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"/>
  </p:notesMasterIdLst>
  <p:handoutMasterIdLst>
    <p:handoutMasterId r:id="rId7"/>
  </p:handoutMasterIdLst>
  <p:sldIdLst>
    <p:sldId id="461" r:id="rId2"/>
    <p:sldId id="1386" r:id="rId3"/>
    <p:sldId id="1387" r:id="rId4"/>
    <p:sldId id="1391" r:id="rId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74"/>
    <a:srgbClr val="00A4FF"/>
    <a:srgbClr val="3366FF"/>
    <a:srgbClr val="5A5A59"/>
    <a:srgbClr val="6B9B1A"/>
    <a:srgbClr val="004986"/>
    <a:srgbClr val="414141"/>
    <a:srgbClr val="575F57"/>
    <a:srgbClr val="575757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0537" autoAdjust="0"/>
    <p:restoredTop sz="94981" autoAdjust="0"/>
  </p:normalViewPr>
  <p:slideViewPr>
    <p:cSldViewPr snapToGrid="0">
      <p:cViewPr>
        <p:scale>
          <a:sx n="100" d="100"/>
          <a:sy n="100" d="100"/>
        </p:scale>
        <p:origin x="-2208" y="-258"/>
      </p:cViewPr>
      <p:guideLst>
        <p:guide orient="horz" pos="2294"/>
        <p:guide orient="horz" pos="1151"/>
        <p:guide orient="horz" pos="2018"/>
        <p:guide orient="horz" pos="2652"/>
        <p:guide pos="5579"/>
        <p:guide pos="5266"/>
        <p:guide pos="198"/>
        <p:guide pos="3193"/>
        <p:guide pos="493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-390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6FBF181-6581-4E2F-849B-67FB4221BBBA}" type="datetimeFigureOut">
              <a:rPr lang="de-DE"/>
              <a:pPr>
                <a:defRPr/>
              </a:pPr>
              <a:t>28.12.2011</a:t>
            </a:fld>
            <a:endParaRPr lang="de-DE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42F2CB9-D2A6-4AD7-95AE-4B6DB534C3C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9141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noProof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noProof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noProof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D5FAF4A-B3D3-49A6-BC24-6E15E10FCEA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9642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noProof="1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2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2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3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3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371975"/>
            <a:ext cx="8172450" cy="126682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340996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660400"/>
            <a:ext cx="5629275" cy="1470025"/>
          </a:xfrm>
        </p:spPr>
        <p:txBody>
          <a:bodyPr anchor="ctr"/>
          <a:lstStyle>
            <a:lvl1pPr>
              <a:lnSpc>
                <a:spcPct val="110000"/>
              </a:lnSpc>
              <a:defRPr sz="260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89725" y="411163"/>
            <a:ext cx="2130425" cy="539115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295275" y="411163"/>
            <a:ext cx="6242050" cy="53911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95275" y="1489075"/>
            <a:ext cx="4186238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33913" y="1489075"/>
            <a:ext cx="4186237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275" y="1489075"/>
            <a:ext cx="8524875" cy="431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39971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365875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noProof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100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339973" name="Rectangle 5"/>
          <p:cNvSpPr>
            <a:spLocks noChangeArrowheads="1"/>
          </p:cNvSpPr>
          <p:nvPr/>
        </p:nvSpPr>
        <p:spPr bwMode="gray">
          <a:xfrm>
            <a:off x="219075" y="6365875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e-DE" sz="1000">
                <a:latin typeface="Arial" pitchFamily="34" charset="0"/>
                <a:cs typeface="Arial" pitchFamily="34" charset="0"/>
              </a:rPr>
              <a:t>Page </a:t>
            </a:r>
            <a:r>
              <a:rPr lang="de-DE" sz="1000">
                <a:latin typeface="Arial" pitchFamily="34" charset="0"/>
                <a:cs typeface="Arial" pitchFamily="34" charset="0"/>
                <a:sym typeface="Wingdings" pitchFamily="2" charset="2"/>
              </a:rPr>
              <a:t></a:t>
            </a:r>
            <a:r>
              <a:rPr lang="de-DE" sz="1000">
                <a:latin typeface="Arial" pitchFamily="34" charset="0"/>
                <a:cs typeface="Arial" pitchFamily="34" charset="0"/>
              </a:rPr>
              <a:t> </a:t>
            </a:r>
            <a:fld id="{CF825FEF-9EFF-427A-BA79-FFBBF98227EB}" type="slidenum">
              <a:rPr lang="de-DE" sz="1000"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de-DE" sz="10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6646863" y="6181725"/>
            <a:ext cx="2225675" cy="392113"/>
            <a:chOff x="3316" y="1854"/>
            <a:chExt cx="2110" cy="372"/>
          </a:xfrm>
        </p:grpSpPr>
        <p:pic>
          <p:nvPicPr>
            <p:cNvPr id="4103" name="Picture 12" descr="Logo_ptl_für schwarz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316" y="1854"/>
              <a:ext cx="2110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4" name="Picture 12" descr="Logo_ptl_für schwarz"/>
            <p:cNvPicPr>
              <a:picLocks noChangeAspect="1" noChangeArrowheads="1"/>
            </p:cNvPicPr>
            <p:nvPr userDrawn="1"/>
          </p:nvPicPr>
          <p:blipFill>
            <a:blip r:embed="rId14" cstate="print">
              <a:lum bright="-46000" contrast="-12000"/>
            </a:blip>
            <a:srcRect r="30521" b="-2"/>
            <a:stretch>
              <a:fillRect/>
            </a:stretch>
          </p:blipFill>
          <p:spPr bwMode="auto">
            <a:xfrm>
              <a:off x="3316" y="1854"/>
              <a:ext cx="1466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2pPr>
      <a:lvl3pPr marL="720725" indent="-274638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987425" indent="-26511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12541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17113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Dikdörtgen"/>
          <p:cNvSpPr/>
          <p:nvPr/>
        </p:nvSpPr>
        <p:spPr>
          <a:xfrm>
            <a:off x="176274" y="364980"/>
            <a:ext cx="8791574" cy="1631216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7DC4FF"/>
            </a:outerShdw>
            <a:softEdge rad="12700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prstMaterial="dkEdge">
            <a:bevelT w="63500" h="63500"/>
            <a:contourClr>
              <a:schemeClr val="bg2">
                <a:lumMod val="20000"/>
                <a:lumOff val="80000"/>
              </a:schemeClr>
            </a:contourClr>
          </a:sp3d>
        </p:spPr>
        <p:txBody>
          <a:bodyPr wrap="square" anchor="ctr" anchorCtr="1">
            <a:spAutoFit/>
          </a:bodyPr>
          <a:lstStyle/>
          <a:p>
            <a:pPr algn="ctr">
              <a:defRPr/>
            </a:pPr>
            <a:r>
              <a:rPr lang="tr-TR" sz="10000" dirty="0" smtClean="0">
                <a:ln w="38100">
                  <a:solidFill>
                    <a:schemeClr val="bg2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76200" dist="50800" dir="5400000" algn="tl">
                    <a:schemeClr val="tx1"/>
                  </a:outerShdw>
                </a:effectLst>
                <a:latin typeface="Cambria" pitchFamily="18" charset="0"/>
              </a:rPr>
              <a:t>İstanbulUzman</a:t>
            </a:r>
            <a:endParaRPr lang="tr-TR" sz="10000" dirty="0">
              <a:ln w="38100">
                <a:solidFill>
                  <a:schemeClr val="bg2">
                    <a:lumMod val="40000"/>
                    <a:lumOff val="60000"/>
                  </a:schemeClr>
                </a:solidFill>
                <a:prstDash val="solid"/>
                <a:miter lim="800000"/>
              </a:ln>
              <a:noFill/>
              <a:effectLst>
                <a:outerShdw blurRad="76200" dist="50800" dir="5400000" algn="tl">
                  <a:schemeClr val="tx1"/>
                </a:outerShdw>
              </a:effectLst>
              <a:latin typeface="Cambria" pitchFamily="18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-1" y="3316933"/>
            <a:ext cx="9144001" cy="1938992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prstMaterial="matte">
            <a:bevelT w="63500" h="63500"/>
            <a:contourClr>
              <a:schemeClr val="bg1">
                <a:lumMod val="85000"/>
              </a:schemeClr>
            </a:contourClr>
          </a:sp3d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tr-TR" sz="60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Cambria" pitchFamily="18" charset="0"/>
              </a:rPr>
              <a:t>Ulusal </a:t>
            </a:r>
            <a:r>
              <a:rPr lang="tr-TR" sz="60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cs typeface="Calibri"/>
              </a:rPr>
              <a:t>&amp; </a:t>
            </a:r>
            <a:r>
              <a:rPr lang="tr-TR" sz="60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Cambria" pitchFamily="18" charset="0"/>
              </a:rPr>
              <a:t>Uluslararası Kuruluşlar</a:t>
            </a:r>
            <a:endParaRPr lang="tr-TR" sz="6000" b="1" dirty="0">
              <a:ln w="50800"/>
              <a:solidFill>
                <a:schemeClr val="bg1">
                  <a:shade val="50000"/>
                </a:schemeClr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Cambria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909185" y="6376921"/>
            <a:ext cx="2111990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İSTANBUL</a:t>
            </a:r>
            <a:r>
              <a:rPr lang="tr-TR" b="1" noProof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UZMAN</a:t>
            </a:r>
            <a:endParaRPr lang="en-GB" b="1" dirty="0" smtClean="0">
              <a:solidFill>
                <a:schemeClr val="accent6">
                  <a:lumMod val="60000"/>
                  <a:lumOff val="40000"/>
                </a:scheme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Konu; Ulusal &amp; Uluslararası Kuruluşlar</a:t>
            </a: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4" y="192246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marL="1257300" lvl="2" indent="-342900">
              <a:spcAft>
                <a:spcPts val="0"/>
              </a:spcAft>
              <a:buClr>
                <a:srgbClr val="292929"/>
              </a:buClr>
              <a:buAutoNum type="arabicPeriod"/>
              <a:defRPr/>
            </a:pPr>
            <a:r>
              <a:rPr lang="tr-TR" sz="28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SORU </a:t>
            </a:r>
            <a:r>
              <a:rPr lang="tr-TR" sz="28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10</a:t>
            </a:r>
            <a:endParaRPr lang="tr-TR" sz="2800" b="1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166" y="1342"/>
            <a:chExt cx="934" cy="934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166" y="1342"/>
              <a:ext cx="934" cy="934"/>
              <a:chOff x="1710" y="1035"/>
              <a:chExt cx="2316" cy="2316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 rot="3600000">
                <a:off x="1710" y="1035"/>
                <a:ext cx="2316" cy="2316"/>
                <a:chOff x="1710" y="1035"/>
                <a:chExt cx="2316" cy="2316"/>
              </a:xfrm>
            </p:grpSpPr>
            <p:sp>
              <p:nvSpPr>
                <p:cNvPr id="25624" name="Freeform 11"/>
                <p:cNvSpPr>
                  <a:spLocks/>
                </p:cNvSpPr>
                <p:nvPr/>
              </p:nvSpPr>
              <p:spPr bwMode="gray">
                <a:xfrm>
                  <a:off x="2866" y="1599"/>
                  <a:ext cx="1160" cy="1752"/>
                </a:xfrm>
                <a:custGeom>
                  <a:avLst/>
                  <a:gdLst>
                    <a:gd name="T0" fmla="*/ 688 w 794"/>
                    <a:gd name="T1" fmla="*/ 9 h 1200"/>
                    <a:gd name="T2" fmla="*/ 602 w 794"/>
                    <a:gd name="T3" fmla="*/ 59 h 1200"/>
                    <a:gd name="T4" fmla="*/ 598 w 794"/>
                    <a:gd name="T5" fmla="*/ 57 h 1200"/>
                    <a:gd name="T6" fmla="*/ 592 w 794"/>
                    <a:gd name="T7" fmla="*/ 40 h 1200"/>
                    <a:gd name="T8" fmla="*/ 589 w 794"/>
                    <a:gd name="T9" fmla="*/ 19 h 1200"/>
                    <a:gd name="T10" fmla="*/ 548 w 794"/>
                    <a:gd name="T11" fmla="*/ 8 h 1200"/>
                    <a:gd name="T12" fmla="*/ 537 w 794"/>
                    <a:gd name="T13" fmla="*/ 49 h 1200"/>
                    <a:gd name="T14" fmla="*/ 553 w 794"/>
                    <a:gd name="T15" fmla="*/ 62 h 1200"/>
                    <a:gd name="T16" fmla="*/ 553 w 794"/>
                    <a:gd name="T17" fmla="*/ 62 h 1200"/>
                    <a:gd name="T18" fmla="*/ 565 w 794"/>
                    <a:gd name="T19" fmla="*/ 76 h 1200"/>
                    <a:gd name="T20" fmla="*/ 565 w 794"/>
                    <a:gd name="T21" fmla="*/ 80 h 1200"/>
                    <a:gd name="T22" fmla="*/ 477 w 794"/>
                    <a:gd name="T23" fmla="*/ 131 h 1200"/>
                    <a:gd name="T24" fmla="*/ 551 w 794"/>
                    <a:gd name="T25" fmla="*/ 406 h 1200"/>
                    <a:gd name="T26" fmla="*/ 477 w 794"/>
                    <a:gd name="T27" fmla="*/ 681 h 1200"/>
                    <a:gd name="T28" fmla="*/ 0 w 794"/>
                    <a:gd name="T29" fmla="*/ 957 h 1200"/>
                    <a:gd name="T30" fmla="*/ 0 w 794"/>
                    <a:gd name="T31" fmla="*/ 1047 h 1200"/>
                    <a:gd name="T32" fmla="*/ 0 w 794"/>
                    <a:gd name="T33" fmla="*/ 1058 h 1200"/>
                    <a:gd name="T34" fmla="*/ 4 w 794"/>
                    <a:gd name="T35" fmla="*/ 1060 h 1200"/>
                    <a:gd name="T36" fmla="*/ 22 w 794"/>
                    <a:gd name="T37" fmla="*/ 1056 h 1200"/>
                    <a:gd name="T38" fmla="*/ 22 w 794"/>
                    <a:gd name="T39" fmla="*/ 1056 h 1200"/>
                    <a:gd name="T40" fmla="*/ 42 w 794"/>
                    <a:gd name="T41" fmla="*/ 1049 h 1200"/>
                    <a:gd name="T42" fmla="*/ 71 w 794"/>
                    <a:gd name="T43" fmla="*/ 1079 h 1200"/>
                    <a:gd name="T44" fmla="*/ 42 w 794"/>
                    <a:gd name="T45" fmla="*/ 1110 h 1200"/>
                    <a:gd name="T46" fmla="*/ 22 w 794"/>
                    <a:gd name="T47" fmla="*/ 1102 h 1200"/>
                    <a:gd name="T48" fmla="*/ 4 w 794"/>
                    <a:gd name="T49" fmla="*/ 1099 h 1200"/>
                    <a:gd name="T50" fmla="*/ 0 w 794"/>
                    <a:gd name="T51" fmla="*/ 1101 h 1200"/>
                    <a:gd name="T52" fmla="*/ 0 w 794"/>
                    <a:gd name="T53" fmla="*/ 1108 h 1200"/>
                    <a:gd name="T54" fmla="*/ 0 w 794"/>
                    <a:gd name="T55" fmla="*/ 1200 h 1200"/>
                    <a:gd name="T56" fmla="*/ 688 w 794"/>
                    <a:gd name="T57" fmla="*/ 803 h 1200"/>
                    <a:gd name="T58" fmla="*/ 794 w 794"/>
                    <a:gd name="T59" fmla="*/ 406 h 1200"/>
                    <a:gd name="T60" fmla="*/ 688 w 794"/>
                    <a:gd name="T61" fmla="*/ 9 h 1200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794"/>
                    <a:gd name="T94" fmla="*/ 0 h 1200"/>
                    <a:gd name="T95" fmla="*/ 794 w 794"/>
                    <a:gd name="T96" fmla="*/ 1200 h 1200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794" h="1200">
                      <a:moveTo>
                        <a:pt x="688" y="9"/>
                      </a:moveTo>
                      <a:cubicBezTo>
                        <a:pt x="602" y="59"/>
                        <a:pt x="602" y="59"/>
                        <a:pt x="602" y="59"/>
                      </a:cubicBezTo>
                      <a:cubicBezTo>
                        <a:pt x="601" y="58"/>
                        <a:pt x="600" y="58"/>
                        <a:pt x="598" y="57"/>
                      </a:cubicBezTo>
                      <a:cubicBezTo>
                        <a:pt x="593" y="53"/>
                        <a:pt x="590" y="45"/>
                        <a:pt x="592" y="40"/>
                      </a:cubicBezTo>
                      <a:cubicBezTo>
                        <a:pt x="594" y="33"/>
                        <a:pt x="593" y="25"/>
                        <a:pt x="589" y="19"/>
                      </a:cubicBezTo>
                      <a:cubicBezTo>
                        <a:pt x="581" y="5"/>
                        <a:pt x="563" y="0"/>
                        <a:pt x="548" y="8"/>
                      </a:cubicBezTo>
                      <a:cubicBezTo>
                        <a:pt x="534" y="17"/>
                        <a:pt x="529" y="35"/>
                        <a:pt x="537" y="49"/>
                      </a:cubicBezTo>
                      <a:cubicBezTo>
                        <a:pt x="540" y="56"/>
                        <a:pt x="546" y="60"/>
                        <a:pt x="553" y="62"/>
                      </a:cubicBezTo>
                      <a:cubicBezTo>
                        <a:pt x="553" y="62"/>
                        <a:pt x="553" y="62"/>
                        <a:pt x="553" y="62"/>
                      </a:cubicBezTo>
                      <a:cubicBezTo>
                        <a:pt x="559" y="63"/>
                        <a:pt x="564" y="69"/>
                        <a:pt x="565" y="76"/>
                      </a:cubicBezTo>
                      <a:cubicBezTo>
                        <a:pt x="565" y="78"/>
                        <a:pt x="565" y="79"/>
                        <a:pt x="565" y="80"/>
                      </a:cubicBezTo>
                      <a:cubicBezTo>
                        <a:pt x="477" y="131"/>
                        <a:pt x="477" y="131"/>
                        <a:pt x="477" y="131"/>
                      </a:cubicBezTo>
                      <a:cubicBezTo>
                        <a:pt x="524" y="212"/>
                        <a:pt x="551" y="306"/>
                        <a:pt x="551" y="406"/>
                      </a:cubicBezTo>
                      <a:cubicBezTo>
                        <a:pt x="551" y="507"/>
                        <a:pt x="524" y="601"/>
                        <a:pt x="477" y="681"/>
                      </a:cubicBezTo>
                      <a:cubicBezTo>
                        <a:pt x="382" y="846"/>
                        <a:pt x="204" y="957"/>
                        <a:pt x="0" y="957"/>
                      </a:cubicBezTo>
                      <a:cubicBezTo>
                        <a:pt x="0" y="1047"/>
                        <a:pt x="0" y="1047"/>
                        <a:pt x="0" y="1047"/>
                      </a:cubicBezTo>
                      <a:cubicBezTo>
                        <a:pt x="0" y="1058"/>
                        <a:pt x="0" y="1058"/>
                        <a:pt x="0" y="1058"/>
                      </a:cubicBezTo>
                      <a:cubicBezTo>
                        <a:pt x="2" y="1058"/>
                        <a:pt x="3" y="1059"/>
                        <a:pt x="4" y="1060"/>
                      </a:cubicBezTo>
                      <a:cubicBezTo>
                        <a:pt x="10" y="1063"/>
                        <a:pt x="18" y="1061"/>
                        <a:pt x="22" y="1056"/>
                      </a:cubicBezTo>
                      <a:cubicBezTo>
                        <a:pt x="22" y="1056"/>
                        <a:pt x="22" y="1056"/>
                        <a:pt x="22" y="1056"/>
                      </a:cubicBezTo>
                      <a:cubicBezTo>
                        <a:pt x="27" y="1052"/>
                        <a:pt x="34" y="1049"/>
                        <a:pt x="42" y="1049"/>
                      </a:cubicBezTo>
                      <a:cubicBezTo>
                        <a:pt x="58" y="1049"/>
                        <a:pt x="71" y="1063"/>
                        <a:pt x="71" y="1079"/>
                      </a:cubicBezTo>
                      <a:cubicBezTo>
                        <a:pt x="71" y="1096"/>
                        <a:pt x="58" y="1110"/>
                        <a:pt x="42" y="1110"/>
                      </a:cubicBezTo>
                      <a:cubicBezTo>
                        <a:pt x="34" y="1110"/>
                        <a:pt x="27" y="1107"/>
                        <a:pt x="22" y="1102"/>
                      </a:cubicBezTo>
                      <a:cubicBezTo>
                        <a:pt x="18" y="1097"/>
                        <a:pt x="10" y="1096"/>
                        <a:pt x="4" y="1099"/>
                      </a:cubicBezTo>
                      <a:cubicBezTo>
                        <a:pt x="3" y="1099"/>
                        <a:pt x="2" y="1100"/>
                        <a:pt x="0" y="1101"/>
                      </a:cubicBezTo>
                      <a:cubicBezTo>
                        <a:pt x="0" y="1108"/>
                        <a:pt x="0" y="1108"/>
                        <a:pt x="0" y="1108"/>
                      </a:cubicBezTo>
                      <a:cubicBezTo>
                        <a:pt x="0" y="1200"/>
                        <a:pt x="0" y="1200"/>
                        <a:pt x="0" y="1200"/>
                      </a:cubicBezTo>
                      <a:cubicBezTo>
                        <a:pt x="294" y="1200"/>
                        <a:pt x="551" y="1040"/>
                        <a:pt x="688" y="803"/>
                      </a:cubicBezTo>
                      <a:cubicBezTo>
                        <a:pt x="755" y="686"/>
                        <a:pt x="794" y="551"/>
                        <a:pt x="794" y="406"/>
                      </a:cubicBezTo>
                      <a:cubicBezTo>
                        <a:pt x="794" y="262"/>
                        <a:pt x="755" y="126"/>
                        <a:pt x="688" y="9"/>
                      </a:cubicBezTo>
                      <a:close/>
                    </a:path>
                  </a:pathLst>
                </a:custGeom>
                <a:solidFill>
                  <a:srgbClr val="9F9F9F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5" name="Freeform 12"/>
                <p:cNvSpPr>
                  <a:spLocks/>
                </p:cNvSpPr>
                <p:nvPr/>
              </p:nvSpPr>
              <p:spPr bwMode="gray">
                <a:xfrm>
                  <a:off x="1710" y="1612"/>
                  <a:ext cx="1262" cy="1739"/>
                </a:xfrm>
                <a:custGeom>
                  <a:avLst/>
                  <a:gdLst>
                    <a:gd name="T0" fmla="*/ 835 w 864"/>
                    <a:gd name="T1" fmla="*/ 1040 h 1191"/>
                    <a:gd name="T2" fmla="*/ 815 w 864"/>
                    <a:gd name="T3" fmla="*/ 1047 h 1191"/>
                    <a:gd name="T4" fmla="*/ 815 w 864"/>
                    <a:gd name="T5" fmla="*/ 1047 h 1191"/>
                    <a:gd name="T6" fmla="*/ 797 w 864"/>
                    <a:gd name="T7" fmla="*/ 1051 h 1191"/>
                    <a:gd name="T8" fmla="*/ 793 w 864"/>
                    <a:gd name="T9" fmla="*/ 1049 h 1191"/>
                    <a:gd name="T10" fmla="*/ 793 w 864"/>
                    <a:gd name="T11" fmla="*/ 1038 h 1191"/>
                    <a:gd name="T12" fmla="*/ 793 w 864"/>
                    <a:gd name="T13" fmla="*/ 948 h 1191"/>
                    <a:gd name="T14" fmla="*/ 317 w 864"/>
                    <a:gd name="T15" fmla="*/ 672 h 1191"/>
                    <a:gd name="T16" fmla="*/ 243 w 864"/>
                    <a:gd name="T17" fmla="*/ 397 h 1191"/>
                    <a:gd name="T18" fmla="*/ 317 w 864"/>
                    <a:gd name="T19" fmla="*/ 122 h 1191"/>
                    <a:gd name="T20" fmla="*/ 231 w 864"/>
                    <a:gd name="T21" fmla="*/ 73 h 1191"/>
                    <a:gd name="T22" fmla="*/ 228 w 864"/>
                    <a:gd name="T23" fmla="*/ 75 h 1191"/>
                    <a:gd name="T24" fmla="*/ 221 w 864"/>
                    <a:gd name="T25" fmla="*/ 92 h 1191"/>
                    <a:gd name="T26" fmla="*/ 221 w 864"/>
                    <a:gd name="T27" fmla="*/ 92 h 1191"/>
                    <a:gd name="T28" fmla="*/ 218 w 864"/>
                    <a:gd name="T29" fmla="*/ 113 h 1191"/>
                    <a:gd name="T30" fmla="*/ 177 w 864"/>
                    <a:gd name="T31" fmla="*/ 123 h 1191"/>
                    <a:gd name="T32" fmla="*/ 166 w 864"/>
                    <a:gd name="T33" fmla="*/ 82 h 1191"/>
                    <a:gd name="T34" fmla="*/ 182 w 864"/>
                    <a:gd name="T35" fmla="*/ 69 h 1191"/>
                    <a:gd name="T36" fmla="*/ 194 w 864"/>
                    <a:gd name="T37" fmla="*/ 55 h 1191"/>
                    <a:gd name="T38" fmla="*/ 194 w 864"/>
                    <a:gd name="T39" fmla="*/ 51 h 1191"/>
                    <a:gd name="T40" fmla="*/ 106 w 864"/>
                    <a:gd name="T41" fmla="*/ 0 h 1191"/>
                    <a:gd name="T42" fmla="*/ 0 w 864"/>
                    <a:gd name="T43" fmla="*/ 397 h 1191"/>
                    <a:gd name="T44" fmla="*/ 106 w 864"/>
                    <a:gd name="T45" fmla="*/ 794 h 1191"/>
                    <a:gd name="T46" fmla="*/ 793 w 864"/>
                    <a:gd name="T47" fmla="*/ 1191 h 1191"/>
                    <a:gd name="T48" fmla="*/ 793 w 864"/>
                    <a:gd name="T49" fmla="*/ 1099 h 1191"/>
                    <a:gd name="T50" fmla="*/ 793 w 864"/>
                    <a:gd name="T51" fmla="*/ 1092 h 1191"/>
                    <a:gd name="T52" fmla="*/ 797 w 864"/>
                    <a:gd name="T53" fmla="*/ 1090 h 1191"/>
                    <a:gd name="T54" fmla="*/ 815 w 864"/>
                    <a:gd name="T55" fmla="*/ 1093 h 1191"/>
                    <a:gd name="T56" fmla="*/ 835 w 864"/>
                    <a:gd name="T57" fmla="*/ 1101 h 1191"/>
                    <a:gd name="T58" fmla="*/ 864 w 864"/>
                    <a:gd name="T59" fmla="*/ 1070 h 1191"/>
                    <a:gd name="T60" fmla="*/ 835 w 864"/>
                    <a:gd name="T61" fmla="*/ 1040 h 1191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864"/>
                    <a:gd name="T94" fmla="*/ 0 h 1191"/>
                    <a:gd name="T95" fmla="*/ 864 w 864"/>
                    <a:gd name="T96" fmla="*/ 1191 h 1191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864" h="1191">
                      <a:moveTo>
                        <a:pt x="835" y="1040"/>
                      </a:moveTo>
                      <a:cubicBezTo>
                        <a:pt x="827" y="1040"/>
                        <a:pt x="820" y="1043"/>
                        <a:pt x="815" y="1047"/>
                      </a:cubicBezTo>
                      <a:cubicBezTo>
                        <a:pt x="815" y="1047"/>
                        <a:pt x="815" y="1047"/>
                        <a:pt x="815" y="1047"/>
                      </a:cubicBezTo>
                      <a:cubicBezTo>
                        <a:pt x="811" y="1052"/>
                        <a:pt x="803" y="1054"/>
                        <a:pt x="797" y="1051"/>
                      </a:cubicBezTo>
                      <a:cubicBezTo>
                        <a:pt x="796" y="1050"/>
                        <a:pt x="795" y="1049"/>
                        <a:pt x="793" y="1049"/>
                      </a:cubicBezTo>
                      <a:cubicBezTo>
                        <a:pt x="793" y="1038"/>
                        <a:pt x="793" y="1038"/>
                        <a:pt x="793" y="1038"/>
                      </a:cubicBezTo>
                      <a:cubicBezTo>
                        <a:pt x="793" y="948"/>
                        <a:pt x="793" y="948"/>
                        <a:pt x="793" y="948"/>
                      </a:cubicBezTo>
                      <a:cubicBezTo>
                        <a:pt x="590" y="948"/>
                        <a:pt x="412" y="837"/>
                        <a:pt x="317" y="672"/>
                      </a:cubicBezTo>
                      <a:cubicBezTo>
                        <a:pt x="270" y="592"/>
                        <a:pt x="243" y="498"/>
                        <a:pt x="243" y="397"/>
                      </a:cubicBezTo>
                      <a:cubicBezTo>
                        <a:pt x="243" y="297"/>
                        <a:pt x="270" y="203"/>
                        <a:pt x="317" y="122"/>
                      </a:cubicBezTo>
                      <a:cubicBezTo>
                        <a:pt x="231" y="73"/>
                        <a:pt x="231" y="73"/>
                        <a:pt x="231" y="73"/>
                      </a:cubicBezTo>
                      <a:cubicBezTo>
                        <a:pt x="230" y="73"/>
                        <a:pt x="229" y="74"/>
                        <a:pt x="228" y="75"/>
                      </a:cubicBezTo>
                      <a:cubicBezTo>
                        <a:pt x="222" y="79"/>
                        <a:pt x="219" y="86"/>
                        <a:pt x="221" y="92"/>
                      </a:cubicBezTo>
                      <a:cubicBezTo>
                        <a:pt x="221" y="92"/>
                        <a:pt x="221" y="92"/>
                        <a:pt x="221" y="92"/>
                      </a:cubicBezTo>
                      <a:cubicBezTo>
                        <a:pt x="223" y="99"/>
                        <a:pt x="222" y="106"/>
                        <a:pt x="218" y="113"/>
                      </a:cubicBezTo>
                      <a:cubicBezTo>
                        <a:pt x="210" y="127"/>
                        <a:pt x="192" y="131"/>
                        <a:pt x="177" y="123"/>
                      </a:cubicBezTo>
                      <a:cubicBezTo>
                        <a:pt x="163" y="115"/>
                        <a:pt x="158" y="96"/>
                        <a:pt x="166" y="82"/>
                      </a:cubicBezTo>
                      <a:cubicBezTo>
                        <a:pt x="169" y="76"/>
                        <a:pt x="175" y="71"/>
                        <a:pt x="182" y="69"/>
                      </a:cubicBezTo>
                      <a:cubicBezTo>
                        <a:pt x="188" y="68"/>
                        <a:pt x="193" y="62"/>
                        <a:pt x="194" y="55"/>
                      </a:cubicBezTo>
                      <a:cubicBezTo>
                        <a:pt x="194" y="54"/>
                        <a:pt x="194" y="52"/>
                        <a:pt x="194" y="51"/>
                      </a:cubicBezTo>
                      <a:cubicBezTo>
                        <a:pt x="106" y="0"/>
                        <a:pt x="106" y="0"/>
                        <a:pt x="106" y="0"/>
                      </a:cubicBezTo>
                      <a:cubicBezTo>
                        <a:pt x="38" y="117"/>
                        <a:pt x="0" y="253"/>
                        <a:pt x="0" y="397"/>
                      </a:cubicBezTo>
                      <a:cubicBezTo>
                        <a:pt x="0" y="542"/>
                        <a:pt x="38" y="677"/>
                        <a:pt x="106" y="794"/>
                      </a:cubicBezTo>
                      <a:cubicBezTo>
                        <a:pt x="243" y="1031"/>
                        <a:pt x="500" y="1191"/>
                        <a:pt x="793" y="1191"/>
                      </a:cubicBezTo>
                      <a:cubicBezTo>
                        <a:pt x="793" y="1099"/>
                        <a:pt x="793" y="1099"/>
                        <a:pt x="793" y="1099"/>
                      </a:cubicBezTo>
                      <a:cubicBezTo>
                        <a:pt x="793" y="1092"/>
                        <a:pt x="793" y="1092"/>
                        <a:pt x="793" y="1092"/>
                      </a:cubicBezTo>
                      <a:cubicBezTo>
                        <a:pt x="795" y="1091"/>
                        <a:pt x="796" y="1090"/>
                        <a:pt x="797" y="1090"/>
                      </a:cubicBezTo>
                      <a:cubicBezTo>
                        <a:pt x="803" y="1087"/>
                        <a:pt x="811" y="1088"/>
                        <a:pt x="815" y="1093"/>
                      </a:cubicBezTo>
                      <a:cubicBezTo>
                        <a:pt x="820" y="1098"/>
                        <a:pt x="827" y="1101"/>
                        <a:pt x="835" y="1101"/>
                      </a:cubicBezTo>
                      <a:cubicBezTo>
                        <a:pt x="851" y="1101"/>
                        <a:pt x="864" y="1087"/>
                        <a:pt x="864" y="1070"/>
                      </a:cubicBezTo>
                      <a:cubicBezTo>
                        <a:pt x="864" y="1054"/>
                        <a:pt x="851" y="1040"/>
                        <a:pt x="835" y="1040"/>
                      </a:cubicBezTo>
                      <a:close/>
                    </a:path>
                  </a:pathLst>
                </a:custGeom>
                <a:solidFill>
                  <a:srgbClr val="A90404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6" name="Freeform 13"/>
                <p:cNvSpPr>
                  <a:spLocks/>
                </p:cNvSpPr>
                <p:nvPr/>
              </p:nvSpPr>
              <p:spPr bwMode="gray">
                <a:xfrm>
                  <a:off x="1862" y="1035"/>
                  <a:ext cx="2010" cy="768"/>
                </a:xfrm>
                <a:custGeom>
                  <a:avLst/>
                  <a:gdLst>
                    <a:gd name="T0" fmla="*/ 1164 w 1375"/>
                    <a:gd name="T1" fmla="*/ 518 h 527"/>
                    <a:gd name="T2" fmla="*/ 1252 w 1375"/>
                    <a:gd name="T3" fmla="*/ 467 h 527"/>
                    <a:gd name="T4" fmla="*/ 1252 w 1375"/>
                    <a:gd name="T5" fmla="*/ 463 h 527"/>
                    <a:gd name="T6" fmla="*/ 1240 w 1375"/>
                    <a:gd name="T7" fmla="*/ 449 h 527"/>
                    <a:gd name="T8" fmla="*/ 1240 w 1375"/>
                    <a:gd name="T9" fmla="*/ 449 h 527"/>
                    <a:gd name="T10" fmla="*/ 1224 w 1375"/>
                    <a:gd name="T11" fmla="*/ 436 h 527"/>
                    <a:gd name="T12" fmla="*/ 1235 w 1375"/>
                    <a:gd name="T13" fmla="*/ 395 h 527"/>
                    <a:gd name="T14" fmla="*/ 1276 w 1375"/>
                    <a:gd name="T15" fmla="*/ 406 h 527"/>
                    <a:gd name="T16" fmla="*/ 1279 w 1375"/>
                    <a:gd name="T17" fmla="*/ 427 h 527"/>
                    <a:gd name="T18" fmla="*/ 1285 w 1375"/>
                    <a:gd name="T19" fmla="*/ 444 h 527"/>
                    <a:gd name="T20" fmla="*/ 1289 w 1375"/>
                    <a:gd name="T21" fmla="*/ 446 h 527"/>
                    <a:gd name="T22" fmla="*/ 1375 w 1375"/>
                    <a:gd name="T23" fmla="*/ 396 h 527"/>
                    <a:gd name="T24" fmla="*/ 687 w 1375"/>
                    <a:gd name="T25" fmla="*/ 0 h 527"/>
                    <a:gd name="T26" fmla="*/ 0 w 1375"/>
                    <a:gd name="T27" fmla="*/ 396 h 527"/>
                    <a:gd name="T28" fmla="*/ 88 w 1375"/>
                    <a:gd name="T29" fmla="*/ 447 h 527"/>
                    <a:gd name="T30" fmla="*/ 88 w 1375"/>
                    <a:gd name="T31" fmla="*/ 451 h 527"/>
                    <a:gd name="T32" fmla="*/ 76 w 1375"/>
                    <a:gd name="T33" fmla="*/ 465 h 527"/>
                    <a:gd name="T34" fmla="*/ 60 w 1375"/>
                    <a:gd name="T35" fmla="*/ 478 h 527"/>
                    <a:gd name="T36" fmla="*/ 71 w 1375"/>
                    <a:gd name="T37" fmla="*/ 519 h 527"/>
                    <a:gd name="T38" fmla="*/ 112 w 1375"/>
                    <a:gd name="T39" fmla="*/ 509 h 527"/>
                    <a:gd name="T40" fmla="*/ 115 w 1375"/>
                    <a:gd name="T41" fmla="*/ 488 h 527"/>
                    <a:gd name="T42" fmla="*/ 115 w 1375"/>
                    <a:gd name="T43" fmla="*/ 488 h 527"/>
                    <a:gd name="T44" fmla="*/ 122 w 1375"/>
                    <a:gd name="T45" fmla="*/ 471 h 527"/>
                    <a:gd name="T46" fmla="*/ 125 w 1375"/>
                    <a:gd name="T47" fmla="*/ 469 h 527"/>
                    <a:gd name="T48" fmla="*/ 211 w 1375"/>
                    <a:gd name="T49" fmla="*/ 518 h 527"/>
                    <a:gd name="T50" fmla="*/ 687 w 1375"/>
                    <a:gd name="T51" fmla="*/ 243 h 527"/>
                    <a:gd name="T52" fmla="*/ 1164 w 1375"/>
                    <a:gd name="T53" fmla="*/ 518 h 527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375"/>
                    <a:gd name="T82" fmla="*/ 0 h 527"/>
                    <a:gd name="T83" fmla="*/ 1375 w 1375"/>
                    <a:gd name="T84" fmla="*/ 527 h 527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375" h="527">
                      <a:moveTo>
                        <a:pt x="1164" y="518"/>
                      </a:moveTo>
                      <a:cubicBezTo>
                        <a:pt x="1252" y="467"/>
                        <a:pt x="1252" y="467"/>
                        <a:pt x="1252" y="467"/>
                      </a:cubicBezTo>
                      <a:cubicBezTo>
                        <a:pt x="1252" y="466"/>
                        <a:pt x="1252" y="465"/>
                        <a:pt x="1252" y="463"/>
                      </a:cubicBezTo>
                      <a:cubicBezTo>
                        <a:pt x="1251" y="456"/>
                        <a:pt x="1246" y="450"/>
                        <a:pt x="1240" y="449"/>
                      </a:cubicBezTo>
                      <a:cubicBezTo>
                        <a:pt x="1240" y="449"/>
                        <a:pt x="1240" y="449"/>
                        <a:pt x="1240" y="449"/>
                      </a:cubicBezTo>
                      <a:cubicBezTo>
                        <a:pt x="1233" y="447"/>
                        <a:pt x="1227" y="443"/>
                        <a:pt x="1224" y="436"/>
                      </a:cubicBezTo>
                      <a:cubicBezTo>
                        <a:pt x="1216" y="422"/>
                        <a:pt x="1221" y="404"/>
                        <a:pt x="1235" y="395"/>
                      </a:cubicBezTo>
                      <a:cubicBezTo>
                        <a:pt x="1250" y="387"/>
                        <a:pt x="1268" y="392"/>
                        <a:pt x="1276" y="406"/>
                      </a:cubicBezTo>
                      <a:cubicBezTo>
                        <a:pt x="1280" y="412"/>
                        <a:pt x="1281" y="420"/>
                        <a:pt x="1279" y="427"/>
                      </a:cubicBezTo>
                      <a:cubicBezTo>
                        <a:pt x="1277" y="432"/>
                        <a:pt x="1280" y="440"/>
                        <a:pt x="1285" y="444"/>
                      </a:cubicBezTo>
                      <a:cubicBezTo>
                        <a:pt x="1287" y="445"/>
                        <a:pt x="1288" y="445"/>
                        <a:pt x="1289" y="446"/>
                      </a:cubicBezTo>
                      <a:cubicBezTo>
                        <a:pt x="1375" y="396"/>
                        <a:pt x="1375" y="396"/>
                        <a:pt x="1375" y="396"/>
                      </a:cubicBezTo>
                      <a:cubicBezTo>
                        <a:pt x="1238" y="159"/>
                        <a:pt x="981" y="0"/>
                        <a:pt x="687" y="0"/>
                      </a:cubicBezTo>
                      <a:cubicBezTo>
                        <a:pt x="394" y="0"/>
                        <a:pt x="137" y="159"/>
                        <a:pt x="0" y="396"/>
                      </a:cubicBezTo>
                      <a:cubicBezTo>
                        <a:pt x="88" y="447"/>
                        <a:pt x="88" y="447"/>
                        <a:pt x="88" y="447"/>
                      </a:cubicBezTo>
                      <a:cubicBezTo>
                        <a:pt x="88" y="448"/>
                        <a:pt x="88" y="450"/>
                        <a:pt x="88" y="451"/>
                      </a:cubicBezTo>
                      <a:cubicBezTo>
                        <a:pt x="87" y="458"/>
                        <a:pt x="82" y="464"/>
                        <a:pt x="76" y="465"/>
                      </a:cubicBezTo>
                      <a:cubicBezTo>
                        <a:pt x="69" y="467"/>
                        <a:pt x="63" y="472"/>
                        <a:pt x="60" y="478"/>
                      </a:cubicBezTo>
                      <a:cubicBezTo>
                        <a:pt x="52" y="492"/>
                        <a:pt x="57" y="511"/>
                        <a:pt x="71" y="519"/>
                      </a:cubicBezTo>
                      <a:cubicBezTo>
                        <a:pt x="86" y="527"/>
                        <a:pt x="104" y="523"/>
                        <a:pt x="112" y="509"/>
                      </a:cubicBezTo>
                      <a:cubicBezTo>
                        <a:pt x="116" y="502"/>
                        <a:pt x="117" y="495"/>
                        <a:pt x="115" y="488"/>
                      </a:cubicBezTo>
                      <a:cubicBezTo>
                        <a:pt x="115" y="488"/>
                        <a:pt x="115" y="488"/>
                        <a:pt x="115" y="488"/>
                      </a:cubicBezTo>
                      <a:cubicBezTo>
                        <a:pt x="113" y="482"/>
                        <a:pt x="116" y="475"/>
                        <a:pt x="122" y="471"/>
                      </a:cubicBezTo>
                      <a:cubicBezTo>
                        <a:pt x="123" y="470"/>
                        <a:pt x="124" y="469"/>
                        <a:pt x="125" y="469"/>
                      </a:cubicBezTo>
                      <a:cubicBezTo>
                        <a:pt x="211" y="518"/>
                        <a:pt x="211" y="518"/>
                        <a:pt x="211" y="518"/>
                      </a:cubicBezTo>
                      <a:cubicBezTo>
                        <a:pt x="306" y="354"/>
                        <a:pt x="484" y="243"/>
                        <a:pt x="687" y="243"/>
                      </a:cubicBezTo>
                      <a:cubicBezTo>
                        <a:pt x="891" y="243"/>
                        <a:pt x="1069" y="354"/>
                        <a:pt x="1164" y="518"/>
                      </a:cubicBezTo>
                      <a:close/>
                    </a:path>
                  </a:pathLst>
                </a:custGeom>
                <a:solidFill>
                  <a:srgbClr val="9F9F9F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5" name="Group 14"/>
              <p:cNvGrpSpPr>
                <a:grpSpLocks/>
              </p:cNvGrpSpPr>
              <p:nvPr/>
            </p:nvGrpSpPr>
            <p:grpSpPr bwMode="auto">
              <a:xfrm rot="7200000">
                <a:off x="2059" y="1386"/>
                <a:ext cx="1616" cy="1614"/>
                <a:chOff x="2060" y="1387"/>
                <a:chExt cx="1616" cy="1614"/>
              </a:xfrm>
            </p:grpSpPr>
            <p:sp>
              <p:nvSpPr>
                <p:cNvPr id="25621" name="Freeform 15"/>
                <p:cNvSpPr>
                  <a:spLocks/>
                </p:cNvSpPr>
                <p:nvPr/>
              </p:nvSpPr>
              <p:spPr bwMode="gray">
                <a:xfrm>
                  <a:off x="2060" y="1387"/>
                  <a:ext cx="808" cy="1225"/>
                </a:xfrm>
                <a:custGeom>
                  <a:avLst/>
                  <a:gdLst>
                    <a:gd name="T0" fmla="*/ 550 w 550"/>
                    <a:gd name="T1" fmla="*/ 132 h 836"/>
                    <a:gd name="T2" fmla="*/ 547 w 550"/>
                    <a:gd name="T3" fmla="*/ 130 h 836"/>
                    <a:gd name="T4" fmla="*/ 529 w 550"/>
                    <a:gd name="T5" fmla="*/ 133 h 836"/>
                    <a:gd name="T6" fmla="*/ 529 w 550"/>
                    <a:gd name="T7" fmla="*/ 133 h 836"/>
                    <a:gd name="T8" fmla="*/ 509 w 550"/>
                    <a:gd name="T9" fmla="*/ 141 h 836"/>
                    <a:gd name="T10" fmla="*/ 480 w 550"/>
                    <a:gd name="T11" fmla="*/ 111 h 836"/>
                    <a:gd name="T12" fmla="*/ 509 w 550"/>
                    <a:gd name="T13" fmla="*/ 80 h 836"/>
                    <a:gd name="T14" fmla="*/ 529 w 550"/>
                    <a:gd name="T15" fmla="*/ 88 h 836"/>
                    <a:gd name="T16" fmla="*/ 547 w 550"/>
                    <a:gd name="T17" fmla="*/ 91 h 836"/>
                    <a:gd name="T18" fmla="*/ 550 w 550"/>
                    <a:gd name="T19" fmla="*/ 89 h 836"/>
                    <a:gd name="T20" fmla="*/ 550 w 550"/>
                    <a:gd name="T21" fmla="*/ 82 h 836"/>
                    <a:gd name="T22" fmla="*/ 550 w 550"/>
                    <a:gd name="T23" fmla="*/ 0 h 836"/>
                    <a:gd name="T24" fmla="*/ 0 w 550"/>
                    <a:gd name="T25" fmla="*/ 550 h 836"/>
                    <a:gd name="T26" fmla="*/ 74 w 550"/>
                    <a:gd name="T27" fmla="*/ 825 h 836"/>
                    <a:gd name="T28" fmla="*/ 153 w 550"/>
                    <a:gd name="T29" fmla="*/ 780 h 836"/>
                    <a:gd name="T30" fmla="*/ 158 w 550"/>
                    <a:gd name="T31" fmla="*/ 796 h 836"/>
                    <a:gd name="T32" fmla="*/ 161 w 550"/>
                    <a:gd name="T33" fmla="*/ 817 h 836"/>
                    <a:gd name="T34" fmla="*/ 202 w 550"/>
                    <a:gd name="T35" fmla="*/ 827 h 836"/>
                    <a:gd name="T36" fmla="*/ 214 w 550"/>
                    <a:gd name="T37" fmla="*/ 786 h 836"/>
                    <a:gd name="T38" fmla="*/ 198 w 550"/>
                    <a:gd name="T39" fmla="*/ 773 h 836"/>
                    <a:gd name="T40" fmla="*/ 198 w 550"/>
                    <a:gd name="T41" fmla="*/ 773 h 836"/>
                    <a:gd name="T42" fmla="*/ 186 w 550"/>
                    <a:gd name="T43" fmla="*/ 761 h 836"/>
                    <a:gd name="T44" fmla="*/ 266 w 550"/>
                    <a:gd name="T45" fmla="*/ 714 h 836"/>
                    <a:gd name="T46" fmla="*/ 222 w 550"/>
                    <a:gd name="T47" fmla="*/ 550 h 836"/>
                    <a:gd name="T48" fmla="*/ 550 w 550"/>
                    <a:gd name="T49" fmla="*/ 222 h 836"/>
                    <a:gd name="T50" fmla="*/ 550 w 550"/>
                    <a:gd name="T51" fmla="*/ 143 h 836"/>
                    <a:gd name="T52" fmla="*/ 550 w 550"/>
                    <a:gd name="T53" fmla="*/ 132 h 8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550"/>
                    <a:gd name="T82" fmla="*/ 0 h 836"/>
                    <a:gd name="T83" fmla="*/ 550 w 550"/>
                    <a:gd name="T84" fmla="*/ 836 h 8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550" h="836">
                      <a:moveTo>
                        <a:pt x="550" y="132"/>
                      </a:moveTo>
                      <a:cubicBezTo>
                        <a:pt x="549" y="131"/>
                        <a:pt x="548" y="131"/>
                        <a:pt x="547" y="130"/>
                      </a:cubicBezTo>
                      <a:cubicBezTo>
                        <a:pt x="540" y="127"/>
                        <a:pt x="533" y="129"/>
                        <a:pt x="529" y="133"/>
                      </a:cubicBezTo>
                      <a:cubicBezTo>
                        <a:pt x="529" y="133"/>
                        <a:pt x="529" y="133"/>
                        <a:pt x="529" y="133"/>
                      </a:cubicBezTo>
                      <a:cubicBezTo>
                        <a:pt x="523" y="138"/>
                        <a:pt x="517" y="141"/>
                        <a:pt x="509" y="141"/>
                      </a:cubicBezTo>
                      <a:cubicBezTo>
                        <a:pt x="493" y="141"/>
                        <a:pt x="480" y="127"/>
                        <a:pt x="480" y="111"/>
                      </a:cubicBezTo>
                      <a:cubicBezTo>
                        <a:pt x="480" y="94"/>
                        <a:pt x="493" y="80"/>
                        <a:pt x="509" y="80"/>
                      </a:cubicBezTo>
                      <a:cubicBezTo>
                        <a:pt x="517" y="80"/>
                        <a:pt x="524" y="83"/>
                        <a:pt x="529" y="88"/>
                      </a:cubicBezTo>
                      <a:cubicBezTo>
                        <a:pt x="533" y="93"/>
                        <a:pt x="540" y="94"/>
                        <a:pt x="547" y="91"/>
                      </a:cubicBezTo>
                      <a:cubicBezTo>
                        <a:pt x="548" y="91"/>
                        <a:pt x="549" y="90"/>
                        <a:pt x="550" y="89"/>
                      </a:cubicBezTo>
                      <a:cubicBezTo>
                        <a:pt x="550" y="82"/>
                        <a:pt x="550" y="82"/>
                        <a:pt x="550" y="82"/>
                      </a:cubicBezTo>
                      <a:cubicBezTo>
                        <a:pt x="550" y="0"/>
                        <a:pt x="550" y="0"/>
                        <a:pt x="550" y="0"/>
                      </a:cubicBezTo>
                      <a:cubicBezTo>
                        <a:pt x="246" y="0"/>
                        <a:pt x="0" y="246"/>
                        <a:pt x="0" y="550"/>
                      </a:cubicBezTo>
                      <a:cubicBezTo>
                        <a:pt x="0" y="651"/>
                        <a:pt x="27" y="745"/>
                        <a:pt x="74" y="825"/>
                      </a:cubicBezTo>
                      <a:cubicBezTo>
                        <a:pt x="153" y="780"/>
                        <a:pt x="153" y="780"/>
                        <a:pt x="153" y="780"/>
                      </a:cubicBezTo>
                      <a:cubicBezTo>
                        <a:pt x="158" y="784"/>
                        <a:pt x="160" y="791"/>
                        <a:pt x="158" y="796"/>
                      </a:cubicBezTo>
                      <a:cubicBezTo>
                        <a:pt x="157" y="803"/>
                        <a:pt x="158" y="810"/>
                        <a:pt x="161" y="817"/>
                      </a:cubicBezTo>
                      <a:cubicBezTo>
                        <a:pt x="170" y="831"/>
                        <a:pt x="188" y="836"/>
                        <a:pt x="202" y="827"/>
                      </a:cubicBezTo>
                      <a:cubicBezTo>
                        <a:pt x="217" y="819"/>
                        <a:pt x="222" y="801"/>
                        <a:pt x="214" y="786"/>
                      </a:cubicBezTo>
                      <a:cubicBezTo>
                        <a:pt x="210" y="780"/>
                        <a:pt x="204" y="776"/>
                        <a:pt x="198" y="773"/>
                      </a:cubicBezTo>
                      <a:cubicBezTo>
                        <a:pt x="198" y="773"/>
                        <a:pt x="198" y="773"/>
                        <a:pt x="198" y="773"/>
                      </a:cubicBezTo>
                      <a:cubicBezTo>
                        <a:pt x="192" y="772"/>
                        <a:pt x="187" y="767"/>
                        <a:pt x="186" y="761"/>
                      </a:cubicBezTo>
                      <a:cubicBezTo>
                        <a:pt x="266" y="714"/>
                        <a:pt x="266" y="714"/>
                        <a:pt x="266" y="714"/>
                      </a:cubicBezTo>
                      <a:cubicBezTo>
                        <a:pt x="238" y="666"/>
                        <a:pt x="222" y="610"/>
                        <a:pt x="222" y="550"/>
                      </a:cubicBezTo>
                      <a:cubicBezTo>
                        <a:pt x="222" y="369"/>
                        <a:pt x="369" y="222"/>
                        <a:pt x="550" y="222"/>
                      </a:cubicBezTo>
                      <a:cubicBezTo>
                        <a:pt x="550" y="143"/>
                        <a:pt x="550" y="143"/>
                        <a:pt x="550" y="143"/>
                      </a:cubicBezTo>
                      <a:lnTo>
                        <a:pt x="550" y="132"/>
                      </a:ln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2" name="Freeform 16"/>
                <p:cNvSpPr>
                  <a:spLocks/>
                </p:cNvSpPr>
                <p:nvPr/>
              </p:nvSpPr>
              <p:spPr bwMode="gray">
                <a:xfrm>
                  <a:off x="2764" y="1387"/>
                  <a:ext cx="912" cy="1210"/>
                </a:xfrm>
                <a:custGeom>
                  <a:avLst/>
                  <a:gdLst>
                    <a:gd name="T0" fmla="*/ 70 w 621"/>
                    <a:gd name="T1" fmla="*/ 0 h 826"/>
                    <a:gd name="T2" fmla="*/ 70 w 621"/>
                    <a:gd name="T3" fmla="*/ 82 h 826"/>
                    <a:gd name="T4" fmla="*/ 70 w 621"/>
                    <a:gd name="T5" fmla="*/ 89 h 826"/>
                    <a:gd name="T6" fmla="*/ 67 w 621"/>
                    <a:gd name="T7" fmla="*/ 91 h 826"/>
                    <a:gd name="T8" fmla="*/ 49 w 621"/>
                    <a:gd name="T9" fmla="*/ 88 h 826"/>
                    <a:gd name="T10" fmla="*/ 29 w 621"/>
                    <a:gd name="T11" fmla="*/ 80 h 826"/>
                    <a:gd name="T12" fmla="*/ 0 w 621"/>
                    <a:gd name="T13" fmla="*/ 111 h 826"/>
                    <a:gd name="T14" fmla="*/ 29 w 621"/>
                    <a:gd name="T15" fmla="*/ 141 h 826"/>
                    <a:gd name="T16" fmla="*/ 49 w 621"/>
                    <a:gd name="T17" fmla="*/ 133 h 826"/>
                    <a:gd name="T18" fmla="*/ 49 w 621"/>
                    <a:gd name="T19" fmla="*/ 133 h 826"/>
                    <a:gd name="T20" fmla="*/ 67 w 621"/>
                    <a:gd name="T21" fmla="*/ 130 h 826"/>
                    <a:gd name="T22" fmla="*/ 70 w 621"/>
                    <a:gd name="T23" fmla="*/ 132 h 826"/>
                    <a:gd name="T24" fmla="*/ 70 w 621"/>
                    <a:gd name="T25" fmla="*/ 143 h 826"/>
                    <a:gd name="T26" fmla="*/ 70 w 621"/>
                    <a:gd name="T27" fmla="*/ 222 h 826"/>
                    <a:gd name="T28" fmla="*/ 70 w 621"/>
                    <a:gd name="T29" fmla="*/ 222 h 826"/>
                    <a:gd name="T30" fmla="*/ 398 w 621"/>
                    <a:gd name="T31" fmla="*/ 550 h 826"/>
                    <a:gd name="T32" fmla="*/ 354 w 621"/>
                    <a:gd name="T33" fmla="*/ 714 h 826"/>
                    <a:gd name="T34" fmla="*/ 433 w 621"/>
                    <a:gd name="T35" fmla="*/ 759 h 826"/>
                    <a:gd name="T36" fmla="*/ 436 w 621"/>
                    <a:gd name="T37" fmla="*/ 758 h 826"/>
                    <a:gd name="T38" fmla="*/ 443 w 621"/>
                    <a:gd name="T39" fmla="*/ 740 h 826"/>
                    <a:gd name="T40" fmla="*/ 443 w 621"/>
                    <a:gd name="T41" fmla="*/ 740 h 826"/>
                    <a:gd name="T42" fmla="*/ 446 w 621"/>
                    <a:gd name="T43" fmla="*/ 720 h 826"/>
                    <a:gd name="T44" fmla="*/ 487 w 621"/>
                    <a:gd name="T45" fmla="*/ 709 h 826"/>
                    <a:gd name="T46" fmla="*/ 498 w 621"/>
                    <a:gd name="T47" fmla="*/ 750 h 826"/>
                    <a:gd name="T48" fmla="*/ 482 w 621"/>
                    <a:gd name="T49" fmla="*/ 763 h 826"/>
                    <a:gd name="T50" fmla="*/ 470 w 621"/>
                    <a:gd name="T51" fmla="*/ 777 h 826"/>
                    <a:gd name="T52" fmla="*/ 470 w 621"/>
                    <a:gd name="T53" fmla="*/ 781 h 826"/>
                    <a:gd name="T54" fmla="*/ 547 w 621"/>
                    <a:gd name="T55" fmla="*/ 826 h 826"/>
                    <a:gd name="T56" fmla="*/ 621 w 621"/>
                    <a:gd name="T57" fmla="*/ 550 h 826"/>
                    <a:gd name="T58" fmla="*/ 70 w 621"/>
                    <a:gd name="T59" fmla="*/ 0 h 82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621"/>
                    <a:gd name="T91" fmla="*/ 0 h 826"/>
                    <a:gd name="T92" fmla="*/ 621 w 621"/>
                    <a:gd name="T93" fmla="*/ 826 h 82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621" h="826">
                      <a:moveTo>
                        <a:pt x="70" y="0"/>
                      </a:moveTo>
                      <a:cubicBezTo>
                        <a:pt x="70" y="82"/>
                        <a:pt x="70" y="82"/>
                        <a:pt x="70" y="82"/>
                      </a:cubicBezTo>
                      <a:cubicBezTo>
                        <a:pt x="70" y="89"/>
                        <a:pt x="70" y="89"/>
                        <a:pt x="70" y="89"/>
                      </a:cubicBezTo>
                      <a:cubicBezTo>
                        <a:pt x="69" y="90"/>
                        <a:pt x="68" y="91"/>
                        <a:pt x="67" y="91"/>
                      </a:cubicBezTo>
                      <a:cubicBezTo>
                        <a:pt x="60" y="94"/>
                        <a:pt x="53" y="93"/>
                        <a:pt x="49" y="88"/>
                      </a:cubicBezTo>
                      <a:cubicBezTo>
                        <a:pt x="44" y="83"/>
                        <a:pt x="37" y="80"/>
                        <a:pt x="29" y="80"/>
                      </a:cubicBezTo>
                      <a:cubicBezTo>
                        <a:pt x="13" y="80"/>
                        <a:pt x="0" y="94"/>
                        <a:pt x="0" y="111"/>
                      </a:cubicBezTo>
                      <a:cubicBezTo>
                        <a:pt x="0" y="127"/>
                        <a:pt x="13" y="141"/>
                        <a:pt x="29" y="141"/>
                      </a:cubicBezTo>
                      <a:cubicBezTo>
                        <a:pt x="37" y="141"/>
                        <a:pt x="43" y="138"/>
                        <a:pt x="49" y="133"/>
                      </a:cubicBezTo>
                      <a:cubicBezTo>
                        <a:pt x="49" y="133"/>
                        <a:pt x="49" y="133"/>
                        <a:pt x="49" y="133"/>
                      </a:cubicBezTo>
                      <a:cubicBezTo>
                        <a:pt x="53" y="129"/>
                        <a:pt x="60" y="127"/>
                        <a:pt x="67" y="130"/>
                      </a:cubicBezTo>
                      <a:cubicBezTo>
                        <a:pt x="68" y="131"/>
                        <a:pt x="69" y="131"/>
                        <a:pt x="70" y="132"/>
                      </a:cubicBezTo>
                      <a:cubicBezTo>
                        <a:pt x="70" y="143"/>
                        <a:pt x="70" y="143"/>
                        <a:pt x="70" y="143"/>
                      </a:cubicBezTo>
                      <a:cubicBezTo>
                        <a:pt x="70" y="222"/>
                        <a:pt x="70" y="222"/>
                        <a:pt x="70" y="222"/>
                      </a:cubicBezTo>
                      <a:cubicBezTo>
                        <a:pt x="70" y="222"/>
                        <a:pt x="70" y="222"/>
                        <a:pt x="70" y="222"/>
                      </a:cubicBezTo>
                      <a:cubicBezTo>
                        <a:pt x="252" y="222"/>
                        <a:pt x="398" y="369"/>
                        <a:pt x="398" y="550"/>
                      </a:cubicBezTo>
                      <a:cubicBezTo>
                        <a:pt x="398" y="610"/>
                        <a:pt x="382" y="666"/>
                        <a:pt x="354" y="714"/>
                      </a:cubicBezTo>
                      <a:cubicBezTo>
                        <a:pt x="433" y="759"/>
                        <a:pt x="433" y="759"/>
                        <a:pt x="433" y="759"/>
                      </a:cubicBezTo>
                      <a:cubicBezTo>
                        <a:pt x="434" y="759"/>
                        <a:pt x="435" y="758"/>
                        <a:pt x="436" y="758"/>
                      </a:cubicBezTo>
                      <a:cubicBezTo>
                        <a:pt x="442" y="753"/>
                        <a:pt x="445" y="746"/>
                        <a:pt x="443" y="740"/>
                      </a:cubicBezTo>
                      <a:cubicBezTo>
                        <a:pt x="443" y="740"/>
                        <a:pt x="443" y="740"/>
                        <a:pt x="443" y="740"/>
                      </a:cubicBezTo>
                      <a:cubicBezTo>
                        <a:pt x="441" y="733"/>
                        <a:pt x="442" y="726"/>
                        <a:pt x="446" y="720"/>
                      </a:cubicBezTo>
                      <a:cubicBezTo>
                        <a:pt x="454" y="705"/>
                        <a:pt x="472" y="701"/>
                        <a:pt x="487" y="709"/>
                      </a:cubicBezTo>
                      <a:cubicBezTo>
                        <a:pt x="501" y="717"/>
                        <a:pt x="506" y="736"/>
                        <a:pt x="498" y="750"/>
                      </a:cubicBezTo>
                      <a:cubicBezTo>
                        <a:pt x="494" y="756"/>
                        <a:pt x="489" y="761"/>
                        <a:pt x="482" y="763"/>
                      </a:cubicBezTo>
                      <a:cubicBezTo>
                        <a:pt x="476" y="764"/>
                        <a:pt x="471" y="770"/>
                        <a:pt x="470" y="777"/>
                      </a:cubicBezTo>
                      <a:cubicBezTo>
                        <a:pt x="470" y="778"/>
                        <a:pt x="470" y="780"/>
                        <a:pt x="470" y="781"/>
                      </a:cubicBezTo>
                      <a:cubicBezTo>
                        <a:pt x="547" y="826"/>
                        <a:pt x="547" y="826"/>
                        <a:pt x="547" y="826"/>
                      </a:cubicBezTo>
                      <a:cubicBezTo>
                        <a:pt x="594" y="745"/>
                        <a:pt x="621" y="651"/>
                        <a:pt x="621" y="550"/>
                      </a:cubicBezTo>
                      <a:cubicBezTo>
                        <a:pt x="621" y="246"/>
                        <a:pt x="374" y="0"/>
                        <a:pt x="70" y="0"/>
                      </a:cubicBez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3" name="Freeform 17"/>
                <p:cNvSpPr>
                  <a:spLocks/>
                </p:cNvSpPr>
                <p:nvPr/>
              </p:nvSpPr>
              <p:spPr bwMode="gray">
                <a:xfrm>
                  <a:off x="2169" y="2414"/>
                  <a:ext cx="1397" cy="587"/>
                </a:xfrm>
                <a:custGeom>
                  <a:avLst/>
                  <a:gdLst>
                    <a:gd name="T0" fmla="*/ 876 w 953"/>
                    <a:gd name="T1" fmla="*/ 80 h 400"/>
                    <a:gd name="T2" fmla="*/ 876 w 953"/>
                    <a:gd name="T3" fmla="*/ 76 h 400"/>
                    <a:gd name="T4" fmla="*/ 888 w 953"/>
                    <a:gd name="T5" fmla="*/ 62 h 400"/>
                    <a:gd name="T6" fmla="*/ 904 w 953"/>
                    <a:gd name="T7" fmla="*/ 49 h 400"/>
                    <a:gd name="T8" fmla="*/ 893 w 953"/>
                    <a:gd name="T9" fmla="*/ 8 h 400"/>
                    <a:gd name="T10" fmla="*/ 852 w 953"/>
                    <a:gd name="T11" fmla="*/ 19 h 400"/>
                    <a:gd name="T12" fmla="*/ 849 w 953"/>
                    <a:gd name="T13" fmla="*/ 39 h 400"/>
                    <a:gd name="T14" fmla="*/ 849 w 953"/>
                    <a:gd name="T15" fmla="*/ 39 h 400"/>
                    <a:gd name="T16" fmla="*/ 842 w 953"/>
                    <a:gd name="T17" fmla="*/ 57 h 400"/>
                    <a:gd name="T18" fmla="*/ 839 w 953"/>
                    <a:gd name="T19" fmla="*/ 58 h 400"/>
                    <a:gd name="T20" fmla="*/ 760 w 953"/>
                    <a:gd name="T21" fmla="*/ 13 h 400"/>
                    <a:gd name="T22" fmla="*/ 476 w 953"/>
                    <a:gd name="T23" fmla="*/ 177 h 400"/>
                    <a:gd name="T24" fmla="*/ 192 w 953"/>
                    <a:gd name="T25" fmla="*/ 13 h 400"/>
                    <a:gd name="T26" fmla="*/ 112 w 953"/>
                    <a:gd name="T27" fmla="*/ 60 h 400"/>
                    <a:gd name="T28" fmla="*/ 124 w 953"/>
                    <a:gd name="T29" fmla="*/ 72 h 400"/>
                    <a:gd name="T30" fmla="*/ 124 w 953"/>
                    <a:gd name="T31" fmla="*/ 72 h 400"/>
                    <a:gd name="T32" fmla="*/ 140 w 953"/>
                    <a:gd name="T33" fmla="*/ 85 h 400"/>
                    <a:gd name="T34" fmla="*/ 128 w 953"/>
                    <a:gd name="T35" fmla="*/ 126 h 400"/>
                    <a:gd name="T36" fmla="*/ 87 w 953"/>
                    <a:gd name="T37" fmla="*/ 116 h 400"/>
                    <a:gd name="T38" fmla="*/ 84 w 953"/>
                    <a:gd name="T39" fmla="*/ 95 h 400"/>
                    <a:gd name="T40" fmla="*/ 79 w 953"/>
                    <a:gd name="T41" fmla="*/ 79 h 400"/>
                    <a:gd name="T42" fmla="*/ 0 w 953"/>
                    <a:gd name="T43" fmla="*/ 124 h 400"/>
                    <a:gd name="T44" fmla="*/ 476 w 953"/>
                    <a:gd name="T45" fmla="*/ 400 h 400"/>
                    <a:gd name="T46" fmla="*/ 953 w 953"/>
                    <a:gd name="T47" fmla="*/ 125 h 400"/>
                    <a:gd name="T48" fmla="*/ 876 w 953"/>
                    <a:gd name="T49" fmla="*/ 80 h 40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953"/>
                    <a:gd name="T76" fmla="*/ 0 h 400"/>
                    <a:gd name="T77" fmla="*/ 953 w 953"/>
                    <a:gd name="T78" fmla="*/ 400 h 400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953" h="400">
                      <a:moveTo>
                        <a:pt x="876" y="80"/>
                      </a:moveTo>
                      <a:cubicBezTo>
                        <a:pt x="876" y="79"/>
                        <a:pt x="876" y="77"/>
                        <a:pt x="876" y="76"/>
                      </a:cubicBezTo>
                      <a:cubicBezTo>
                        <a:pt x="877" y="69"/>
                        <a:pt x="882" y="63"/>
                        <a:pt x="888" y="62"/>
                      </a:cubicBezTo>
                      <a:cubicBezTo>
                        <a:pt x="895" y="60"/>
                        <a:pt x="900" y="55"/>
                        <a:pt x="904" y="49"/>
                      </a:cubicBezTo>
                      <a:cubicBezTo>
                        <a:pt x="912" y="35"/>
                        <a:pt x="907" y="16"/>
                        <a:pt x="893" y="8"/>
                      </a:cubicBezTo>
                      <a:cubicBezTo>
                        <a:pt x="878" y="0"/>
                        <a:pt x="860" y="4"/>
                        <a:pt x="852" y="19"/>
                      </a:cubicBezTo>
                      <a:cubicBezTo>
                        <a:pt x="848" y="25"/>
                        <a:pt x="847" y="32"/>
                        <a:pt x="849" y="39"/>
                      </a:cubicBezTo>
                      <a:cubicBezTo>
                        <a:pt x="849" y="39"/>
                        <a:pt x="849" y="39"/>
                        <a:pt x="849" y="39"/>
                      </a:cubicBezTo>
                      <a:cubicBezTo>
                        <a:pt x="851" y="45"/>
                        <a:pt x="848" y="52"/>
                        <a:pt x="842" y="57"/>
                      </a:cubicBezTo>
                      <a:cubicBezTo>
                        <a:pt x="841" y="57"/>
                        <a:pt x="840" y="58"/>
                        <a:pt x="839" y="58"/>
                      </a:cubicBezTo>
                      <a:cubicBezTo>
                        <a:pt x="760" y="13"/>
                        <a:pt x="760" y="13"/>
                        <a:pt x="760" y="13"/>
                      </a:cubicBezTo>
                      <a:cubicBezTo>
                        <a:pt x="704" y="111"/>
                        <a:pt x="598" y="177"/>
                        <a:pt x="476" y="177"/>
                      </a:cubicBezTo>
                      <a:cubicBezTo>
                        <a:pt x="355" y="177"/>
                        <a:pt x="249" y="111"/>
                        <a:pt x="192" y="13"/>
                      </a:cubicBezTo>
                      <a:cubicBezTo>
                        <a:pt x="112" y="60"/>
                        <a:pt x="112" y="60"/>
                        <a:pt x="112" y="60"/>
                      </a:cubicBezTo>
                      <a:cubicBezTo>
                        <a:pt x="113" y="66"/>
                        <a:pt x="118" y="71"/>
                        <a:pt x="124" y="72"/>
                      </a:cubicBezTo>
                      <a:cubicBezTo>
                        <a:pt x="124" y="72"/>
                        <a:pt x="124" y="72"/>
                        <a:pt x="124" y="72"/>
                      </a:cubicBezTo>
                      <a:cubicBezTo>
                        <a:pt x="130" y="75"/>
                        <a:pt x="136" y="79"/>
                        <a:pt x="140" y="85"/>
                      </a:cubicBezTo>
                      <a:cubicBezTo>
                        <a:pt x="148" y="100"/>
                        <a:pt x="143" y="118"/>
                        <a:pt x="128" y="126"/>
                      </a:cubicBezTo>
                      <a:cubicBezTo>
                        <a:pt x="114" y="135"/>
                        <a:pt x="96" y="130"/>
                        <a:pt x="87" y="116"/>
                      </a:cubicBezTo>
                      <a:cubicBezTo>
                        <a:pt x="84" y="109"/>
                        <a:pt x="83" y="102"/>
                        <a:pt x="84" y="95"/>
                      </a:cubicBezTo>
                      <a:cubicBezTo>
                        <a:pt x="86" y="90"/>
                        <a:pt x="84" y="83"/>
                        <a:pt x="79" y="79"/>
                      </a:cubicBezTo>
                      <a:cubicBezTo>
                        <a:pt x="0" y="124"/>
                        <a:pt x="0" y="124"/>
                        <a:pt x="0" y="124"/>
                      </a:cubicBezTo>
                      <a:cubicBezTo>
                        <a:pt x="95" y="289"/>
                        <a:pt x="273" y="400"/>
                        <a:pt x="476" y="400"/>
                      </a:cubicBezTo>
                      <a:cubicBezTo>
                        <a:pt x="680" y="400"/>
                        <a:pt x="858" y="289"/>
                        <a:pt x="953" y="125"/>
                      </a:cubicBezTo>
                      <a:lnTo>
                        <a:pt x="876" y="80"/>
                      </a:ln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25618" name="Oval 18"/>
            <p:cNvSpPr>
              <a:spLocks noChangeArrowheads="1"/>
            </p:cNvSpPr>
            <p:nvPr/>
          </p:nvSpPr>
          <p:spPr bwMode="auto">
            <a:xfrm>
              <a:off x="1460" y="1637"/>
              <a:ext cx="345" cy="344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8F8F8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tr-TR" sz="3800" noProof="1">
                <a:solidFill>
                  <a:srgbClr val="000000"/>
                </a:solidFill>
              </a:endParaRPr>
            </a:p>
          </p:txBody>
        </p:sp>
      </p:grp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6909185" y="6376921"/>
            <a:ext cx="2111990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İSTANBUL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UZMAN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tr-TR" sz="3200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24 ARALIK 2011 İŞYERİ HEKİMLİĞİ SORULARI</a:t>
            </a:r>
            <a:endParaRPr lang="en-GB" sz="3200" noProof="1" smtClean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6072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Konu; </a:t>
            </a:r>
            <a:r>
              <a:rPr lang="tr-TR" sz="20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Ulusal &amp; Uluslararası Kuruluşlar</a:t>
            </a:r>
            <a:endParaRPr lang="tr-TR" sz="2000" b="1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4" y="192246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>
              <a:spcAft>
                <a:spcPts val="0"/>
              </a:spcAft>
              <a:buClr>
                <a:srgbClr val="292929"/>
              </a:buClr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10. Aşağıdakilerden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hangisi Çalışma Bakanlığının</a:t>
            </a:r>
          </a:p>
          <a:p>
            <a:pPr>
              <a:spcAft>
                <a:spcPts val="0"/>
              </a:spcAft>
              <a:buClr>
                <a:srgbClr val="292929"/>
              </a:buClr>
              <a:defRPr/>
            </a:pP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Hizmet Birimleri arasında değildir?</a:t>
            </a:r>
          </a:p>
          <a:p>
            <a:pPr marL="914400" lvl="1" indent="-457200">
              <a:spcAft>
                <a:spcPts val="0"/>
              </a:spcAft>
              <a:buClr>
                <a:srgbClr val="292929"/>
              </a:buClr>
              <a:buFont typeface="+mj-lt"/>
              <a:buAutoNum type="alphaUcPeriod"/>
              <a:defRPr/>
            </a:pPr>
            <a:r>
              <a:rPr lang="tr-TR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Halk Sağlığı Laboratuvarı</a:t>
            </a:r>
          </a:p>
          <a:p>
            <a:pPr marL="914400" lvl="1" indent="-457200">
              <a:spcAft>
                <a:spcPts val="0"/>
              </a:spcAft>
              <a:buClr>
                <a:srgbClr val="292929"/>
              </a:buClr>
              <a:buFont typeface="+mj-lt"/>
              <a:buAutoNum type="alphaUcPeriod"/>
              <a:defRPr/>
            </a:pPr>
            <a:r>
              <a:rPr lang="tr-TR" i="1" dirty="0">
                <a:latin typeface="Calibri" pitchFamily="34" charset="0"/>
                <a:cs typeface="Calibri" pitchFamily="34" charset="0"/>
              </a:rPr>
              <a:t>İş Sağlığı ve Güvenliği Genel Müdürlüğü</a:t>
            </a:r>
          </a:p>
          <a:p>
            <a:pPr marL="914400" lvl="1" indent="-457200">
              <a:spcAft>
                <a:spcPts val="0"/>
              </a:spcAft>
              <a:buClr>
                <a:srgbClr val="292929"/>
              </a:buClr>
              <a:buFont typeface="+mj-lt"/>
              <a:buAutoNum type="alphaUcPeriod"/>
              <a:defRPr/>
            </a:pPr>
            <a:r>
              <a:rPr lang="tr-TR" i="1" dirty="0">
                <a:latin typeface="Calibri" pitchFamily="34" charset="0"/>
                <a:cs typeface="Calibri" pitchFamily="34" charset="0"/>
              </a:rPr>
              <a:t>İş Sağlığı ve Güvenliği Merkezi Müdürlüğü</a:t>
            </a:r>
          </a:p>
          <a:p>
            <a:pPr marL="914400" lvl="1" indent="-457200">
              <a:spcAft>
                <a:spcPts val="0"/>
              </a:spcAft>
              <a:buClr>
                <a:srgbClr val="292929"/>
              </a:buClr>
              <a:buFont typeface="+mj-lt"/>
              <a:buAutoNum type="alphaUcPeriod"/>
              <a:defRPr/>
            </a:pPr>
            <a:r>
              <a:rPr lang="tr-TR" i="1" dirty="0">
                <a:latin typeface="Calibri" pitchFamily="34" charset="0"/>
                <a:cs typeface="Calibri" pitchFamily="34" charset="0"/>
              </a:rPr>
              <a:t>Çalışma ve Sosyal Güvenlik Eğitim ve Araştırma Merkezi</a:t>
            </a: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166" y="1342"/>
            <a:chExt cx="934" cy="934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166" y="1342"/>
              <a:ext cx="934" cy="934"/>
              <a:chOff x="1710" y="1035"/>
              <a:chExt cx="2316" cy="2316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 rot="3600000">
                <a:off x="1710" y="1035"/>
                <a:ext cx="2316" cy="2316"/>
                <a:chOff x="1710" y="1035"/>
                <a:chExt cx="2316" cy="2316"/>
              </a:xfrm>
            </p:grpSpPr>
            <p:sp>
              <p:nvSpPr>
                <p:cNvPr id="25624" name="Freeform 11"/>
                <p:cNvSpPr>
                  <a:spLocks/>
                </p:cNvSpPr>
                <p:nvPr/>
              </p:nvSpPr>
              <p:spPr bwMode="gray">
                <a:xfrm>
                  <a:off x="2866" y="1599"/>
                  <a:ext cx="1160" cy="1752"/>
                </a:xfrm>
                <a:custGeom>
                  <a:avLst/>
                  <a:gdLst>
                    <a:gd name="T0" fmla="*/ 688 w 794"/>
                    <a:gd name="T1" fmla="*/ 9 h 1200"/>
                    <a:gd name="T2" fmla="*/ 602 w 794"/>
                    <a:gd name="T3" fmla="*/ 59 h 1200"/>
                    <a:gd name="T4" fmla="*/ 598 w 794"/>
                    <a:gd name="T5" fmla="*/ 57 h 1200"/>
                    <a:gd name="T6" fmla="*/ 592 w 794"/>
                    <a:gd name="T7" fmla="*/ 40 h 1200"/>
                    <a:gd name="T8" fmla="*/ 589 w 794"/>
                    <a:gd name="T9" fmla="*/ 19 h 1200"/>
                    <a:gd name="T10" fmla="*/ 548 w 794"/>
                    <a:gd name="T11" fmla="*/ 8 h 1200"/>
                    <a:gd name="T12" fmla="*/ 537 w 794"/>
                    <a:gd name="T13" fmla="*/ 49 h 1200"/>
                    <a:gd name="T14" fmla="*/ 553 w 794"/>
                    <a:gd name="T15" fmla="*/ 62 h 1200"/>
                    <a:gd name="T16" fmla="*/ 553 w 794"/>
                    <a:gd name="T17" fmla="*/ 62 h 1200"/>
                    <a:gd name="T18" fmla="*/ 565 w 794"/>
                    <a:gd name="T19" fmla="*/ 76 h 1200"/>
                    <a:gd name="T20" fmla="*/ 565 w 794"/>
                    <a:gd name="T21" fmla="*/ 80 h 1200"/>
                    <a:gd name="T22" fmla="*/ 477 w 794"/>
                    <a:gd name="T23" fmla="*/ 131 h 1200"/>
                    <a:gd name="T24" fmla="*/ 551 w 794"/>
                    <a:gd name="T25" fmla="*/ 406 h 1200"/>
                    <a:gd name="T26" fmla="*/ 477 w 794"/>
                    <a:gd name="T27" fmla="*/ 681 h 1200"/>
                    <a:gd name="T28" fmla="*/ 0 w 794"/>
                    <a:gd name="T29" fmla="*/ 957 h 1200"/>
                    <a:gd name="T30" fmla="*/ 0 w 794"/>
                    <a:gd name="T31" fmla="*/ 1047 h 1200"/>
                    <a:gd name="T32" fmla="*/ 0 w 794"/>
                    <a:gd name="T33" fmla="*/ 1058 h 1200"/>
                    <a:gd name="T34" fmla="*/ 4 w 794"/>
                    <a:gd name="T35" fmla="*/ 1060 h 1200"/>
                    <a:gd name="T36" fmla="*/ 22 w 794"/>
                    <a:gd name="T37" fmla="*/ 1056 h 1200"/>
                    <a:gd name="T38" fmla="*/ 22 w 794"/>
                    <a:gd name="T39" fmla="*/ 1056 h 1200"/>
                    <a:gd name="T40" fmla="*/ 42 w 794"/>
                    <a:gd name="T41" fmla="*/ 1049 h 1200"/>
                    <a:gd name="T42" fmla="*/ 71 w 794"/>
                    <a:gd name="T43" fmla="*/ 1079 h 1200"/>
                    <a:gd name="T44" fmla="*/ 42 w 794"/>
                    <a:gd name="T45" fmla="*/ 1110 h 1200"/>
                    <a:gd name="T46" fmla="*/ 22 w 794"/>
                    <a:gd name="T47" fmla="*/ 1102 h 1200"/>
                    <a:gd name="T48" fmla="*/ 4 w 794"/>
                    <a:gd name="T49" fmla="*/ 1099 h 1200"/>
                    <a:gd name="T50" fmla="*/ 0 w 794"/>
                    <a:gd name="T51" fmla="*/ 1101 h 1200"/>
                    <a:gd name="T52" fmla="*/ 0 w 794"/>
                    <a:gd name="T53" fmla="*/ 1108 h 1200"/>
                    <a:gd name="T54" fmla="*/ 0 w 794"/>
                    <a:gd name="T55" fmla="*/ 1200 h 1200"/>
                    <a:gd name="T56" fmla="*/ 688 w 794"/>
                    <a:gd name="T57" fmla="*/ 803 h 1200"/>
                    <a:gd name="T58" fmla="*/ 794 w 794"/>
                    <a:gd name="T59" fmla="*/ 406 h 1200"/>
                    <a:gd name="T60" fmla="*/ 688 w 794"/>
                    <a:gd name="T61" fmla="*/ 9 h 1200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794"/>
                    <a:gd name="T94" fmla="*/ 0 h 1200"/>
                    <a:gd name="T95" fmla="*/ 794 w 794"/>
                    <a:gd name="T96" fmla="*/ 1200 h 1200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794" h="1200">
                      <a:moveTo>
                        <a:pt x="688" y="9"/>
                      </a:moveTo>
                      <a:cubicBezTo>
                        <a:pt x="602" y="59"/>
                        <a:pt x="602" y="59"/>
                        <a:pt x="602" y="59"/>
                      </a:cubicBezTo>
                      <a:cubicBezTo>
                        <a:pt x="601" y="58"/>
                        <a:pt x="600" y="58"/>
                        <a:pt x="598" y="57"/>
                      </a:cubicBezTo>
                      <a:cubicBezTo>
                        <a:pt x="593" y="53"/>
                        <a:pt x="590" y="45"/>
                        <a:pt x="592" y="40"/>
                      </a:cubicBezTo>
                      <a:cubicBezTo>
                        <a:pt x="594" y="33"/>
                        <a:pt x="593" y="25"/>
                        <a:pt x="589" y="19"/>
                      </a:cubicBezTo>
                      <a:cubicBezTo>
                        <a:pt x="581" y="5"/>
                        <a:pt x="563" y="0"/>
                        <a:pt x="548" y="8"/>
                      </a:cubicBezTo>
                      <a:cubicBezTo>
                        <a:pt x="534" y="17"/>
                        <a:pt x="529" y="35"/>
                        <a:pt x="537" y="49"/>
                      </a:cubicBezTo>
                      <a:cubicBezTo>
                        <a:pt x="540" y="56"/>
                        <a:pt x="546" y="60"/>
                        <a:pt x="553" y="62"/>
                      </a:cubicBezTo>
                      <a:cubicBezTo>
                        <a:pt x="553" y="62"/>
                        <a:pt x="553" y="62"/>
                        <a:pt x="553" y="62"/>
                      </a:cubicBezTo>
                      <a:cubicBezTo>
                        <a:pt x="559" y="63"/>
                        <a:pt x="564" y="69"/>
                        <a:pt x="565" y="76"/>
                      </a:cubicBezTo>
                      <a:cubicBezTo>
                        <a:pt x="565" y="78"/>
                        <a:pt x="565" y="79"/>
                        <a:pt x="565" y="80"/>
                      </a:cubicBezTo>
                      <a:cubicBezTo>
                        <a:pt x="477" y="131"/>
                        <a:pt x="477" y="131"/>
                        <a:pt x="477" y="131"/>
                      </a:cubicBezTo>
                      <a:cubicBezTo>
                        <a:pt x="524" y="212"/>
                        <a:pt x="551" y="306"/>
                        <a:pt x="551" y="406"/>
                      </a:cubicBezTo>
                      <a:cubicBezTo>
                        <a:pt x="551" y="507"/>
                        <a:pt x="524" y="601"/>
                        <a:pt x="477" y="681"/>
                      </a:cubicBezTo>
                      <a:cubicBezTo>
                        <a:pt x="382" y="846"/>
                        <a:pt x="204" y="957"/>
                        <a:pt x="0" y="957"/>
                      </a:cubicBezTo>
                      <a:cubicBezTo>
                        <a:pt x="0" y="1047"/>
                        <a:pt x="0" y="1047"/>
                        <a:pt x="0" y="1047"/>
                      </a:cubicBezTo>
                      <a:cubicBezTo>
                        <a:pt x="0" y="1058"/>
                        <a:pt x="0" y="1058"/>
                        <a:pt x="0" y="1058"/>
                      </a:cubicBezTo>
                      <a:cubicBezTo>
                        <a:pt x="2" y="1058"/>
                        <a:pt x="3" y="1059"/>
                        <a:pt x="4" y="1060"/>
                      </a:cubicBezTo>
                      <a:cubicBezTo>
                        <a:pt x="10" y="1063"/>
                        <a:pt x="18" y="1061"/>
                        <a:pt x="22" y="1056"/>
                      </a:cubicBezTo>
                      <a:cubicBezTo>
                        <a:pt x="22" y="1056"/>
                        <a:pt x="22" y="1056"/>
                        <a:pt x="22" y="1056"/>
                      </a:cubicBezTo>
                      <a:cubicBezTo>
                        <a:pt x="27" y="1052"/>
                        <a:pt x="34" y="1049"/>
                        <a:pt x="42" y="1049"/>
                      </a:cubicBezTo>
                      <a:cubicBezTo>
                        <a:pt x="58" y="1049"/>
                        <a:pt x="71" y="1063"/>
                        <a:pt x="71" y="1079"/>
                      </a:cubicBezTo>
                      <a:cubicBezTo>
                        <a:pt x="71" y="1096"/>
                        <a:pt x="58" y="1110"/>
                        <a:pt x="42" y="1110"/>
                      </a:cubicBezTo>
                      <a:cubicBezTo>
                        <a:pt x="34" y="1110"/>
                        <a:pt x="27" y="1107"/>
                        <a:pt x="22" y="1102"/>
                      </a:cubicBezTo>
                      <a:cubicBezTo>
                        <a:pt x="18" y="1097"/>
                        <a:pt x="10" y="1096"/>
                        <a:pt x="4" y="1099"/>
                      </a:cubicBezTo>
                      <a:cubicBezTo>
                        <a:pt x="3" y="1099"/>
                        <a:pt x="2" y="1100"/>
                        <a:pt x="0" y="1101"/>
                      </a:cubicBezTo>
                      <a:cubicBezTo>
                        <a:pt x="0" y="1108"/>
                        <a:pt x="0" y="1108"/>
                        <a:pt x="0" y="1108"/>
                      </a:cubicBezTo>
                      <a:cubicBezTo>
                        <a:pt x="0" y="1200"/>
                        <a:pt x="0" y="1200"/>
                        <a:pt x="0" y="1200"/>
                      </a:cubicBezTo>
                      <a:cubicBezTo>
                        <a:pt x="294" y="1200"/>
                        <a:pt x="551" y="1040"/>
                        <a:pt x="688" y="803"/>
                      </a:cubicBezTo>
                      <a:cubicBezTo>
                        <a:pt x="755" y="686"/>
                        <a:pt x="794" y="551"/>
                        <a:pt x="794" y="406"/>
                      </a:cubicBezTo>
                      <a:cubicBezTo>
                        <a:pt x="794" y="262"/>
                        <a:pt x="755" y="126"/>
                        <a:pt x="688" y="9"/>
                      </a:cubicBezTo>
                      <a:close/>
                    </a:path>
                  </a:pathLst>
                </a:custGeom>
                <a:solidFill>
                  <a:srgbClr val="9F9F9F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5" name="Freeform 12"/>
                <p:cNvSpPr>
                  <a:spLocks/>
                </p:cNvSpPr>
                <p:nvPr/>
              </p:nvSpPr>
              <p:spPr bwMode="gray">
                <a:xfrm>
                  <a:off x="1710" y="1612"/>
                  <a:ext cx="1262" cy="1739"/>
                </a:xfrm>
                <a:custGeom>
                  <a:avLst/>
                  <a:gdLst>
                    <a:gd name="T0" fmla="*/ 835 w 864"/>
                    <a:gd name="T1" fmla="*/ 1040 h 1191"/>
                    <a:gd name="T2" fmla="*/ 815 w 864"/>
                    <a:gd name="T3" fmla="*/ 1047 h 1191"/>
                    <a:gd name="T4" fmla="*/ 815 w 864"/>
                    <a:gd name="T5" fmla="*/ 1047 h 1191"/>
                    <a:gd name="T6" fmla="*/ 797 w 864"/>
                    <a:gd name="T7" fmla="*/ 1051 h 1191"/>
                    <a:gd name="T8" fmla="*/ 793 w 864"/>
                    <a:gd name="T9" fmla="*/ 1049 h 1191"/>
                    <a:gd name="T10" fmla="*/ 793 w 864"/>
                    <a:gd name="T11" fmla="*/ 1038 h 1191"/>
                    <a:gd name="T12" fmla="*/ 793 w 864"/>
                    <a:gd name="T13" fmla="*/ 948 h 1191"/>
                    <a:gd name="T14" fmla="*/ 317 w 864"/>
                    <a:gd name="T15" fmla="*/ 672 h 1191"/>
                    <a:gd name="T16" fmla="*/ 243 w 864"/>
                    <a:gd name="T17" fmla="*/ 397 h 1191"/>
                    <a:gd name="T18" fmla="*/ 317 w 864"/>
                    <a:gd name="T19" fmla="*/ 122 h 1191"/>
                    <a:gd name="T20" fmla="*/ 231 w 864"/>
                    <a:gd name="T21" fmla="*/ 73 h 1191"/>
                    <a:gd name="T22" fmla="*/ 228 w 864"/>
                    <a:gd name="T23" fmla="*/ 75 h 1191"/>
                    <a:gd name="T24" fmla="*/ 221 w 864"/>
                    <a:gd name="T25" fmla="*/ 92 h 1191"/>
                    <a:gd name="T26" fmla="*/ 221 w 864"/>
                    <a:gd name="T27" fmla="*/ 92 h 1191"/>
                    <a:gd name="T28" fmla="*/ 218 w 864"/>
                    <a:gd name="T29" fmla="*/ 113 h 1191"/>
                    <a:gd name="T30" fmla="*/ 177 w 864"/>
                    <a:gd name="T31" fmla="*/ 123 h 1191"/>
                    <a:gd name="T32" fmla="*/ 166 w 864"/>
                    <a:gd name="T33" fmla="*/ 82 h 1191"/>
                    <a:gd name="T34" fmla="*/ 182 w 864"/>
                    <a:gd name="T35" fmla="*/ 69 h 1191"/>
                    <a:gd name="T36" fmla="*/ 194 w 864"/>
                    <a:gd name="T37" fmla="*/ 55 h 1191"/>
                    <a:gd name="T38" fmla="*/ 194 w 864"/>
                    <a:gd name="T39" fmla="*/ 51 h 1191"/>
                    <a:gd name="T40" fmla="*/ 106 w 864"/>
                    <a:gd name="T41" fmla="*/ 0 h 1191"/>
                    <a:gd name="T42" fmla="*/ 0 w 864"/>
                    <a:gd name="T43" fmla="*/ 397 h 1191"/>
                    <a:gd name="T44" fmla="*/ 106 w 864"/>
                    <a:gd name="T45" fmla="*/ 794 h 1191"/>
                    <a:gd name="T46" fmla="*/ 793 w 864"/>
                    <a:gd name="T47" fmla="*/ 1191 h 1191"/>
                    <a:gd name="T48" fmla="*/ 793 w 864"/>
                    <a:gd name="T49" fmla="*/ 1099 h 1191"/>
                    <a:gd name="T50" fmla="*/ 793 w 864"/>
                    <a:gd name="T51" fmla="*/ 1092 h 1191"/>
                    <a:gd name="T52" fmla="*/ 797 w 864"/>
                    <a:gd name="T53" fmla="*/ 1090 h 1191"/>
                    <a:gd name="T54" fmla="*/ 815 w 864"/>
                    <a:gd name="T55" fmla="*/ 1093 h 1191"/>
                    <a:gd name="T56" fmla="*/ 835 w 864"/>
                    <a:gd name="T57" fmla="*/ 1101 h 1191"/>
                    <a:gd name="T58" fmla="*/ 864 w 864"/>
                    <a:gd name="T59" fmla="*/ 1070 h 1191"/>
                    <a:gd name="T60" fmla="*/ 835 w 864"/>
                    <a:gd name="T61" fmla="*/ 1040 h 1191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864"/>
                    <a:gd name="T94" fmla="*/ 0 h 1191"/>
                    <a:gd name="T95" fmla="*/ 864 w 864"/>
                    <a:gd name="T96" fmla="*/ 1191 h 1191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864" h="1191">
                      <a:moveTo>
                        <a:pt x="835" y="1040"/>
                      </a:moveTo>
                      <a:cubicBezTo>
                        <a:pt x="827" y="1040"/>
                        <a:pt x="820" y="1043"/>
                        <a:pt x="815" y="1047"/>
                      </a:cubicBezTo>
                      <a:cubicBezTo>
                        <a:pt x="815" y="1047"/>
                        <a:pt x="815" y="1047"/>
                        <a:pt x="815" y="1047"/>
                      </a:cubicBezTo>
                      <a:cubicBezTo>
                        <a:pt x="811" y="1052"/>
                        <a:pt x="803" y="1054"/>
                        <a:pt x="797" y="1051"/>
                      </a:cubicBezTo>
                      <a:cubicBezTo>
                        <a:pt x="796" y="1050"/>
                        <a:pt x="795" y="1049"/>
                        <a:pt x="793" y="1049"/>
                      </a:cubicBezTo>
                      <a:cubicBezTo>
                        <a:pt x="793" y="1038"/>
                        <a:pt x="793" y="1038"/>
                        <a:pt x="793" y="1038"/>
                      </a:cubicBezTo>
                      <a:cubicBezTo>
                        <a:pt x="793" y="948"/>
                        <a:pt x="793" y="948"/>
                        <a:pt x="793" y="948"/>
                      </a:cubicBezTo>
                      <a:cubicBezTo>
                        <a:pt x="590" y="948"/>
                        <a:pt x="412" y="837"/>
                        <a:pt x="317" y="672"/>
                      </a:cubicBezTo>
                      <a:cubicBezTo>
                        <a:pt x="270" y="592"/>
                        <a:pt x="243" y="498"/>
                        <a:pt x="243" y="397"/>
                      </a:cubicBezTo>
                      <a:cubicBezTo>
                        <a:pt x="243" y="297"/>
                        <a:pt x="270" y="203"/>
                        <a:pt x="317" y="122"/>
                      </a:cubicBezTo>
                      <a:cubicBezTo>
                        <a:pt x="231" y="73"/>
                        <a:pt x="231" y="73"/>
                        <a:pt x="231" y="73"/>
                      </a:cubicBezTo>
                      <a:cubicBezTo>
                        <a:pt x="230" y="73"/>
                        <a:pt x="229" y="74"/>
                        <a:pt x="228" y="75"/>
                      </a:cubicBezTo>
                      <a:cubicBezTo>
                        <a:pt x="222" y="79"/>
                        <a:pt x="219" y="86"/>
                        <a:pt x="221" y="92"/>
                      </a:cubicBezTo>
                      <a:cubicBezTo>
                        <a:pt x="221" y="92"/>
                        <a:pt x="221" y="92"/>
                        <a:pt x="221" y="92"/>
                      </a:cubicBezTo>
                      <a:cubicBezTo>
                        <a:pt x="223" y="99"/>
                        <a:pt x="222" y="106"/>
                        <a:pt x="218" y="113"/>
                      </a:cubicBezTo>
                      <a:cubicBezTo>
                        <a:pt x="210" y="127"/>
                        <a:pt x="192" y="131"/>
                        <a:pt x="177" y="123"/>
                      </a:cubicBezTo>
                      <a:cubicBezTo>
                        <a:pt x="163" y="115"/>
                        <a:pt x="158" y="96"/>
                        <a:pt x="166" y="82"/>
                      </a:cubicBezTo>
                      <a:cubicBezTo>
                        <a:pt x="169" y="76"/>
                        <a:pt x="175" y="71"/>
                        <a:pt x="182" y="69"/>
                      </a:cubicBezTo>
                      <a:cubicBezTo>
                        <a:pt x="188" y="68"/>
                        <a:pt x="193" y="62"/>
                        <a:pt x="194" y="55"/>
                      </a:cubicBezTo>
                      <a:cubicBezTo>
                        <a:pt x="194" y="54"/>
                        <a:pt x="194" y="52"/>
                        <a:pt x="194" y="51"/>
                      </a:cubicBezTo>
                      <a:cubicBezTo>
                        <a:pt x="106" y="0"/>
                        <a:pt x="106" y="0"/>
                        <a:pt x="106" y="0"/>
                      </a:cubicBezTo>
                      <a:cubicBezTo>
                        <a:pt x="38" y="117"/>
                        <a:pt x="0" y="253"/>
                        <a:pt x="0" y="397"/>
                      </a:cubicBezTo>
                      <a:cubicBezTo>
                        <a:pt x="0" y="542"/>
                        <a:pt x="38" y="677"/>
                        <a:pt x="106" y="794"/>
                      </a:cubicBezTo>
                      <a:cubicBezTo>
                        <a:pt x="243" y="1031"/>
                        <a:pt x="500" y="1191"/>
                        <a:pt x="793" y="1191"/>
                      </a:cubicBezTo>
                      <a:cubicBezTo>
                        <a:pt x="793" y="1099"/>
                        <a:pt x="793" y="1099"/>
                        <a:pt x="793" y="1099"/>
                      </a:cubicBezTo>
                      <a:cubicBezTo>
                        <a:pt x="793" y="1092"/>
                        <a:pt x="793" y="1092"/>
                        <a:pt x="793" y="1092"/>
                      </a:cubicBezTo>
                      <a:cubicBezTo>
                        <a:pt x="795" y="1091"/>
                        <a:pt x="796" y="1090"/>
                        <a:pt x="797" y="1090"/>
                      </a:cubicBezTo>
                      <a:cubicBezTo>
                        <a:pt x="803" y="1087"/>
                        <a:pt x="811" y="1088"/>
                        <a:pt x="815" y="1093"/>
                      </a:cubicBezTo>
                      <a:cubicBezTo>
                        <a:pt x="820" y="1098"/>
                        <a:pt x="827" y="1101"/>
                        <a:pt x="835" y="1101"/>
                      </a:cubicBezTo>
                      <a:cubicBezTo>
                        <a:pt x="851" y="1101"/>
                        <a:pt x="864" y="1087"/>
                        <a:pt x="864" y="1070"/>
                      </a:cubicBezTo>
                      <a:cubicBezTo>
                        <a:pt x="864" y="1054"/>
                        <a:pt x="851" y="1040"/>
                        <a:pt x="835" y="1040"/>
                      </a:cubicBezTo>
                      <a:close/>
                    </a:path>
                  </a:pathLst>
                </a:custGeom>
                <a:solidFill>
                  <a:srgbClr val="A90404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6" name="Freeform 13"/>
                <p:cNvSpPr>
                  <a:spLocks/>
                </p:cNvSpPr>
                <p:nvPr/>
              </p:nvSpPr>
              <p:spPr bwMode="gray">
                <a:xfrm>
                  <a:off x="1862" y="1035"/>
                  <a:ext cx="2010" cy="768"/>
                </a:xfrm>
                <a:custGeom>
                  <a:avLst/>
                  <a:gdLst>
                    <a:gd name="T0" fmla="*/ 1164 w 1375"/>
                    <a:gd name="T1" fmla="*/ 518 h 527"/>
                    <a:gd name="T2" fmla="*/ 1252 w 1375"/>
                    <a:gd name="T3" fmla="*/ 467 h 527"/>
                    <a:gd name="T4" fmla="*/ 1252 w 1375"/>
                    <a:gd name="T5" fmla="*/ 463 h 527"/>
                    <a:gd name="T6" fmla="*/ 1240 w 1375"/>
                    <a:gd name="T7" fmla="*/ 449 h 527"/>
                    <a:gd name="T8" fmla="*/ 1240 w 1375"/>
                    <a:gd name="T9" fmla="*/ 449 h 527"/>
                    <a:gd name="T10" fmla="*/ 1224 w 1375"/>
                    <a:gd name="T11" fmla="*/ 436 h 527"/>
                    <a:gd name="T12" fmla="*/ 1235 w 1375"/>
                    <a:gd name="T13" fmla="*/ 395 h 527"/>
                    <a:gd name="T14" fmla="*/ 1276 w 1375"/>
                    <a:gd name="T15" fmla="*/ 406 h 527"/>
                    <a:gd name="T16" fmla="*/ 1279 w 1375"/>
                    <a:gd name="T17" fmla="*/ 427 h 527"/>
                    <a:gd name="T18" fmla="*/ 1285 w 1375"/>
                    <a:gd name="T19" fmla="*/ 444 h 527"/>
                    <a:gd name="T20" fmla="*/ 1289 w 1375"/>
                    <a:gd name="T21" fmla="*/ 446 h 527"/>
                    <a:gd name="T22" fmla="*/ 1375 w 1375"/>
                    <a:gd name="T23" fmla="*/ 396 h 527"/>
                    <a:gd name="T24" fmla="*/ 687 w 1375"/>
                    <a:gd name="T25" fmla="*/ 0 h 527"/>
                    <a:gd name="T26" fmla="*/ 0 w 1375"/>
                    <a:gd name="T27" fmla="*/ 396 h 527"/>
                    <a:gd name="T28" fmla="*/ 88 w 1375"/>
                    <a:gd name="T29" fmla="*/ 447 h 527"/>
                    <a:gd name="T30" fmla="*/ 88 w 1375"/>
                    <a:gd name="T31" fmla="*/ 451 h 527"/>
                    <a:gd name="T32" fmla="*/ 76 w 1375"/>
                    <a:gd name="T33" fmla="*/ 465 h 527"/>
                    <a:gd name="T34" fmla="*/ 60 w 1375"/>
                    <a:gd name="T35" fmla="*/ 478 h 527"/>
                    <a:gd name="T36" fmla="*/ 71 w 1375"/>
                    <a:gd name="T37" fmla="*/ 519 h 527"/>
                    <a:gd name="T38" fmla="*/ 112 w 1375"/>
                    <a:gd name="T39" fmla="*/ 509 h 527"/>
                    <a:gd name="T40" fmla="*/ 115 w 1375"/>
                    <a:gd name="T41" fmla="*/ 488 h 527"/>
                    <a:gd name="T42" fmla="*/ 115 w 1375"/>
                    <a:gd name="T43" fmla="*/ 488 h 527"/>
                    <a:gd name="T44" fmla="*/ 122 w 1375"/>
                    <a:gd name="T45" fmla="*/ 471 h 527"/>
                    <a:gd name="T46" fmla="*/ 125 w 1375"/>
                    <a:gd name="T47" fmla="*/ 469 h 527"/>
                    <a:gd name="T48" fmla="*/ 211 w 1375"/>
                    <a:gd name="T49" fmla="*/ 518 h 527"/>
                    <a:gd name="T50" fmla="*/ 687 w 1375"/>
                    <a:gd name="T51" fmla="*/ 243 h 527"/>
                    <a:gd name="T52" fmla="*/ 1164 w 1375"/>
                    <a:gd name="T53" fmla="*/ 518 h 527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375"/>
                    <a:gd name="T82" fmla="*/ 0 h 527"/>
                    <a:gd name="T83" fmla="*/ 1375 w 1375"/>
                    <a:gd name="T84" fmla="*/ 527 h 527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375" h="527">
                      <a:moveTo>
                        <a:pt x="1164" y="518"/>
                      </a:moveTo>
                      <a:cubicBezTo>
                        <a:pt x="1252" y="467"/>
                        <a:pt x="1252" y="467"/>
                        <a:pt x="1252" y="467"/>
                      </a:cubicBezTo>
                      <a:cubicBezTo>
                        <a:pt x="1252" y="466"/>
                        <a:pt x="1252" y="465"/>
                        <a:pt x="1252" y="463"/>
                      </a:cubicBezTo>
                      <a:cubicBezTo>
                        <a:pt x="1251" y="456"/>
                        <a:pt x="1246" y="450"/>
                        <a:pt x="1240" y="449"/>
                      </a:cubicBezTo>
                      <a:cubicBezTo>
                        <a:pt x="1240" y="449"/>
                        <a:pt x="1240" y="449"/>
                        <a:pt x="1240" y="449"/>
                      </a:cubicBezTo>
                      <a:cubicBezTo>
                        <a:pt x="1233" y="447"/>
                        <a:pt x="1227" y="443"/>
                        <a:pt x="1224" y="436"/>
                      </a:cubicBezTo>
                      <a:cubicBezTo>
                        <a:pt x="1216" y="422"/>
                        <a:pt x="1221" y="404"/>
                        <a:pt x="1235" y="395"/>
                      </a:cubicBezTo>
                      <a:cubicBezTo>
                        <a:pt x="1250" y="387"/>
                        <a:pt x="1268" y="392"/>
                        <a:pt x="1276" y="406"/>
                      </a:cubicBezTo>
                      <a:cubicBezTo>
                        <a:pt x="1280" y="412"/>
                        <a:pt x="1281" y="420"/>
                        <a:pt x="1279" y="427"/>
                      </a:cubicBezTo>
                      <a:cubicBezTo>
                        <a:pt x="1277" y="432"/>
                        <a:pt x="1280" y="440"/>
                        <a:pt x="1285" y="444"/>
                      </a:cubicBezTo>
                      <a:cubicBezTo>
                        <a:pt x="1287" y="445"/>
                        <a:pt x="1288" y="445"/>
                        <a:pt x="1289" y="446"/>
                      </a:cubicBezTo>
                      <a:cubicBezTo>
                        <a:pt x="1375" y="396"/>
                        <a:pt x="1375" y="396"/>
                        <a:pt x="1375" y="396"/>
                      </a:cubicBezTo>
                      <a:cubicBezTo>
                        <a:pt x="1238" y="159"/>
                        <a:pt x="981" y="0"/>
                        <a:pt x="687" y="0"/>
                      </a:cubicBezTo>
                      <a:cubicBezTo>
                        <a:pt x="394" y="0"/>
                        <a:pt x="137" y="159"/>
                        <a:pt x="0" y="396"/>
                      </a:cubicBezTo>
                      <a:cubicBezTo>
                        <a:pt x="88" y="447"/>
                        <a:pt x="88" y="447"/>
                        <a:pt x="88" y="447"/>
                      </a:cubicBezTo>
                      <a:cubicBezTo>
                        <a:pt x="88" y="448"/>
                        <a:pt x="88" y="450"/>
                        <a:pt x="88" y="451"/>
                      </a:cubicBezTo>
                      <a:cubicBezTo>
                        <a:pt x="87" y="458"/>
                        <a:pt x="82" y="464"/>
                        <a:pt x="76" y="465"/>
                      </a:cubicBezTo>
                      <a:cubicBezTo>
                        <a:pt x="69" y="467"/>
                        <a:pt x="63" y="472"/>
                        <a:pt x="60" y="478"/>
                      </a:cubicBezTo>
                      <a:cubicBezTo>
                        <a:pt x="52" y="492"/>
                        <a:pt x="57" y="511"/>
                        <a:pt x="71" y="519"/>
                      </a:cubicBezTo>
                      <a:cubicBezTo>
                        <a:pt x="86" y="527"/>
                        <a:pt x="104" y="523"/>
                        <a:pt x="112" y="509"/>
                      </a:cubicBezTo>
                      <a:cubicBezTo>
                        <a:pt x="116" y="502"/>
                        <a:pt x="117" y="495"/>
                        <a:pt x="115" y="488"/>
                      </a:cubicBezTo>
                      <a:cubicBezTo>
                        <a:pt x="115" y="488"/>
                        <a:pt x="115" y="488"/>
                        <a:pt x="115" y="488"/>
                      </a:cubicBezTo>
                      <a:cubicBezTo>
                        <a:pt x="113" y="482"/>
                        <a:pt x="116" y="475"/>
                        <a:pt x="122" y="471"/>
                      </a:cubicBezTo>
                      <a:cubicBezTo>
                        <a:pt x="123" y="470"/>
                        <a:pt x="124" y="469"/>
                        <a:pt x="125" y="469"/>
                      </a:cubicBezTo>
                      <a:cubicBezTo>
                        <a:pt x="211" y="518"/>
                        <a:pt x="211" y="518"/>
                        <a:pt x="211" y="518"/>
                      </a:cubicBezTo>
                      <a:cubicBezTo>
                        <a:pt x="306" y="354"/>
                        <a:pt x="484" y="243"/>
                        <a:pt x="687" y="243"/>
                      </a:cubicBezTo>
                      <a:cubicBezTo>
                        <a:pt x="891" y="243"/>
                        <a:pt x="1069" y="354"/>
                        <a:pt x="1164" y="518"/>
                      </a:cubicBezTo>
                      <a:close/>
                    </a:path>
                  </a:pathLst>
                </a:custGeom>
                <a:solidFill>
                  <a:srgbClr val="9F9F9F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5" name="Group 14"/>
              <p:cNvGrpSpPr>
                <a:grpSpLocks/>
              </p:cNvGrpSpPr>
              <p:nvPr/>
            </p:nvGrpSpPr>
            <p:grpSpPr bwMode="auto">
              <a:xfrm rot="7200000">
                <a:off x="2059" y="1386"/>
                <a:ext cx="1616" cy="1614"/>
                <a:chOff x="2060" y="1387"/>
                <a:chExt cx="1616" cy="1614"/>
              </a:xfrm>
            </p:grpSpPr>
            <p:sp>
              <p:nvSpPr>
                <p:cNvPr id="25621" name="Freeform 15"/>
                <p:cNvSpPr>
                  <a:spLocks/>
                </p:cNvSpPr>
                <p:nvPr/>
              </p:nvSpPr>
              <p:spPr bwMode="gray">
                <a:xfrm>
                  <a:off x="2060" y="1387"/>
                  <a:ext cx="808" cy="1225"/>
                </a:xfrm>
                <a:custGeom>
                  <a:avLst/>
                  <a:gdLst>
                    <a:gd name="T0" fmla="*/ 550 w 550"/>
                    <a:gd name="T1" fmla="*/ 132 h 836"/>
                    <a:gd name="T2" fmla="*/ 547 w 550"/>
                    <a:gd name="T3" fmla="*/ 130 h 836"/>
                    <a:gd name="T4" fmla="*/ 529 w 550"/>
                    <a:gd name="T5" fmla="*/ 133 h 836"/>
                    <a:gd name="T6" fmla="*/ 529 w 550"/>
                    <a:gd name="T7" fmla="*/ 133 h 836"/>
                    <a:gd name="T8" fmla="*/ 509 w 550"/>
                    <a:gd name="T9" fmla="*/ 141 h 836"/>
                    <a:gd name="T10" fmla="*/ 480 w 550"/>
                    <a:gd name="T11" fmla="*/ 111 h 836"/>
                    <a:gd name="T12" fmla="*/ 509 w 550"/>
                    <a:gd name="T13" fmla="*/ 80 h 836"/>
                    <a:gd name="T14" fmla="*/ 529 w 550"/>
                    <a:gd name="T15" fmla="*/ 88 h 836"/>
                    <a:gd name="T16" fmla="*/ 547 w 550"/>
                    <a:gd name="T17" fmla="*/ 91 h 836"/>
                    <a:gd name="T18" fmla="*/ 550 w 550"/>
                    <a:gd name="T19" fmla="*/ 89 h 836"/>
                    <a:gd name="T20" fmla="*/ 550 w 550"/>
                    <a:gd name="T21" fmla="*/ 82 h 836"/>
                    <a:gd name="T22" fmla="*/ 550 w 550"/>
                    <a:gd name="T23" fmla="*/ 0 h 836"/>
                    <a:gd name="T24" fmla="*/ 0 w 550"/>
                    <a:gd name="T25" fmla="*/ 550 h 836"/>
                    <a:gd name="T26" fmla="*/ 74 w 550"/>
                    <a:gd name="T27" fmla="*/ 825 h 836"/>
                    <a:gd name="T28" fmla="*/ 153 w 550"/>
                    <a:gd name="T29" fmla="*/ 780 h 836"/>
                    <a:gd name="T30" fmla="*/ 158 w 550"/>
                    <a:gd name="T31" fmla="*/ 796 h 836"/>
                    <a:gd name="T32" fmla="*/ 161 w 550"/>
                    <a:gd name="T33" fmla="*/ 817 h 836"/>
                    <a:gd name="T34" fmla="*/ 202 w 550"/>
                    <a:gd name="T35" fmla="*/ 827 h 836"/>
                    <a:gd name="T36" fmla="*/ 214 w 550"/>
                    <a:gd name="T37" fmla="*/ 786 h 836"/>
                    <a:gd name="T38" fmla="*/ 198 w 550"/>
                    <a:gd name="T39" fmla="*/ 773 h 836"/>
                    <a:gd name="T40" fmla="*/ 198 w 550"/>
                    <a:gd name="T41" fmla="*/ 773 h 836"/>
                    <a:gd name="T42" fmla="*/ 186 w 550"/>
                    <a:gd name="T43" fmla="*/ 761 h 836"/>
                    <a:gd name="T44" fmla="*/ 266 w 550"/>
                    <a:gd name="T45" fmla="*/ 714 h 836"/>
                    <a:gd name="T46" fmla="*/ 222 w 550"/>
                    <a:gd name="T47" fmla="*/ 550 h 836"/>
                    <a:gd name="T48" fmla="*/ 550 w 550"/>
                    <a:gd name="T49" fmla="*/ 222 h 836"/>
                    <a:gd name="T50" fmla="*/ 550 w 550"/>
                    <a:gd name="T51" fmla="*/ 143 h 836"/>
                    <a:gd name="T52" fmla="*/ 550 w 550"/>
                    <a:gd name="T53" fmla="*/ 132 h 8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550"/>
                    <a:gd name="T82" fmla="*/ 0 h 836"/>
                    <a:gd name="T83" fmla="*/ 550 w 550"/>
                    <a:gd name="T84" fmla="*/ 836 h 8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550" h="836">
                      <a:moveTo>
                        <a:pt x="550" y="132"/>
                      </a:moveTo>
                      <a:cubicBezTo>
                        <a:pt x="549" y="131"/>
                        <a:pt x="548" y="131"/>
                        <a:pt x="547" y="130"/>
                      </a:cubicBezTo>
                      <a:cubicBezTo>
                        <a:pt x="540" y="127"/>
                        <a:pt x="533" y="129"/>
                        <a:pt x="529" y="133"/>
                      </a:cubicBezTo>
                      <a:cubicBezTo>
                        <a:pt x="529" y="133"/>
                        <a:pt x="529" y="133"/>
                        <a:pt x="529" y="133"/>
                      </a:cubicBezTo>
                      <a:cubicBezTo>
                        <a:pt x="523" y="138"/>
                        <a:pt x="517" y="141"/>
                        <a:pt x="509" y="141"/>
                      </a:cubicBezTo>
                      <a:cubicBezTo>
                        <a:pt x="493" y="141"/>
                        <a:pt x="480" y="127"/>
                        <a:pt x="480" y="111"/>
                      </a:cubicBezTo>
                      <a:cubicBezTo>
                        <a:pt x="480" y="94"/>
                        <a:pt x="493" y="80"/>
                        <a:pt x="509" y="80"/>
                      </a:cubicBezTo>
                      <a:cubicBezTo>
                        <a:pt x="517" y="80"/>
                        <a:pt x="524" y="83"/>
                        <a:pt x="529" y="88"/>
                      </a:cubicBezTo>
                      <a:cubicBezTo>
                        <a:pt x="533" y="93"/>
                        <a:pt x="540" y="94"/>
                        <a:pt x="547" y="91"/>
                      </a:cubicBezTo>
                      <a:cubicBezTo>
                        <a:pt x="548" y="91"/>
                        <a:pt x="549" y="90"/>
                        <a:pt x="550" y="89"/>
                      </a:cubicBezTo>
                      <a:cubicBezTo>
                        <a:pt x="550" y="82"/>
                        <a:pt x="550" y="82"/>
                        <a:pt x="550" y="82"/>
                      </a:cubicBezTo>
                      <a:cubicBezTo>
                        <a:pt x="550" y="0"/>
                        <a:pt x="550" y="0"/>
                        <a:pt x="550" y="0"/>
                      </a:cubicBezTo>
                      <a:cubicBezTo>
                        <a:pt x="246" y="0"/>
                        <a:pt x="0" y="246"/>
                        <a:pt x="0" y="550"/>
                      </a:cubicBezTo>
                      <a:cubicBezTo>
                        <a:pt x="0" y="651"/>
                        <a:pt x="27" y="745"/>
                        <a:pt x="74" y="825"/>
                      </a:cubicBezTo>
                      <a:cubicBezTo>
                        <a:pt x="153" y="780"/>
                        <a:pt x="153" y="780"/>
                        <a:pt x="153" y="780"/>
                      </a:cubicBezTo>
                      <a:cubicBezTo>
                        <a:pt x="158" y="784"/>
                        <a:pt x="160" y="791"/>
                        <a:pt x="158" y="796"/>
                      </a:cubicBezTo>
                      <a:cubicBezTo>
                        <a:pt x="157" y="803"/>
                        <a:pt x="158" y="810"/>
                        <a:pt x="161" y="817"/>
                      </a:cubicBezTo>
                      <a:cubicBezTo>
                        <a:pt x="170" y="831"/>
                        <a:pt x="188" y="836"/>
                        <a:pt x="202" y="827"/>
                      </a:cubicBezTo>
                      <a:cubicBezTo>
                        <a:pt x="217" y="819"/>
                        <a:pt x="222" y="801"/>
                        <a:pt x="214" y="786"/>
                      </a:cubicBezTo>
                      <a:cubicBezTo>
                        <a:pt x="210" y="780"/>
                        <a:pt x="204" y="776"/>
                        <a:pt x="198" y="773"/>
                      </a:cubicBezTo>
                      <a:cubicBezTo>
                        <a:pt x="198" y="773"/>
                        <a:pt x="198" y="773"/>
                        <a:pt x="198" y="773"/>
                      </a:cubicBezTo>
                      <a:cubicBezTo>
                        <a:pt x="192" y="772"/>
                        <a:pt x="187" y="767"/>
                        <a:pt x="186" y="761"/>
                      </a:cubicBezTo>
                      <a:cubicBezTo>
                        <a:pt x="266" y="714"/>
                        <a:pt x="266" y="714"/>
                        <a:pt x="266" y="714"/>
                      </a:cubicBezTo>
                      <a:cubicBezTo>
                        <a:pt x="238" y="666"/>
                        <a:pt x="222" y="610"/>
                        <a:pt x="222" y="550"/>
                      </a:cubicBezTo>
                      <a:cubicBezTo>
                        <a:pt x="222" y="369"/>
                        <a:pt x="369" y="222"/>
                        <a:pt x="550" y="222"/>
                      </a:cubicBezTo>
                      <a:cubicBezTo>
                        <a:pt x="550" y="143"/>
                        <a:pt x="550" y="143"/>
                        <a:pt x="550" y="143"/>
                      </a:cubicBezTo>
                      <a:lnTo>
                        <a:pt x="550" y="132"/>
                      </a:ln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2" name="Freeform 16"/>
                <p:cNvSpPr>
                  <a:spLocks/>
                </p:cNvSpPr>
                <p:nvPr/>
              </p:nvSpPr>
              <p:spPr bwMode="gray">
                <a:xfrm>
                  <a:off x="2764" y="1387"/>
                  <a:ext cx="912" cy="1210"/>
                </a:xfrm>
                <a:custGeom>
                  <a:avLst/>
                  <a:gdLst>
                    <a:gd name="T0" fmla="*/ 70 w 621"/>
                    <a:gd name="T1" fmla="*/ 0 h 826"/>
                    <a:gd name="T2" fmla="*/ 70 w 621"/>
                    <a:gd name="T3" fmla="*/ 82 h 826"/>
                    <a:gd name="T4" fmla="*/ 70 w 621"/>
                    <a:gd name="T5" fmla="*/ 89 h 826"/>
                    <a:gd name="T6" fmla="*/ 67 w 621"/>
                    <a:gd name="T7" fmla="*/ 91 h 826"/>
                    <a:gd name="T8" fmla="*/ 49 w 621"/>
                    <a:gd name="T9" fmla="*/ 88 h 826"/>
                    <a:gd name="T10" fmla="*/ 29 w 621"/>
                    <a:gd name="T11" fmla="*/ 80 h 826"/>
                    <a:gd name="T12" fmla="*/ 0 w 621"/>
                    <a:gd name="T13" fmla="*/ 111 h 826"/>
                    <a:gd name="T14" fmla="*/ 29 w 621"/>
                    <a:gd name="T15" fmla="*/ 141 h 826"/>
                    <a:gd name="T16" fmla="*/ 49 w 621"/>
                    <a:gd name="T17" fmla="*/ 133 h 826"/>
                    <a:gd name="T18" fmla="*/ 49 w 621"/>
                    <a:gd name="T19" fmla="*/ 133 h 826"/>
                    <a:gd name="T20" fmla="*/ 67 w 621"/>
                    <a:gd name="T21" fmla="*/ 130 h 826"/>
                    <a:gd name="T22" fmla="*/ 70 w 621"/>
                    <a:gd name="T23" fmla="*/ 132 h 826"/>
                    <a:gd name="T24" fmla="*/ 70 w 621"/>
                    <a:gd name="T25" fmla="*/ 143 h 826"/>
                    <a:gd name="T26" fmla="*/ 70 w 621"/>
                    <a:gd name="T27" fmla="*/ 222 h 826"/>
                    <a:gd name="T28" fmla="*/ 70 w 621"/>
                    <a:gd name="T29" fmla="*/ 222 h 826"/>
                    <a:gd name="T30" fmla="*/ 398 w 621"/>
                    <a:gd name="T31" fmla="*/ 550 h 826"/>
                    <a:gd name="T32" fmla="*/ 354 w 621"/>
                    <a:gd name="T33" fmla="*/ 714 h 826"/>
                    <a:gd name="T34" fmla="*/ 433 w 621"/>
                    <a:gd name="T35" fmla="*/ 759 h 826"/>
                    <a:gd name="T36" fmla="*/ 436 w 621"/>
                    <a:gd name="T37" fmla="*/ 758 h 826"/>
                    <a:gd name="T38" fmla="*/ 443 w 621"/>
                    <a:gd name="T39" fmla="*/ 740 h 826"/>
                    <a:gd name="T40" fmla="*/ 443 w 621"/>
                    <a:gd name="T41" fmla="*/ 740 h 826"/>
                    <a:gd name="T42" fmla="*/ 446 w 621"/>
                    <a:gd name="T43" fmla="*/ 720 h 826"/>
                    <a:gd name="T44" fmla="*/ 487 w 621"/>
                    <a:gd name="T45" fmla="*/ 709 h 826"/>
                    <a:gd name="T46" fmla="*/ 498 w 621"/>
                    <a:gd name="T47" fmla="*/ 750 h 826"/>
                    <a:gd name="T48" fmla="*/ 482 w 621"/>
                    <a:gd name="T49" fmla="*/ 763 h 826"/>
                    <a:gd name="T50" fmla="*/ 470 w 621"/>
                    <a:gd name="T51" fmla="*/ 777 h 826"/>
                    <a:gd name="T52" fmla="*/ 470 w 621"/>
                    <a:gd name="T53" fmla="*/ 781 h 826"/>
                    <a:gd name="T54" fmla="*/ 547 w 621"/>
                    <a:gd name="T55" fmla="*/ 826 h 826"/>
                    <a:gd name="T56" fmla="*/ 621 w 621"/>
                    <a:gd name="T57" fmla="*/ 550 h 826"/>
                    <a:gd name="T58" fmla="*/ 70 w 621"/>
                    <a:gd name="T59" fmla="*/ 0 h 82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621"/>
                    <a:gd name="T91" fmla="*/ 0 h 826"/>
                    <a:gd name="T92" fmla="*/ 621 w 621"/>
                    <a:gd name="T93" fmla="*/ 826 h 82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621" h="826">
                      <a:moveTo>
                        <a:pt x="70" y="0"/>
                      </a:moveTo>
                      <a:cubicBezTo>
                        <a:pt x="70" y="82"/>
                        <a:pt x="70" y="82"/>
                        <a:pt x="70" y="82"/>
                      </a:cubicBezTo>
                      <a:cubicBezTo>
                        <a:pt x="70" y="89"/>
                        <a:pt x="70" y="89"/>
                        <a:pt x="70" y="89"/>
                      </a:cubicBezTo>
                      <a:cubicBezTo>
                        <a:pt x="69" y="90"/>
                        <a:pt x="68" y="91"/>
                        <a:pt x="67" y="91"/>
                      </a:cubicBezTo>
                      <a:cubicBezTo>
                        <a:pt x="60" y="94"/>
                        <a:pt x="53" y="93"/>
                        <a:pt x="49" y="88"/>
                      </a:cubicBezTo>
                      <a:cubicBezTo>
                        <a:pt x="44" y="83"/>
                        <a:pt x="37" y="80"/>
                        <a:pt x="29" y="80"/>
                      </a:cubicBezTo>
                      <a:cubicBezTo>
                        <a:pt x="13" y="80"/>
                        <a:pt x="0" y="94"/>
                        <a:pt x="0" y="111"/>
                      </a:cubicBezTo>
                      <a:cubicBezTo>
                        <a:pt x="0" y="127"/>
                        <a:pt x="13" y="141"/>
                        <a:pt x="29" y="141"/>
                      </a:cubicBezTo>
                      <a:cubicBezTo>
                        <a:pt x="37" y="141"/>
                        <a:pt x="43" y="138"/>
                        <a:pt x="49" y="133"/>
                      </a:cubicBezTo>
                      <a:cubicBezTo>
                        <a:pt x="49" y="133"/>
                        <a:pt x="49" y="133"/>
                        <a:pt x="49" y="133"/>
                      </a:cubicBezTo>
                      <a:cubicBezTo>
                        <a:pt x="53" y="129"/>
                        <a:pt x="60" y="127"/>
                        <a:pt x="67" y="130"/>
                      </a:cubicBezTo>
                      <a:cubicBezTo>
                        <a:pt x="68" y="131"/>
                        <a:pt x="69" y="131"/>
                        <a:pt x="70" y="132"/>
                      </a:cubicBezTo>
                      <a:cubicBezTo>
                        <a:pt x="70" y="143"/>
                        <a:pt x="70" y="143"/>
                        <a:pt x="70" y="143"/>
                      </a:cubicBezTo>
                      <a:cubicBezTo>
                        <a:pt x="70" y="222"/>
                        <a:pt x="70" y="222"/>
                        <a:pt x="70" y="222"/>
                      </a:cubicBezTo>
                      <a:cubicBezTo>
                        <a:pt x="70" y="222"/>
                        <a:pt x="70" y="222"/>
                        <a:pt x="70" y="222"/>
                      </a:cubicBezTo>
                      <a:cubicBezTo>
                        <a:pt x="252" y="222"/>
                        <a:pt x="398" y="369"/>
                        <a:pt x="398" y="550"/>
                      </a:cubicBezTo>
                      <a:cubicBezTo>
                        <a:pt x="398" y="610"/>
                        <a:pt x="382" y="666"/>
                        <a:pt x="354" y="714"/>
                      </a:cubicBezTo>
                      <a:cubicBezTo>
                        <a:pt x="433" y="759"/>
                        <a:pt x="433" y="759"/>
                        <a:pt x="433" y="759"/>
                      </a:cubicBezTo>
                      <a:cubicBezTo>
                        <a:pt x="434" y="759"/>
                        <a:pt x="435" y="758"/>
                        <a:pt x="436" y="758"/>
                      </a:cubicBezTo>
                      <a:cubicBezTo>
                        <a:pt x="442" y="753"/>
                        <a:pt x="445" y="746"/>
                        <a:pt x="443" y="740"/>
                      </a:cubicBezTo>
                      <a:cubicBezTo>
                        <a:pt x="443" y="740"/>
                        <a:pt x="443" y="740"/>
                        <a:pt x="443" y="740"/>
                      </a:cubicBezTo>
                      <a:cubicBezTo>
                        <a:pt x="441" y="733"/>
                        <a:pt x="442" y="726"/>
                        <a:pt x="446" y="720"/>
                      </a:cubicBezTo>
                      <a:cubicBezTo>
                        <a:pt x="454" y="705"/>
                        <a:pt x="472" y="701"/>
                        <a:pt x="487" y="709"/>
                      </a:cubicBezTo>
                      <a:cubicBezTo>
                        <a:pt x="501" y="717"/>
                        <a:pt x="506" y="736"/>
                        <a:pt x="498" y="750"/>
                      </a:cubicBezTo>
                      <a:cubicBezTo>
                        <a:pt x="494" y="756"/>
                        <a:pt x="489" y="761"/>
                        <a:pt x="482" y="763"/>
                      </a:cubicBezTo>
                      <a:cubicBezTo>
                        <a:pt x="476" y="764"/>
                        <a:pt x="471" y="770"/>
                        <a:pt x="470" y="777"/>
                      </a:cubicBezTo>
                      <a:cubicBezTo>
                        <a:pt x="470" y="778"/>
                        <a:pt x="470" y="780"/>
                        <a:pt x="470" y="781"/>
                      </a:cubicBezTo>
                      <a:cubicBezTo>
                        <a:pt x="547" y="826"/>
                        <a:pt x="547" y="826"/>
                        <a:pt x="547" y="826"/>
                      </a:cubicBezTo>
                      <a:cubicBezTo>
                        <a:pt x="594" y="745"/>
                        <a:pt x="621" y="651"/>
                        <a:pt x="621" y="550"/>
                      </a:cubicBezTo>
                      <a:cubicBezTo>
                        <a:pt x="621" y="246"/>
                        <a:pt x="374" y="0"/>
                        <a:pt x="70" y="0"/>
                      </a:cubicBez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623" name="Freeform 17"/>
                <p:cNvSpPr>
                  <a:spLocks/>
                </p:cNvSpPr>
                <p:nvPr/>
              </p:nvSpPr>
              <p:spPr bwMode="gray">
                <a:xfrm>
                  <a:off x="2169" y="2414"/>
                  <a:ext cx="1397" cy="587"/>
                </a:xfrm>
                <a:custGeom>
                  <a:avLst/>
                  <a:gdLst>
                    <a:gd name="T0" fmla="*/ 876 w 953"/>
                    <a:gd name="T1" fmla="*/ 80 h 400"/>
                    <a:gd name="T2" fmla="*/ 876 w 953"/>
                    <a:gd name="T3" fmla="*/ 76 h 400"/>
                    <a:gd name="T4" fmla="*/ 888 w 953"/>
                    <a:gd name="T5" fmla="*/ 62 h 400"/>
                    <a:gd name="T6" fmla="*/ 904 w 953"/>
                    <a:gd name="T7" fmla="*/ 49 h 400"/>
                    <a:gd name="T8" fmla="*/ 893 w 953"/>
                    <a:gd name="T9" fmla="*/ 8 h 400"/>
                    <a:gd name="T10" fmla="*/ 852 w 953"/>
                    <a:gd name="T11" fmla="*/ 19 h 400"/>
                    <a:gd name="T12" fmla="*/ 849 w 953"/>
                    <a:gd name="T13" fmla="*/ 39 h 400"/>
                    <a:gd name="T14" fmla="*/ 849 w 953"/>
                    <a:gd name="T15" fmla="*/ 39 h 400"/>
                    <a:gd name="T16" fmla="*/ 842 w 953"/>
                    <a:gd name="T17" fmla="*/ 57 h 400"/>
                    <a:gd name="T18" fmla="*/ 839 w 953"/>
                    <a:gd name="T19" fmla="*/ 58 h 400"/>
                    <a:gd name="T20" fmla="*/ 760 w 953"/>
                    <a:gd name="T21" fmla="*/ 13 h 400"/>
                    <a:gd name="T22" fmla="*/ 476 w 953"/>
                    <a:gd name="T23" fmla="*/ 177 h 400"/>
                    <a:gd name="T24" fmla="*/ 192 w 953"/>
                    <a:gd name="T25" fmla="*/ 13 h 400"/>
                    <a:gd name="T26" fmla="*/ 112 w 953"/>
                    <a:gd name="T27" fmla="*/ 60 h 400"/>
                    <a:gd name="T28" fmla="*/ 124 w 953"/>
                    <a:gd name="T29" fmla="*/ 72 h 400"/>
                    <a:gd name="T30" fmla="*/ 124 w 953"/>
                    <a:gd name="T31" fmla="*/ 72 h 400"/>
                    <a:gd name="T32" fmla="*/ 140 w 953"/>
                    <a:gd name="T33" fmla="*/ 85 h 400"/>
                    <a:gd name="T34" fmla="*/ 128 w 953"/>
                    <a:gd name="T35" fmla="*/ 126 h 400"/>
                    <a:gd name="T36" fmla="*/ 87 w 953"/>
                    <a:gd name="T37" fmla="*/ 116 h 400"/>
                    <a:gd name="T38" fmla="*/ 84 w 953"/>
                    <a:gd name="T39" fmla="*/ 95 h 400"/>
                    <a:gd name="T40" fmla="*/ 79 w 953"/>
                    <a:gd name="T41" fmla="*/ 79 h 400"/>
                    <a:gd name="T42" fmla="*/ 0 w 953"/>
                    <a:gd name="T43" fmla="*/ 124 h 400"/>
                    <a:gd name="T44" fmla="*/ 476 w 953"/>
                    <a:gd name="T45" fmla="*/ 400 h 400"/>
                    <a:gd name="T46" fmla="*/ 953 w 953"/>
                    <a:gd name="T47" fmla="*/ 125 h 400"/>
                    <a:gd name="T48" fmla="*/ 876 w 953"/>
                    <a:gd name="T49" fmla="*/ 80 h 40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953"/>
                    <a:gd name="T76" fmla="*/ 0 h 400"/>
                    <a:gd name="T77" fmla="*/ 953 w 953"/>
                    <a:gd name="T78" fmla="*/ 400 h 400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953" h="400">
                      <a:moveTo>
                        <a:pt x="876" y="80"/>
                      </a:moveTo>
                      <a:cubicBezTo>
                        <a:pt x="876" y="79"/>
                        <a:pt x="876" y="77"/>
                        <a:pt x="876" y="76"/>
                      </a:cubicBezTo>
                      <a:cubicBezTo>
                        <a:pt x="877" y="69"/>
                        <a:pt x="882" y="63"/>
                        <a:pt x="888" y="62"/>
                      </a:cubicBezTo>
                      <a:cubicBezTo>
                        <a:pt x="895" y="60"/>
                        <a:pt x="900" y="55"/>
                        <a:pt x="904" y="49"/>
                      </a:cubicBezTo>
                      <a:cubicBezTo>
                        <a:pt x="912" y="35"/>
                        <a:pt x="907" y="16"/>
                        <a:pt x="893" y="8"/>
                      </a:cubicBezTo>
                      <a:cubicBezTo>
                        <a:pt x="878" y="0"/>
                        <a:pt x="860" y="4"/>
                        <a:pt x="852" y="19"/>
                      </a:cubicBezTo>
                      <a:cubicBezTo>
                        <a:pt x="848" y="25"/>
                        <a:pt x="847" y="32"/>
                        <a:pt x="849" y="39"/>
                      </a:cubicBezTo>
                      <a:cubicBezTo>
                        <a:pt x="849" y="39"/>
                        <a:pt x="849" y="39"/>
                        <a:pt x="849" y="39"/>
                      </a:cubicBezTo>
                      <a:cubicBezTo>
                        <a:pt x="851" y="45"/>
                        <a:pt x="848" y="52"/>
                        <a:pt x="842" y="57"/>
                      </a:cubicBezTo>
                      <a:cubicBezTo>
                        <a:pt x="841" y="57"/>
                        <a:pt x="840" y="58"/>
                        <a:pt x="839" y="58"/>
                      </a:cubicBezTo>
                      <a:cubicBezTo>
                        <a:pt x="760" y="13"/>
                        <a:pt x="760" y="13"/>
                        <a:pt x="760" y="13"/>
                      </a:cubicBezTo>
                      <a:cubicBezTo>
                        <a:pt x="704" y="111"/>
                        <a:pt x="598" y="177"/>
                        <a:pt x="476" y="177"/>
                      </a:cubicBezTo>
                      <a:cubicBezTo>
                        <a:pt x="355" y="177"/>
                        <a:pt x="249" y="111"/>
                        <a:pt x="192" y="13"/>
                      </a:cubicBezTo>
                      <a:cubicBezTo>
                        <a:pt x="112" y="60"/>
                        <a:pt x="112" y="60"/>
                        <a:pt x="112" y="60"/>
                      </a:cubicBezTo>
                      <a:cubicBezTo>
                        <a:pt x="113" y="66"/>
                        <a:pt x="118" y="71"/>
                        <a:pt x="124" y="72"/>
                      </a:cubicBezTo>
                      <a:cubicBezTo>
                        <a:pt x="124" y="72"/>
                        <a:pt x="124" y="72"/>
                        <a:pt x="124" y="72"/>
                      </a:cubicBezTo>
                      <a:cubicBezTo>
                        <a:pt x="130" y="75"/>
                        <a:pt x="136" y="79"/>
                        <a:pt x="140" y="85"/>
                      </a:cubicBezTo>
                      <a:cubicBezTo>
                        <a:pt x="148" y="100"/>
                        <a:pt x="143" y="118"/>
                        <a:pt x="128" y="126"/>
                      </a:cubicBezTo>
                      <a:cubicBezTo>
                        <a:pt x="114" y="135"/>
                        <a:pt x="96" y="130"/>
                        <a:pt x="87" y="116"/>
                      </a:cubicBezTo>
                      <a:cubicBezTo>
                        <a:pt x="84" y="109"/>
                        <a:pt x="83" y="102"/>
                        <a:pt x="84" y="95"/>
                      </a:cubicBezTo>
                      <a:cubicBezTo>
                        <a:pt x="86" y="90"/>
                        <a:pt x="84" y="83"/>
                        <a:pt x="79" y="79"/>
                      </a:cubicBezTo>
                      <a:cubicBezTo>
                        <a:pt x="0" y="124"/>
                        <a:pt x="0" y="124"/>
                        <a:pt x="0" y="124"/>
                      </a:cubicBezTo>
                      <a:cubicBezTo>
                        <a:pt x="95" y="289"/>
                        <a:pt x="273" y="400"/>
                        <a:pt x="476" y="400"/>
                      </a:cubicBezTo>
                      <a:cubicBezTo>
                        <a:pt x="680" y="400"/>
                        <a:pt x="858" y="289"/>
                        <a:pt x="953" y="125"/>
                      </a:cubicBezTo>
                      <a:lnTo>
                        <a:pt x="876" y="80"/>
                      </a:ln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25618" name="Oval 18"/>
            <p:cNvSpPr>
              <a:spLocks noChangeArrowheads="1"/>
            </p:cNvSpPr>
            <p:nvPr/>
          </p:nvSpPr>
          <p:spPr bwMode="auto">
            <a:xfrm>
              <a:off x="1460" y="1637"/>
              <a:ext cx="345" cy="344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8F8F8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tr-TR" sz="3800" noProof="1">
                <a:solidFill>
                  <a:srgbClr val="000000"/>
                </a:solidFill>
              </a:endParaRPr>
            </a:p>
          </p:txBody>
        </p:sp>
      </p:grp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6909185" y="6376921"/>
            <a:ext cx="2111990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İSTANBUL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UZMAN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tr-TR" sz="3200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SORU – </a:t>
            </a:r>
            <a:r>
              <a:rPr lang="tr-TR" sz="3200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10</a:t>
            </a:r>
            <a:endParaRPr lang="en-GB" sz="3200" noProof="1" smtClean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660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Line 5"/>
          <p:cNvSpPr>
            <a:spLocks noChangeShapeType="1"/>
          </p:cNvSpPr>
          <p:nvPr/>
        </p:nvSpPr>
        <p:spPr bwMode="auto">
          <a:xfrm>
            <a:off x="314325" y="2392363"/>
            <a:ext cx="8626475" cy="0"/>
          </a:xfrm>
          <a:prstGeom prst="line">
            <a:avLst/>
          </a:prstGeom>
          <a:noFill/>
          <a:ln w="12700">
            <a:solidFill>
              <a:srgbClr val="777777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46085" name="Line 6"/>
          <p:cNvSpPr>
            <a:spLocks noChangeShapeType="1"/>
          </p:cNvSpPr>
          <p:nvPr/>
        </p:nvSpPr>
        <p:spPr bwMode="auto">
          <a:xfrm>
            <a:off x="314325" y="3184525"/>
            <a:ext cx="8626475" cy="0"/>
          </a:xfrm>
          <a:prstGeom prst="line">
            <a:avLst/>
          </a:prstGeom>
          <a:noFill/>
          <a:ln w="12700">
            <a:solidFill>
              <a:srgbClr val="777777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46086" name="Line 7"/>
          <p:cNvSpPr>
            <a:spLocks noChangeShapeType="1"/>
          </p:cNvSpPr>
          <p:nvPr/>
        </p:nvSpPr>
        <p:spPr bwMode="auto">
          <a:xfrm>
            <a:off x="314325" y="3976688"/>
            <a:ext cx="8626475" cy="0"/>
          </a:xfrm>
          <a:prstGeom prst="line">
            <a:avLst/>
          </a:prstGeom>
          <a:noFill/>
          <a:ln w="12700">
            <a:solidFill>
              <a:srgbClr val="777777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46087" name="Line 8"/>
          <p:cNvSpPr>
            <a:spLocks noChangeShapeType="1"/>
          </p:cNvSpPr>
          <p:nvPr/>
        </p:nvSpPr>
        <p:spPr bwMode="auto">
          <a:xfrm>
            <a:off x="314325" y="4768850"/>
            <a:ext cx="8626475" cy="0"/>
          </a:xfrm>
          <a:prstGeom prst="line">
            <a:avLst/>
          </a:prstGeom>
          <a:noFill/>
          <a:ln w="12700">
            <a:solidFill>
              <a:srgbClr val="777777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46088" name="Line 9"/>
          <p:cNvSpPr>
            <a:spLocks noChangeShapeType="1"/>
          </p:cNvSpPr>
          <p:nvPr/>
        </p:nvSpPr>
        <p:spPr bwMode="auto">
          <a:xfrm>
            <a:off x="314325" y="1600200"/>
            <a:ext cx="8626475" cy="0"/>
          </a:xfrm>
          <a:prstGeom prst="line">
            <a:avLst/>
          </a:prstGeom>
          <a:noFill/>
          <a:ln w="12700">
            <a:solidFill>
              <a:srgbClr val="777777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46089" name="Line 10"/>
          <p:cNvSpPr>
            <a:spLocks noChangeShapeType="1"/>
          </p:cNvSpPr>
          <p:nvPr/>
        </p:nvSpPr>
        <p:spPr bwMode="auto">
          <a:xfrm>
            <a:off x="314325" y="5561013"/>
            <a:ext cx="8626475" cy="0"/>
          </a:xfrm>
          <a:prstGeom prst="line">
            <a:avLst/>
          </a:prstGeom>
          <a:noFill/>
          <a:ln w="12700">
            <a:solidFill>
              <a:srgbClr val="777777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46095" name="Text Box 16"/>
          <p:cNvSpPr txBox="1">
            <a:spLocks noChangeArrowheads="1"/>
          </p:cNvSpPr>
          <p:nvPr/>
        </p:nvSpPr>
        <p:spPr bwMode="auto">
          <a:xfrm>
            <a:off x="2703773" y="1771914"/>
            <a:ext cx="6223380" cy="458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90000" rIns="72000" bIns="90000">
            <a:spAutoFit/>
          </a:bodyPr>
          <a:lstStyle/>
          <a:p>
            <a:pPr marL="177800" indent="-177800" defTabSz="801688">
              <a:spcBef>
                <a:spcPct val="20000"/>
              </a:spcBef>
            </a:pPr>
            <a:r>
              <a:rPr lang="tr-TR" noProof="1">
                <a:solidFill>
                  <a:srgbClr val="000000"/>
                </a:solidFill>
                <a:latin typeface="Cambria" pitchFamily="18" charset="0"/>
              </a:rPr>
              <a:t>(İş Teftiş Kurulu Başkanlığı)</a:t>
            </a:r>
          </a:p>
        </p:txBody>
      </p:sp>
      <p:sp>
        <p:nvSpPr>
          <p:cNvPr id="46096" name="Text Box 17"/>
          <p:cNvSpPr txBox="1">
            <a:spLocks noChangeArrowheads="1"/>
          </p:cNvSpPr>
          <p:nvPr/>
        </p:nvSpPr>
        <p:spPr bwMode="auto">
          <a:xfrm>
            <a:off x="2703773" y="2542491"/>
            <a:ext cx="6223379" cy="458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90000" rIns="72000" bIns="90000">
            <a:spAutoFit/>
          </a:bodyPr>
          <a:lstStyle/>
          <a:p>
            <a:pPr marL="177800" indent="-177800" defTabSz="801688">
              <a:spcBef>
                <a:spcPct val="20000"/>
              </a:spcBef>
            </a:pPr>
            <a:r>
              <a:rPr lang="tr-TR" noProof="1" smtClean="0">
                <a:solidFill>
                  <a:srgbClr val="000000"/>
                </a:solidFill>
                <a:latin typeface="Cambria" pitchFamily="18" charset="0"/>
              </a:rPr>
              <a:t>(İş Sağlığı ve Güvenliği Genel Müdürlüğü)</a:t>
            </a:r>
            <a:endParaRPr lang="tr-TR" noProof="1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46097" name="Text Box 18"/>
          <p:cNvSpPr txBox="1">
            <a:spLocks noChangeArrowheads="1"/>
          </p:cNvSpPr>
          <p:nvPr/>
        </p:nvSpPr>
        <p:spPr bwMode="auto">
          <a:xfrm>
            <a:off x="2731069" y="3354012"/>
            <a:ext cx="6223379" cy="458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90000" rIns="72000" bIns="90000">
            <a:spAutoFit/>
          </a:bodyPr>
          <a:lstStyle/>
          <a:p>
            <a:pPr marL="177800" indent="-177800" defTabSz="801688">
              <a:spcBef>
                <a:spcPct val="20000"/>
              </a:spcBef>
            </a:pPr>
            <a:r>
              <a:rPr lang="tr-TR" noProof="1">
                <a:solidFill>
                  <a:srgbClr val="000000"/>
                </a:solidFill>
                <a:latin typeface="Cambria" pitchFamily="18" charset="0"/>
              </a:rPr>
              <a:t>(İş Sağlığı ve Güvenliği Merkezi </a:t>
            </a:r>
            <a:r>
              <a:rPr lang="tr-TR" noProof="1" smtClean="0">
                <a:solidFill>
                  <a:srgbClr val="000000"/>
                </a:solidFill>
                <a:latin typeface="Cambria" pitchFamily="18" charset="0"/>
              </a:rPr>
              <a:t>Müdürlüğü)</a:t>
            </a:r>
            <a:endParaRPr lang="tr-TR" noProof="1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46098" name="Text Box 19"/>
          <p:cNvSpPr txBox="1">
            <a:spLocks noChangeArrowheads="1"/>
          </p:cNvSpPr>
          <p:nvPr/>
        </p:nvSpPr>
        <p:spPr bwMode="auto">
          <a:xfrm>
            <a:off x="2703773" y="4138237"/>
            <a:ext cx="6223379" cy="458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90000" rIns="72000" bIns="90000">
            <a:spAutoFit/>
          </a:bodyPr>
          <a:lstStyle/>
          <a:p>
            <a:pPr marL="177800" indent="-177800" defTabSz="801688">
              <a:spcBef>
                <a:spcPct val="20000"/>
              </a:spcBef>
            </a:pPr>
            <a:r>
              <a:rPr lang="tr-TR" noProof="1" smtClean="0">
                <a:solidFill>
                  <a:srgbClr val="000000"/>
                </a:solidFill>
                <a:latin typeface="Cambria" pitchFamily="18" charset="0"/>
              </a:rPr>
              <a:t> (Çalışma ve Sosyal Güvenlik Eğitim ve Araştıma Merkezi</a:t>
            </a:r>
            <a:endParaRPr lang="tr-TR" noProof="1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46099" name="Text Box 20"/>
          <p:cNvSpPr txBox="1">
            <a:spLocks noChangeArrowheads="1"/>
          </p:cNvSpPr>
          <p:nvPr/>
        </p:nvSpPr>
        <p:spPr bwMode="auto">
          <a:xfrm>
            <a:off x="2731069" y="4951346"/>
            <a:ext cx="6264323" cy="458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90000" rIns="72000" bIns="90000">
            <a:spAutoFit/>
          </a:bodyPr>
          <a:lstStyle/>
          <a:p>
            <a:pPr marL="177800" indent="-177800" defTabSz="801688">
              <a:spcBef>
                <a:spcPct val="20000"/>
              </a:spcBef>
            </a:pPr>
            <a:r>
              <a:rPr lang="tr-TR" noProof="1" smtClean="0">
                <a:solidFill>
                  <a:srgbClr val="000000"/>
                </a:solidFill>
                <a:latin typeface="Cambria" pitchFamily="18" charset="0"/>
              </a:rPr>
              <a:t>(</a:t>
            </a:r>
            <a:r>
              <a:rPr lang="tr-TR" noProof="1">
                <a:solidFill>
                  <a:srgbClr val="000000"/>
                </a:solidFill>
                <a:latin typeface="Cambria" pitchFamily="18" charset="0"/>
              </a:rPr>
              <a:t>Sosyal Güvenlik Kurumu</a:t>
            </a:r>
            <a:r>
              <a:rPr lang="tr-TR" noProof="1" smtClean="0">
                <a:solidFill>
                  <a:srgbClr val="000000"/>
                </a:solidFill>
                <a:latin typeface="Cambria" pitchFamily="18" charset="0"/>
              </a:rPr>
              <a:t>)</a:t>
            </a:r>
            <a:endParaRPr lang="tr-TR" noProof="1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46130" name="Rectangle 50"/>
          <p:cNvSpPr>
            <a:spLocks noChangeArrowheads="1"/>
          </p:cNvSpPr>
          <p:nvPr/>
        </p:nvSpPr>
        <p:spPr bwMode="auto">
          <a:xfrm rot="5400000">
            <a:off x="4514850" y="2343150"/>
            <a:ext cx="114300" cy="914400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6" name="Text Box 16"/>
          <p:cNvSpPr txBox="1">
            <a:spLocks noChangeArrowheads="1"/>
          </p:cNvSpPr>
          <p:nvPr/>
        </p:nvSpPr>
        <p:spPr bwMode="auto">
          <a:xfrm>
            <a:off x="1161235" y="1733392"/>
            <a:ext cx="1542537" cy="551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90000" rIns="72000" bIns="90000">
            <a:spAutoFit/>
          </a:bodyPr>
          <a:lstStyle/>
          <a:p>
            <a:pPr marL="177800" indent="-177800" defTabSz="801688">
              <a:spcBef>
                <a:spcPct val="20000"/>
              </a:spcBef>
            </a:pPr>
            <a:r>
              <a:rPr lang="tr-TR" sz="2400" b="1" noProof="1">
                <a:solidFill>
                  <a:srgbClr val="000000"/>
                </a:solidFill>
                <a:latin typeface="Cambria" pitchFamily="18" charset="0"/>
              </a:rPr>
              <a:t>İTKB</a:t>
            </a:r>
            <a:r>
              <a:rPr lang="tr-TR" sz="2400" noProof="1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endParaRPr lang="tr-TR" sz="2400" noProof="1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57" name="Text Box 17"/>
          <p:cNvSpPr txBox="1">
            <a:spLocks noChangeArrowheads="1"/>
          </p:cNvSpPr>
          <p:nvPr/>
        </p:nvSpPr>
        <p:spPr bwMode="auto">
          <a:xfrm>
            <a:off x="1161236" y="2503969"/>
            <a:ext cx="1542537" cy="551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90000" rIns="72000" bIns="90000">
            <a:spAutoFit/>
          </a:bodyPr>
          <a:lstStyle/>
          <a:p>
            <a:pPr marL="177800" indent="-177800" defTabSz="801688">
              <a:spcBef>
                <a:spcPct val="20000"/>
              </a:spcBef>
            </a:pPr>
            <a:r>
              <a:rPr lang="tr-TR" sz="2400" b="1" noProof="1" smtClean="0">
                <a:solidFill>
                  <a:srgbClr val="000000"/>
                </a:solidFill>
                <a:latin typeface="Cambria" pitchFamily="18" charset="0"/>
              </a:rPr>
              <a:t>İSGGM</a:t>
            </a:r>
            <a:endParaRPr lang="tr-TR" sz="2400" noProof="1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58" name="Text Box 18"/>
          <p:cNvSpPr txBox="1">
            <a:spLocks noChangeArrowheads="1"/>
          </p:cNvSpPr>
          <p:nvPr/>
        </p:nvSpPr>
        <p:spPr bwMode="auto">
          <a:xfrm>
            <a:off x="1161236" y="3301842"/>
            <a:ext cx="1542537" cy="551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90000" rIns="72000" bIns="90000">
            <a:spAutoFit/>
          </a:bodyPr>
          <a:lstStyle/>
          <a:p>
            <a:pPr marL="177800" indent="-177800" defTabSz="801688">
              <a:spcBef>
                <a:spcPct val="20000"/>
              </a:spcBef>
            </a:pPr>
            <a:r>
              <a:rPr lang="tr-TR" sz="2400" b="1" noProof="1" smtClean="0">
                <a:solidFill>
                  <a:srgbClr val="000000"/>
                </a:solidFill>
                <a:latin typeface="Cambria" pitchFamily="18" charset="0"/>
              </a:rPr>
              <a:t>İSGÜM</a:t>
            </a:r>
            <a:endParaRPr lang="tr-TR" sz="2400" b="1" noProof="1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59" name="Text Box 19"/>
          <p:cNvSpPr txBox="1">
            <a:spLocks noChangeArrowheads="1"/>
          </p:cNvSpPr>
          <p:nvPr/>
        </p:nvSpPr>
        <p:spPr bwMode="auto">
          <a:xfrm>
            <a:off x="1161236" y="4072419"/>
            <a:ext cx="1542537" cy="551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90000" rIns="72000" bIns="90000">
            <a:spAutoFit/>
          </a:bodyPr>
          <a:lstStyle/>
          <a:p>
            <a:pPr marL="177800" indent="-177800" defTabSz="801688">
              <a:spcBef>
                <a:spcPct val="20000"/>
              </a:spcBef>
            </a:pPr>
            <a:r>
              <a:rPr lang="tr-TR" sz="2400" b="1" noProof="1" smtClean="0">
                <a:solidFill>
                  <a:srgbClr val="000000"/>
                </a:solidFill>
                <a:latin typeface="Cambria" pitchFamily="18" charset="0"/>
              </a:rPr>
              <a:t>ÇASGEM</a:t>
            </a:r>
            <a:endParaRPr lang="tr-TR" sz="2400" noProof="1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1184330" y="4883106"/>
            <a:ext cx="1454632" cy="551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90000" rIns="72000" bIns="90000">
            <a:spAutoFit/>
          </a:bodyPr>
          <a:lstStyle/>
          <a:p>
            <a:pPr marL="177800" indent="-177800" defTabSz="801688">
              <a:spcBef>
                <a:spcPct val="20000"/>
              </a:spcBef>
            </a:pPr>
            <a:r>
              <a:rPr lang="tr-TR" sz="2400" b="1" dirty="0" smtClean="0">
                <a:solidFill>
                  <a:srgbClr val="000000"/>
                </a:solidFill>
                <a:latin typeface="Cambria" pitchFamily="18" charset="0"/>
              </a:rPr>
              <a:t>SGK</a:t>
            </a:r>
            <a:endParaRPr lang="tr-TR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61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İSG KONUSUNDA ULUSAL KAMU KURULUŞLARI</a:t>
            </a:r>
          </a:p>
        </p:txBody>
      </p:sp>
      <p:sp>
        <p:nvSpPr>
          <p:cNvPr id="62" name="Text Box 16"/>
          <p:cNvSpPr txBox="1">
            <a:spLocks noChangeArrowheads="1"/>
          </p:cNvSpPr>
          <p:nvPr/>
        </p:nvSpPr>
        <p:spPr bwMode="auto">
          <a:xfrm>
            <a:off x="232437" y="1217237"/>
            <a:ext cx="6223380" cy="458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90000" rIns="72000" bIns="90000">
            <a:spAutoFit/>
          </a:bodyPr>
          <a:lstStyle/>
          <a:p>
            <a:pPr marL="177800" indent="-177800" defTabSz="801688">
              <a:spcBef>
                <a:spcPct val="20000"/>
              </a:spcBef>
            </a:pPr>
            <a:r>
              <a:rPr lang="tr-TR" noProof="1" smtClean="0">
                <a:solidFill>
                  <a:srgbClr val="000000"/>
                </a:solidFill>
                <a:latin typeface="Cambria" pitchFamily="18" charset="0"/>
              </a:rPr>
              <a:t>ÇSGB BAĞLI İSG FAALİYETLERİNDE BULUNAN KURULUŞLAR</a:t>
            </a:r>
          </a:p>
        </p:txBody>
      </p:sp>
      <p:pic>
        <p:nvPicPr>
          <p:cNvPr id="28" name="Picture 3" descr="D:\DOKTOR\9-ISTUZMAN\1-EĞİTİM KURUMU\1. İstanbuluzman\Ulusal ve Uluslararası Kuruluşlar\Yardımcı\Resim\ISGGM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13" y="2429184"/>
            <a:ext cx="720000" cy="720000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588" y="3224345"/>
            <a:ext cx="720000" cy="7200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53252" name="Picture 4" descr="D:\DOKTOR\9-ISTUZMAN\1-EĞİTİM KURUMU\1. İstanbuluzman\Ulusal ve Uluslararası Kuruluşlar\Yardımcı\Resim\SGK1.jpg"/>
          <p:cNvPicPr preferRelativeResize="0"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61" y="4801218"/>
            <a:ext cx="720000" cy="720000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254" name="Picture 6" descr="D:\DOKTOR\9-ISTUZMAN\1-EĞİTİM KURUMU\1. İstanbuluzman\Ulusal ve Uluslararası Kuruluşlar\Yardımcı\Resim\ÇASGEM1.jpg"/>
          <p:cNvPicPr preferRelativeResize="0"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269" y="4007615"/>
            <a:ext cx="720000" cy="720000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4"/>
          <p:cNvPicPr preferRelativeResize="0"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588" y="1637893"/>
            <a:ext cx="720000" cy="720000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Dikdörtgen 26"/>
          <p:cNvSpPr/>
          <p:nvPr/>
        </p:nvSpPr>
        <p:spPr>
          <a:xfrm>
            <a:off x="2562224" y="2542492"/>
            <a:ext cx="6364927" cy="4585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9" name="Dikdörtgen 28"/>
          <p:cNvSpPr/>
          <p:nvPr/>
        </p:nvSpPr>
        <p:spPr>
          <a:xfrm>
            <a:off x="2562223" y="3348137"/>
            <a:ext cx="6364927" cy="4585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0" name="Dikdörtgen 29"/>
          <p:cNvSpPr/>
          <p:nvPr/>
        </p:nvSpPr>
        <p:spPr>
          <a:xfrm>
            <a:off x="2562222" y="4141263"/>
            <a:ext cx="6364927" cy="4585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32626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3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6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1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1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1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6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6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6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600"/>
                            </p:stCondLst>
                            <p:childTnLst>
                              <p:par>
                                <p:cTn id="68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461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461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1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6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6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6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60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11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6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animBg="1"/>
      <p:bldP spid="46085" grpId="0" animBg="1"/>
      <p:bldP spid="46086" grpId="0" animBg="1"/>
      <p:bldP spid="46087" grpId="0" animBg="1"/>
      <p:bldP spid="46088" grpId="0" animBg="1"/>
      <p:bldP spid="46089" grpId="0" animBg="1"/>
      <p:bldP spid="46095" grpId="0"/>
      <p:bldP spid="46096" grpId="0"/>
      <p:bldP spid="46097" grpId="0"/>
      <p:bldP spid="46098" grpId="0"/>
      <p:bldP spid="46099" grpId="0"/>
      <p:bldP spid="46130" grpId="0" animBg="1"/>
      <p:bldP spid="56" grpId="0"/>
      <p:bldP spid="57" grpId="0"/>
      <p:bldP spid="58" grpId="0"/>
      <p:bldP spid="59" grpId="0"/>
      <p:bldP spid="9" grpId="0"/>
      <p:bldP spid="62" grpId="0"/>
    </p:bldLst>
  </p:timing>
</p:sld>
</file>

<file path=ppt/theme/theme1.xml><?xml version="1.0" encoding="utf-8"?>
<a:theme xmlns:a="http://schemas.openxmlformats.org/drawingml/2006/main" name="1_Standarddesign">
  <a:themeElements>
    <a:clrScheme name="1_Standarddesign 1">
      <a:dk1>
        <a:srgbClr val="000000"/>
      </a:dk1>
      <a:lt1>
        <a:srgbClr val="FFFFFF"/>
      </a:lt1>
      <a:dk2>
        <a:srgbClr val="4C7013"/>
      </a:dk2>
      <a:lt2>
        <a:srgbClr val="0061B2"/>
      </a:lt2>
      <a:accent1>
        <a:srgbClr val="FEA501"/>
      </a:accent1>
      <a:accent2>
        <a:srgbClr val="C40505"/>
      </a:accent2>
      <a:accent3>
        <a:srgbClr val="FFFFFF"/>
      </a:accent3>
      <a:accent4>
        <a:srgbClr val="000000"/>
      </a:accent4>
      <a:accent5>
        <a:srgbClr val="FECFAA"/>
      </a:accent5>
      <a:accent6>
        <a:srgbClr val="B10404"/>
      </a:accent6>
      <a:hlink>
        <a:srgbClr val="919191"/>
      </a:hlink>
      <a:folHlink>
        <a:srgbClr val="C9C9C9"/>
      </a:folHlink>
    </a:clrScheme>
    <a:fontScheme name="1_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design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40505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10404"/>
        </a:accent6>
        <a:hlink>
          <a:srgbClr val="919191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9869</TotalTime>
  <Words>122</Words>
  <Application>Microsoft Office PowerPoint</Application>
  <PresentationFormat>Ekran Gösterisi (4:3)</PresentationFormat>
  <Paragraphs>32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1_Standarddesign</vt:lpstr>
      <vt:lpstr>PowerPoint Sunusu</vt:lpstr>
      <vt:lpstr>PowerPoint Sunusu</vt:lpstr>
      <vt:lpstr>PowerPoint Sunusu</vt:lpstr>
      <vt:lpstr>PowerPoint Sunusu</vt:lpstr>
    </vt:vector>
  </TitlesOfParts>
  <Company>Inscale GmbH &amp; Co. KG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PresentationPackage</dc:title>
  <dc:creator>DOKTOR</dc:creator>
  <cp:lastModifiedBy>DOKTOR</cp:lastModifiedBy>
  <cp:revision>985</cp:revision>
  <dcterms:created xsi:type="dcterms:W3CDTF">2008-04-16T13:39:00Z</dcterms:created>
  <dcterms:modified xsi:type="dcterms:W3CDTF">2011-12-28T09:34:10Z</dcterms:modified>
</cp:coreProperties>
</file>