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732" r:id="rId2"/>
    <p:sldMasterId id="2147483744" r:id="rId3"/>
    <p:sldMasterId id="2147483792" r:id="rId4"/>
    <p:sldMasterId id="2147483804" r:id="rId5"/>
    <p:sldMasterId id="2147483816" r:id="rId6"/>
    <p:sldMasterId id="2147483840" r:id="rId7"/>
    <p:sldMasterId id="2147483936" r:id="rId8"/>
    <p:sldMasterId id="2147483948" r:id="rId9"/>
    <p:sldMasterId id="2147483960" r:id="rId10"/>
    <p:sldMasterId id="2147483972" r:id="rId11"/>
    <p:sldMasterId id="2147484386" r:id="rId12"/>
    <p:sldMasterId id="2147484446" r:id="rId13"/>
    <p:sldMasterId id="2147484470" r:id="rId14"/>
  </p:sldMasterIdLst>
  <p:notesMasterIdLst>
    <p:notesMasterId r:id="rId86"/>
  </p:notesMasterIdLst>
  <p:handoutMasterIdLst>
    <p:handoutMasterId r:id="rId87"/>
  </p:handoutMasterIdLst>
  <p:sldIdLst>
    <p:sldId id="1386" r:id="rId15"/>
    <p:sldId id="1398" r:id="rId16"/>
    <p:sldId id="1399" r:id="rId17"/>
    <p:sldId id="1400" r:id="rId18"/>
    <p:sldId id="1402" r:id="rId19"/>
    <p:sldId id="1250" r:id="rId20"/>
    <p:sldId id="1251" r:id="rId21"/>
    <p:sldId id="1252" r:id="rId22"/>
    <p:sldId id="1371" r:id="rId23"/>
    <p:sldId id="1254" r:id="rId24"/>
    <p:sldId id="1541" r:id="rId25"/>
    <p:sldId id="1257" r:id="rId26"/>
    <p:sldId id="1460" r:id="rId27"/>
    <p:sldId id="1461" r:id="rId28"/>
    <p:sldId id="1468" r:id="rId29"/>
    <p:sldId id="1543" r:id="rId30"/>
    <p:sldId id="1544" r:id="rId31"/>
    <p:sldId id="1545" r:id="rId32"/>
    <p:sldId id="1546" r:id="rId33"/>
    <p:sldId id="1547" r:id="rId34"/>
    <p:sldId id="1548" r:id="rId35"/>
    <p:sldId id="1549" r:id="rId36"/>
    <p:sldId id="1550" r:id="rId37"/>
    <p:sldId id="1342" r:id="rId38"/>
    <p:sldId id="1343" r:id="rId39"/>
    <p:sldId id="1344" r:id="rId40"/>
    <p:sldId id="1345" r:id="rId41"/>
    <p:sldId id="1346" r:id="rId42"/>
    <p:sldId id="1348" r:id="rId43"/>
    <p:sldId id="1352" r:id="rId44"/>
    <p:sldId id="1537" r:id="rId45"/>
    <p:sldId id="1424" r:id="rId46"/>
    <p:sldId id="1494" r:id="rId47"/>
    <p:sldId id="1493" r:id="rId48"/>
    <p:sldId id="1495" r:id="rId49"/>
    <p:sldId id="1425" r:id="rId50"/>
    <p:sldId id="1267" r:id="rId51"/>
    <p:sldId id="1426" r:id="rId52"/>
    <p:sldId id="1427" r:id="rId53"/>
    <p:sldId id="1535" r:id="rId54"/>
    <p:sldId id="1496" r:id="rId55"/>
    <p:sldId id="1445" r:id="rId56"/>
    <p:sldId id="1446" r:id="rId57"/>
    <p:sldId id="1447" r:id="rId58"/>
    <p:sldId id="1450" r:id="rId59"/>
    <p:sldId id="1338" r:id="rId60"/>
    <p:sldId id="1285" r:id="rId61"/>
    <p:sldId id="1514" r:id="rId62"/>
    <p:sldId id="1457" r:id="rId63"/>
    <p:sldId id="1281" r:id="rId64"/>
    <p:sldId id="1289" r:id="rId65"/>
    <p:sldId id="1288" r:id="rId66"/>
    <p:sldId id="1538" r:id="rId67"/>
    <p:sldId id="1539" r:id="rId68"/>
    <p:sldId id="1542" r:id="rId69"/>
    <p:sldId id="1453" r:id="rId70"/>
    <p:sldId id="1324" r:id="rId71"/>
    <p:sldId id="1328" r:id="rId72"/>
    <p:sldId id="1533" r:id="rId73"/>
    <p:sldId id="1330" r:id="rId74"/>
    <p:sldId id="1458" r:id="rId75"/>
    <p:sldId id="1451" r:id="rId76"/>
    <p:sldId id="1332" r:id="rId77"/>
    <p:sldId id="1459" r:id="rId78"/>
    <p:sldId id="1291" r:id="rId79"/>
    <p:sldId id="1292" r:id="rId80"/>
    <p:sldId id="1520" r:id="rId81"/>
    <p:sldId id="1536" r:id="rId82"/>
    <p:sldId id="1519" r:id="rId83"/>
    <p:sldId id="1521" r:id="rId84"/>
    <p:sldId id="1438" r:id="rId8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9B1A"/>
    <a:srgbClr val="004074"/>
    <a:srgbClr val="00A4FF"/>
    <a:srgbClr val="3366FF"/>
    <a:srgbClr val="5A5A59"/>
    <a:srgbClr val="004986"/>
    <a:srgbClr val="414141"/>
    <a:srgbClr val="575F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42" autoAdjust="0"/>
    <p:restoredTop sz="94981" autoAdjust="0"/>
  </p:normalViewPr>
  <p:slideViewPr>
    <p:cSldViewPr snapToGrid="0">
      <p:cViewPr>
        <p:scale>
          <a:sx n="70" d="100"/>
          <a:sy n="70" d="100"/>
        </p:scale>
        <p:origin x="-2058" y="-396"/>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70" d="100"/>
        <a:sy n="170" d="100"/>
      </p:scale>
      <p:origin x="0" y="0"/>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viewProps" Target="viewProps.xml"/><Relationship Id="rId16" Type="http://schemas.openxmlformats.org/officeDocument/2006/relationships/slide" Target="slides/slide2.xml"/><Relationship Id="rId11" Type="http://schemas.openxmlformats.org/officeDocument/2006/relationships/slideMaster" Target="slideMasters/slideMaster11.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slide" Target="slides/slide65.xml"/><Relationship Id="rId5" Type="http://schemas.openxmlformats.org/officeDocument/2006/relationships/slideMaster" Target="slideMasters/slideMaster5.xml"/><Relationship Id="rId90" Type="http://schemas.openxmlformats.org/officeDocument/2006/relationships/theme" Target="theme/theme1.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openxmlformats.org/officeDocument/2006/relationships/slide" Target="slides/slide63.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80" Type="http://schemas.openxmlformats.org/officeDocument/2006/relationships/slide" Target="slides/slide66.xml"/><Relationship Id="rId85" Type="http://schemas.openxmlformats.org/officeDocument/2006/relationships/slide" Target="slides/slide7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slide" Target="slides/slide61.xml"/><Relationship Id="rId83" Type="http://schemas.openxmlformats.org/officeDocument/2006/relationships/slide" Target="slides/slide69.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7" Type="http://schemas.openxmlformats.org/officeDocument/2006/relationships/slideMaster" Target="slideMasters/slideMaster7.xml"/><Relationship Id="rId71" Type="http://schemas.openxmlformats.org/officeDocument/2006/relationships/slide" Target="slides/slide57.xml"/><Relationship Id="rId2" Type="http://schemas.openxmlformats.org/officeDocument/2006/relationships/slideMaster" Target="slideMasters/slideMaster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handoutMaster" Target="handoutMasters/handoutMaster1.xml"/><Relationship Id="rId61" Type="http://schemas.openxmlformats.org/officeDocument/2006/relationships/slide" Target="slides/slide47.xml"/><Relationship Id="rId82" Type="http://schemas.openxmlformats.org/officeDocument/2006/relationships/slide" Target="slides/slide68.xml"/><Relationship Id="rId1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1E3E367B-7D65-4F98-AA20-9FD10BBA8205}" type="datetimeFigureOut">
              <a:rPr lang="de-DE"/>
              <a:pPr>
                <a:defRPr/>
              </a:pPr>
              <a:t>13.08.2013</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9BF100F1-E4AD-4088-8B20-DC924817C972}" type="slidenum">
              <a:rPr lang="de-DE"/>
              <a:pPr>
                <a:defRPr/>
              </a:pPr>
              <a:t>‹#›</a:t>
            </a:fld>
            <a:endParaRPr lang="de-DE"/>
          </a:p>
        </p:txBody>
      </p:sp>
    </p:spTree>
    <p:extLst>
      <p:ext uri="{BB962C8B-B14F-4D97-AF65-F5344CB8AC3E}">
        <p14:creationId xmlns:p14="http://schemas.microsoft.com/office/powerpoint/2010/main" val="23592761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2426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1E1A5F18-09D8-41D6-B1EF-1489D53C784A}" type="slidenum">
              <a:rPr lang="de-DE"/>
              <a:pPr>
                <a:defRPr/>
              </a:pPr>
              <a:t>‹#›</a:t>
            </a:fld>
            <a:endParaRPr lang="de-DE"/>
          </a:p>
        </p:txBody>
      </p:sp>
    </p:spTree>
    <p:extLst>
      <p:ext uri="{BB962C8B-B14F-4D97-AF65-F5344CB8AC3E}">
        <p14:creationId xmlns:p14="http://schemas.microsoft.com/office/powerpoint/2010/main" val="4135586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Rot="1" noChangeAspect="1" noChangeArrowheads="1" noTextEdit="1"/>
          </p:cNvSpPr>
          <p:nvPr>
            <p:ph type="sldImg"/>
          </p:nvPr>
        </p:nvSpPr>
        <p:spPr>
          <a:ln/>
        </p:spPr>
      </p:sp>
      <p:sp>
        <p:nvSpPr>
          <p:cNvPr id="2437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noProof="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5098B10-8CF0-4FAD-A951-175AF442C69E}" type="slidenum">
              <a:rPr lang="de-DE" sz="1200">
                <a:solidFill>
                  <a:srgbClr val="000000"/>
                </a:solidFill>
              </a:rPr>
              <a:pPr algn="r" eaLnBrk="1" hangingPunct="1"/>
              <a:t>10</a:t>
            </a:fld>
            <a:endParaRPr lang="de-DE" sz="1200">
              <a:solidFill>
                <a:srgbClr val="000000"/>
              </a:solidFill>
            </a:endParaRPr>
          </a:p>
        </p:txBody>
      </p:sp>
      <p:sp>
        <p:nvSpPr>
          <p:cNvPr id="2600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37CFCF9-AF9A-4D7E-9097-E6FAC35936CB}" type="slidenum">
              <a:rPr lang="en-GB" sz="1300">
                <a:solidFill>
                  <a:srgbClr val="000000"/>
                </a:solidFill>
              </a:rPr>
              <a:pPr algn="r" eaLnBrk="1" hangingPunct="1"/>
              <a:t>10</a:t>
            </a:fld>
            <a:endParaRPr lang="en-GB" sz="1300">
              <a:solidFill>
                <a:srgbClr val="000000"/>
              </a:solidFill>
            </a:endParaRPr>
          </a:p>
        </p:txBody>
      </p:sp>
      <p:sp>
        <p:nvSpPr>
          <p:cNvPr id="260100" name="Rectangle 2"/>
          <p:cNvSpPr>
            <a:spLocks noGrp="1" noRot="1" noChangeAspect="1" noChangeArrowheads="1" noTextEdit="1"/>
          </p:cNvSpPr>
          <p:nvPr>
            <p:ph type="sldImg"/>
          </p:nvPr>
        </p:nvSpPr>
        <p:spPr>
          <a:xfrm>
            <a:off x="1143000" y="685800"/>
            <a:ext cx="4573588" cy="3430588"/>
          </a:xfrm>
          <a:ln/>
        </p:spPr>
      </p:sp>
      <p:sp>
        <p:nvSpPr>
          <p:cNvPr id="2601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5098B10-8CF0-4FAD-A951-175AF442C69E}" type="slidenum">
              <a:rPr lang="de-DE" sz="1200">
                <a:solidFill>
                  <a:srgbClr val="000000"/>
                </a:solidFill>
              </a:rPr>
              <a:pPr algn="r" eaLnBrk="1" hangingPunct="1"/>
              <a:t>11</a:t>
            </a:fld>
            <a:endParaRPr lang="de-DE" sz="1200">
              <a:solidFill>
                <a:srgbClr val="000000"/>
              </a:solidFill>
            </a:endParaRPr>
          </a:p>
        </p:txBody>
      </p:sp>
      <p:sp>
        <p:nvSpPr>
          <p:cNvPr id="2600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37CFCF9-AF9A-4D7E-9097-E6FAC35936CB}" type="slidenum">
              <a:rPr lang="en-GB" sz="1300">
                <a:solidFill>
                  <a:srgbClr val="000000"/>
                </a:solidFill>
              </a:rPr>
              <a:pPr algn="r" eaLnBrk="1" hangingPunct="1"/>
              <a:t>11</a:t>
            </a:fld>
            <a:endParaRPr lang="en-GB" sz="1300">
              <a:solidFill>
                <a:srgbClr val="000000"/>
              </a:solidFill>
            </a:endParaRPr>
          </a:p>
        </p:txBody>
      </p:sp>
      <p:sp>
        <p:nvSpPr>
          <p:cNvPr id="260100" name="Rectangle 2"/>
          <p:cNvSpPr>
            <a:spLocks noGrp="1" noRot="1" noChangeAspect="1" noChangeArrowheads="1" noTextEdit="1"/>
          </p:cNvSpPr>
          <p:nvPr>
            <p:ph type="sldImg"/>
          </p:nvPr>
        </p:nvSpPr>
        <p:spPr>
          <a:xfrm>
            <a:off x="1143000" y="685800"/>
            <a:ext cx="4573588" cy="3430588"/>
          </a:xfrm>
          <a:ln/>
        </p:spPr>
      </p:sp>
      <p:sp>
        <p:nvSpPr>
          <p:cNvPr id="2601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BAE13C2-33A4-4188-87AE-5586C9DF7EF1}" type="slidenum">
              <a:rPr lang="de-DE" sz="1200">
                <a:solidFill>
                  <a:srgbClr val="000000"/>
                </a:solidFill>
              </a:rPr>
              <a:pPr algn="r" eaLnBrk="1" hangingPunct="1"/>
              <a:t>12</a:t>
            </a:fld>
            <a:endParaRPr lang="de-DE" sz="1200">
              <a:solidFill>
                <a:srgbClr val="000000"/>
              </a:solidFill>
            </a:endParaRPr>
          </a:p>
        </p:txBody>
      </p:sp>
      <p:sp>
        <p:nvSpPr>
          <p:cNvPr id="26112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2CD0E51-3F2C-43EF-9AA0-B72CBAA9607A}" type="slidenum">
              <a:rPr lang="en-GB" sz="1300">
                <a:solidFill>
                  <a:srgbClr val="000000"/>
                </a:solidFill>
              </a:rPr>
              <a:pPr algn="r" eaLnBrk="1" hangingPunct="1"/>
              <a:t>12</a:t>
            </a:fld>
            <a:endParaRPr lang="en-GB" sz="1300">
              <a:solidFill>
                <a:srgbClr val="000000"/>
              </a:solidFill>
            </a:endParaRPr>
          </a:p>
        </p:txBody>
      </p:sp>
      <p:sp>
        <p:nvSpPr>
          <p:cNvPr id="261124" name="Rectangle 2"/>
          <p:cNvSpPr>
            <a:spLocks noGrp="1" noRot="1" noChangeAspect="1" noChangeArrowheads="1" noTextEdit="1"/>
          </p:cNvSpPr>
          <p:nvPr>
            <p:ph type="sldImg"/>
          </p:nvPr>
        </p:nvSpPr>
        <p:spPr>
          <a:xfrm>
            <a:off x="1143000" y="685800"/>
            <a:ext cx="4573588" cy="3430588"/>
          </a:xfrm>
          <a:ln/>
        </p:spPr>
      </p:sp>
      <p:sp>
        <p:nvSpPr>
          <p:cNvPr id="2611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BEA866D-0D34-4436-A71D-134A4EB65096}" type="slidenum">
              <a:rPr lang="de-DE" sz="1200">
                <a:solidFill>
                  <a:srgbClr val="000000"/>
                </a:solidFill>
              </a:rPr>
              <a:pPr algn="r" eaLnBrk="1" hangingPunct="1"/>
              <a:t>13</a:t>
            </a:fld>
            <a:endParaRPr lang="de-DE" sz="1200">
              <a:solidFill>
                <a:srgbClr val="000000"/>
              </a:solidFill>
            </a:endParaRPr>
          </a:p>
        </p:txBody>
      </p:sp>
      <p:sp>
        <p:nvSpPr>
          <p:cNvPr id="26214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98E187C-3E8A-4F16-9ABD-3A4E09678C5C}" type="slidenum">
              <a:rPr lang="en-GB" sz="1300">
                <a:solidFill>
                  <a:srgbClr val="000000"/>
                </a:solidFill>
              </a:rPr>
              <a:pPr algn="r" eaLnBrk="1" hangingPunct="1"/>
              <a:t>13</a:t>
            </a:fld>
            <a:endParaRPr lang="en-GB" sz="1300">
              <a:solidFill>
                <a:srgbClr val="000000"/>
              </a:solidFill>
            </a:endParaRPr>
          </a:p>
        </p:txBody>
      </p:sp>
      <p:sp>
        <p:nvSpPr>
          <p:cNvPr id="262148" name="Rectangle 2"/>
          <p:cNvSpPr>
            <a:spLocks noGrp="1" noRot="1" noChangeAspect="1" noChangeArrowheads="1" noTextEdit="1"/>
          </p:cNvSpPr>
          <p:nvPr>
            <p:ph type="sldImg"/>
          </p:nvPr>
        </p:nvSpPr>
        <p:spPr>
          <a:xfrm>
            <a:off x="1143000" y="685800"/>
            <a:ext cx="4573588" cy="3430588"/>
          </a:xfrm>
          <a:ln/>
        </p:spPr>
      </p:sp>
      <p:sp>
        <p:nvSpPr>
          <p:cNvPr id="26214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666B2AD1-B77F-4CD0-80BB-E42AF31E7921}" type="slidenum">
              <a:rPr lang="de-DE" sz="1200">
                <a:solidFill>
                  <a:srgbClr val="000000"/>
                </a:solidFill>
              </a:rPr>
              <a:pPr algn="r" eaLnBrk="1" hangingPunct="1"/>
              <a:t>14</a:t>
            </a:fld>
            <a:endParaRPr lang="de-DE" sz="1200">
              <a:solidFill>
                <a:srgbClr val="000000"/>
              </a:solidFill>
            </a:endParaRPr>
          </a:p>
        </p:txBody>
      </p:sp>
      <p:sp>
        <p:nvSpPr>
          <p:cNvPr id="26317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D0836C0-594D-4A12-A599-CE8C455AAB7A}" type="slidenum">
              <a:rPr lang="en-GB" sz="1300">
                <a:solidFill>
                  <a:srgbClr val="000000"/>
                </a:solidFill>
              </a:rPr>
              <a:pPr algn="r" eaLnBrk="1" hangingPunct="1"/>
              <a:t>14</a:t>
            </a:fld>
            <a:endParaRPr lang="en-GB" sz="1300">
              <a:solidFill>
                <a:srgbClr val="000000"/>
              </a:solidFill>
            </a:endParaRPr>
          </a:p>
        </p:txBody>
      </p:sp>
      <p:sp>
        <p:nvSpPr>
          <p:cNvPr id="263172" name="Rectangle 2"/>
          <p:cNvSpPr>
            <a:spLocks noGrp="1" noRot="1" noChangeAspect="1" noChangeArrowheads="1" noTextEdit="1"/>
          </p:cNvSpPr>
          <p:nvPr>
            <p:ph type="sldImg"/>
          </p:nvPr>
        </p:nvSpPr>
        <p:spPr>
          <a:xfrm>
            <a:off x="1143000" y="685800"/>
            <a:ext cx="4573588" cy="3430588"/>
          </a:xfrm>
          <a:ln/>
        </p:spPr>
      </p:sp>
      <p:sp>
        <p:nvSpPr>
          <p:cNvPr id="26317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D9A9F01-CEB1-4663-BF87-EF6C6D232F91}" type="slidenum">
              <a:rPr lang="de-DE" sz="1200">
                <a:solidFill>
                  <a:srgbClr val="000000"/>
                </a:solidFill>
              </a:rPr>
              <a:pPr algn="r" eaLnBrk="1" hangingPunct="1"/>
              <a:t>15</a:t>
            </a:fld>
            <a:endParaRPr lang="de-DE" sz="1200">
              <a:solidFill>
                <a:srgbClr val="000000"/>
              </a:solidFill>
            </a:endParaRPr>
          </a:p>
        </p:txBody>
      </p:sp>
      <p:sp>
        <p:nvSpPr>
          <p:cNvPr id="27033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1904F62-E96B-4E20-970F-63ED59EA51D0}" type="slidenum">
              <a:rPr lang="en-GB" sz="1300">
                <a:solidFill>
                  <a:srgbClr val="000000"/>
                </a:solidFill>
              </a:rPr>
              <a:pPr algn="r" eaLnBrk="1" hangingPunct="1"/>
              <a:t>15</a:t>
            </a:fld>
            <a:endParaRPr lang="en-GB" sz="1300">
              <a:solidFill>
                <a:srgbClr val="000000"/>
              </a:solidFill>
            </a:endParaRPr>
          </a:p>
        </p:txBody>
      </p:sp>
      <p:sp>
        <p:nvSpPr>
          <p:cNvPr id="270340" name="Rectangle 2"/>
          <p:cNvSpPr>
            <a:spLocks noGrp="1" noRot="1" noChangeAspect="1" noChangeArrowheads="1" noTextEdit="1"/>
          </p:cNvSpPr>
          <p:nvPr>
            <p:ph type="sldImg"/>
          </p:nvPr>
        </p:nvSpPr>
        <p:spPr>
          <a:xfrm>
            <a:off x="1143000" y="685800"/>
            <a:ext cx="4573588" cy="3430588"/>
          </a:xfrm>
          <a:ln/>
        </p:spPr>
      </p:sp>
      <p:sp>
        <p:nvSpPr>
          <p:cNvPr id="27034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A4D9A91-82C4-4613-8214-7265C1B14C13}" type="slidenum">
              <a:rPr lang="de-DE" sz="1200">
                <a:solidFill>
                  <a:srgbClr val="000000"/>
                </a:solidFill>
              </a:rPr>
              <a:pPr algn="r" eaLnBrk="1" hangingPunct="1"/>
              <a:t>16</a:t>
            </a:fld>
            <a:endParaRPr lang="de-DE" sz="1200">
              <a:solidFill>
                <a:srgbClr val="000000"/>
              </a:solidFill>
            </a:endParaRPr>
          </a:p>
        </p:txBody>
      </p:sp>
      <p:sp>
        <p:nvSpPr>
          <p:cNvPr id="30003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1A6631E1-8995-44D6-8239-EA26C5EB99D7}" type="slidenum">
              <a:rPr lang="en-GB" sz="1300">
                <a:solidFill>
                  <a:srgbClr val="000000"/>
                </a:solidFill>
              </a:rPr>
              <a:pPr algn="r" eaLnBrk="1" hangingPunct="1"/>
              <a:t>16</a:t>
            </a:fld>
            <a:endParaRPr lang="en-GB" sz="1300">
              <a:solidFill>
                <a:srgbClr val="000000"/>
              </a:solidFill>
            </a:endParaRPr>
          </a:p>
        </p:txBody>
      </p:sp>
      <p:sp>
        <p:nvSpPr>
          <p:cNvPr id="300036" name="Rectangle 2"/>
          <p:cNvSpPr>
            <a:spLocks noGrp="1" noRot="1" noChangeAspect="1" noChangeArrowheads="1" noTextEdit="1"/>
          </p:cNvSpPr>
          <p:nvPr>
            <p:ph type="sldImg"/>
          </p:nvPr>
        </p:nvSpPr>
        <p:spPr>
          <a:xfrm>
            <a:off x="1143000" y="685800"/>
            <a:ext cx="4573588" cy="3430588"/>
          </a:xfrm>
          <a:ln/>
        </p:spPr>
      </p:sp>
      <p:sp>
        <p:nvSpPr>
          <p:cNvPr id="30003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5F26451-FCE9-4251-86FA-75606234E565}" type="slidenum">
              <a:rPr lang="de-DE" sz="1200">
                <a:solidFill>
                  <a:srgbClr val="000000"/>
                </a:solidFill>
              </a:rPr>
              <a:pPr algn="r" eaLnBrk="1" hangingPunct="1"/>
              <a:t>17</a:t>
            </a:fld>
            <a:endParaRPr lang="de-DE" sz="1200">
              <a:solidFill>
                <a:srgbClr val="000000"/>
              </a:solidFill>
            </a:endParaRPr>
          </a:p>
        </p:txBody>
      </p:sp>
      <p:sp>
        <p:nvSpPr>
          <p:cNvPr id="3420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2FDE4EB-22CD-4233-8FED-FD5E403D27EF}" type="slidenum">
              <a:rPr lang="en-GB" sz="1300">
                <a:solidFill>
                  <a:srgbClr val="000000"/>
                </a:solidFill>
              </a:rPr>
              <a:pPr algn="r" eaLnBrk="1" hangingPunct="1"/>
              <a:t>17</a:t>
            </a:fld>
            <a:endParaRPr lang="en-GB" sz="1300">
              <a:solidFill>
                <a:srgbClr val="000000"/>
              </a:solidFill>
            </a:endParaRPr>
          </a:p>
        </p:txBody>
      </p:sp>
      <p:sp>
        <p:nvSpPr>
          <p:cNvPr id="342020" name="Rectangle 2"/>
          <p:cNvSpPr>
            <a:spLocks noGrp="1" noRot="1" noChangeAspect="1" noChangeArrowheads="1" noTextEdit="1"/>
          </p:cNvSpPr>
          <p:nvPr>
            <p:ph type="sldImg"/>
          </p:nvPr>
        </p:nvSpPr>
        <p:spPr>
          <a:xfrm>
            <a:off x="1143000" y="685800"/>
            <a:ext cx="4573588" cy="3430588"/>
          </a:xfrm>
          <a:ln/>
        </p:spPr>
      </p:sp>
      <p:sp>
        <p:nvSpPr>
          <p:cNvPr id="3420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5F26451-FCE9-4251-86FA-75606234E565}" type="slidenum">
              <a:rPr lang="de-DE" sz="1200">
                <a:solidFill>
                  <a:srgbClr val="000000"/>
                </a:solidFill>
              </a:rPr>
              <a:pPr algn="r" eaLnBrk="1" hangingPunct="1"/>
              <a:t>18</a:t>
            </a:fld>
            <a:endParaRPr lang="de-DE" sz="1200">
              <a:solidFill>
                <a:srgbClr val="000000"/>
              </a:solidFill>
            </a:endParaRPr>
          </a:p>
        </p:txBody>
      </p:sp>
      <p:sp>
        <p:nvSpPr>
          <p:cNvPr id="3420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2FDE4EB-22CD-4233-8FED-FD5E403D27EF}" type="slidenum">
              <a:rPr lang="en-GB" sz="1300">
                <a:solidFill>
                  <a:srgbClr val="000000"/>
                </a:solidFill>
              </a:rPr>
              <a:pPr algn="r" eaLnBrk="1" hangingPunct="1"/>
              <a:t>18</a:t>
            </a:fld>
            <a:endParaRPr lang="en-GB" sz="1300">
              <a:solidFill>
                <a:srgbClr val="000000"/>
              </a:solidFill>
            </a:endParaRPr>
          </a:p>
        </p:txBody>
      </p:sp>
      <p:sp>
        <p:nvSpPr>
          <p:cNvPr id="342020" name="Rectangle 2"/>
          <p:cNvSpPr>
            <a:spLocks noGrp="1" noRot="1" noChangeAspect="1" noChangeArrowheads="1" noTextEdit="1"/>
          </p:cNvSpPr>
          <p:nvPr>
            <p:ph type="sldImg"/>
          </p:nvPr>
        </p:nvSpPr>
        <p:spPr>
          <a:xfrm>
            <a:off x="1143000" y="685800"/>
            <a:ext cx="4573588" cy="3430588"/>
          </a:xfrm>
          <a:ln/>
        </p:spPr>
      </p:sp>
      <p:sp>
        <p:nvSpPr>
          <p:cNvPr id="3420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5F26451-FCE9-4251-86FA-75606234E565}" type="slidenum">
              <a:rPr lang="de-DE" sz="1200">
                <a:solidFill>
                  <a:srgbClr val="000000"/>
                </a:solidFill>
              </a:rPr>
              <a:pPr algn="r" eaLnBrk="1" hangingPunct="1"/>
              <a:t>19</a:t>
            </a:fld>
            <a:endParaRPr lang="de-DE" sz="1200">
              <a:solidFill>
                <a:srgbClr val="000000"/>
              </a:solidFill>
            </a:endParaRPr>
          </a:p>
        </p:txBody>
      </p:sp>
      <p:sp>
        <p:nvSpPr>
          <p:cNvPr id="3420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2FDE4EB-22CD-4233-8FED-FD5E403D27EF}" type="slidenum">
              <a:rPr lang="en-GB" sz="1300">
                <a:solidFill>
                  <a:srgbClr val="000000"/>
                </a:solidFill>
              </a:rPr>
              <a:pPr algn="r" eaLnBrk="1" hangingPunct="1"/>
              <a:t>19</a:t>
            </a:fld>
            <a:endParaRPr lang="en-GB" sz="1300">
              <a:solidFill>
                <a:srgbClr val="000000"/>
              </a:solidFill>
            </a:endParaRPr>
          </a:p>
        </p:txBody>
      </p:sp>
      <p:sp>
        <p:nvSpPr>
          <p:cNvPr id="342020" name="Rectangle 2"/>
          <p:cNvSpPr>
            <a:spLocks noGrp="1" noRot="1" noChangeAspect="1" noChangeArrowheads="1" noTextEdit="1"/>
          </p:cNvSpPr>
          <p:nvPr>
            <p:ph type="sldImg"/>
          </p:nvPr>
        </p:nvSpPr>
        <p:spPr>
          <a:xfrm>
            <a:off x="1143000" y="685800"/>
            <a:ext cx="4573588" cy="3430588"/>
          </a:xfrm>
          <a:ln/>
        </p:spPr>
      </p:sp>
      <p:sp>
        <p:nvSpPr>
          <p:cNvPr id="3420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25F6866-D83F-4DB9-B3E9-2B3A1ABA0491}" type="slidenum">
              <a:rPr lang="de-DE" sz="1200">
                <a:solidFill>
                  <a:srgbClr val="000000"/>
                </a:solidFill>
              </a:rPr>
              <a:pPr algn="r" eaLnBrk="1" hangingPunct="1"/>
              <a:t>2</a:t>
            </a:fld>
            <a:endParaRPr lang="de-DE" sz="1200">
              <a:solidFill>
                <a:srgbClr val="000000"/>
              </a:solidFill>
            </a:endParaRPr>
          </a:p>
        </p:txBody>
      </p:sp>
      <p:sp>
        <p:nvSpPr>
          <p:cNvPr id="2467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CC4B32B-4BCE-423A-A86F-07881F690A38}" type="slidenum">
              <a:rPr lang="en-GB" sz="1300">
                <a:solidFill>
                  <a:srgbClr val="000000"/>
                </a:solidFill>
              </a:rPr>
              <a:pPr algn="r" eaLnBrk="1" hangingPunct="1"/>
              <a:t>2</a:t>
            </a:fld>
            <a:endParaRPr lang="en-GB" sz="1300">
              <a:solidFill>
                <a:srgbClr val="000000"/>
              </a:solidFill>
            </a:endParaRPr>
          </a:p>
        </p:txBody>
      </p:sp>
      <p:sp>
        <p:nvSpPr>
          <p:cNvPr id="246788" name="Rectangle 2"/>
          <p:cNvSpPr>
            <a:spLocks noGrp="1" noRot="1" noChangeAspect="1" noChangeArrowheads="1" noTextEdit="1"/>
          </p:cNvSpPr>
          <p:nvPr>
            <p:ph type="sldImg"/>
          </p:nvPr>
        </p:nvSpPr>
        <p:spPr>
          <a:xfrm>
            <a:off x="1143000" y="685800"/>
            <a:ext cx="4573588" cy="3430588"/>
          </a:xfrm>
          <a:ln/>
        </p:spPr>
      </p:sp>
      <p:sp>
        <p:nvSpPr>
          <p:cNvPr id="2467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5F26451-FCE9-4251-86FA-75606234E565}" type="slidenum">
              <a:rPr lang="de-DE" sz="1200">
                <a:solidFill>
                  <a:srgbClr val="000000"/>
                </a:solidFill>
              </a:rPr>
              <a:pPr algn="r" eaLnBrk="1" hangingPunct="1"/>
              <a:t>20</a:t>
            </a:fld>
            <a:endParaRPr lang="de-DE" sz="1200">
              <a:solidFill>
                <a:srgbClr val="000000"/>
              </a:solidFill>
            </a:endParaRPr>
          </a:p>
        </p:txBody>
      </p:sp>
      <p:sp>
        <p:nvSpPr>
          <p:cNvPr id="3420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2FDE4EB-22CD-4233-8FED-FD5E403D27EF}" type="slidenum">
              <a:rPr lang="en-GB" sz="1300">
                <a:solidFill>
                  <a:srgbClr val="000000"/>
                </a:solidFill>
              </a:rPr>
              <a:pPr algn="r" eaLnBrk="1" hangingPunct="1"/>
              <a:t>20</a:t>
            </a:fld>
            <a:endParaRPr lang="en-GB" sz="1300">
              <a:solidFill>
                <a:srgbClr val="000000"/>
              </a:solidFill>
            </a:endParaRPr>
          </a:p>
        </p:txBody>
      </p:sp>
      <p:sp>
        <p:nvSpPr>
          <p:cNvPr id="342020" name="Rectangle 2"/>
          <p:cNvSpPr>
            <a:spLocks noGrp="1" noRot="1" noChangeAspect="1" noChangeArrowheads="1" noTextEdit="1"/>
          </p:cNvSpPr>
          <p:nvPr>
            <p:ph type="sldImg"/>
          </p:nvPr>
        </p:nvSpPr>
        <p:spPr>
          <a:xfrm>
            <a:off x="1143000" y="685800"/>
            <a:ext cx="4573588" cy="3430588"/>
          </a:xfrm>
          <a:ln/>
        </p:spPr>
      </p:sp>
      <p:sp>
        <p:nvSpPr>
          <p:cNvPr id="3420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5F26451-FCE9-4251-86FA-75606234E565}" type="slidenum">
              <a:rPr lang="de-DE" sz="1200">
                <a:solidFill>
                  <a:srgbClr val="000000"/>
                </a:solidFill>
              </a:rPr>
              <a:pPr algn="r" eaLnBrk="1" hangingPunct="1"/>
              <a:t>21</a:t>
            </a:fld>
            <a:endParaRPr lang="de-DE" sz="1200">
              <a:solidFill>
                <a:srgbClr val="000000"/>
              </a:solidFill>
            </a:endParaRPr>
          </a:p>
        </p:txBody>
      </p:sp>
      <p:sp>
        <p:nvSpPr>
          <p:cNvPr id="3420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2FDE4EB-22CD-4233-8FED-FD5E403D27EF}" type="slidenum">
              <a:rPr lang="en-GB" sz="1300">
                <a:solidFill>
                  <a:srgbClr val="000000"/>
                </a:solidFill>
              </a:rPr>
              <a:pPr algn="r" eaLnBrk="1" hangingPunct="1"/>
              <a:t>21</a:t>
            </a:fld>
            <a:endParaRPr lang="en-GB" sz="1300">
              <a:solidFill>
                <a:srgbClr val="000000"/>
              </a:solidFill>
            </a:endParaRPr>
          </a:p>
        </p:txBody>
      </p:sp>
      <p:sp>
        <p:nvSpPr>
          <p:cNvPr id="342020" name="Rectangle 2"/>
          <p:cNvSpPr>
            <a:spLocks noGrp="1" noRot="1" noChangeAspect="1" noChangeArrowheads="1" noTextEdit="1"/>
          </p:cNvSpPr>
          <p:nvPr>
            <p:ph type="sldImg"/>
          </p:nvPr>
        </p:nvSpPr>
        <p:spPr>
          <a:xfrm>
            <a:off x="1143000" y="685800"/>
            <a:ext cx="4573588" cy="3430588"/>
          </a:xfrm>
          <a:ln/>
        </p:spPr>
      </p:sp>
      <p:sp>
        <p:nvSpPr>
          <p:cNvPr id="3420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DAD3FD3-DCFD-41E8-B945-A0DBF1D2F944}" type="slidenum">
              <a:rPr lang="de-DE" sz="1200">
                <a:solidFill>
                  <a:srgbClr val="000000"/>
                </a:solidFill>
              </a:rPr>
              <a:pPr algn="r" eaLnBrk="1" hangingPunct="1"/>
              <a:t>22</a:t>
            </a:fld>
            <a:endParaRPr lang="de-DE" sz="1200">
              <a:solidFill>
                <a:srgbClr val="000000"/>
              </a:solidFill>
            </a:endParaRPr>
          </a:p>
        </p:txBody>
      </p:sp>
      <p:sp>
        <p:nvSpPr>
          <p:cNvPr id="2897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B8399B9-43D8-4797-947E-96BA28E67746}" type="slidenum">
              <a:rPr lang="en-GB" sz="1300">
                <a:solidFill>
                  <a:srgbClr val="000000"/>
                </a:solidFill>
              </a:rPr>
              <a:pPr algn="r" eaLnBrk="1" hangingPunct="1"/>
              <a:t>22</a:t>
            </a:fld>
            <a:endParaRPr lang="en-GB" sz="1300">
              <a:solidFill>
                <a:srgbClr val="000000"/>
              </a:solidFill>
            </a:endParaRPr>
          </a:p>
        </p:txBody>
      </p:sp>
      <p:sp>
        <p:nvSpPr>
          <p:cNvPr id="289796" name="Rectangle 2"/>
          <p:cNvSpPr>
            <a:spLocks noGrp="1" noRot="1" noChangeAspect="1" noChangeArrowheads="1" noTextEdit="1"/>
          </p:cNvSpPr>
          <p:nvPr>
            <p:ph type="sldImg"/>
          </p:nvPr>
        </p:nvSpPr>
        <p:spPr>
          <a:xfrm>
            <a:off x="1143000" y="685800"/>
            <a:ext cx="4573588" cy="3430588"/>
          </a:xfrm>
          <a:ln/>
        </p:spPr>
      </p:sp>
      <p:sp>
        <p:nvSpPr>
          <p:cNvPr id="2897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E0F40CD-A72E-4FCE-A3F5-898B2FEA08D5}" type="slidenum">
              <a:rPr lang="de-DE" sz="1200">
                <a:solidFill>
                  <a:srgbClr val="000000"/>
                </a:solidFill>
              </a:rPr>
              <a:pPr algn="r" eaLnBrk="1" hangingPunct="1"/>
              <a:t>23</a:t>
            </a:fld>
            <a:endParaRPr lang="de-DE" sz="1200">
              <a:solidFill>
                <a:srgbClr val="000000"/>
              </a:solidFill>
            </a:endParaRPr>
          </a:p>
        </p:txBody>
      </p:sp>
      <p:sp>
        <p:nvSpPr>
          <p:cNvPr id="264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D62DC0-CF62-43A3-A41A-990601658F70}" type="slidenum">
              <a:rPr lang="en-GB" sz="1300">
                <a:solidFill>
                  <a:srgbClr val="000000"/>
                </a:solidFill>
              </a:rPr>
              <a:pPr algn="r" eaLnBrk="1" hangingPunct="1"/>
              <a:t>23</a:t>
            </a:fld>
            <a:endParaRPr lang="en-GB" sz="1300">
              <a:solidFill>
                <a:srgbClr val="000000"/>
              </a:solidFill>
            </a:endParaRPr>
          </a:p>
        </p:txBody>
      </p:sp>
      <p:sp>
        <p:nvSpPr>
          <p:cNvPr id="264196" name="Rectangle 2"/>
          <p:cNvSpPr>
            <a:spLocks noGrp="1" noRot="1" noChangeAspect="1" noChangeArrowheads="1" noTextEdit="1"/>
          </p:cNvSpPr>
          <p:nvPr>
            <p:ph type="sldImg"/>
          </p:nvPr>
        </p:nvSpPr>
        <p:spPr>
          <a:xfrm>
            <a:off x="1143000" y="685800"/>
            <a:ext cx="4573588" cy="3430588"/>
          </a:xfrm>
          <a:ln/>
        </p:spPr>
      </p:sp>
      <p:sp>
        <p:nvSpPr>
          <p:cNvPr id="264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C5964C7-30C7-4A12-9318-465E5BBC753C}" type="slidenum">
              <a:rPr lang="de-DE" sz="1200">
                <a:solidFill>
                  <a:srgbClr val="000000"/>
                </a:solidFill>
              </a:rPr>
              <a:pPr algn="r" eaLnBrk="1" hangingPunct="1"/>
              <a:t>24</a:t>
            </a:fld>
            <a:endParaRPr lang="de-DE" sz="1200">
              <a:solidFill>
                <a:srgbClr val="000000"/>
              </a:solidFill>
            </a:endParaRPr>
          </a:p>
        </p:txBody>
      </p:sp>
      <p:sp>
        <p:nvSpPr>
          <p:cNvPr id="28160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829F0AE-AE5D-4019-AB27-9FF8662B6884}" type="slidenum">
              <a:rPr lang="en-GB" sz="1300">
                <a:solidFill>
                  <a:srgbClr val="000000"/>
                </a:solidFill>
              </a:rPr>
              <a:pPr algn="r" eaLnBrk="1" hangingPunct="1"/>
              <a:t>24</a:t>
            </a:fld>
            <a:endParaRPr lang="en-GB" sz="1300">
              <a:solidFill>
                <a:srgbClr val="000000"/>
              </a:solidFill>
            </a:endParaRPr>
          </a:p>
        </p:txBody>
      </p:sp>
      <p:sp>
        <p:nvSpPr>
          <p:cNvPr id="281604" name="Rectangle 2"/>
          <p:cNvSpPr>
            <a:spLocks noGrp="1" noRot="1" noChangeAspect="1" noChangeArrowheads="1" noTextEdit="1"/>
          </p:cNvSpPr>
          <p:nvPr>
            <p:ph type="sldImg"/>
          </p:nvPr>
        </p:nvSpPr>
        <p:spPr>
          <a:xfrm>
            <a:off x="1143000" y="685800"/>
            <a:ext cx="4573588" cy="3430588"/>
          </a:xfrm>
          <a:ln/>
        </p:spPr>
      </p:sp>
      <p:sp>
        <p:nvSpPr>
          <p:cNvPr id="28160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E27E3FF-CB16-40CC-8962-41FFFEF735C8}" type="slidenum">
              <a:rPr lang="de-DE" sz="1200">
                <a:solidFill>
                  <a:srgbClr val="000000"/>
                </a:solidFill>
              </a:rPr>
              <a:pPr algn="r" eaLnBrk="1" hangingPunct="1"/>
              <a:t>25</a:t>
            </a:fld>
            <a:endParaRPr lang="de-DE" sz="1200">
              <a:solidFill>
                <a:srgbClr val="000000"/>
              </a:solidFill>
            </a:endParaRPr>
          </a:p>
        </p:txBody>
      </p:sp>
      <p:sp>
        <p:nvSpPr>
          <p:cNvPr id="28262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1F0513D-419F-41A9-BBDD-9B1FF135DC2D}" type="slidenum">
              <a:rPr lang="en-GB" sz="1300">
                <a:solidFill>
                  <a:srgbClr val="000000"/>
                </a:solidFill>
              </a:rPr>
              <a:pPr algn="r" eaLnBrk="1" hangingPunct="1"/>
              <a:t>25</a:t>
            </a:fld>
            <a:endParaRPr lang="en-GB" sz="1300">
              <a:solidFill>
                <a:srgbClr val="000000"/>
              </a:solidFill>
            </a:endParaRPr>
          </a:p>
        </p:txBody>
      </p:sp>
      <p:sp>
        <p:nvSpPr>
          <p:cNvPr id="282628" name="Rectangle 2"/>
          <p:cNvSpPr>
            <a:spLocks noGrp="1" noRot="1" noChangeAspect="1" noChangeArrowheads="1" noTextEdit="1"/>
          </p:cNvSpPr>
          <p:nvPr>
            <p:ph type="sldImg"/>
          </p:nvPr>
        </p:nvSpPr>
        <p:spPr>
          <a:xfrm>
            <a:off x="1143000" y="685800"/>
            <a:ext cx="4573588" cy="3430588"/>
          </a:xfrm>
          <a:ln/>
        </p:spPr>
      </p:sp>
      <p:sp>
        <p:nvSpPr>
          <p:cNvPr id="28262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FAE7187-1AC3-49F1-88D9-16FB2A9B0D3F}" type="slidenum">
              <a:rPr lang="de-DE" sz="1200">
                <a:solidFill>
                  <a:srgbClr val="000000"/>
                </a:solidFill>
              </a:rPr>
              <a:pPr algn="r" eaLnBrk="1" hangingPunct="1"/>
              <a:t>26</a:t>
            </a:fld>
            <a:endParaRPr lang="de-DE" sz="1200">
              <a:solidFill>
                <a:srgbClr val="000000"/>
              </a:solidFill>
            </a:endParaRPr>
          </a:p>
        </p:txBody>
      </p:sp>
      <p:sp>
        <p:nvSpPr>
          <p:cNvPr id="28365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D6372E0-BEE8-4877-89EF-B6B881D0FCF7}" type="slidenum">
              <a:rPr lang="en-GB" sz="1300">
                <a:solidFill>
                  <a:srgbClr val="000000"/>
                </a:solidFill>
              </a:rPr>
              <a:pPr algn="r" eaLnBrk="1" hangingPunct="1"/>
              <a:t>26</a:t>
            </a:fld>
            <a:endParaRPr lang="en-GB" sz="1300">
              <a:solidFill>
                <a:srgbClr val="000000"/>
              </a:solidFill>
            </a:endParaRPr>
          </a:p>
        </p:txBody>
      </p:sp>
      <p:sp>
        <p:nvSpPr>
          <p:cNvPr id="283652" name="Rectangle 2"/>
          <p:cNvSpPr>
            <a:spLocks noGrp="1" noRot="1" noChangeAspect="1" noChangeArrowheads="1" noTextEdit="1"/>
          </p:cNvSpPr>
          <p:nvPr>
            <p:ph type="sldImg"/>
          </p:nvPr>
        </p:nvSpPr>
        <p:spPr>
          <a:xfrm>
            <a:off x="1143000" y="685800"/>
            <a:ext cx="4573588" cy="3430588"/>
          </a:xfrm>
          <a:ln/>
        </p:spPr>
      </p:sp>
      <p:sp>
        <p:nvSpPr>
          <p:cNvPr id="28365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1DF7BB6-B646-4F85-A70D-816994B7E3EB}" type="slidenum">
              <a:rPr lang="de-DE" sz="1200">
                <a:solidFill>
                  <a:srgbClr val="000000"/>
                </a:solidFill>
              </a:rPr>
              <a:pPr algn="r" eaLnBrk="1" hangingPunct="1"/>
              <a:t>27</a:t>
            </a:fld>
            <a:endParaRPr lang="de-DE" sz="1200">
              <a:solidFill>
                <a:srgbClr val="000000"/>
              </a:solidFill>
            </a:endParaRPr>
          </a:p>
        </p:txBody>
      </p:sp>
      <p:sp>
        <p:nvSpPr>
          <p:cNvPr id="28467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D6BECB1-3485-4FE9-8535-6F1163E14BC5}" type="slidenum">
              <a:rPr lang="en-GB" sz="1300">
                <a:solidFill>
                  <a:srgbClr val="000000"/>
                </a:solidFill>
              </a:rPr>
              <a:pPr algn="r" eaLnBrk="1" hangingPunct="1"/>
              <a:t>27</a:t>
            </a:fld>
            <a:endParaRPr lang="en-GB" sz="1300">
              <a:solidFill>
                <a:srgbClr val="000000"/>
              </a:solidFill>
            </a:endParaRPr>
          </a:p>
        </p:txBody>
      </p:sp>
      <p:sp>
        <p:nvSpPr>
          <p:cNvPr id="284676" name="Rectangle 2"/>
          <p:cNvSpPr>
            <a:spLocks noGrp="1" noRot="1" noChangeAspect="1" noChangeArrowheads="1" noTextEdit="1"/>
          </p:cNvSpPr>
          <p:nvPr>
            <p:ph type="sldImg"/>
          </p:nvPr>
        </p:nvSpPr>
        <p:spPr>
          <a:xfrm>
            <a:off x="1143000" y="685800"/>
            <a:ext cx="4573588" cy="3430588"/>
          </a:xfrm>
          <a:ln/>
        </p:spPr>
      </p:sp>
      <p:sp>
        <p:nvSpPr>
          <p:cNvPr id="28467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BDC4FF1-E7C2-4DD2-9DE4-26ABB2FB4FBC}" type="slidenum">
              <a:rPr lang="de-DE" sz="1200">
                <a:solidFill>
                  <a:srgbClr val="000000"/>
                </a:solidFill>
              </a:rPr>
              <a:pPr algn="r" eaLnBrk="1" hangingPunct="1"/>
              <a:t>28</a:t>
            </a:fld>
            <a:endParaRPr lang="de-DE" sz="1200">
              <a:solidFill>
                <a:srgbClr val="000000"/>
              </a:solidFill>
            </a:endParaRPr>
          </a:p>
        </p:txBody>
      </p:sp>
      <p:sp>
        <p:nvSpPr>
          <p:cNvPr id="2856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81565BA-B32F-4BB1-98D6-94AEAEFD292E}" type="slidenum">
              <a:rPr lang="en-GB" sz="1300">
                <a:solidFill>
                  <a:srgbClr val="000000"/>
                </a:solidFill>
              </a:rPr>
              <a:pPr algn="r" eaLnBrk="1" hangingPunct="1"/>
              <a:t>28</a:t>
            </a:fld>
            <a:endParaRPr lang="en-GB" sz="1300">
              <a:solidFill>
                <a:srgbClr val="000000"/>
              </a:solidFill>
            </a:endParaRPr>
          </a:p>
        </p:txBody>
      </p:sp>
      <p:sp>
        <p:nvSpPr>
          <p:cNvPr id="285700" name="Rectangle 2"/>
          <p:cNvSpPr>
            <a:spLocks noGrp="1" noRot="1" noChangeAspect="1" noChangeArrowheads="1" noTextEdit="1"/>
          </p:cNvSpPr>
          <p:nvPr>
            <p:ph type="sldImg"/>
          </p:nvPr>
        </p:nvSpPr>
        <p:spPr>
          <a:xfrm>
            <a:off x="1143000" y="685800"/>
            <a:ext cx="4573588" cy="3430588"/>
          </a:xfrm>
          <a:ln/>
        </p:spPr>
      </p:sp>
      <p:sp>
        <p:nvSpPr>
          <p:cNvPr id="2857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A47EDCB-CC11-4F23-976B-67A4CDEE1C84}" type="slidenum">
              <a:rPr lang="de-DE" sz="1200">
                <a:solidFill>
                  <a:srgbClr val="000000"/>
                </a:solidFill>
              </a:rPr>
              <a:pPr algn="r" eaLnBrk="1" hangingPunct="1"/>
              <a:t>29</a:t>
            </a:fld>
            <a:endParaRPr lang="de-DE" sz="1200">
              <a:solidFill>
                <a:srgbClr val="000000"/>
              </a:solidFill>
            </a:endParaRPr>
          </a:p>
        </p:txBody>
      </p:sp>
      <p:sp>
        <p:nvSpPr>
          <p:cNvPr id="28672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C06B50A-830D-4998-9C0F-8078CF259AD5}" type="slidenum">
              <a:rPr lang="en-GB" sz="1300">
                <a:solidFill>
                  <a:srgbClr val="000000"/>
                </a:solidFill>
              </a:rPr>
              <a:pPr algn="r" eaLnBrk="1" hangingPunct="1"/>
              <a:t>29</a:t>
            </a:fld>
            <a:endParaRPr lang="en-GB" sz="1300">
              <a:solidFill>
                <a:srgbClr val="000000"/>
              </a:solidFill>
            </a:endParaRPr>
          </a:p>
        </p:txBody>
      </p:sp>
      <p:sp>
        <p:nvSpPr>
          <p:cNvPr id="286724" name="Rectangle 2"/>
          <p:cNvSpPr>
            <a:spLocks noGrp="1" noRot="1" noChangeAspect="1" noChangeArrowheads="1" noTextEdit="1"/>
          </p:cNvSpPr>
          <p:nvPr>
            <p:ph type="sldImg"/>
          </p:nvPr>
        </p:nvSpPr>
        <p:spPr>
          <a:xfrm>
            <a:off x="1143000" y="685800"/>
            <a:ext cx="4573588" cy="3430588"/>
          </a:xfrm>
          <a:ln/>
        </p:spPr>
      </p:sp>
      <p:sp>
        <p:nvSpPr>
          <p:cNvPr id="2867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08D5E3F-6765-44B1-B678-4966C5431268}" type="slidenum">
              <a:rPr lang="de-DE" sz="1200">
                <a:solidFill>
                  <a:srgbClr val="000000"/>
                </a:solidFill>
              </a:rPr>
              <a:pPr algn="r" eaLnBrk="1" hangingPunct="1"/>
              <a:t>3</a:t>
            </a:fld>
            <a:endParaRPr lang="de-DE" sz="1200">
              <a:solidFill>
                <a:srgbClr val="000000"/>
              </a:solidFill>
            </a:endParaRPr>
          </a:p>
        </p:txBody>
      </p:sp>
      <p:sp>
        <p:nvSpPr>
          <p:cNvPr id="24781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2B4AFDA-2EE7-4E7B-A325-52DB13903DBD}" type="slidenum">
              <a:rPr lang="en-GB" sz="1300">
                <a:solidFill>
                  <a:srgbClr val="000000"/>
                </a:solidFill>
              </a:rPr>
              <a:pPr algn="r" eaLnBrk="1" hangingPunct="1"/>
              <a:t>3</a:t>
            </a:fld>
            <a:endParaRPr lang="en-GB" sz="1300">
              <a:solidFill>
                <a:srgbClr val="000000"/>
              </a:solidFill>
            </a:endParaRPr>
          </a:p>
        </p:txBody>
      </p:sp>
      <p:sp>
        <p:nvSpPr>
          <p:cNvPr id="247812" name="Rectangle 2"/>
          <p:cNvSpPr>
            <a:spLocks noGrp="1" noRot="1" noChangeAspect="1" noChangeArrowheads="1" noTextEdit="1"/>
          </p:cNvSpPr>
          <p:nvPr>
            <p:ph type="sldImg"/>
          </p:nvPr>
        </p:nvSpPr>
        <p:spPr>
          <a:xfrm>
            <a:off x="1143000" y="685800"/>
            <a:ext cx="4573588" cy="3430588"/>
          </a:xfrm>
          <a:ln/>
        </p:spPr>
      </p:sp>
      <p:sp>
        <p:nvSpPr>
          <p:cNvPr id="24781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FE697E5-8417-4F9C-8394-7F89E8CF5C02}" type="slidenum">
              <a:rPr lang="de-DE" sz="1200">
                <a:solidFill>
                  <a:srgbClr val="000000"/>
                </a:solidFill>
              </a:rPr>
              <a:pPr algn="r" eaLnBrk="1" hangingPunct="1"/>
              <a:t>30</a:t>
            </a:fld>
            <a:endParaRPr lang="de-DE" sz="1200">
              <a:solidFill>
                <a:srgbClr val="000000"/>
              </a:solidFill>
            </a:endParaRPr>
          </a:p>
        </p:txBody>
      </p:sp>
      <p:sp>
        <p:nvSpPr>
          <p:cNvPr id="28877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C8B2DA0-F990-4662-896A-A59022A8DAE9}" type="slidenum">
              <a:rPr lang="en-GB" sz="1300">
                <a:solidFill>
                  <a:srgbClr val="000000"/>
                </a:solidFill>
              </a:rPr>
              <a:pPr algn="r" eaLnBrk="1" hangingPunct="1"/>
              <a:t>30</a:t>
            </a:fld>
            <a:endParaRPr lang="en-GB" sz="1300">
              <a:solidFill>
                <a:srgbClr val="000000"/>
              </a:solidFill>
            </a:endParaRPr>
          </a:p>
        </p:txBody>
      </p:sp>
      <p:sp>
        <p:nvSpPr>
          <p:cNvPr id="288772" name="Rectangle 2"/>
          <p:cNvSpPr>
            <a:spLocks noGrp="1" noRot="1" noChangeAspect="1" noChangeArrowheads="1" noTextEdit="1"/>
          </p:cNvSpPr>
          <p:nvPr>
            <p:ph type="sldImg"/>
          </p:nvPr>
        </p:nvSpPr>
        <p:spPr>
          <a:xfrm>
            <a:off x="1143000" y="685800"/>
            <a:ext cx="4573588" cy="3430588"/>
          </a:xfrm>
          <a:ln/>
        </p:spPr>
      </p:sp>
      <p:sp>
        <p:nvSpPr>
          <p:cNvPr id="28877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CE9C2DA-3071-41F6-9115-895548B3BD72}" type="slidenum">
              <a:rPr lang="de-DE" sz="1200">
                <a:solidFill>
                  <a:srgbClr val="000000"/>
                </a:solidFill>
              </a:rPr>
              <a:pPr algn="r" eaLnBrk="1" hangingPunct="1"/>
              <a:t>31</a:t>
            </a:fld>
            <a:endParaRPr lang="de-DE" sz="1200">
              <a:solidFill>
                <a:srgbClr val="000000"/>
              </a:solidFill>
            </a:endParaRPr>
          </a:p>
        </p:txBody>
      </p:sp>
      <p:sp>
        <p:nvSpPr>
          <p:cNvPr id="28774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3E1C997-0E5D-4073-8ED5-F9212348A9DF}" type="slidenum">
              <a:rPr lang="en-GB" sz="1300">
                <a:solidFill>
                  <a:srgbClr val="000000"/>
                </a:solidFill>
              </a:rPr>
              <a:pPr algn="r" eaLnBrk="1" hangingPunct="1"/>
              <a:t>31</a:t>
            </a:fld>
            <a:endParaRPr lang="en-GB" sz="1300">
              <a:solidFill>
                <a:srgbClr val="000000"/>
              </a:solidFill>
            </a:endParaRPr>
          </a:p>
        </p:txBody>
      </p:sp>
      <p:sp>
        <p:nvSpPr>
          <p:cNvPr id="287748" name="Rectangle 2"/>
          <p:cNvSpPr>
            <a:spLocks noGrp="1" noRot="1" noChangeAspect="1" noChangeArrowheads="1" noTextEdit="1"/>
          </p:cNvSpPr>
          <p:nvPr>
            <p:ph type="sldImg"/>
          </p:nvPr>
        </p:nvSpPr>
        <p:spPr>
          <a:xfrm>
            <a:off x="1143000" y="685800"/>
            <a:ext cx="4573588" cy="3430588"/>
          </a:xfrm>
          <a:ln/>
        </p:spPr>
      </p:sp>
      <p:sp>
        <p:nvSpPr>
          <p:cNvPr id="28774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DAD3FD3-DCFD-41E8-B945-A0DBF1D2F944}" type="slidenum">
              <a:rPr lang="de-DE" sz="1200">
                <a:solidFill>
                  <a:srgbClr val="000000"/>
                </a:solidFill>
              </a:rPr>
              <a:pPr algn="r" eaLnBrk="1" hangingPunct="1"/>
              <a:t>32</a:t>
            </a:fld>
            <a:endParaRPr lang="de-DE" sz="1200">
              <a:solidFill>
                <a:srgbClr val="000000"/>
              </a:solidFill>
            </a:endParaRPr>
          </a:p>
        </p:txBody>
      </p:sp>
      <p:sp>
        <p:nvSpPr>
          <p:cNvPr id="2897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B8399B9-43D8-4797-947E-96BA28E67746}" type="slidenum">
              <a:rPr lang="en-GB" sz="1300">
                <a:solidFill>
                  <a:srgbClr val="000000"/>
                </a:solidFill>
              </a:rPr>
              <a:pPr algn="r" eaLnBrk="1" hangingPunct="1"/>
              <a:t>32</a:t>
            </a:fld>
            <a:endParaRPr lang="en-GB" sz="1300">
              <a:solidFill>
                <a:srgbClr val="000000"/>
              </a:solidFill>
            </a:endParaRPr>
          </a:p>
        </p:txBody>
      </p:sp>
      <p:sp>
        <p:nvSpPr>
          <p:cNvPr id="289796" name="Rectangle 2"/>
          <p:cNvSpPr>
            <a:spLocks noGrp="1" noRot="1" noChangeAspect="1" noChangeArrowheads="1" noTextEdit="1"/>
          </p:cNvSpPr>
          <p:nvPr>
            <p:ph type="sldImg"/>
          </p:nvPr>
        </p:nvSpPr>
        <p:spPr>
          <a:xfrm>
            <a:off x="1143000" y="685800"/>
            <a:ext cx="4573588" cy="3430588"/>
          </a:xfrm>
          <a:ln/>
        </p:spPr>
      </p:sp>
      <p:sp>
        <p:nvSpPr>
          <p:cNvPr id="2897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E0F40CD-A72E-4FCE-A3F5-898B2FEA08D5}" type="slidenum">
              <a:rPr lang="de-DE" sz="1200">
                <a:solidFill>
                  <a:srgbClr val="000000"/>
                </a:solidFill>
              </a:rPr>
              <a:pPr algn="r" eaLnBrk="1" hangingPunct="1"/>
              <a:t>33</a:t>
            </a:fld>
            <a:endParaRPr lang="de-DE" sz="1200">
              <a:solidFill>
                <a:srgbClr val="000000"/>
              </a:solidFill>
            </a:endParaRPr>
          </a:p>
        </p:txBody>
      </p:sp>
      <p:sp>
        <p:nvSpPr>
          <p:cNvPr id="264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D62DC0-CF62-43A3-A41A-990601658F70}" type="slidenum">
              <a:rPr lang="en-GB" sz="1300">
                <a:solidFill>
                  <a:srgbClr val="000000"/>
                </a:solidFill>
              </a:rPr>
              <a:pPr algn="r" eaLnBrk="1" hangingPunct="1"/>
              <a:t>33</a:t>
            </a:fld>
            <a:endParaRPr lang="en-GB" sz="1300">
              <a:solidFill>
                <a:srgbClr val="000000"/>
              </a:solidFill>
            </a:endParaRPr>
          </a:p>
        </p:txBody>
      </p:sp>
      <p:sp>
        <p:nvSpPr>
          <p:cNvPr id="264196" name="Rectangle 2"/>
          <p:cNvSpPr>
            <a:spLocks noGrp="1" noRot="1" noChangeAspect="1" noChangeArrowheads="1" noTextEdit="1"/>
          </p:cNvSpPr>
          <p:nvPr>
            <p:ph type="sldImg"/>
          </p:nvPr>
        </p:nvSpPr>
        <p:spPr>
          <a:xfrm>
            <a:off x="1143000" y="685800"/>
            <a:ext cx="4573588" cy="3430588"/>
          </a:xfrm>
          <a:ln/>
        </p:spPr>
      </p:sp>
      <p:sp>
        <p:nvSpPr>
          <p:cNvPr id="264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E0F40CD-A72E-4FCE-A3F5-898B2FEA08D5}" type="slidenum">
              <a:rPr lang="de-DE" sz="1200">
                <a:solidFill>
                  <a:srgbClr val="000000"/>
                </a:solidFill>
              </a:rPr>
              <a:pPr algn="r" eaLnBrk="1" hangingPunct="1"/>
              <a:t>34</a:t>
            </a:fld>
            <a:endParaRPr lang="de-DE" sz="1200">
              <a:solidFill>
                <a:srgbClr val="000000"/>
              </a:solidFill>
            </a:endParaRPr>
          </a:p>
        </p:txBody>
      </p:sp>
      <p:sp>
        <p:nvSpPr>
          <p:cNvPr id="264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D62DC0-CF62-43A3-A41A-990601658F70}" type="slidenum">
              <a:rPr lang="en-GB" sz="1300">
                <a:solidFill>
                  <a:srgbClr val="000000"/>
                </a:solidFill>
              </a:rPr>
              <a:pPr algn="r" eaLnBrk="1" hangingPunct="1"/>
              <a:t>34</a:t>
            </a:fld>
            <a:endParaRPr lang="en-GB" sz="1300">
              <a:solidFill>
                <a:srgbClr val="000000"/>
              </a:solidFill>
            </a:endParaRPr>
          </a:p>
        </p:txBody>
      </p:sp>
      <p:sp>
        <p:nvSpPr>
          <p:cNvPr id="264196" name="Rectangle 2"/>
          <p:cNvSpPr>
            <a:spLocks noGrp="1" noRot="1" noChangeAspect="1" noChangeArrowheads="1" noTextEdit="1"/>
          </p:cNvSpPr>
          <p:nvPr>
            <p:ph type="sldImg"/>
          </p:nvPr>
        </p:nvSpPr>
        <p:spPr>
          <a:xfrm>
            <a:off x="1143000" y="685800"/>
            <a:ext cx="4573588" cy="3430588"/>
          </a:xfrm>
          <a:ln/>
        </p:spPr>
      </p:sp>
      <p:sp>
        <p:nvSpPr>
          <p:cNvPr id="264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E0F40CD-A72E-4FCE-A3F5-898B2FEA08D5}" type="slidenum">
              <a:rPr lang="de-DE" sz="1200">
                <a:solidFill>
                  <a:srgbClr val="000000"/>
                </a:solidFill>
              </a:rPr>
              <a:pPr algn="r" eaLnBrk="1" hangingPunct="1"/>
              <a:t>35</a:t>
            </a:fld>
            <a:endParaRPr lang="de-DE" sz="1200">
              <a:solidFill>
                <a:srgbClr val="000000"/>
              </a:solidFill>
            </a:endParaRPr>
          </a:p>
        </p:txBody>
      </p:sp>
      <p:sp>
        <p:nvSpPr>
          <p:cNvPr id="264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D62DC0-CF62-43A3-A41A-990601658F70}" type="slidenum">
              <a:rPr lang="en-GB" sz="1300">
                <a:solidFill>
                  <a:srgbClr val="000000"/>
                </a:solidFill>
              </a:rPr>
              <a:pPr algn="r" eaLnBrk="1" hangingPunct="1"/>
              <a:t>35</a:t>
            </a:fld>
            <a:endParaRPr lang="en-GB" sz="1300">
              <a:solidFill>
                <a:srgbClr val="000000"/>
              </a:solidFill>
            </a:endParaRPr>
          </a:p>
        </p:txBody>
      </p:sp>
      <p:sp>
        <p:nvSpPr>
          <p:cNvPr id="264196" name="Rectangle 2"/>
          <p:cNvSpPr>
            <a:spLocks noGrp="1" noRot="1" noChangeAspect="1" noChangeArrowheads="1" noTextEdit="1"/>
          </p:cNvSpPr>
          <p:nvPr>
            <p:ph type="sldImg"/>
          </p:nvPr>
        </p:nvSpPr>
        <p:spPr>
          <a:xfrm>
            <a:off x="1143000" y="685800"/>
            <a:ext cx="4573588" cy="3430588"/>
          </a:xfrm>
          <a:ln/>
        </p:spPr>
      </p:sp>
      <p:sp>
        <p:nvSpPr>
          <p:cNvPr id="264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89109CB-8EC2-46ED-8BD5-9CF282BEC49A}" type="slidenum">
              <a:rPr lang="de-DE" sz="1200">
                <a:solidFill>
                  <a:srgbClr val="000000"/>
                </a:solidFill>
              </a:rPr>
              <a:pPr algn="r" eaLnBrk="1" hangingPunct="1"/>
              <a:t>36</a:t>
            </a:fld>
            <a:endParaRPr lang="de-DE" sz="1200">
              <a:solidFill>
                <a:srgbClr val="000000"/>
              </a:solidFill>
            </a:endParaRPr>
          </a:p>
        </p:txBody>
      </p:sp>
      <p:sp>
        <p:nvSpPr>
          <p:cNvPr id="2979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1108081-429A-4F06-95EA-EAE5D1A682B0}" type="slidenum">
              <a:rPr lang="en-GB" sz="1300">
                <a:solidFill>
                  <a:srgbClr val="000000"/>
                </a:solidFill>
              </a:rPr>
              <a:pPr algn="r" eaLnBrk="1" hangingPunct="1"/>
              <a:t>36</a:t>
            </a:fld>
            <a:endParaRPr lang="en-GB" sz="1300">
              <a:solidFill>
                <a:srgbClr val="000000"/>
              </a:solidFill>
            </a:endParaRPr>
          </a:p>
        </p:txBody>
      </p:sp>
      <p:sp>
        <p:nvSpPr>
          <p:cNvPr id="297988" name="Rectangle 2"/>
          <p:cNvSpPr>
            <a:spLocks noGrp="1" noRot="1" noChangeAspect="1" noChangeArrowheads="1" noTextEdit="1"/>
          </p:cNvSpPr>
          <p:nvPr>
            <p:ph type="sldImg"/>
          </p:nvPr>
        </p:nvSpPr>
        <p:spPr>
          <a:xfrm>
            <a:off x="1143000" y="685800"/>
            <a:ext cx="4573588" cy="3430588"/>
          </a:xfrm>
          <a:ln/>
        </p:spPr>
      </p:sp>
      <p:sp>
        <p:nvSpPr>
          <p:cNvPr id="2979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08717E5-4CE3-46A9-AA6E-EBFC0A8385D2}" type="slidenum">
              <a:rPr lang="de-DE" sz="1200">
                <a:solidFill>
                  <a:srgbClr val="000000"/>
                </a:solidFill>
              </a:rPr>
              <a:pPr algn="r" eaLnBrk="1" hangingPunct="1"/>
              <a:t>37</a:t>
            </a:fld>
            <a:endParaRPr lang="de-DE" sz="1200">
              <a:solidFill>
                <a:srgbClr val="000000"/>
              </a:solidFill>
            </a:endParaRPr>
          </a:p>
        </p:txBody>
      </p:sp>
      <p:sp>
        <p:nvSpPr>
          <p:cNvPr id="29901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11EF096-560B-47CE-9CA0-571BA9A42898}" type="slidenum">
              <a:rPr lang="en-GB" sz="1300">
                <a:solidFill>
                  <a:srgbClr val="000000"/>
                </a:solidFill>
              </a:rPr>
              <a:pPr algn="r" eaLnBrk="1" hangingPunct="1"/>
              <a:t>37</a:t>
            </a:fld>
            <a:endParaRPr lang="en-GB" sz="1300">
              <a:solidFill>
                <a:srgbClr val="000000"/>
              </a:solidFill>
            </a:endParaRPr>
          </a:p>
        </p:txBody>
      </p:sp>
      <p:sp>
        <p:nvSpPr>
          <p:cNvPr id="299012" name="Rectangle 2"/>
          <p:cNvSpPr>
            <a:spLocks noGrp="1" noRot="1" noChangeAspect="1" noChangeArrowheads="1" noTextEdit="1"/>
          </p:cNvSpPr>
          <p:nvPr>
            <p:ph type="sldImg"/>
          </p:nvPr>
        </p:nvSpPr>
        <p:spPr>
          <a:xfrm>
            <a:off x="1143000" y="685800"/>
            <a:ext cx="4573588" cy="3430588"/>
          </a:xfrm>
          <a:ln/>
        </p:spPr>
      </p:sp>
      <p:sp>
        <p:nvSpPr>
          <p:cNvPr id="29901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B0E80AF-9456-4D65-93C1-4ACF6EEA053F}" type="slidenum">
              <a:rPr lang="de-DE" sz="1200">
                <a:solidFill>
                  <a:srgbClr val="000000"/>
                </a:solidFill>
              </a:rPr>
              <a:pPr algn="r" eaLnBrk="1" hangingPunct="1"/>
              <a:t>38</a:t>
            </a:fld>
            <a:endParaRPr lang="de-DE" sz="1200">
              <a:solidFill>
                <a:srgbClr val="000000"/>
              </a:solidFill>
            </a:endParaRPr>
          </a:p>
        </p:txBody>
      </p:sp>
      <p:sp>
        <p:nvSpPr>
          <p:cNvPr id="30515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FC541F0-9DE9-4557-B443-0A03EE6BA5E1}" type="slidenum">
              <a:rPr lang="en-GB" sz="1300">
                <a:solidFill>
                  <a:srgbClr val="000000"/>
                </a:solidFill>
              </a:rPr>
              <a:pPr algn="r" eaLnBrk="1" hangingPunct="1"/>
              <a:t>38</a:t>
            </a:fld>
            <a:endParaRPr lang="en-GB" sz="1300">
              <a:solidFill>
                <a:srgbClr val="000000"/>
              </a:solidFill>
            </a:endParaRPr>
          </a:p>
        </p:txBody>
      </p:sp>
      <p:sp>
        <p:nvSpPr>
          <p:cNvPr id="305156" name="Rectangle 2"/>
          <p:cNvSpPr>
            <a:spLocks noGrp="1" noRot="1" noChangeAspect="1" noChangeArrowheads="1" noTextEdit="1"/>
          </p:cNvSpPr>
          <p:nvPr>
            <p:ph type="sldImg"/>
          </p:nvPr>
        </p:nvSpPr>
        <p:spPr>
          <a:xfrm>
            <a:off x="1143000" y="685800"/>
            <a:ext cx="4573588" cy="3430588"/>
          </a:xfrm>
          <a:ln/>
        </p:spPr>
      </p:sp>
      <p:sp>
        <p:nvSpPr>
          <p:cNvPr id="30515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B43C422-A99C-4DAF-A376-5174FEA44A70}" type="slidenum">
              <a:rPr lang="de-DE" sz="1200">
                <a:solidFill>
                  <a:srgbClr val="000000"/>
                </a:solidFill>
              </a:rPr>
              <a:pPr algn="r" eaLnBrk="1" hangingPunct="1"/>
              <a:t>39</a:t>
            </a:fld>
            <a:endParaRPr lang="de-DE" sz="1200">
              <a:solidFill>
                <a:srgbClr val="000000"/>
              </a:solidFill>
            </a:endParaRPr>
          </a:p>
        </p:txBody>
      </p:sp>
      <p:sp>
        <p:nvSpPr>
          <p:cNvPr id="30617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528E61C-C7F6-4D09-935F-A3AC2186F463}" type="slidenum">
              <a:rPr lang="en-GB" sz="1300">
                <a:solidFill>
                  <a:srgbClr val="000000"/>
                </a:solidFill>
              </a:rPr>
              <a:pPr algn="r" eaLnBrk="1" hangingPunct="1"/>
              <a:t>39</a:t>
            </a:fld>
            <a:endParaRPr lang="en-GB" sz="1300">
              <a:solidFill>
                <a:srgbClr val="000000"/>
              </a:solidFill>
            </a:endParaRPr>
          </a:p>
        </p:txBody>
      </p:sp>
      <p:sp>
        <p:nvSpPr>
          <p:cNvPr id="306180" name="Rectangle 2"/>
          <p:cNvSpPr>
            <a:spLocks noGrp="1" noRot="1" noChangeAspect="1" noChangeArrowheads="1" noTextEdit="1"/>
          </p:cNvSpPr>
          <p:nvPr>
            <p:ph type="sldImg"/>
          </p:nvPr>
        </p:nvSpPr>
        <p:spPr>
          <a:xfrm>
            <a:off x="1143000" y="685800"/>
            <a:ext cx="4573588" cy="3430588"/>
          </a:xfrm>
          <a:ln/>
        </p:spPr>
      </p:sp>
      <p:sp>
        <p:nvSpPr>
          <p:cNvPr id="30618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052C99F-11BB-4B15-A4A2-144667278EE2}" type="slidenum">
              <a:rPr lang="de-DE" sz="1200">
                <a:solidFill>
                  <a:srgbClr val="000000"/>
                </a:solidFill>
              </a:rPr>
              <a:pPr algn="r" eaLnBrk="1" hangingPunct="1"/>
              <a:t>4</a:t>
            </a:fld>
            <a:endParaRPr lang="de-DE" sz="1200">
              <a:solidFill>
                <a:srgbClr val="000000"/>
              </a:solidFill>
            </a:endParaRPr>
          </a:p>
        </p:txBody>
      </p:sp>
      <p:sp>
        <p:nvSpPr>
          <p:cNvPr id="24883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AB8E5C44-1082-47FA-B915-4E884EDC1490}" type="slidenum">
              <a:rPr lang="en-GB" sz="1300">
                <a:solidFill>
                  <a:srgbClr val="000000"/>
                </a:solidFill>
              </a:rPr>
              <a:pPr algn="r" eaLnBrk="1" hangingPunct="1"/>
              <a:t>4</a:t>
            </a:fld>
            <a:endParaRPr lang="en-GB" sz="1300">
              <a:solidFill>
                <a:srgbClr val="000000"/>
              </a:solidFill>
            </a:endParaRPr>
          </a:p>
        </p:txBody>
      </p:sp>
      <p:sp>
        <p:nvSpPr>
          <p:cNvPr id="248836" name="Rectangle 2"/>
          <p:cNvSpPr>
            <a:spLocks noGrp="1" noRot="1" noChangeAspect="1" noChangeArrowheads="1" noTextEdit="1"/>
          </p:cNvSpPr>
          <p:nvPr>
            <p:ph type="sldImg"/>
          </p:nvPr>
        </p:nvSpPr>
        <p:spPr>
          <a:xfrm>
            <a:off x="1143000" y="685800"/>
            <a:ext cx="4573588" cy="3430588"/>
          </a:xfrm>
          <a:ln/>
        </p:spPr>
      </p:sp>
      <p:sp>
        <p:nvSpPr>
          <p:cNvPr id="24883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1BB1D81-B696-42E4-93F1-68274E84E28D}" type="slidenum">
              <a:rPr lang="de-DE" sz="1200">
                <a:solidFill>
                  <a:srgbClr val="000000"/>
                </a:solidFill>
              </a:rPr>
              <a:pPr algn="r" eaLnBrk="1" hangingPunct="1"/>
              <a:t>40</a:t>
            </a:fld>
            <a:endParaRPr lang="de-DE" sz="1200">
              <a:solidFill>
                <a:srgbClr val="000000"/>
              </a:solidFill>
            </a:endParaRPr>
          </a:p>
        </p:txBody>
      </p:sp>
      <p:sp>
        <p:nvSpPr>
          <p:cNvPr id="30822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04C5F07-590E-413D-ADC7-97A76C39773C}" type="slidenum">
              <a:rPr lang="en-GB" sz="1300">
                <a:solidFill>
                  <a:srgbClr val="000000"/>
                </a:solidFill>
              </a:rPr>
              <a:pPr algn="r" eaLnBrk="1" hangingPunct="1"/>
              <a:t>40</a:t>
            </a:fld>
            <a:endParaRPr lang="en-GB" sz="1300">
              <a:solidFill>
                <a:srgbClr val="000000"/>
              </a:solidFill>
            </a:endParaRPr>
          </a:p>
        </p:txBody>
      </p:sp>
      <p:sp>
        <p:nvSpPr>
          <p:cNvPr id="308228" name="Rectangle 2"/>
          <p:cNvSpPr>
            <a:spLocks noGrp="1" noRot="1" noChangeAspect="1" noChangeArrowheads="1" noTextEdit="1"/>
          </p:cNvSpPr>
          <p:nvPr>
            <p:ph type="sldImg"/>
          </p:nvPr>
        </p:nvSpPr>
        <p:spPr>
          <a:xfrm>
            <a:off x="1143000" y="685800"/>
            <a:ext cx="4573588" cy="3430588"/>
          </a:xfrm>
          <a:ln/>
        </p:spPr>
      </p:sp>
      <p:sp>
        <p:nvSpPr>
          <p:cNvPr id="30822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25F6866-D83F-4DB9-B3E9-2B3A1ABA0491}" type="slidenum">
              <a:rPr lang="de-DE" sz="1200">
                <a:solidFill>
                  <a:srgbClr val="000000"/>
                </a:solidFill>
              </a:rPr>
              <a:pPr algn="r" eaLnBrk="1" hangingPunct="1"/>
              <a:t>41</a:t>
            </a:fld>
            <a:endParaRPr lang="de-DE" sz="1200">
              <a:solidFill>
                <a:srgbClr val="000000"/>
              </a:solidFill>
            </a:endParaRPr>
          </a:p>
        </p:txBody>
      </p:sp>
      <p:sp>
        <p:nvSpPr>
          <p:cNvPr id="2467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CC4B32B-4BCE-423A-A86F-07881F690A38}" type="slidenum">
              <a:rPr lang="en-GB" sz="1300">
                <a:solidFill>
                  <a:srgbClr val="000000"/>
                </a:solidFill>
              </a:rPr>
              <a:pPr algn="r" eaLnBrk="1" hangingPunct="1"/>
              <a:t>41</a:t>
            </a:fld>
            <a:endParaRPr lang="en-GB" sz="1300">
              <a:solidFill>
                <a:srgbClr val="000000"/>
              </a:solidFill>
            </a:endParaRPr>
          </a:p>
        </p:txBody>
      </p:sp>
      <p:sp>
        <p:nvSpPr>
          <p:cNvPr id="246788" name="Rectangle 2"/>
          <p:cNvSpPr>
            <a:spLocks noGrp="1" noRot="1" noChangeAspect="1" noChangeArrowheads="1" noTextEdit="1"/>
          </p:cNvSpPr>
          <p:nvPr>
            <p:ph type="sldImg"/>
          </p:nvPr>
        </p:nvSpPr>
        <p:spPr>
          <a:xfrm>
            <a:off x="1143000" y="685800"/>
            <a:ext cx="4573588" cy="3430588"/>
          </a:xfrm>
          <a:ln/>
        </p:spPr>
      </p:sp>
      <p:sp>
        <p:nvSpPr>
          <p:cNvPr id="2467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D2B515C-7058-4621-891B-EBC18EFE7744}" type="slidenum">
              <a:rPr lang="de-DE" sz="1200">
                <a:solidFill>
                  <a:srgbClr val="000000"/>
                </a:solidFill>
              </a:rPr>
              <a:pPr algn="r" eaLnBrk="1" hangingPunct="1"/>
              <a:t>42</a:t>
            </a:fld>
            <a:endParaRPr lang="de-DE" sz="1200">
              <a:solidFill>
                <a:srgbClr val="000000"/>
              </a:solidFill>
            </a:endParaRPr>
          </a:p>
        </p:txBody>
      </p:sp>
      <p:sp>
        <p:nvSpPr>
          <p:cNvPr id="3164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E98432E-D163-43D7-924F-5F000A39C4C8}" type="slidenum">
              <a:rPr lang="en-GB" sz="1300">
                <a:solidFill>
                  <a:srgbClr val="000000"/>
                </a:solidFill>
              </a:rPr>
              <a:pPr algn="r" eaLnBrk="1" hangingPunct="1"/>
              <a:t>42</a:t>
            </a:fld>
            <a:endParaRPr lang="en-GB" sz="1300">
              <a:solidFill>
                <a:srgbClr val="000000"/>
              </a:solidFill>
            </a:endParaRPr>
          </a:p>
        </p:txBody>
      </p:sp>
      <p:sp>
        <p:nvSpPr>
          <p:cNvPr id="316420" name="Rectangle 2"/>
          <p:cNvSpPr>
            <a:spLocks noGrp="1" noRot="1" noChangeAspect="1" noChangeArrowheads="1" noTextEdit="1"/>
          </p:cNvSpPr>
          <p:nvPr>
            <p:ph type="sldImg"/>
          </p:nvPr>
        </p:nvSpPr>
        <p:spPr>
          <a:xfrm>
            <a:off x="1143000" y="685800"/>
            <a:ext cx="4573588" cy="3430588"/>
          </a:xfrm>
          <a:ln/>
        </p:spPr>
      </p:sp>
      <p:sp>
        <p:nvSpPr>
          <p:cNvPr id="3164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FF630D9-6CF5-4404-BD2C-48CB07059446}" type="slidenum">
              <a:rPr lang="de-DE" sz="1200">
                <a:solidFill>
                  <a:srgbClr val="000000"/>
                </a:solidFill>
              </a:rPr>
              <a:pPr algn="r" eaLnBrk="1" hangingPunct="1"/>
              <a:t>43</a:t>
            </a:fld>
            <a:endParaRPr lang="de-DE" sz="1200">
              <a:solidFill>
                <a:srgbClr val="000000"/>
              </a:solidFill>
            </a:endParaRPr>
          </a:p>
        </p:txBody>
      </p:sp>
      <p:sp>
        <p:nvSpPr>
          <p:cNvPr id="31744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CB07898-57B2-4A01-9B85-7E5972A9147D}" type="slidenum">
              <a:rPr lang="en-GB" sz="1300">
                <a:solidFill>
                  <a:srgbClr val="000000"/>
                </a:solidFill>
              </a:rPr>
              <a:pPr algn="r" eaLnBrk="1" hangingPunct="1"/>
              <a:t>43</a:t>
            </a:fld>
            <a:endParaRPr lang="en-GB" sz="1300">
              <a:solidFill>
                <a:srgbClr val="000000"/>
              </a:solidFill>
            </a:endParaRPr>
          </a:p>
        </p:txBody>
      </p:sp>
      <p:sp>
        <p:nvSpPr>
          <p:cNvPr id="317444" name="Rectangle 2"/>
          <p:cNvSpPr>
            <a:spLocks noGrp="1" noRot="1" noChangeAspect="1" noChangeArrowheads="1" noTextEdit="1"/>
          </p:cNvSpPr>
          <p:nvPr>
            <p:ph type="sldImg"/>
          </p:nvPr>
        </p:nvSpPr>
        <p:spPr>
          <a:xfrm>
            <a:off x="1143000" y="685800"/>
            <a:ext cx="4573588" cy="3430588"/>
          </a:xfrm>
          <a:ln/>
        </p:spPr>
      </p:sp>
      <p:sp>
        <p:nvSpPr>
          <p:cNvPr id="31744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4E5B6A6-26DD-41B2-BCF6-9818C852230E}" type="slidenum">
              <a:rPr lang="de-DE" sz="1200">
                <a:solidFill>
                  <a:srgbClr val="000000"/>
                </a:solidFill>
              </a:rPr>
              <a:pPr algn="r" eaLnBrk="1" hangingPunct="1"/>
              <a:t>44</a:t>
            </a:fld>
            <a:endParaRPr lang="de-DE" sz="1200">
              <a:solidFill>
                <a:srgbClr val="000000"/>
              </a:solidFill>
            </a:endParaRPr>
          </a:p>
        </p:txBody>
      </p:sp>
      <p:sp>
        <p:nvSpPr>
          <p:cNvPr id="31846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A9CD86C3-E3F7-4E20-8255-0753CAA8C317}" type="slidenum">
              <a:rPr lang="en-GB" sz="1300">
                <a:solidFill>
                  <a:srgbClr val="000000"/>
                </a:solidFill>
              </a:rPr>
              <a:pPr algn="r" eaLnBrk="1" hangingPunct="1"/>
              <a:t>44</a:t>
            </a:fld>
            <a:endParaRPr lang="en-GB" sz="1300">
              <a:solidFill>
                <a:srgbClr val="000000"/>
              </a:solidFill>
            </a:endParaRPr>
          </a:p>
        </p:txBody>
      </p:sp>
      <p:sp>
        <p:nvSpPr>
          <p:cNvPr id="318468" name="Rectangle 2"/>
          <p:cNvSpPr>
            <a:spLocks noGrp="1" noRot="1" noChangeAspect="1" noChangeArrowheads="1" noTextEdit="1"/>
          </p:cNvSpPr>
          <p:nvPr>
            <p:ph type="sldImg"/>
          </p:nvPr>
        </p:nvSpPr>
        <p:spPr>
          <a:xfrm>
            <a:off x="1143000" y="685800"/>
            <a:ext cx="4573588" cy="3430588"/>
          </a:xfrm>
          <a:ln/>
        </p:spPr>
      </p:sp>
      <p:sp>
        <p:nvSpPr>
          <p:cNvPr id="31846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5647B22-1961-4FC0-B13C-2003D1ACD1C2}" type="slidenum">
              <a:rPr lang="de-DE" sz="1200">
                <a:solidFill>
                  <a:srgbClr val="000000"/>
                </a:solidFill>
              </a:rPr>
              <a:pPr algn="r" eaLnBrk="1" hangingPunct="1"/>
              <a:t>45</a:t>
            </a:fld>
            <a:endParaRPr lang="de-DE" sz="1200">
              <a:solidFill>
                <a:srgbClr val="000000"/>
              </a:solidFill>
            </a:endParaRPr>
          </a:p>
        </p:txBody>
      </p:sp>
      <p:sp>
        <p:nvSpPr>
          <p:cNvPr id="32153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19F46B86-60B5-4753-A64E-F9812AB7F665}" type="slidenum">
              <a:rPr lang="en-GB" sz="1300">
                <a:solidFill>
                  <a:srgbClr val="000000"/>
                </a:solidFill>
              </a:rPr>
              <a:pPr algn="r" eaLnBrk="1" hangingPunct="1"/>
              <a:t>45</a:t>
            </a:fld>
            <a:endParaRPr lang="en-GB" sz="1300">
              <a:solidFill>
                <a:srgbClr val="000000"/>
              </a:solidFill>
            </a:endParaRPr>
          </a:p>
        </p:txBody>
      </p:sp>
      <p:sp>
        <p:nvSpPr>
          <p:cNvPr id="321540" name="Rectangle 2"/>
          <p:cNvSpPr>
            <a:spLocks noGrp="1" noRot="1" noChangeAspect="1" noChangeArrowheads="1" noTextEdit="1"/>
          </p:cNvSpPr>
          <p:nvPr>
            <p:ph type="sldImg"/>
          </p:nvPr>
        </p:nvSpPr>
        <p:spPr>
          <a:xfrm>
            <a:off x="1143000" y="685800"/>
            <a:ext cx="4573588" cy="3430588"/>
          </a:xfrm>
          <a:ln/>
        </p:spPr>
      </p:sp>
      <p:sp>
        <p:nvSpPr>
          <p:cNvPr id="32154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EF12F2E-ABD3-4629-8ED7-86C0DE151DBF}" type="slidenum">
              <a:rPr lang="de-DE" sz="1200">
                <a:solidFill>
                  <a:srgbClr val="000000"/>
                </a:solidFill>
              </a:rPr>
              <a:pPr algn="r" eaLnBrk="1" hangingPunct="1"/>
              <a:t>46</a:t>
            </a:fld>
            <a:endParaRPr lang="de-DE" sz="1200">
              <a:solidFill>
                <a:srgbClr val="000000"/>
              </a:solidFill>
            </a:endParaRPr>
          </a:p>
        </p:txBody>
      </p:sp>
      <p:sp>
        <p:nvSpPr>
          <p:cNvPr id="32256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8563DF5-E2B7-45E0-AF29-385DD9A59763}" type="slidenum">
              <a:rPr lang="en-GB" sz="1300">
                <a:solidFill>
                  <a:srgbClr val="000000"/>
                </a:solidFill>
              </a:rPr>
              <a:pPr algn="r" eaLnBrk="1" hangingPunct="1"/>
              <a:t>46</a:t>
            </a:fld>
            <a:endParaRPr lang="en-GB" sz="1300">
              <a:solidFill>
                <a:srgbClr val="000000"/>
              </a:solidFill>
            </a:endParaRPr>
          </a:p>
        </p:txBody>
      </p:sp>
      <p:sp>
        <p:nvSpPr>
          <p:cNvPr id="322564" name="Rectangle 2"/>
          <p:cNvSpPr>
            <a:spLocks noGrp="1" noRot="1" noChangeAspect="1" noChangeArrowheads="1" noTextEdit="1"/>
          </p:cNvSpPr>
          <p:nvPr>
            <p:ph type="sldImg"/>
          </p:nvPr>
        </p:nvSpPr>
        <p:spPr>
          <a:xfrm>
            <a:off x="1143000" y="685800"/>
            <a:ext cx="4573588" cy="3430588"/>
          </a:xfrm>
          <a:ln/>
        </p:spPr>
      </p:sp>
      <p:sp>
        <p:nvSpPr>
          <p:cNvPr id="3225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1E7ADBA-44B1-423C-B7F1-EA3BB6371D0C}" type="slidenum">
              <a:rPr lang="de-DE" sz="1200">
                <a:solidFill>
                  <a:srgbClr val="000000"/>
                </a:solidFill>
              </a:rPr>
              <a:pPr algn="r" eaLnBrk="1" hangingPunct="1"/>
              <a:t>47</a:t>
            </a:fld>
            <a:endParaRPr lang="de-DE" sz="1200">
              <a:solidFill>
                <a:srgbClr val="000000"/>
              </a:solidFill>
            </a:endParaRPr>
          </a:p>
        </p:txBody>
      </p:sp>
      <p:sp>
        <p:nvSpPr>
          <p:cNvPr id="3235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90D727D-FBA8-425C-9DFB-D4ED5886FDC0}" type="slidenum">
              <a:rPr lang="en-GB" sz="1300">
                <a:solidFill>
                  <a:srgbClr val="000000"/>
                </a:solidFill>
              </a:rPr>
              <a:pPr algn="r" eaLnBrk="1" hangingPunct="1"/>
              <a:t>47</a:t>
            </a:fld>
            <a:endParaRPr lang="en-GB" sz="1300">
              <a:solidFill>
                <a:srgbClr val="000000"/>
              </a:solidFill>
            </a:endParaRPr>
          </a:p>
        </p:txBody>
      </p:sp>
      <p:sp>
        <p:nvSpPr>
          <p:cNvPr id="323588" name="Rectangle 2"/>
          <p:cNvSpPr>
            <a:spLocks noGrp="1" noRot="1" noChangeAspect="1" noChangeArrowheads="1" noTextEdit="1"/>
          </p:cNvSpPr>
          <p:nvPr>
            <p:ph type="sldImg"/>
          </p:nvPr>
        </p:nvSpPr>
        <p:spPr>
          <a:xfrm>
            <a:off x="1143000" y="685800"/>
            <a:ext cx="4573588" cy="3430588"/>
          </a:xfrm>
          <a:ln/>
        </p:spPr>
      </p:sp>
      <p:sp>
        <p:nvSpPr>
          <p:cNvPr id="3235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F024406-EC76-4E13-9181-0FE2C400F9FB}" type="slidenum">
              <a:rPr lang="de-DE" sz="1200">
                <a:solidFill>
                  <a:srgbClr val="000000"/>
                </a:solidFill>
              </a:rPr>
              <a:pPr algn="r" eaLnBrk="1" hangingPunct="1"/>
              <a:t>48</a:t>
            </a:fld>
            <a:endParaRPr lang="de-DE" sz="1200">
              <a:solidFill>
                <a:srgbClr val="000000"/>
              </a:solidFill>
            </a:endParaRPr>
          </a:p>
        </p:txBody>
      </p:sp>
      <p:sp>
        <p:nvSpPr>
          <p:cNvPr id="34509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79F3500-BF65-4560-9E9D-7FE3BE14F220}" type="slidenum">
              <a:rPr lang="en-GB" sz="1300">
                <a:solidFill>
                  <a:srgbClr val="000000"/>
                </a:solidFill>
              </a:rPr>
              <a:pPr algn="r" eaLnBrk="1" hangingPunct="1"/>
              <a:t>48</a:t>
            </a:fld>
            <a:endParaRPr lang="en-GB" sz="1300">
              <a:solidFill>
                <a:srgbClr val="000000"/>
              </a:solidFill>
            </a:endParaRPr>
          </a:p>
        </p:txBody>
      </p:sp>
      <p:sp>
        <p:nvSpPr>
          <p:cNvPr id="345092" name="Rectangle 2"/>
          <p:cNvSpPr>
            <a:spLocks noGrp="1" noRot="1" noChangeAspect="1" noChangeArrowheads="1" noTextEdit="1"/>
          </p:cNvSpPr>
          <p:nvPr>
            <p:ph type="sldImg"/>
          </p:nvPr>
        </p:nvSpPr>
        <p:spPr>
          <a:xfrm>
            <a:off x="1143000" y="685800"/>
            <a:ext cx="4573588" cy="3430588"/>
          </a:xfrm>
          <a:ln/>
        </p:spPr>
      </p:sp>
      <p:sp>
        <p:nvSpPr>
          <p:cNvPr id="3450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7CFCD3F-C8D2-4F43-B44B-AEF69BE2DF70}" type="slidenum">
              <a:rPr lang="de-DE" sz="1200">
                <a:solidFill>
                  <a:srgbClr val="000000"/>
                </a:solidFill>
              </a:rPr>
              <a:pPr algn="r" eaLnBrk="1" hangingPunct="1"/>
              <a:t>49</a:t>
            </a:fld>
            <a:endParaRPr lang="de-DE" sz="1200">
              <a:solidFill>
                <a:srgbClr val="000000"/>
              </a:solidFill>
            </a:endParaRPr>
          </a:p>
        </p:txBody>
      </p:sp>
      <p:sp>
        <p:nvSpPr>
          <p:cNvPr id="32665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FBF8BBA-B66B-47D7-9B47-7B9B7B195384}" type="slidenum">
              <a:rPr lang="en-GB" sz="1300">
                <a:solidFill>
                  <a:srgbClr val="000000"/>
                </a:solidFill>
              </a:rPr>
              <a:pPr algn="r" eaLnBrk="1" hangingPunct="1"/>
              <a:t>49</a:t>
            </a:fld>
            <a:endParaRPr lang="en-GB" sz="1300">
              <a:solidFill>
                <a:srgbClr val="000000"/>
              </a:solidFill>
            </a:endParaRPr>
          </a:p>
        </p:txBody>
      </p:sp>
      <p:sp>
        <p:nvSpPr>
          <p:cNvPr id="326660" name="Rectangle 2"/>
          <p:cNvSpPr>
            <a:spLocks noGrp="1" noRot="1" noChangeAspect="1" noChangeArrowheads="1" noTextEdit="1"/>
          </p:cNvSpPr>
          <p:nvPr>
            <p:ph type="sldImg"/>
          </p:nvPr>
        </p:nvSpPr>
        <p:spPr>
          <a:xfrm>
            <a:off x="1143000" y="685800"/>
            <a:ext cx="4573588" cy="3430588"/>
          </a:xfrm>
          <a:ln/>
        </p:spPr>
      </p:sp>
      <p:sp>
        <p:nvSpPr>
          <p:cNvPr id="32666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86FB330-9B8E-44CB-B462-C0789535BEA6}" type="slidenum">
              <a:rPr lang="de-DE" sz="1200">
                <a:solidFill>
                  <a:srgbClr val="000000"/>
                </a:solidFill>
              </a:rPr>
              <a:pPr algn="r" eaLnBrk="1" hangingPunct="1"/>
              <a:t>5</a:t>
            </a:fld>
            <a:endParaRPr lang="de-DE" sz="1200">
              <a:solidFill>
                <a:srgbClr val="000000"/>
              </a:solidFill>
            </a:endParaRPr>
          </a:p>
        </p:txBody>
      </p:sp>
      <p:sp>
        <p:nvSpPr>
          <p:cNvPr id="25293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041A8B52-B233-4755-9371-6359F8704A44}" type="slidenum">
              <a:rPr lang="en-GB" sz="1300">
                <a:solidFill>
                  <a:srgbClr val="000000"/>
                </a:solidFill>
              </a:rPr>
              <a:pPr algn="r" eaLnBrk="1" hangingPunct="1"/>
              <a:t>5</a:t>
            </a:fld>
            <a:endParaRPr lang="en-GB" sz="1300">
              <a:solidFill>
                <a:srgbClr val="000000"/>
              </a:solidFill>
            </a:endParaRPr>
          </a:p>
        </p:txBody>
      </p:sp>
      <p:sp>
        <p:nvSpPr>
          <p:cNvPr id="252932" name="Rectangle 2"/>
          <p:cNvSpPr>
            <a:spLocks noGrp="1" noRot="1" noChangeAspect="1" noChangeArrowheads="1" noTextEdit="1"/>
          </p:cNvSpPr>
          <p:nvPr>
            <p:ph type="sldImg"/>
          </p:nvPr>
        </p:nvSpPr>
        <p:spPr>
          <a:xfrm>
            <a:off x="1143000" y="685800"/>
            <a:ext cx="4573588" cy="3430588"/>
          </a:xfrm>
          <a:ln/>
        </p:spPr>
      </p:sp>
      <p:sp>
        <p:nvSpPr>
          <p:cNvPr id="25293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5BC0C3D-9F96-42EE-AE35-DE4A17160706}" type="slidenum">
              <a:rPr lang="de-DE" sz="1200">
                <a:solidFill>
                  <a:srgbClr val="000000"/>
                </a:solidFill>
              </a:rPr>
              <a:pPr algn="r" eaLnBrk="1" hangingPunct="1"/>
              <a:t>50</a:t>
            </a:fld>
            <a:endParaRPr lang="de-DE" sz="1200">
              <a:solidFill>
                <a:srgbClr val="000000"/>
              </a:solidFill>
            </a:endParaRPr>
          </a:p>
        </p:txBody>
      </p:sp>
      <p:sp>
        <p:nvSpPr>
          <p:cNvPr id="32870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48019AE-E57D-4651-A3E1-FDEB28E84F95}" type="slidenum">
              <a:rPr lang="en-GB" sz="1300">
                <a:solidFill>
                  <a:srgbClr val="000000"/>
                </a:solidFill>
              </a:rPr>
              <a:pPr algn="r" eaLnBrk="1" hangingPunct="1"/>
              <a:t>50</a:t>
            </a:fld>
            <a:endParaRPr lang="en-GB" sz="1300">
              <a:solidFill>
                <a:srgbClr val="000000"/>
              </a:solidFill>
            </a:endParaRPr>
          </a:p>
        </p:txBody>
      </p:sp>
      <p:sp>
        <p:nvSpPr>
          <p:cNvPr id="328708" name="Rectangle 2"/>
          <p:cNvSpPr>
            <a:spLocks noGrp="1" noRot="1" noChangeAspect="1" noChangeArrowheads="1" noTextEdit="1"/>
          </p:cNvSpPr>
          <p:nvPr>
            <p:ph type="sldImg"/>
          </p:nvPr>
        </p:nvSpPr>
        <p:spPr>
          <a:xfrm>
            <a:off x="1143000" y="685800"/>
            <a:ext cx="4573588" cy="3430588"/>
          </a:xfrm>
          <a:ln/>
        </p:spPr>
      </p:sp>
      <p:sp>
        <p:nvSpPr>
          <p:cNvPr id="32870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E5ACA32-BF06-4611-A542-AF3411423F37}" type="slidenum">
              <a:rPr lang="de-DE" sz="1200">
                <a:solidFill>
                  <a:srgbClr val="000000"/>
                </a:solidFill>
              </a:rPr>
              <a:pPr algn="r" eaLnBrk="1" hangingPunct="1"/>
              <a:t>51</a:t>
            </a:fld>
            <a:endParaRPr lang="de-DE" sz="1200">
              <a:solidFill>
                <a:srgbClr val="000000"/>
              </a:solidFill>
            </a:endParaRPr>
          </a:p>
        </p:txBody>
      </p:sp>
      <p:sp>
        <p:nvSpPr>
          <p:cNvPr id="32973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011FB62-41F9-4664-B645-D8932BCFCEB8}" type="slidenum">
              <a:rPr lang="en-GB" sz="1300">
                <a:solidFill>
                  <a:srgbClr val="000000"/>
                </a:solidFill>
              </a:rPr>
              <a:pPr algn="r" eaLnBrk="1" hangingPunct="1"/>
              <a:t>51</a:t>
            </a:fld>
            <a:endParaRPr lang="en-GB" sz="1300">
              <a:solidFill>
                <a:srgbClr val="000000"/>
              </a:solidFill>
            </a:endParaRPr>
          </a:p>
        </p:txBody>
      </p:sp>
      <p:sp>
        <p:nvSpPr>
          <p:cNvPr id="329732" name="Rectangle 2"/>
          <p:cNvSpPr>
            <a:spLocks noGrp="1" noRot="1" noChangeAspect="1" noChangeArrowheads="1" noTextEdit="1"/>
          </p:cNvSpPr>
          <p:nvPr>
            <p:ph type="sldImg"/>
          </p:nvPr>
        </p:nvSpPr>
        <p:spPr>
          <a:xfrm>
            <a:off x="1143000" y="685800"/>
            <a:ext cx="4573588" cy="3430588"/>
          </a:xfrm>
          <a:ln/>
        </p:spPr>
      </p:sp>
      <p:sp>
        <p:nvSpPr>
          <p:cNvPr id="32973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8F303BE-006A-4597-B9C5-B34942FDEE50}" type="slidenum">
              <a:rPr lang="de-DE" sz="1200">
                <a:solidFill>
                  <a:srgbClr val="000000"/>
                </a:solidFill>
              </a:rPr>
              <a:pPr algn="r" eaLnBrk="1" hangingPunct="1"/>
              <a:t>52</a:t>
            </a:fld>
            <a:endParaRPr lang="de-DE" sz="1200">
              <a:solidFill>
                <a:srgbClr val="000000"/>
              </a:solidFill>
            </a:endParaRPr>
          </a:p>
        </p:txBody>
      </p:sp>
      <p:sp>
        <p:nvSpPr>
          <p:cNvPr id="33075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5F46007-28D2-4ACF-8DDD-DC36EB514272}" type="slidenum">
              <a:rPr lang="en-GB" sz="1300">
                <a:solidFill>
                  <a:srgbClr val="000000"/>
                </a:solidFill>
              </a:rPr>
              <a:pPr algn="r" eaLnBrk="1" hangingPunct="1"/>
              <a:t>52</a:t>
            </a:fld>
            <a:endParaRPr lang="en-GB" sz="1300">
              <a:solidFill>
                <a:srgbClr val="000000"/>
              </a:solidFill>
            </a:endParaRPr>
          </a:p>
        </p:txBody>
      </p:sp>
      <p:sp>
        <p:nvSpPr>
          <p:cNvPr id="330756" name="Rectangle 2"/>
          <p:cNvSpPr>
            <a:spLocks noGrp="1" noRot="1" noChangeAspect="1" noChangeArrowheads="1" noTextEdit="1"/>
          </p:cNvSpPr>
          <p:nvPr>
            <p:ph type="sldImg"/>
          </p:nvPr>
        </p:nvSpPr>
        <p:spPr>
          <a:xfrm>
            <a:off x="1143000" y="685800"/>
            <a:ext cx="4573588" cy="3430588"/>
          </a:xfrm>
          <a:ln/>
        </p:spPr>
      </p:sp>
      <p:sp>
        <p:nvSpPr>
          <p:cNvPr id="33075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F024406-EC76-4E13-9181-0FE2C400F9FB}" type="slidenum">
              <a:rPr lang="de-DE" sz="1200">
                <a:solidFill>
                  <a:srgbClr val="000000"/>
                </a:solidFill>
              </a:rPr>
              <a:pPr algn="r" eaLnBrk="1" hangingPunct="1"/>
              <a:t>53</a:t>
            </a:fld>
            <a:endParaRPr lang="de-DE" sz="1200">
              <a:solidFill>
                <a:srgbClr val="000000"/>
              </a:solidFill>
            </a:endParaRPr>
          </a:p>
        </p:txBody>
      </p:sp>
      <p:sp>
        <p:nvSpPr>
          <p:cNvPr id="34509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79F3500-BF65-4560-9E9D-7FE3BE14F220}" type="slidenum">
              <a:rPr lang="en-GB" sz="1300">
                <a:solidFill>
                  <a:srgbClr val="000000"/>
                </a:solidFill>
              </a:rPr>
              <a:pPr algn="r" eaLnBrk="1" hangingPunct="1"/>
              <a:t>53</a:t>
            </a:fld>
            <a:endParaRPr lang="en-GB" sz="1300">
              <a:solidFill>
                <a:srgbClr val="000000"/>
              </a:solidFill>
            </a:endParaRPr>
          </a:p>
        </p:txBody>
      </p:sp>
      <p:sp>
        <p:nvSpPr>
          <p:cNvPr id="345092" name="Rectangle 2"/>
          <p:cNvSpPr>
            <a:spLocks noGrp="1" noRot="1" noChangeAspect="1" noChangeArrowheads="1" noTextEdit="1"/>
          </p:cNvSpPr>
          <p:nvPr>
            <p:ph type="sldImg"/>
          </p:nvPr>
        </p:nvSpPr>
        <p:spPr>
          <a:xfrm>
            <a:off x="1143000" y="685800"/>
            <a:ext cx="4573588" cy="3430588"/>
          </a:xfrm>
          <a:ln/>
        </p:spPr>
      </p:sp>
      <p:sp>
        <p:nvSpPr>
          <p:cNvPr id="3450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EF12F2E-ABD3-4629-8ED7-86C0DE151DBF}" type="slidenum">
              <a:rPr lang="de-DE" sz="1200">
                <a:solidFill>
                  <a:srgbClr val="000000"/>
                </a:solidFill>
              </a:rPr>
              <a:pPr algn="r" eaLnBrk="1" hangingPunct="1"/>
              <a:t>54</a:t>
            </a:fld>
            <a:endParaRPr lang="de-DE" sz="1200">
              <a:solidFill>
                <a:srgbClr val="000000"/>
              </a:solidFill>
            </a:endParaRPr>
          </a:p>
        </p:txBody>
      </p:sp>
      <p:sp>
        <p:nvSpPr>
          <p:cNvPr id="32256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8563DF5-E2B7-45E0-AF29-385DD9A59763}" type="slidenum">
              <a:rPr lang="en-GB" sz="1300">
                <a:solidFill>
                  <a:srgbClr val="000000"/>
                </a:solidFill>
              </a:rPr>
              <a:pPr algn="r" eaLnBrk="1" hangingPunct="1"/>
              <a:t>54</a:t>
            </a:fld>
            <a:endParaRPr lang="en-GB" sz="1300">
              <a:solidFill>
                <a:srgbClr val="000000"/>
              </a:solidFill>
            </a:endParaRPr>
          </a:p>
        </p:txBody>
      </p:sp>
      <p:sp>
        <p:nvSpPr>
          <p:cNvPr id="322564" name="Rectangle 2"/>
          <p:cNvSpPr>
            <a:spLocks noGrp="1" noRot="1" noChangeAspect="1" noChangeArrowheads="1" noTextEdit="1"/>
          </p:cNvSpPr>
          <p:nvPr>
            <p:ph type="sldImg"/>
          </p:nvPr>
        </p:nvSpPr>
        <p:spPr>
          <a:xfrm>
            <a:off x="1143000" y="685800"/>
            <a:ext cx="4573588" cy="3430588"/>
          </a:xfrm>
          <a:ln/>
        </p:spPr>
      </p:sp>
      <p:sp>
        <p:nvSpPr>
          <p:cNvPr id="3225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EF12F2E-ABD3-4629-8ED7-86C0DE151DBF}" type="slidenum">
              <a:rPr lang="de-DE" sz="1200">
                <a:solidFill>
                  <a:srgbClr val="000000"/>
                </a:solidFill>
              </a:rPr>
              <a:pPr algn="r" eaLnBrk="1" hangingPunct="1"/>
              <a:t>55</a:t>
            </a:fld>
            <a:endParaRPr lang="de-DE" sz="1200">
              <a:solidFill>
                <a:srgbClr val="000000"/>
              </a:solidFill>
            </a:endParaRPr>
          </a:p>
        </p:txBody>
      </p:sp>
      <p:sp>
        <p:nvSpPr>
          <p:cNvPr id="32256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8563DF5-E2B7-45E0-AF29-385DD9A59763}" type="slidenum">
              <a:rPr lang="en-GB" sz="1300">
                <a:solidFill>
                  <a:srgbClr val="000000"/>
                </a:solidFill>
              </a:rPr>
              <a:pPr algn="r" eaLnBrk="1" hangingPunct="1"/>
              <a:t>55</a:t>
            </a:fld>
            <a:endParaRPr lang="en-GB" sz="1300">
              <a:solidFill>
                <a:srgbClr val="000000"/>
              </a:solidFill>
            </a:endParaRPr>
          </a:p>
        </p:txBody>
      </p:sp>
      <p:sp>
        <p:nvSpPr>
          <p:cNvPr id="322564" name="Rectangle 2"/>
          <p:cNvSpPr>
            <a:spLocks noGrp="1" noRot="1" noChangeAspect="1" noChangeArrowheads="1" noTextEdit="1"/>
          </p:cNvSpPr>
          <p:nvPr>
            <p:ph type="sldImg"/>
          </p:nvPr>
        </p:nvSpPr>
        <p:spPr>
          <a:xfrm>
            <a:off x="1143000" y="685800"/>
            <a:ext cx="4573588" cy="3430588"/>
          </a:xfrm>
          <a:ln/>
        </p:spPr>
      </p:sp>
      <p:sp>
        <p:nvSpPr>
          <p:cNvPr id="3225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9F97DF3-3BBD-425B-BA48-5C7458EFF532}" type="slidenum">
              <a:rPr lang="de-DE" sz="1200">
                <a:solidFill>
                  <a:srgbClr val="000000"/>
                </a:solidFill>
              </a:rPr>
              <a:pPr algn="r" eaLnBrk="1" hangingPunct="1"/>
              <a:t>56</a:t>
            </a:fld>
            <a:endParaRPr lang="de-DE" sz="1200">
              <a:solidFill>
                <a:srgbClr val="000000"/>
              </a:solidFill>
            </a:endParaRPr>
          </a:p>
        </p:txBody>
      </p:sp>
      <p:sp>
        <p:nvSpPr>
          <p:cNvPr id="33177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60E5936-AD22-4DDA-AA31-517C0820F4DB}" type="slidenum">
              <a:rPr lang="en-GB" sz="1300">
                <a:solidFill>
                  <a:srgbClr val="000000"/>
                </a:solidFill>
              </a:rPr>
              <a:pPr algn="r" eaLnBrk="1" hangingPunct="1"/>
              <a:t>56</a:t>
            </a:fld>
            <a:endParaRPr lang="en-GB" sz="1300">
              <a:solidFill>
                <a:srgbClr val="000000"/>
              </a:solidFill>
            </a:endParaRPr>
          </a:p>
        </p:txBody>
      </p:sp>
      <p:sp>
        <p:nvSpPr>
          <p:cNvPr id="331780" name="Rectangle 2"/>
          <p:cNvSpPr>
            <a:spLocks noGrp="1" noRot="1" noChangeAspect="1" noChangeArrowheads="1" noTextEdit="1"/>
          </p:cNvSpPr>
          <p:nvPr>
            <p:ph type="sldImg"/>
          </p:nvPr>
        </p:nvSpPr>
        <p:spPr>
          <a:xfrm>
            <a:off x="1143000" y="685800"/>
            <a:ext cx="4573588" cy="3430588"/>
          </a:xfrm>
          <a:ln/>
        </p:spPr>
      </p:sp>
      <p:sp>
        <p:nvSpPr>
          <p:cNvPr id="33178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AC11BFF-07CD-4AB1-BA83-67E5FA488D7C}" type="slidenum">
              <a:rPr lang="de-DE" sz="1200">
                <a:solidFill>
                  <a:srgbClr val="000000"/>
                </a:solidFill>
              </a:rPr>
              <a:pPr algn="r" eaLnBrk="1" hangingPunct="1"/>
              <a:t>57</a:t>
            </a:fld>
            <a:endParaRPr lang="de-DE" sz="1200">
              <a:solidFill>
                <a:srgbClr val="000000"/>
              </a:solidFill>
            </a:endParaRPr>
          </a:p>
        </p:txBody>
      </p:sp>
      <p:sp>
        <p:nvSpPr>
          <p:cNvPr id="33280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9E8F43C-610C-4C3E-95F7-279F1DE8C604}" type="slidenum">
              <a:rPr lang="en-GB" sz="1300">
                <a:solidFill>
                  <a:srgbClr val="000000"/>
                </a:solidFill>
              </a:rPr>
              <a:pPr algn="r" eaLnBrk="1" hangingPunct="1"/>
              <a:t>57</a:t>
            </a:fld>
            <a:endParaRPr lang="en-GB" sz="1300">
              <a:solidFill>
                <a:srgbClr val="000000"/>
              </a:solidFill>
            </a:endParaRPr>
          </a:p>
        </p:txBody>
      </p:sp>
      <p:sp>
        <p:nvSpPr>
          <p:cNvPr id="332804" name="Rectangle 2"/>
          <p:cNvSpPr>
            <a:spLocks noGrp="1" noRot="1" noChangeAspect="1" noChangeArrowheads="1" noTextEdit="1"/>
          </p:cNvSpPr>
          <p:nvPr>
            <p:ph type="sldImg"/>
          </p:nvPr>
        </p:nvSpPr>
        <p:spPr>
          <a:xfrm>
            <a:off x="1143000" y="685800"/>
            <a:ext cx="4573588" cy="3430588"/>
          </a:xfrm>
          <a:ln/>
        </p:spPr>
      </p:sp>
      <p:sp>
        <p:nvSpPr>
          <p:cNvPr id="33280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414A1E9-23FF-47BE-B9BB-3A4BBE9F7FFB}" type="slidenum">
              <a:rPr lang="de-DE" sz="1200">
                <a:solidFill>
                  <a:srgbClr val="000000"/>
                </a:solidFill>
              </a:rPr>
              <a:pPr algn="r" eaLnBrk="1" hangingPunct="1"/>
              <a:t>58</a:t>
            </a:fld>
            <a:endParaRPr lang="de-DE" sz="1200">
              <a:solidFill>
                <a:srgbClr val="000000"/>
              </a:solidFill>
            </a:endParaRPr>
          </a:p>
        </p:txBody>
      </p:sp>
      <p:sp>
        <p:nvSpPr>
          <p:cNvPr id="33485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6883F85-2F58-43B7-98B6-5463B6096DF1}" type="slidenum">
              <a:rPr lang="en-GB" sz="1300">
                <a:solidFill>
                  <a:srgbClr val="000000"/>
                </a:solidFill>
              </a:rPr>
              <a:pPr algn="r" eaLnBrk="1" hangingPunct="1"/>
              <a:t>58</a:t>
            </a:fld>
            <a:endParaRPr lang="en-GB" sz="1300">
              <a:solidFill>
                <a:srgbClr val="000000"/>
              </a:solidFill>
            </a:endParaRPr>
          </a:p>
        </p:txBody>
      </p:sp>
      <p:sp>
        <p:nvSpPr>
          <p:cNvPr id="334852" name="Rectangle 2"/>
          <p:cNvSpPr>
            <a:spLocks noGrp="1" noRot="1" noChangeAspect="1" noChangeArrowheads="1" noTextEdit="1"/>
          </p:cNvSpPr>
          <p:nvPr>
            <p:ph type="sldImg"/>
          </p:nvPr>
        </p:nvSpPr>
        <p:spPr>
          <a:xfrm>
            <a:off x="1143000" y="685800"/>
            <a:ext cx="4573588" cy="3430588"/>
          </a:xfrm>
          <a:ln/>
        </p:spPr>
      </p:sp>
      <p:sp>
        <p:nvSpPr>
          <p:cNvPr id="33485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C65FB22-803A-482D-AF16-3A6CC2D175A3}" type="slidenum">
              <a:rPr lang="de-DE" sz="1200">
                <a:solidFill>
                  <a:srgbClr val="000000"/>
                </a:solidFill>
              </a:rPr>
              <a:pPr algn="r" eaLnBrk="1" hangingPunct="1"/>
              <a:t>59</a:t>
            </a:fld>
            <a:endParaRPr lang="de-DE" sz="1200">
              <a:solidFill>
                <a:srgbClr val="000000"/>
              </a:solidFill>
            </a:endParaRPr>
          </a:p>
        </p:txBody>
      </p:sp>
      <p:sp>
        <p:nvSpPr>
          <p:cNvPr id="33587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0EF07AA-A53C-448C-B2CA-F9EC232581E2}" type="slidenum">
              <a:rPr lang="en-GB" sz="1300">
                <a:solidFill>
                  <a:srgbClr val="000000"/>
                </a:solidFill>
              </a:rPr>
              <a:pPr algn="r" eaLnBrk="1" hangingPunct="1"/>
              <a:t>59</a:t>
            </a:fld>
            <a:endParaRPr lang="en-GB" sz="1300">
              <a:solidFill>
                <a:srgbClr val="000000"/>
              </a:solidFill>
            </a:endParaRPr>
          </a:p>
        </p:txBody>
      </p:sp>
      <p:sp>
        <p:nvSpPr>
          <p:cNvPr id="335876" name="Rectangle 2"/>
          <p:cNvSpPr>
            <a:spLocks noGrp="1" noRot="1" noChangeAspect="1" noChangeArrowheads="1" noTextEdit="1"/>
          </p:cNvSpPr>
          <p:nvPr>
            <p:ph type="sldImg"/>
          </p:nvPr>
        </p:nvSpPr>
        <p:spPr>
          <a:xfrm>
            <a:off x="1143000" y="685800"/>
            <a:ext cx="4573588" cy="3430588"/>
          </a:xfrm>
          <a:ln/>
        </p:spPr>
      </p:sp>
      <p:sp>
        <p:nvSpPr>
          <p:cNvPr id="33587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EF6E47B-6A57-4468-860F-6D267DFD316B}" type="slidenum">
              <a:rPr lang="de-DE" sz="1200">
                <a:solidFill>
                  <a:srgbClr val="000000"/>
                </a:solidFill>
              </a:rPr>
              <a:pPr algn="r" eaLnBrk="1" hangingPunct="1"/>
              <a:t>6</a:t>
            </a:fld>
            <a:endParaRPr lang="de-DE" sz="1200">
              <a:solidFill>
                <a:srgbClr val="000000"/>
              </a:solidFill>
            </a:endParaRPr>
          </a:p>
        </p:txBody>
      </p:sp>
      <p:sp>
        <p:nvSpPr>
          <p:cNvPr id="25497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8933B2A1-236A-4957-BC30-BFD3A5F01488}" type="slidenum">
              <a:rPr lang="en-GB" sz="1300">
                <a:solidFill>
                  <a:srgbClr val="000000"/>
                </a:solidFill>
              </a:rPr>
              <a:pPr algn="r" eaLnBrk="1" hangingPunct="1"/>
              <a:t>6</a:t>
            </a:fld>
            <a:endParaRPr lang="en-GB" sz="1300">
              <a:solidFill>
                <a:srgbClr val="000000"/>
              </a:solidFill>
            </a:endParaRPr>
          </a:p>
        </p:txBody>
      </p:sp>
      <p:sp>
        <p:nvSpPr>
          <p:cNvPr id="254980" name="Rectangle 2"/>
          <p:cNvSpPr>
            <a:spLocks noGrp="1" noRot="1" noChangeAspect="1" noChangeArrowheads="1" noTextEdit="1"/>
          </p:cNvSpPr>
          <p:nvPr>
            <p:ph type="sldImg"/>
          </p:nvPr>
        </p:nvSpPr>
        <p:spPr>
          <a:xfrm>
            <a:off x="1143000" y="685800"/>
            <a:ext cx="4573588" cy="3430588"/>
          </a:xfrm>
          <a:ln/>
        </p:spPr>
      </p:sp>
      <p:sp>
        <p:nvSpPr>
          <p:cNvPr id="25498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F59C433-6EB0-45F3-91E9-18AF11A940D7}" type="slidenum">
              <a:rPr lang="de-DE" sz="1200">
                <a:solidFill>
                  <a:srgbClr val="000000"/>
                </a:solidFill>
              </a:rPr>
              <a:pPr algn="r" eaLnBrk="1" hangingPunct="1"/>
              <a:t>60</a:t>
            </a:fld>
            <a:endParaRPr lang="de-DE" sz="1200">
              <a:solidFill>
                <a:srgbClr val="000000"/>
              </a:solidFill>
            </a:endParaRPr>
          </a:p>
        </p:txBody>
      </p:sp>
      <p:sp>
        <p:nvSpPr>
          <p:cNvPr id="3368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E53ADB7-39BC-4C02-9631-0B283EFE20F5}" type="slidenum">
              <a:rPr lang="en-GB" sz="1300">
                <a:solidFill>
                  <a:srgbClr val="000000"/>
                </a:solidFill>
              </a:rPr>
              <a:pPr algn="r" eaLnBrk="1" hangingPunct="1"/>
              <a:t>60</a:t>
            </a:fld>
            <a:endParaRPr lang="en-GB" sz="1300">
              <a:solidFill>
                <a:srgbClr val="000000"/>
              </a:solidFill>
            </a:endParaRPr>
          </a:p>
        </p:txBody>
      </p:sp>
      <p:sp>
        <p:nvSpPr>
          <p:cNvPr id="336900" name="Rectangle 2"/>
          <p:cNvSpPr>
            <a:spLocks noGrp="1" noRot="1" noChangeAspect="1" noChangeArrowheads="1" noTextEdit="1"/>
          </p:cNvSpPr>
          <p:nvPr>
            <p:ph type="sldImg"/>
          </p:nvPr>
        </p:nvSpPr>
        <p:spPr>
          <a:xfrm>
            <a:off x="1143000" y="685800"/>
            <a:ext cx="4573588" cy="3430588"/>
          </a:xfrm>
          <a:ln/>
        </p:spPr>
      </p:sp>
      <p:sp>
        <p:nvSpPr>
          <p:cNvPr id="3369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F59C433-6EB0-45F3-91E9-18AF11A940D7}" type="slidenum">
              <a:rPr lang="de-DE" sz="1200">
                <a:solidFill>
                  <a:srgbClr val="000000"/>
                </a:solidFill>
              </a:rPr>
              <a:pPr algn="r" eaLnBrk="1" hangingPunct="1"/>
              <a:t>61</a:t>
            </a:fld>
            <a:endParaRPr lang="de-DE" sz="1200">
              <a:solidFill>
                <a:srgbClr val="000000"/>
              </a:solidFill>
            </a:endParaRPr>
          </a:p>
        </p:txBody>
      </p:sp>
      <p:sp>
        <p:nvSpPr>
          <p:cNvPr id="3368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E53ADB7-39BC-4C02-9631-0B283EFE20F5}" type="slidenum">
              <a:rPr lang="en-GB" sz="1300">
                <a:solidFill>
                  <a:srgbClr val="000000"/>
                </a:solidFill>
              </a:rPr>
              <a:pPr algn="r" eaLnBrk="1" hangingPunct="1"/>
              <a:t>61</a:t>
            </a:fld>
            <a:endParaRPr lang="en-GB" sz="1300">
              <a:solidFill>
                <a:srgbClr val="000000"/>
              </a:solidFill>
            </a:endParaRPr>
          </a:p>
        </p:txBody>
      </p:sp>
      <p:sp>
        <p:nvSpPr>
          <p:cNvPr id="336900" name="Rectangle 2"/>
          <p:cNvSpPr>
            <a:spLocks noGrp="1" noRot="1" noChangeAspect="1" noChangeArrowheads="1" noTextEdit="1"/>
          </p:cNvSpPr>
          <p:nvPr>
            <p:ph type="sldImg"/>
          </p:nvPr>
        </p:nvSpPr>
        <p:spPr>
          <a:xfrm>
            <a:off x="1143000" y="685800"/>
            <a:ext cx="4573588" cy="3430588"/>
          </a:xfrm>
          <a:ln/>
        </p:spPr>
      </p:sp>
      <p:sp>
        <p:nvSpPr>
          <p:cNvPr id="3369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0A6E107-C488-48A9-8233-3FBAB82D95BF}" type="slidenum">
              <a:rPr lang="de-DE" sz="1200">
                <a:solidFill>
                  <a:srgbClr val="000000"/>
                </a:solidFill>
              </a:rPr>
              <a:pPr algn="r" eaLnBrk="1" hangingPunct="1"/>
              <a:t>62</a:t>
            </a:fld>
            <a:endParaRPr lang="de-DE" sz="1200">
              <a:solidFill>
                <a:srgbClr val="000000"/>
              </a:solidFill>
            </a:endParaRPr>
          </a:p>
        </p:txBody>
      </p:sp>
      <p:sp>
        <p:nvSpPr>
          <p:cNvPr id="33792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24493DB-CA0C-4D9A-A7E2-BF6FABF078A5}" type="slidenum">
              <a:rPr lang="en-GB" sz="1300">
                <a:solidFill>
                  <a:srgbClr val="000000"/>
                </a:solidFill>
              </a:rPr>
              <a:pPr algn="r" eaLnBrk="1" hangingPunct="1"/>
              <a:t>62</a:t>
            </a:fld>
            <a:endParaRPr lang="en-GB" sz="1300">
              <a:solidFill>
                <a:srgbClr val="000000"/>
              </a:solidFill>
            </a:endParaRPr>
          </a:p>
        </p:txBody>
      </p:sp>
      <p:sp>
        <p:nvSpPr>
          <p:cNvPr id="337924" name="Rectangle 2"/>
          <p:cNvSpPr>
            <a:spLocks noGrp="1" noRot="1" noChangeAspect="1" noChangeArrowheads="1" noTextEdit="1"/>
          </p:cNvSpPr>
          <p:nvPr>
            <p:ph type="sldImg"/>
          </p:nvPr>
        </p:nvSpPr>
        <p:spPr>
          <a:xfrm>
            <a:off x="1143000" y="685800"/>
            <a:ext cx="4573588" cy="3430588"/>
          </a:xfrm>
          <a:ln/>
        </p:spPr>
      </p:sp>
      <p:sp>
        <p:nvSpPr>
          <p:cNvPr id="3379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12E44C7-EB39-4614-BF94-347FD2B9D973}" type="slidenum">
              <a:rPr lang="de-DE" sz="1200">
                <a:solidFill>
                  <a:srgbClr val="000000"/>
                </a:solidFill>
              </a:rPr>
              <a:pPr algn="r" eaLnBrk="1" hangingPunct="1"/>
              <a:t>63</a:t>
            </a:fld>
            <a:endParaRPr lang="de-DE" sz="1200">
              <a:solidFill>
                <a:srgbClr val="000000"/>
              </a:solidFill>
            </a:endParaRPr>
          </a:p>
        </p:txBody>
      </p:sp>
      <p:sp>
        <p:nvSpPr>
          <p:cNvPr id="33894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7B38BAA7-B241-455A-A374-7493AA69FCE2}" type="slidenum">
              <a:rPr lang="en-GB" sz="1300">
                <a:solidFill>
                  <a:srgbClr val="000000"/>
                </a:solidFill>
              </a:rPr>
              <a:pPr algn="r" eaLnBrk="1" hangingPunct="1"/>
              <a:t>63</a:t>
            </a:fld>
            <a:endParaRPr lang="en-GB" sz="1300">
              <a:solidFill>
                <a:srgbClr val="000000"/>
              </a:solidFill>
            </a:endParaRPr>
          </a:p>
        </p:txBody>
      </p:sp>
      <p:sp>
        <p:nvSpPr>
          <p:cNvPr id="338948" name="Rectangle 2"/>
          <p:cNvSpPr>
            <a:spLocks noGrp="1" noRot="1" noChangeAspect="1" noChangeArrowheads="1" noTextEdit="1"/>
          </p:cNvSpPr>
          <p:nvPr>
            <p:ph type="sldImg"/>
          </p:nvPr>
        </p:nvSpPr>
        <p:spPr>
          <a:xfrm>
            <a:off x="1143000" y="685800"/>
            <a:ext cx="4573588" cy="3430588"/>
          </a:xfrm>
          <a:ln/>
        </p:spPr>
      </p:sp>
      <p:sp>
        <p:nvSpPr>
          <p:cNvPr id="33894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F024406-EC76-4E13-9181-0FE2C400F9FB}" type="slidenum">
              <a:rPr lang="de-DE" sz="1200">
                <a:solidFill>
                  <a:srgbClr val="000000"/>
                </a:solidFill>
              </a:rPr>
              <a:pPr algn="r" eaLnBrk="1" hangingPunct="1"/>
              <a:t>64</a:t>
            </a:fld>
            <a:endParaRPr lang="de-DE" sz="1200">
              <a:solidFill>
                <a:srgbClr val="000000"/>
              </a:solidFill>
            </a:endParaRPr>
          </a:p>
        </p:txBody>
      </p:sp>
      <p:sp>
        <p:nvSpPr>
          <p:cNvPr id="34509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79F3500-BF65-4560-9E9D-7FE3BE14F220}" type="slidenum">
              <a:rPr lang="en-GB" sz="1300">
                <a:solidFill>
                  <a:srgbClr val="000000"/>
                </a:solidFill>
              </a:rPr>
              <a:pPr algn="r" eaLnBrk="1" hangingPunct="1"/>
              <a:t>64</a:t>
            </a:fld>
            <a:endParaRPr lang="en-GB" sz="1300">
              <a:solidFill>
                <a:srgbClr val="000000"/>
              </a:solidFill>
            </a:endParaRPr>
          </a:p>
        </p:txBody>
      </p:sp>
      <p:sp>
        <p:nvSpPr>
          <p:cNvPr id="345092" name="Rectangle 2"/>
          <p:cNvSpPr>
            <a:spLocks noGrp="1" noRot="1" noChangeAspect="1" noChangeArrowheads="1" noTextEdit="1"/>
          </p:cNvSpPr>
          <p:nvPr>
            <p:ph type="sldImg"/>
          </p:nvPr>
        </p:nvSpPr>
        <p:spPr>
          <a:xfrm>
            <a:off x="1143000" y="685800"/>
            <a:ext cx="4573588" cy="3430588"/>
          </a:xfrm>
          <a:ln/>
        </p:spPr>
      </p:sp>
      <p:sp>
        <p:nvSpPr>
          <p:cNvPr id="3450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5F9505C-7D64-4F6A-AB74-23B6B04A6BF0}" type="slidenum">
              <a:rPr lang="de-DE" sz="1200">
                <a:solidFill>
                  <a:srgbClr val="000000"/>
                </a:solidFill>
              </a:rPr>
              <a:pPr algn="r" eaLnBrk="1" hangingPunct="1"/>
              <a:t>65</a:t>
            </a:fld>
            <a:endParaRPr lang="de-DE" sz="1200">
              <a:solidFill>
                <a:srgbClr val="000000"/>
              </a:solidFill>
            </a:endParaRPr>
          </a:p>
        </p:txBody>
      </p:sp>
      <p:sp>
        <p:nvSpPr>
          <p:cNvPr id="34304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EC36339-2D6C-4C75-89AC-FD1D411243BD}" type="slidenum">
              <a:rPr lang="en-GB" sz="1300">
                <a:solidFill>
                  <a:srgbClr val="000000"/>
                </a:solidFill>
              </a:rPr>
              <a:pPr algn="r" eaLnBrk="1" hangingPunct="1"/>
              <a:t>65</a:t>
            </a:fld>
            <a:endParaRPr lang="en-GB" sz="1300">
              <a:solidFill>
                <a:srgbClr val="000000"/>
              </a:solidFill>
            </a:endParaRPr>
          </a:p>
        </p:txBody>
      </p:sp>
      <p:sp>
        <p:nvSpPr>
          <p:cNvPr id="343044" name="Rectangle 2"/>
          <p:cNvSpPr>
            <a:spLocks noGrp="1" noRot="1" noChangeAspect="1" noChangeArrowheads="1" noTextEdit="1"/>
          </p:cNvSpPr>
          <p:nvPr>
            <p:ph type="sldImg"/>
          </p:nvPr>
        </p:nvSpPr>
        <p:spPr>
          <a:xfrm>
            <a:off x="1143000" y="685800"/>
            <a:ext cx="4573588" cy="3430588"/>
          </a:xfrm>
          <a:ln/>
        </p:spPr>
      </p:sp>
      <p:sp>
        <p:nvSpPr>
          <p:cNvPr id="34304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8EEE3919-9C06-452C-AC36-82A47D91F84D}" type="slidenum">
              <a:rPr lang="de-DE" sz="1200">
                <a:solidFill>
                  <a:srgbClr val="000000"/>
                </a:solidFill>
              </a:rPr>
              <a:pPr algn="r" eaLnBrk="1" hangingPunct="1"/>
              <a:t>66</a:t>
            </a:fld>
            <a:endParaRPr lang="de-DE" sz="1200">
              <a:solidFill>
                <a:srgbClr val="000000"/>
              </a:solidFill>
            </a:endParaRPr>
          </a:p>
        </p:txBody>
      </p:sp>
      <p:sp>
        <p:nvSpPr>
          <p:cNvPr id="34406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038429D0-4C33-4223-89A6-344C9DB9179B}" type="slidenum">
              <a:rPr lang="en-GB" sz="1300">
                <a:solidFill>
                  <a:srgbClr val="000000"/>
                </a:solidFill>
              </a:rPr>
              <a:pPr algn="r" eaLnBrk="1" hangingPunct="1"/>
              <a:t>66</a:t>
            </a:fld>
            <a:endParaRPr lang="en-GB" sz="1300">
              <a:solidFill>
                <a:srgbClr val="000000"/>
              </a:solidFill>
            </a:endParaRPr>
          </a:p>
        </p:txBody>
      </p:sp>
      <p:sp>
        <p:nvSpPr>
          <p:cNvPr id="344068" name="Rectangle 2"/>
          <p:cNvSpPr>
            <a:spLocks noGrp="1" noRot="1" noChangeAspect="1" noChangeArrowheads="1" noTextEdit="1"/>
          </p:cNvSpPr>
          <p:nvPr>
            <p:ph type="sldImg"/>
          </p:nvPr>
        </p:nvSpPr>
        <p:spPr>
          <a:xfrm>
            <a:off x="1143000" y="685800"/>
            <a:ext cx="4573588" cy="3430588"/>
          </a:xfrm>
          <a:ln/>
        </p:spPr>
      </p:sp>
      <p:sp>
        <p:nvSpPr>
          <p:cNvPr id="34406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F024406-EC76-4E13-9181-0FE2C400F9FB}" type="slidenum">
              <a:rPr lang="de-DE" sz="1200">
                <a:solidFill>
                  <a:srgbClr val="000000"/>
                </a:solidFill>
              </a:rPr>
              <a:pPr algn="r" eaLnBrk="1" hangingPunct="1"/>
              <a:t>67</a:t>
            </a:fld>
            <a:endParaRPr lang="de-DE" sz="1200">
              <a:solidFill>
                <a:srgbClr val="000000"/>
              </a:solidFill>
            </a:endParaRPr>
          </a:p>
        </p:txBody>
      </p:sp>
      <p:sp>
        <p:nvSpPr>
          <p:cNvPr id="34509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79F3500-BF65-4560-9E9D-7FE3BE14F220}" type="slidenum">
              <a:rPr lang="en-GB" sz="1300">
                <a:solidFill>
                  <a:srgbClr val="000000"/>
                </a:solidFill>
              </a:rPr>
              <a:pPr algn="r" eaLnBrk="1" hangingPunct="1"/>
              <a:t>67</a:t>
            </a:fld>
            <a:endParaRPr lang="en-GB" sz="1300">
              <a:solidFill>
                <a:srgbClr val="000000"/>
              </a:solidFill>
            </a:endParaRPr>
          </a:p>
        </p:txBody>
      </p:sp>
      <p:sp>
        <p:nvSpPr>
          <p:cNvPr id="345092" name="Rectangle 2"/>
          <p:cNvSpPr>
            <a:spLocks noGrp="1" noRot="1" noChangeAspect="1" noChangeArrowheads="1" noTextEdit="1"/>
          </p:cNvSpPr>
          <p:nvPr>
            <p:ph type="sldImg"/>
          </p:nvPr>
        </p:nvSpPr>
        <p:spPr>
          <a:xfrm>
            <a:off x="1143000" y="685800"/>
            <a:ext cx="4573588" cy="3430588"/>
          </a:xfrm>
          <a:ln/>
        </p:spPr>
      </p:sp>
      <p:sp>
        <p:nvSpPr>
          <p:cNvPr id="3450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EF12F2E-ABD3-4629-8ED7-86C0DE151DBF}" type="slidenum">
              <a:rPr lang="de-DE" sz="1200">
                <a:solidFill>
                  <a:srgbClr val="000000"/>
                </a:solidFill>
              </a:rPr>
              <a:pPr algn="r" eaLnBrk="1" hangingPunct="1"/>
              <a:t>68</a:t>
            </a:fld>
            <a:endParaRPr lang="de-DE" sz="1200">
              <a:solidFill>
                <a:srgbClr val="000000"/>
              </a:solidFill>
            </a:endParaRPr>
          </a:p>
        </p:txBody>
      </p:sp>
      <p:sp>
        <p:nvSpPr>
          <p:cNvPr id="32256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8563DF5-E2B7-45E0-AF29-385DD9A59763}" type="slidenum">
              <a:rPr lang="en-GB" sz="1300">
                <a:solidFill>
                  <a:srgbClr val="000000"/>
                </a:solidFill>
              </a:rPr>
              <a:pPr algn="r" eaLnBrk="1" hangingPunct="1"/>
              <a:t>68</a:t>
            </a:fld>
            <a:endParaRPr lang="en-GB" sz="1300">
              <a:solidFill>
                <a:srgbClr val="000000"/>
              </a:solidFill>
            </a:endParaRPr>
          </a:p>
        </p:txBody>
      </p:sp>
      <p:sp>
        <p:nvSpPr>
          <p:cNvPr id="322564" name="Rectangle 2"/>
          <p:cNvSpPr>
            <a:spLocks noGrp="1" noRot="1" noChangeAspect="1" noChangeArrowheads="1" noTextEdit="1"/>
          </p:cNvSpPr>
          <p:nvPr>
            <p:ph type="sldImg"/>
          </p:nvPr>
        </p:nvSpPr>
        <p:spPr>
          <a:xfrm>
            <a:off x="1143000" y="685800"/>
            <a:ext cx="4573588" cy="3430588"/>
          </a:xfrm>
          <a:ln/>
        </p:spPr>
      </p:sp>
      <p:sp>
        <p:nvSpPr>
          <p:cNvPr id="3225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EF12F2E-ABD3-4629-8ED7-86C0DE151DBF}" type="slidenum">
              <a:rPr lang="de-DE" sz="1200">
                <a:solidFill>
                  <a:srgbClr val="000000"/>
                </a:solidFill>
              </a:rPr>
              <a:pPr algn="r" eaLnBrk="1" hangingPunct="1"/>
              <a:t>69</a:t>
            </a:fld>
            <a:endParaRPr lang="de-DE" sz="1200">
              <a:solidFill>
                <a:srgbClr val="000000"/>
              </a:solidFill>
            </a:endParaRPr>
          </a:p>
        </p:txBody>
      </p:sp>
      <p:sp>
        <p:nvSpPr>
          <p:cNvPr id="32256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8563DF5-E2B7-45E0-AF29-385DD9A59763}" type="slidenum">
              <a:rPr lang="en-GB" sz="1300">
                <a:solidFill>
                  <a:srgbClr val="000000"/>
                </a:solidFill>
              </a:rPr>
              <a:pPr algn="r" eaLnBrk="1" hangingPunct="1"/>
              <a:t>69</a:t>
            </a:fld>
            <a:endParaRPr lang="en-GB" sz="1300">
              <a:solidFill>
                <a:srgbClr val="000000"/>
              </a:solidFill>
            </a:endParaRPr>
          </a:p>
        </p:txBody>
      </p:sp>
      <p:sp>
        <p:nvSpPr>
          <p:cNvPr id="322564" name="Rectangle 2"/>
          <p:cNvSpPr>
            <a:spLocks noGrp="1" noRot="1" noChangeAspect="1" noChangeArrowheads="1" noTextEdit="1"/>
          </p:cNvSpPr>
          <p:nvPr>
            <p:ph type="sldImg"/>
          </p:nvPr>
        </p:nvSpPr>
        <p:spPr>
          <a:xfrm>
            <a:off x="1143000" y="685800"/>
            <a:ext cx="4573588" cy="3430588"/>
          </a:xfrm>
          <a:ln/>
        </p:spPr>
      </p:sp>
      <p:sp>
        <p:nvSpPr>
          <p:cNvPr id="3225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6CD5D6D3-8552-45BA-B4C1-14660A583D6F}" type="slidenum">
              <a:rPr lang="de-DE" sz="1200">
                <a:solidFill>
                  <a:srgbClr val="000000"/>
                </a:solidFill>
              </a:rPr>
              <a:pPr algn="r" eaLnBrk="1" hangingPunct="1"/>
              <a:t>7</a:t>
            </a:fld>
            <a:endParaRPr lang="de-DE" sz="1200">
              <a:solidFill>
                <a:srgbClr val="000000"/>
              </a:solidFill>
            </a:endParaRPr>
          </a:p>
        </p:txBody>
      </p:sp>
      <p:sp>
        <p:nvSpPr>
          <p:cNvPr id="25600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2EC40D9-2D6B-4997-AE19-C4908CA7AAAE}" type="slidenum">
              <a:rPr lang="en-GB" sz="1300">
                <a:solidFill>
                  <a:srgbClr val="000000"/>
                </a:solidFill>
              </a:rPr>
              <a:pPr algn="r" eaLnBrk="1" hangingPunct="1"/>
              <a:t>7</a:t>
            </a:fld>
            <a:endParaRPr lang="en-GB" sz="1300">
              <a:solidFill>
                <a:srgbClr val="000000"/>
              </a:solidFill>
            </a:endParaRPr>
          </a:p>
        </p:txBody>
      </p:sp>
      <p:sp>
        <p:nvSpPr>
          <p:cNvPr id="256004" name="Rectangle 2"/>
          <p:cNvSpPr>
            <a:spLocks noGrp="1" noRot="1" noChangeAspect="1" noChangeArrowheads="1" noTextEdit="1"/>
          </p:cNvSpPr>
          <p:nvPr>
            <p:ph type="sldImg"/>
          </p:nvPr>
        </p:nvSpPr>
        <p:spPr>
          <a:xfrm>
            <a:off x="1143000" y="685800"/>
            <a:ext cx="4573588" cy="3430588"/>
          </a:xfrm>
          <a:ln/>
        </p:spPr>
      </p:sp>
      <p:sp>
        <p:nvSpPr>
          <p:cNvPr id="25600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F976E0C-EBE9-4E8E-9295-78552A9C736B}" type="slidenum">
              <a:rPr lang="de-DE" sz="1200">
                <a:solidFill>
                  <a:srgbClr val="000000"/>
                </a:solidFill>
              </a:rPr>
              <a:pPr algn="r" eaLnBrk="1" hangingPunct="1"/>
              <a:t>70</a:t>
            </a:fld>
            <a:endParaRPr lang="de-DE" sz="1200">
              <a:solidFill>
                <a:srgbClr val="000000"/>
              </a:solidFill>
            </a:endParaRPr>
          </a:p>
        </p:txBody>
      </p:sp>
      <p:sp>
        <p:nvSpPr>
          <p:cNvPr id="24576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15EC459-FBB9-4646-B99C-89D9B1300E3B}" type="slidenum">
              <a:rPr lang="en-GB" sz="1300">
                <a:solidFill>
                  <a:srgbClr val="000000"/>
                </a:solidFill>
              </a:rPr>
              <a:pPr algn="r" eaLnBrk="1" hangingPunct="1"/>
              <a:t>70</a:t>
            </a:fld>
            <a:endParaRPr lang="en-GB" sz="1300">
              <a:solidFill>
                <a:srgbClr val="000000"/>
              </a:solidFill>
            </a:endParaRPr>
          </a:p>
        </p:txBody>
      </p:sp>
      <p:sp>
        <p:nvSpPr>
          <p:cNvPr id="245764" name="Rectangle 2"/>
          <p:cNvSpPr>
            <a:spLocks noGrp="1" noRot="1" noChangeAspect="1" noChangeArrowheads="1" noTextEdit="1"/>
          </p:cNvSpPr>
          <p:nvPr>
            <p:ph type="sldImg"/>
          </p:nvPr>
        </p:nvSpPr>
        <p:spPr>
          <a:xfrm>
            <a:off x="1143000" y="685800"/>
            <a:ext cx="4573588" cy="3430588"/>
          </a:xfrm>
          <a:ln/>
        </p:spPr>
      </p:sp>
      <p:sp>
        <p:nvSpPr>
          <p:cNvPr id="2457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F024406-EC76-4E13-9181-0FE2C400F9FB}" type="slidenum">
              <a:rPr lang="de-DE" sz="1200">
                <a:solidFill>
                  <a:srgbClr val="000000"/>
                </a:solidFill>
              </a:rPr>
              <a:pPr algn="r" eaLnBrk="1" hangingPunct="1"/>
              <a:t>71</a:t>
            </a:fld>
            <a:endParaRPr lang="de-DE" sz="1200">
              <a:solidFill>
                <a:srgbClr val="000000"/>
              </a:solidFill>
            </a:endParaRPr>
          </a:p>
        </p:txBody>
      </p:sp>
      <p:sp>
        <p:nvSpPr>
          <p:cNvPr id="34509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79F3500-BF65-4560-9E9D-7FE3BE14F220}" type="slidenum">
              <a:rPr lang="en-GB" sz="1300">
                <a:solidFill>
                  <a:srgbClr val="000000"/>
                </a:solidFill>
              </a:rPr>
              <a:pPr algn="r" eaLnBrk="1" hangingPunct="1"/>
              <a:t>71</a:t>
            </a:fld>
            <a:endParaRPr lang="en-GB" sz="1300">
              <a:solidFill>
                <a:srgbClr val="000000"/>
              </a:solidFill>
            </a:endParaRPr>
          </a:p>
        </p:txBody>
      </p:sp>
      <p:sp>
        <p:nvSpPr>
          <p:cNvPr id="345092" name="Rectangle 2"/>
          <p:cNvSpPr>
            <a:spLocks noGrp="1" noRot="1" noChangeAspect="1" noChangeArrowheads="1" noTextEdit="1"/>
          </p:cNvSpPr>
          <p:nvPr>
            <p:ph type="sldImg"/>
          </p:nvPr>
        </p:nvSpPr>
        <p:spPr>
          <a:xfrm>
            <a:off x="1143000" y="685800"/>
            <a:ext cx="4573588" cy="3430588"/>
          </a:xfrm>
          <a:ln/>
        </p:spPr>
      </p:sp>
      <p:sp>
        <p:nvSpPr>
          <p:cNvPr id="3450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EC79D45-10E6-46D8-9FA3-721ECEC9AEFD}" type="slidenum">
              <a:rPr lang="de-DE" sz="1200">
                <a:solidFill>
                  <a:srgbClr val="000000"/>
                </a:solidFill>
              </a:rPr>
              <a:pPr algn="r" eaLnBrk="1" hangingPunct="1"/>
              <a:t>8</a:t>
            </a:fld>
            <a:endParaRPr lang="de-DE" sz="1200">
              <a:solidFill>
                <a:srgbClr val="000000"/>
              </a:solidFill>
            </a:endParaRPr>
          </a:p>
        </p:txBody>
      </p:sp>
      <p:sp>
        <p:nvSpPr>
          <p:cNvPr id="25805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C6CE949-EEB8-4F52-B7A6-7D67CB879D26}" type="slidenum">
              <a:rPr lang="en-GB" sz="1300">
                <a:solidFill>
                  <a:srgbClr val="000000"/>
                </a:solidFill>
              </a:rPr>
              <a:pPr algn="r" eaLnBrk="1" hangingPunct="1"/>
              <a:t>8</a:t>
            </a:fld>
            <a:endParaRPr lang="en-GB" sz="1300">
              <a:solidFill>
                <a:srgbClr val="000000"/>
              </a:solidFill>
            </a:endParaRPr>
          </a:p>
        </p:txBody>
      </p:sp>
      <p:sp>
        <p:nvSpPr>
          <p:cNvPr id="258052" name="Rectangle 2"/>
          <p:cNvSpPr>
            <a:spLocks noGrp="1" noRot="1" noChangeAspect="1" noChangeArrowheads="1" noTextEdit="1"/>
          </p:cNvSpPr>
          <p:nvPr>
            <p:ph type="sldImg"/>
          </p:nvPr>
        </p:nvSpPr>
        <p:spPr>
          <a:xfrm>
            <a:off x="1143000" y="685800"/>
            <a:ext cx="4573588" cy="3430588"/>
          </a:xfrm>
          <a:ln/>
        </p:spPr>
      </p:sp>
      <p:sp>
        <p:nvSpPr>
          <p:cNvPr id="25805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545275A-F769-4529-9A4D-6D36EE1791E6}" type="slidenum">
              <a:rPr lang="de-DE" sz="1200">
                <a:solidFill>
                  <a:srgbClr val="000000"/>
                </a:solidFill>
              </a:rPr>
              <a:pPr algn="r" eaLnBrk="1" hangingPunct="1"/>
              <a:t>9</a:t>
            </a:fld>
            <a:endParaRPr lang="de-DE" sz="1200">
              <a:solidFill>
                <a:srgbClr val="000000"/>
              </a:solidFill>
            </a:endParaRPr>
          </a:p>
        </p:txBody>
      </p:sp>
      <p:sp>
        <p:nvSpPr>
          <p:cNvPr id="25907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AA7CF31-4156-41F2-A2C8-12A2C339732D}" type="slidenum">
              <a:rPr lang="en-GB" sz="1300">
                <a:solidFill>
                  <a:srgbClr val="000000"/>
                </a:solidFill>
              </a:rPr>
              <a:pPr algn="r" eaLnBrk="1" hangingPunct="1"/>
              <a:t>9</a:t>
            </a:fld>
            <a:endParaRPr lang="en-GB" sz="1300">
              <a:solidFill>
                <a:srgbClr val="000000"/>
              </a:solidFill>
            </a:endParaRPr>
          </a:p>
        </p:txBody>
      </p:sp>
      <p:sp>
        <p:nvSpPr>
          <p:cNvPr id="259076" name="Rectangle 2"/>
          <p:cNvSpPr>
            <a:spLocks noGrp="1" noRot="1" noChangeAspect="1" noChangeArrowheads="1" noTextEdit="1"/>
          </p:cNvSpPr>
          <p:nvPr>
            <p:ph type="sldImg"/>
          </p:nvPr>
        </p:nvSpPr>
        <p:spPr>
          <a:xfrm>
            <a:off x="1143000" y="685800"/>
            <a:ext cx="4573588" cy="3430588"/>
          </a:xfrm>
          <a:ln/>
        </p:spPr>
      </p:sp>
      <p:sp>
        <p:nvSpPr>
          <p:cNvPr id="25907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p>
        </p:txBody>
      </p:sp>
    </p:spTree>
    <p:extLst>
      <p:ext uri="{BB962C8B-B14F-4D97-AF65-F5344CB8AC3E}">
        <p14:creationId xmlns:p14="http://schemas.microsoft.com/office/powerpoint/2010/main" val="3506870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581858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167903683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27284120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03871816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17255619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13196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57251184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78401818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6049397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51231131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419164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42020789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7002811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381120739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3402341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29420840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62724404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12499998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53563760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18661586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25524939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006114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176916552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8720633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9827659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18798971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08538301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0532942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948095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1871904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2195242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96230653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00937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01497614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3617535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73201325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9440191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74882852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6104625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7614590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23833789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646951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57013558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225470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58886732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4926099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05456715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90844089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09006275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91030413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37037413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7597022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46097788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20553309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1398444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04394791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68925891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1174136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22978077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04134252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597449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188463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3986389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5943535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345126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4544270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255204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900291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465070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42946287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8241612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053273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2334321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6392269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8214061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4005774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2024481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8211676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199208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5079539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339652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3290500041"/>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762240535"/>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201442750"/>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430108407"/>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753186304"/>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72974516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3391990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4205316996"/>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130782412"/>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016402604"/>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599352996"/>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55157538"/>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18750331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7524371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8843774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1123938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783725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3518969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9666423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9067803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925898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8943407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4077314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0429656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18980280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4954550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6883003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279023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55736995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6329683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2559145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32196979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16042797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0909640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3877899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02320809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43130993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7693997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03130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49845985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59689300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06903115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8607922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8454072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04730103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1683330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1533892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6893660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105650353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717969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83281255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13092262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6172047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84165296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21686412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414536610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32443307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73501426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3943470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5150898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3924769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27457504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45984420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50053051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21534687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56832676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41437190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78623546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10162692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57735607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99793110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076954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2.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2.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2.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jpe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2.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jpe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p>
        </p:txBody>
      </p:sp>
      <p:sp>
        <p:nvSpPr>
          <p:cNvPr id="205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5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t>Page </a:t>
            </a:r>
            <a:r>
              <a:rPr lang="de-DE" sz="1000">
                <a:sym typeface="Wingdings" pitchFamily="2" charset="2"/>
              </a:rPr>
              <a:t></a:t>
            </a:r>
            <a:r>
              <a:rPr lang="de-DE" sz="1000"/>
              <a:t> </a:t>
            </a:r>
            <a:fld id="{EE16E0C8-87FE-4274-8311-8B3EDF3BA46A}" type="slidenum">
              <a:rPr lang="de-DE" sz="1000"/>
              <a:pPr/>
              <a:t>‹#›</a:t>
            </a:fld>
            <a:endParaRPr lang="de-DE" sz="1000"/>
          </a:p>
        </p:txBody>
      </p:sp>
      <p:grpSp>
        <p:nvGrpSpPr>
          <p:cNvPr id="2054" name="Group 6"/>
          <p:cNvGrpSpPr>
            <a:grpSpLocks/>
          </p:cNvGrpSpPr>
          <p:nvPr/>
        </p:nvGrpSpPr>
        <p:grpSpPr bwMode="auto">
          <a:xfrm>
            <a:off x="6646863" y="6181725"/>
            <a:ext cx="2225675" cy="392113"/>
            <a:chOff x="3316" y="1854"/>
            <a:chExt cx="2110" cy="372"/>
          </a:xfrm>
        </p:grpSpPr>
        <p:pic>
          <p:nvPicPr>
            <p:cNvPr id="205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297" r:id="rId1"/>
    <p:sldLayoutId id="2147484132" r:id="rId2"/>
    <p:sldLayoutId id="2147484133" r:id="rId3"/>
    <p:sldLayoutId id="2147484298" r:id="rId4"/>
    <p:sldLayoutId id="2147484134" r:id="rId5"/>
    <p:sldLayoutId id="2147484299" r:id="rId6"/>
    <p:sldLayoutId id="2147484300" r:id="rId7"/>
    <p:sldLayoutId id="2147484135" r:id="rId8"/>
    <p:sldLayoutId id="2147484136" r:id="rId9"/>
    <p:sldLayoutId id="2147484137" r:id="rId10"/>
    <p:sldLayoutId id="2147484138"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9460"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9461"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30B5A05A-4F07-488F-80B8-CA1C5798FF0B}" type="slidenum">
              <a:rPr lang="de-DE" sz="1000">
                <a:solidFill>
                  <a:srgbClr val="000000"/>
                </a:solidFill>
              </a:rPr>
              <a:pPr/>
              <a:t>‹#›</a:t>
            </a:fld>
            <a:endParaRPr lang="de-DE" sz="1000">
              <a:solidFill>
                <a:srgbClr val="000000"/>
              </a:solidFill>
            </a:endParaRPr>
          </a:p>
        </p:txBody>
      </p:sp>
      <p:grpSp>
        <p:nvGrpSpPr>
          <p:cNvPr id="19462" name="Group 6"/>
          <p:cNvGrpSpPr>
            <a:grpSpLocks/>
          </p:cNvGrpSpPr>
          <p:nvPr/>
        </p:nvGrpSpPr>
        <p:grpSpPr bwMode="auto">
          <a:xfrm>
            <a:off x="6646863" y="6181725"/>
            <a:ext cx="2225675" cy="392113"/>
            <a:chOff x="3316" y="1854"/>
            <a:chExt cx="2110" cy="372"/>
          </a:xfrm>
        </p:grpSpPr>
        <p:pic>
          <p:nvPicPr>
            <p:cNvPr id="19463"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62" r:id="rId1"/>
    <p:sldLayoutId id="2147484254" r:id="rId2"/>
    <p:sldLayoutId id="2147484255" r:id="rId3"/>
    <p:sldLayoutId id="2147484363" r:id="rId4"/>
    <p:sldLayoutId id="2147484256" r:id="rId5"/>
    <p:sldLayoutId id="2147484364" r:id="rId6"/>
    <p:sldLayoutId id="2147484365" r:id="rId7"/>
    <p:sldLayoutId id="2147484257" r:id="rId8"/>
    <p:sldLayoutId id="2147484258" r:id="rId9"/>
    <p:sldLayoutId id="2147484259" r:id="rId10"/>
    <p:sldLayoutId id="2147484260"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20484"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485"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D7DFF323-4123-4FBB-9A0A-9D42B1C5A3BA}" type="slidenum">
              <a:rPr lang="de-DE" sz="1000">
                <a:solidFill>
                  <a:srgbClr val="000000"/>
                </a:solidFill>
              </a:rPr>
              <a:pPr/>
              <a:t>‹#›</a:t>
            </a:fld>
            <a:endParaRPr lang="de-DE" sz="1000">
              <a:solidFill>
                <a:srgbClr val="000000"/>
              </a:solidFill>
            </a:endParaRPr>
          </a:p>
        </p:txBody>
      </p:sp>
      <p:grpSp>
        <p:nvGrpSpPr>
          <p:cNvPr id="20486" name="Group 6"/>
          <p:cNvGrpSpPr>
            <a:grpSpLocks/>
          </p:cNvGrpSpPr>
          <p:nvPr/>
        </p:nvGrpSpPr>
        <p:grpSpPr bwMode="auto">
          <a:xfrm>
            <a:off x="6646863" y="6181725"/>
            <a:ext cx="2225675" cy="392113"/>
            <a:chOff x="3316" y="1854"/>
            <a:chExt cx="2110" cy="372"/>
          </a:xfrm>
        </p:grpSpPr>
        <p:pic>
          <p:nvPicPr>
            <p:cNvPr id="20487"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66" r:id="rId1"/>
    <p:sldLayoutId id="2147484261" r:id="rId2"/>
    <p:sldLayoutId id="2147484262" r:id="rId3"/>
    <p:sldLayoutId id="2147484367" r:id="rId4"/>
    <p:sldLayoutId id="2147484263" r:id="rId5"/>
    <p:sldLayoutId id="2147484368" r:id="rId6"/>
    <p:sldLayoutId id="2147484369" r:id="rId7"/>
    <p:sldLayoutId id="2147484264" r:id="rId8"/>
    <p:sldLayoutId id="2147484265" r:id="rId9"/>
    <p:sldLayoutId id="2147484266" r:id="rId10"/>
    <p:sldLayoutId id="2147484267"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205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5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EE16E0C8-87FE-4274-8311-8B3EDF3BA46A}" type="slidenum">
              <a:rPr lang="de-DE" sz="1000">
                <a:solidFill>
                  <a:srgbClr val="000000"/>
                </a:solidFill>
              </a:rPr>
              <a:pPr/>
              <a:t>‹#›</a:t>
            </a:fld>
            <a:endParaRPr lang="de-DE" sz="1000">
              <a:solidFill>
                <a:srgbClr val="000000"/>
              </a:solidFill>
            </a:endParaRPr>
          </a:p>
        </p:txBody>
      </p:sp>
      <p:grpSp>
        <p:nvGrpSpPr>
          <p:cNvPr id="2054" name="Group 6"/>
          <p:cNvGrpSpPr>
            <a:grpSpLocks/>
          </p:cNvGrpSpPr>
          <p:nvPr/>
        </p:nvGrpSpPr>
        <p:grpSpPr bwMode="auto">
          <a:xfrm>
            <a:off x="6646863" y="6181725"/>
            <a:ext cx="2225675" cy="392113"/>
            <a:chOff x="3316" y="1854"/>
            <a:chExt cx="2110" cy="372"/>
          </a:xfrm>
        </p:grpSpPr>
        <p:pic>
          <p:nvPicPr>
            <p:cNvPr id="205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60211852"/>
      </p:ext>
    </p:extLst>
  </p:cSld>
  <p:clrMap bg1="lt1" tx1="dk1" bg2="lt2" tx2="dk2" accent1="accent1" accent2="accent2" accent3="accent3" accent4="accent4" accent5="accent5" accent6="accent6" hlink="hlink" folHlink="folHlink"/>
  <p:sldLayoutIdLst>
    <p:sldLayoutId id="2147484387" r:id="rId1"/>
    <p:sldLayoutId id="2147484388" r:id="rId2"/>
    <p:sldLayoutId id="2147484389" r:id="rId3"/>
    <p:sldLayoutId id="2147484390" r:id="rId4"/>
    <p:sldLayoutId id="2147484391" r:id="rId5"/>
    <p:sldLayoutId id="2147484392" r:id="rId6"/>
    <p:sldLayoutId id="2147484393" r:id="rId7"/>
    <p:sldLayoutId id="2147484394" r:id="rId8"/>
    <p:sldLayoutId id="2147484395" r:id="rId9"/>
    <p:sldLayoutId id="2147484396" r:id="rId10"/>
    <p:sldLayoutId id="2147484397"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205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5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EE16E0C8-87FE-4274-8311-8B3EDF3BA46A}" type="slidenum">
              <a:rPr lang="de-DE" sz="1000">
                <a:solidFill>
                  <a:srgbClr val="000000"/>
                </a:solidFill>
              </a:rPr>
              <a:pPr/>
              <a:t>‹#›</a:t>
            </a:fld>
            <a:endParaRPr lang="de-DE" sz="1000">
              <a:solidFill>
                <a:srgbClr val="000000"/>
              </a:solidFill>
            </a:endParaRPr>
          </a:p>
        </p:txBody>
      </p:sp>
      <p:grpSp>
        <p:nvGrpSpPr>
          <p:cNvPr id="2054" name="Group 6"/>
          <p:cNvGrpSpPr>
            <a:grpSpLocks/>
          </p:cNvGrpSpPr>
          <p:nvPr/>
        </p:nvGrpSpPr>
        <p:grpSpPr bwMode="auto">
          <a:xfrm>
            <a:off x="6646863" y="6181725"/>
            <a:ext cx="2225675" cy="392113"/>
            <a:chOff x="3316" y="1854"/>
            <a:chExt cx="2110" cy="372"/>
          </a:xfrm>
        </p:grpSpPr>
        <p:pic>
          <p:nvPicPr>
            <p:cNvPr id="205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724869388"/>
      </p:ext>
    </p:extLst>
  </p:cSld>
  <p:clrMap bg1="lt1" tx1="dk1" bg2="lt2" tx2="dk2" accent1="accent1" accent2="accent2" accent3="accent3" accent4="accent4" accent5="accent5" accent6="accent6" hlink="hlink" folHlink="folHlink"/>
  <p:sldLayoutIdLst>
    <p:sldLayoutId id="2147484447" r:id="rId1"/>
    <p:sldLayoutId id="2147484448" r:id="rId2"/>
    <p:sldLayoutId id="2147484449" r:id="rId3"/>
    <p:sldLayoutId id="2147484450" r:id="rId4"/>
    <p:sldLayoutId id="2147484451" r:id="rId5"/>
    <p:sldLayoutId id="2147484452" r:id="rId6"/>
    <p:sldLayoutId id="2147484453" r:id="rId7"/>
    <p:sldLayoutId id="2147484454" r:id="rId8"/>
    <p:sldLayoutId id="2147484455" r:id="rId9"/>
    <p:sldLayoutId id="2147484456" r:id="rId10"/>
    <p:sldLayoutId id="2147484457"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2253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253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D0825137-1681-4F14-85D5-BD558DBED684}" type="slidenum">
              <a:rPr lang="de-DE" sz="1000">
                <a:solidFill>
                  <a:srgbClr val="000000"/>
                </a:solidFill>
              </a:rPr>
              <a:pPr/>
              <a:t>‹#›</a:t>
            </a:fld>
            <a:endParaRPr lang="de-DE" sz="1000">
              <a:solidFill>
                <a:srgbClr val="000000"/>
              </a:solidFill>
            </a:endParaRPr>
          </a:p>
        </p:txBody>
      </p:sp>
      <p:grpSp>
        <p:nvGrpSpPr>
          <p:cNvPr id="22534" name="Group 6"/>
          <p:cNvGrpSpPr>
            <a:grpSpLocks/>
          </p:cNvGrpSpPr>
          <p:nvPr/>
        </p:nvGrpSpPr>
        <p:grpSpPr bwMode="auto">
          <a:xfrm>
            <a:off x="6646863" y="6181725"/>
            <a:ext cx="2225675" cy="392113"/>
            <a:chOff x="3316" y="1854"/>
            <a:chExt cx="2110" cy="372"/>
          </a:xfrm>
        </p:grpSpPr>
        <p:pic>
          <p:nvPicPr>
            <p:cNvPr id="2253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179659916"/>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5124"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5125"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BBE3419A-E630-4167-B77C-1E386274EAC0}" type="slidenum">
              <a:rPr lang="de-DE" sz="1000">
                <a:solidFill>
                  <a:srgbClr val="000000"/>
                </a:solidFill>
              </a:rPr>
              <a:pPr/>
              <a:t>‹#›</a:t>
            </a:fld>
            <a:endParaRPr lang="de-DE" sz="1000">
              <a:solidFill>
                <a:srgbClr val="000000"/>
              </a:solidFill>
            </a:endParaRPr>
          </a:p>
        </p:txBody>
      </p:sp>
      <p:grpSp>
        <p:nvGrpSpPr>
          <p:cNvPr id="5126" name="Group 6"/>
          <p:cNvGrpSpPr>
            <a:grpSpLocks/>
          </p:cNvGrpSpPr>
          <p:nvPr/>
        </p:nvGrpSpPr>
        <p:grpSpPr bwMode="auto">
          <a:xfrm>
            <a:off x="6646863" y="6181725"/>
            <a:ext cx="2225675" cy="392113"/>
            <a:chOff x="3316" y="1854"/>
            <a:chExt cx="2110" cy="372"/>
          </a:xfrm>
        </p:grpSpPr>
        <p:pic>
          <p:nvPicPr>
            <p:cNvPr id="5127"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06" r:id="rId1"/>
    <p:sldLayoutId id="2147484156" r:id="rId2"/>
    <p:sldLayoutId id="2147484157" r:id="rId3"/>
    <p:sldLayoutId id="2147484307" r:id="rId4"/>
    <p:sldLayoutId id="2147484158" r:id="rId5"/>
    <p:sldLayoutId id="2147484308" r:id="rId6"/>
    <p:sldLayoutId id="2147484309" r:id="rId7"/>
    <p:sldLayoutId id="2147484159" r:id="rId8"/>
    <p:sldLayoutId id="2147484160" r:id="rId9"/>
    <p:sldLayoutId id="2147484161" r:id="rId10"/>
    <p:sldLayoutId id="2147484162"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6148"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6149"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C26C07CD-A627-4FB4-A196-9D73F3F1CB67}" type="slidenum">
              <a:rPr lang="de-DE" sz="1000">
                <a:solidFill>
                  <a:srgbClr val="000000"/>
                </a:solidFill>
              </a:rPr>
              <a:pPr/>
              <a:t>‹#›</a:t>
            </a:fld>
            <a:endParaRPr lang="de-DE" sz="1000">
              <a:solidFill>
                <a:srgbClr val="000000"/>
              </a:solidFill>
            </a:endParaRPr>
          </a:p>
        </p:txBody>
      </p:sp>
      <p:grpSp>
        <p:nvGrpSpPr>
          <p:cNvPr id="6150" name="Group 6"/>
          <p:cNvGrpSpPr>
            <a:grpSpLocks/>
          </p:cNvGrpSpPr>
          <p:nvPr/>
        </p:nvGrpSpPr>
        <p:grpSpPr bwMode="auto">
          <a:xfrm>
            <a:off x="6646863" y="6181725"/>
            <a:ext cx="2225675" cy="392113"/>
            <a:chOff x="3316" y="1854"/>
            <a:chExt cx="2110" cy="372"/>
          </a:xfrm>
        </p:grpSpPr>
        <p:pic>
          <p:nvPicPr>
            <p:cNvPr id="6151"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10" r:id="rId1"/>
    <p:sldLayoutId id="2147484163" r:id="rId2"/>
    <p:sldLayoutId id="2147484164" r:id="rId3"/>
    <p:sldLayoutId id="2147484311" r:id="rId4"/>
    <p:sldLayoutId id="2147484165" r:id="rId5"/>
    <p:sldLayoutId id="2147484312" r:id="rId6"/>
    <p:sldLayoutId id="2147484313" r:id="rId7"/>
    <p:sldLayoutId id="2147484166" r:id="rId8"/>
    <p:sldLayoutId id="2147484167" r:id="rId9"/>
    <p:sldLayoutId id="2147484168" r:id="rId10"/>
    <p:sldLayoutId id="2147484169"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0244"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0245"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F198A4A9-2674-4CFD-82E8-86F4423CD8CE}" type="slidenum">
              <a:rPr lang="de-DE" sz="1000">
                <a:solidFill>
                  <a:srgbClr val="000000"/>
                </a:solidFill>
              </a:rPr>
              <a:pPr/>
              <a:t>‹#›</a:t>
            </a:fld>
            <a:endParaRPr lang="de-DE" sz="1000">
              <a:solidFill>
                <a:srgbClr val="000000"/>
              </a:solidFill>
            </a:endParaRPr>
          </a:p>
        </p:txBody>
      </p:sp>
      <p:grpSp>
        <p:nvGrpSpPr>
          <p:cNvPr id="10246" name="Group 6"/>
          <p:cNvGrpSpPr>
            <a:grpSpLocks/>
          </p:cNvGrpSpPr>
          <p:nvPr/>
        </p:nvGrpSpPr>
        <p:grpSpPr bwMode="auto">
          <a:xfrm>
            <a:off x="6646863" y="6181725"/>
            <a:ext cx="2225675" cy="392113"/>
            <a:chOff x="3316" y="1854"/>
            <a:chExt cx="2110" cy="372"/>
          </a:xfrm>
        </p:grpSpPr>
        <p:pic>
          <p:nvPicPr>
            <p:cNvPr id="10247"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26" r:id="rId1"/>
    <p:sldLayoutId id="2147484191" r:id="rId2"/>
    <p:sldLayoutId id="2147484192" r:id="rId3"/>
    <p:sldLayoutId id="2147484327" r:id="rId4"/>
    <p:sldLayoutId id="2147484193" r:id="rId5"/>
    <p:sldLayoutId id="2147484328" r:id="rId6"/>
    <p:sldLayoutId id="2147484329" r:id="rId7"/>
    <p:sldLayoutId id="2147484194" r:id="rId8"/>
    <p:sldLayoutId id="2147484195" r:id="rId9"/>
    <p:sldLayoutId id="2147484196" r:id="rId10"/>
    <p:sldLayoutId id="2147484197"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1268"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1269"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10BC6BA2-B74A-4F2C-98BE-21BAA2FB4478}" type="slidenum">
              <a:rPr lang="de-DE" sz="1000">
                <a:solidFill>
                  <a:srgbClr val="000000"/>
                </a:solidFill>
              </a:rPr>
              <a:pPr/>
              <a:t>‹#›</a:t>
            </a:fld>
            <a:endParaRPr lang="de-DE" sz="1000">
              <a:solidFill>
                <a:srgbClr val="000000"/>
              </a:solidFill>
            </a:endParaRPr>
          </a:p>
        </p:txBody>
      </p:sp>
      <p:grpSp>
        <p:nvGrpSpPr>
          <p:cNvPr id="11270" name="Group 6"/>
          <p:cNvGrpSpPr>
            <a:grpSpLocks/>
          </p:cNvGrpSpPr>
          <p:nvPr/>
        </p:nvGrpSpPr>
        <p:grpSpPr bwMode="auto">
          <a:xfrm>
            <a:off x="6646863" y="6181725"/>
            <a:ext cx="2225675" cy="392113"/>
            <a:chOff x="3316" y="1854"/>
            <a:chExt cx="2110" cy="372"/>
          </a:xfrm>
        </p:grpSpPr>
        <p:pic>
          <p:nvPicPr>
            <p:cNvPr id="11271"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30" r:id="rId1"/>
    <p:sldLayoutId id="2147484198" r:id="rId2"/>
    <p:sldLayoutId id="2147484199" r:id="rId3"/>
    <p:sldLayoutId id="2147484331" r:id="rId4"/>
    <p:sldLayoutId id="2147484200" r:id="rId5"/>
    <p:sldLayoutId id="2147484332" r:id="rId6"/>
    <p:sldLayoutId id="2147484333" r:id="rId7"/>
    <p:sldLayoutId id="2147484201" r:id="rId8"/>
    <p:sldLayoutId id="2147484202" r:id="rId9"/>
    <p:sldLayoutId id="2147484203" r:id="rId10"/>
    <p:sldLayoutId id="2147484204"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229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229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D2779C6F-FFC5-44C1-9527-B9210E85DD10}" type="slidenum">
              <a:rPr lang="de-DE" sz="1000">
                <a:solidFill>
                  <a:srgbClr val="000000"/>
                </a:solidFill>
              </a:rPr>
              <a:pPr/>
              <a:t>‹#›</a:t>
            </a:fld>
            <a:endParaRPr lang="de-DE" sz="1000">
              <a:solidFill>
                <a:srgbClr val="000000"/>
              </a:solidFill>
            </a:endParaRPr>
          </a:p>
        </p:txBody>
      </p:sp>
      <p:grpSp>
        <p:nvGrpSpPr>
          <p:cNvPr id="12294" name="Group 6"/>
          <p:cNvGrpSpPr>
            <a:grpSpLocks/>
          </p:cNvGrpSpPr>
          <p:nvPr/>
        </p:nvGrpSpPr>
        <p:grpSpPr bwMode="auto">
          <a:xfrm>
            <a:off x="6646863" y="6181725"/>
            <a:ext cx="2225675" cy="392113"/>
            <a:chOff x="3316" y="1854"/>
            <a:chExt cx="2110" cy="372"/>
          </a:xfrm>
        </p:grpSpPr>
        <p:pic>
          <p:nvPicPr>
            <p:cNvPr id="1229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34" r:id="rId1"/>
    <p:sldLayoutId id="2147484205" r:id="rId2"/>
    <p:sldLayoutId id="2147484206" r:id="rId3"/>
    <p:sldLayoutId id="2147484335" r:id="rId4"/>
    <p:sldLayoutId id="2147484207" r:id="rId5"/>
    <p:sldLayoutId id="2147484336" r:id="rId6"/>
    <p:sldLayoutId id="2147484337" r:id="rId7"/>
    <p:sldLayoutId id="2147484208" r:id="rId8"/>
    <p:sldLayoutId id="2147484209" r:id="rId9"/>
    <p:sldLayoutId id="2147484210" r:id="rId10"/>
    <p:sldLayoutId id="214748421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4340"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4341"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19172CB2-E7C9-45BD-9739-7FD8CD00940C}" type="slidenum">
              <a:rPr lang="de-DE" sz="1000">
                <a:solidFill>
                  <a:srgbClr val="000000"/>
                </a:solidFill>
              </a:rPr>
              <a:pPr/>
              <a:t>‹#›</a:t>
            </a:fld>
            <a:endParaRPr lang="de-DE" sz="1000">
              <a:solidFill>
                <a:srgbClr val="000000"/>
              </a:solidFill>
            </a:endParaRPr>
          </a:p>
        </p:txBody>
      </p:sp>
      <p:grpSp>
        <p:nvGrpSpPr>
          <p:cNvPr id="14342" name="Group 6"/>
          <p:cNvGrpSpPr>
            <a:grpSpLocks/>
          </p:cNvGrpSpPr>
          <p:nvPr/>
        </p:nvGrpSpPr>
        <p:grpSpPr bwMode="auto">
          <a:xfrm>
            <a:off x="6646863" y="6181725"/>
            <a:ext cx="2225675" cy="392113"/>
            <a:chOff x="3316" y="1854"/>
            <a:chExt cx="2110" cy="372"/>
          </a:xfrm>
        </p:grpSpPr>
        <p:pic>
          <p:nvPicPr>
            <p:cNvPr id="14343"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42" r:id="rId1"/>
    <p:sldLayoutId id="2147484219" r:id="rId2"/>
    <p:sldLayoutId id="2147484220" r:id="rId3"/>
    <p:sldLayoutId id="2147484343" r:id="rId4"/>
    <p:sldLayoutId id="2147484221" r:id="rId5"/>
    <p:sldLayoutId id="2147484344" r:id="rId6"/>
    <p:sldLayoutId id="2147484345" r:id="rId7"/>
    <p:sldLayoutId id="2147484222" r:id="rId8"/>
    <p:sldLayoutId id="2147484223" r:id="rId9"/>
    <p:sldLayoutId id="2147484224" r:id="rId10"/>
    <p:sldLayoutId id="2147484225"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741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741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AFF078DD-07CF-4126-B8DD-09A5A87C97D7}" type="slidenum">
              <a:rPr lang="de-DE" sz="1000">
                <a:solidFill>
                  <a:srgbClr val="000000"/>
                </a:solidFill>
              </a:rPr>
              <a:pPr/>
              <a:t>‹#›</a:t>
            </a:fld>
            <a:endParaRPr lang="de-DE" sz="1000">
              <a:solidFill>
                <a:srgbClr val="000000"/>
              </a:solidFill>
            </a:endParaRPr>
          </a:p>
        </p:txBody>
      </p:sp>
      <p:grpSp>
        <p:nvGrpSpPr>
          <p:cNvPr id="17414" name="Group 6"/>
          <p:cNvGrpSpPr>
            <a:grpSpLocks/>
          </p:cNvGrpSpPr>
          <p:nvPr/>
        </p:nvGrpSpPr>
        <p:grpSpPr bwMode="auto">
          <a:xfrm>
            <a:off x="6646863" y="6181725"/>
            <a:ext cx="2225675" cy="392113"/>
            <a:chOff x="3316" y="1854"/>
            <a:chExt cx="2110" cy="372"/>
          </a:xfrm>
        </p:grpSpPr>
        <p:pic>
          <p:nvPicPr>
            <p:cNvPr id="1741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54" r:id="rId1"/>
    <p:sldLayoutId id="2147484240" r:id="rId2"/>
    <p:sldLayoutId id="2147484241" r:id="rId3"/>
    <p:sldLayoutId id="2147484355" r:id="rId4"/>
    <p:sldLayoutId id="2147484242" r:id="rId5"/>
    <p:sldLayoutId id="2147484356" r:id="rId6"/>
    <p:sldLayoutId id="2147484357" r:id="rId7"/>
    <p:sldLayoutId id="2147484243" r:id="rId8"/>
    <p:sldLayoutId id="2147484244" r:id="rId9"/>
    <p:sldLayoutId id="2147484245" r:id="rId10"/>
    <p:sldLayoutId id="2147484246"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8434"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8436"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8437"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795CE12F-32DC-498D-B324-18594BDD883E}" type="slidenum">
              <a:rPr lang="de-DE" sz="1000">
                <a:solidFill>
                  <a:srgbClr val="000000"/>
                </a:solidFill>
              </a:rPr>
              <a:pPr/>
              <a:t>‹#›</a:t>
            </a:fld>
            <a:endParaRPr lang="de-DE" sz="1000">
              <a:solidFill>
                <a:srgbClr val="000000"/>
              </a:solidFill>
            </a:endParaRPr>
          </a:p>
        </p:txBody>
      </p:sp>
      <p:grpSp>
        <p:nvGrpSpPr>
          <p:cNvPr id="18438" name="Group 6"/>
          <p:cNvGrpSpPr>
            <a:grpSpLocks/>
          </p:cNvGrpSpPr>
          <p:nvPr/>
        </p:nvGrpSpPr>
        <p:grpSpPr bwMode="auto">
          <a:xfrm>
            <a:off x="6646863" y="6181725"/>
            <a:ext cx="2225675" cy="392113"/>
            <a:chOff x="3316" y="1854"/>
            <a:chExt cx="2110" cy="372"/>
          </a:xfrm>
        </p:grpSpPr>
        <p:pic>
          <p:nvPicPr>
            <p:cNvPr id="18439"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58" r:id="rId1"/>
    <p:sldLayoutId id="2147484247" r:id="rId2"/>
    <p:sldLayoutId id="2147484248" r:id="rId3"/>
    <p:sldLayoutId id="2147484359" r:id="rId4"/>
    <p:sldLayoutId id="2147484249" r:id="rId5"/>
    <p:sldLayoutId id="2147484360" r:id="rId6"/>
    <p:sldLayoutId id="2147484361" r:id="rId7"/>
    <p:sldLayoutId id="2147484250" r:id="rId8"/>
    <p:sldLayoutId id="2147484251" r:id="rId9"/>
    <p:sldLayoutId id="2147484252" r:id="rId10"/>
    <p:sldLayoutId id="214748425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2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8.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2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8.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2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8.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5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8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9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10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6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0.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44.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18" Type="http://schemas.openxmlformats.org/officeDocument/2006/relationships/image" Target="../media/image51.png"/><Relationship Id="rId26" Type="http://schemas.openxmlformats.org/officeDocument/2006/relationships/image" Target="../media/image59.jpeg"/><Relationship Id="rId3" Type="http://schemas.openxmlformats.org/officeDocument/2006/relationships/image" Target="../media/image36.jpeg"/><Relationship Id="rId21" Type="http://schemas.openxmlformats.org/officeDocument/2006/relationships/image" Target="../media/image54.jpeg"/><Relationship Id="rId7" Type="http://schemas.openxmlformats.org/officeDocument/2006/relationships/image" Target="../media/image40.png"/><Relationship Id="rId12" Type="http://schemas.openxmlformats.org/officeDocument/2006/relationships/image" Target="../media/image45.png"/><Relationship Id="rId17" Type="http://schemas.openxmlformats.org/officeDocument/2006/relationships/image" Target="../media/image50.png"/><Relationship Id="rId25" Type="http://schemas.openxmlformats.org/officeDocument/2006/relationships/image" Target="../media/image58.jpeg"/><Relationship Id="rId2" Type="http://schemas.openxmlformats.org/officeDocument/2006/relationships/notesSlide" Target="../notesSlides/notesSlide44.xml"/><Relationship Id="rId16" Type="http://schemas.openxmlformats.org/officeDocument/2006/relationships/image" Target="../media/image49.png"/><Relationship Id="rId20" Type="http://schemas.openxmlformats.org/officeDocument/2006/relationships/image" Target="../media/image53.png"/><Relationship Id="rId29" Type="http://schemas.openxmlformats.org/officeDocument/2006/relationships/image" Target="../media/image62.jpe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44.png"/><Relationship Id="rId24" Type="http://schemas.openxmlformats.org/officeDocument/2006/relationships/image" Target="../media/image57.jpeg"/><Relationship Id="rId5" Type="http://schemas.openxmlformats.org/officeDocument/2006/relationships/image" Target="../media/image38.jpeg"/><Relationship Id="rId15" Type="http://schemas.openxmlformats.org/officeDocument/2006/relationships/image" Target="../media/image48.png"/><Relationship Id="rId23" Type="http://schemas.openxmlformats.org/officeDocument/2006/relationships/image" Target="../media/image56.jpeg"/><Relationship Id="rId28" Type="http://schemas.openxmlformats.org/officeDocument/2006/relationships/image" Target="../media/image61.jpeg"/><Relationship Id="rId10" Type="http://schemas.openxmlformats.org/officeDocument/2006/relationships/image" Target="../media/image43.png"/><Relationship Id="rId19" Type="http://schemas.openxmlformats.org/officeDocument/2006/relationships/image" Target="../media/image52.png"/><Relationship Id="rId4" Type="http://schemas.openxmlformats.org/officeDocument/2006/relationships/image" Target="../media/image37.jpeg"/><Relationship Id="rId9" Type="http://schemas.openxmlformats.org/officeDocument/2006/relationships/image" Target="../media/image42.png"/><Relationship Id="rId14" Type="http://schemas.openxmlformats.org/officeDocument/2006/relationships/image" Target="../media/image47.png"/><Relationship Id="rId22" Type="http://schemas.openxmlformats.org/officeDocument/2006/relationships/image" Target="../media/image55.jpeg"/><Relationship Id="rId27" Type="http://schemas.openxmlformats.org/officeDocument/2006/relationships/image" Target="../media/image60.jpeg"/><Relationship Id="rId30" Type="http://schemas.openxmlformats.org/officeDocument/2006/relationships/image" Target="../media/image63.png"/></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9.xml"/></Relationships>
</file>

<file path=ppt/slides/_rels/slide4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7.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176274" y="364980"/>
            <a:ext cx="8791574" cy="1631216"/>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anchor="ctr" anchorCtr="1">
            <a:spAutoFit/>
          </a:bodyPr>
          <a:lstStyle/>
          <a:p>
            <a:pPr algn="ctr">
              <a:defRPr/>
            </a:pPr>
            <a:r>
              <a:rPr lang="tr-TR" sz="10000" dirty="0" err="1" smtClean="0">
                <a:ln w="38100">
                  <a:solidFill>
                    <a:srgbClr val="0061B2">
                      <a:lumMod val="40000"/>
                      <a:lumOff val="60000"/>
                    </a:srgbClr>
                  </a:solidFill>
                  <a:prstDash val="solid"/>
                  <a:miter lim="800000"/>
                </a:ln>
                <a:noFill/>
                <a:effectLst>
                  <a:outerShdw blurRad="76200" dist="50800" dir="5400000" algn="tl">
                    <a:srgbClr val="000000"/>
                  </a:outerShdw>
                </a:effectLst>
                <a:latin typeface="Cambria" pitchFamily="18" charset="0"/>
              </a:rPr>
              <a:t>İstanbulUzman</a:t>
            </a:r>
            <a:endParaRPr lang="tr-TR" sz="10000" dirty="0">
              <a:ln w="38100">
                <a:solidFill>
                  <a:srgbClr val="0061B2">
                    <a:lumMod val="40000"/>
                    <a:lumOff val="60000"/>
                  </a:srgbClr>
                </a:solidFill>
                <a:prstDash val="solid"/>
                <a:miter lim="800000"/>
              </a:ln>
              <a:noFill/>
              <a:effectLst>
                <a:outerShdw blurRad="76200" dist="50800" dir="5400000" algn="tl">
                  <a:srgbClr val="000000"/>
                </a:outerShdw>
              </a:effectLst>
              <a:latin typeface="Cambria" pitchFamily="18" charset="0"/>
            </a:endParaRPr>
          </a:p>
        </p:txBody>
      </p:sp>
      <p:sp>
        <p:nvSpPr>
          <p:cNvPr id="6" name="WordArt 7"/>
          <p:cNvSpPr>
            <a:spLocks noChangeArrowheads="1" noChangeShapeType="1" noTextEdit="1"/>
          </p:cNvSpPr>
          <p:nvPr/>
        </p:nvSpPr>
        <p:spPr bwMode="auto">
          <a:xfrm>
            <a:off x="66675" y="2469659"/>
            <a:ext cx="8954500" cy="2180107"/>
          </a:xfrm>
          <a:prstGeom prst="rect">
            <a:avLst/>
          </a:prstGeom>
          <a:effectLst>
            <a:glow rad="63500">
              <a:schemeClr val="tx1">
                <a:lumMod val="95000"/>
                <a:lumOff val="5000"/>
                <a:alpha val="40000"/>
              </a:schemeClr>
            </a:glow>
            <a:innerShdw blurRad="114300">
              <a:schemeClr val="bg1">
                <a:lumMod val="50000"/>
              </a:schemeClr>
            </a:innerShdw>
          </a:effectLst>
          <a:scene3d>
            <a:camera prst="orthographicFront">
              <a:rot lat="1200000" lon="21599987" rev="21594348"/>
            </a:camera>
            <a:lightRig rig="threePt" dir="t"/>
          </a:scene3d>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a:defRPr/>
            </a:pPr>
            <a:r>
              <a:rPr lang="tr-TR" sz="3600" b="1" i="1" kern="10" dirty="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rPr>
              <a:t>Uluslararası </a:t>
            </a:r>
            <a:r>
              <a:rPr lang="tr-TR" sz="3600" b="1" i="1" kern="10" dirty="0" smtClean="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rPr>
              <a:t>Kuruluşlar</a:t>
            </a:r>
            <a:endParaRPr lang="tr-TR" sz="3600" b="1" i="1" kern="10" dirty="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endParaRPr>
          </a:p>
        </p:txBody>
      </p:sp>
      <p:sp>
        <p:nvSpPr>
          <p:cNvPr id="7" name="WordArt 7"/>
          <p:cNvSpPr>
            <a:spLocks noChangeArrowheads="1" noChangeShapeType="1" noTextEdit="1"/>
          </p:cNvSpPr>
          <p:nvPr/>
        </p:nvSpPr>
        <p:spPr bwMode="auto">
          <a:xfrm>
            <a:off x="66675" y="4272862"/>
            <a:ext cx="8954500" cy="2180107"/>
          </a:xfrm>
          <a:prstGeom prst="rect">
            <a:avLst/>
          </a:prstGeom>
          <a:effectLst>
            <a:glow rad="63500">
              <a:schemeClr val="tx1">
                <a:lumMod val="95000"/>
                <a:lumOff val="5000"/>
                <a:alpha val="40000"/>
              </a:schemeClr>
            </a:glow>
            <a:innerShdw blurRad="114300">
              <a:schemeClr val="bg1">
                <a:lumMod val="50000"/>
              </a:schemeClr>
            </a:innerShdw>
          </a:effectLst>
          <a:scene3d>
            <a:camera prst="orthographicFront">
              <a:rot lat="1200000" lon="21599987" rev="21594348"/>
            </a:camera>
            <a:lightRig rig="threePt" dir="t"/>
          </a:scene3d>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a:defRPr/>
            </a:pPr>
            <a:r>
              <a:rPr lang="tr-TR" sz="3600" b="1" i="1" kern="10" dirty="0" smtClean="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rPr>
              <a:t>Uluslararası Sözleşmeler</a:t>
            </a:r>
            <a:endParaRPr lang="tr-TR" sz="3600" b="1" i="1" kern="10" dirty="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endParaRPr>
          </a:p>
        </p:txBody>
      </p:sp>
      <p:sp>
        <p:nvSpPr>
          <p:cNvPr id="5" name="Oval 4"/>
          <p:cNvSpPr/>
          <p:nvPr/>
        </p:nvSpPr>
        <p:spPr>
          <a:xfrm>
            <a:off x="0" y="6115050"/>
            <a:ext cx="714375" cy="742950"/>
          </a:xfrm>
          <a:prstGeom prst="ellipse">
            <a:avLst/>
          </a:prstGeom>
        </p:spPr>
        <p:style>
          <a:lnRef idx="0">
            <a:schemeClr val="dk1"/>
          </a:lnRef>
          <a:fillRef idx="3">
            <a:schemeClr val="dk1"/>
          </a:fillRef>
          <a:effectRef idx="3">
            <a:schemeClr val="dk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sz="2000" b="1" dirty="0" smtClean="0"/>
              <a:t>15</a:t>
            </a:r>
            <a:endParaRPr lang="tr-TR" sz="2000" b="1"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4 TEMEL STRATEJİK HEDEFİ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58775" indent="-250825">
              <a:spcAft>
                <a:spcPts val="1200"/>
              </a:spcAft>
              <a:buClr>
                <a:srgbClr val="292929"/>
              </a:buClr>
              <a:buFont typeface="Arial" charset="0"/>
              <a:buAutoNum type="arabicPeriod"/>
            </a:pPr>
            <a:r>
              <a:rPr lang="tr-TR" sz="2000" b="1" i="1" dirty="0" smtClean="0">
                <a:solidFill>
                  <a:srgbClr val="000000"/>
                </a:solidFill>
                <a:latin typeface="Calibri" pitchFamily="34" charset="0"/>
                <a:cs typeface="Calibri" pitchFamily="34" charset="0"/>
              </a:rPr>
              <a:t>Çalışma </a:t>
            </a:r>
            <a:r>
              <a:rPr lang="tr-TR" sz="2000" b="1" i="1" dirty="0">
                <a:solidFill>
                  <a:srgbClr val="000000"/>
                </a:solidFill>
                <a:latin typeface="Calibri" pitchFamily="34" charset="0"/>
                <a:cs typeface="Calibri" pitchFamily="34" charset="0"/>
              </a:rPr>
              <a:t>yaşamında standartlar, temel ilke ve haklar geliştirmek ve gerçekleştirmek,</a:t>
            </a:r>
          </a:p>
          <a:p>
            <a:pPr marL="358775" indent="-250825">
              <a:spcAft>
                <a:spcPts val="1200"/>
              </a:spcAft>
              <a:buClr>
                <a:srgbClr val="292929"/>
              </a:buClr>
              <a:buFont typeface="Arial" charset="0"/>
              <a:buAutoNum type="arabicPeriod"/>
            </a:pPr>
            <a:r>
              <a:rPr lang="tr-TR" sz="2000" b="1" i="1" dirty="0">
                <a:solidFill>
                  <a:srgbClr val="000000"/>
                </a:solidFill>
                <a:latin typeface="Calibri" pitchFamily="34" charset="0"/>
                <a:cs typeface="Calibri" pitchFamily="34" charset="0"/>
              </a:rPr>
              <a:t>Kadın ve erkeklerin insana yakışır işlere sahip olabilmeleri için daha fazla fırsat oluşturmak,</a:t>
            </a:r>
          </a:p>
          <a:p>
            <a:pPr marL="358775" indent="-250825">
              <a:spcAft>
                <a:spcPts val="1200"/>
              </a:spcAft>
              <a:buClr>
                <a:srgbClr val="292929"/>
              </a:buClr>
              <a:buFont typeface="Arial" charset="0"/>
              <a:buAutoNum type="arabicPeriod"/>
            </a:pPr>
            <a:r>
              <a:rPr lang="tr-TR" sz="2000" b="1" i="1" dirty="0">
                <a:solidFill>
                  <a:srgbClr val="000000"/>
                </a:solidFill>
                <a:latin typeface="Calibri" pitchFamily="34" charset="0"/>
                <a:cs typeface="Calibri" pitchFamily="34" charset="0"/>
              </a:rPr>
              <a:t>Sosyal koruma programlarının kapsamını ve etkinliğini artırmak</a:t>
            </a:r>
          </a:p>
          <a:p>
            <a:pPr marL="358775" indent="-250825">
              <a:spcAft>
                <a:spcPts val="1200"/>
              </a:spcAft>
              <a:buClr>
                <a:srgbClr val="292929"/>
              </a:buClr>
              <a:buFont typeface="Arial" charset="0"/>
              <a:buAutoNum type="arabicPeriod"/>
            </a:pPr>
            <a:r>
              <a:rPr lang="tr-TR" sz="2000" b="1" i="1" dirty="0">
                <a:solidFill>
                  <a:srgbClr val="000000"/>
                </a:solidFill>
                <a:latin typeface="Calibri" pitchFamily="34" charset="0"/>
                <a:cs typeface="Calibri" pitchFamily="34" charset="0"/>
              </a:rPr>
              <a:t>Üçlü yapıyı ve sosyal diyalogu güçlendirmek</a:t>
            </a:r>
            <a:r>
              <a:rPr lang="tr-TR" sz="2000" b="1" i="1" dirty="0" smtClean="0">
                <a:solidFill>
                  <a:srgbClr val="000000"/>
                </a:solidFill>
                <a:latin typeface="Calibri" pitchFamily="34" charset="0"/>
                <a:cs typeface="Calibri" pitchFamily="34" charset="0"/>
              </a:rPr>
              <a:t>,</a:t>
            </a:r>
          </a:p>
          <a:p>
            <a:pPr marL="107950">
              <a:spcAft>
                <a:spcPts val="1200"/>
              </a:spcAft>
              <a:buClr>
                <a:srgbClr val="292929"/>
              </a:buClr>
            </a:pPr>
            <a:r>
              <a:rPr lang="tr-TR" sz="2000" i="1" dirty="0" smtClean="0">
                <a:solidFill>
                  <a:srgbClr val="000000"/>
                </a:solidFill>
                <a:latin typeface="Calibri" pitchFamily="34" charset="0"/>
                <a:cs typeface="Calibri" pitchFamily="34" charset="0"/>
              </a:rPr>
              <a:t>………bu hedefler bir dizi yollarla gerçekleştirilmektedir.</a:t>
            </a:r>
            <a:endParaRPr lang="tr-TR" sz="2000" i="1" dirty="0">
              <a:solidFill>
                <a:srgbClr val="000000"/>
              </a:solidFill>
              <a:latin typeface="Calibri" pitchFamily="34" charset="0"/>
              <a:cs typeface="Calibri" pitchFamily="34" charset="0"/>
            </a:endParaRPr>
          </a:p>
        </p:txBody>
      </p:sp>
      <p:sp>
        <p:nvSpPr>
          <p:cNvPr id="13414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4153" name="Group 9"/>
          <p:cNvGrpSpPr>
            <a:grpSpLocks/>
          </p:cNvGrpSpPr>
          <p:nvPr/>
        </p:nvGrpSpPr>
        <p:grpSpPr bwMode="auto">
          <a:xfrm>
            <a:off x="323850" y="1555750"/>
            <a:ext cx="1482725" cy="1482725"/>
            <a:chOff x="1710" y="1035"/>
            <a:chExt cx="2316" cy="2316"/>
          </a:xfrm>
        </p:grpSpPr>
        <p:grpSp>
          <p:nvGrpSpPr>
            <p:cNvPr id="134155" name="Group 10"/>
            <p:cNvGrpSpPr>
              <a:grpSpLocks/>
            </p:cNvGrpSpPr>
            <p:nvPr/>
          </p:nvGrpSpPr>
          <p:grpSpPr bwMode="auto">
            <a:xfrm rot="3600000">
              <a:off x="1710" y="1035"/>
              <a:ext cx="2316" cy="2316"/>
              <a:chOff x="1710" y="1035"/>
              <a:chExt cx="2316" cy="2316"/>
            </a:xfrm>
          </p:grpSpPr>
          <p:sp>
            <p:nvSpPr>
              <p:cNvPr id="13416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3416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3416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4156" name="Group 14"/>
            <p:cNvGrpSpPr>
              <a:grpSpLocks/>
            </p:cNvGrpSpPr>
            <p:nvPr/>
          </p:nvGrpSpPr>
          <p:grpSpPr bwMode="auto">
            <a:xfrm rot="7200000">
              <a:off x="2059" y="1386"/>
              <a:ext cx="1616" cy="1614"/>
              <a:chOff x="2060" y="1387"/>
              <a:chExt cx="1616" cy="1614"/>
            </a:xfrm>
          </p:grpSpPr>
          <p:sp>
            <p:nvSpPr>
              <p:cNvPr id="13415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415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415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ILO STRATEJİK HEDEFLERİ</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UYGULAMALARI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08075" indent="-342900">
              <a:spcAft>
                <a:spcPts val="1200"/>
              </a:spcAft>
              <a:buClr>
                <a:srgbClr val="292929"/>
              </a:buClr>
              <a:buFont typeface="Wingdings" pitchFamily="2" charset="2"/>
              <a:buChar char="ü"/>
            </a:pPr>
            <a:r>
              <a:rPr lang="tr-TR" sz="2000" b="1" i="1" dirty="0" smtClean="0">
                <a:solidFill>
                  <a:srgbClr val="000000"/>
                </a:solidFill>
                <a:latin typeface="Calibri" pitchFamily="34" charset="0"/>
                <a:cs typeface="Calibri" pitchFamily="34" charset="0"/>
              </a:rPr>
              <a:t>Mesleki </a:t>
            </a:r>
            <a:r>
              <a:rPr lang="tr-TR" sz="2000" b="1" i="1" dirty="0">
                <a:solidFill>
                  <a:srgbClr val="000000"/>
                </a:solidFill>
                <a:latin typeface="Calibri" pitchFamily="34" charset="0"/>
                <a:cs typeface="Calibri" pitchFamily="34" charset="0"/>
              </a:rPr>
              <a:t>eğitim ve mesleki rehabilitasyon, çalışma politikası, işçi sağlığı ve iş güvenliği gibi konularda teknik yardım </a:t>
            </a:r>
            <a:r>
              <a:rPr lang="tr-TR" sz="2000" b="1" i="1" dirty="0" smtClean="0">
                <a:solidFill>
                  <a:srgbClr val="000000"/>
                </a:solidFill>
                <a:latin typeface="Calibri" pitchFamily="34" charset="0"/>
                <a:cs typeface="Calibri" pitchFamily="34" charset="0"/>
              </a:rPr>
              <a:t>sunmaktadır</a:t>
            </a:r>
          </a:p>
          <a:p>
            <a:pPr marL="308075" indent="-342900">
              <a:spcAft>
                <a:spcPts val="1200"/>
              </a:spcAft>
              <a:buClr>
                <a:srgbClr val="292929"/>
              </a:buClr>
              <a:buFont typeface="Wingdings" pitchFamily="2" charset="2"/>
              <a:buChar char="ü"/>
            </a:pPr>
            <a:r>
              <a:rPr lang="tr-TR" sz="2000" b="1" i="1" dirty="0">
                <a:solidFill>
                  <a:srgbClr val="000000"/>
                </a:solidFill>
                <a:latin typeface="Calibri" pitchFamily="34" charset="0"/>
                <a:cs typeface="Calibri" pitchFamily="34" charset="0"/>
              </a:rPr>
              <a:t>Bağımsız işveren ve işçi örgütlerinin gelişimini teşvik etmekte ve bu örgütlere eğitim ve danışma hizmetleri </a:t>
            </a:r>
            <a:r>
              <a:rPr lang="tr-TR" sz="2000" b="1" i="1" dirty="0" smtClean="0">
                <a:solidFill>
                  <a:srgbClr val="000000"/>
                </a:solidFill>
                <a:latin typeface="Calibri" pitchFamily="34" charset="0"/>
                <a:cs typeface="Calibri" pitchFamily="34" charset="0"/>
              </a:rPr>
              <a:t>vermektedir</a:t>
            </a:r>
          </a:p>
          <a:p>
            <a:pPr marL="308075" indent="-342900">
              <a:spcAft>
                <a:spcPts val="1200"/>
              </a:spcAft>
              <a:buClr>
                <a:srgbClr val="292929"/>
              </a:buClr>
              <a:buFont typeface="Wingdings" pitchFamily="2" charset="2"/>
              <a:buChar char="ü"/>
            </a:pPr>
            <a:r>
              <a:rPr lang="tr-TR" sz="2000" b="1" i="1" dirty="0">
                <a:solidFill>
                  <a:srgbClr val="000000"/>
                </a:solidFill>
                <a:latin typeface="Calibri" pitchFamily="34" charset="0"/>
                <a:cs typeface="Calibri" pitchFamily="34" charset="0"/>
              </a:rPr>
              <a:t>Sağlıklı ve güvenli çalışma yaşamı için küresel normlar geliştirmek</a:t>
            </a:r>
          </a:p>
        </p:txBody>
      </p:sp>
      <p:sp>
        <p:nvSpPr>
          <p:cNvPr id="13414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4153" name="Group 9"/>
          <p:cNvGrpSpPr>
            <a:grpSpLocks/>
          </p:cNvGrpSpPr>
          <p:nvPr/>
        </p:nvGrpSpPr>
        <p:grpSpPr bwMode="auto">
          <a:xfrm>
            <a:off x="323850" y="1555750"/>
            <a:ext cx="1482725" cy="1482725"/>
            <a:chOff x="1710" y="1035"/>
            <a:chExt cx="2316" cy="2316"/>
          </a:xfrm>
        </p:grpSpPr>
        <p:grpSp>
          <p:nvGrpSpPr>
            <p:cNvPr id="134155" name="Group 10"/>
            <p:cNvGrpSpPr>
              <a:grpSpLocks/>
            </p:cNvGrpSpPr>
            <p:nvPr/>
          </p:nvGrpSpPr>
          <p:grpSpPr bwMode="auto">
            <a:xfrm rot="3600000">
              <a:off x="1710" y="1035"/>
              <a:ext cx="2316" cy="2316"/>
              <a:chOff x="1710" y="1035"/>
              <a:chExt cx="2316" cy="2316"/>
            </a:xfrm>
          </p:grpSpPr>
          <p:sp>
            <p:nvSpPr>
              <p:cNvPr id="13416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3416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3416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34156" name="Group 14"/>
            <p:cNvGrpSpPr>
              <a:grpSpLocks/>
            </p:cNvGrpSpPr>
            <p:nvPr/>
          </p:nvGrpSpPr>
          <p:grpSpPr bwMode="auto">
            <a:xfrm rot="7200000">
              <a:off x="2059" y="1386"/>
              <a:ext cx="1616" cy="1614"/>
              <a:chOff x="2060" y="1387"/>
              <a:chExt cx="1616" cy="1614"/>
            </a:xfrm>
          </p:grpSpPr>
          <p:sp>
            <p:nvSpPr>
              <p:cNvPr id="13415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3415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3415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ILO STRATEJİK HEDEFLERİ</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8" name="Akış Çizelgesi: Belge 17"/>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2</a:t>
            </a:r>
            <a:endParaRPr lang="tr-TR" sz="2000" b="1" dirty="0">
              <a:latin typeface="Calibri" pitchFamily="34" charset="0"/>
            </a:endParaRPr>
          </a:p>
        </p:txBody>
      </p:sp>
    </p:spTree>
    <p:extLst>
      <p:ext uri="{BB962C8B-B14F-4D97-AF65-F5344CB8AC3E}">
        <p14:creationId xmlns:p14="http://schemas.microsoft.com/office/powerpoint/2010/main" val="329679030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 ANAYASASI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İstihdam ve işsizliğin önlenmesi</a:t>
            </a:r>
          </a:p>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İş dışındaki hastalık ve kazalardan korunma</a:t>
            </a:r>
          </a:p>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Çocukların, gençlerin ve kadınların korunması</a:t>
            </a:r>
          </a:p>
          <a:p>
            <a:pPr marL="358775" indent="-250825">
              <a:buClr>
                <a:srgbClr val="292929"/>
              </a:buClr>
              <a:buFont typeface="Arial" charset="0"/>
              <a:buAutoNum type="arabicPeriod"/>
            </a:pPr>
            <a:r>
              <a:rPr lang="tr-TR" sz="2000" b="1" i="1" dirty="0" smtClean="0">
                <a:solidFill>
                  <a:srgbClr val="000000"/>
                </a:solidFill>
                <a:latin typeface="Calibri" pitchFamily="34" charset="0"/>
                <a:cs typeface="Calibri" pitchFamily="34" charset="0"/>
              </a:rPr>
              <a:t>Göçmen işçilerin haklarının korunması</a:t>
            </a:r>
          </a:p>
          <a:p>
            <a:pPr marL="358775" indent="-250825">
              <a:buClr>
                <a:srgbClr val="292929"/>
              </a:buClr>
              <a:buFont typeface="Arial" charset="0"/>
              <a:buAutoNum type="arabicPeriod"/>
            </a:pPr>
            <a:r>
              <a:rPr lang="tr-TR" sz="2000" b="1" i="1" dirty="0" smtClean="0">
                <a:solidFill>
                  <a:srgbClr val="000000"/>
                </a:solidFill>
                <a:latin typeface="Calibri" pitchFamily="34" charset="0"/>
                <a:cs typeface="Calibri" pitchFamily="34" charset="0"/>
              </a:rPr>
              <a:t>Çalışma saatlerinin düzenlenmesi</a:t>
            </a:r>
            <a:endParaRPr lang="tr-TR" sz="2000" b="1" i="1" dirty="0">
              <a:solidFill>
                <a:srgbClr val="000000"/>
              </a:solidFill>
              <a:latin typeface="Calibri" pitchFamily="34" charset="0"/>
              <a:cs typeface="Calibri" pitchFamily="34" charset="0"/>
            </a:endParaRPr>
          </a:p>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Uygun asgari </a:t>
            </a:r>
            <a:r>
              <a:rPr lang="tr-TR" sz="2000" b="1" i="1" dirty="0" smtClean="0">
                <a:solidFill>
                  <a:srgbClr val="000000"/>
                </a:solidFill>
                <a:latin typeface="Calibri" pitchFamily="34" charset="0"/>
                <a:cs typeface="Calibri" pitchFamily="34" charset="0"/>
              </a:rPr>
              <a:t>ücretlerin belirlenmesi</a:t>
            </a:r>
            <a:endParaRPr lang="tr-TR" sz="2000" b="1" i="1" dirty="0">
              <a:solidFill>
                <a:srgbClr val="000000"/>
              </a:solidFill>
              <a:latin typeface="Calibri" pitchFamily="34" charset="0"/>
              <a:cs typeface="Calibri" pitchFamily="34" charset="0"/>
            </a:endParaRPr>
          </a:p>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Yaşlılıkta ve maluliyette koruma</a:t>
            </a:r>
          </a:p>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Eşit işe eşit </a:t>
            </a:r>
            <a:r>
              <a:rPr lang="tr-TR" sz="2000" b="1" i="1" dirty="0" smtClean="0">
                <a:solidFill>
                  <a:srgbClr val="000000"/>
                </a:solidFill>
                <a:latin typeface="Calibri" pitchFamily="34" charset="0"/>
                <a:cs typeface="Calibri" pitchFamily="34" charset="0"/>
              </a:rPr>
              <a:t>ücret verilmesi</a:t>
            </a:r>
            <a:endParaRPr lang="tr-TR" sz="2000" b="1" i="1" dirty="0">
              <a:solidFill>
                <a:srgbClr val="000000"/>
              </a:solidFill>
              <a:latin typeface="Calibri" pitchFamily="34" charset="0"/>
              <a:cs typeface="Calibri" pitchFamily="34" charset="0"/>
            </a:endParaRPr>
          </a:p>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Örgütlenme özgürlüğü</a:t>
            </a:r>
          </a:p>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Mesleki eğitim ve sürekli </a:t>
            </a:r>
            <a:r>
              <a:rPr lang="tr-TR" sz="2000" b="1" i="1" dirty="0" smtClean="0">
                <a:solidFill>
                  <a:srgbClr val="000000"/>
                </a:solidFill>
                <a:latin typeface="Calibri" pitchFamily="34" charset="0"/>
                <a:cs typeface="Calibri" pitchFamily="34" charset="0"/>
              </a:rPr>
              <a:t>eğitimin geliştirilmesi</a:t>
            </a:r>
            <a:endParaRPr lang="tr-TR" sz="2000" b="1" i="1" dirty="0">
              <a:solidFill>
                <a:srgbClr val="000000"/>
              </a:solidFill>
              <a:latin typeface="Calibri" pitchFamily="34" charset="0"/>
              <a:cs typeface="Calibri" pitchFamily="34" charset="0"/>
            </a:endParaRPr>
          </a:p>
        </p:txBody>
      </p:sp>
      <p:sp>
        <p:nvSpPr>
          <p:cNvPr id="13517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5177" name="Group 9"/>
          <p:cNvGrpSpPr>
            <a:grpSpLocks/>
          </p:cNvGrpSpPr>
          <p:nvPr/>
        </p:nvGrpSpPr>
        <p:grpSpPr bwMode="auto">
          <a:xfrm>
            <a:off x="323850" y="1555750"/>
            <a:ext cx="1482725" cy="1482725"/>
            <a:chOff x="1710" y="1035"/>
            <a:chExt cx="2316" cy="2316"/>
          </a:xfrm>
        </p:grpSpPr>
        <p:grpSp>
          <p:nvGrpSpPr>
            <p:cNvPr id="135179" name="Group 10"/>
            <p:cNvGrpSpPr>
              <a:grpSpLocks/>
            </p:cNvGrpSpPr>
            <p:nvPr/>
          </p:nvGrpSpPr>
          <p:grpSpPr bwMode="auto">
            <a:xfrm rot="3600000">
              <a:off x="1710" y="1035"/>
              <a:ext cx="2316" cy="2316"/>
              <a:chOff x="1710" y="1035"/>
              <a:chExt cx="2316" cy="2316"/>
            </a:xfrm>
          </p:grpSpPr>
          <p:sp>
            <p:nvSpPr>
              <p:cNvPr id="13518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3518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3518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5180" name="Group 14"/>
            <p:cNvGrpSpPr>
              <a:grpSpLocks/>
            </p:cNvGrpSpPr>
            <p:nvPr/>
          </p:nvGrpSpPr>
          <p:grpSpPr bwMode="auto">
            <a:xfrm rot="7200000">
              <a:off x="2059" y="1386"/>
              <a:ext cx="1616" cy="1614"/>
              <a:chOff x="2060" y="1387"/>
              <a:chExt cx="1616" cy="1614"/>
            </a:xfrm>
          </p:grpSpPr>
          <p:sp>
            <p:nvSpPr>
              <p:cNvPr id="13518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518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518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ILO ANAYASASI (ILO HEDEFLERİ)</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grpSp>
        <p:nvGrpSpPr>
          <p:cNvPr id="136196" name="Grup 15"/>
          <p:cNvGrpSpPr>
            <a:grpSpLocks/>
          </p:cNvGrpSpPr>
          <p:nvPr/>
        </p:nvGrpSpPr>
        <p:grpSpPr bwMode="auto">
          <a:xfrm>
            <a:off x="-88900" y="1887538"/>
            <a:ext cx="8415338" cy="1766887"/>
            <a:chOff x="540375" y="3088309"/>
            <a:chExt cx="8414105" cy="1766887"/>
          </a:xfrm>
        </p:grpSpPr>
        <p:sp>
          <p:nvSpPr>
            <p:cNvPr id="4" name="Rechteck 4"/>
            <p:cNvSpPr>
              <a:spLocks noChangeArrowheads="1"/>
            </p:cNvSpPr>
            <p:nvPr/>
          </p:nvSpPr>
          <p:spPr bwMode="auto">
            <a:xfrm>
              <a:off x="540375" y="3088309"/>
              <a:ext cx="8414105" cy="1766887"/>
            </a:xfrm>
            <a:prstGeom prst="rect">
              <a:avLst/>
            </a:prstGeom>
            <a:noFill/>
            <a:ln w="9525" algn="ctr">
              <a:noFill/>
              <a:round/>
              <a:headEnd/>
              <a:tailEnd/>
            </a:ln>
          </p:spPr>
          <p:txBody>
            <a:bodyPr wrap="none" anchor="ctr"/>
            <a:lstStyle/>
            <a:p>
              <a:pPr marL="36000" algn="r">
                <a:defRPr/>
              </a:pPr>
              <a:r>
                <a:rPr lang="tr-TR" sz="6000" b="1" noProof="1">
                  <a:solidFill>
                    <a:srgbClr val="575757"/>
                  </a:solidFill>
                  <a:effectLst>
                    <a:innerShdw blurRad="63500" dist="50800" dir="8100000">
                      <a:prstClr val="black">
                        <a:alpha val="50000"/>
                      </a:prstClr>
                    </a:innerShdw>
                  </a:effectLst>
                  <a:latin typeface="Calibri" pitchFamily="34" charset="0"/>
                  <a:cs typeface="Calibri" pitchFamily="34" charset="0"/>
                </a:rPr>
                <a:t>ILO Sözleşmeleri=188</a:t>
              </a:r>
            </a:p>
          </p:txBody>
        </p:sp>
        <p:grpSp>
          <p:nvGrpSpPr>
            <p:cNvPr id="136209" name="Grup 1"/>
            <p:cNvGrpSpPr>
              <a:grpSpLocks/>
            </p:cNvGrpSpPr>
            <p:nvPr/>
          </p:nvGrpSpPr>
          <p:grpSpPr bwMode="auto">
            <a:xfrm>
              <a:off x="704071" y="3271241"/>
              <a:ext cx="1224000" cy="1320584"/>
              <a:chOff x="2409825" y="960751"/>
              <a:chExt cx="1181153" cy="1314162"/>
            </a:xfrm>
          </p:grpSpPr>
          <p:pic>
            <p:nvPicPr>
              <p:cNvPr id="136210" name="Picture 3" descr="D:\DOKTOR\1-DRUZ\1-EĞİTİM KURUMU\1. İstanbuluzman\2-RESİMLER\Kırtasiye\128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9825" y="1093760"/>
                <a:ext cx="1181153" cy="1181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6211" name="Gruppieren 23"/>
              <p:cNvGrpSpPr>
                <a:grpSpLocks/>
              </p:cNvGrpSpPr>
              <p:nvPr/>
            </p:nvGrpSpPr>
            <p:grpSpPr bwMode="auto">
              <a:xfrm>
                <a:off x="2730270" y="960751"/>
                <a:ext cx="444705" cy="452666"/>
                <a:chOff x="2109788" y="1193609"/>
                <a:chExt cx="576264" cy="773304"/>
              </a:xfrm>
            </p:grpSpPr>
            <p:pic>
              <p:nvPicPr>
                <p:cNvPr id="136212" name="Picture 3" descr="\\Diskstation\PresentationLoad\PRESENTATIONLOAD\4_PRODUKTION\3_CHARTS &amp; DIAGRAMME\Sortieren\paper scraps\pin\pin_rot.png"/>
                <p:cNvPicPr>
                  <a:picLocks noChangeAspect="1" noChangeArrowheads="1"/>
                </p:cNvPicPr>
                <p:nvPr/>
              </p:nvPicPr>
              <p:blipFill>
                <a:blip r:embed="rId4" cstate="print">
                  <a:extLst>
                    <a:ext uri="{28A0092B-C50C-407E-A947-70E740481C1C}">
                      <a14:useLocalDpi xmlns:a14="http://schemas.microsoft.com/office/drawing/2010/main" val="0"/>
                    </a:ext>
                  </a:extLst>
                </a:blip>
                <a:srcRect l="22310" r="46835" b="37975"/>
                <a:stretch>
                  <a:fillRect/>
                </a:stretch>
              </p:blipFill>
              <p:spPr bwMode="auto">
                <a:xfrm flipH="1">
                  <a:off x="2233615" y="1193609"/>
                  <a:ext cx="452437" cy="682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Ellipse 15"/>
                <p:cNvSpPr/>
                <p:nvPr/>
              </p:nvSpPr>
              <p:spPr>
                <a:xfrm>
                  <a:off x="2109788" y="1647825"/>
                  <a:ext cx="495300" cy="319088"/>
                </a:xfrm>
                <a:prstGeom prst="ellipse">
                  <a:avLst/>
                </a:prstGeom>
                <a:gradFill flip="none" rotWithShape="1">
                  <a:gsLst>
                    <a:gs pos="0">
                      <a:schemeClr val="bg1">
                        <a:lumMod val="50000"/>
                      </a:schemeClr>
                    </a:gs>
                    <a:gs pos="29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solidFill>
                      <a:srgbClr val="FFFFFF"/>
                    </a:solidFill>
                  </a:endParaRPr>
                </a:p>
              </p:txBody>
            </p:sp>
          </p:grpSp>
        </p:grpSp>
      </p:grpSp>
      <p:grpSp>
        <p:nvGrpSpPr>
          <p:cNvPr id="136197" name="Grup 11"/>
          <p:cNvGrpSpPr>
            <a:grpSpLocks/>
          </p:cNvGrpSpPr>
          <p:nvPr/>
        </p:nvGrpSpPr>
        <p:grpSpPr bwMode="auto">
          <a:xfrm>
            <a:off x="53975" y="3662363"/>
            <a:ext cx="9093200" cy="1392237"/>
            <a:chOff x="33151" y="4855196"/>
            <a:chExt cx="9092798" cy="1393137"/>
          </a:xfrm>
        </p:grpSpPr>
        <p:grpSp>
          <p:nvGrpSpPr>
            <p:cNvPr id="136200" name="Grup 2"/>
            <p:cNvGrpSpPr>
              <a:grpSpLocks/>
            </p:cNvGrpSpPr>
            <p:nvPr/>
          </p:nvGrpSpPr>
          <p:grpSpPr bwMode="auto">
            <a:xfrm>
              <a:off x="33151" y="4902821"/>
              <a:ext cx="1224000" cy="1297433"/>
              <a:chOff x="1320800" y="890060"/>
              <a:chExt cx="1089025" cy="1338790"/>
            </a:xfrm>
          </p:grpSpPr>
          <p:pic>
            <p:nvPicPr>
              <p:cNvPr id="136202" name="Picture 2" descr="D:\DOKTOR\1-DRUZ\1-EĞİTİM KURUMU\1. İstanbuluzman\2-RESİMLER\Dokuman\paper_text_chart.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0800" y="1139825"/>
                <a:ext cx="1089025"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6203" name="Gruppieren 23"/>
              <p:cNvGrpSpPr>
                <a:grpSpLocks/>
              </p:cNvGrpSpPr>
              <p:nvPr/>
            </p:nvGrpSpPr>
            <p:grpSpPr bwMode="auto">
              <a:xfrm>
                <a:off x="1587090" y="890060"/>
                <a:ext cx="497196" cy="424389"/>
                <a:chOff x="2109788" y="1241915"/>
                <a:chExt cx="644284" cy="724998"/>
              </a:xfrm>
            </p:grpSpPr>
            <p:pic>
              <p:nvPicPr>
                <p:cNvPr id="136204" name="Picture 3" descr="\\Diskstation\PresentationLoad\PRESENTATIONLOAD\4_PRODUKTION\3_CHARTS &amp; DIAGRAMME\Sortieren\paper scraps\pin\pin_rot.png"/>
                <p:cNvPicPr>
                  <a:picLocks noChangeAspect="1" noChangeArrowheads="1"/>
                </p:cNvPicPr>
                <p:nvPr/>
              </p:nvPicPr>
              <p:blipFill>
                <a:blip r:embed="rId6" cstate="print">
                  <a:extLst>
                    <a:ext uri="{28A0092B-C50C-407E-A947-70E740481C1C}">
                      <a14:useLocalDpi xmlns:a14="http://schemas.microsoft.com/office/drawing/2010/main" val="0"/>
                    </a:ext>
                  </a:extLst>
                </a:blip>
                <a:srcRect l="22310" r="46835" b="37975"/>
                <a:stretch>
                  <a:fillRect/>
                </a:stretch>
              </p:blipFill>
              <p:spPr bwMode="auto">
                <a:xfrm flipH="1">
                  <a:off x="2301635" y="1241915"/>
                  <a:ext cx="452437" cy="682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Ellipse 15"/>
                <p:cNvSpPr/>
                <p:nvPr/>
              </p:nvSpPr>
              <p:spPr>
                <a:xfrm>
                  <a:off x="2109788" y="1647825"/>
                  <a:ext cx="495300" cy="319088"/>
                </a:xfrm>
                <a:prstGeom prst="ellipse">
                  <a:avLst/>
                </a:prstGeom>
                <a:gradFill flip="none" rotWithShape="1">
                  <a:gsLst>
                    <a:gs pos="0">
                      <a:schemeClr val="bg1">
                        <a:lumMod val="50000"/>
                      </a:schemeClr>
                    </a:gs>
                    <a:gs pos="29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solidFill>
                      <a:srgbClr val="FFFFFF"/>
                    </a:solidFill>
                  </a:endParaRPr>
                </a:p>
              </p:txBody>
            </p:sp>
          </p:grpSp>
        </p:grpSp>
        <p:sp>
          <p:nvSpPr>
            <p:cNvPr id="18" name="Rechteck 4"/>
            <p:cNvSpPr>
              <a:spLocks noChangeArrowheads="1"/>
            </p:cNvSpPr>
            <p:nvPr/>
          </p:nvSpPr>
          <p:spPr bwMode="auto">
            <a:xfrm>
              <a:off x="52200" y="4855196"/>
              <a:ext cx="9073749" cy="1393137"/>
            </a:xfrm>
            <a:prstGeom prst="rect">
              <a:avLst/>
            </a:prstGeom>
            <a:noFill/>
            <a:ln w="9525" algn="ctr">
              <a:noFill/>
              <a:round/>
              <a:headEnd/>
              <a:tailEnd/>
            </a:ln>
          </p:spPr>
          <p:txBody>
            <a:bodyPr wrap="none" anchor="ctr"/>
            <a:lstStyle/>
            <a:p>
              <a:pPr marL="36000" algn="r">
                <a:defRPr/>
              </a:pPr>
              <a:r>
                <a:rPr lang="tr-TR" sz="6000" b="1" noProof="1">
                  <a:solidFill>
                    <a:srgbClr val="575757"/>
                  </a:solidFill>
                  <a:effectLst>
                    <a:innerShdw blurRad="63500" dist="50800" dir="8100000">
                      <a:prstClr val="black">
                        <a:alpha val="50000"/>
                      </a:prstClr>
                    </a:innerShdw>
                  </a:effectLst>
                  <a:latin typeface="Calibri" pitchFamily="34" charset="0"/>
                  <a:cs typeface="Calibri" pitchFamily="34" charset="0"/>
                </a:rPr>
                <a:t>          ILO Tavsiye Kararları=199</a:t>
              </a:r>
            </a:p>
          </p:txBody>
        </p:sp>
      </p:grpSp>
      <p:pic>
        <p:nvPicPr>
          <p:cNvPr id="136198"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19563" y="1166813"/>
            <a:ext cx="846137"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6199" name="Line 7"/>
          <p:cNvSpPr>
            <a:spLocks noChangeShapeType="1"/>
          </p:cNvSpPr>
          <p:nvPr/>
        </p:nvSpPr>
        <p:spPr bwMode="auto">
          <a:xfrm>
            <a:off x="38100" y="3548063"/>
            <a:ext cx="9072563" cy="0"/>
          </a:xfrm>
          <a:prstGeom prst="line">
            <a:avLst/>
          </a:prstGeom>
          <a:noFill/>
          <a:ln w="28575">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solidFill>
                <a:srgbClr val="000000"/>
              </a:solidFill>
            </a:endParaRPr>
          </a:p>
        </p:txBody>
      </p:sp>
      <p:sp>
        <p:nvSpPr>
          <p:cNvPr id="20"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15957417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 SÖZLEŞMELERİ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07950" algn="ctr">
              <a:spcAft>
                <a:spcPts val="0"/>
              </a:spcAft>
              <a:buClr>
                <a:srgbClr val="292929"/>
              </a:buClr>
            </a:pPr>
            <a:endParaRPr lang="tr-TR" sz="2000" b="1" i="1" dirty="0" smtClean="0">
              <a:solidFill>
                <a:srgbClr val="000000"/>
              </a:solidFill>
              <a:latin typeface="Calibri" pitchFamily="34" charset="0"/>
              <a:cs typeface="Calibri" pitchFamily="34" charset="0"/>
            </a:endParaRPr>
          </a:p>
          <a:p>
            <a:pPr marL="107950" algn="ctr">
              <a:spcAft>
                <a:spcPts val="0"/>
              </a:spcAft>
              <a:buClr>
                <a:srgbClr val="292929"/>
              </a:buClr>
            </a:pPr>
            <a:r>
              <a:rPr lang="tr-TR" sz="2000" b="1" i="1" dirty="0" smtClean="0">
                <a:solidFill>
                  <a:srgbClr val="000000"/>
                </a:solidFill>
                <a:latin typeface="Calibri" pitchFamily="34" charset="0"/>
                <a:cs typeface="Calibri" pitchFamily="34" charset="0"/>
              </a:rPr>
              <a:t>Sözleşmeler</a:t>
            </a:r>
            <a:r>
              <a:rPr lang="tr-TR" sz="2000" b="1" i="1" dirty="0">
                <a:solidFill>
                  <a:srgbClr val="000000"/>
                </a:solidFill>
                <a:latin typeface="Calibri" pitchFamily="34" charset="0"/>
                <a:cs typeface="Calibri" pitchFamily="34" charset="0"/>
              </a:rPr>
              <a:t>, üye ülkelerin yasama organlarındaki onaylarıyla birlikte, öngördükleri koşullarının uygulanması konusunda bağlayıcı hükümler içerir. </a:t>
            </a:r>
            <a:endParaRPr lang="tr-TR" sz="2000" b="1" i="1" dirty="0" smtClean="0">
              <a:solidFill>
                <a:srgbClr val="000000"/>
              </a:solidFill>
              <a:latin typeface="Calibri" pitchFamily="34" charset="0"/>
              <a:cs typeface="Calibri" pitchFamily="34" charset="0"/>
            </a:endParaRPr>
          </a:p>
          <a:p>
            <a:pPr marL="107950" algn="ctr">
              <a:spcAft>
                <a:spcPts val="0"/>
              </a:spcAft>
              <a:buClr>
                <a:srgbClr val="292929"/>
              </a:buClr>
            </a:pPr>
            <a:endParaRPr lang="tr-TR" sz="2000" b="1" i="1" dirty="0">
              <a:solidFill>
                <a:srgbClr val="000000"/>
              </a:solidFill>
              <a:latin typeface="Calibri" pitchFamily="34" charset="0"/>
              <a:cs typeface="Calibri" pitchFamily="34" charset="0"/>
            </a:endParaRPr>
          </a:p>
          <a:p>
            <a:pPr marL="107950" algn="ctr">
              <a:spcAft>
                <a:spcPts val="0"/>
              </a:spcAft>
              <a:buClr>
                <a:srgbClr val="292929"/>
              </a:buClr>
            </a:pPr>
            <a:endParaRPr lang="tr-TR" sz="2000" b="1" i="1" dirty="0" smtClean="0">
              <a:solidFill>
                <a:srgbClr val="000000"/>
              </a:solidFill>
              <a:latin typeface="Calibri" pitchFamily="34" charset="0"/>
              <a:cs typeface="Calibri" pitchFamily="34" charset="0"/>
            </a:endParaRPr>
          </a:p>
          <a:p>
            <a:pPr marL="107950" algn="ctr">
              <a:spcAft>
                <a:spcPts val="0"/>
              </a:spcAft>
              <a:buClr>
                <a:srgbClr val="292929"/>
              </a:buClr>
            </a:pPr>
            <a:r>
              <a:rPr lang="tr-TR" sz="2000" b="1" i="1" dirty="0" smtClean="0">
                <a:solidFill>
                  <a:srgbClr val="000000"/>
                </a:solidFill>
                <a:latin typeface="Calibri" pitchFamily="34" charset="0"/>
                <a:cs typeface="Calibri" pitchFamily="34" charset="0"/>
              </a:rPr>
              <a:t>Tavsiye </a:t>
            </a:r>
            <a:r>
              <a:rPr lang="tr-TR" sz="2000" b="1" i="1" dirty="0">
                <a:solidFill>
                  <a:srgbClr val="000000"/>
                </a:solidFill>
                <a:latin typeface="Calibri" pitchFamily="34" charset="0"/>
                <a:cs typeface="Calibri" pitchFamily="34" charset="0"/>
              </a:rPr>
              <a:t>kararları ise, politika geliştirme, yasama ve uygulama konularında rehberlik eder.</a:t>
            </a:r>
          </a:p>
        </p:txBody>
      </p:sp>
      <p:sp>
        <p:nvSpPr>
          <p:cNvPr id="13722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7225" name="Group 9"/>
          <p:cNvGrpSpPr>
            <a:grpSpLocks/>
          </p:cNvGrpSpPr>
          <p:nvPr/>
        </p:nvGrpSpPr>
        <p:grpSpPr bwMode="auto">
          <a:xfrm>
            <a:off x="323850" y="1555750"/>
            <a:ext cx="1482725" cy="1482725"/>
            <a:chOff x="1710" y="1035"/>
            <a:chExt cx="2316" cy="2316"/>
          </a:xfrm>
        </p:grpSpPr>
        <p:grpSp>
          <p:nvGrpSpPr>
            <p:cNvPr id="137227" name="Group 10"/>
            <p:cNvGrpSpPr>
              <a:grpSpLocks/>
            </p:cNvGrpSpPr>
            <p:nvPr/>
          </p:nvGrpSpPr>
          <p:grpSpPr bwMode="auto">
            <a:xfrm rot="3600000">
              <a:off x="1710" y="1035"/>
              <a:ext cx="2316" cy="2316"/>
              <a:chOff x="1710" y="1035"/>
              <a:chExt cx="2316" cy="2316"/>
            </a:xfrm>
          </p:grpSpPr>
          <p:sp>
            <p:nvSpPr>
              <p:cNvPr id="13723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3723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3723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37228" name="Group 14"/>
            <p:cNvGrpSpPr>
              <a:grpSpLocks/>
            </p:cNvGrpSpPr>
            <p:nvPr/>
          </p:nvGrpSpPr>
          <p:grpSpPr bwMode="auto">
            <a:xfrm rot="7200000">
              <a:off x="2059" y="1386"/>
              <a:ext cx="1616" cy="1614"/>
              <a:chOff x="2060" y="1387"/>
              <a:chExt cx="1616" cy="1614"/>
            </a:xfrm>
          </p:grpSpPr>
          <p:sp>
            <p:nvSpPr>
              <p:cNvPr id="13722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3723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3723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ILO SÖZLEŞMELERİ - TAVSİYE KARARLARI</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49810351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ILO SÖZLEŞMELERİ</a:t>
            </a:r>
            <a:endPar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4400" name="Rectangle 55"/>
          <p:cNvSpPr>
            <a:spLocks noChangeArrowheads="1"/>
          </p:cNvSpPr>
          <p:nvPr/>
        </p:nvSpPr>
        <p:spPr bwMode="gray">
          <a:xfrm>
            <a:off x="37802" y="1090391"/>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a:solidFill>
                  <a:srgbClr val="FFFFFF"/>
                </a:solidFill>
                <a:latin typeface="Cambria" pitchFamily="18" charset="0"/>
                <a:cs typeface="Calibri" pitchFamily="34" charset="0"/>
              </a:rPr>
              <a:t>155</a:t>
            </a:r>
          </a:p>
        </p:txBody>
      </p:sp>
      <p:sp>
        <p:nvSpPr>
          <p:cNvPr id="144401" name="Rectangle 5"/>
          <p:cNvSpPr>
            <a:spLocks noChangeArrowheads="1"/>
          </p:cNvSpPr>
          <p:nvPr/>
        </p:nvSpPr>
        <p:spPr bwMode="gray">
          <a:xfrm>
            <a:off x="902990" y="1090391"/>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400" b="1" i="1" dirty="0">
                <a:solidFill>
                  <a:srgbClr val="C00000"/>
                </a:solidFill>
                <a:effectLst>
                  <a:outerShdw blurRad="38100" dist="38100" dir="2700000" algn="tl">
                    <a:srgbClr val="000000">
                      <a:alpha val="43137"/>
                    </a:srgbClr>
                  </a:outerShdw>
                </a:effectLst>
                <a:latin typeface="Calibri" pitchFamily="34" charset="0"/>
                <a:cs typeface="Calibri" pitchFamily="34" charset="0"/>
              </a:rPr>
              <a:t>İş </a:t>
            </a:r>
            <a:r>
              <a:rPr lang="nn-NO" sz="2400" b="1" i="1" dirty="0" smtClean="0">
                <a:solidFill>
                  <a:srgbClr val="C00000"/>
                </a:solidFill>
                <a:effectLst>
                  <a:outerShdw blurRad="38100" dist="38100" dir="2700000" algn="tl">
                    <a:srgbClr val="000000">
                      <a:alpha val="43137"/>
                    </a:srgbClr>
                  </a:outerShdw>
                </a:effectLst>
                <a:latin typeface="Calibri" pitchFamily="34" charset="0"/>
                <a:cs typeface="Calibri" pitchFamily="34" charset="0"/>
              </a:rPr>
              <a:t>Sağl</a:t>
            </a:r>
            <a:r>
              <a:rPr lang="tr-TR" sz="2400" b="1" i="1" dirty="0" smtClean="0">
                <a:solidFill>
                  <a:srgbClr val="C00000"/>
                </a:solidFill>
                <a:effectLst>
                  <a:outerShdw blurRad="38100" dist="38100" dir="2700000" algn="tl">
                    <a:srgbClr val="000000">
                      <a:alpha val="43137"/>
                    </a:srgbClr>
                  </a:outerShdw>
                </a:effectLst>
                <a:latin typeface="Calibri" pitchFamily="34" charset="0"/>
                <a:cs typeface="Calibri" pitchFamily="34" charset="0"/>
              </a:rPr>
              <a:t>ı</a:t>
            </a:r>
            <a:r>
              <a:rPr lang="nn-NO" sz="2400" b="1" i="1" dirty="0" smtClean="0">
                <a:solidFill>
                  <a:srgbClr val="C00000"/>
                </a:solidFill>
                <a:effectLst>
                  <a:outerShdw blurRad="38100" dist="38100" dir="2700000" algn="tl">
                    <a:srgbClr val="000000">
                      <a:alpha val="43137"/>
                    </a:srgbClr>
                  </a:outerShdw>
                </a:effectLst>
                <a:latin typeface="Calibri" pitchFamily="34" charset="0"/>
                <a:cs typeface="Calibri" pitchFamily="34" charset="0"/>
              </a:rPr>
              <a:t>ğ</a:t>
            </a:r>
            <a:r>
              <a:rPr lang="tr-TR" sz="2400" b="1" i="1" dirty="0" smtClean="0">
                <a:solidFill>
                  <a:srgbClr val="C00000"/>
                </a:solidFill>
                <a:effectLst>
                  <a:outerShdw blurRad="38100" dist="38100" dir="2700000" algn="tl">
                    <a:srgbClr val="000000">
                      <a:alpha val="43137"/>
                    </a:srgbClr>
                  </a:outerShdw>
                </a:effectLst>
                <a:latin typeface="Calibri" pitchFamily="34" charset="0"/>
                <a:cs typeface="Calibri" pitchFamily="34" charset="0"/>
              </a:rPr>
              <a:t>ı</a:t>
            </a:r>
            <a:r>
              <a:rPr lang="nn-NO" sz="2400" b="1" i="1" dirty="0" smtClean="0">
                <a:solidFill>
                  <a:srgbClr val="C00000"/>
                </a:solidFill>
                <a:effectLst>
                  <a:outerShdw blurRad="38100" dist="38100" dir="2700000" algn="tl">
                    <a:srgbClr val="000000">
                      <a:alpha val="43137"/>
                    </a:srgbClr>
                  </a:outerShdw>
                </a:effectLst>
                <a:latin typeface="Calibri" pitchFamily="34" charset="0"/>
                <a:cs typeface="Calibri" pitchFamily="34" charset="0"/>
              </a:rPr>
              <a:t> </a:t>
            </a:r>
            <a:r>
              <a:rPr lang="nn-NO" sz="2400" b="1" i="1" dirty="0">
                <a:solidFill>
                  <a:srgbClr val="C00000"/>
                </a:solidFill>
                <a:effectLst>
                  <a:outerShdw blurRad="38100" dist="38100" dir="2700000" algn="tl">
                    <a:srgbClr val="000000">
                      <a:alpha val="43137"/>
                    </a:srgbClr>
                  </a:outerShdw>
                </a:effectLst>
                <a:latin typeface="Calibri" pitchFamily="34" charset="0"/>
                <a:cs typeface="Calibri" pitchFamily="34" charset="0"/>
              </a:rPr>
              <a:t>ve </a:t>
            </a:r>
            <a:r>
              <a:rPr lang="nn-NO" sz="2400" b="1" i="1" dirty="0" smtClean="0">
                <a:solidFill>
                  <a:srgbClr val="C00000"/>
                </a:solidFill>
                <a:effectLst>
                  <a:outerShdw blurRad="38100" dist="38100" dir="2700000" algn="tl">
                    <a:srgbClr val="000000">
                      <a:alpha val="43137"/>
                    </a:srgbClr>
                  </a:outerShdw>
                </a:effectLst>
                <a:latin typeface="Calibri" pitchFamily="34" charset="0"/>
                <a:cs typeface="Calibri" pitchFamily="34" charset="0"/>
              </a:rPr>
              <a:t>Güvenl</a:t>
            </a:r>
            <a:r>
              <a:rPr lang="tr-TR" sz="2400" b="1" i="1" dirty="0">
                <a:solidFill>
                  <a:srgbClr val="C00000"/>
                </a:solidFill>
                <a:effectLst>
                  <a:outerShdw blurRad="38100" dist="38100" dir="2700000" algn="tl">
                    <a:srgbClr val="000000">
                      <a:alpha val="43137"/>
                    </a:srgbClr>
                  </a:outerShdw>
                </a:effectLst>
                <a:latin typeface="Calibri" pitchFamily="34" charset="0"/>
                <a:cs typeface="Calibri" pitchFamily="34" charset="0"/>
              </a:rPr>
              <a:t>i</a:t>
            </a:r>
            <a:r>
              <a:rPr lang="nn-NO" sz="2400" b="1" i="1" dirty="0" smtClean="0">
                <a:solidFill>
                  <a:srgbClr val="C00000"/>
                </a:solidFill>
                <a:effectLst>
                  <a:outerShdw blurRad="38100" dist="38100" dir="2700000" algn="tl">
                    <a:srgbClr val="000000">
                      <a:alpha val="43137"/>
                    </a:srgbClr>
                  </a:outerShdw>
                </a:effectLst>
                <a:latin typeface="Calibri" pitchFamily="34" charset="0"/>
                <a:cs typeface="Calibri" pitchFamily="34" charset="0"/>
              </a:rPr>
              <a:t>ğ</a:t>
            </a:r>
            <a:r>
              <a:rPr lang="tr-TR" sz="2400" b="1" i="1" dirty="0">
                <a:solidFill>
                  <a:srgbClr val="C00000"/>
                </a:solidFill>
                <a:effectLst>
                  <a:outerShdw blurRad="38100" dist="38100" dir="2700000" algn="tl">
                    <a:srgbClr val="000000">
                      <a:alpha val="43137"/>
                    </a:srgbClr>
                  </a:outerShdw>
                </a:effectLst>
                <a:latin typeface="Calibri" pitchFamily="34" charset="0"/>
                <a:cs typeface="Calibri" pitchFamily="34" charset="0"/>
              </a:rPr>
              <a:t>i</a:t>
            </a:r>
            <a:r>
              <a:rPr lang="nn-NO" sz="2400" b="1" i="1" dirty="0" smtClean="0">
                <a:solidFill>
                  <a:srgbClr val="C00000"/>
                </a:solidFill>
                <a:effectLst>
                  <a:outerShdw blurRad="38100" dist="38100" dir="2700000" algn="tl">
                    <a:srgbClr val="000000">
                      <a:alpha val="43137"/>
                    </a:srgbClr>
                  </a:outerShdw>
                </a:effectLst>
                <a:latin typeface="Calibri" pitchFamily="34" charset="0"/>
                <a:cs typeface="Calibri" pitchFamily="34" charset="0"/>
              </a:rPr>
              <a:t> </a:t>
            </a:r>
            <a:r>
              <a:rPr lang="nn-NO" sz="2400" b="1" i="1" dirty="0">
                <a:solidFill>
                  <a:srgbClr val="C00000"/>
                </a:solidFill>
                <a:effectLst>
                  <a:outerShdw blurRad="38100" dist="38100" dir="2700000" algn="tl">
                    <a:srgbClr val="000000">
                      <a:alpha val="43137"/>
                    </a:srgbClr>
                  </a:outerShdw>
                </a:effectLst>
                <a:latin typeface="Calibri" pitchFamily="34" charset="0"/>
                <a:cs typeface="Calibri" pitchFamily="34" charset="0"/>
              </a:rPr>
              <a:t>ve Çalışma Ortamına İlişkin Sözleşme</a:t>
            </a:r>
          </a:p>
        </p:txBody>
      </p:sp>
      <p:sp>
        <p:nvSpPr>
          <p:cNvPr id="20"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55"/>
          <p:cNvSpPr>
            <a:spLocks noChangeArrowheads="1"/>
          </p:cNvSpPr>
          <p:nvPr/>
        </p:nvSpPr>
        <p:spPr bwMode="gray">
          <a:xfrm>
            <a:off x="47625" y="185261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a:solidFill>
                  <a:srgbClr val="FFFFFF"/>
                </a:solidFill>
                <a:latin typeface="Cambria" pitchFamily="18" charset="0"/>
                <a:cs typeface="Calibri" pitchFamily="34" charset="0"/>
              </a:rPr>
              <a:t>161</a:t>
            </a:r>
          </a:p>
        </p:txBody>
      </p:sp>
      <p:sp>
        <p:nvSpPr>
          <p:cNvPr id="22" name="Rectangle 5"/>
          <p:cNvSpPr>
            <a:spLocks noChangeArrowheads="1"/>
          </p:cNvSpPr>
          <p:nvPr/>
        </p:nvSpPr>
        <p:spPr bwMode="gray">
          <a:xfrm>
            <a:off x="890588" y="185261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400" b="1" i="1" dirty="0">
                <a:solidFill>
                  <a:srgbClr val="C00000"/>
                </a:solidFill>
                <a:effectLst>
                  <a:outerShdw blurRad="38100" dist="38100" dir="2700000" algn="tl">
                    <a:srgbClr val="000000">
                      <a:alpha val="43137"/>
                    </a:srgbClr>
                  </a:outerShdw>
                </a:effectLst>
                <a:latin typeface="Calibri" pitchFamily="34" charset="0"/>
                <a:cs typeface="Calibri" pitchFamily="34" charset="0"/>
              </a:rPr>
              <a:t>Sağlık Hizmetlerine İlişkin Sözleşme</a:t>
            </a:r>
          </a:p>
        </p:txBody>
      </p:sp>
      <p:sp>
        <p:nvSpPr>
          <p:cNvPr id="23" name="Rectangle 55"/>
          <p:cNvSpPr>
            <a:spLocks noChangeArrowheads="1"/>
          </p:cNvSpPr>
          <p:nvPr/>
        </p:nvSpPr>
        <p:spPr bwMode="gray">
          <a:xfrm>
            <a:off x="47625" y="2617842"/>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182</a:t>
            </a:r>
          </a:p>
        </p:txBody>
      </p:sp>
      <p:sp>
        <p:nvSpPr>
          <p:cNvPr id="24" name="Rectangle 5"/>
          <p:cNvSpPr>
            <a:spLocks noChangeArrowheads="1"/>
          </p:cNvSpPr>
          <p:nvPr/>
        </p:nvSpPr>
        <p:spPr bwMode="gray">
          <a:xfrm>
            <a:off x="890588" y="2617842"/>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sv-SE" sz="2400" b="1" i="1" dirty="0">
                <a:solidFill>
                  <a:srgbClr val="000000"/>
                </a:solidFill>
                <a:latin typeface="Calibri" pitchFamily="34" charset="0"/>
                <a:cs typeface="Calibri" pitchFamily="34" charset="0"/>
              </a:rPr>
              <a:t>Çocuk İşçiliğinin En Kötü Biçimleri</a:t>
            </a:r>
            <a:r>
              <a:rPr lang="tr-TR" sz="2400" b="1" i="1" dirty="0">
                <a:solidFill>
                  <a:srgbClr val="000000"/>
                </a:solidFill>
                <a:latin typeface="Calibri" pitchFamily="34" charset="0"/>
                <a:cs typeface="Calibri" pitchFamily="34" charset="0"/>
              </a:rPr>
              <a:t> </a:t>
            </a:r>
            <a:r>
              <a:rPr lang="sv-SE" sz="2400" b="1" i="1" dirty="0">
                <a:solidFill>
                  <a:srgbClr val="000000"/>
                </a:solidFill>
                <a:latin typeface="Calibri" pitchFamily="34" charset="0"/>
                <a:cs typeface="Calibri" pitchFamily="34" charset="0"/>
              </a:rPr>
              <a:t>Sözleşmesi</a:t>
            </a:r>
          </a:p>
        </p:txBody>
      </p:sp>
      <p:sp>
        <p:nvSpPr>
          <p:cNvPr id="25" name="Akış Çizelgesi: Belge 24"/>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9</a:t>
            </a:r>
            <a:endParaRPr lang="tr-TR" sz="2000" b="1" dirty="0">
              <a:latin typeface="Calibri" pitchFamily="34" charset="0"/>
            </a:endParaRPr>
          </a:p>
        </p:txBody>
      </p:sp>
    </p:spTree>
    <p:extLst>
      <p:ext uri="{BB962C8B-B14F-4D97-AF65-F5344CB8AC3E}">
        <p14:creationId xmlns:p14="http://schemas.microsoft.com/office/powerpoint/2010/main" val="260365412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4"/>
          <p:cNvSpPr>
            <a:spLocks noChangeArrowheads="1"/>
          </p:cNvSpPr>
          <p:nvPr/>
        </p:nvSpPr>
        <p:spPr bwMode="auto">
          <a:xfrm>
            <a:off x="172005" y="2926037"/>
            <a:ext cx="8782476" cy="2921887"/>
          </a:xfrm>
          <a:prstGeom prst="rect">
            <a:avLst/>
          </a:prstGeom>
          <a:noFill/>
          <a:ln w="9525" algn="ctr">
            <a:noFill/>
            <a:round/>
            <a:headEnd/>
            <a:tailEnd/>
          </a:ln>
        </p:spPr>
        <p:txBody>
          <a:bodyPr wrap="none" anchor="ctr"/>
          <a:lstStyle/>
          <a:p>
            <a:pPr algn="ctr">
              <a:spcBef>
                <a:spcPct val="20000"/>
              </a:spcBef>
            </a:pPr>
            <a:r>
              <a:rPr lang="tr-TR" sz="9600" b="1" noProof="1">
                <a:solidFill>
                  <a:srgbClr val="000000"/>
                </a:solidFill>
                <a:latin typeface="Cambria" pitchFamily="18" charset="0"/>
              </a:rPr>
              <a:t>EU-OSHA</a:t>
            </a:r>
            <a:endParaRPr lang="tr-TR" sz="9600" noProof="1">
              <a:solidFill>
                <a:srgbClr val="000000"/>
              </a:solidFill>
              <a:latin typeface="Cambria" pitchFamily="18" charset="0"/>
            </a:endParaRPr>
          </a:p>
          <a:p>
            <a:pPr algn="ctr">
              <a:spcBef>
                <a:spcPct val="20000"/>
              </a:spcBef>
            </a:pPr>
            <a:r>
              <a:rPr lang="tr-TR" sz="3200" noProof="1" smtClean="0">
                <a:solidFill>
                  <a:srgbClr val="000000"/>
                </a:solidFill>
                <a:latin typeface="Cambria" pitchFamily="18" charset="0"/>
              </a:rPr>
              <a:t>(</a:t>
            </a:r>
            <a:r>
              <a:rPr lang="tr-TR" sz="3200" noProof="1">
                <a:solidFill>
                  <a:srgbClr val="000000"/>
                </a:solidFill>
                <a:latin typeface="Cambria" pitchFamily="18" charset="0"/>
              </a:rPr>
              <a:t>European Agency for Safety and Health at Work)</a:t>
            </a:r>
          </a:p>
          <a:p>
            <a:pPr algn="ctr">
              <a:spcBef>
                <a:spcPct val="20000"/>
              </a:spcBef>
            </a:pPr>
            <a:r>
              <a:rPr lang="tr-TR" sz="3200" noProof="1">
                <a:solidFill>
                  <a:srgbClr val="000000"/>
                </a:solidFill>
                <a:latin typeface="Cambria" pitchFamily="18" charset="0"/>
              </a:rPr>
              <a:t>(</a:t>
            </a:r>
            <a:r>
              <a:rPr lang="tr-TR" sz="3200" b="1" noProof="1">
                <a:solidFill>
                  <a:srgbClr val="000000"/>
                </a:solidFill>
                <a:latin typeface="Cambria" pitchFamily="18" charset="0"/>
              </a:rPr>
              <a:t>Avrupa Birliği - İş Sağlığı ve Güvenliği Ajansı</a:t>
            </a:r>
            <a:r>
              <a:rPr lang="tr-TR" sz="3200" noProof="1">
                <a:solidFill>
                  <a:srgbClr val="000000"/>
                </a:solidFill>
                <a:latin typeface="Cambria" pitchFamily="18" charset="0"/>
              </a:rPr>
              <a:t>)</a:t>
            </a:r>
          </a:p>
          <a:p>
            <a:pPr marL="36000" algn="ctr">
              <a:defRPr/>
            </a:pPr>
            <a:endParaRPr lang="tr-TR" sz="54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74085"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5037" y="450850"/>
            <a:ext cx="2193925" cy="43465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73946124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KURULUŞ</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b="1" i="1" dirty="0">
                <a:solidFill>
                  <a:srgbClr val="000000"/>
                </a:solidFill>
                <a:latin typeface="Calibri" pitchFamily="34" charset="0"/>
                <a:cs typeface="Calibri" pitchFamily="34" charset="0"/>
              </a:rPr>
              <a:t>Amerika Birleşik Devletleri’nde</a:t>
            </a:r>
            <a:r>
              <a:rPr lang="tr-TR" sz="2000" i="1" dirty="0">
                <a:solidFill>
                  <a:srgbClr val="000000"/>
                </a:solidFill>
                <a:latin typeface="Calibri" pitchFamily="34" charset="0"/>
                <a:cs typeface="Calibri" pitchFamily="34" charset="0"/>
              </a:rPr>
              <a:t>, </a:t>
            </a:r>
            <a:r>
              <a:rPr lang="tr-TR" sz="2000" b="1" i="1" dirty="0">
                <a:solidFill>
                  <a:srgbClr val="000000"/>
                </a:solidFill>
                <a:latin typeface="Calibri" pitchFamily="34" charset="0"/>
                <a:cs typeface="Calibri" pitchFamily="34" charset="0"/>
              </a:rPr>
              <a:t>1970’de</a:t>
            </a:r>
            <a:r>
              <a:rPr lang="tr-TR" sz="2000" i="1" dirty="0">
                <a:solidFill>
                  <a:srgbClr val="000000"/>
                </a:solidFill>
                <a:latin typeface="Calibri" pitchFamily="34" charset="0"/>
                <a:cs typeface="Calibri" pitchFamily="34" charset="0"/>
              </a:rPr>
              <a:t> yürürlüğe giren </a:t>
            </a:r>
            <a:r>
              <a:rPr lang="tr-TR" sz="2000" b="1" i="1" dirty="0" smtClean="0">
                <a:solidFill>
                  <a:srgbClr val="000000"/>
                </a:solidFill>
                <a:latin typeface="Calibri" pitchFamily="34" charset="0"/>
                <a:cs typeface="Calibri" pitchFamily="34" charset="0"/>
              </a:rPr>
              <a:t>«İş </a:t>
            </a:r>
            <a:r>
              <a:rPr lang="tr-TR" sz="2000" b="1" i="1" dirty="0">
                <a:solidFill>
                  <a:srgbClr val="000000"/>
                </a:solidFill>
                <a:latin typeface="Calibri" pitchFamily="34" charset="0"/>
                <a:cs typeface="Calibri" pitchFamily="34" charset="0"/>
              </a:rPr>
              <a:t>Sağlığı ve Güvenliği </a:t>
            </a:r>
            <a:r>
              <a:rPr lang="tr-TR" sz="2000" b="1" i="1" dirty="0" smtClean="0">
                <a:solidFill>
                  <a:srgbClr val="000000"/>
                </a:solidFill>
                <a:latin typeface="Calibri" pitchFamily="34" charset="0"/>
                <a:cs typeface="Calibri" pitchFamily="34" charset="0"/>
              </a:rPr>
              <a:t>Kanunu» </a:t>
            </a:r>
            <a:r>
              <a:rPr lang="tr-TR" sz="2000" i="1" dirty="0" smtClean="0">
                <a:solidFill>
                  <a:srgbClr val="000000"/>
                </a:solidFill>
                <a:latin typeface="Calibri" pitchFamily="34" charset="0"/>
                <a:cs typeface="Calibri" pitchFamily="34" charset="0"/>
              </a:rPr>
              <a:t>gereği;</a:t>
            </a:r>
          </a:p>
          <a:p>
            <a:pPr marL="142875" algn="ctr">
              <a:buClr>
                <a:srgbClr val="292929"/>
              </a:buClr>
            </a:pPr>
            <a:endParaRPr lang="tr-TR" sz="2000" b="1" i="1" dirty="0" smtClean="0">
              <a:solidFill>
                <a:srgbClr val="000000"/>
              </a:solidFill>
              <a:latin typeface="Calibri" pitchFamily="34" charset="0"/>
              <a:cs typeface="Calibri" pitchFamily="34" charset="0"/>
            </a:endParaRPr>
          </a:p>
          <a:p>
            <a:pPr marL="142875" algn="ctr">
              <a:buClr>
                <a:srgbClr val="292929"/>
              </a:buClr>
            </a:pPr>
            <a:endParaRPr lang="tr-TR" sz="2000" b="1" i="1" dirty="0">
              <a:solidFill>
                <a:srgbClr val="000000"/>
              </a:solidFill>
              <a:latin typeface="Calibri" pitchFamily="34" charset="0"/>
              <a:cs typeface="Calibri" pitchFamily="34" charset="0"/>
            </a:endParaRPr>
          </a:p>
          <a:p>
            <a:pPr marL="600075" indent="-360000">
              <a:buClr>
                <a:srgbClr val="292929"/>
              </a:buClr>
              <a:buFont typeface="+mj-lt"/>
              <a:buAutoNum type="arabicPeriod"/>
            </a:pPr>
            <a:r>
              <a:rPr lang="tr-TR" sz="2000" b="1" i="1" dirty="0" smtClean="0">
                <a:solidFill>
                  <a:srgbClr val="000000"/>
                </a:solidFill>
                <a:latin typeface="Calibri" pitchFamily="34" charset="0"/>
                <a:cs typeface="Calibri" pitchFamily="34" charset="0"/>
              </a:rPr>
              <a:t>Ulusal </a:t>
            </a:r>
            <a:r>
              <a:rPr lang="tr-TR" sz="2000" b="1" i="1" dirty="0">
                <a:solidFill>
                  <a:srgbClr val="000000"/>
                </a:solidFill>
                <a:latin typeface="Calibri" pitchFamily="34" charset="0"/>
                <a:cs typeface="Calibri" pitchFamily="34" charset="0"/>
              </a:rPr>
              <a:t>İş Sağlığı ve Güvenliği </a:t>
            </a:r>
            <a:r>
              <a:rPr lang="tr-TR" sz="2000" b="1" i="1" dirty="0" smtClean="0">
                <a:solidFill>
                  <a:srgbClr val="000000"/>
                </a:solidFill>
                <a:latin typeface="Calibri" pitchFamily="34" charset="0"/>
                <a:cs typeface="Calibri" pitchFamily="34" charset="0"/>
              </a:rPr>
              <a:t>Enstitüsü</a:t>
            </a:r>
            <a:r>
              <a:rPr lang="tr-TR" sz="2000" b="1" i="1" dirty="0">
                <a:solidFill>
                  <a:srgbClr val="000000"/>
                </a:solidFill>
                <a:latin typeface="Calibri" pitchFamily="34" charset="0"/>
                <a:cs typeface="Calibri" pitchFamily="34" charset="0"/>
              </a:rPr>
              <a:t> </a:t>
            </a:r>
            <a:r>
              <a:rPr lang="tr-TR" sz="2000" b="1" i="1" dirty="0" smtClean="0">
                <a:solidFill>
                  <a:srgbClr val="000000"/>
                </a:solidFill>
                <a:latin typeface="Calibri" pitchFamily="34" charset="0"/>
                <a:cs typeface="Calibri" pitchFamily="34" charset="0"/>
              </a:rPr>
              <a:t>– </a:t>
            </a:r>
            <a:r>
              <a:rPr lang="tr-TR" sz="2000" b="1" i="1" dirty="0" smtClean="0">
                <a:solidFill>
                  <a:srgbClr val="C00000"/>
                </a:solidFill>
                <a:latin typeface="Calibri" pitchFamily="34" charset="0"/>
                <a:cs typeface="Calibri" pitchFamily="34" charset="0"/>
              </a:rPr>
              <a:t>NIOSH</a:t>
            </a:r>
          </a:p>
          <a:p>
            <a:pPr marL="600075" indent="-360000">
              <a:buClr>
                <a:srgbClr val="292929"/>
              </a:buClr>
              <a:buFont typeface="+mj-lt"/>
              <a:buAutoNum type="arabicPeriod"/>
            </a:pPr>
            <a:r>
              <a:rPr lang="tr-TR" sz="2000" b="1" i="1" dirty="0" smtClean="0">
                <a:solidFill>
                  <a:srgbClr val="000000"/>
                </a:solidFill>
                <a:latin typeface="Calibri" pitchFamily="34" charset="0"/>
                <a:cs typeface="Calibri" pitchFamily="34" charset="0"/>
              </a:rPr>
              <a:t>İş </a:t>
            </a:r>
            <a:r>
              <a:rPr lang="tr-TR" sz="2000" b="1" i="1" dirty="0">
                <a:solidFill>
                  <a:srgbClr val="000000"/>
                </a:solidFill>
                <a:latin typeface="Calibri" pitchFamily="34" charset="0"/>
                <a:cs typeface="Calibri" pitchFamily="34" charset="0"/>
              </a:rPr>
              <a:t>Sağlığı ve Güvenliği Ajansı </a:t>
            </a:r>
            <a:r>
              <a:rPr lang="tr-TR" sz="2000" b="1" i="1" dirty="0" smtClean="0">
                <a:solidFill>
                  <a:srgbClr val="C00000"/>
                </a:solidFill>
                <a:latin typeface="Calibri" pitchFamily="34" charset="0"/>
                <a:cs typeface="Calibri" pitchFamily="34" charset="0"/>
              </a:rPr>
              <a:t>OSHA-USA </a:t>
            </a:r>
          </a:p>
          <a:p>
            <a:pPr marL="142875" algn="ctr">
              <a:buClr>
                <a:srgbClr val="292929"/>
              </a:buClr>
            </a:pPr>
            <a:endParaRPr lang="tr-TR" sz="2000" i="1" dirty="0" smtClean="0">
              <a:solidFill>
                <a:srgbClr val="000000"/>
              </a:solidFill>
              <a:latin typeface="Calibri" pitchFamily="34" charset="0"/>
              <a:cs typeface="Calibri" pitchFamily="34" charset="0"/>
            </a:endParaRPr>
          </a:p>
          <a:p>
            <a:pPr marL="142875" algn="ctr">
              <a:buClr>
                <a:srgbClr val="292929"/>
              </a:buClr>
            </a:pPr>
            <a:r>
              <a:rPr lang="tr-TR" sz="2000" i="1" dirty="0" smtClean="0">
                <a:solidFill>
                  <a:srgbClr val="000000"/>
                </a:solidFill>
                <a:latin typeface="Calibri" pitchFamily="34" charset="0"/>
                <a:cs typeface="Calibri" pitchFamily="34" charset="0"/>
              </a:rPr>
              <a:t>…………………………………………..kurulmuştur</a:t>
            </a:r>
            <a:r>
              <a:rPr lang="tr-TR" sz="2000" i="1" dirty="0">
                <a:solidFill>
                  <a:srgbClr val="000000"/>
                </a:solidFill>
                <a:latin typeface="Calibri" pitchFamily="34" charset="0"/>
                <a:cs typeface="Calibri" pitchFamily="34" charset="0"/>
              </a:rPr>
              <a:t>.</a:t>
            </a:r>
          </a:p>
        </p:txBody>
      </p:sp>
      <p:sp>
        <p:nvSpPr>
          <p:cNvPr id="21606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6073" name="Group 9"/>
          <p:cNvGrpSpPr>
            <a:grpSpLocks/>
          </p:cNvGrpSpPr>
          <p:nvPr/>
        </p:nvGrpSpPr>
        <p:grpSpPr bwMode="auto">
          <a:xfrm>
            <a:off x="323850" y="1555750"/>
            <a:ext cx="1482725" cy="1482725"/>
            <a:chOff x="1710" y="1035"/>
            <a:chExt cx="2316" cy="2316"/>
          </a:xfrm>
        </p:grpSpPr>
        <p:grpSp>
          <p:nvGrpSpPr>
            <p:cNvPr id="216075" name="Group 10"/>
            <p:cNvGrpSpPr>
              <a:grpSpLocks/>
            </p:cNvGrpSpPr>
            <p:nvPr/>
          </p:nvGrpSpPr>
          <p:grpSpPr bwMode="auto">
            <a:xfrm rot="3600000">
              <a:off x="1710" y="1035"/>
              <a:ext cx="2316" cy="2316"/>
              <a:chOff x="1710" y="1035"/>
              <a:chExt cx="2316" cy="2316"/>
            </a:xfrm>
          </p:grpSpPr>
          <p:sp>
            <p:nvSpPr>
              <p:cNvPr id="21608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1608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1608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16076" name="Group 14"/>
            <p:cNvGrpSpPr>
              <a:grpSpLocks/>
            </p:cNvGrpSpPr>
            <p:nvPr/>
          </p:nvGrpSpPr>
          <p:grpSpPr bwMode="auto">
            <a:xfrm rot="7200000">
              <a:off x="2059" y="1386"/>
              <a:ext cx="1616" cy="1614"/>
              <a:chOff x="2060" y="1387"/>
              <a:chExt cx="1616" cy="1614"/>
            </a:xfrm>
          </p:grpSpPr>
          <p:sp>
            <p:nvSpPr>
              <p:cNvPr id="21607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EU-OSHA</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77818809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AMAÇ</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b="1" i="1" dirty="0" smtClean="0">
                <a:solidFill>
                  <a:srgbClr val="000000"/>
                </a:solidFill>
                <a:latin typeface="Calibri" pitchFamily="34" charset="0"/>
                <a:cs typeface="Calibri" pitchFamily="34" charset="0"/>
              </a:rPr>
              <a:t>NIOSH;</a:t>
            </a:r>
            <a:r>
              <a:rPr lang="tr-TR" sz="2000" i="1" dirty="0" smtClean="0">
                <a:solidFill>
                  <a:srgbClr val="000000"/>
                </a:solidFill>
                <a:latin typeface="Calibri" pitchFamily="34" charset="0"/>
                <a:cs typeface="Calibri" pitchFamily="34" charset="0"/>
              </a:rPr>
              <a:t> İSG </a:t>
            </a:r>
            <a:r>
              <a:rPr lang="tr-TR" sz="2000" i="1" dirty="0">
                <a:solidFill>
                  <a:srgbClr val="000000"/>
                </a:solidFill>
                <a:latin typeface="Calibri" pitchFamily="34" charset="0"/>
                <a:cs typeface="Calibri" pitchFamily="34" charset="0"/>
              </a:rPr>
              <a:t>alanında araştırma, eğitim vb. faaliyetlerde bulunarak çalışma şartlarının iyileştirilmesi için çalışmaktadır</a:t>
            </a:r>
            <a:r>
              <a:rPr lang="tr-TR" sz="2000" i="1" dirty="0" smtClean="0">
                <a:solidFill>
                  <a:srgbClr val="000000"/>
                </a:solidFill>
                <a:latin typeface="Calibri" pitchFamily="34" charset="0"/>
                <a:cs typeface="Calibri" pitchFamily="34" charset="0"/>
              </a:rPr>
              <a:t>.</a:t>
            </a:r>
          </a:p>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endParaRPr lang="tr-TR" sz="2000" b="1" i="1" dirty="0" smtClean="0">
              <a:solidFill>
                <a:srgbClr val="000000"/>
              </a:solidFill>
              <a:latin typeface="Calibri" pitchFamily="34" charset="0"/>
              <a:cs typeface="Calibri" pitchFamily="34" charset="0"/>
            </a:endParaRPr>
          </a:p>
          <a:p>
            <a:pPr marL="142875" algn="ctr">
              <a:buClr>
                <a:srgbClr val="292929"/>
              </a:buClr>
            </a:pPr>
            <a:r>
              <a:rPr lang="tr-TR" sz="2000" b="1" i="1" dirty="0" smtClean="0">
                <a:solidFill>
                  <a:srgbClr val="000000"/>
                </a:solidFill>
                <a:latin typeface="Calibri" pitchFamily="34" charset="0"/>
                <a:cs typeface="Calibri" pitchFamily="34" charset="0"/>
              </a:rPr>
              <a:t>OSHA-USA; </a:t>
            </a:r>
            <a:r>
              <a:rPr lang="tr-TR" sz="2000" i="1" dirty="0" smtClean="0">
                <a:solidFill>
                  <a:srgbClr val="000000"/>
                </a:solidFill>
                <a:latin typeface="Calibri" pitchFamily="34" charset="0"/>
                <a:cs typeface="Calibri" pitchFamily="34" charset="0"/>
              </a:rPr>
              <a:t>İşyeri </a:t>
            </a:r>
            <a:r>
              <a:rPr lang="tr-TR" sz="2000" i="1" dirty="0">
                <a:solidFill>
                  <a:srgbClr val="000000"/>
                </a:solidFill>
                <a:latin typeface="Calibri" pitchFamily="34" charset="0"/>
                <a:cs typeface="Calibri" pitchFamily="34" charset="0"/>
              </a:rPr>
              <a:t>güvenliği ve işçi sağlığı hakkındaki yasal düzenlemeleri (mevzuatı) </a:t>
            </a:r>
            <a:r>
              <a:rPr lang="tr-TR" sz="2000" i="1" dirty="0" smtClean="0">
                <a:solidFill>
                  <a:srgbClr val="000000"/>
                </a:solidFill>
                <a:latin typeface="Calibri" pitchFamily="34" charset="0"/>
                <a:cs typeface="Calibri" pitchFamily="34" charset="0"/>
              </a:rPr>
              <a:t>çıkarmak için çalışmaktadır. </a:t>
            </a:r>
            <a:endParaRPr lang="tr-TR" sz="2000" i="1" dirty="0">
              <a:solidFill>
                <a:srgbClr val="000000"/>
              </a:solidFill>
              <a:latin typeface="Calibri" pitchFamily="34" charset="0"/>
              <a:cs typeface="Calibri" pitchFamily="34" charset="0"/>
            </a:endParaRPr>
          </a:p>
          <a:p>
            <a:pPr marL="142875" algn="ctr">
              <a:buClr>
                <a:srgbClr val="292929"/>
              </a:buClr>
            </a:pPr>
            <a:endParaRPr lang="tr-TR" sz="2000" i="1" dirty="0">
              <a:solidFill>
                <a:srgbClr val="000000"/>
              </a:solidFill>
              <a:latin typeface="Calibri" pitchFamily="34" charset="0"/>
              <a:cs typeface="Calibri" pitchFamily="34" charset="0"/>
            </a:endParaRPr>
          </a:p>
        </p:txBody>
      </p:sp>
      <p:sp>
        <p:nvSpPr>
          <p:cNvPr id="21606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6073" name="Group 9"/>
          <p:cNvGrpSpPr>
            <a:grpSpLocks/>
          </p:cNvGrpSpPr>
          <p:nvPr/>
        </p:nvGrpSpPr>
        <p:grpSpPr bwMode="auto">
          <a:xfrm>
            <a:off x="323850" y="1555750"/>
            <a:ext cx="1482725" cy="1482725"/>
            <a:chOff x="1710" y="1035"/>
            <a:chExt cx="2316" cy="2316"/>
          </a:xfrm>
        </p:grpSpPr>
        <p:grpSp>
          <p:nvGrpSpPr>
            <p:cNvPr id="216075" name="Group 10"/>
            <p:cNvGrpSpPr>
              <a:grpSpLocks/>
            </p:cNvGrpSpPr>
            <p:nvPr/>
          </p:nvGrpSpPr>
          <p:grpSpPr bwMode="auto">
            <a:xfrm rot="3600000">
              <a:off x="1710" y="1035"/>
              <a:ext cx="2316" cy="2316"/>
              <a:chOff x="1710" y="1035"/>
              <a:chExt cx="2316" cy="2316"/>
            </a:xfrm>
          </p:grpSpPr>
          <p:sp>
            <p:nvSpPr>
              <p:cNvPr id="21608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1608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1608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16076" name="Group 14"/>
            <p:cNvGrpSpPr>
              <a:grpSpLocks/>
            </p:cNvGrpSpPr>
            <p:nvPr/>
          </p:nvGrpSpPr>
          <p:grpSpPr bwMode="auto">
            <a:xfrm rot="7200000">
              <a:off x="2059" y="1386"/>
              <a:ext cx="1616" cy="1614"/>
              <a:chOff x="2060" y="1387"/>
              <a:chExt cx="1616" cy="1614"/>
            </a:xfrm>
          </p:grpSpPr>
          <p:sp>
            <p:nvSpPr>
              <p:cNvPr id="21607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EU-OSHA</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95538112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 (EU-OSHA)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AMAÇ ve YAPI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900" i="1" dirty="0">
              <a:solidFill>
                <a:srgbClr val="000000"/>
              </a:solidFill>
              <a:latin typeface="Calibri" pitchFamily="34" charset="0"/>
              <a:cs typeface="Calibri" pitchFamily="34" charset="0"/>
            </a:endParaRPr>
          </a:p>
          <a:p>
            <a:pPr marL="142875" algn="ctr">
              <a:buClr>
                <a:srgbClr val="292929"/>
              </a:buClr>
            </a:pPr>
            <a:r>
              <a:rPr lang="tr-TR" sz="2000" b="1" i="1" dirty="0" smtClean="0">
                <a:solidFill>
                  <a:srgbClr val="000000"/>
                </a:solidFill>
                <a:latin typeface="Calibri" pitchFamily="34" charset="0"/>
                <a:cs typeface="Calibri" pitchFamily="34" charset="0"/>
              </a:rPr>
              <a:t>«Avrupa </a:t>
            </a:r>
            <a:r>
              <a:rPr lang="tr-TR" sz="2000" b="1" i="1" dirty="0">
                <a:solidFill>
                  <a:srgbClr val="000000"/>
                </a:solidFill>
                <a:latin typeface="Calibri" pitchFamily="34" charset="0"/>
                <a:cs typeface="Calibri" pitchFamily="34" charset="0"/>
              </a:rPr>
              <a:t>Birliğinde işyerlerinin daha sağlıklı, güvenli ve üretken olmalarına katkıda </a:t>
            </a:r>
            <a:r>
              <a:rPr lang="tr-TR" sz="2000" b="1" i="1" dirty="0" smtClean="0">
                <a:solidFill>
                  <a:srgbClr val="000000"/>
                </a:solidFill>
                <a:latin typeface="Calibri" pitchFamily="34" charset="0"/>
                <a:cs typeface="Calibri" pitchFamily="34" charset="0"/>
              </a:rPr>
              <a:t>bulunmak» </a:t>
            </a:r>
          </a:p>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b="1" i="1" dirty="0" smtClean="0">
                <a:solidFill>
                  <a:srgbClr val="000000"/>
                </a:solidFill>
                <a:latin typeface="Calibri" pitchFamily="34" charset="0"/>
                <a:cs typeface="Calibri" pitchFamily="34" charset="0"/>
              </a:rPr>
              <a:t>Ajans </a:t>
            </a:r>
            <a:r>
              <a:rPr lang="tr-TR" sz="2000" b="1" i="1" dirty="0">
                <a:solidFill>
                  <a:srgbClr val="000000"/>
                </a:solidFill>
                <a:latin typeface="Calibri" pitchFamily="34" charset="0"/>
                <a:cs typeface="Calibri" pitchFamily="34" charset="0"/>
              </a:rPr>
              <a:t>üçlü bir yapıda organize olup karar verici konumda olan her bir üye devletin </a:t>
            </a:r>
            <a:r>
              <a:rPr lang="tr-TR" sz="2000" b="1" i="1" dirty="0">
                <a:solidFill>
                  <a:srgbClr val="C00000"/>
                </a:solidFill>
                <a:latin typeface="Calibri" pitchFamily="34" charset="0"/>
                <a:cs typeface="Calibri" pitchFamily="34" charset="0"/>
              </a:rPr>
              <a:t>devlet, işçi ve işveren temsilcilerini </a:t>
            </a:r>
            <a:r>
              <a:rPr lang="tr-TR" sz="2000" b="1" i="1" dirty="0">
                <a:solidFill>
                  <a:srgbClr val="000000"/>
                </a:solidFill>
                <a:latin typeface="Calibri" pitchFamily="34" charset="0"/>
                <a:cs typeface="Calibri" pitchFamily="34" charset="0"/>
              </a:rPr>
              <a:t>bir araya getirmektedir</a:t>
            </a:r>
            <a:r>
              <a:rPr lang="tr-TR" sz="2000" b="1" i="1" dirty="0" smtClean="0">
                <a:solidFill>
                  <a:srgbClr val="000000"/>
                </a:solidFill>
                <a:latin typeface="Calibri" pitchFamily="34" charset="0"/>
                <a:cs typeface="Calibri" pitchFamily="34" charset="0"/>
              </a:rPr>
              <a:t>. (İLO benzeri yapı…)</a:t>
            </a:r>
          </a:p>
          <a:p>
            <a:pPr marL="142875" algn="ctr">
              <a:buClr>
                <a:srgbClr val="292929"/>
              </a:buClr>
            </a:pPr>
            <a:endParaRPr lang="tr-TR" sz="2000" b="1" i="1" dirty="0">
              <a:solidFill>
                <a:srgbClr val="000000"/>
              </a:solidFill>
              <a:latin typeface="Calibri" pitchFamily="34" charset="0"/>
              <a:cs typeface="Calibri" pitchFamily="34" charset="0"/>
            </a:endParaRPr>
          </a:p>
          <a:p>
            <a:pPr marL="142875" algn="ctr">
              <a:buClr>
                <a:srgbClr val="292929"/>
              </a:buClr>
            </a:pPr>
            <a:r>
              <a:rPr lang="tr-TR" sz="2000" i="1" dirty="0">
                <a:solidFill>
                  <a:srgbClr val="000000"/>
                </a:solidFill>
                <a:latin typeface="Calibri" pitchFamily="34" charset="0"/>
                <a:cs typeface="Calibri" pitchFamily="34" charset="0"/>
              </a:rPr>
              <a:t>Bu Ajans, iş sağlığı ve güvenliği konusunda ülkelerin gelişimi ve konuyla ilgili bilgi paylaşımını sağlamaktadır. </a:t>
            </a:r>
          </a:p>
        </p:txBody>
      </p:sp>
      <p:sp>
        <p:nvSpPr>
          <p:cNvPr id="21606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6073" name="Group 9"/>
          <p:cNvGrpSpPr>
            <a:grpSpLocks/>
          </p:cNvGrpSpPr>
          <p:nvPr/>
        </p:nvGrpSpPr>
        <p:grpSpPr bwMode="auto">
          <a:xfrm>
            <a:off x="323850" y="1555750"/>
            <a:ext cx="1482725" cy="1482725"/>
            <a:chOff x="1710" y="1035"/>
            <a:chExt cx="2316" cy="2316"/>
          </a:xfrm>
        </p:grpSpPr>
        <p:grpSp>
          <p:nvGrpSpPr>
            <p:cNvPr id="216075" name="Group 10"/>
            <p:cNvGrpSpPr>
              <a:grpSpLocks/>
            </p:cNvGrpSpPr>
            <p:nvPr/>
          </p:nvGrpSpPr>
          <p:grpSpPr bwMode="auto">
            <a:xfrm rot="3600000">
              <a:off x="1710" y="1035"/>
              <a:ext cx="2316" cy="2316"/>
              <a:chOff x="1710" y="1035"/>
              <a:chExt cx="2316" cy="2316"/>
            </a:xfrm>
          </p:grpSpPr>
          <p:sp>
            <p:nvSpPr>
              <p:cNvPr id="21608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1608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1608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16076" name="Group 14"/>
            <p:cNvGrpSpPr>
              <a:grpSpLocks/>
            </p:cNvGrpSpPr>
            <p:nvPr/>
          </p:nvGrpSpPr>
          <p:grpSpPr bwMode="auto">
            <a:xfrm rot="7200000">
              <a:off x="2059" y="1386"/>
              <a:ext cx="1616" cy="1614"/>
              <a:chOff x="2060" y="1387"/>
              <a:chExt cx="1616" cy="1614"/>
            </a:xfrm>
          </p:grpSpPr>
          <p:sp>
            <p:nvSpPr>
              <p:cNvPr id="21607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EU-OSHA</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79361671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2" name="Rechteck 4"/>
          <p:cNvSpPr>
            <a:spLocks noChangeArrowheads="1"/>
          </p:cNvSpPr>
          <p:nvPr/>
        </p:nvSpPr>
        <p:spPr bwMode="auto">
          <a:xfrm>
            <a:off x="10080" y="3355088"/>
            <a:ext cx="9133920"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Uluslararası </a:t>
            </a:r>
          </a:p>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Kuruluşlar</a:t>
            </a:r>
          </a:p>
        </p:txBody>
      </p:sp>
      <p:grpSp>
        <p:nvGrpSpPr>
          <p:cNvPr id="120837" name="Grup 4"/>
          <p:cNvGrpSpPr>
            <a:grpSpLocks/>
          </p:cNvGrpSpPr>
          <p:nvPr/>
        </p:nvGrpSpPr>
        <p:grpSpPr bwMode="auto">
          <a:xfrm>
            <a:off x="3257550" y="598488"/>
            <a:ext cx="2628900" cy="2946400"/>
            <a:chOff x="3257550" y="258651"/>
            <a:chExt cx="2628900" cy="2947690"/>
          </a:xfrm>
        </p:grpSpPr>
        <p:pic>
          <p:nvPicPr>
            <p:cNvPr id="120838" name="Picture 2" descr="C:\Users\ahmet\Desktop\imagesCABK11C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6976" y="258161"/>
              <a:ext cx="2670048" cy="4541520"/>
            </a:xfrm>
            <a:prstGeom prst="rect">
              <a:avLst/>
            </a:prstGeom>
            <a:noFill/>
            <a:extLst>
              <a:ext uri="{909E8E84-426E-40DD-AFC4-6F175D3DCCD1}">
                <a14:hiddenFill xmlns:a14="http://schemas.microsoft.com/office/drawing/2010/main">
                  <a:solidFill>
                    <a:srgbClr val="FFFFFF"/>
                  </a:solidFill>
                </a14:hiddenFill>
              </a:ext>
            </a:extLst>
          </p:spPr>
        </p:pic>
        <p:sp>
          <p:nvSpPr>
            <p:cNvPr id="13" name="Rechteck 4"/>
            <p:cNvSpPr>
              <a:spLocks noChangeArrowheads="1"/>
            </p:cNvSpPr>
            <p:nvPr/>
          </p:nvSpPr>
          <p:spPr bwMode="auto">
            <a:xfrm>
              <a:off x="3810554" y="2428875"/>
              <a:ext cx="1580595" cy="777466"/>
            </a:xfrm>
            <a:prstGeom prst="rect">
              <a:avLst/>
            </a:prstGeom>
            <a:noFill/>
            <a:ln w="9525" algn="ctr">
              <a:noFill/>
              <a:round/>
              <a:headEnd/>
              <a:tailEnd/>
            </a:ln>
          </p:spPr>
          <p:txBody>
            <a:bodyPr wrap="none" anchor="ctr"/>
            <a:lstStyle/>
            <a:p>
              <a:pPr marL="36000" algn="ctr">
                <a:defRPr/>
              </a:pPr>
              <a:r>
                <a:rPr lang="tr-TR" sz="4400" b="1" noProof="1">
                  <a:solidFill>
                    <a:srgbClr val="575757"/>
                  </a:solidFill>
                  <a:effectLst>
                    <a:innerShdw blurRad="63500" dist="50800" dir="8100000">
                      <a:prstClr val="black">
                        <a:alpha val="50000"/>
                      </a:prstClr>
                    </a:innerShdw>
                  </a:effectLst>
                  <a:latin typeface="Calibri" pitchFamily="34" charset="0"/>
                  <a:cs typeface="Calibri" pitchFamily="34" charset="0"/>
                </a:rPr>
                <a:t>BM</a:t>
              </a:r>
            </a:p>
          </p:txBody>
        </p:sp>
      </p:grpSp>
      <p:sp>
        <p:nvSpPr>
          <p:cNvPr id="8"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YAPI VE İŞLEYİŞ</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900" i="1" dirty="0">
              <a:solidFill>
                <a:srgbClr val="000000"/>
              </a:solidFill>
              <a:latin typeface="Calibri" pitchFamily="34" charset="0"/>
              <a:cs typeface="Calibri" pitchFamily="34" charset="0"/>
            </a:endParaRPr>
          </a:p>
          <a:p>
            <a:pPr marL="142875" algn="ctr">
              <a:buClr>
                <a:srgbClr val="292929"/>
              </a:buClr>
            </a:pPr>
            <a:r>
              <a:rPr lang="tr-TR" sz="2000" b="1" i="1" dirty="0">
                <a:solidFill>
                  <a:srgbClr val="000000"/>
                </a:solidFill>
                <a:latin typeface="Calibri" pitchFamily="34" charset="0"/>
                <a:cs typeface="Calibri" pitchFamily="34" charset="0"/>
              </a:rPr>
              <a:t>OSHA-EU kuruluşu ve aktiviteleri üç direktifle (2062/94, 1643/95 ve </a:t>
            </a:r>
            <a:r>
              <a:rPr lang="tr-TR" sz="2000" b="1" i="1" dirty="0" smtClean="0">
                <a:solidFill>
                  <a:srgbClr val="000000"/>
                </a:solidFill>
                <a:latin typeface="Calibri" pitchFamily="34" charset="0"/>
                <a:cs typeface="Calibri" pitchFamily="34" charset="0"/>
              </a:rPr>
              <a:t>1654/2003) düzenlenmiştir. </a:t>
            </a:r>
          </a:p>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i="1" dirty="0" smtClean="0">
                <a:solidFill>
                  <a:srgbClr val="000000"/>
                </a:solidFill>
                <a:latin typeface="Calibri" pitchFamily="34" charset="0"/>
                <a:cs typeface="Calibri" pitchFamily="34" charset="0"/>
              </a:rPr>
              <a:t>Bütün </a:t>
            </a:r>
            <a:r>
              <a:rPr lang="tr-TR" sz="2000" i="1" dirty="0">
                <a:solidFill>
                  <a:srgbClr val="000000"/>
                </a:solidFill>
                <a:latin typeface="Calibri" pitchFamily="34" charset="0"/>
                <a:cs typeface="Calibri" pitchFamily="34" charset="0"/>
              </a:rPr>
              <a:t>üye </a:t>
            </a:r>
            <a:r>
              <a:rPr lang="tr-TR" sz="2000" i="1" dirty="0" smtClean="0">
                <a:solidFill>
                  <a:srgbClr val="000000"/>
                </a:solidFill>
                <a:latin typeface="Calibri" pitchFamily="34" charset="0"/>
                <a:cs typeface="Calibri" pitchFamily="34" charset="0"/>
              </a:rPr>
              <a:t>ülkelerin «devlet</a:t>
            </a:r>
            <a:r>
              <a:rPr lang="tr-TR" sz="2000" i="1" dirty="0">
                <a:solidFill>
                  <a:srgbClr val="000000"/>
                </a:solidFill>
                <a:latin typeface="Calibri" pitchFamily="34" charset="0"/>
                <a:cs typeface="Calibri" pitchFamily="34" charset="0"/>
              </a:rPr>
              <a:t>, işçi ve işveren </a:t>
            </a:r>
            <a:r>
              <a:rPr lang="tr-TR" sz="2000" i="1" dirty="0" smtClean="0">
                <a:solidFill>
                  <a:srgbClr val="000000"/>
                </a:solidFill>
                <a:latin typeface="Calibri" pitchFamily="34" charset="0"/>
                <a:cs typeface="Calibri" pitchFamily="34" charset="0"/>
              </a:rPr>
              <a:t>tarafları» Ajansa </a:t>
            </a:r>
            <a:r>
              <a:rPr lang="tr-TR" sz="2000" i="1" dirty="0">
                <a:solidFill>
                  <a:srgbClr val="000000"/>
                </a:solidFill>
                <a:latin typeface="Calibri" pitchFamily="34" charset="0"/>
                <a:cs typeface="Calibri" pitchFamily="34" charset="0"/>
              </a:rPr>
              <a:t>üyedirler. </a:t>
            </a:r>
            <a:endParaRPr lang="tr-TR" sz="2000" i="1" dirty="0" smtClean="0">
              <a:solidFill>
                <a:srgbClr val="000000"/>
              </a:solidFill>
              <a:latin typeface="Calibri" pitchFamily="34" charset="0"/>
              <a:cs typeface="Calibri" pitchFamily="34" charset="0"/>
            </a:endParaRPr>
          </a:p>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i="1" dirty="0" smtClean="0">
                <a:solidFill>
                  <a:srgbClr val="000000"/>
                </a:solidFill>
                <a:latin typeface="Calibri" pitchFamily="34" charset="0"/>
                <a:cs typeface="Calibri" pitchFamily="34" charset="0"/>
              </a:rPr>
              <a:t>Yaklaşık </a:t>
            </a:r>
            <a:r>
              <a:rPr lang="tr-TR" sz="2000" i="1" dirty="0">
                <a:solidFill>
                  <a:srgbClr val="000000"/>
                </a:solidFill>
                <a:latin typeface="Calibri" pitchFamily="34" charset="0"/>
                <a:cs typeface="Calibri" pitchFamily="34" charset="0"/>
              </a:rPr>
              <a:t>50 kişinin görev aldığı Ajansın çok sayıda yayını ve yıllık düzenli aktiviteleri bulunmaktadır. </a:t>
            </a:r>
            <a:r>
              <a:rPr lang="tr-TR" sz="2000" i="1" dirty="0" smtClean="0">
                <a:solidFill>
                  <a:srgbClr val="000000"/>
                </a:solidFill>
                <a:latin typeface="Calibri" pitchFamily="34" charset="0"/>
                <a:cs typeface="Calibri" pitchFamily="34" charset="0"/>
              </a:rPr>
              <a:t>Ayrıca </a:t>
            </a:r>
            <a:r>
              <a:rPr lang="tr-TR" sz="2000" i="1" dirty="0">
                <a:solidFill>
                  <a:srgbClr val="000000"/>
                </a:solidFill>
                <a:latin typeface="Calibri" pitchFamily="34" charset="0"/>
                <a:cs typeface="Calibri" pitchFamily="34" charset="0"/>
              </a:rPr>
              <a:t>her yıl Ekim ayının ikinci haftasını </a:t>
            </a:r>
            <a:r>
              <a:rPr lang="tr-TR" sz="2000" i="1" dirty="0" smtClean="0">
                <a:solidFill>
                  <a:srgbClr val="000000"/>
                </a:solidFill>
                <a:latin typeface="Calibri" pitchFamily="34" charset="0"/>
                <a:cs typeface="Calibri" pitchFamily="34" charset="0"/>
              </a:rPr>
              <a:t>İSG haftası </a:t>
            </a:r>
            <a:r>
              <a:rPr lang="tr-TR" sz="2000" i="1" dirty="0">
                <a:solidFill>
                  <a:srgbClr val="000000"/>
                </a:solidFill>
                <a:latin typeface="Calibri" pitchFamily="34" charset="0"/>
                <a:cs typeface="Calibri" pitchFamily="34" charset="0"/>
              </a:rPr>
              <a:t>olarak kutlamakta ve değişik etkinlikler düzenlemektedir.</a:t>
            </a:r>
          </a:p>
        </p:txBody>
      </p:sp>
      <p:sp>
        <p:nvSpPr>
          <p:cNvPr id="21606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6073" name="Group 9"/>
          <p:cNvGrpSpPr>
            <a:grpSpLocks/>
          </p:cNvGrpSpPr>
          <p:nvPr/>
        </p:nvGrpSpPr>
        <p:grpSpPr bwMode="auto">
          <a:xfrm>
            <a:off x="323850" y="1555750"/>
            <a:ext cx="1482725" cy="1482725"/>
            <a:chOff x="1710" y="1035"/>
            <a:chExt cx="2316" cy="2316"/>
          </a:xfrm>
        </p:grpSpPr>
        <p:grpSp>
          <p:nvGrpSpPr>
            <p:cNvPr id="216075" name="Group 10"/>
            <p:cNvGrpSpPr>
              <a:grpSpLocks/>
            </p:cNvGrpSpPr>
            <p:nvPr/>
          </p:nvGrpSpPr>
          <p:grpSpPr bwMode="auto">
            <a:xfrm rot="3600000">
              <a:off x="1710" y="1035"/>
              <a:ext cx="2316" cy="2316"/>
              <a:chOff x="1710" y="1035"/>
              <a:chExt cx="2316" cy="2316"/>
            </a:xfrm>
          </p:grpSpPr>
          <p:sp>
            <p:nvSpPr>
              <p:cNvPr id="21608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1608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1608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16076" name="Group 14"/>
            <p:cNvGrpSpPr>
              <a:grpSpLocks/>
            </p:cNvGrpSpPr>
            <p:nvPr/>
          </p:nvGrpSpPr>
          <p:grpSpPr bwMode="auto">
            <a:xfrm rot="7200000">
              <a:off x="2059" y="1386"/>
              <a:ext cx="1616" cy="1614"/>
              <a:chOff x="2060" y="1387"/>
              <a:chExt cx="1616" cy="1614"/>
            </a:xfrm>
          </p:grpSpPr>
          <p:sp>
            <p:nvSpPr>
              <p:cNvPr id="21607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EU-OSHA</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59157836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HİZMETLERİ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900" i="1" dirty="0">
              <a:solidFill>
                <a:srgbClr val="000000"/>
              </a:solidFill>
              <a:latin typeface="Calibri" pitchFamily="34" charset="0"/>
              <a:cs typeface="Calibri" pitchFamily="34" charset="0"/>
            </a:endParaRPr>
          </a:p>
          <a:p>
            <a:pPr marL="142875" algn="ctr">
              <a:buClr>
                <a:srgbClr val="292929"/>
              </a:buClr>
            </a:pPr>
            <a:endParaRPr lang="tr-TR" sz="2000" i="1" dirty="0" smtClean="0">
              <a:solidFill>
                <a:srgbClr val="000000"/>
              </a:solidFill>
              <a:latin typeface="Calibri" pitchFamily="34" charset="0"/>
              <a:cs typeface="Calibri" pitchFamily="34" charset="0"/>
            </a:endParaRPr>
          </a:p>
          <a:p>
            <a:pPr marL="142875" algn="ctr">
              <a:buClr>
                <a:srgbClr val="292929"/>
              </a:buClr>
            </a:pPr>
            <a:r>
              <a:rPr lang="tr-TR" sz="2000" i="1" dirty="0" smtClean="0">
                <a:solidFill>
                  <a:srgbClr val="000000"/>
                </a:solidFill>
                <a:latin typeface="Calibri" pitchFamily="34" charset="0"/>
                <a:cs typeface="Calibri" pitchFamily="34" charset="0"/>
              </a:rPr>
              <a:t>OSHA-EU </a:t>
            </a:r>
            <a:r>
              <a:rPr lang="tr-TR" sz="2000" i="1" dirty="0">
                <a:solidFill>
                  <a:srgbClr val="000000"/>
                </a:solidFill>
                <a:latin typeface="Calibri" pitchFamily="34" charset="0"/>
                <a:cs typeface="Calibri" pitchFamily="34" charset="0"/>
              </a:rPr>
              <a:t>bütün üye ve aday ülkelerce aynı formatta düzenlenen bir </a:t>
            </a:r>
            <a:r>
              <a:rPr lang="tr-TR" sz="2000" b="1" i="1" dirty="0">
                <a:solidFill>
                  <a:srgbClr val="000000"/>
                </a:solidFill>
                <a:latin typeface="Calibri" pitchFamily="34" charset="0"/>
                <a:cs typeface="Calibri" pitchFamily="34" charset="0"/>
              </a:rPr>
              <a:t>internet sayfası ve bilgi ağı mevcut olup bu sayfa aracılığı ile tüm üye ülkelerin konu ile ilgili bilgi alışverişinde bulunmaları sağlanmaktadır.</a:t>
            </a:r>
          </a:p>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b="1" i="1" dirty="0">
                <a:solidFill>
                  <a:srgbClr val="000000"/>
                </a:solidFill>
                <a:latin typeface="Calibri" pitchFamily="34" charset="0"/>
                <a:cs typeface="Calibri" pitchFamily="34" charset="0"/>
              </a:rPr>
              <a:t>Türkiye OSHA-EU’ya aday ülke olarak gözlemci statüsünde katılmaktadır.</a:t>
            </a:r>
          </a:p>
        </p:txBody>
      </p:sp>
      <p:sp>
        <p:nvSpPr>
          <p:cNvPr id="21606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6073" name="Group 9"/>
          <p:cNvGrpSpPr>
            <a:grpSpLocks/>
          </p:cNvGrpSpPr>
          <p:nvPr/>
        </p:nvGrpSpPr>
        <p:grpSpPr bwMode="auto">
          <a:xfrm>
            <a:off x="323850" y="1555750"/>
            <a:ext cx="1482725" cy="1482725"/>
            <a:chOff x="1710" y="1035"/>
            <a:chExt cx="2316" cy="2316"/>
          </a:xfrm>
        </p:grpSpPr>
        <p:grpSp>
          <p:nvGrpSpPr>
            <p:cNvPr id="216075" name="Group 10"/>
            <p:cNvGrpSpPr>
              <a:grpSpLocks/>
            </p:cNvGrpSpPr>
            <p:nvPr/>
          </p:nvGrpSpPr>
          <p:grpSpPr bwMode="auto">
            <a:xfrm rot="3600000">
              <a:off x="1710" y="1035"/>
              <a:ext cx="2316" cy="2316"/>
              <a:chOff x="1710" y="1035"/>
              <a:chExt cx="2316" cy="2316"/>
            </a:xfrm>
          </p:grpSpPr>
          <p:sp>
            <p:nvSpPr>
              <p:cNvPr id="21608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1608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1608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16076" name="Group 14"/>
            <p:cNvGrpSpPr>
              <a:grpSpLocks/>
            </p:cNvGrpSpPr>
            <p:nvPr/>
          </p:nvGrpSpPr>
          <p:grpSpPr bwMode="auto">
            <a:xfrm rot="7200000">
              <a:off x="2059" y="1386"/>
              <a:ext cx="1616" cy="1614"/>
              <a:chOff x="2060" y="1387"/>
              <a:chExt cx="1616" cy="1614"/>
            </a:xfrm>
          </p:grpSpPr>
          <p:sp>
            <p:nvSpPr>
              <p:cNvPr id="21607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EU-OSHA</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10637182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5" name="Picture 2" descr="D:\DOKTOR\1-DRUZ\1-EĞİTİM KURUMU\1. İstanbuluzman\2-RESİMLER\Kırtasiye\128 (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042" y="2808730"/>
            <a:ext cx="2422525"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4"/>
          <p:cNvSpPr>
            <a:spLocks noChangeArrowheads="1"/>
          </p:cNvSpPr>
          <p:nvPr/>
        </p:nvSpPr>
        <p:spPr bwMode="auto">
          <a:xfrm>
            <a:off x="2471737" y="2309368"/>
            <a:ext cx="6482744" cy="2921887"/>
          </a:xfrm>
          <a:prstGeom prst="rect">
            <a:avLst/>
          </a:prstGeom>
          <a:noFill/>
          <a:ln w="9525" algn="ctr">
            <a:noFill/>
            <a:round/>
            <a:headEnd/>
            <a:tailEnd/>
          </a:ln>
        </p:spPr>
        <p:txBody>
          <a:bodyPr wrap="none" anchor="ctr"/>
          <a:lstStyle/>
          <a:p>
            <a:pPr algn="ctr">
              <a:spcBef>
                <a:spcPct val="20000"/>
              </a:spcBef>
            </a:pPr>
            <a:r>
              <a:rPr lang="tr-TR" sz="5400" b="1" noProof="1">
                <a:solidFill>
                  <a:srgbClr val="000000"/>
                </a:solidFill>
                <a:latin typeface="Cambria" pitchFamily="18" charset="0"/>
              </a:rPr>
              <a:t>EU-OSHA</a:t>
            </a:r>
            <a:endParaRPr lang="tr-TR" sz="5400" noProof="1">
              <a:solidFill>
                <a:srgbClr val="000000"/>
              </a:solidFill>
              <a:latin typeface="Cambria" pitchFamily="18" charset="0"/>
            </a:endParaRPr>
          </a:p>
          <a:p>
            <a:pPr algn="ctr">
              <a:spcBef>
                <a:spcPct val="20000"/>
              </a:spcBef>
            </a:pPr>
            <a:r>
              <a:rPr lang="tr-TR" sz="2400" noProof="1" smtClean="0">
                <a:solidFill>
                  <a:srgbClr val="000000"/>
                </a:solidFill>
                <a:latin typeface="Cambria" pitchFamily="18" charset="0"/>
              </a:rPr>
              <a:t>(</a:t>
            </a:r>
            <a:r>
              <a:rPr lang="tr-TR" sz="2400" noProof="1">
                <a:solidFill>
                  <a:srgbClr val="000000"/>
                </a:solidFill>
                <a:latin typeface="Cambria" pitchFamily="18" charset="0"/>
              </a:rPr>
              <a:t>European Agency for Safety and Health at Work)</a:t>
            </a:r>
          </a:p>
          <a:p>
            <a:pPr algn="ctr">
              <a:spcBef>
                <a:spcPct val="20000"/>
              </a:spcBef>
            </a:pPr>
            <a:r>
              <a:rPr lang="tr-TR" sz="2400" noProof="1">
                <a:solidFill>
                  <a:srgbClr val="000000"/>
                </a:solidFill>
                <a:latin typeface="Cambria" pitchFamily="18" charset="0"/>
              </a:rPr>
              <a:t>(</a:t>
            </a:r>
            <a:r>
              <a:rPr lang="tr-TR" sz="2400" b="1" noProof="1">
                <a:solidFill>
                  <a:srgbClr val="000000"/>
                </a:solidFill>
                <a:latin typeface="Cambria" pitchFamily="18" charset="0"/>
              </a:rPr>
              <a:t>Avrupa Birliği - İş Sağlığı ve Güvenliği Ajansı</a:t>
            </a:r>
            <a:r>
              <a:rPr lang="tr-TR" sz="2400" noProof="1" smtClean="0">
                <a:solidFill>
                  <a:srgbClr val="000000"/>
                </a:solidFill>
                <a:latin typeface="Cambria" pitchFamily="18" charset="0"/>
              </a:rPr>
              <a:t>)</a:t>
            </a:r>
          </a:p>
          <a:p>
            <a:pPr algn="ctr">
              <a:spcBef>
                <a:spcPct val="20000"/>
              </a:spcBef>
            </a:pPr>
            <a:r>
              <a:rPr lang="tr-TR" sz="5400" noProof="1" smtClean="0">
                <a:solidFill>
                  <a:srgbClr val="000000"/>
                </a:solidFill>
                <a:latin typeface="Calibri" pitchFamily="34" charset="0"/>
                <a:cs typeface="Calibri" pitchFamily="34" charset="0"/>
              </a:rPr>
              <a:t> «AB Direktifleri»</a:t>
            </a:r>
            <a:endParaRPr lang="tr-TR" sz="5400" noProof="1">
              <a:solidFill>
                <a:srgbClr val="000000"/>
              </a:solidFill>
              <a:latin typeface="Calibri" pitchFamily="34" charset="0"/>
              <a:cs typeface="Calibri" pitchFamily="34" charset="0"/>
            </a:endParaRPr>
          </a:p>
          <a:p>
            <a:pPr marL="36000" algn="ctr">
              <a:defRPr/>
            </a:pPr>
            <a:endParaRPr lang="tr-TR" sz="24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495880201"/>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38251" name="Rectangle 55"/>
          <p:cNvSpPr>
            <a:spLocks noChangeArrowheads="1"/>
          </p:cNvSpPr>
          <p:nvPr/>
        </p:nvSpPr>
        <p:spPr bwMode="gray">
          <a:xfrm>
            <a:off x="58094" y="1216634"/>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89/391/EEC</a:t>
            </a:r>
          </a:p>
          <a:p>
            <a:pPr algn="ctr" defTabSz="801688" eaLnBrk="0" hangingPunct="0"/>
            <a:r>
              <a:rPr lang="tr-TR" sz="2400" b="1" dirty="0">
                <a:solidFill>
                  <a:srgbClr val="FFFFFF"/>
                </a:solidFill>
                <a:latin typeface="Cambria" pitchFamily="18" charset="0"/>
                <a:cs typeface="Calibri" pitchFamily="34" charset="0"/>
              </a:rPr>
              <a:t> </a:t>
            </a:r>
            <a:r>
              <a:rPr lang="tr-TR" sz="1600" dirty="0" smtClean="0">
                <a:solidFill>
                  <a:srgbClr val="FFFFFF"/>
                </a:solidFill>
                <a:latin typeface="Cambria" pitchFamily="18" charset="0"/>
                <a:cs typeface="Calibri" pitchFamily="34" charset="0"/>
              </a:rPr>
              <a:t>9/12/2003 – 25311</a:t>
            </a:r>
          </a:p>
          <a:p>
            <a:pPr algn="ctr" defTabSz="801688" eaLnBrk="0" hangingPunct="0"/>
            <a:r>
              <a:rPr lang="tr-TR" sz="1600" dirty="0" smtClean="0">
                <a:solidFill>
                  <a:srgbClr val="FFFFFF"/>
                </a:solidFill>
                <a:latin typeface="Cambria" pitchFamily="18" charset="0"/>
                <a:cs typeface="Calibri" pitchFamily="34" charset="0"/>
              </a:rPr>
              <a:t>15/06/2006 – 3007  </a:t>
            </a:r>
            <a:endParaRPr lang="tr-TR" sz="1600" dirty="0">
              <a:solidFill>
                <a:srgbClr val="FFFFFF"/>
              </a:solidFill>
              <a:latin typeface="Cambria" pitchFamily="18" charset="0"/>
              <a:cs typeface="Calibri" pitchFamily="34" charset="0"/>
            </a:endParaRPr>
          </a:p>
        </p:txBody>
      </p:sp>
      <p:sp>
        <p:nvSpPr>
          <p:cNvPr id="138252" name="Rectangle 5"/>
          <p:cNvSpPr>
            <a:spLocks noChangeArrowheads="1"/>
          </p:cNvSpPr>
          <p:nvPr/>
        </p:nvSpPr>
        <p:spPr bwMode="gray">
          <a:xfrm>
            <a:off x="2255824" y="1216634"/>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C00000"/>
                </a:solidFill>
                <a:latin typeface="Calibri" pitchFamily="34" charset="0"/>
                <a:cs typeface="Calibri" pitchFamily="34" charset="0"/>
              </a:rPr>
              <a:t>İş Sağlığı ve Güvenliği Yönetmeliği </a:t>
            </a:r>
            <a:r>
              <a:rPr lang="tr-TR" sz="1600" i="1" dirty="0">
                <a:solidFill>
                  <a:srgbClr val="000000"/>
                </a:solidFill>
                <a:latin typeface="Calibri" pitchFamily="34" charset="0"/>
                <a:cs typeface="Calibri" pitchFamily="34" charset="0"/>
              </a:rPr>
              <a:t>(İşte Çalışan İşçilerin Güvenliğinin ve Sağlığının Geliştirilmesini Destekleyecek Temel Önlemler Hakkında </a:t>
            </a:r>
            <a:r>
              <a:rPr lang="tr-TR" sz="1600" b="1" i="1" dirty="0">
                <a:solidFill>
                  <a:srgbClr val="000000"/>
                </a:solidFill>
                <a:latin typeface="Calibri" pitchFamily="34" charset="0"/>
                <a:cs typeface="Calibri" pitchFamily="34" charset="0"/>
              </a:rPr>
              <a:t>12 Haziran 1989 </a:t>
            </a:r>
            <a:r>
              <a:rPr lang="tr-TR" sz="1600" i="1" dirty="0">
                <a:solidFill>
                  <a:srgbClr val="000000"/>
                </a:solidFill>
                <a:latin typeface="Calibri" pitchFamily="34" charset="0"/>
                <a:cs typeface="Calibri" pitchFamily="34" charset="0"/>
              </a:rPr>
              <a:t>tarih </a:t>
            </a:r>
            <a:r>
              <a:rPr lang="tr-TR" sz="1600" i="1" dirty="0" smtClean="0">
                <a:solidFill>
                  <a:srgbClr val="000000"/>
                </a:solidFill>
                <a:latin typeface="Calibri" pitchFamily="34" charset="0"/>
                <a:cs typeface="Calibri" pitchFamily="34" charset="0"/>
              </a:rPr>
              <a:t>ve 89/391/EEC </a:t>
            </a:r>
            <a:r>
              <a:rPr lang="tr-TR" sz="1600" i="1" dirty="0">
                <a:solidFill>
                  <a:srgbClr val="000000"/>
                </a:solidFill>
                <a:latin typeface="Calibri" pitchFamily="34" charset="0"/>
                <a:cs typeface="Calibri" pitchFamily="34" charset="0"/>
              </a:rPr>
              <a:t>sayılı </a:t>
            </a:r>
            <a:r>
              <a:rPr lang="tr-TR" sz="1600" i="1" dirty="0" smtClean="0">
                <a:solidFill>
                  <a:srgbClr val="000000"/>
                </a:solidFill>
                <a:latin typeface="Calibri" pitchFamily="34" charset="0"/>
                <a:cs typeface="Calibri" pitchFamily="34" charset="0"/>
              </a:rPr>
              <a:t>Yönerge)</a:t>
            </a:r>
            <a:endParaRPr lang="tr-TR" sz="1600" i="1" dirty="0">
              <a:solidFill>
                <a:srgbClr val="000000"/>
              </a:solidFill>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AB YÖNERGELERİ &amp; DİREKTİFLERİ </a:t>
            </a:r>
            <a:endPar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8"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3" name="Akış Çizelgesi: Belge 12"/>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3</a:t>
            </a:r>
            <a:endParaRPr lang="tr-TR" sz="2000" b="1" dirty="0">
              <a:latin typeface="Calibri" pitchFamily="34" charset="0"/>
            </a:endParaRPr>
          </a:p>
        </p:txBody>
      </p:sp>
    </p:spTree>
    <p:extLst>
      <p:ext uri="{BB962C8B-B14F-4D97-AF65-F5344CB8AC3E}">
        <p14:creationId xmlns:p14="http://schemas.microsoft.com/office/powerpoint/2010/main" val="70586284"/>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WHO </a:t>
            </a:r>
          </a:p>
          <a:p>
            <a:pPr marL="36000" algn="ctr">
              <a:defRPr/>
            </a:pPr>
            <a:r>
              <a:rPr lang="en-US" sz="4400" b="1" noProof="1">
                <a:solidFill>
                  <a:srgbClr val="575757"/>
                </a:solidFill>
                <a:effectLst>
                  <a:innerShdw blurRad="63500" dist="50800" dir="8100000">
                    <a:prstClr val="black">
                      <a:alpha val="50000"/>
                    </a:prstClr>
                  </a:innerShdw>
                </a:effectLst>
                <a:latin typeface="Calibri" pitchFamily="34" charset="0"/>
                <a:cs typeface="Calibri" pitchFamily="34" charset="0"/>
              </a:rPr>
              <a:t>(World Health Organization)</a:t>
            </a:r>
          </a:p>
          <a:p>
            <a:pPr marL="36000" algn="ctr">
              <a:defRPr/>
            </a:pPr>
            <a:r>
              <a:rPr lang="en-US" sz="4400" b="1" noProof="1">
                <a:solidFill>
                  <a:srgbClr val="575757"/>
                </a:solidFill>
                <a:effectLst>
                  <a:innerShdw blurRad="63500" dist="50800" dir="8100000">
                    <a:prstClr val="black">
                      <a:alpha val="50000"/>
                    </a:prstClr>
                  </a:innerShdw>
                </a:effectLst>
                <a:latin typeface="Calibri" pitchFamily="34" charset="0"/>
                <a:cs typeface="Calibri" pitchFamily="34" charset="0"/>
              </a:rPr>
              <a:t>(Dünya Sağlık Örgütü)</a:t>
            </a:r>
          </a:p>
        </p:txBody>
      </p:sp>
      <p:pic>
        <p:nvPicPr>
          <p:cNvPr id="8" name="Resim 7"/>
          <p:cNvPicPr>
            <a:picLocks noChangeAspect="1"/>
          </p:cNvPicPr>
          <p:nvPr/>
        </p:nvPicPr>
        <p:blipFill>
          <a:blip r:embed="rId3"/>
          <a:stretch>
            <a:fillRect/>
          </a:stretch>
        </p:blipFill>
        <p:spPr>
          <a:xfrm>
            <a:off x="3349625" y="576263"/>
            <a:ext cx="2160588" cy="2159000"/>
          </a:xfrm>
          <a:prstGeom prst="rect">
            <a:avLst/>
          </a:prstGeom>
          <a:ln>
            <a:solidFill>
              <a:schemeClr val="tx1"/>
            </a:solidFill>
          </a:ln>
          <a:effectLst>
            <a:outerShdw blurRad="292100" dist="139700" dir="2700000" algn="tl" rotWithShape="0">
              <a:srgbClr val="333333">
                <a:alpha val="65000"/>
              </a:srgbClr>
            </a:outerShdw>
          </a:effectLst>
        </p:spPr>
      </p:pic>
      <p:sp>
        <p:nvSpPr>
          <p:cNvPr id="5"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WHO</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800" i="1" dirty="0">
              <a:solidFill>
                <a:srgbClr val="000000"/>
              </a:solidFill>
              <a:latin typeface="Calibri" pitchFamily="34" charset="0"/>
              <a:cs typeface="Calibri" pitchFamily="34" charset="0"/>
            </a:endParaRPr>
          </a:p>
          <a:p>
            <a:pPr algn="ctr">
              <a:spcAft>
                <a:spcPts val="1200"/>
              </a:spcAft>
              <a:buClr>
                <a:srgbClr val="292929"/>
              </a:buClr>
            </a:pPr>
            <a:endParaRPr lang="tr-TR" sz="2000" b="1" i="1" dirty="0" smtClean="0">
              <a:solidFill>
                <a:srgbClr val="000000"/>
              </a:solidFill>
              <a:latin typeface="Calibri" pitchFamily="34" charset="0"/>
              <a:cs typeface="Calibri" pitchFamily="34" charset="0"/>
            </a:endParaRPr>
          </a:p>
          <a:p>
            <a:pPr algn="ctr">
              <a:spcAft>
                <a:spcPts val="1200"/>
              </a:spcAft>
              <a:buClr>
                <a:srgbClr val="292929"/>
              </a:buClr>
            </a:pPr>
            <a:r>
              <a:rPr lang="tr-TR" sz="2000" b="1" i="1" dirty="0" smtClean="0">
                <a:solidFill>
                  <a:srgbClr val="000000"/>
                </a:solidFill>
                <a:latin typeface="Calibri" pitchFamily="34" charset="0"/>
                <a:cs typeface="Calibri" pitchFamily="34" charset="0"/>
              </a:rPr>
              <a:t>1945 </a:t>
            </a:r>
            <a:r>
              <a:rPr lang="tr-TR" sz="2000" b="1" i="1" dirty="0">
                <a:solidFill>
                  <a:srgbClr val="000000"/>
                </a:solidFill>
                <a:latin typeface="Calibri" pitchFamily="34" charset="0"/>
                <a:cs typeface="Calibri" pitchFamily="34" charset="0"/>
              </a:rPr>
              <a:t>yılında ABD’nin San Francisco </a:t>
            </a:r>
            <a:r>
              <a:rPr lang="tr-TR" sz="2000" i="1" dirty="0">
                <a:solidFill>
                  <a:srgbClr val="000000"/>
                </a:solidFill>
                <a:latin typeface="Calibri" pitchFamily="34" charset="0"/>
                <a:cs typeface="Calibri" pitchFamily="34" charset="0"/>
              </a:rPr>
              <a:t>kentinde toplanan Birleşmiş Milletler Konferansında; </a:t>
            </a:r>
          </a:p>
          <a:p>
            <a:pPr algn="ctr">
              <a:spcAft>
                <a:spcPts val="1200"/>
              </a:spcAft>
              <a:buClr>
                <a:srgbClr val="292929"/>
              </a:buClr>
            </a:pPr>
            <a:endParaRPr lang="tr-TR" sz="2000" b="1" i="1" dirty="0" smtClean="0">
              <a:solidFill>
                <a:srgbClr val="000000"/>
              </a:solidFill>
              <a:latin typeface="Calibri" pitchFamily="34" charset="0"/>
              <a:cs typeface="Calibri" pitchFamily="34" charset="0"/>
            </a:endParaRPr>
          </a:p>
          <a:p>
            <a:pPr algn="ctr">
              <a:spcAft>
                <a:spcPts val="1200"/>
              </a:spcAft>
              <a:buClr>
                <a:srgbClr val="292929"/>
              </a:buClr>
            </a:pPr>
            <a:r>
              <a:rPr lang="tr-TR" sz="2000" b="1" i="1" dirty="0" smtClean="0">
                <a:solidFill>
                  <a:srgbClr val="000000"/>
                </a:solidFill>
                <a:latin typeface="Calibri" pitchFamily="34" charset="0"/>
                <a:cs typeface="Calibri" pitchFamily="34" charset="0"/>
              </a:rPr>
              <a:t>Çin </a:t>
            </a:r>
            <a:r>
              <a:rPr lang="tr-TR" sz="2000" b="1" i="1" dirty="0">
                <a:solidFill>
                  <a:srgbClr val="000000"/>
                </a:solidFill>
                <a:latin typeface="Calibri" pitchFamily="34" charset="0"/>
                <a:cs typeface="Calibri" pitchFamily="34" charset="0"/>
              </a:rPr>
              <a:t>ve Brezilyalı </a:t>
            </a:r>
            <a:r>
              <a:rPr lang="tr-TR" sz="2000" b="1" i="1" dirty="0" smtClean="0">
                <a:solidFill>
                  <a:srgbClr val="000000"/>
                </a:solidFill>
                <a:latin typeface="Calibri" pitchFamily="34" charset="0"/>
                <a:cs typeface="Calibri" pitchFamily="34" charset="0"/>
              </a:rPr>
              <a:t>delegelerin; </a:t>
            </a:r>
            <a:r>
              <a:rPr lang="tr-TR" sz="2000" b="1" i="1" dirty="0">
                <a:solidFill>
                  <a:srgbClr val="000000"/>
                </a:solidFill>
                <a:latin typeface="Calibri" pitchFamily="34" charset="0"/>
                <a:cs typeface="Calibri" pitchFamily="34" charset="0"/>
              </a:rPr>
              <a:t>«Uluslararası Sağlık Örgütü» </a:t>
            </a:r>
            <a:r>
              <a:rPr lang="tr-TR" sz="2000" i="1" dirty="0">
                <a:solidFill>
                  <a:srgbClr val="000000"/>
                </a:solidFill>
                <a:latin typeface="Calibri" pitchFamily="34" charset="0"/>
                <a:cs typeface="Calibri" pitchFamily="34" charset="0"/>
              </a:rPr>
              <a:t>kurulması amacıyla toplantı düzenlenmesi teklifi </a:t>
            </a:r>
            <a:r>
              <a:rPr lang="tr-TR" sz="2000" i="1" dirty="0" smtClean="0">
                <a:solidFill>
                  <a:srgbClr val="000000"/>
                </a:solidFill>
                <a:latin typeface="Calibri" pitchFamily="34" charset="0"/>
                <a:cs typeface="Calibri" pitchFamily="34" charset="0"/>
              </a:rPr>
              <a:t>kabul edildi.</a:t>
            </a:r>
            <a:endParaRPr lang="tr-TR" sz="2000" i="1" dirty="0">
              <a:solidFill>
                <a:srgbClr val="000000"/>
              </a:solidFill>
              <a:latin typeface="Calibri" pitchFamily="34" charset="0"/>
              <a:cs typeface="Calibri" pitchFamily="34" charset="0"/>
            </a:endParaRPr>
          </a:p>
        </p:txBody>
      </p:sp>
      <p:sp>
        <p:nvSpPr>
          <p:cNvPr id="15667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6681" name="Group 9"/>
          <p:cNvGrpSpPr>
            <a:grpSpLocks/>
          </p:cNvGrpSpPr>
          <p:nvPr/>
        </p:nvGrpSpPr>
        <p:grpSpPr bwMode="auto">
          <a:xfrm>
            <a:off x="323850" y="1555750"/>
            <a:ext cx="1482725" cy="1482725"/>
            <a:chOff x="1710" y="1035"/>
            <a:chExt cx="2316" cy="2316"/>
          </a:xfrm>
        </p:grpSpPr>
        <p:grpSp>
          <p:nvGrpSpPr>
            <p:cNvPr id="156683" name="Group 10"/>
            <p:cNvGrpSpPr>
              <a:grpSpLocks/>
            </p:cNvGrpSpPr>
            <p:nvPr/>
          </p:nvGrpSpPr>
          <p:grpSpPr bwMode="auto">
            <a:xfrm rot="3600000">
              <a:off x="1710" y="1035"/>
              <a:ext cx="2316" cy="2316"/>
              <a:chOff x="1710" y="1035"/>
              <a:chExt cx="2316" cy="2316"/>
            </a:xfrm>
          </p:grpSpPr>
          <p:sp>
            <p:nvSpPr>
              <p:cNvPr id="15668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5668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5669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6684" name="Group 14"/>
            <p:cNvGrpSpPr>
              <a:grpSpLocks/>
            </p:cNvGrpSpPr>
            <p:nvPr/>
          </p:nvGrpSpPr>
          <p:grpSpPr bwMode="auto">
            <a:xfrm rot="7200000">
              <a:off x="2059" y="1386"/>
              <a:ext cx="1616" cy="1614"/>
              <a:chOff x="2060" y="1387"/>
              <a:chExt cx="1616" cy="1614"/>
            </a:xfrm>
          </p:grpSpPr>
          <p:sp>
            <p:nvSpPr>
              <p:cNvPr id="15668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668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668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DÜNYA SAĞLIK ÖRGÜTÜ – WHO </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WHO</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800" i="1" dirty="0">
              <a:solidFill>
                <a:srgbClr val="000000"/>
              </a:solidFill>
              <a:latin typeface="Calibri" pitchFamily="34" charset="0"/>
              <a:cs typeface="Calibri" pitchFamily="34" charset="0"/>
            </a:endParaRPr>
          </a:p>
          <a:p>
            <a:pPr algn="ctr">
              <a:spcAft>
                <a:spcPts val="1200"/>
              </a:spcAft>
              <a:buClr>
                <a:srgbClr val="292929"/>
              </a:buClr>
            </a:pPr>
            <a:endParaRPr lang="tr-TR" sz="2000" b="1" i="1" dirty="0" smtClean="0">
              <a:solidFill>
                <a:srgbClr val="000000"/>
              </a:solidFill>
              <a:latin typeface="Calibri" pitchFamily="34" charset="0"/>
              <a:cs typeface="Calibri" pitchFamily="34" charset="0"/>
            </a:endParaRPr>
          </a:p>
          <a:p>
            <a:pPr algn="ctr">
              <a:spcAft>
                <a:spcPts val="1200"/>
              </a:spcAft>
              <a:buClr>
                <a:srgbClr val="292929"/>
              </a:buClr>
            </a:pPr>
            <a:r>
              <a:rPr lang="tr-TR" sz="2000" b="1" i="1" dirty="0" smtClean="0">
                <a:solidFill>
                  <a:srgbClr val="000000"/>
                </a:solidFill>
                <a:latin typeface="Calibri" pitchFamily="34" charset="0"/>
                <a:cs typeface="Calibri" pitchFamily="34" charset="0"/>
              </a:rPr>
              <a:t>Belçikalı </a:t>
            </a:r>
            <a:r>
              <a:rPr lang="tr-TR" sz="2000" b="1" i="1" dirty="0">
                <a:solidFill>
                  <a:srgbClr val="000000"/>
                </a:solidFill>
                <a:latin typeface="Calibri" pitchFamily="34" charset="0"/>
                <a:cs typeface="Calibri" pitchFamily="34" charset="0"/>
              </a:rPr>
              <a:t>Prof. Dr. Rene SARD başkanlığında 15 kişilik bir teknik komite oluşturdu</a:t>
            </a:r>
            <a:r>
              <a:rPr lang="tr-TR" sz="2000" b="1" i="1" dirty="0" smtClean="0">
                <a:solidFill>
                  <a:srgbClr val="000000"/>
                </a:solidFill>
                <a:latin typeface="Calibri" pitchFamily="34" charset="0"/>
                <a:cs typeface="Calibri" pitchFamily="34" charset="0"/>
              </a:rPr>
              <a:t>.!!! </a:t>
            </a:r>
          </a:p>
          <a:p>
            <a:pPr algn="ctr">
              <a:spcAft>
                <a:spcPts val="1200"/>
              </a:spcAft>
              <a:buClr>
                <a:srgbClr val="292929"/>
              </a:buClr>
            </a:pPr>
            <a:r>
              <a:rPr lang="tr-TR" sz="2000" i="1" dirty="0" smtClean="0">
                <a:solidFill>
                  <a:srgbClr val="000000"/>
                </a:solidFill>
                <a:latin typeface="Calibri" pitchFamily="34" charset="0"/>
                <a:cs typeface="Calibri" pitchFamily="34" charset="0"/>
              </a:rPr>
              <a:t>Teknik </a:t>
            </a:r>
            <a:r>
              <a:rPr lang="tr-TR" sz="2000" i="1" dirty="0">
                <a:solidFill>
                  <a:srgbClr val="000000"/>
                </a:solidFill>
                <a:latin typeface="Calibri" pitchFamily="34" charset="0"/>
                <a:cs typeface="Calibri" pitchFamily="34" charset="0"/>
              </a:rPr>
              <a:t>komite kısa bir süre içinde toplantının gündemini </a:t>
            </a:r>
            <a:r>
              <a:rPr lang="tr-TR" sz="2000" i="1" dirty="0" smtClean="0">
                <a:solidFill>
                  <a:srgbClr val="000000"/>
                </a:solidFill>
                <a:latin typeface="Calibri" pitchFamily="34" charset="0"/>
                <a:cs typeface="Calibri" pitchFamily="34" charset="0"/>
              </a:rPr>
              <a:t>belirledi. </a:t>
            </a:r>
            <a:r>
              <a:rPr lang="tr-TR" sz="2000" i="1" dirty="0">
                <a:solidFill>
                  <a:srgbClr val="000000"/>
                </a:solidFill>
                <a:latin typeface="Calibri" pitchFamily="34" charset="0"/>
                <a:cs typeface="Calibri" pitchFamily="34" charset="0"/>
              </a:rPr>
              <a:t>K</a:t>
            </a:r>
            <a:r>
              <a:rPr lang="tr-TR" sz="2000" i="1" dirty="0" smtClean="0">
                <a:solidFill>
                  <a:srgbClr val="000000"/>
                </a:solidFill>
                <a:latin typeface="Calibri" pitchFamily="34" charset="0"/>
                <a:cs typeface="Calibri" pitchFamily="34" charset="0"/>
              </a:rPr>
              <a:t>urulacak olan uluslararası </a:t>
            </a:r>
            <a:r>
              <a:rPr lang="tr-TR" sz="2000" i="1" dirty="0">
                <a:solidFill>
                  <a:srgbClr val="000000"/>
                </a:solidFill>
                <a:latin typeface="Calibri" pitchFamily="34" charset="0"/>
                <a:cs typeface="Calibri" pitchFamily="34" charset="0"/>
              </a:rPr>
              <a:t>sağlık örgütü için </a:t>
            </a:r>
            <a:r>
              <a:rPr lang="tr-TR" sz="2000" b="1" i="1" dirty="0">
                <a:solidFill>
                  <a:srgbClr val="000000"/>
                </a:solidFill>
                <a:latin typeface="Calibri" pitchFamily="34" charset="0"/>
                <a:cs typeface="Calibri" pitchFamily="34" charset="0"/>
              </a:rPr>
              <a:t>Anayasa taslağını hazırladı ve alınması gereken kararları belirledi</a:t>
            </a:r>
            <a:r>
              <a:rPr lang="tr-TR" sz="2000" b="1" i="1" dirty="0" smtClean="0">
                <a:solidFill>
                  <a:srgbClr val="000000"/>
                </a:solidFill>
                <a:latin typeface="Calibri" pitchFamily="34" charset="0"/>
                <a:cs typeface="Calibri" pitchFamily="34" charset="0"/>
              </a:rPr>
              <a:t>. Bu taslak…. </a:t>
            </a:r>
            <a:endParaRPr lang="tr-TR" sz="2000" b="1" i="1" dirty="0">
              <a:solidFill>
                <a:srgbClr val="000000"/>
              </a:solidFill>
              <a:latin typeface="Calibri" pitchFamily="34" charset="0"/>
              <a:cs typeface="Calibri" pitchFamily="34" charset="0"/>
            </a:endParaRPr>
          </a:p>
        </p:txBody>
      </p:sp>
      <p:sp>
        <p:nvSpPr>
          <p:cNvPr id="15770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7705" name="Group 9"/>
          <p:cNvGrpSpPr>
            <a:grpSpLocks/>
          </p:cNvGrpSpPr>
          <p:nvPr/>
        </p:nvGrpSpPr>
        <p:grpSpPr bwMode="auto">
          <a:xfrm>
            <a:off x="323850" y="1555750"/>
            <a:ext cx="1482725" cy="1482725"/>
            <a:chOff x="1710" y="1035"/>
            <a:chExt cx="2316" cy="2316"/>
          </a:xfrm>
        </p:grpSpPr>
        <p:grpSp>
          <p:nvGrpSpPr>
            <p:cNvPr id="157707" name="Group 10"/>
            <p:cNvGrpSpPr>
              <a:grpSpLocks/>
            </p:cNvGrpSpPr>
            <p:nvPr/>
          </p:nvGrpSpPr>
          <p:grpSpPr bwMode="auto">
            <a:xfrm rot="3600000">
              <a:off x="1710" y="1035"/>
              <a:ext cx="2316" cy="2316"/>
              <a:chOff x="1710" y="1035"/>
              <a:chExt cx="2316" cy="2316"/>
            </a:xfrm>
          </p:grpSpPr>
          <p:sp>
            <p:nvSpPr>
              <p:cNvPr id="15771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5771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5771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7708" name="Group 14"/>
            <p:cNvGrpSpPr>
              <a:grpSpLocks/>
            </p:cNvGrpSpPr>
            <p:nvPr/>
          </p:nvGrpSpPr>
          <p:grpSpPr bwMode="auto">
            <a:xfrm rot="7200000">
              <a:off x="2059" y="1386"/>
              <a:ext cx="1616" cy="1614"/>
              <a:chOff x="2060" y="1387"/>
              <a:chExt cx="1616" cy="1614"/>
            </a:xfrm>
          </p:grpSpPr>
          <p:sp>
            <p:nvSpPr>
              <p:cNvPr id="15770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771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771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DÜNYA SAĞLIK ÖRGÜTÜ – WHO </a:t>
            </a:r>
          </a:p>
        </p:txBody>
      </p:sp>
      <p:sp>
        <p:nvSpPr>
          <p:cNvPr id="18"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WHO</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800" i="1">
              <a:solidFill>
                <a:srgbClr val="000000"/>
              </a:solidFill>
              <a:latin typeface="Calibri" pitchFamily="34" charset="0"/>
              <a:cs typeface="Calibri" pitchFamily="34" charset="0"/>
            </a:endParaRPr>
          </a:p>
          <a:p>
            <a:pPr algn="ctr">
              <a:spcAft>
                <a:spcPts val="1200"/>
              </a:spcAft>
              <a:buClr>
                <a:srgbClr val="292929"/>
              </a:buClr>
            </a:pPr>
            <a:r>
              <a:rPr lang="tr-TR" sz="2000" b="1" i="1">
                <a:solidFill>
                  <a:srgbClr val="000000"/>
                </a:solidFill>
                <a:latin typeface="Calibri" pitchFamily="34" charset="0"/>
                <a:cs typeface="Calibri" pitchFamily="34" charset="0"/>
              </a:rPr>
              <a:t>19-22 Temmuz 1946 tarihlerinde New York'ta </a:t>
            </a:r>
            <a:r>
              <a:rPr lang="tr-TR" sz="2000" i="1">
                <a:solidFill>
                  <a:srgbClr val="000000"/>
                </a:solidFill>
                <a:latin typeface="Calibri" pitchFamily="34" charset="0"/>
                <a:cs typeface="Calibri" pitchFamily="34" charset="0"/>
              </a:rPr>
              <a:t>düzenlenen </a:t>
            </a:r>
            <a:r>
              <a:rPr lang="tr-TR" sz="2000" b="1" i="1">
                <a:solidFill>
                  <a:srgbClr val="000000"/>
                </a:solidFill>
                <a:latin typeface="Calibri" pitchFamily="34" charset="0"/>
                <a:cs typeface="Calibri" pitchFamily="34" charset="0"/>
              </a:rPr>
              <a:t>Uluslararası Sağlık Konferansı’nda BM’ye üye 51 ülkenin </a:t>
            </a:r>
            <a:r>
              <a:rPr lang="tr-TR" sz="2000" i="1">
                <a:solidFill>
                  <a:srgbClr val="000000"/>
                </a:solidFill>
                <a:latin typeface="Calibri" pitchFamily="34" charset="0"/>
                <a:cs typeface="Calibri" pitchFamily="34" charset="0"/>
              </a:rPr>
              <a:t>temsilcisi ile;</a:t>
            </a:r>
          </a:p>
          <a:p>
            <a:pPr algn="ctr">
              <a:spcAft>
                <a:spcPts val="1200"/>
              </a:spcAft>
              <a:buClr>
                <a:srgbClr val="292929"/>
              </a:buClr>
            </a:pPr>
            <a:r>
              <a:rPr lang="tr-TR" sz="2000" i="1">
                <a:solidFill>
                  <a:srgbClr val="000000"/>
                </a:solidFill>
                <a:latin typeface="Calibri" pitchFamily="34" charset="0"/>
                <a:cs typeface="Calibri" pitchFamily="34" charset="0"/>
              </a:rPr>
              <a:t>FAO, ILO, UNESCO, OIHP, PAHO, Kızılhaç ,Dünya İşçi Sendikaları Federasyonu ve Rockefeller Vakfı Temsilcileri </a:t>
            </a:r>
            <a:r>
              <a:rPr lang="tr-TR" sz="2000" b="1" i="1">
                <a:solidFill>
                  <a:srgbClr val="000000"/>
                </a:solidFill>
                <a:latin typeface="Calibri" pitchFamily="34" charset="0"/>
                <a:cs typeface="Calibri" pitchFamily="34" charset="0"/>
              </a:rPr>
              <a:t>Dünya Sağlık Örgütü (WHO) Anayasa’sını oluşturdular.</a:t>
            </a:r>
          </a:p>
          <a:p>
            <a:pPr algn="ctr">
              <a:spcAft>
                <a:spcPts val="1200"/>
              </a:spcAft>
              <a:buClr>
                <a:srgbClr val="292929"/>
              </a:buClr>
            </a:pPr>
            <a:r>
              <a:rPr lang="tr-TR" sz="2000" b="1" i="1">
                <a:solidFill>
                  <a:srgbClr val="000000"/>
                </a:solidFill>
                <a:latin typeface="Calibri" pitchFamily="34" charset="0"/>
                <a:cs typeface="Calibri" pitchFamily="34" charset="0"/>
              </a:rPr>
              <a:t> </a:t>
            </a:r>
          </a:p>
          <a:p>
            <a:pPr algn="ctr">
              <a:spcAft>
                <a:spcPts val="1200"/>
              </a:spcAft>
              <a:buClr>
                <a:srgbClr val="292929"/>
              </a:buClr>
            </a:pPr>
            <a:r>
              <a:rPr lang="tr-TR" sz="1400" i="1">
                <a:solidFill>
                  <a:srgbClr val="000000"/>
                </a:solidFill>
                <a:latin typeface="Calibri" pitchFamily="34" charset="0"/>
                <a:cs typeface="Calibri" pitchFamily="34" charset="0"/>
              </a:rPr>
              <a:t>«FAO: Gıda ve Tarım Örgütü, OIHP: Uluslararası Halk Sağlığı Bürosu, PAHO: Pan Amerika Sağlık Örgütü»</a:t>
            </a:r>
          </a:p>
        </p:txBody>
      </p:sp>
      <p:sp>
        <p:nvSpPr>
          <p:cNvPr id="15872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8729" name="Group 9"/>
          <p:cNvGrpSpPr>
            <a:grpSpLocks/>
          </p:cNvGrpSpPr>
          <p:nvPr/>
        </p:nvGrpSpPr>
        <p:grpSpPr bwMode="auto">
          <a:xfrm>
            <a:off x="323850" y="1555750"/>
            <a:ext cx="1482725" cy="1482725"/>
            <a:chOff x="1710" y="1035"/>
            <a:chExt cx="2316" cy="2316"/>
          </a:xfrm>
        </p:grpSpPr>
        <p:grpSp>
          <p:nvGrpSpPr>
            <p:cNvPr id="158731" name="Group 10"/>
            <p:cNvGrpSpPr>
              <a:grpSpLocks/>
            </p:cNvGrpSpPr>
            <p:nvPr/>
          </p:nvGrpSpPr>
          <p:grpSpPr bwMode="auto">
            <a:xfrm rot="3600000">
              <a:off x="1710" y="1035"/>
              <a:ext cx="2316" cy="2316"/>
              <a:chOff x="1710" y="1035"/>
              <a:chExt cx="2316" cy="2316"/>
            </a:xfrm>
          </p:grpSpPr>
          <p:sp>
            <p:nvSpPr>
              <p:cNvPr id="158736"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58737"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58738"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8732" name="Group 14"/>
            <p:cNvGrpSpPr>
              <a:grpSpLocks/>
            </p:cNvGrpSpPr>
            <p:nvPr/>
          </p:nvGrpSpPr>
          <p:grpSpPr bwMode="auto">
            <a:xfrm rot="7200000">
              <a:off x="2059" y="1386"/>
              <a:ext cx="1616" cy="1614"/>
              <a:chOff x="2060" y="1387"/>
              <a:chExt cx="1616" cy="1614"/>
            </a:xfrm>
          </p:grpSpPr>
          <p:sp>
            <p:nvSpPr>
              <p:cNvPr id="158733"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8734"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8735"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DÜNYA SAĞLIK ÖRGÜTÜ – WHO </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WHO</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800" b="1" i="1" dirty="0" smtClean="0">
              <a:solidFill>
                <a:srgbClr val="6B9B1A"/>
              </a:solidFill>
              <a:latin typeface="Calibri" pitchFamily="34" charset="0"/>
              <a:cs typeface="Calibri" pitchFamily="34" charset="0"/>
            </a:endParaRPr>
          </a:p>
          <a:p>
            <a:pPr algn="ctr">
              <a:spcAft>
                <a:spcPts val="1200"/>
              </a:spcAft>
              <a:buClr>
                <a:srgbClr val="292929"/>
              </a:buClr>
            </a:pPr>
            <a:r>
              <a:rPr lang="tr-TR" sz="2000" b="1" i="1" dirty="0" smtClean="0">
                <a:solidFill>
                  <a:srgbClr val="6B9B1A"/>
                </a:solidFill>
                <a:latin typeface="Calibri" pitchFamily="34" charset="0"/>
                <a:cs typeface="Calibri" pitchFamily="34" charset="0"/>
              </a:rPr>
              <a:t>KABUL-İMZA</a:t>
            </a:r>
            <a:endParaRPr lang="tr-TR" sz="2000" b="1" i="1" dirty="0">
              <a:solidFill>
                <a:srgbClr val="6B9B1A"/>
              </a:solidFill>
              <a:latin typeface="Calibri" pitchFamily="34" charset="0"/>
              <a:cs typeface="Calibri" pitchFamily="34" charset="0"/>
            </a:endParaRPr>
          </a:p>
          <a:p>
            <a:pPr algn="ctr">
              <a:spcAft>
                <a:spcPts val="1200"/>
              </a:spcAft>
              <a:buClr>
                <a:srgbClr val="292929"/>
              </a:buClr>
            </a:pPr>
            <a:r>
              <a:rPr lang="tr-TR" sz="2000" b="1" i="1" dirty="0" smtClean="0">
                <a:solidFill>
                  <a:srgbClr val="000000"/>
                </a:solidFill>
                <a:latin typeface="Calibri" pitchFamily="34" charset="0"/>
                <a:cs typeface="Calibri" pitchFamily="34" charset="0"/>
              </a:rPr>
              <a:t>WHO </a:t>
            </a:r>
            <a:r>
              <a:rPr lang="tr-TR" sz="2000" b="1" i="1" dirty="0">
                <a:solidFill>
                  <a:srgbClr val="000000"/>
                </a:solidFill>
                <a:latin typeface="Calibri" pitchFamily="34" charset="0"/>
                <a:cs typeface="Calibri" pitchFamily="34" charset="0"/>
              </a:rPr>
              <a:t>Anayasası 22 Temmuz 1946 tarihinde 61 ülkenin temsilcisi tarafından imzalandı.</a:t>
            </a:r>
          </a:p>
          <a:p>
            <a:pPr algn="ctr">
              <a:spcAft>
                <a:spcPts val="1200"/>
              </a:spcAft>
              <a:buClr>
                <a:srgbClr val="292929"/>
              </a:buClr>
            </a:pPr>
            <a:endParaRPr lang="tr-TR" sz="1000" b="1" i="1" dirty="0">
              <a:solidFill>
                <a:srgbClr val="000000"/>
              </a:solidFill>
              <a:latin typeface="Calibri" pitchFamily="34" charset="0"/>
              <a:cs typeface="Calibri" pitchFamily="34" charset="0"/>
            </a:endParaRPr>
          </a:p>
          <a:p>
            <a:pPr algn="ctr">
              <a:spcAft>
                <a:spcPts val="1200"/>
              </a:spcAft>
              <a:buClr>
                <a:srgbClr val="292929"/>
              </a:buClr>
            </a:pPr>
            <a:r>
              <a:rPr lang="tr-TR" sz="2000" b="1" i="1" dirty="0" smtClean="0">
                <a:solidFill>
                  <a:srgbClr val="C00000"/>
                </a:solidFill>
                <a:latin typeface="Calibri" pitchFamily="34" charset="0"/>
                <a:cs typeface="Calibri" pitchFamily="34" charset="0"/>
              </a:rPr>
              <a:t>YÜRÜRLÜK ŞARTI</a:t>
            </a:r>
            <a:endParaRPr lang="tr-TR" sz="2000" b="1" i="1" dirty="0">
              <a:solidFill>
                <a:srgbClr val="C00000"/>
              </a:solidFill>
              <a:latin typeface="Calibri" pitchFamily="34" charset="0"/>
              <a:cs typeface="Calibri" pitchFamily="34" charset="0"/>
            </a:endParaRPr>
          </a:p>
          <a:p>
            <a:pPr algn="ctr">
              <a:spcAft>
                <a:spcPts val="1200"/>
              </a:spcAft>
              <a:buClr>
                <a:srgbClr val="292929"/>
              </a:buClr>
            </a:pPr>
            <a:r>
              <a:rPr lang="tr-TR" sz="2000" b="1" i="1" dirty="0" smtClean="0">
                <a:solidFill>
                  <a:srgbClr val="000000"/>
                </a:solidFill>
                <a:latin typeface="Calibri" pitchFamily="34" charset="0"/>
                <a:cs typeface="Calibri" pitchFamily="34" charset="0"/>
              </a:rPr>
              <a:t>«WHO </a:t>
            </a:r>
            <a:r>
              <a:rPr lang="tr-TR" sz="2000" b="1" i="1" dirty="0">
                <a:solidFill>
                  <a:srgbClr val="000000"/>
                </a:solidFill>
                <a:latin typeface="Calibri" pitchFamily="34" charset="0"/>
                <a:cs typeface="Calibri" pitchFamily="34" charset="0"/>
              </a:rPr>
              <a:t>Anayasasının en az 26 üye ülke tarafından resmen kabulü ile </a:t>
            </a:r>
            <a:r>
              <a:rPr lang="tr-TR" sz="2000" b="1" i="1" dirty="0">
                <a:solidFill>
                  <a:srgbClr val="004074"/>
                </a:solidFill>
                <a:latin typeface="Calibri" pitchFamily="34" charset="0"/>
                <a:cs typeface="Calibri" pitchFamily="34" charset="0"/>
              </a:rPr>
              <a:t>yürürlüğe girmesine </a:t>
            </a:r>
            <a:r>
              <a:rPr lang="tr-TR" sz="2000" b="1" i="1" dirty="0">
                <a:solidFill>
                  <a:srgbClr val="000000"/>
                </a:solidFill>
                <a:latin typeface="Calibri" pitchFamily="34" charset="0"/>
                <a:cs typeface="Calibri" pitchFamily="34" charset="0"/>
              </a:rPr>
              <a:t>karar verildi</a:t>
            </a:r>
            <a:r>
              <a:rPr lang="tr-TR" sz="2000" b="1" i="1" dirty="0" smtClean="0">
                <a:solidFill>
                  <a:srgbClr val="000000"/>
                </a:solidFill>
                <a:latin typeface="Calibri" pitchFamily="34" charset="0"/>
                <a:cs typeface="Calibri" pitchFamily="34" charset="0"/>
              </a:rPr>
              <a:t>.» </a:t>
            </a:r>
            <a:endParaRPr lang="tr-TR" sz="2000" b="1" i="1" dirty="0">
              <a:solidFill>
                <a:srgbClr val="000000"/>
              </a:solidFill>
              <a:latin typeface="Calibri" pitchFamily="34" charset="0"/>
              <a:cs typeface="Calibri" pitchFamily="34" charset="0"/>
            </a:endParaRPr>
          </a:p>
          <a:p>
            <a:pPr algn="ctr">
              <a:spcAft>
                <a:spcPts val="1200"/>
              </a:spcAft>
              <a:buClr>
                <a:srgbClr val="292929"/>
              </a:buClr>
            </a:pPr>
            <a:endParaRPr lang="tr-TR" sz="2000" b="1" i="1" dirty="0">
              <a:solidFill>
                <a:srgbClr val="000000"/>
              </a:solidFill>
              <a:latin typeface="Calibri" pitchFamily="34" charset="0"/>
              <a:cs typeface="Calibri" pitchFamily="34" charset="0"/>
            </a:endParaRPr>
          </a:p>
          <a:p>
            <a:pPr algn="ctr">
              <a:spcAft>
                <a:spcPts val="1200"/>
              </a:spcAft>
              <a:buClr>
                <a:srgbClr val="292929"/>
              </a:buClr>
            </a:pPr>
            <a:endParaRPr lang="tr-TR" sz="2000" b="1" i="1" dirty="0">
              <a:solidFill>
                <a:srgbClr val="000000"/>
              </a:solidFill>
              <a:latin typeface="Calibri" pitchFamily="34" charset="0"/>
              <a:cs typeface="Calibri" pitchFamily="34" charset="0"/>
            </a:endParaRPr>
          </a:p>
        </p:txBody>
      </p:sp>
      <p:sp>
        <p:nvSpPr>
          <p:cNvPr id="15974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9753" name="Group 9"/>
          <p:cNvGrpSpPr>
            <a:grpSpLocks/>
          </p:cNvGrpSpPr>
          <p:nvPr/>
        </p:nvGrpSpPr>
        <p:grpSpPr bwMode="auto">
          <a:xfrm>
            <a:off x="323850" y="1555750"/>
            <a:ext cx="1482725" cy="1482725"/>
            <a:chOff x="1710" y="1035"/>
            <a:chExt cx="2316" cy="2316"/>
          </a:xfrm>
        </p:grpSpPr>
        <p:grpSp>
          <p:nvGrpSpPr>
            <p:cNvPr id="159755" name="Group 10"/>
            <p:cNvGrpSpPr>
              <a:grpSpLocks/>
            </p:cNvGrpSpPr>
            <p:nvPr/>
          </p:nvGrpSpPr>
          <p:grpSpPr bwMode="auto">
            <a:xfrm rot="3600000">
              <a:off x="1710" y="1035"/>
              <a:ext cx="2316" cy="2316"/>
              <a:chOff x="1710" y="1035"/>
              <a:chExt cx="2316" cy="2316"/>
            </a:xfrm>
          </p:grpSpPr>
          <p:sp>
            <p:nvSpPr>
              <p:cNvPr id="15976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5976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5976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9756" name="Group 14"/>
            <p:cNvGrpSpPr>
              <a:grpSpLocks/>
            </p:cNvGrpSpPr>
            <p:nvPr/>
          </p:nvGrpSpPr>
          <p:grpSpPr bwMode="auto">
            <a:xfrm rot="7200000">
              <a:off x="2059" y="1386"/>
              <a:ext cx="1616" cy="1614"/>
              <a:chOff x="2060" y="1387"/>
              <a:chExt cx="1616" cy="1614"/>
            </a:xfrm>
          </p:grpSpPr>
          <p:sp>
            <p:nvSpPr>
              <p:cNvPr id="15975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975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975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DÜNYA SAĞLIK ÖRGÜTÜ – WHO </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WHO ANAYASASININ YÜRÜRLÜK TARİHİ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2000" b="1" i="1" dirty="0">
              <a:solidFill>
                <a:srgbClr val="000000"/>
              </a:solidFill>
              <a:latin typeface="Calibri" pitchFamily="34" charset="0"/>
              <a:cs typeface="Calibri" pitchFamily="34" charset="0"/>
            </a:endParaRPr>
          </a:p>
          <a:p>
            <a:pPr algn="ctr">
              <a:spcAft>
                <a:spcPts val="1200"/>
              </a:spcAft>
              <a:buClr>
                <a:srgbClr val="292929"/>
              </a:buClr>
            </a:pPr>
            <a:r>
              <a:rPr lang="tr-TR" sz="2000" b="1" i="1" dirty="0" smtClean="0">
                <a:solidFill>
                  <a:srgbClr val="C00000"/>
                </a:solidFill>
                <a:latin typeface="Calibri" pitchFamily="34" charset="0"/>
                <a:cs typeface="Calibri" pitchFamily="34" charset="0"/>
              </a:rPr>
              <a:t>YÜRÜRLÜĞE GİRMESİ </a:t>
            </a:r>
          </a:p>
          <a:p>
            <a:pPr algn="ctr">
              <a:spcAft>
                <a:spcPts val="1200"/>
              </a:spcAft>
              <a:buClr>
                <a:srgbClr val="292929"/>
              </a:buClr>
            </a:pPr>
            <a:r>
              <a:rPr lang="tr-TR" sz="2000" b="1" i="1" dirty="0" smtClean="0">
                <a:solidFill>
                  <a:srgbClr val="000000"/>
                </a:solidFill>
                <a:latin typeface="Calibri" pitchFamily="34" charset="0"/>
                <a:cs typeface="Calibri" pitchFamily="34" charset="0"/>
              </a:rPr>
              <a:t>26 </a:t>
            </a:r>
            <a:r>
              <a:rPr lang="tr-TR" sz="2000" b="1" i="1" dirty="0">
                <a:solidFill>
                  <a:srgbClr val="000000"/>
                </a:solidFill>
                <a:latin typeface="Calibri" pitchFamily="34" charset="0"/>
                <a:cs typeface="Calibri" pitchFamily="34" charset="0"/>
              </a:rPr>
              <a:t>üye ülkenin onayı ile </a:t>
            </a:r>
            <a:r>
              <a:rPr lang="tr-TR" sz="2000" b="1" i="1" dirty="0">
                <a:solidFill>
                  <a:srgbClr val="6B9B1A"/>
                </a:solidFill>
                <a:latin typeface="Calibri" pitchFamily="34" charset="0"/>
                <a:cs typeface="Calibri" pitchFamily="34" charset="0"/>
              </a:rPr>
              <a:t>7 Nisan 1948</a:t>
            </a:r>
            <a:r>
              <a:rPr lang="tr-TR" sz="2000" b="1" i="1" dirty="0">
                <a:solidFill>
                  <a:srgbClr val="000000"/>
                </a:solidFill>
                <a:latin typeface="Calibri" pitchFamily="34" charset="0"/>
                <a:cs typeface="Calibri" pitchFamily="34" charset="0"/>
              </a:rPr>
              <a:t>’de WHO anayasası yürürlüğe girdi. </a:t>
            </a:r>
          </a:p>
          <a:p>
            <a:pPr algn="ctr">
              <a:spcAft>
                <a:spcPts val="1200"/>
              </a:spcAft>
              <a:buClr>
                <a:srgbClr val="292929"/>
              </a:buClr>
            </a:pPr>
            <a:r>
              <a:rPr lang="tr-TR" sz="2000" b="1" i="1" dirty="0" smtClean="0">
                <a:solidFill>
                  <a:srgbClr val="000000"/>
                </a:solidFill>
                <a:latin typeface="Calibri" pitchFamily="34" charset="0"/>
                <a:cs typeface="Calibri" pitchFamily="34" charset="0"/>
              </a:rPr>
              <a:t>WHO </a:t>
            </a:r>
            <a:r>
              <a:rPr lang="tr-TR" sz="2000" b="1" i="1" dirty="0">
                <a:solidFill>
                  <a:srgbClr val="000000"/>
                </a:solidFill>
                <a:latin typeface="Calibri" pitchFamily="34" charset="0"/>
                <a:cs typeface="Calibri" pitchFamily="34" charset="0"/>
              </a:rPr>
              <a:t>Anayasası’nın yürürlüğe girdiği 7 Nisan her yıl </a:t>
            </a:r>
            <a:r>
              <a:rPr lang="tr-TR" sz="2000" b="1" i="1" dirty="0">
                <a:solidFill>
                  <a:srgbClr val="6B9B1A"/>
                </a:solidFill>
                <a:latin typeface="Calibri" pitchFamily="34" charset="0"/>
                <a:cs typeface="Calibri" pitchFamily="34" charset="0"/>
              </a:rPr>
              <a:t>‘’Dünya Sağlık Günü’’ </a:t>
            </a:r>
            <a:r>
              <a:rPr lang="tr-TR" sz="2000" b="1" i="1" dirty="0">
                <a:solidFill>
                  <a:srgbClr val="000000"/>
                </a:solidFill>
                <a:latin typeface="Calibri" pitchFamily="34" charset="0"/>
                <a:cs typeface="Calibri" pitchFamily="34" charset="0"/>
              </a:rPr>
              <a:t>olarak kutlanır. </a:t>
            </a:r>
          </a:p>
        </p:txBody>
      </p:sp>
      <p:sp>
        <p:nvSpPr>
          <p:cNvPr id="16077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60777" name="Group 9"/>
          <p:cNvGrpSpPr>
            <a:grpSpLocks/>
          </p:cNvGrpSpPr>
          <p:nvPr/>
        </p:nvGrpSpPr>
        <p:grpSpPr bwMode="auto">
          <a:xfrm>
            <a:off x="323850" y="1555750"/>
            <a:ext cx="1482725" cy="1482725"/>
            <a:chOff x="1710" y="1035"/>
            <a:chExt cx="2316" cy="2316"/>
          </a:xfrm>
        </p:grpSpPr>
        <p:grpSp>
          <p:nvGrpSpPr>
            <p:cNvPr id="160779" name="Group 10"/>
            <p:cNvGrpSpPr>
              <a:grpSpLocks/>
            </p:cNvGrpSpPr>
            <p:nvPr/>
          </p:nvGrpSpPr>
          <p:grpSpPr bwMode="auto">
            <a:xfrm rot="3600000">
              <a:off x="1710" y="1035"/>
              <a:ext cx="2316" cy="2316"/>
              <a:chOff x="1710" y="1035"/>
              <a:chExt cx="2316" cy="2316"/>
            </a:xfrm>
          </p:grpSpPr>
          <p:sp>
            <p:nvSpPr>
              <p:cNvPr id="16078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6078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6078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60780" name="Group 14"/>
            <p:cNvGrpSpPr>
              <a:grpSpLocks/>
            </p:cNvGrpSpPr>
            <p:nvPr/>
          </p:nvGrpSpPr>
          <p:grpSpPr bwMode="auto">
            <a:xfrm rot="7200000">
              <a:off x="2059" y="1386"/>
              <a:ext cx="1616" cy="1614"/>
              <a:chOff x="2060" y="1387"/>
              <a:chExt cx="1616" cy="1614"/>
            </a:xfrm>
          </p:grpSpPr>
          <p:sp>
            <p:nvSpPr>
              <p:cNvPr id="16078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6078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6078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DÜNYA SAĞLIK ÖRGÜTÜ – WHO </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 name="Line 5"/>
          <p:cNvSpPr>
            <a:spLocks noChangeShapeType="1"/>
          </p:cNvSpPr>
          <p:nvPr/>
        </p:nvSpPr>
        <p:spPr bwMode="auto">
          <a:xfrm>
            <a:off x="314325" y="2554288"/>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 name="Line 6"/>
          <p:cNvSpPr>
            <a:spLocks noChangeShapeType="1"/>
          </p:cNvSpPr>
          <p:nvPr/>
        </p:nvSpPr>
        <p:spPr bwMode="auto">
          <a:xfrm>
            <a:off x="314325" y="3346450"/>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7" name="Line 7"/>
          <p:cNvSpPr>
            <a:spLocks noChangeShapeType="1"/>
          </p:cNvSpPr>
          <p:nvPr/>
        </p:nvSpPr>
        <p:spPr bwMode="auto">
          <a:xfrm>
            <a:off x="314325" y="4138613"/>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8" name="Line 8"/>
          <p:cNvSpPr>
            <a:spLocks noChangeShapeType="1"/>
          </p:cNvSpPr>
          <p:nvPr/>
        </p:nvSpPr>
        <p:spPr bwMode="auto">
          <a:xfrm>
            <a:off x="314325" y="4930775"/>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9" name="Line 9"/>
          <p:cNvSpPr>
            <a:spLocks noChangeShapeType="1"/>
          </p:cNvSpPr>
          <p:nvPr/>
        </p:nvSpPr>
        <p:spPr bwMode="auto">
          <a:xfrm>
            <a:off x="314325" y="1762125"/>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10" name="Line 10"/>
          <p:cNvSpPr>
            <a:spLocks noChangeShapeType="1"/>
          </p:cNvSpPr>
          <p:nvPr/>
        </p:nvSpPr>
        <p:spPr bwMode="auto">
          <a:xfrm>
            <a:off x="314325" y="5722938"/>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11" name="Text Box 16"/>
          <p:cNvSpPr txBox="1">
            <a:spLocks noChangeArrowheads="1"/>
          </p:cNvSpPr>
          <p:nvPr/>
        </p:nvSpPr>
        <p:spPr bwMode="auto">
          <a:xfrm>
            <a:off x="2171700" y="1755775"/>
            <a:ext cx="62230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(International Labour Organization)</a:t>
            </a:r>
          </a:p>
          <a:p>
            <a:pPr eaLnBrk="1" hangingPunct="1">
              <a:spcBef>
                <a:spcPct val="20000"/>
              </a:spcBef>
            </a:pPr>
            <a:r>
              <a:rPr lang="tr-TR" noProof="1">
                <a:solidFill>
                  <a:srgbClr val="000000"/>
                </a:solidFill>
                <a:latin typeface="Cambria" pitchFamily="18" charset="0"/>
              </a:rPr>
              <a:t>(</a:t>
            </a:r>
            <a:r>
              <a:rPr lang="tr-TR" b="1" noProof="1">
                <a:solidFill>
                  <a:srgbClr val="000000"/>
                </a:solidFill>
                <a:latin typeface="Cambria" pitchFamily="18" charset="0"/>
              </a:rPr>
              <a:t>Uluslararası Çalışma Örgütü</a:t>
            </a:r>
            <a:r>
              <a:rPr lang="tr-TR" noProof="1">
                <a:solidFill>
                  <a:srgbClr val="000000"/>
                </a:solidFill>
                <a:latin typeface="Cambria" pitchFamily="18" charset="0"/>
              </a:rPr>
              <a:t>)</a:t>
            </a:r>
          </a:p>
        </p:txBody>
      </p:sp>
      <p:sp>
        <p:nvSpPr>
          <p:cNvPr id="12" name="Text Box 17"/>
          <p:cNvSpPr txBox="1">
            <a:spLocks noChangeArrowheads="1"/>
          </p:cNvSpPr>
          <p:nvPr/>
        </p:nvSpPr>
        <p:spPr bwMode="auto">
          <a:xfrm>
            <a:off x="2171700" y="2554288"/>
            <a:ext cx="6223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(World Health Organization)</a:t>
            </a:r>
          </a:p>
          <a:p>
            <a:pPr eaLnBrk="1" hangingPunct="1">
              <a:spcBef>
                <a:spcPct val="20000"/>
              </a:spcBef>
            </a:pPr>
            <a:r>
              <a:rPr lang="tr-TR" noProof="1">
                <a:solidFill>
                  <a:srgbClr val="000000"/>
                </a:solidFill>
                <a:latin typeface="Cambria" pitchFamily="18" charset="0"/>
              </a:rPr>
              <a:t>(</a:t>
            </a:r>
            <a:r>
              <a:rPr lang="tr-TR" b="1" noProof="1">
                <a:solidFill>
                  <a:srgbClr val="000000"/>
                </a:solidFill>
                <a:latin typeface="Cambria" pitchFamily="18" charset="0"/>
              </a:rPr>
              <a:t>Dünya Sağlık Örgütü</a:t>
            </a:r>
            <a:r>
              <a:rPr lang="tr-TR" noProof="1">
                <a:solidFill>
                  <a:srgbClr val="000000"/>
                </a:solidFill>
                <a:latin typeface="Cambria" pitchFamily="18" charset="0"/>
              </a:rPr>
              <a:t>)</a:t>
            </a:r>
          </a:p>
        </p:txBody>
      </p:sp>
      <p:sp>
        <p:nvSpPr>
          <p:cNvPr id="13" name="Text Box 18"/>
          <p:cNvSpPr txBox="1">
            <a:spLocks noChangeArrowheads="1"/>
          </p:cNvSpPr>
          <p:nvPr/>
        </p:nvSpPr>
        <p:spPr bwMode="auto">
          <a:xfrm>
            <a:off x="2198688" y="3352800"/>
            <a:ext cx="6223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(United Nations Environment Programme)</a:t>
            </a:r>
          </a:p>
          <a:p>
            <a:pPr eaLnBrk="1" hangingPunct="1">
              <a:spcBef>
                <a:spcPct val="20000"/>
              </a:spcBef>
            </a:pPr>
            <a:r>
              <a:rPr lang="tr-TR" noProof="1">
                <a:solidFill>
                  <a:srgbClr val="000000"/>
                </a:solidFill>
                <a:latin typeface="Cambria" pitchFamily="18" charset="0"/>
              </a:rPr>
              <a:t>(</a:t>
            </a:r>
            <a:r>
              <a:rPr lang="tr-TR" b="1" noProof="1">
                <a:solidFill>
                  <a:srgbClr val="000000"/>
                </a:solidFill>
                <a:latin typeface="Cambria" pitchFamily="18" charset="0"/>
              </a:rPr>
              <a:t>Birleşmiş Milletler Çevre Programı</a:t>
            </a:r>
            <a:r>
              <a:rPr lang="tr-TR" noProof="1">
                <a:solidFill>
                  <a:srgbClr val="000000"/>
                </a:solidFill>
                <a:latin typeface="Cambria" pitchFamily="18" charset="0"/>
              </a:rPr>
              <a:t>)</a:t>
            </a:r>
          </a:p>
        </p:txBody>
      </p:sp>
      <p:sp>
        <p:nvSpPr>
          <p:cNvPr id="14" name="Text Box 19"/>
          <p:cNvSpPr txBox="1">
            <a:spLocks noChangeArrowheads="1"/>
          </p:cNvSpPr>
          <p:nvPr/>
        </p:nvSpPr>
        <p:spPr bwMode="auto">
          <a:xfrm>
            <a:off x="2171700" y="4137025"/>
            <a:ext cx="6223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 (United Nations Industrial Development Organization)</a:t>
            </a:r>
          </a:p>
          <a:p>
            <a:pPr eaLnBrk="1" hangingPunct="1">
              <a:spcBef>
                <a:spcPct val="20000"/>
              </a:spcBef>
            </a:pPr>
            <a:r>
              <a:rPr lang="tr-TR" noProof="1">
                <a:solidFill>
                  <a:srgbClr val="000000"/>
                </a:solidFill>
                <a:latin typeface="Cambria" pitchFamily="18" charset="0"/>
              </a:rPr>
              <a:t> (</a:t>
            </a:r>
            <a:r>
              <a:rPr lang="tr-TR" b="1" noProof="1">
                <a:solidFill>
                  <a:srgbClr val="000000"/>
                </a:solidFill>
                <a:latin typeface="Cambria" pitchFamily="18" charset="0"/>
              </a:rPr>
              <a:t>Birleşmiş Milletler Sanayi Geliştirme Örgütü</a:t>
            </a:r>
            <a:r>
              <a:rPr lang="tr-TR" noProof="1">
                <a:solidFill>
                  <a:srgbClr val="000000"/>
                </a:solidFill>
                <a:latin typeface="Cambria" pitchFamily="18" charset="0"/>
              </a:rPr>
              <a:t>)</a:t>
            </a:r>
          </a:p>
        </p:txBody>
      </p:sp>
      <p:sp>
        <p:nvSpPr>
          <p:cNvPr id="15" name="Text Box 20"/>
          <p:cNvSpPr txBox="1">
            <a:spLocks noChangeArrowheads="1"/>
          </p:cNvSpPr>
          <p:nvPr/>
        </p:nvSpPr>
        <p:spPr bwMode="auto">
          <a:xfrm>
            <a:off x="2239963" y="4935538"/>
            <a:ext cx="62230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(International Atomic Energy Agency)</a:t>
            </a:r>
          </a:p>
          <a:p>
            <a:pPr eaLnBrk="1" hangingPunct="1">
              <a:spcBef>
                <a:spcPct val="20000"/>
              </a:spcBef>
            </a:pPr>
            <a:r>
              <a:rPr lang="tr-TR" noProof="1">
                <a:solidFill>
                  <a:srgbClr val="000000"/>
                </a:solidFill>
                <a:latin typeface="Cambria" pitchFamily="18" charset="0"/>
              </a:rPr>
              <a:t>(</a:t>
            </a:r>
            <a:r>
              <a:rPr lang="tr-TR" b="1" noProof="1">
                <a:solidFill>
                  <a:srgbClr val="000000"/>
                </a:solidFill>
                <a:latin typeface="Cambria" pitchFamily="18" charset="0"/>
              </a:rPr>
              <a:t>Uluslararası Atom Enerjisi Ajansı</a:t>
            </a:r>
            <a:r>
              <a:rPr lang="tr-TR" noProof="1">
                <a:solidFill>
                  <a:srgbClr val="000000"/>
                </a:solidFill>
                <a:latin typeface="Cambria" pitchFamily="18" charset="0"/>
              </a:rPr>
              <a:t>)</a:t>
            </a:r>
          </a:p>
        </p:txBody>
      </p:sp>
      <p:pic>
        <p:nvPicPr>
          <p:cNvPr id="16" name="Resim 15"/>
          <p:cNvPicPr>
            <a:picLocks noChangeAspect="1"/>
          </p:cNvPicPr>
          <p:nvPr/>
        </p:nvPicPr>
        <p:blipFill>
          <a:blip r:embed="rId3"/>
          <a:stretch>
            <a:fillRect/>
          </a:stretch>
        </p:blipFill>
        <p:spPr>
          <a:xfrm>
            <a:off x="382588" y="1804988"/>
            <a:ext cx="720725" cy="720725"/>
          </a:xfrm>
          <a:prstGeom prst="rect">
            <a:avLst/>
          </a:prstGeom>
          <a:ln w="3175">
            <a:solidFill>
              <a:schemeClr val="tx1">
                <a:lumMod val="65000"/>
                <a:lumOff val="35000"/>
              </a:schemeClr>
            </a:solidFill>
          </a:ln>
        </p:spPr>
      </p:pic>
      <p:pic>
        <p:nvPicPr>
          <p:cNvPr id="17" name="Resim 16"/>
          <p:cNvPicPr>
            <a:picLocks noChangeAspect="1"/>
          </p:cNvPicPr>
          <p:nvPr/>
        </p:nvPicPr>
        <p:blipFill>
          <a:blip r:embed="rId4"/>
          <a:stretch>
            <a:fillRect/>
          </a:stretch>
        </p:blipFill>
        <p:spPr>
          <a:xfrm>
            <a:off x="379413" y="2595563"/>
            <a:ext cx="720725" cy="719137"/>
          </a:xfrm>
          <a:prstGeom prst="rect">
            <a:avLst/>
          </a:prstGeom>
          <a:ln w="3175">
            <a:solidFill>
              <a:schemeClr val="tx1">
                <a:lumMod val="65000"/>
                <a:lumOff val="35000"/>
              </a:schemeClr>
            </a:solidFill>
          </a:ln>
        </p:spPr>
      </p:pic>
      <p:pic>
        <p:nvPicPr>
          <p:cNvPr id="18" name="Resim 17"/>
          <p:cNvPicPr>
            <a:picLocks noChangeAspect="1"/>
          </p:cNvPicPr>
          <p:nvPr/>
        </p:nvPicPr>
        <p:blipFill>
          <a:blip r:embed="rId5"/>
          <a:stretch>
            <a:fillRect/>
          </a:stretch>
        </p:blipFill>
        <p:spPr>
          <a:xfrm>
            <a:off x="377825" y="3387725"/>
            <a:ext cx="720725" cy="719138"/>
          </a:xfrm>
          <a:prstGeom prst="rect">
            <a:avLst/>
          </a:prstGeom>
          <a:ln w="3175">
            <a:solidFill>
              <a:schemeClr val="tx1">
                <a:lumMod val="65000"/>
                <a:lumOff val="35000"/>
              </a:schemeClr>
            </a:solidFill>
          </a:ln>
        </p:spPr>
      </p:pic>
      <p:pic>
        <p:nvPicPr>
          <p:cNvPr id="19" name="Resim 18"/>
          <p:cNvPicPr>
            <a:picLocks noChangeAspect="1"/>
          </p:cNvPicPr>
          <p:nvPr/>
        </p:nvPicPr>
        <p:blipFill>
          <a:blip r:embed="rId6"/>
          <a:stretch>
            <a:fillRect/>
          </a:stretch>
        </p:blipFill>
        <p:spPr>
          <a:xfrm>
            <a:off x="373063" y="4179888"/>
            <a:ext cx="720725" cy="719137"/>
          </a:xfrm>
          <a:prstGeom prst="rect">
            <a:avLst/>
          </a:prstGeom>
          <a:ln w="3175">
            <a:solidFill>
              <a:schemeClr val="tx1">
                <a:lumMod val="65000"/>
                <a:lumOff val="35000"/>
              </a:schemeClr>
            </a:solidFill>
          </a:ln>
        </p:spPr>
      </p:pic>
      <p:pic>
        <p:nvPicPr>
          <p:cNvPr id="20" name="Resim 19"/>
          <p:cNvPicPr>
            <a:picLocks noChangeAspect="1"/>
          </p:cNvPicPr>
          <p:nvPr/>
        </p:nvPicPr>
        <p:blipFill>
          <a:blip r:embed="rId7"/>
          <a:stretch>
            <a:fillRect/>
          </a:stretch>
        </p:blipFill>
        <p:spPr>
          <a:xfrm>
            <a:off x="373063" y="4965700"/>
            <a:ext cx="719137" cy="719138"/>
          </a:xfrm>
          <a:prstGeom prst="rect">
            <a:avLst/>
          </a:prstGeom>
          <a:ln w="3175">
            <a:solidFill>
              <a:schemeClr val="tx1">
                <a:lumMod val="65000"/>
                <a:lumOff val="35000"/>
              </a:schemeClr>
            </a:solidFill>
          </a:ln>
        </p:spPr>
      </p:pic>
      <p:sp>
        <p:nvSpPr>
          <p:cNvPr id="21" name="Text Box 16"/>
          <p:cNvSpPr txBox="1">
            <a:spLocks noChangeArrowheads="1"/>
          </p:cNvSpPr>
          <p:nvPr/>
        </p:nvSpPr>
        <p:spPr bwMode="auto">
          <a:xfrm>
            <a:off x="1160463" y="1922463"/>
            <a:ext cx="118745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ILO</a:t>
            </a:r>
            <a:r>
              <a:rPr lang="tr-TR" sz="2400" noProof="1">
                <a:solidFill>
                  <a:srgbClr val="000000"/>
                </a:solidFill>
                <a:latin typeface="Cambria" pitchFamily="18" charset="0"/>
              </a:rPr>
              <a:t> </a:t>
            </a:r>
          </a:p>
        </p:txBody>
      </p:sp>
      <p:sp>
        <p:nvSpPr>
          <p:cNvPr id="22" name="Text Box 17"/>
          <p:cNvSpPr txBox="1">
            <a:spLocks noChangeArrowheads="1"/>
          </p:cNvSpPr>
          <p:nvPr/>
        </p:nvSpPr>
        <p:spPr bwMode="auto">
          <a:xfrm>
            <a:off x="1160463" y="2720975"/>
            <a:ext cx="11874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WHO</a:t>
            </a:r>
            <a:endParaRPr lang="tr-TR" sz="2400" noProof="1">
              <a:solidFill>
                <a:srgbClr val="000000"/>
              </a:solidFill>
              <a:latin typeface="Cambria" pitchFamily="18" charset="0"/>
            </a:endParaRPr>
          </a:p>
        </p:txBody>
      </p:sp>
      <p:sp>
        <p:nvSpPr>
          <p:cNvPr id="23" name="Text Box 18"/>
          <p:cNvSpPr txBox="1">
            <a:spLocks noChangeArrowheads="1"/>
          </p:cNvSpPr>
          <p:nvPr/>
        </p:nvSpPr>
        <p:spPr bwMode="auto">
          <a:xfrm>
            <a:off x="1160463" y="3517900"/>
            <a:ext cx="11874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UNEP</a:t>
            </a:r>
            <a:endParaRPr lang="tr-TR" sz="2400" noProof="1">
              <a:solidFill>
                <a:srgbClr val="000000"/>
              </a:solidFill>
              <a:latin typeface="Cambria" pitchFamily="18" charset="0"/>
            </a:endParaRPr>
          </a:p>
        </p:txBody>
      </p:sp>
      <p:sp>
        <p:nvSpPr>
          <p:cNvPr id="24" name="Text Box 19"/>
          <p:cNvSpPr txBox="1">
            <a:spLocks noChangeArrowheads="1"/>
          </p:cNvSpPr>
          <p:nvPr/>
        </p:nvSpPr>
        <p:spPr bwMode="auto">
          <a:xfrm>
            <a:off x="1160463" y="4302125"/>
            <a:ext cx="11874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UNIDO</a:t>
            </a:r>
            <a:endParaRPr lang="tr-TR" sz="2400" noProof="1">
              <a:solidFill>
                <a:srgbClr val="000000"/>
              </a:solidFill>
              <a:latin typeface="Cambria" pitchFamily="18" charset="0"/>
            </a:endParaRPr>
          </a:p>
        </p:txBody>
      </p:sp>
      <p:sp>
        <p:nvSpPr>
          <p:cNvPr id="25" name="Dikdörtgen 24"/>
          <p:cNvSpPr>
            <a:spLocks noChangeArrowheads="1"/>
          </p:cNvSpPr>
          <p:nvPr/>
        </p:nvSpPr>
        <p:spPr bwMode="auto">
          <a:xfrm>
            <a:off x="1184275" y="4962525"/>
            <a:ext cx="1119188"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p>
            <a:pPr marL="177800" indent="-177800" defTabSz="801688">
              <a:spcBef>
                <a:spcPct val="20000"/>
              </a:spcBef>
            </a:pPr>
            <a:r>
              <a:rPr lang="tr-TR" sz="2400" b="1" dirty="0">
                <a:solidFill>
                  <a:srgbClr val="000000"/>
                </a:solidFill>
                <a:latin typeface="Cambria" pitchFamily="18" charset="0"/>
              </a:rPr>
              <a:t>IAEA</a:t>
            </a:r>
          </a:p>
        </p:txBody>
      </p:sp>
      <p:sp>
        <p:nvSpPr>
          <p:cNvPr id="26"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KURULUŞLAR</a:t>
            </a:r>
          </a:p>
        </p:txBody>
      </p:sp>
      <p:sp>
        <p:nvSpPr>
          <p:cNvPr id="27" name="Text Box 16"/>
          <p:cNvSpPr txBox="1">
            <a:spLocks noChangeArrowheads="1"/>
          </p:cNvSpPr>
          <p:nvPr/>
        </p:nvSpPr>
        <p:spPr bwMode="auto">
          <a:xfrm>
            <a:off x="231775" y="1236663"/>
            <a:ext cx="622458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800" b="1" noProof="1">
                <a:solidFill>
                  <a:srgbClr val="000000"/>
                </a:solidFill>
                <a:latin typeface="Cambria" pitchFamily="18" charset="0"/>
              </a:rPr>
              <a:t>KURULUŞLAR</a:t>
            </a:r>
          </a:p>
        </p:txBody>
      </p:sp>
      <p:sp>
        <p:nvSpPr>
          <p:cNvPr id="28" name="Text Box 16"/>
          <p:cNvSpPr txBox="1">
            <a:spLocks noChangeArrowheads="1"/>
          </p:cNvSpPr>
          <p:nvPr/>
        </p:nvSpPr>
        <p:spPr bwMode="auto">
          <a:xfrm>
            <a:off x="8594725" y="1781175"/>
            <a:ext cx="454025"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a:solidFill>
                  <a:srgbClr val="000000"/>
                </a:solidFill>
                <a:latin typeface="Cambria" pitchFamily="18" charset="0"/>
              </a:rPr>
              <a:t>1</a:t>
            </a:r>
          </a:p>
        </p:txBody>
      </p:sp>
      <p:sp>
        <p:nvSpPr>
          <p:cNvPr id="29" name="Text Box 16"/>
          <p:cNvSpPr txBox="1">
            <a:spLocks noChangeArrowheads="1"/>
          </p:cNvSpPr>
          <p:nvPr/>
        </p:nvSpPr>
        <p:spPr bwMode="auto">
          <a:xfrm>
            <a:off x="8594725" y="2581275"/>
            <a:ext cx="4540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a:solidFill>
                  <a:srgbClr val="000000"/>
                </a:solidFill>
                <a:latin typeface="Cambria" pitchFamily="18" charset="0"/>
              </a:rPr>
              <a:t>2</a:t>
            </a:r>
          </a:p>
        </p:txBody>
      </p:sp>
      <p:sp>
        <p:nvSpPr>
          <p:cNvPr id="30" name="Text Box 16"/>
          <p:cNvSpPr txBox="1">
            <a:spLocks noChangeArrowheads="1"/>
          </p:cNvSpPr>
          <p:nvPr/>
        </p:nvSpPr>
        <p:spPr bwMode="auto">
          <a:xfrm>
            <a:off x="8594725" y="3392488"/>
            <a:ext cx="4540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a:solidFill>
                  <a:srgbClr val="000000"/>
                </a:solidFill>
                <a:latin typeface="Cambria" pitchFamily="18" charset="0"/>
              </a:rPr>
              <a:t>3</a:t>
            </a:r>
          </a:p>
        </p:txBody>
      </p:sp>
      <p:sp>
        <p:nvSpPr>
          <p:cNvPr id="31" name="Text Box 16"/>
          <p:cNvSpPr txBox="1">
            <a:spLocks noChangeArrowheads="1"/>
          </p:cNvSpPr>
          <p:nvPr/>
        </p:nvSpPr>
        <p:spPr bwMode="auto">
          <a:xfrm>
            <a:off x="8594725" y="4164013"/>
            <a:ext cx="4540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a:solidFill>
                  <a:srgbClr val="000000"/>
                </a:solidFill>
                <a:latin typeface="Cambria" pitchFamily="18" charset="0"/>
              </a:rPr>
              <a:t>4</a:t>
            </a:r>
          </a:p>
        </p:txBody>
      </p:sp>
      <p:sp>
        <p:nvSpPr>
          <p:cNvPr id="32" name="Text Box 16"/>
          <p:cNvSpPr txBox="1">
            <a:spLocks noChangeArrowheads="1"/>
          </p:cNvSpPr>
          <p:nvPr/>
        </p:nvSpPr>
        <p:spPr bwMode="auto">
          <a:xfrm>
            <a:off x="8594725" y="4953000"/>
            <a:ext cx="4540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a:solidFill>
                  <a:srgbClr val="000000"/>
                </a:solidFill>
                <a:latin typeface="Cambria" pitchFamily="18" charset="0"/>
              </a:rPr>
              <a:t>5</a:t>
            </a:r>
          </a:p>
        </p:txBody>
      </p:sp>
      <p:sp>
        <p:nvSpPr>
          <p:cNvPr id="33"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4" name="Akış Çizelgesi: Belge 33"/>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TÜRKİYE’NİN WHO ÜYELİĞİ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algn="ctr">
              <a:spcAft>
                <a:spcPts val="1200"/>
              </a:spcAft>
              <a:buClr>
                <a:srgbClr val="292929"/>
              </a:buClr>
            </a:pPr>
            <a:endParaRPr lang="tr-TR" sz="2000" i="1" dirty="0">
              <a:solidFill>
                <a:srgbClr val="000000"/>
              </a:solidFill>
              <a:latin typeface="Calibri" pitchFamily="34" charset="0"/>
              <a:cs typeface="Calibri" pitchFamily="34" charset="0"/>
            </a:endParaRPr>
          </a:p>
          <a:p>
            <a:pPr marL="179388" algn="ctr">
              <a:spcAft>
                <a:spcPts val="1200"/>
              </a:spcAft>
              <a:buClr>
                <a:srgbClr val="292929"/>
              </a:buClr>
            </a:pPr>
            <a:r>
              <a:rPr lang="tr-TR" sz="2000" b="1" i="1" dirty="0">
                <a:solidFill>
                  <a:srgbClr val="000000"/>
                </a:solidFill>
                <a:latin typeface="Calibri" pitchFamily="34" charset="0"/>
                <a:cs typeface="Calibri" pitchFamily="34" charset="0"/>
              </a:rPr>
              <a:t>Türkiye </a:t>
            </a:r>
            <a:r>
              <a:rPr lang="tr-TR" sz="2000" b="1" i="1" dirty="0">
                <a:solidFill>
                  <a:srgbClr val="6B9B1A"/>
                </a:solidFill>
                <a:latin typeface="Calibri" pitchFamily="34" charset="0"/>
                <a:cs typeface="Calibri" pitchFamily="34" charset="0"/>
              </a:rPr>
              <a:t>2 Ocak 1948</a:t>
            </a:r>
            <a:r>
              <a:rPr lang="tr-TR" sz="2000" b="1" i="1" dirty="0">
                <a:solidFill>
                  <a:srgbClr val="000000"/>
                </a:solidFill>
                <a:latin typeface="Calibri" pitchFamily="34" charset="0"/>
                <a:cs typeface="Calibri" pitchFamily="34" charset="0"/>
              </a:rPr>
              <a:t> tarihinde WHO üye oldu. </a:t>
            </a:r>
            <a:endParaRPr lang="tr-TR" sz="2000" b="1" i="1" dirty="0" smtClean="0">
              <a:solidFill>
                <a:srgbClr val="000000"/>
              </a:solidFill>
              <a:latin typeface="Calibri" pitchFamily="34" charset="0"/>
              <a:cs typeface="Calibri" pitchFamily="34" charset="0"/>
            </a:endParaRPr>
          </a:p>
          <a:p>
            <a:pPr marL="179388" algn="ctr">
              <a:spcAft>
                <a:spcPts val="1200"/>
              </a:spcAft>
              <a:buClr>
                <a:srgbClr val="292929"/>
              </a:buClr>
            </a:pPr>
            <a:endParaRPr lang="tr-TR" sz="2000" i="1" dirty="0">
              <a:solidFill>
                <a:srgbClr val="000000"/>
              </a:solidFill>
              <a:latin typeface="Calibri" pitchFamily="34" charset="0"/>
              <a:cs typeface="Calibri" pitchFamily="34" charset="0"/>
            </a:endParaRPr>
          </a:p>
          <a:p>
            <a:pPr marL="179388" algn="ctr">
              <a:spcAft>
                <a:spcPts val="1200"/>
              </a:spcAft>
              <a:buClr>
                <a:srgbClr val="292929"/>
              </a:buClr>
            </a:pPr>
            <a:r>
              <a:rPr lang="tr-TR" sz="2000" b="1" i="1" dirty="0">
                <a:solidFill>
                  <a:srgbClr val="C00000"/>
                </a:solidFill>
                <a:latin typeface="Calibri" pitchFamily="34" charset="0"/>
                <a:cs typeface="Calibri" pitchFamily="34" charset="0"/>
              </a:rPr>
              <a:t>KANUNİ DÜZENLEME</a:t>
            </a:r>
          </a:p>
          <a:p>
            <a:pPr marL="179388" algn="ctr">
              <a:spcAft>
                <a:spcPts val="1200"/>
              </a:spcAft>
              <a:buClr>
                <a:srgbClr val="292929"/>
              </a:buClr>
            </a:pPr>
            <a:r>
              <a:rPr lang="tr-TR" sz="2000" b="1" i="1" dirty="0">
                <a:solidFill>
                  <a:srgbClr val="000000"/>
                </a:solidFill>
                <a:latin typeface="Calibri" pitchFamily="34" charset="0"/>
                <a:cs typeface="Calibri" pitchFamily="34" charset="0"/>
              </a:rPr>
              <a:t>Türkiye Cumhuriyeti, </a:t>
            </a:r>
            <a:r>
              <a:rPr lang="tr-TR" sz="2000" b="1" i="1" dirty="0">
                <a:solidFill>
                  <a:srgbClr val="6B9B1A"/>
                </a:solidFill>
                <a:latin typeface="Calibri" pitchFamily="34" charset="0"/>
                <a:cs typeface="Calibri" pitchFamily="34" charset="0"/>
              </a:rPr>
              <a:t>9 Haziran 1949 </a:t>
            </a:r>
            <a:r>
              <a:rPr lang="tr-TR" sz="2000" b="1" i="1" dirty="0">
                <a:solidFill>
                  <a:srgbClr val="000000"/>
                </a:solidFill>
                <a:latin typeface="Calibri" pitchFamily="34" charset="0"/>
                <a:cs typeface="Calibri" pitchFamily="34" charset="0"/>
              </a:rPr>
              <a:t>tarih ve 5062 sayılı Kanun’la Dünya Sağlık Örgütü Anayasası’nı onaylayarak WHO’ya </a:t>
            </a:r>
            <a:r>
              <a:rPr lang="tr-TR" sz="2000" b="1" i="1" dirty="0">
                <a:solidFill>
                  <a:srgbClr val="6B9B1A"/>
                </a:solidFill>
                <a:latin typeface="Calibri" pitchFamily="34" charset="0"/>
                <a:cs typeface="Calibri" pitchFamily="34" charset="0"/>
              </a:rPr>
              <a:t>resmen üye </a:t>
            </a:r>
            <a:r>
              <a:rPr lang="tr-TR" sz="2000" b="1" i="1" dirty="0">
                <a:solidFill>
                  <a:srgbClr val="000000"/>
                </a:solidFill>
                <a:latin typeface="Calibri" pitchFamily="34" charset="0"/>
                <a:cs typeface="Calibri" pitchFamily="34" charset="0"/>
              </a:rPr>
              <a:t>olmuştur.</a:t>
            </a:r>
          </a:p>
        </p:txBody>
      </p:sp>
      <p:sp>
        <p:nvSpPr>
          <p:cNvPr id="16282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62825" name="Group 9"/>
          <p:cNvGrpSpPr>
            <a:grpSpLocks/>
          </p:cNvGrpSpPr>
          <p:nvPr/>
        </p:nvGrpSpPr>
        <p:grpSpPr bwMode="auto">
          <a:xfrm>
            <a:off x="323850" y="1555750"/>
            <a:ext cx="1482725" cy="1482725"/>
            <a:chOff x="1710" y="1035"/>
            <a:chExt cx="2316" cy="2316"/>
          </a:xfrm>
        </p:grpSpPr>
        <p:grpSp>
          <p:nvGrpSpPr>
            <p:cNvPr id="162827" name="Group 10"/>
            <p:cNvGrpSpPr>
              <a:grpSpLocks/>
            </p:cNvGrpSpPr>
            <p:nvPr/>
          </p:nvGrpSpPr>
          <p:grpSpPr bwMode="auto">
            <a:xfrm rot="3600000">
              <a:off x="1710" y="1035"/>
              <a:ext cx="2316" cy="2316"/>
              <a:chOff x="1710" y="1035"/>
              <a:chExt cx="2316" cy="2316"/>
            </a:xfrm>
          </p:grpSpPr>
          <p:sp>
            <p:nvSpPr>
              <p:cNvPr id="16283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6283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6283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62828" name="Group 14"/>
            <p:cNvGrpSpPr>
              <a:grpSpLocks/>
            </p:cNvGrpSpPr>
            <p:nvPr/>
          </p:nvGrpSpPr>
          <p:grpSpPr bwMode="auto">
            <a:xfrm rot="7200000">
              <a:off x="2059" y="1386"/>
              <a:ext cx="1616" cy="1614"/>
              <a:chOff x="2060" y="1387"/>
              <a:chExt cx="1616" cy="1614"/>
            </a:xfrm>
          </p:grpSpPr>
          <p:sp>
            <p:nvSpPr>
              <p:cNvPr id="16282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6283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6283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TÜRKİYE’NİN WHO’NE ÜYELİĞİ</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İlk Asamble’de;</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r>
              <a:rPr lang="tr-TR" sz="2000" b="1" i="1" dirty="0" smtClean="0">
                <a:solidFill>
                  <a:srgbClr val="000000"/>
                </a:solidFill>
                <a:latin typeface="Calibri" pitchFamily="34" charset="0"/>
                <a:cs typeface="Calibri" pitchFamily="34" charset="0"/>
              </a:rPr>
              <a:t>Bölge Ofislerinin </a:t>
            </a:r>
            <a:r>
              <a:rPr lang="tr-TR" sz="2000" b="1" i="1" dirty="0">
                <a:solidFill>
                  <a:srgbClr val="000000"/>
                </a:solidFill>
                <a:latin typeface="Calibri" pitchFamily="34" charset="0"/>
                <a:cs typeface="Calibri" pitchFamily="34" charset="0"/>
              </a:rPr>
              <a:t>kurulması</a:t>
            </a:r>
            <a:r>
              <a:rPr lang="tr-TR" sz="2000" i="1" dirty="0">
                <a:solidFill>
                  <a:srgbClr val="000000"/>
                </a:solidFill>
                <a:latin typeface="Calibri" pitchFamily="34" charset="0"/>
                <a:cs typeface="Calibri" pitchFamily="34" charset="0"/>
              </a:rPr>
              <a:t> </a:t>
            </a:r>
            <a:r>
              <a:rPr lang="tr-TR" sz="2000" b="1" i="1" dirty="0">
                <a:solidFill>
                  <a:srgbClr val="000000"/>
                </a:solidFill>
                <a:latin typeface="Calibri" pitchFamily="34" charset="0"/>
                <a:cs typeface="Calibri" pitchFamily="34" charset="0"/>
              </a:rPr>
              <a:t>kararlaştırdı.</a:t>
            </a:r>
            <a:r>
              <a:rPr lang="tr-TR" sz="2000" i="1" dirty="0">
                <a:solidFill>
                  <a:srgbClr val="000000"/>
                </a:solidFill>
                <a:latin typeface="Calibri" pitchFamily="34" charset="0"/>
                <a:cs typeface="Calibri" pitchFamily="34" charset="0"/>
              </a:rPr>
              <a:t> Bölge Ofis’lerinin başlıca amaçlarından biri WHO ile Ulusal Hükümetler arasında etkin bir ilişkinin sağlanması olarak belirlendi</a:t>
            </a:r>
            <a:r>
              <a:rPr lang="tr-TR" sz="2000" i="1" dirty="0" smtClean="0">
                <a:solidFill>
                  <a:srgbClr val="000000"/>
                </a:solidFill>
                <a:latin typeface="Calibri" pitchFamily="34" charset="0"/>
                <a:cs typeface="Calibri" pitchFamily="34" charset="0"/>
              </a:rPr>
              <a:t>.</a:t>
            </a:r>
          </a:p>
          <a:p>
            <a:pPr algn="ctr">
              <a:spcAft>
                <a:spcPts val="1200"/>
              </a:spcAft>
              <a:buClr>
                <a:srgbClr val="292929"/>
              </a:buClr>
            </a:pPr>
            <a:r>
              <a:rPr lang="tr-TR" sz="2000" b="1" i="1" dirty="0">
                <a:solidFill>
                  <a:srgbClr val="000000"/>
                </a:solidFill>
                <a:latin typeface="Calibri" pitchFamily="34" charset="0"/>
                <a:cs typeface="Calibri" pitchFamily="34" charset="0"/>
              </a:rPr>
              <a:t>WHO’nun yıllık programı, </a:t>
            </a:r>
            <a:r>
              <a:rPr lang="tr-TR" sz="2000" b="1" i="1" dirty="0" smtClean="0">
                <a:solidFill>
                  <a:srgbClr val="000000"/>
                </a:solidFill>
                <a:latin typeface="Calibri" pitchFamily="34" charset="0"/>
                <a:cs typeface="Calibri" pitchFamily="34" charset="0"/>
              </a:rPr>
              <a:t>personel sayısı, </a:t>
            </a:r>
            <a:r>
              <a:rPr lang="tr-TR" sz="2000" b="1" i="1" dirty="0">
                <a:solidFill>
                  <a:srgbClr val="000000"/>
                </a:solidFill>
                <a:latin typeface="Calibri" pitchFamily="34" charset="0"/>
                <a:cs typeface="Calibri" pitchFamily="34" charset="0"/>
              </a:rPr>
              <a:t>bütçesi</a:t>
            </a:r>
            <a:r>
              <a:rPr lang="tr-TR" sz="2000" b="1" i="1" dirty="0" smtClean="0">
                <a:solidFill>
                  <a:srgbClr val="000000"/>
                </a:solidFill>
                <a:latin typeface="Calibri" pitchFamily="34" charset="0"/>
                <a:cs typeface="Calibri" pitchFamily="34" charset="0"/>
              </a:rPr>
              <a:t>, Yönetim </a:t>
            </a:r>
            <a:r>
              <a:rPr lang="tr-TR" sz="2000" b="1" i="1" dirty="0">
                <a:solidFill>
                  <a:srgbClr val="000000"/>
                </a:solidFill>
                <a:latin typeface="Calibri" pitchFamily="34" charset="0"/>
                <a:cs typeface="Calibri" pitchFamily="34" charset="0"/>
              </a:rPr>
              <a:t>Kurulu’nu oluşturan 18 üyesi </a:t>
            </a:r>
            <a:r>
              <a:rPr lang="tr-TR" sz="2000" b="1" i="1" dirty="0" smtClean="0">
                <a:solidFill>
                  <a:srgbClr val="000000"/>
                </a:solidFill>
                <a:latin typeface="Calibri" pitchFamily="34" charset="0"/>
                <a:cs typeface="Calibri" pitchFamily="34" charset="0"/>
              </a:rPr>
              <a:t>belirlendi.</a:t>
            </a:r>
            <a:endParaRPr lang="tr-TR" sz="2000" b="1" i="1" dirty="0">
              <a:solidFill>
                <a:srgbClr val="000000"/>
              </a:solidFill>
              <a:latin typeface="Calibri" pitchFamily="34" charset="0"/>
              <a:cs typeface="Calibri" pitchFamily="34" charset="0"/>
            </a:endParaRPr>
          </a:p>
          <a:p>
            <a:pPr algn="ctr">
              <a:spcAft>
                <a:spcPts val="1200"/>
              </a:spcAft>
              <a:buClr>
                <a:srgbClr val="292929"/>
              </a:buClr>
            </a:pPr>
            <a:r>
              <a:rPr lang="tr-TR" sz="2000" b="1" i="1" dirty="0" smtClean="0">
                <a:solidFill>
                  <a:srgbClr val="000000"/>
                </a:solidFill>
                <a:latin typeface="Calibri" pitchFamily="34" charset="0"/>
                <a:cs typeface="Calibri" pitchFamily="34" charset="0"/>
              </a:rPr>
              <a:t>WHO’ya</a:t>
            </a:r>
            <a:r>
              <a:rPr lang="tr-TR" sz="2000" b="1" i="1" dirty="0">
                <a:solidFill>
                  <a:srgbClr val="000000"/>
                </a:solidFill>
                <a:latin typeface="Calibri" pitchFamily="34" charset="0"/>
                <a:cs typeface="Calibri" pitchFamily="34" charset="0"/>
              </a:rPr>
              <a:t>, Mayıs 2000 itibariyle </a:t>
            </a:r>
            <a:r>
              <a:rPr lang="tr-TR" sz="2000" b="1" i="1" dirty="0">
                <a:solidFill>
                  <a:srgbClr val="6B9B1A"/>
                </a:solidFill>
                <a:latin typeface="Calibri" pitchFamily="34" charset="0"/>
                <a:cs typeface="Calibri" pitchFamily="34" charset="0"/>
              </a:rPr>
              <a:t>191 ülke üyedir </a:t>
            </a:r>
            <a:r>
              <a:rPr lang="tr-TR" sz="2000" b="1" i="1" dirty="0">
                <a:solidFill>
                  <a:srgbClr val="000000"/>
                </a:solidFill>
                <a:latin typeface="Calibri" pitchFamily="34" charset="0"/>
                <a:cs typeface="Calibri" pitchFamily="34" charset="0"/>
              </a:rPr>
              <a:t>ve 2 ülke de ortak üye statüsündedir</a:t>
            </a:r>
            <a:r>
              <a:rPr lang="tr-TR" sz="2000" b="1" i="1" dirty="0" smtClean="0">
                <a:solidFill>
                  <a:srgbClr val="000000"/>
                </a:solidFill>
                <a:latin typeface="Calibri" pitchFamily="34" charset="0"/>
                <a:cs typeface="Calibri" pitchFamily="34" charset="0"/>
              </a:rPr>
              <a:t>.</a:t>
            </a:r>
            <a:endParaRPr lang="tr-TR" sz="2000" b="1" i="1" dirty="0">
              <a:solidFill>
                <a:srgbClr val="000000"/>
              </a:solidFill>
              <a:latin typeface="Calibri" pitchFamily="34" charset="0"/>
              <a:cs typeface="Calibri" pitchFamily="34" charset="0"/>
            </a:endParaRPr>
          </a:p>
        </p:txBody>
      </p:sp>
      <p:sp>
        <p:nvSpPr>
          <p:cNvPr id="16179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61801" name="Group 9"/>
          <p:cNvGrpSpPr>
            <a:grpSpLocks/>
          </p:cNvGrpSpPr>
          <p:nvPr/>
        </p:nvGrpSpPr>
        <p:grpSpPr bwMode="auto">
          <a:xfrm>
            <a:off x="323850" y="1555750"/>
            <a:ext cx="1482725" cy="1482725"/>
            <a:chOff x="1710" y="1035"/>
            <a:chExt cx="2316" cy="2316"/>
          </a:xfrm>
        </p:grpSpPr>
        <p:grpSp>
          <p:nvGrpSpPr>
            <p:cNvPr id="161803" name="Group 10"/>
            <p:cNvGrpSpPr>
              <a:grpSpLocks/>
            </p:cNvGrpSpPr>
            <p:nvPr/>
          </p:nvGrpSpPr>
          <p:grpSpPr bwMode="auto">
            <a:xfrm rot="3600000">
              <a:off x="1710" y="1035"/>
              <a:ext cx="2316" cy="2316"/>
              <a:chOff x="1710" y="1035"/>
              <a:chExt cx="2316" cy="2316"/>
            </a:xfrm>
          </p:grpSpPr>
          <p:sp>
            <p:nvSpPr>
              <p:cNvPr id="16180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6180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6181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61804" name="Group 14"/>
            <p:cNvGrpSpPr>
              <a:grpSpLocks/>
            </p:cNvGrpSpPr>
            <p:nvPr/>
          </p:nvGrpSpPr>
          <p:grpSpPr bwMode="auto">
            <a:xfrm rot="7200000">
              <a:off x="2059" y="1386"/>
              <a:ext cx="1616" cy="1614"/>
              <a:chOff x="2060" y="1387"/>
              <a:chExt cx="1616" cy="1614"/>
            </a:xfrm>
          </p:grpSpPr>
          <p:sp>
            <p:nvSpPr>
              <p:cNvPr id="16180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6180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6180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DÜNYA SAĞLIK ÖRGÜTÜ – WHO </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37352349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4"/>
          <p:cNvSpPr>
            <a:spLocks noChangeArrowheads="1"/>
          </p:cNvSpPr>
          <p:nvPr/>
        </p:nvSpPr>
        <p:spPr bwMode="auto">
          <a:xfrm>
            <a:off x="2471737" y="2612138"/>
            <a:ext cx="6482743" cy="1816987"/>
          </a:xfrm>
          <a:prstGeom prst="rect">
            <a:avLst/>
          </a:prstGeom>
          <a:noFill/>
          <a:ln w="9525" algn="ctr">
            <a:noFill/>
            <a:round/>
            <a:headEnd/>
            <a:tailEnd/>
          </a:ln>
        </p:spPr>
        <p:txBody>
          <a:bodyPr wrap="none" anchor="ctr"/>
          <a:lstStyle/>
          <a:p>
            <a:pPr marL="36000" algn="ctr">
              <a:defRPr/>
            </a:pPr>
            <a:r>
              <a:rPr lang="tr-TR" sz="3600" noProof="1">
                <a:solidFill>
                  <a:srgbClr val="575757"/>
                </a:solidFill>
                <a:effectLst>
                  <a:innerShdw blurRad="63500" dist="50800" dir="8100000">
                    <a:prstClr val="black">
                      <a:alpha val="50000"/>
                    </a:prstClr>
                  </a:innerShdw>
                </a:effectLst>
                <a:latin typeface="Calibri" pitchFamily="34" charset="0"/>
                <a:cs typeface="Calibri" pitchFamily="34" charset="0"/>
              </a:rPr>
              <a:t>WHO</a:t>
            </a:r>
          </a:p>
          <a:p>
            <a:pPr marL="36000" algn="ctr">
              <a:defRPr/>
            </a:pPr>
            <a:r>
              <a:rPr lang="en-US" sz="3600" noProof="1">
                <a:solidFill>
                  <a:srgbClr val="575757"/>
                </a:solidFill>
                <a:effectLst>
                  <a:innerShdw blurRad="63500" dist="50800" dir="8100000">
                    <a:prstClr val="black">
                      <a:alpha val="50000"/>
                    </a:prstClr>
                  </a:innerShdw>
                </a:effectLst>
                <a:latin typeface="Calibri" pitchFamily="34" charset="0"/>
                <a:cs typeface="Calibri" pitchFamily="34" charset="0"/>
              </a:rPr>
              <a:t>World Health Organization</a:t>
            </a:r>
          </a:p>
          <a:p>
            <a:pPr marL="36000" algn="ctr">
              <a:defRPr/>
            </a:pPr>
            <a:r>
              <a:rPr lang="en-US" sz="3600" noProof="1">
                <a:solidFill>
                  <a:srgbClr val="575757"/>
                </a:solidFill>
                <a:effectLst>
                  <a:innerShdw blurRad="63500" dist="50800" dir="8100000">
                    <a:prstClr val="black">
                      <a:alpha val="50000"/>
                    </a:prstClr>
                  </a:innerShdw>
                </a:effectLst>
                <a:latin typeface="Calibri" pitchFamily="34" charset="0"/>
                <a:cs typeface="Calibri" pitchFamily="34" charset="0"/>
              </a:rPr>
              <a:t>(Dünya Sağlık Örgütü</a:t>
            </a:r>
            <a:r>
              <a:rPr lang="tr-TR" sz="3600" noProof="1">
                <a:solidFill>
                  <a:srgbClr val="575757"/>
                </a:solidFill>
                <a:effectLst>
                  <a:innerShdw blurRad="63500" dist="50800" dir="8100000">
                    <a:prstClr val="black">
                      <a:alpha val="50000"/>
                    </a:prstClr>
                  </a:innerShdw>
                </a:effectLst>
                <a:latin typeface="Calibri" pitchFamily="34" charset="0"/>
                <a:cs typeface="Calibri" pitchFamily="34" charset="0"/>
              </a:rPr>
              <a:t>nün Görevleri)</a:t>
            </a:r>
          </a:p>
        </p:txBody>
      </p:sp>
      <p:pic>
        <p:nvPicPr>
          <p:cNvPr id="163845" name="Picture 2" descr="D:\DOKTOR\1-DRUZ\1-EĞİTİM KURUMU\1. İstanbuluzman\2-RESİMLER\Kırtasiye\128 (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12" y="2309368"/>
            <a:ext cx="2422525"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38245" name="Rectangle 55"/>
          <p:cNvSpPr>
            <a:spLocks noChangeArrowheads="1"/>
          </p:cNvSpPr>
          <p:nvPr/>
        </p:nvSpPr>
        <p:spPr bwMode="gray">
          <a:xfrm>
            <a:off x="47625" y="11001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a:t>
            </a:r>
            <a:endParaRPr lang="tr-TR" sz="2400" b="1" dirty="0">
              <a:solidFill>
                <a:srgbClr val="FFFFFF"/>
              </a:solidFill>
              <a:latin typeface="Cambria" pitchFamily="18" charset="0"/>
              <a:cs typeface="Calibri" pitchFamily="34" charset="0"/>
            </a:endParaRPr>
          </a:p>
        </p:txBody>
      </p:sp>
      <p:sp>
        <p:nvSpPr>
          <p:cNvPr id="138246" name="Rectangle 5"/>
          <p:cNvSpPr>
            <a:spLocks noChangeArrowheads="1"/>
          </p:cNvSpPr>
          <p:nvPr/>
        </p:nvSpPr>
        <p:spPr bwMode="gray">
          <a:xfrm>
            <a:off x="890588" y="11001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noProof="1">
                <a:solidFill>
                  <a:srgbClr val="000000"/>
                </a:solidFill>
                <a:latin typeface="Calibri" pitchFamily="34" charset="0"/>
                <a:cs typeface="Calibri" pitchFamily="34" charset="0"/>
              </a:rPr>
              <a:t>Sağlık alanında uluslararası nitelik taşıyan çalışmalarda yönetici ve koordinatör makam sıfatıyla hareket etmek,</a:t>
            </a:r>
          </a:p>
        </p:txBody>
      </p:sp>
      <p:sp>
        <p:nvSpPr>
          <p:cNvPr id="138247" name="Rectangle 55"/>
          <p:cNvSpPr>
            <a:spLocks noChangeArrowheads="1"/>
          </p:cNvSpPr>
          <p:nvPr/>
        </p:nvSpPr>
        <p:spPr bwMode="gray">
          <a:xfrm>
            <a:off x="47625" y="185261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2</a:t>
            </a:r>
            <a:endParaRPr lang="tr-TR" sz="2400" b="1" dirty="0">
              <a:solidFill>
                <a:srgbClr val="FFFFFF"/>
              </a:solidFill>
              <a:latin typeface="Cambria" pitchFamily="18" charset="0"/>
              <a:cs typeface="Calibri" pitchFamily="34" charset="0"/>
            </a:endParaRPr>
          </a:p>
        </p:txBody>
      </p:sp>
      <p:sp>
        <p:nvSpPr>
          <p:cNvPr id="138248" name="Rectangle 5"/>
          <p:cNvSpPr>
            <a:spLocks noChangeArrowheads="1"/>
          </p:cNvSpPr>
          <p:nvPr/>
        </p:nvSpPr>
        <p:spPr bwMode="gray">
          <a:xfrm>
            <a:off x="890588" y="185261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a:solidFill>
                  <a:srgbClr val="000000"/>
                </a:solidFill>
                <a:latin typeface="Calibri" pitchFamily="34" charset="0"/>
                <a:cs typeface="Calibri" pitchFamily="34" charset="0"/>
              </a:rPr>
              <a:t>BM, İhtisas Kuruluşları, sağlık idareleri, </a:t>
            </a:r>
            <a:r>
              <a:rPr lang="tr-TR" sz="2000" b="1" i="1" dirty="0">
                <a:solidFill>
                  <a:srgbClr val="000000"/>
                </a:solidFill>
                <a:latin typeface="Calibri" pitchFamily="34" charset="0"/>
                <a:cs typeface="Calibri" pitchFamily="34" charset="0"/>
              </a:rPr>
              <a:t>meslek grupları ve keza uygun görülecek diğer örgütlerle fiili bir işbirliği kurmak ve sürdürmek,</a:t>
            </a:r>
          </a:p>
        </p:txBody>
      </p:sp>
      <p:sp>
        <p:nvSpPr>
          <p:cNvPr id="138249" name="Rectangle 55"/>
          <p:cNvSpPr>
            <a:spLocks noChangeArrowheads="1"/>
          </p:cNvSpPr>
          <p:nvPr/>
        </p:nvSpPr>
        <p:spPr bwMode="gray">
          <a:xfrm>
            <a:off x="47625" y="260508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3</a:t>
            </a:r>
            <a:endParaRPr lang="tr-TR" sz="2400" b="1" dirty="0">
              <a:solidFill>
                <a:srgbClr val="FFFFFF"/>
              </a:solidFill>
              <a:latin typeface="Cambria" pitchFamily="18" charset="0"/>
              <a:cs typeface="Calibri" pitchFamily="34" charset="0"/>
            </a:endParaRPr>
          </a:p>
        </p:txBody>
      </p:sp>
      <p:sp>
        <p:nvSpPr>
          <p:cNvPr id="138250" name="Rectangle 5"/>
          <p:cNvSpPr>
            <a:spLocks noChangeArrowheads="1"/>
          </p:cNvSpPr>
          <p:nvPr/>
        </p:nvSpPr>
        <p:spPr bwMode="gray">
          <a:xfrm>
            <a:off x="890588" y="260508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smtClean="0">
                <a:solidFill>
                  <a:srgbClr val="000000"/>
                </a:solidFill>
                <a:latin typeface="Calibri" pitchFamily="34" charset="0"/>
                <a:cs typeface="Calibri" pitchFamily="34" charset="0"/>
              </a:rPr>
              <a:t>Hükümetlere </a:t>
            </a:r>
            <a:r>
              <a:rPr lang="tr-TR" sz="2000" i="1" dirty="0">
                <a:solidFill>
                  <a:srgbClr val="000000"/>
                </a:solidFill>
                <a:latin typeface="Calibri" pitchFamily="34" charset="0"/>
                <a:cs typeface="Calibri" pitchFamily="34" charset="0"/>
              </a:rPr>
              <a:t>istek üzerine, sağlık hizmetlerinin güçlendirilmesi için yardım yapmak</a:t>
            </a:r>
            <a:r>
              <a:rPr lang="tr-TR" sz="2000" i="1" dirty="0" smtClean="0">
                <a:solidFill>
                  <a:srgbClr val="000000"/>
                </a:solidFill>
                <a:latin typeface="Calibri" pitchFamily="34" charset="0"/>
                <a:cs typeface="Calibri" pitchFamily="34" charset="0"/>
              </a:rPr>
              <a:t>,</a:t>
            </a:r>
            <a:endParaRPr lang="tr-TR" sz="2000" i="1" dirty="0">
              <a:solidFill>
                <a:srgbClr val="000000"/>
              </a:solidFill>
              <a:latin typeface="Calibri" pitchFamily="34" charset="0"/>
              <a:cs typeface="Calibri" pitchFamily="34" charset="0"/>
            </a:endParaRPr>
          </a:p>
        </p:txBody>
      </p:sp>
      <p:sp>
        <p:nvSpPr>
          <p:cNvPr id="138251" name="Rectangle 55"/>
          <p:cNvSpPr>
            <a:spLocks noChangeArrowheads="1"/>
          </p:cNvSpPr>
          <p:nvPr/>
        </p:nvSpPr>
        <p:spPr bwMode="gray">
          <a:xfrm>
            <a:off x="47625" y="335756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4</a:t>
            </a:r>
            <a:endParaRPr lang="tr-TR" sz="2400" b="1" dirty="0">
              <a:solidFill>
                <a:srgbClr val="FFFFFF"/>
              </a:solidFill>
              <a:latin typeface="Cambria" pitchFamily="18" charset="0"/>
              <a:cs typeface="Calibri" pitchFamily="34" charset="0"/>
            </a:endParaRPr>
          </a:p>
        </p:txBody>
      </p:sp>
      <p:sp>
        <p:nvSpPr>
          <p:cNvPr id="138252" name="Rectangle 5"/>
          <p:cNvSpPr>
            <a:spLocks noChangeArrowheads="1"/>
          </p:cNvSpPr>
          <p:nvPr/>
        </p:nvSpPr>
        <p:spPr bwMode="gray">
          <a:xfrm>
            <a:off x="890588" y="335756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a:solidFill>
                  <a:srgbClr val="000000"/>
                </a:solidFill>
                <a:latin typeface="Calibri" pitchFamily="34" charset="0"/>
                <a:cs typeface="Calibri" pitchFamily="34" charset="0"/>
              </a:rPr>
              <a:t>Uygun teknik yardım yapmak ve acil durumlarda, hükümetlerin istekleri ya da kabulleri ile gereken yardımı yapmak,</a:t>
            </a:r>
          </a:p>
        </p:txBody>
      </p:sp>
      <p:sp>
        <p:nvSpPr>
          <p:cNvPr id="138253" name="Rectangle 55"/>
          <p:cNvSpPr>
            <a:spLocks noChangeArrowheads="1"/>
          </p:cNvSpPr>
          <p:nvPr/>
        </p:nvSpPr>
        <p:spPr bwMode="gray">
          <a:xfrm>
            <a:off x="47625" y="41100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5</a:t>
            </a:r>
            <a:endParaRPr lang="tr-TR" sz="2400" b="1" dirty="0">
              <a:solidFill>
                <a:srgbClr val="FFFFFF"/>
              </a:solidFill>
              <a:latin typeface="Cambria" pitchFamily="18" charset="0"/>
              <a:cs typeface="Calibri" pitchFamily="34" charset="0"/>
            </a:endParaRPr>
          </a:p>
        </p:txBody>
      </p:sp>
      <p:sp>
        <p:nvSpPr>
          <p:cNvPr id="138254" name="Rectangle 5"/>
          <p:cNvSpPr>
            <a:spLocks noChangeArrowheads="1"/>
          </p:cNvSpPr>
          <p:nvPr/>
        </p:nvSpPr>
        <p:spPr bwMode="gray">
          <a:xfrm>
            <a:off x="890588" y="41100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sv-SE" sz="2000" i="1" dirty="0">
                <a:solidFill>
                  <a:srgbClr val="000000"/>
                </a:solidFill>
                <a:latin typeface="Calibri" pitchFamily="34" charset="0"/>
                <a:cs typeface="Calibri" pitchFamily="34" charset="0"/>
              </a:rPr>
              <a:t>BM’in isteği üzerine, </a:t>
            </a:r>
            <a:r>
              <a:rPr lang="sv-SE" sz="2000" i="1" dirty="0" smtClean="0">
                <a:solidFill>
                  <a:srgbClr val="000000"/>
                </a:solidFill>
                <a:latin typeface="Calibri" pitchFamily="34" charset="0"/>
                <a:cs typeface="Calibri" pitchFamily="34" charset="0"/>
              </a:rPr>
              <a:t>ülke halk</a:t>
            </a:r>
            <a:r>
              <a:rPr lang="tr-TR" sz="2000" i="1" dirty="0" err="1" smtClean="0">
                <a:solidFill>
                  <a:srgbClr val="000000"/>
                </a:solidFill>
                <a:latin typeface="Calibri" pitchFamily="34" charset="0"/>
                <a:cs typeface="Calibri" pitchFamily="34" charset="0"/>
              </a:rPr>
              <a:t>larına</a:t>
            </a:r>
            <a:r>
              <a:rPr lang="sv-SE" sz="2000" i="1" dirty="0" smtClean="0">
                <a:solidFill>
                  <a:srgbClr val="000000"/>
                </a:solidFill>
                <a:latin typeface="Calibri" pitchFamily="34" charset="0"/>
                <a:cs typeface="Calibri" pitchFamily="34" charset="0"/>
              </a:rPr>
              <a:t> </a:t>
            </a:r>
            <a:r>
              <a:rPr lang="sv-SE" sz="2000" i="1" dirty="0">
                <a:solidFill>
                  <a:srgbClr val="000000"/>
                </a:solidFill>
                <a:latin typeface="Calibri" pitchFamily="34" charset="0"/>
                <a:cs typeface="Calibri" pitchFamily="34" charset="0"/>
              </a:rPr>
              <a:t>sağlık hizmetleri götürmek ve acil yardımlar yapmak ya da bunların sağlanmasına yardım etmek, </a:t>
            </a: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WHO GÖREVLERİ</a:t>
            </a:r>
          </a:p>
        </p:txBody>
      </p:sp>
      <p:sp>
        <p:nvSpPr>
          <p:cNvPr id="138256" name="Rectangle 55"/>
          <p:cNvSpPr>
            <a:spLocks noChangeArrowheads="1"/>
          </p:cNvSpPr>
          <p:nvPr/>
        </p:nvSpPr>
        <p:spPr bwMode="gray">
          <a:xfrm>
            <a:off x="47625" y="4879975"/>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6</a:t>
            </a:r>
            <a:endParaRPr lang="tr-TR" sz="2400" b="1" dirty="0">
              <a:solidFill>
                <a:srgbClr val="FFFFFF"/>
              </a:solidFill>
              <a:latin typeface="Cambria" pitchFamily="18" charset="0"/>
              <a:cs typeface="Calibri" pitchFamily="34" charset="0"/>
            </a:endParaRPr>
          </a:p>
        </p:txBody>
      </p:sp>
      <p:sp>
        <p:nvSpPr>
          <p:cNvPr id="138257" name="Rectangle 5"/>
          <p:cNvSpPr>
            <a:spLocks noChangeArrowheads="1"/>
          </p:cNvSpPr>
          <p:nvPr/>
        </p:nvSpPr>
        <p:spPr bwMode="gray">
          <a:xfrm>
            <a:off x="912813" y="4879975"/>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dirty="0">
                <a:solidFill>
                  <a:srgbClr val="000000"/>
                </a:solidFill>
                <a:latin typeface="Calibri" pitchFamily="34" charset="0"/>
                <a:cs typeface="Calibri" pitchFamily="34" charset="0"/>
              </a:rPr>
              <a:t>Epidemiyoloji ve istatistik hizmetleri de dahil olmak üzere gerekli görülecek idari ve teknik hizmetleri kurmak ve sürdürmek, </a:t>
            </a:r>
          </a:p>
        </p:txBody>
      </p:sp>
      <p:sp>
        <p:nvSpPr>
          <p:cNvPr id="138258" name="Rectangle 55"/>
          <p:cNvSpPr>
            <a:spLocks noChangeArrowheads="1"/>
          </p:cNvSpPr>
          <p:nvPr/>
        </p:nvSpPr>
        <p:spPr bwMode="gray">
          <a:xfrm>
            <a:off x="47625" y="5632450"/>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7</a:t>
            </a:r>
            <a:endParaRPr lang="tr-TR" sz="2400" b="1" dirty="0">
              <a:solidFill>
                <a:srgbClr val="FFFFFF"/>
              </a:solidFill>
              <a:latin typeface="Cambria" pitchFamily="18" charset="0"/>
              <a:cs typeface="Calibri" pitchFamily="34" charset="0"/>
            </a:endParaRPr>
          </a:p>
        </p:txBody>
      </p:sp>
      <p:sp>
        <p:nvSpPr>
          <p:cNvPr id="138259" name="Rectangle 5"/>
          <p:cNvSpPr>
            <a:spLocks noChangeArrowheads="1"/>
          </p:cNvSpPr>
          <p:nvPr/>
        </p:nvSpPr>
        <p:spPr bwMode="gray">
          <a:xfrm>
            <a:off x="912813" y="5632450"/>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dirty="0">
                <a:solidFill>
                  <a:srgbClr val="000000"/>
                </a:solidFill>
                <a:latin typeface="Calibri" pitchFamily="34" charset="0"/>
                <a:cs typeface="Calibri" pitchFamily="34" charset="0"/>
              </a:rPr>
              <a:t>Epidemik, andemik vb. hastalıkların ortadan kaldırılması yolundaki çalışmaları teşvik etmek ve geliştirmek,</a:t>
            </a:r>
          </a:p>
        </p:txBody>
      </p:sp>
      <p:sp>
        <p:nvSpPr>
          <p:cNvPr id="20"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67624453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38245" name="Rectangle 55"/>
          <p:cNvSpPr>
            <a:spLocks noChangeArrowheads="1"/>
          </p:cNvSpPr>
          <p:nvPr/>
        </p:nvSpPr>
        <p:spPr bwMode="gray">
          <a:xfrm>
            <a:off x="47625" y="11001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8</a:t>
            </a:r>
            <a:endParaRPr lang="tr-TR" sz="2400" b="1" dirty="0">
              <a:solidFill>
                <a:srgbClr val="FFFFFF"/>
              </a:solidFill>
              <a:latin typeface="Cambria" pitchFamily="18" charset="0"/>
              <a:cs typeface="Calibri" pitchFamily="34" charset="0"/>
            </a:endParaRPr>
          </a:p>
        </p:txBody>
      </p:sp>
      <p:sp>
        <p:nvSpPr>
          <p:cNvPr id="138246" name="Rectangle 5"/>
          <p:cNvSpPr>
            <a:spLocks noChangeArrowheads="1"/>
          </p:cNvSpPr>
          <p:nvPr/>
        </p:nvSpPr>
        <p:spPr bwMode="gray">
          <a:xfrm>
            <a:off x="890588" y="11001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noProof="1">
                <a:solidFill>
                  <a:srgbClr val="000000"/>
                </a:solidFill>
                <a:latin typeface="Calibri" pitchFamily="34" charset="0"/>
                <a:cs typeface="Calibri" pitchFamily="34" charset="0"/>
              </a:rPr>
              <a:t>Gerektiğinde diğer İhtisas Kuruluşları ile işbirliği yaparak kazalardan doğan zararları önleyebilecek önlemlerin alınmasını teşvik etmek, </a:t>
            </a:r>
          </a:p>
        </p:txBody>
      </p:sp>
      <p:sp>
        <p:nvSpPr>
          <p:cNvPr id="138247" name="Rectangle 55"/>
          <p:cNvSpPr>
            <a:spLocks noChangeArrowheads="1"/>
          </p:cNvSpPr>
          <p:nvPr/>
        </p:nvSpPr>
        <p:spPr bwMode="gray">
          <a:xfrm>
            <a:off x="47625" y="185261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9</a:t>
            </a:r>
            <a:endParaRPr lang="tr-TR" sz="2400" b="1" dirty="0">
              <a:solidFill>
                <a:srgbClr val="FFFFFF"/>
              </a:solidFill>
              <a:latin typeface="Cambria" pitchFamily="18" charset="0"/>
              <a:cs typeface="Calibri" pitchFamily="34" charset="0"/>
            </a:endParaRPr>
          </a:p>
        </p:txBody>
      </p:sp>
      <p:sp>
        <p:nvSpPr>
          <p:cNvPr id="138248" name="Rectangle 5"/>
          <p:cNvSpPr>
            <a:spLocks noChangeArrowheads="1"/>
          </p:cNvSpPr>
          <p:nvPr/>
        </p:nvSpPr>
        <p:spPr bwMode="gray">
          <a:xfrm>
            <a:off x="890588" y="185261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a:solidFill>
                  <a:srgbClr val="000000"/>
                </a:solidFill>
                <a:latin typeface="Calibri" pitchFamily="34" charset="0"/>
                <a:cs typeface="Calibri" pitchFamily="34" charset="0"/>
              </a:rPr>
              <a:t>B</a:t>
            </a:r>
            <a:r>
              <a:rPr lang="tr-TR" sz="2000" i="1" dirty="0" smtClean="0">
                <a:solidFill>
                  <a:srgbClr val="000000"/>
                </a:solidFill>
                <a:latin typeface="Calibri" pitchFamily="34" charset="0"/>
                <a:cs typeface="Calibri" pitchFamily="34" charset="0"/>
              </a:rPr>
              <a:t>eslenme</a:t>
            </a:r>
            <a:r>
              <a:rPr lang="tr-TR" sz="2000" i="1" dirty="0">
                <a:solidFill>
                  <a:srgbClr val="000000"/>
                </a:solidFill>
                <a:latin typeface="Calibri" pitchFamily="34" charset="0"/>
                <a:cs typeface="Calibri" pitchFamily="34" charset="0"/>
              </a:rPr>
              <a:t>, mesken, eğlence, ekonomik ve çalışma koşullarının ve çevre sağlığı ile ilgili diğer bütün unsurların iyileştirilmesini kolaylaştırmak,</a:t>
            </a:r>
          </a:p>
        </p:txBody>
      </p:sp>
      <p:sp>
        <p:nvSpPr>
          <p:cNvPr id="138249" name="Rectangle 55"/>
          <p:cNvSpPr>
            <a:spLocks noChangeArrowheads="1"/>
          </p:cNvSpPr>
          <p:nvPr/>
        </p:nvSpPr>
        <p:spPr bwMode="gray">
          <a:xfrm>
            <a:off x="47625" y="260508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10</a:t>
            </a:r>
            <a:endParaRPr lang="tr-TR" sz="2400" b="1" dirty="0">
              <a:solidFill>
                <a:srgbClr val="FFFFFF"/>
              </a:solidFill>
              <a:latin typeface="Cambria" pitchFamily="18" charset="0"/>
              <a:cs typeface="Calibri" pitchFamily="34" charset="0"/>
            </a:endParaRPr>
          </a:p>
        </p:txBody>
      </p:sp>
      <p:sp>
        <p:nvSpPr>
          <p:cNvPr id="138250" name="Rectangle 5"/>
          <p:cNvSpPr>
            <a:spLocks noChangeArrowheads="1"/>
          </p:cNvSpPr>
          <p:nvPr/>
        </p:nvSpPr>
        <p:spPr bwMode="gray">
          <a:xfrm>
            <a:off x="890588" y="260508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a:solidFill>
                  <a:srgbClr val="000000"/>
                </a:solidFill>
                <a:latin typeface="Calibri" pitchFamily="34" charset="0"/>
                <a:cs typeface="Calibri" pitchFamily="34" charset="0"/>
              </a:rPr>
              <a:t>Sağlığın geliştirilmesine katkıda bulunan </a:t>
            </a:r>
            <a:r>
              <a:rPr lang="tr-TR" sz="2000" b="1" i="1" dirty="0">
                <a:solidFill>
                  <a:srgbClr val="000000"/>
                </a:solidFill>
                <a:latin typeface="Calibri" pitchFamily="34" charset="0"/>
                <a:cs typeface="Calibri" pitchFamily="34" charset="0"/>
              </a:rPr>
              <a:t>bilim ve meslek grupları arasında işbirliğini </a:t>
            </a:r>
            <a:r>
              <a:rPr lang="tr-TR" sz="2000" i="1" dirty="0">
                <a:solidFill>
                  <a:srgbClr val="000000"/>
                </a:solidFill>
                <a:latin typeface="Calibri" pitchFamily="34" charset="0"/>
                <a:cs typeface="Calibri" pitchFamily="34" charset="0"/>
              </a:rPr>
              <a:t>kolaylaştırmak,</a:t>
            </a:r>
          </a:p>
        </p:txBody>
      </p:sp>
      <p:sp>
        <p:nvSpPr>
          <p:cNvPr id="138251" name="Rectangle 55"/>
          <p:cNvSpPr>
            <a:spLocks noChangeArrowheads="1"/>
          </p:cNvSpPr>
          <p:nvPr/>
        </p:nvSpPr>
        <p:spPr bwMode="gray">
          <a:xfrm>
            <a:off x="47625" y="335756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11</a:t>
            </a:r>
            <a:endParaRPr lang="tr-TR" sz="2400" b="1" dirty="0">
              <a:solidFill>
                <a:srgbClr val="FFFFFF"/>
              </a:solidFill>
              <a:latin typeface="Cambria" pitchFamily="18" charset="0"/>
              <a:cs typeface="Calibri" pitchFamily="34" charset="0"/>
            </a:endParaRPr>
          </a:p>
        </p:txBody>
      </p:sp>
      <p:sp>
        <p:nvSpPr>
          <p:cNvPr id="138252" name="Rectangle 5"/>
          <p:cNvSpPr>
            <a:spLocks noChangeArrowheads="1"/>
          </p:cNvSpPr>
          <p:nvPr/>
        </p:nvSpPr>
        <p:spPr bwMode="gray">
          <a:xfrm>
            <a:off x="890588" y="335756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a:solidFill>
                  <a:srgbClr val="000000"/>
                </a:solidFill>
                <a:latin typeface="Calibri" pitchFamily="34" charset="0"/>
                <a:cs typeface="Calibri" pitchFamily="34" charset="0"/>
              </a:rPr>
              <a:t>Uluslararası sağlık sorunlarına ilişkin sözleşmeler, anlaşmalar ve tüzükler teklif etmek, tavsiyelerde bulunmak,</a:t>
            </a:r>
          </a:p>
        </p:txBody>
      </p:sp>
      <p:sp>
        <p:nvSpPr>
          <p:cNvPr id="138253" name="Rectangle 55"/>
          <p:cNvSpPr>
            <a:spLocks noChangeArrowheads="1"/>
          </p:cNvSpPr>
          <p:nvPr/>
        </p:nvSpPr>
        <p:spPr bwMode="gray">
          <a:xfrm>
            <a:off x="47625" y="41100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12</a:t>
            </a:r>
            <a:endParaRPr lang="tr-TR" sz="2400" b="1" dirty="0">
              <a:solidFill>
                <a:srgbClr val="FFFFFF"/>
              </a:solidFill>
              <a:latin typeface="Cambria" pitchFamily="18" charset="0"/>
              <a:cs typeface="Calibri" pitchFamily="34" charset="0"/>
            </a:endParaRPr>
          </a:p>
        </p:txBody>
      </p:sp>
      <p:sp>
        <p:nvSpPr>
          <p:cNvPr id="138254" name="Rectangle 5"/>
          <p:cNvSpPr>
            <a:spLocks noChangeArrowheads="1"/>
          </p:cNvSpPr>
          <p:nvPr/>
        </p:nvSpPr>
        <p:spPr bwMode="gray">
          <a:xfrm>
            <a:off x="890588" y="41100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sv-SE" sz="2000" i="1" dirty="0">
                <a:solidFill>
                  <a:srgbClr val="000000"/>
                </a:solidFill>
                <a:latin typeface="Calibri" pitchFamily="34" charset="0"/>
                <a:cs typeface="Calibri" pitchFamily="34" charset="0"/>
              </a:rPr>
              <a:t>Ruh sağlığı alanında özellikle insanlar arasında uyumlu ilişkilerin kurulmasına ilişkin her türlü faaliyetleri kolaylaştırmak,</a:t>
            </a: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WHO GÖREVLERİ</a:t>
            </a:r>
          </a:p>
        </p:txBody>
      </p:sp>
      <p:sp>
        <p:nvSpPr>
          <p:cNvPr id="138256" name="Rectangle 55"/>
          <p:cNvSpPr>
            <a:spLocks noChangeArrowheads="1"/>
          </p:cNvSpPr>
          <p:nvPr/>
        </p:nvSpPr>
        <p:spPr bwMode="gray">
          <a:xfrm>
            <a:off x="47625" y="4879975"/>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13</a:t>
            </a:r>
            <a:endParaRPr lang="tr-TR" sz="2400" b="1" dirty="0">
              <a:solidFill>
                <a:srgbClr val="FFFFFF"/>
              </a:solidFill>
              <a:latin typeface="Cambria" pitchFamily="18" charset="0"/>
              <a:cs typeface="Calibri" pitchFamily="34" charset="0"/>
            </a:endParaRPr>
          </a:p>
        </p:txBody>
      </p:sp>
      <p:sp>
        <p:nvSpPr>
          <p:cNvPr id="138257" name="Rectangle 5"/>
          <p:cNvSpPr>
            <a:spLocks noChangeArrowheads="1"/>
          </p:cNvSpPr>
          <p:nvPr/>
        </p:nvSpPr>
        <p:spPr bwMode="gray">
          <a:xfrm>
            <a:off x="912813" y="4879975"/>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dirty="0">
                <a:solidFill>
                  <a:srgbClr val="000000"/>
                </a:solidFill>
                <a:latin typeface="Calibri" pitchFamily="34" charset="0"/>
                <a:cs typeface="Calibri" pitchFamily="34" charset="0"/>
              </a:rPr>
              <a:t>Sağlık alanında araştırmaları teşvik ve rehberlik etmek,</a:t>
            </a:r>
          </a:p>
        </p:txBody>
      </p:sp>
      <p:sp>
        <p:nvSpPr>
          <p:cNvPr id="138258" name="Rectangle 55"/>
          <p:cNvSpPr>
            <a:spLocks noChangeArrowheads="1"/>
          </p:cNvSpPr>
          <p:nvPr/>
        </p:nvSpPr>
        <p:spPr bwMode="gray">
          <a:xfrm>
            <a:off x="47625" y="5632450"/>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14</a:t>
            </a:r>
            <a:endParaRPr lang="tr-TR" sz="2400" b="1" dirty="0">
              <a:solidFill>
                <a:srgbClr val="FFFFFF"/>
              </a:solidFill>
              <a:latin typeface="Cambria" pitchFamily="18" charset="0"/>
              <a:cs typeface="Calibri" pitchFamily="34" charset="0"/>
            </a:endParaRPr>
          </a:p>
        </p:txBody>
      </p:sp>
      <p:sp>
        <p:nvSpPr>
          <p:cNvPr id="138259" name="Rectangle 5"/>
          <p:cNvSpPr>
            <a:spLocks noChangeArrowheads="1"/>
          </p:cNvSpPr>
          <p:nvPr/>
        </p:nvSpPr>
        <p:spPr bwMode="gray">
          <a:xfrm>
            <a:off x="912813" y="5632450"/>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dirty="0">
                <a:solidFill>
                  <a:srgbClr val="000000"/>
                </a:solidFill>
                <a:latin typeface="Calibri" pitchFamily="34" charset="0"/>
                <a:cs typeface="Calibri" pitchFamily="34" charset="0"/>
              </a:rPr>
              <a:t>Ana ve çocuk sağlığı ve refahı lehindeki hareketleri geliştirmek, </a:t>
            </a:r>
            <a:r>
              <a:rPr lang="nn-NO" sz="2000" i="1" dirty="0" smtClean="0">
                <a:solidFill>
                  <a:srgbClr val="000000"/>
                </a:solidFill>
                <a:latin typeface="Calibri" pitchFamily="34" charset="0"/>
                <a:cs typeface="Calibri" pitchFamily="34" charset="0"/>
              </a:rPr>
              <a:t>ana</a:t>
            </a:r>
            <a:r>
              <a:rPr lang="tr-TR" sz="2000" i="1" dirty="0" smtClean="0">
                <a:solidFill>
                  <a:srgbClr val="000000"/>
                </a:solidFill>
                <a:latin typeface="Calibri" pitchFamily="34" charset="0"/>
                <a:cs typeface="Calibri" pitchFamily="34" charset="0"/>
              </a:rPr>
              <a:t>-</a:t>
            </a:r>
            <a:r>
              <a:rPr lang="nn-NO" sz="2000" i="1" dirty="0" smtClean="0">
                <a:solidFill>
                  <a:srgbClr val="000000"/>
                </a:solidFill>
                <a:latin typeface="Calibri" pitchFamily="34" charset="0"/>
                <a:cs typeface="Calibri" pitchFamily="34" charset="0"/>
              </a:rPr>
              <a:t>çocuğun </a:t>
            </a:r>
            <a:r>
              <a:rPr lang="nn-NO" sz="2000" i="1" dirty="0">
                <a:solidFill>
                  <a:srgbClr val="000000"/>
                </a:solidFill>
                <a:latin typeface="Calibri" pitchFamily="34" charset="0"/>
                <a:cs typeface="Calibri" pitchFamily="34" charset="0"/>
              </a:rPr>
              <a:t>tam bir değişme halinde bulunan bir çevre ile uyumlu </a:t>
            </a:r>
            <a:r>
              <a:rPr lang="nn-NO" sz="2000" i="1" dirty="0" smtClean="0">
                <a:solidFill>
                  <a:srgbClr val="000000"/>
                </a:solidFill>
                <a:latin typeface="Calibri" pitchFamily="34" charset="0"/>
                <a:cs typeface="Calibri" pitchFamily="34" charset="0"/>
              </a:rPr>
              <a:t>halde</a:t>
            </a:r>
            <a:r>
              <a:rPr lang="tr-TR" sz="2000" i="1" dirty="0" smtClean="0">
                <a:solidFill>
                  <a:srgbClr val="000000"/>
                </a:solidFill>
                <a:latin typeface="Calibri" pitchFamily="34" charset="0"/>
                <a:cs typeface="Calibri" pitchFamily="34" charset="0"/>
              </a:rPr>
              <a:t> getirmek</a:t>
            </a:r>
            <a:endParaRPr lang="nn-NO" sz="2000" i="1" dirty="0">
              <a:solidFill>
                <a:srgbClr val="000000"/>
              </a:solidFill>
              <a:latin typeface="Calibri" pitchFamily="34" charset="0"/>
              <a:cs typeface="Calibri" pitchFamily="34" charset="0"/>
            </a:endParaRPr>
          </a:p>
        </p:txBody>
      </p:sp>
      <p:sp>
        <p:nvSpPr>
          <p:cNvPr id="20"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1814782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38245" name="Rectangle 55"/>
          <p:cNvSpPr>
            <a:spLocks noChangeArrowheads="1"/>
          </p:cNvSpPr>
          <p:nvPr/>
        </p:nvSpPr>
        <p:spPr bwMode="gray">
          <a:xfrm>
            <a:off x="47625" y="11001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15</a:t>
            </a:r>
            <a:endParaRPr lang="tr-TR" sz="2400" b="1" dirty="0">
              <a:solidFill>
                <a:srgbClr val="FFFFFF"/>
              </a:solidFill>
              <a:latin typeface="Cambria" pitchFamily="18" charset="0"/>
              <a:cs typeface="Calibri" pitchFamily="34" charset="0"/>
            </a:endParaRPr>
          </a:p>
        </p:txBody>
      </p:sp>
      <p:sp>
        <p:nvSpPr>
          <p:cNvPr id="138246" name="Rectangle 5"/>
          <p:cNvSpPr>
            <a:spLocks noChangeArrowheads="1"/>
          </p:cNvSpPr>
          <p:nvPr/>
        </p:nvSpPr>
        <p:spPr bwMode="gray">
          <a:xfrm>
            <a:off x="890588" y="11001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noProof="1">
                <a:solidFill>
                  <a:srgbClr val="000000"/>
                </a:solidFill>
                <a:latin typeface="Calibri" pitchFamily="34" charset="0"/>
                <a:cs typeface="Calibri" pitchFamily="34" charset="0"/>
              </a:rPr>
              <a:t>Sağlık, tıp ve yardımcı personelin öğretim ve yetiştirilme normlarının iyileştirilmesini kolaylaştırmak</a:t>
            </a:r>
            <a:r>
              <a:rPr lang="tr-TR" sz="2000" i="1" noProof="1" smtClean="0">
                <a:solidFill>
                  <a:srgbClr val="000000"/>
                </a:solidFill>
                <a:latin typeface="Calibri" pitchFamily="34" charset="0"/>
                <a:cs typeface="Calibri" pitchFamily="34" charset="0"/>
              </a:rPr>
              <a:t>,</a:t>
            </a:r>
            <a:endParaRPr lang="tr-TR" sz="2000" i="1" noProof="1">
              <a:solidFill>
                <a:srgbClr val="000000"/>
              </a:solidFill>
              <a:latin typeface="Calibri" pitchFamily="34" charset="0"/>
              <a:cs typeface="Calibri" pitchFamily="34" charset="0"/>
            </a:endParaRPr>
          </a:p>
        </p:txBody>
      </p:sp>
      <p:sp>
        <p:nvSpPr>
          <p:cNvPr id="138247" name="Rectangle 55"/>
          <p:cNvSpPr>
            <a:spLocks noChangeArrowheads="1"/>
          </p:cNvSpPr>
          <p:nvPr/>
        </p:nvSpPr>
        <p:spPr bwMode="gray">
          <a:xfrm>
            <a:off x="47625" y="185261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16</a:t>
            </a:r>
            <a:endParaRPr lang="tr-TR" sz="2400" b="1" dirty="0">
              <a:solidFill>
                <a:srgbClr val="FFFFFF"/>
              </a:solidFill>
              <a:latin typeface="Cambria" pitchFamily="18" charset="0"/>
              <a:cs typeface="Calibri" pitchFamily="34" charset="0"/>
            </a:endParaRPr>
          </a:p>
        </p:txBody>
      </p:sp>
      <p:sp>
        <p:nvSpPr>
          <p:cNvPr id="138248" name="Rectangle 5"/>
          <p:cNvSpPr>
            <a:spLocks noChangeArrowheads="1"/>
          </p:cNvSpPr>
          <p:nvPr/>
        </p:nvSpPr>
        <p:spPr bwMode="gray">
          <a:xfrm>
            <a:off x="890588" y="185261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smtClean="0">
                <a:solidFill>
                  <a:srgbClr val="000000"/>
                </a:solidFill>
                <a:latin typeface="Calibri" pitchFamily="34" charset="0"/>
                <a:cs typeface="Calibri" pitchFamily="34" charset="0"/>
              </a:rPr>
              <a:t>Kamu </a:t>
            </a:r>
            <a:r>
              <a:rPr lang="tr-TR" sz="2000" i="1" dirty="0">
                <a:solidFill>
                  <a:srgbClr val="000000"/>
                </a:solidFill>
                <a:latin typeface="Calibri" pitchFamily="34" charset="0"/>
                <a:cs typeface="Calibri" pitchFamily="34" charset="0"/>
              </a:rPr>
              <a:t>sağlığı, hastane hizmetleriyle sosyal güvenlik de dahil koruyucu ve tedavi edici tıbbi bakıma ilişkin idari ve sosyal teknikleri </a:t>
            </a:r>
            <a:r>
              <a:rPr lang="tr-TR" sz="2000" i="1" dirty="0" smtClean="0">
                <a:solidFill>
                  <a:srgbClr val="000000"/>
                </a:solidFill>
                <a:latin typeface="Calibri" pitchFamily="34" charset="0"/>
                <a:cs typeface="Calibri" pitchFamily="34" charset="0"/>
              </a:rPr>
              <a:t>incelemek,</a:t>
            </a:r>
            <a:endParaRPr lang="tr-TR" sz="2000" i="1" dirty="0">
              <a:solidFill>
                <a:srgbClr val="000000"/>
              </a:solidFill>
              <a:latin typeface="Calibri" pitchFamily="34" charset="0"/>
              <a:cs typeface="Calibri" pitchFamily="34" charset="0"/>
            </a:endParaRPr>
          </a:p>
        </p:txBody>
      </p:sp>
      <p:sp>
        <p:nvSpPr>
          <p:cNvPr id="138249" name="Rectangle 55"/>
          <p:cNvSpPr>
            <a:spLocks noChangeArrowheads="1"/>
          </p:cNvSpPr>
          <p:nvPr/>
        </p:nvSpPr>
        <p:spPr bwMode="gray">
          <a:xfrm>
            <a:off x="47625" y="260508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17</a:t>
            </a:r>
            <a:endParaRPr lang="tr-TR" sz="2400" b="1" dirty="0">
              <a:solidFill>
                <a:srgbClr val="FFFFFF"/>
              </a:solidFill>
              <a:latin typeface="Cambria" pitchFamily="18" charset="0"/>
              <a:cs typeface="Calibri" pitchFamily="34" charset="0"/>
            </a:endParaRPr>
          </a:p>
        </p:txBody>
      </p:sp>
      <p:sp>
        <p:nvSpPr>
          <p:cNvPr id="138250" name="Rectangle 5"/>
          <p:cNvSpPr>
            <a:spLocks noChangeArrowheads="1"/>
          </p:cNvSpPr>
          <p:nvPr/>
        </p:nvSpPr>
        <p:spPr bwMode="gray">
          <a:xfrm>
            <a:off x="890588" y="260508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a:solidFill>
                  <a:srgbClr val="000000"/>
                </a:solidFill>
                <a:latin typeface="Calibri" pitchFamily="34" charset="0"/>
                <a:cs typeface="Calibri" pitchFamily="34" charset="0"/>
              </a:rPr>
              <a:t>Sağlık alanında her türlü bilgiyi sağlamak, tavsiyelerde bulunmak ve yardımlar yapmak,</a:t>
            </a:r>
          </a:p>
        </p:txBody>
      </p:sp>
      <p:sp>
        <p:nvSpPr>
          <p:cNvPr id="138251" name="Rectangle 55"/>
          <p:cNvSpPr>
            <a:spLocks noChangeArrowheads="1"/>
          </p:cNvSpPr>
          <p:nvPr/>
        </p:nvSpPr>
        <p:spPr bwMode="gray">
          <a:xfrm>
            <a:off x="47625" y="335756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18</a:t>
            </a:r>
            <a:endParaRPr lang="tr-TR" sz="2400" b="1" dirty="0">
              <a:solidFill>
                <a:srgbClr val="FFFFFF"/>
              </a:solidFill>
              <a:latin typeface="Cambria" pitchFamily="18" charset="0"/>
              <a:cs typeface="Calibri" pitchFamily="34" charset="0"/>
            </a:endParaRPr>
          </a:p>
        </p:txBody>
      </p:sp>
      <p:sp>
        <p:nvSpPr>
          <p:cNvPr id="138252" name="Rectangle 5"/>
          <p:cNvSpPr>
            <a:spLocks noChangeArrowheads="1"/>
          </p:cNvSpPr>
          <p:nvPr/>
        </p:nvSpPr>
        <p:spPr bwMode="gray">
          <a:xfrm>
            <a:off x="890588" y="335756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a:solidFill>
                  <a:srgbClr val="000000"/>
                </a:solidFill>
                <a:latin typeface="Calibri" pitchFamily="34" charset="0"/>
                <a:cs typeface="Calibri" pitchFamily="34" charset="0"/>
              </a:rPr>
              <a:t>Sağlık bakımından aydınlatılmış bir kamuoyu oluşumuna yardım etmek</a:t>
            </a:r>
            <a:r>
              <a:rPr lang="tr-TR" sz="2000" i="1" dirty="0" smtClean="0">
                <a:solidFill>
                  <a:srgbClr val="000000"/>
                </a:solidFill>
                <a:latin typeface="Calibri" pitchFamily="34" charset="0"/>
                <a:cs typeface="Calibri" pitchFamily="34" charset="0"/>
              </a:rPr>
              <a:t>,</a:t>
            </a:r>
            <a:endParaRPr lang="tr-TR" sz="2000" i="1" dirty="0">
              <a:solidFill>
                <a:srgbClr val="000000"/>
              </a:solidFill>
              <a:latin typeface="Calibri" pitchFamily="34" charset="0"/>
              <a:cs typeface="Calibri" pitchFamily="34" charset="0"/>
            </a:endParaRPr>
          </a:p>
        </p:txBody>
      </p:sp>
      <p:sp>
        <p:nvSpPr>
          <p:cNvPr id="138253" name="Rectangle 55"/>
          <p:cNvSpPr>
            <a:spLocks noChangeArrowheads="1"/>
          </p:cNvSpPr>
          <p:nvPr/>
        </p:nvSpPr>
        <p:spPr bwMode="gray">
          <a:xfrm>
            <a:off x="47625" y="41100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19</a:t>
            </a:r>
            <a:endParaRPr lang="tr-TR" sz="2400" b="1" dirty="0">
              <a:solidFill>
                <a:srgbClr val="FFFFFF"/>
              </a:solidFill>
              <a:latin typeface="Cambria" pitchFamily="18" charset="0"/>
              <a:cs typeface="Calibri" pitchFamily="34" charset="0"/>
            </a:endParaRPr>
          </a:p>
        </p:txBody>
      </p:sp>
      <p:sp>
        <p:nvSpPr>
          <p:cNvPr id="138254" name="Rectangle 5"/>
          <p:cNvSpPr>
            <a:spLocks noChangeArrowheads="1"/>
          </p:cNvSpPr>
          <p:nvPr/>
        </p:nvSpPr>
        <p:spPr bwMode="gray">
          <a:xfrm>
            <a:off x="890588" y="41100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sv-SE" sz="2000" i="1" dirty="0">
                <a:solidFill>
                  <a:srgbClr val="000000"/>
                </a:solidFill>
                <a:latin typeface="Calibri" pitchFamily="34" charset="0"/>
                <a:cs typeface="Calibri" pitchFamily="34" charset="0"/>
              </a:rPr>
              <a:t>Teşhis yöntemlerini gerektiği kadar standart hale </a:t>
            </a:r>
            <a:r>
              <a:rPr lang="sv-SE" sz="2000" i="1" dirty="0" smtClean="0">
                <a:solidFill>
                  <a:srgbClr val="000000"/>
                </a:solidFill>
                <a:latin typeface="Calibri" pitchFamily="34" charset="0"/>
                <a:cs typeface="Calibri" pitchFamily="34" charset="0"/>
              </a:rPr>
              <a:t>getirmek</a:t>
            </a:r>
            <a:r>
              <a:rPr lang="tr-TR" sz="2000" i="1" dirty="0" smtClean="0">
                <a:solidFill>
                  <a:srgbClr val="000000"/>
                </a:solidFill>
                <a:latin typeface="Calibri" pitchFamily="34" charset="0"/>
                <a:cs typeface="Calibri" pitchFamily="34" charset="0"/>
              </a:rPr>
              <a:t>,</a:t>
            </a:r>
            <a:endParaRPr lang="sv-SE" sz="2000" i="1" dirty="0">
              <a:solidFill>
                <a:srgbClr val="000000"/>
              </a:solidFill>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WHO GÖREVLERİ</a:t>
            </a:r>
          </a:p>
        </p:txBody>
      </p:sp>
      <p:sp>
        <p:nvSpPr>
          <p:cNvPr id="138256" name="Rectangle 55"/>
          <p:cNvSpPr>
            <a:spLocks noChangeArrowheads="1"/>
          </p:cNvSpPr>
          <p:nvPr/>
        </p:nvSpPr>
        <p:spPr bwMode="gray">
          <a:xfrm>
            <a:off x="47625" y="4879975"/>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20</a:t>
            </a:r>
            <a:endParaRPr lang="tr-TR" sz="2400" b="1" dirty="0">
              <a:solidFill>
                <a:srgbClr val="FFFFFF"/>
              </a:solidFill>
              <a:latin typeface="Cambria" pitchFamily="18" charset="0"/>
              <a:cs typeface="Calibri" pitchFamily="34" charset="0"/>
            </a:endParaRPr>
          </a:p>
        </p:txBody>
      </p:sp>
      <p:sp>
        <p:nvSpPr>
          <p:cNvPr id="138257" name="Rectangle 5"/>
          <p:cNvSpPr>
            <a:spLocks noChangeArrowheads="1"/>
          </p:cNvSpPr>
          <p:nvPr/>
        </p:nvSpPr>
        <p:spPr bwMode="gray">
          <a:xfrm>
            <a:off x="912813" y="4879975"/>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dirty="0">
                <a:solidFill>
                  <a:srgbClr val="000000"/>
                </a:solidFill>
                <a:latin typeface="Calibri" pitchFamily="34" charset="0"/>
                <a:cs typeface="Calibri" pitchFamily="34" charset="0"/>
              </a:rPr>
              <a:t>Yiyeceklere, biyolojik, farmasötik ve benzeri ürünlere ilişkin uluslararası normlar geliştirmek, kurmak ve bunların kabulünü teşvik etmek,</a:t>
            </a:r>
          </a:p>
        </p:txBody>
      </p:sp>
      <p:sp>
        <p:nvSpPr>
          <p:cNvPr id="138258" name="Rectangle 55"/>
          <p:cNvSpPr>
            <a:spLocks noChangeArrowheads="1"/>
          </p:cNvSpPr>
          <p:nvPr/>
        </p:nvSpPr>
        <p:spPr bwMode="gray">
          <a:xfrm>
            <a:off x="47625" y="5632450"/>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21</a:t>
            </a:r>
            <a:endParaRPr lang="tr-TR" sz="2400" b="1" dirty="0">
              <a:solidFill>
                <a:srgbClr val="FFFFFF"/>
              </a:solidFill>
              <a:latin typeface="Cambria" pitchFamily="18" charset="0"/>
              <a:cs typeface="Calibri" pitchFamily="34" charset="0"/>
            </a:endParaRPr>
          </a:p>
        </p:txBody>
      </p:sp>
      <p:sp>
        <p:nvSpPr>
          <p:cNvPr id="138259" name="Rectangle 5"/>
          <p:cNvSpPr>
            <a:spLocks noChangeArrowheads="1"/>
          </p:cNvSpPr>
          <p:nvPr/>
        </p:nvSpPr>
        <p:spPr bwMode="gray">
          <a:xfrm>
            <a:off x="912813" y="5632450"/>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dirty="0">
                <a:solidFill>
                  <a:srgbClr val="000000"/>
                </a:solidFill>
                <a:latin typeface="Calibri" pitchFamily="34" charset="0"/>
                <a:cs typeface="Calibri" pitchFamily="34" charset="0"/>
              </a:rPr>
              <a:t>Genel olarak Örgütün amacına ulaşmak için gereken her önlemi almak,</a:t>
            </a:r>
          </a:p>
        </p:txBody>
      </p:sp>
      <p:sp>
        <p:nvSpPr>
          <p:cNvPr id="20"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892422725"/>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IAEA </a:t>
            </a:r>
          </a:p>
          <a:p>
            <a:pPr marL="36000" algn="ctr">
              <a:defRPr/>
            </a:pPr>
            <a:r>
              <a:rPr lang="en-US" sz="4400" b="1" noProof="1">
                <a:solidFill>
                  <a:srgbClr val="575757"/>
                </a:solidFill>
                <a:effectLst>
                  <a:innerShdw blurRad="63500" dist="50800" dir="8100000">
                    <a:prstClr val="black">
                      <a:alpha val="50000"/>
                    </a:prstClr>
                  </a:innerShdw>
                </a:effectLst>
                <a:latin typeface="Calibri" pitchFamily="34" charset="0"/>
                <a:cs typeface="Calibri" pitchFamily="34" charset="0"/>
              </a:rPr>
              <a:t>(International Atomic Energy Agency)</a:t>
            </a:r>
          </a:p>
          <a:p>
            <a:pPr marL="36000" algn="ctr">
              <a:defRPr/>
            </a:pPr>
            <a:r>
              <a:rPr lang="en-US" sz="44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t>
            </a:r>
            <a:r>
              <a:rPr lang="tr-TR" sz="4400" b="1" noProof="1">
                <a:solidFill>
                  <a:srgbClr val="575757"/>
                </a:solidFill>
                <a:effectLst>
                  <a:innerShdw blurRad="63500" dist="50800" dir="8100000">
                    <a:prstClr val="black">
                      <a:alpha val="50000"/>
                    </a:prstClr>
                  </a:innerShdw>
                </a:effectLst>
                <a:latin typeface="Calibri" pitchFamily="34" charset="0"/>
                <a:cs typeface="Calibri" pitchFamily="34" charset="0"/>
              </a:rPr>
              <a:t>a</a:t>
            </a:r>
            <a:r>
              <a:rPr lang="en-US" sz="4400" b="1" noProof="1">
                <a:solidFill>
                  <a:srgbClr val="575757"/>
                </a:solidFill>
                <a:effectLst>
                  <a:innerShdw blurRad="63500" dist="50800" dir="8100000">
                    <a:prstClr val="black">
                      <a:alpha val="50000"/>
                    </a:prstClr>
                  </a:innerShdw>
                </a:effectLst>
                <a:latin typeface="Calibri" pitchFamily="34" charset="0"/>
                <a:cs typeface="Calibri" pitchFamily="34" charset="0"/>
              </a:rPr>
              <a:t>sı Atom Enerjisi Ajansı)</a:t>
            </a:r>
          </a:p>
        </p:txBody>
      </p:sp>
      <p:pic>
        <p:nvPicPr>
          <p:cNvPr id="172037"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3113" y="628650"/>
            <a:ext cx="2160587" cy="21605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IAEA AMACI </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07950" algn="ctr">
              <a:spcAft>
                <a:spcPts val="1200"/>
              </a:spcAft>
              <a:buClr>
                <a:srgbClr val="292929"/>
              </a:buClr>
            </a:pPr>
            <a:endParaRPr lang="tr-TR" sz="2000" i="1" dirty="0">
              <a:solidFill>
                <a:srgbClr val="000000"/>
              </a:solidFill>
              <a:latin typeface="Calibri" pitchFamily="34" charset="0"/>
              <a:cs typeface="Calibri" pitchFamily="34" charset="0"/>
            </a:endParaRPr>
          </a:p>
          <a:p>
            <a:pPr marL="107950" algn="ctr">
              <a:spcAft>
                <a:spcPts val="1200"/>
              </a:spcAft>
              <a:buClr>
                <a:srgbClr val="292929"/>
              </a:buClr>
            </a:pPr>
            <a:r>
              <a:rPr lang="tr-TR" sz="2000" b="1" i="1" dirty="0">
                <a:solidFill>
                  <a:srgbClr val="000000"/>
                </a:solidFill>
                <a:latin typeface="Calibri" pitchFamily="34" charset="0"/>
                <a:cs typeface="Calibri" pitchFamily="34" charset="0"/>
              </a:rPr>
              <a:t>Avrupa Atom Enerjisi Topluluğu atom enerjisinin denetim altına alınmasını ve barışçı amaçlarla kullanılmasını sağlamak için </a:t>
            </a:r>
            <a:r>
              <a:rPr lang="tr-TR" sz="2000" b="1" i="1" dirty="0" smtClean="0">
                <a:solidFill>
                  <a:srgbClr val="000000"/>
                </a:solidFill>
                <a:latin typeface="Calibri" pitchFamily="34" charset="0"/>
                <a:cs typeface="Calibri" pitchFamily="34" charset="0"/>
              </a:rPr>
              <a:t>kurulmuş.</a:t>
            </a:r>
          </a:p>
          <a:p>
            <a:pPr marL="107950" algn="ctr">
              <a:spcAft>
                <a:spcPts val="1200"/>
              </a:spcAft>
              <a:buClr>
                <a:srgbClr val="292929"/>
              </a:buClr>
            </a:pPr>
            <a:endParaRPr lang="tr-TR" sz="900" i="1" dirty="0" smtClean="0">
              <a:solidFill>
                <a:srgbClr val="000000"/>
              </a:solidFill>
              <a:latin typeface="Calibri" pitchFamily="34" charset="0"/>
              <a:cs typeface="Calibri" pitchFamily="34" charset="0"/>
            </a:endParaRPr>
          </a:p>
          <a:p>
            <a:pPr marL="107950" algn="ctr">
              <a:spcAft>
                <a:spcPts val="1200"/>
              </a:spcAft>
              <a:buClr>
                <a:srgbClr val="292929"/>
              </a:buClr>
            </a:pPr>
            <a:r>
              <a:rPr lang="tr-TR" sz="2000" i="1" dirty="0" smtClean="0">
                <a:solidFill>
                  <a:srgbClr val="000000"/>
                </a:solidFill>
                <a:latin typeface="Calibri" pitchFamily="34" charset="0"/>
                <a:cs typeface="Calibri" pitchFamily="34" charset="0"/>
              </a:rPr>
              <a:t>Zamanla </a:t>
            </a:r>
            <a:r>
              <a:rPr lang="tr-TR" sz="2000" b="1" i="1" dirty="0" smtClean="0">
                <a:solidFill>
                  <a:srgbClr val="000000"/>
                </a:solidFill>
                <a:latin typeface="Calibri" pitchFamily="34" charset="0"/>
                <a:cs typeface="Calibri" pitchFamily="34" charset="0"/>
              </a:rPr>
              <a:t>nükleer </a:t>
            </a:r>
            <a:r>
              <a:rPr lang="tr-TR" sz="2000" b="1" i="1" dirty="0">
                <a:solidFill>
                  <a:srgbClr val="000000"/>
                </a:solidFill>
                <a:latin typeface="Calibri" pitchFamily="34" charset="0"/>
                <a:cs typeface="Calibri" pitchFamily="34" charset="0"/>
              </a:rPr>
              <a:t>santrallerde güvenliği sağlamak </a:t>
            </a:r>
            <a:r>
              <a:rPr lang="tr-TR" sz="2000" i="1" dirty="0">
                <a:solidFill>
                  <a:srgbClr val="000000"/>
                </a:solidFill>
                <a:latin typeface="Calibri" pitchFamily="34" charset="0"/>
                <a:cs typeface="Calibri" pitchFamily="34" charset="0"/>
              </a:rPr>
              <a:t>ve bu santrallerde </a:t>
            </a:r>
            <a:r>
              <a:rPr lang="tr-TR" sz="2000" b="1" i="1" dirty="0">
                <a:solidFill>
                  <a:srgbClr val="000000"/>
                </a:solidFill>
                <a:latin typeface="Calibri" pitchFamily="34" charset="0"/>
                <a:cs typeface="Calibri" pitchFamily="34" charset="0"/>
              </a:rPr>
              <a:t>çalışanların ve çevre sakinlerinin sağlık ve güvenliğini korumak </a:t>
            </a:r>
            <a:r>
              <a:rPr lang="tr-TR" sz="2000" i="1" dirty="0">
                <a:solidFill>
                  <a:srgbClr val="000000"/>
                </a:solidFill>
                <a:latin typeface="Calibri" pitchFamily="34" charset="0"/>
                <a:cs typeface="Calibri" pitchFamily="34" charset="0"/>
              </a:rPr>
              <a:t>da öncelikli görevi olmuştur. </a:t>
            </a:r>
          </a:p>
          <a:p>
            <a:pPr marL="107950" algn="ctr">
              <a:spcAft>
                <a:spcPts val="1200"/>
              </a:spcAft>
              <a:buClr>
                <a:srgbClr val="292929"/>
              </a:buClr>
            </a:pPr>
            <a:endParaRPr lang="tr-TR" sz="2000" i="1" dirty="0">
              <a:solidFill>
                <a:srgbClr val="000000"/>
              </a:solidFill>
              <a:latin typeface="Calibri" pitchFamily="34" charset="0"/>
              <a:cs typeface="Calibri" pitchFamily="34" charset="0"/>
            </a:endParaRPr>
          </a:p>
          <a:p>
            <a:pPr marL="107950" algn="ctr">
              <a:spcAft>
                <a:spcPts val="1200"/>
              </a:spcAft>
              <a:buClr>
                <a:srgbClr val="292929"/>
              </a:buClr>
            </a:pPr>
            <a:endParaRPr lang="tr-TR" sz="2000" i="1" dirty="0">
              <a:solidFill>
                <a:srgbClr val="000000"/>
              </a:solidFill>
              <a:latin typeface="Calibri" pitchFamily="34" charset="0"/>
              <a:cs typeface="Calibri" pitchFamily="34" charset="0"/>
            </a:endParaRPr>
          </a:p>
        </p:txBody>
      </p:sp>
      <p:sp>
        <p:nvSpPr>
          <p:cNvPr id="17306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73062" name="Group 8"/>
          <p:cNvGrpSpPr>
            <a:grpSpLocks/>
          </p:cNvGrpSpPr>
          <p:nvPr/>
        </p:nvGrpSpPr>
        <p:grpSpPr bwMode="auto">
          <a:xfrm>
            <a:off x="323850" y="1555750"/>
            <a:ext cx="1482725" cy="1482725"/>
            <a:chOff x="1166" y="1342"/>
            <a:chExt cx="934" cy="934"/>
          </a:xfrm>
        </p:grpSpPr>
        <p:grpSp>
          <p:nvGrpSpPr>
            <p:cNvPr id="173065" name="Group 9"/>
            <p:cNvGrpSpPr>
              <a:grpSpLocks/>
            </p:cNvGrpSpPr>
            <p:nvPr/>
          </p:nvGrpSpPr>
          <p:grpSpPr bwMode="auto">
            <a:xfrm>
              <a:off x="1166" y="1342"/>
              <a:ext cx="934" cy="934"/>
              <a:chOff x="1710" y="1035"/>
              <a:chExt cx="2316" cy="2316"/>
            </a:xfrm>
          </p:grpSpPr>
          <p:grpSp>
            <p:nvGrpSpPr>
              <p:cNvPr id="173067" name="Group 10"/>
              <p:cNvGrpSpPr>
                <a:grpSpLocks/>
              </p:cNvGrpSpPr>
              <p:nvPr/>
            </p:nvGrpSpPr>
            <p:grpSpPr bwMode="auto">
              <a:xfrm rot="3600000">
                <a:off x="1710" y="1035"/>
                <a:ext cx="2316" cy="2316"/>
                <a:chOff x="1710" y="1035"/>
                <a:chExt cx="2316" cy="2316"/>
              </a:xfrm>
            </p:grpSpPr>
            <p:sp>
              <p:nvSpPr>
                <p:cNvPr id="17307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7307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7307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73068" name="Group 14"/>
              <p:cNvGrpSpPr>
                <a:grpSpLocks/>
              </p:cNvGrpSpPr>
              <p:nvPr/>
            </p:nvGrpSpPr>
            <p:grpSpPr bwMode="auto">
              <a:xfrm rot="7200000">
                <a:off x="2059" y="1386"/>
                <a:ext cx="1616" cy="1614"/>
                <a:chOff x="2060" y="1387"/>
                <a:chExt cx="1616" cy="1614"/>
              </a:xfrm>
            </p:grpSpPr>
            <p:sp>
              <p:nvSpPr>
                <p:cNvPr id="17306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7307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7307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173066"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ATOM ENERJİSİ AJANSI – IAEA    </a:t>
            </a:r>
          </a:p>
        </p:txBody>
      </p:sp>
      <p:sp>
        <p:nvSpPr>
          <p:cNvPr id="20"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ISO</a:t>
            </a: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(International Organization for Standardization)</a:t>
            </a: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(Uluslararası Standartlaştırma Örgütü)</a:t>
            </a:r>
          </a:p>
        </p:txBody>
      </p:sp>
      <p:pic>
        <p:nvPicPr>
          <p:cNvPr id="179205" name="Picture 2"/>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0588" y="782638"/>
            <a:ext cx="2160587" cy="21605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ISO</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algn="ctr">
              <a:spcAft>
                <a:spcPts val="1200"/>
              </a:spcAft>
              <a:buClr>
                <a:srgbClr val="292929"/>
              </a:buClr>
            </a:pPr>
            <a:endParaRPr lang="tr-TR" sz="900" i="1" dirty="0">
              <a:solidFill>
                <a:srgbClr val="000000"/>
              </a:solidFill>
              <a:latin typeface="Calibri" pitchFamily="34" charset="0"/>
              <a:cs typeface="Calibri" pitchFamily="34" charset="0"/>
            </a:endParaRPr>
          </a:p>
          <a:p>
            <a:pPr marL="179388" algn="ctr">
              <a:spcAft>
                <a:spcPts val="1200"/>
              </a:spcAft>
              <a:buClr>
                <a:srgbClr val="292929"/>
              </a:buClr>
            </a:pPr>
            <a:r>
              <a:rPr lang="tr-TR" sz="2000" b="1" i="1" dirty="0">
                <a:solidFill>
                  <a:srgbClr val="000000"/>
                </a:solidFill>
                <a:latin typeface="Calibri" pitchFamily="34" charset="0"/>
                <a:cs typeface="Calibri" pitchFamily="34" charset="0"/>
              </a:rPr>
              <a:t>1947 yılında kurulmuştur. </a:t>
            </a:r>
            <a:r>
              <a:rPr lang="tr-TR" sz="2000" b="1" i="1" dirty="0">
                <a:solidFill>
                  <a:srgbClr val="6B9B1A"/>
                </a:solidFill>
                <a:latin typeface="Calibri" pitchFamily="34" charset="0"/>
                <a:cs typeface="Calibri" pitchFamily="34" charset="0"/>
              </a:rPr>
              <a:t>120</a:t>
            </a:r>
            <a:r>
              <a:rPr lang="tr-TR" sz="2000" b="1" i="1" dirty="0">
                <a:solidFill>
                  <a:srgbClr val="000000"/>
                </a:solidFill>
                <a:latin typeface="Calibri" pitchFamily="34" charset="0"/>
                <a:cs typeface="Calibri" pitchFamily="34" charset="0"/>
              </a:rPr>
              <a:t>’den fazla ülkenin üye olduğu Uluslararası bir federasyondur.</a:t>
            </a:r>
          </a:p>
          <a:p>
            <a:pPr marL="179388" algn="ctr">
              <a:spcAft>
                <a:spcPts val="1200"/>
              </a:spcAft>
              <a:buClr>
                <a:srgbClr val="292929"/>
              </a:buClr>
            </a:pPr>
            <a:endParaRPr lang="tr-TR" sz="2000" b="1" i="1" dirty="0">
              <a:solidFill>
                <a:srgbClr val="000000"/>
              </a:solidFill>
              <a:latin typeface="Calibri" pitchFamily="34" charset="0"/>
              <a:cs typeface="Calibri" pitchFamily="34" charset="0"/>
            </a:endParaRPr>
          </a:p>
          <a:p>
            <a:pPr marL="179388" algn="ctr">
              <a:spcAft>
                <a:spcPts val="1200"/>
              </a:spcAft>
              <a:buClr>
                <a:srgbClr val="292929"/>
              </a:buClr>
            </a:pPr>
            <a:r>
              <a:rPr lang="tr-TR" sz="2000" b="1" i="1" dirty="0">
                <a:solidFill>
                  <a:srgbClr val="000000"/>
                </a:solidFill>
                <a:latin typeface="Calibri" pitchFamily="34" charset="0"/>
                <a:cs typeface="Calibri" pitchFamily="34" charset="0"/>
              </a:rPr>
              <a:t>2.800 teknik komitesi bulunmaktadır. 100.000’den fazla uzmanın katkısı ile 200.000 sayfadan fazla olan 10.000’nin üzerinde uluslararası standart oluşturulmuştur. </a:t>
            </a:r>
          </a:p>
        </p:txBody>
      </p:sp>
      <p:sp>
        <p:nvSpPr>
          <p:cNvPr id="18023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80234" name="Group 9"/>
          <p:cNvGrpSpPr>
            <a:grpSpLocks/>
          </p:cNvGrpSpPr>
          <p:nvPr/>
        </p:nvGrpSpPr>
        <p:grpSpPr bwMode="auto">
          <a:xfrm>
            <a:off x="323850" y="1555750"/>
            <a:ext cx="1482725" cy="1482725"/>
            <a:chOff x="1710" y="1035"/>
            <a:chExt cx="2316" cy="2316"/>
          </a:xfrm>
        </p:grpSpPr>
        <p:grpSp>
          <p:nvGrpSpPr>
            <p:cNvPr id="180236" name="Group 10"/>
            <p:cNvGrpSpPr>
              <a:grpSpLocks/>
            </p:cNvGrpSpPr>
            <p:nvPr/>
          </p:nvGrpSpPr>
          <p:grpSpPr bwMode="auto">
            <a:xfrm rot="3600000">
              <a:off x="1710" y="1035"/>
              <a:ext cx="2316" cy="2316"/>
              <a:chOff x="1710" y="1035"/>
              <a:chExt cx="2316" cy="2316"/>
            </a:xfrm>
          </p:grpSpPr>
          <p:sp>
            <p:nvSpPr>
              <p:cNvPr id="18024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8024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8024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80237" name="Group 14"/>
            <p:cNvGrpSpPr>
              <a:grpSpLocks/>
            </p:cNvGrpSpPr>
            <p:nvPr/>
          </p:nvGrpSpPr>
          <p:grpSpPr bwMode="auto">
            <a:xfrm rot="7200000">
              <a:off x="2059" y="1386"/>
              <a:ext cx="1616" cy="1614"/>
              <a:chOff x="2060" y="1387"/>
              <a:chExt cx="1616" cy="1614"/>
            </a:xfrm>
          </p:grpSpPr>
          <p:sp>
            <p:nvSpPr>
              <p:cNvPr id="18023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8023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8024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STANDARDİZASYON ÖRGÜTÜ</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4" name="Line 5"/>
          <p:cNvSpPr>
            <a:spLocks noChangeShapeType="1"/>
          </p:cNvSpPr>
          <p:nvPr/>
        </p:nvSpPr>
        <p:spPr bwMode="auto">
          <a:xfrm>
            <a:off x="314325" y="2563813"/>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 name="Line 6"/>
          <p:cNvSpPr>
            <a:spLocks noChangeShapeType="1"/>
          </p:cNvSpPr>
          <p:nvPr/>
        </p:nvSpPr>
        <p:spPr bwMode="auto">
          <a:xfrm>
            <a:off x="314325" y="3355975"/>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7" name="Line 7"/>
          <p:cNvSpPr>
            <a:spLocks noChangeShapeType="1"/>
          </p:cNvSpPr>
          <p:nvPr/>
        </p:nvSpPr>
        <p:spPr bwMode="auto">
          <a:xfrm>
            <a:off x="314325" y="4148138"/>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9" name="Line 9"/>
          <p:cNvSpPr>
            <a:spLocks noChangeShapeType="1"/>
          </p:cNvSpPr>
          <p:nvPr/>
        </p:nvSpPr>
        <p:spPr bwMode="auto">
          <a:xfrm>
            <a:off x="314325" y="1771650"/>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1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KURULUŞLAR</a:t>
            </a:r>
          </a:p>
        </p:txBody>
      </p:sp>
      <p:sp>
        <p:nvSpPr>
          <p:cNvPr id="12" name="Text Box 16"/>
          <p:cNvSpPr txBox="1">
            <a:spLocks noChangeArrowheads="1"/>
          </p:cNvSpPr>
          <p:nvPr/>
        </p:nvSpPr>
        <p:spPr bwMode="auto">
          <a:xfrm>
            <a:off x="231775" y="1236663"/>
            <a:ext cx="622458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800" b="1" noProof="1">
                <a:solidFill>
                  <a:srgbClr val="000000"/>
                </a:solidFill>
                <a:latin typeface="Cambria" pitchFamily="18" charset="0"/>
              </a:rPr>
              <a:t>KURULUŞLAR</a:t>
            </a:r>
          </a:p>
        </p:txBody>
      </p:sp>
      <p:sp>
        <p:nvSpPr>
          <p:cNvPr id="13" name="Text Box 16"/>
          <p:cNvSpPr txBox="1">
            <a:spLocks noChangeArrowheads="1"/>
          </p:cNvSpPr>
          <p:nvPr/>
        </p:nvSpPr>
        <p:spPr bwMode="auto">
          <a:xfrm>
            <a:off x="2471738" y="1765300"/>
            <a:ext cx="62230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(United Nations Development Programme)</a:t>
            </a:r>
          </a:p>
          <a:p>
            <a:pPr eaLnBrk="1" hangingPunct="1">
              <a:spcBef>
                <a:spcPct val="20000"/>
              </a:spcBef>
            </a:pPr>
            <a:r>
              <a:rPr lang="tr-TR" noProof="1">
                <a:solidFill>
                  <a:srgbClr val="000000"/>
                </a:solidFill>
                <a:latin typeface="Cambria" pitchFamily="18" charset="0"/>
              </a:rPr>
              <a:t>(</a:t>
            </a:r>
            <a:r>
              <a:rPr lang="tr-TR" b="1" noProof="1">
                <a:solidFill>
                  <a:srgbClr val="000000"/>
                </a:solidFill>
                <a:latin typeface="Cambria" pitchFamily="18" charset="0"/>
              </a:rPr>
              <a:t>Birleşmiş Milletler Kalkınma Programı</a:t>
            </a:r>
            <a:r>
              <a:rPr lang="tr-TR" noProof="1">
                <a:solidFill>
                  <a:srgbClr val="000000"/>
                </a:solidFill>
                <a:latin typeface="Cambria" pitchFamily="18" charset="0"/>
              </a:rPr>
              <a:t>)</a:t>
            </a:r>
          </a:p>
        </p:txBody>
      </p:sp>
      <p:sp>
        <p:nvSpPr>
          <p:cNvPr id="14" name="Text Box 17"/>
          <p:cNvSpPr txBox="1">
            <a:spLocks noChangeArrowheads="1"/>
          </p:cNvSpPr>
          <p:nvPr/>
        </p:nvSpPr>
        <p:spPr bwMode="auto">
          <a:xfrm>
            <a:off x="2471738" y="2563813"/>
            <a:ext cx="6223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(European Agency for Safety and Health at Work)</a:t>
            </a:r>
          </a:p>
          <a:p>
            <a:pPr eaLnBrk="1" hangingPunct="1">
              <a:spcBef>
                <a:spcPct val="20000"/>
              </a:spcBef>
            </a:pPr>
            <a:r>
              <a:rPr lang="tr-TR" noProof="1">
                <a:solidFill>
                  <a:srgbClr val="000000"/>
                </a:solidFill>
                <a:latin typeface="Cambria" pitchFamily="18" charset="0"/>
              </a:rPr>
              <a:t>(</a:t>
            </a:r>
            <a:r>
              <a:rPr lang="tr-TR" b="1" noProof="1">
                <a:solidFill>
                  <a:srgbClr val="000000"/>
                </a:solidFill>
                <a:latin typeface="Cambria" pitchFamily="18" charset="0"/>
              </a:rPr>
              <a:t>Avrupa Birliği - İş Sağlığı ve Güvenliği Ajansı</a:t>
            </a:r>
            <a:r>
              <a:rPr lang="tr-TR" noProof="1">
                <a:solidFill>
                  <a:srgbClr val="000000"/>
                </a:solidFill>
                <a:latin typeface="Cambria" pitchFamily="18" charset="0"/>
              </a:rPr>
              <a:t>)</a:t>
            </a:r>
          </a:p>
        </p:txBody>
      </p:sp>
      <p:pic>
        <p:nvPicPr>
          <p:cNvPr id="15" name="Resim 14"/>
          <p:cNvPicPr>
            <a:picLocks noChangeAspect="1"/>
          </p:cNvPicPr>
          <p:nvPr/>
        </p:nvPicPr>
        <p:blipFill>
          <a:blip r:embed="rId3"/>
          <a:stretch>
            <a:fillRect/>
          </a:stretch>
        </p:blipFill>
        <p:spPr>
          <a:xfrm>
            <a:off x="396875" y="1812925"/>
            <a:ext cx="719138" cy="719138"/>
          </a:xfrm>
          <a:prstGeom prst="rect">
            <a:avLst/>
          </a:prstGeom>
          <a:ln w="3175">
            <a:solidFill>
              <a:schemeClr val="tx1">
                <a:lumMod val="65000"/>
                <a:lumOff val="35000"/>
              </a:schemeClr>
            </a:solidFill>
          </a:ln>
        </p:spPr>
      </p:pic>
      <p:sp>
        <p:nvSpPr>
          <p:cNvPr id="16" name="Text Box 16"/>
          <p:cNvSpPr txBox="1">
            <a:spLocks noChangeArrowheads="1"/>
          </p:cNvSpPr>
          <p:nvPr/>
        </p:nvSpPr>
        <p:spPr bwMode="auto">
          <a:xfrm>
            <a:off x="1160463" y="1931988"/>
            <a:ext cx="1446212"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UNDP</a:t>
            </a:r>
            <a:endParaRPr lang="tr-TR" sz="2400" noProof="1">
              <a:solidFill>
                <a:srgbClr val="000000"/>
              </a:solidFill>
              <a:latin typeface="Cambria" pitchFamily="18" charset="0"/>
            </a:endParaRPr>
          </a:p>
        </p:txBody>
      </p:sp>
      <p:sp>
        <p:nvSpPr>
          <p:cNvPr id="17" name="Text Box 17"/>
          <p:cNvSpPr txBox="1">
            <a:spLocks noChangeArrowheads="1"/>
          </p:cNvSpPr>
          <p:nvPr/>
        </p:nvSpPr>
        <p:spPr bwMode="auto">
          <a:xfrm>
            <a:off x="1160463" y="2730500"/>
            <a:ext cx="1446212"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EU-OSHA</a:t>
            </a:r>
            <a:endParaRPr lang="tr-TR" sz="2400" noProof="1">
              <a:solidFill>
                <a:srgbClr val="000000"/>
              </a:solidFill>
              <a:latin typeface="Cambria" pitchFamily="18" charset="0"/>
            </a:endParaRPr>
          </a:p>
        </p:txBody>
      </p:sp>
      <p:pic>
        <p:nvPicPr>
          <p:cNvPr id="18" name="Resim 17"/>
          <p:cNvPicPr preferRelativeResize="0">
            <a:picLocks/>
          </p:cNvPicPr>
          <p:nvPr/>
        </p:nvPicPr>
        <p:blipFill>
          <a:blip r:embed="rId4"/>
          <a:stretch>
            <a:fillRect/>
          </a:stretch>
        </p:blipFill>
        <p:spPr>
          <a:xfrm>
            <a:off x="396875" y="2598738"/>
            <a:ext cx="719138" cy="720725"/>
          </a:xfrm>
          <a:prstGeom prst="rect">
            <a:avLst/>
          </a:prstGeom>
          <a:ln w="3175">
            <a:solidFill>
              <a:schemeClr val="tx1">
                <a:lumMod val="65000"/>
                <a:lumOff val="35000"/>
              </a:schemeClr>
            </a:solidFill>
          </a:ln>
        </p:spPr>
      </p:pic>
      <p:pic>
        <p:nvPicPr>
          <p:cNvPr id="19" name="Resim 18"/>
          <p:cNvPicPr preferRelativeResize="0">
            <a:picLocks/>
          </p:cNvPicPr>
          <p:nvPr/>
        </p:nvPicPr>
        <p:blipFill>
          <a:blip r:embed="rId5"/>
          <a:stretch>
            <a:fillRect/>
          </a:stretch>
        </p:blipFill>
        <p:spPr>
          <a:xfrm>
            <a:off x="396875" y="3387725"/>
            <a:ext cx="720725" cy="719138"/>
          </a:xfrm>
          <a:prstGeom prst="rect">
            <a:avLst/>
          </a:prstGeom>
          <a:ln w="3175">
            <a:solidFill>
              <a:schemeClr val="tx1">
                <a:lumMod val="65000"/>
                <a:lumOff val="35000"/>
              </a:schemeClr>
            </a:solidFill>
          </a:ln>
        </p:spPr>
      </p:pic>
      <p:sp>
        <p:nvSpPr>
          <p:cNvPr id="20" name="Text Box 17"/>
          <p:cNvSpPr txBox="1">
            <a:spLocks noChangeArrowheads="1"/>
          </p:cNvSpPr>
          <p:nvPr/>
        </p:nvSpPr>
        <p:spPr bwMode="auto">
          <a:xfrm>
            <a:off x="1160463" y="3471863"/>
            <a:ext cx="1446212"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ISO</a:t>
            </a:r>
            <a:endParaRPr lang="tr-TR" sz="2400" noProof="1">
              <a:solidFill>
                <a:srgbClr val="000000"/>
              </a:solidFill>
              <a:latin typeface="Cambria" pitchFamily="18" charset="0"/>
            </a:endParaRPr>
          </a:p>
        </p:txBody>
      </p:sp>
      <p:sp>
        <p:nvSpPr>
          <p:cNvPr id="21" name="Text Box 17"/>
          <p:cNvSpPr txBox="1">
            <a:spLocks noChangeArrowheads="1"/>
          </p:cNvSpPr>
          <p:nvPr/>
        </p:nvSpPr>
        <p:spPr bwMode="auto">
          <a:xfrm>
            <a:off x="2471738" y="3351213"/>
            <a:ext cx="62230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(International Organization for Standardization)</a:t>
            </a:r>
          </a:p>
          <a:p>
            <a:pPr eaLnBrk="1" hangingPunct="1">
              <a:spcBef>
                <a:spcPct val="20000"/>
              </a:spcBef>
            </a:pPr>
            <a:r>
              <a:rPr lang="tr-TR" noProof="1">
                <a:solidFill>
                  <a:srgbClr val="000000"/>
                </a:solidFill>
                <a:latin typeface="Cambria" pitchFamily="18" charset="0"/>
              </a:rPr>
              <a:t>(</a:t>
            </a:r>
            <a:r>
              <a:rPr lang="tr-TR" b="1" noProof="1">
                <a:solidFill>
                  <a:srgbClr val="000000"/>
                </a:solidFill>
                <a:latin typeface="Cambria" pitchFamily="18" charset="0"/>
              </a:rPr>
              <a:t>Uluslararası Standardizasyon Örgütü</a:t>
            </a:r>
            <a:r>
              <a:rPr lang="tr-TR" noProof="1">
                <a:solidFill>
                  <a:srgbClr val="000000"/>
                </a:solidFill>
                <a:latin typeface="Cambria" pitchFamily="18" charset="0"/>
              </a:rPr>
              <a:t>)</a:t>
            </a:r>
          </a:p>
        </p:txBody>
      </p:sp>
      <p:sp>
        <p:nvSpPr>
          <p:cNvPr id="22" name="Text Box 16"/>
          <p:cNvSpPr txBox="1">
            <a:spLocks noChangeArrowheads="1"/>
          </p:cNvSpPr>
          <p:nvPr/>
        </p:nvSpPr>
        <p:spPr bwMode="auto">
          <a:xfrm>
            <a:off x="8594725" y="1809750"/>
            <a:ext cx="454025"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a:solidFill>
                  <a:srgbClr val="000000"/>
                </a:solidFill>
                <a:latin typeface="Cambria" pitchFamily="18" charset="0"/>
              </a:rPr>
              <a:t>6</a:t>
            </a:r>
          </a:p>
        </p:txBody>
      </p:sp>
      <p:sp>
        <p:nvSpPr>
          <p:cNvPr id="23" name="Text Box 16"/>
          <p:cNvSpPr txBox="1">
            <a:spLocks noChangeArrowheads="1"/>
          </p:cNvSpPr>
          <p:nvPr/>
        </p:nvSpPr>
        <p:spPr bwMode="auto">
          <a:xfrm>
            <a:off x="8594725" y="2609850"/>
            <a:ext cx="4540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a:solidFill>
                  <a:srgbClr val="000000"/>
                </a:solidFill>
                <a:latin typeface="Cambria" pitchFamily="18" charset="0"/>
              </a:rPr>
              <a:t>7</a:t>
            </a:r>
          </a:p>
        </p:txBody>
      </p:sp>
      <p:sp>
        <p:nvSpPr>
          <p:cNvPr id="24" name="Text Box 16"/>
          <p:cNvSpPr txBox="1">
            <a:spLocks noChangeArrowheads="1"/>
          </p:cNvSpPr>
          <p:nvPr/>
        </p:nvSpPr>
        <p:spPr bwMode="auto">
          <a:xfrm>
            <a:off x="8594725" y="3421063"/>
            <a:ext cx="4540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a:solidFill>
                  <a:srgbClr val="000000"/>
                </a:solidFill>
                <a:latin typeface="Cambria" pitchFamily="18" charset="0"/>
              </a:rPr>
              <a:t>8</a:t>
            </a:r>
          </a:p>
        </p:txBody>
      </p:sp>
      <p:sp>
        <p:nvSpPr>
          <p:cNvPr id="25" name="Line 6"/>
          <p:cNvSpPr>
            <a:spLocks noChangeShapeType="1"/>
          </p:cNvSpPr>
          <p:nvPr/>
        </p:nvSpPr>
        <p:spPr bwMode="auto">
          <a:xfrm>
            <a:off x="314325" y="4148137"/>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26" name="Line 7"/>
          <p:cNvSpPr>
            <a:spLocks noChangeShapeType="1"/>
          </p:cNvSpPr>
          <p:nvPr/>
        </p:nvSpPr>
        <p:spPr bwMode="auto">
          <a:xfrm>
            <a:off x="314325" y="4940300"/>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28" name="Text Box 17"/>
          <p:cNvSpPr txBox="1">
            <a:spLocks noChangeArrowheads="1"/>
          </p:cNvSpPr>
          <p:nvPr/>
        </p:nvSpPr>
        <p:spPr bwMode="auto">
          <a:xfrm>
            <a:off x="1160463" y="4264025"/>
            <a:ext cx="1446212"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smtClean="0">
                <a:solidFill>
                  <a:srgbClr val="000000"/>
                </a:solidFill>
                <a:latin typeface="Cambria" pitchFamily="18" charset="0"/>
              </a:rPr>
              <a:t>NIOSH</a:t>
            </a:r>
            <a:endParaRPr lang="tr-TR" sz="2400" noProof="1">
              <a:solidFill>
                <a:srgbClr val="000000"/>
              </a:solidFill>
              <a:latin typeface="Cambria" pitchFamily="18" charset="0"/>
            </a:endParaRPr>
          </a:p>
        </p:txBody>
      </p:sp>
      <p:sp>
        <p:nvSpPr>
          <p:cNvPr id="29" name="Text Box 17"/>
          <p:cNvSpPr txBox="1">
            <a:spLocks noChangeArrowheads="1"/>
          </p:cNvSpPr>
          <p:nvPr/>
        </p:nvSpPr>
        <p:spPr bwMode="auto">
          <a:xfrm>
            <a:off x="2471738" y="4143375"/>
            <a:ext cx="62230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smtClean="0">
                <a:solidFill>
                  <a:srgbClr val="000000"/>
                </a:solidFill>
                <a:latin typeface="Cambria" pitchFamily="18" charset="0"/>
              </a:rPr>
              <a:t>(</a:t>
            </a:r>
            <a:r>
              <a:rPr lang="en-US" noProof="1">
                <a:solidFill>
                  <a:srgbClr val="000000"/>
                </a:solidFill>
                <a:latin typeface="Cambria" pitchFamily="18" charset="0"/>
              </a:rPr>
              <a:t>The National Institute for Occupational Safety and </a:t>
            </a:r>
            <a:r>
              <a:rPr lang="en-US" noProof="1" smtClean="0">
                <a:solidFill>
                  <a:srgbClr val="000000"/>
                </a:solidFill>
                <a:latin typeface="Cambria" pitchFamily="18" charset="0"/>
              </a:rPr>
              <a:t>Health</a:t>
            </a:r>
            <a:r>
              <a:rPr lang="tr-TR" noProof="1" smtClean="0">
                <a:solidFill>
                  <a:srgbClr val="000000"/>
                </a:solidFill>
                <a:latin typeface="Cambria" pitchFamily="18" charset="0"/>
              </a:rPr>
              <a:t>)</a:t>
            </a:r>
            <a:endParaRPr lang="tr-TR" noProof="1">
              <a:solidFill>
                <a:srgbClr val="000000"/>
              </a:solidFill>
              <a:latin typeface="Cambria" pitchFamily="18" charset="0"/>
            </a:endParaRPr>
          </a:p>
          <a:p>
            <a:pPr eaLnBrk="1" hangingPunct="1">
              <a:spcBef>
                <a:spcPct val="20000"/>
              </a:spcBef>
            </a:pPr>
            <a:r>
              <a:rPr lang="tr-TR" noProof="1" smtClean="0">
                <a:solidFill>
                  <a:srgbClr val="000000"/>
                </a:solidFill>
                <a:latin typeface="Cambria" pitchFamily="18" charset="0"/>
              </a:rPr>
              <a:t>(</a:t>
            </a:r>
            <a:r>
              <a:rPr lang="tr-TR" b="1" noProof="1">
                <a:solidFill>
                  <a:srgbClr val="000000"/>
                </a:solidFill>
                <a:latin typeface="Cambria" pitchFamily="18" charset="0"/>
              </a:rPr>
              <a:t>Ulusal İş Sağlığı ve Güvenliği Enstitüsü</a:t>
            </a:r>
            <a:r>
              <a:rPr lang="tr-TR" noProof="1" smtClean="0">
                <a:solidFill>
                  <a:srgbClr val="000000"/>
                </a:solidFill>
                <a:latin typeface="Cambria" pitchFamily="18" charset="0"/>
              </a:rPr>
              <a:t>)</a:t>
            </a:r>
            <a:endParaRPr lang="tr-TR" noProof="1">
              <a:solidFill>
                <a:srgbClr val="000000"/>
              </a:solidFill>
              <a:latin typeface="Cambria" pitchFamily="18" charset="0"/>
            </a:endParaRPr>
          </a:p>
        </p:txBody>
      </p:sp>
      <p:sp>
        <p:nvSpPr>
          <p:cNvPr id="30" name="Text Box 16"/>
          <p:cNvSpPr txBox="1">
            <a:spLocks noChangeArrowheads="1"/>
          </p:cNvSpPr>
          <p:nvPr/>
        </p:nvSpPr>
        <p:spPr bwMode="auto">
          <a:xfrm>
            <a:off x="8594725" y="4213225"/>
            <a:ext cx="4540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smtClean="0">
                <a:solidFill>
                  <a:srgbClr val="000000"/>
                </a:solidFill>
                <a:latin typeface="Cambria" pitchFamily="18" charset="0"/>
              </a:rPr>
              <a:t>9</a:t>
            </a:r>
            <a:endParaRPr lang="tr-TR" sz="3600" noProof="1">
              <a:solidFill>
                <a:srgbClr val="000000"/>
              </a:solidFill>
              <a:latin typeface="Cambria" pitchFamily="18" charset="0"/>
            </a:endParaRPr>
          </a:p>
        </p:txBody>
      </p:sp>
      <p:pic>
        <p:nvPicPr>
          <p:cNvPr id="1026" name="Picture 2" descr="C:\Users\AhmetYigitalp\Desktop\indir.jpg"/>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7600" y="4187347"/>
            <a:ext cx="720000" cy="720000"/>
          </a:xfrm>
          <a:prstGeom prst="rect">
            <a:avLst/>
          </a:prstGeom>
          <a:ln w="3175">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31"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2" name="Line 7"/>
          <p:cNvSpPr>
            <a:spLocks noChangeShapeType="1"/>
          </p:cNvSpPr>
          <p:nvPr/>
        </p:nvSpPr>
        <p:spPr bwMode="auto">
          <a:xfrm>
            <a:off x="307230" y="5730680"/>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33" name="Text Box 17"/>
          <p:cNvSpPr txBox="1">
            <a:spLocks noChangeArrowheads="1"/>
          </p:cNvSpPr>
          <p:nvPr/>
        </p:nvSpPr>
        <p:spPr bwMode="auto">
          <a:xfrm>
            <a:off x="1153368" y="5054405"/>
            <a:ext cx="1446212"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smtClean="0">
                <a:solidFill>
                  <a:srgbClr val="000000"/>
                </a:solidFill>
                <a:latin typeface="Cambria" pitchFamily="18" charset="0"/>
              </a:rPr>
              <a:t>ISSA</a:t>
            </a:r>
            <a:endParaRPr lang="tr-TR" sz="2400" noProof="1">
              <a:solidFill>
                <a:srgbClr val="000000"/>
              </a:solidFill>
              <a:latin typeface="Cambria" pitchFamily="18" charset="0"/>
            </a:endParaRPr>
          </a:p>
        </p:txBody>
      </p:sp>
      <p:sp>
        <p:nvSpPr>
          <p:cNvPr id="34" name="Text Box 16"/>
          <p:cNvSpPr txBox="1">
            <a:spLocks noChangeArrowheads="1"/>
          </p:cNvSpPr>
          <p:nvPr/>
        </p:nvSpPr>
        <p:spPr bwMode="auto">
          <a:xfrm>
            <a:off x="8431619" y="5003605"/>
            <a:ext cx="712381" cy="735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smtClean="0">
                <a:solidFill>
                  <a:srgbClr val="000000"/>
                </a:solidFill>
                <a:latin typeface="Cambria" pitchFamily="18" charset="0"/>
              </a:rPr>
              <a:t>10</a:t>
            </a:r>
            <a:endParaRPr lang="tr-TR" sz="3600" noProof="1">
              <a:solidFill>
                <a:srgbClr val="000000"/>
              </a:solidFill>
              <a:latin typeface="Cambria" pitchFamily="18" charset="0"/>
            </a:endParaRPr>
          </a:p>
        </p:txBody>
      </p:sp>
      <p:sp>
        <p:nvSpPr>
          <p:cNvPr id="36" name="Text Box 17"/>
          <p:cNvSpPr txBox="1">
            <a:spLocks noChangeArrowheads="1"/>
          </p:cNvSpPr>
          <p:nvPr/>
        </p:nvSpPr>
        <p:spPr bwMode="auto">
          <a:xfrm>
            <a:off x="2466182" y="4907347"/>
            <a:ext cx="6443901" cy="79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smtClean="0">
                <a:solidFill>
                  <a:srgbClr val="000000"/>
                </a:solidFill>
                <a:latin typeface="Cambria" pitchFamily="18" charset="0"/>
              </a:rPr>
              <a:t>(</a:t>
            </a:r>
            <a:r>
              <a:rPr lang="en-US" noProof="1">
                <a:solidFill>
                  <a:srgbClr val="000000"/>
                </a:solidFill>
                <a:latin typeface="Cambria" pitchFamily="18" charset="0"/>
              </a:rPr>
              <a:t>Information System Security Association</a:t>
            </a:r>
            <a:r>
              <a:rPr lang="tr-TR" noProof="1" smtClean="0">
                <a:solidFill>
                  <a:srgbClr val="000000"/>
                </a:solidFill>
                <a:latin typeface="Cambria" pitchFamily="18" charset="0"/>
              </a:rPr>
              <a:t>)</a:t>
            </a:r>
            <a:endParaRPr lang="tr-TR" noProof="1">
              <a:solidFill>
                <a:srgbClr val="000000"/>
              </a:solidFill>
              <a:latin typeface="Cambria" pitchFamily="18" charset="0"/>
            </a:endParaRPr>
          </a:p>
          <a:p>
            <a:pPr eaLnBrk="1" hangingPunct="1">
              <a:spcBef>
                <a:spcPct val="20000"/>
              </a:spcBef>
            </a:pPr>
            <a:r>
              <a:rPr lang="tr-TR" noProof="1" smtClean="0">
                <a:solidFill>
                  <a:srgbClr val="000000"/>
                </a:solidFill>
                <a:latin typeface="Cambria" pitchFamily="18" charset="0"/>
              </a:rPr>
              <a:t>(</a:t>
            </a:r>
            <a:r>
              <a:rPr lang="tr-TR" b="1" noProof="1">
                <a:solidFill>
                  <a:srgbClr val="000000"/>
                </a:solidFill>
                <a:latin typeface="Cambria" pitchFamily="18" charset="0"/>
              </a:rPr>
              <a:t>Bilgi Güvenliği Risk Yönetimi </a:t>
            </a:r>
            <a:r>
              <a:rPr lang="tr-TR" b="1" noProof="1" smtClean="0">
                <a:solidFill>
                  <a:srgbClr val="000000"/>
                </a:solidFill>
                <a:latin typeface="Cambria" pitchFamily="18" charset="0"/>
              </a:rPr>
              <a:t>)</a:t>
            </a:r>
            <a:endParaRPr lang="tr-TR" noProof="1">
              <a:solidFill>
                <a:srgbClr val="000000"/>
              </a:solidFill>
              <a:latin typeface="Cambria" pitchFamily="18" charset="0"/>
            </a:endParaRPr>
          </a:p>
        </p:txBody>
      </p:sp>
      <p:pic>
        <p:nvPicPr>
          <p:cNvPr id="2" name="Picture 2" descr="C:\Users\AhmetYigitalp\Desktop\indir.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2173" y="4967647"/>
            <a:ext cx="745428" cy="720222"/>
          </a:xfrm>
          <a:prstGeom prst="rect">
            <a:avLst/>
          </a:prstGeom>
          <a:ln w="3175">
            <a:solidFill>
              <a:schemeClr val="tx1">
                <a:lumMod val="65000"/>
                <a:lumOff val="35000"/>
              </a:schemeClr>
            </a:solidFill>
          </a:ln>
          <a:extLst>
            <a:ext uri="{909E8E84-426E-40DD-AFC4-6F175D3DCCD1}">
              <a14:hiddenFill xmlns:a14="http://schemas.microsoft.com/office/drawing/2010/main">
                <a:solidFill>
                  <a:srgbClr val="FFFFFF"/>
                </a:solidFill>
              </a14:hiddenFill>
            </a:ext>
          </a:extLst>
        </p:spPr>
      </p:pic>
      <p:sp>
        <p:nvSpPr>
          <p:cNvPr id="35" name="Akış Çizelgesi: Belge 34"/>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BAZI ISO STANDARTLARI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algn="ctr">
              <a:buClr>
                <a:srgbClr val="292929"/>
              </a:buClr>
            </a:pPr>
            <a:endParaRPr lang="tr-TR" sz="900" i="1" dirty="0">
              <a:solidFill>
                <a:srgbClr val="000000"/>
              </a:solidFill>
              <a:latin typeface="Calibri" pitchFamily="34" charset="0"/>
              <a:cs typeface="Calibri" pitchFamily="34" charset="0"/>
            </a:endParaRPr>
          </a:p>
          <a:p>
            <a:pPr marL="179388">
              <a:buClr>
                <a:srgbClr val="292929"/>
              </a:buClr>
            </a:pPr>
            <a:r>
              <a:rPr lang="tr-TR" sz="2000" b="1" i="1" dirty="0">
                <a:solidFill>
                  <a:srgbClr val="000000"/>
                </a:solidFill>
                <a:latin typeface="Calibri" pitchFamily="34" charset="0"/>
                <a:cs typeface="Calibri" pitchFamily="34" charset="0"/>
              </a:rPr>
              <a:t>ISO 9001	: Kalite </a:t>
            </a:r>
            <a:r>
              <a:rPr lang="tr-TR" sz="2000" i="1" dirty="0">
                <a:solidFill>
                  <a:srgbClr val="000000"/>
                </a:solidFill>
                <a:latin typeface="Calibri" pitchFamily="34" charset="0"/>
                <a:cs typeface="Calibri" pitchFamily="34" charset="0"/>
              </a:rPr>
              <a:t>(Ülkemizde en çok bilinen)</a:t>
            </a:r>
          </a:p>
          <a:p>
            <a:pPr marL="179388">
              <a:buClr>
                <a:srgbClr val="292929"/>
              </a:buClr>
            </a:pPr>
            <a:r>
              <a:rPr lang="tr-TR" sz="2000" b="1" i="1" dirty="0">
                <a:solidFill>
                  <a:srgbClr val="000000"/>
                </a:solidFill>
                <a:latin typeface="Calibri" pitchFamily="34" charset="0"/>
                <a:cs typeface="Calibri" pitchFamily="34" charset="0"/>
              </a:rPr>
              <a:t>ISO 14001 	: Çevre</a:t>
            </a:r>
          </a:p>
          <a:p>
            <a:pPr marL="179388">
              <a:buClr>
                <a:srgbClr val="292929"/>
              </a:buClr>
            </a:pPr>
            <a:r>
              <a:rPr lang="tr-TR" sz="2000" b="1" i="1" dirty="0">
                <a:solidFill>
                  <a:srgbClr val="000000"/>
                </a:solidFill>
                <a:latin typeface="Calibri" pitchFamily="34" charset="0"/>
                <a:cs typeface="Calibri" pitchFamily="34" charset="0"/>
              </a:rPr>
              <a:t>ISO 18001	: İş Sağlığı ve Güvenliği </a:t>
            </a:r>
          </a:p>
          <a:p>
            <a:pPr marL="179388">
              <a:buClr>
                <a:srgbClr val="292929"/>
              </a:buClr>
            </a:pPr>
            <a:r>
              <a:rPr lang="tr-TR" sz="2000" i="1" dirty="0" smtClean="0">
                <a:solidFill>
                  <a:srgbClr val="000000"/>
                </a:solidFill>
                <a:latin typeface="Calibri" pitchFamily="34" charset="0"/>
                <a:cs typeface="Calibri" pitchFamily="34" charset="0"/>
              </a:rPr>
              <a:t>ISO </a:t>
            </a:r>
            <a:r>
              <a:rPr lang="tr-TR" sz="2000" i="1" dirty="0">
                <a:solidFill>
                  <a:srgbClr val="000000"/>
                </a:solidFill>
                <a:latin typeface="Calibri" pitchFamily="34" charset="0"/>
                <a:cs typeface="Calibri" pitchFamily="34" charset="0"/>
              </a:rPr>
              <a:t>13485	: Medikal</a:t>
            </a:r>
          </a:p>
          <a:p>
            <a:pPr marL="179388">
              <a:buClr>
                <a:srgbClr val="292929"/>
              </a:buClr>
            </a:pPr>
            <a:r>
              <a:rPr lang="tr-TR" sz="2000" i="1" dirty="0" smtClean="0">
                <a:solidFill>
                  <a:srgbClr val="000000"/>
                </a:solidFill>
                <a:latin typeface="Calibri" pitchFamily="34" charset="0"/>
                <a:cs typeface="Calibri" pitchFamily="34" charset="0"/>
              </a:rPr>
              <a:t>ISO </a:t>
            </a:r>
            <a:r>
              <a:rPr lang="tr-TR" sz="2000" i="1" dirty="0">
                <a:solidFill>
                  <a:srgbClr val="000000"/>
                </a:solidFill>
                <a:latin typeface="Calibri" pitchFamily="34" charset="0"/>
                <a:cs typeface="Calibri" pitchFamily="34" charset="0"/>
              </a:rPr>
              <a:t>17025 	: Laboratuvar Akreditasyonu</a:t>
            </a:r>
          </a:p>
          <a:p>
            <a:pPr marL="179388">
              <a:buClr>
                <a:srgbClr val="292929"/>
              </a:buClr>
            </a:pPr>
            <a:r>
              <a:rPr lang="tr-TR" sz="2000" i="1" dirty="0" smtClean="0">
                <a:solidFill>
                  <a:srgbClr val="000000"/>
                </a:solidFill>
                <a:latin typeface="Calibri" pitchFamily="34" charset="0"/>
                <a:cs typeface="Calibri" pitchFamily="34" charset="0"/>
              </a:rPr>
              <a:t>ISO </a:t>
            </a:r>
            <a:r>
              <a:rPr lang="tr-TR" sz="2000" i="1" dirty="0">
                <a:solidFill>
                  <a:srgbClr val="000000"/>
                </a:solidFill>
                <a:latin typeface="Calibri" pitchFamily="34" charset="0"/>
                <a:cs typeface="Calibri" pitchFamily="34" charset="0"/>
              </a:rPr>
              <a:t>27001	: Bilgi Güvenliği</a:t>
            </a:r>
          </a:p>
          <a:p>
            <a:pPr marL="179388">
              <a:buClr>
                <a:srgbClr val="292929"/>
              </a:buClr>
            </a:pPr>
            <a:r>
              <a:rPr lang="tr-TR" sz="2000" i="1" dirty="0">
                <a:solidFill>
                  <a:srgbClr val="000000"/>
                </a:solidFill>
                <a:latin typeface="Calibri" pitchFamily="34" charset="0"/>
                <a:cs typeface="Calibri" pitchFamily="34" charset="0"/>
              </a:rPr>
              <a:t>ISO 22000 	: Gıda Güvenliği Standartları,</a:t>
            </a:r>
          </a:p>
          <a:p>
            <a:pPr marL="179388" algn="ctr">
              <a:buClr>
                <a:srgbClr val="292929"/>
              </a:buClr>
            </a:pPr>
            <a:endParaRPr lang="tr-TR" sz="2000" i="1" dirty="0">
              <a:solidFill>
                <a:srgbClr val="000000"/>
              </a:solidFill>
              <a:latin typeface="Calibri" pitchFamily="34" charset="0"/>
              <a:cs typeface="Calibri" pitchFamily="34" charset="0"/>
            </a:endParaRPr>
          </a:p>
        </p:txBody>
      </p:sp>
      <p:sp>
        <p:nvSpPr>
          <p:cNvPr id="18227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82282" name="Group 9"/>
          <p:cNvGrpSpPr>
            <a:grpSpLocks/>
          </p:cNvGrpSpPr>
          <p:nvPr/>
        </p:nvGrpSpPr>
        <p:grpSpPr bwMode="auto">
          <a:xfrm>
            <a:off x="323850" y="1555750"/>
            <a:ext cx="1482725" cy="1482725"/>
            <a:chOff x="1710" y="1035"/>
            <a:chExt cx="2316" cy="2316"/>
          </a:xfrm>
        </p:grpSpPr>
        <p:grpSp>
          <p:nvGrpSpPr>
            <p:cNvPr id="182284" name="Group 10"/>
            <p:cNvGrpSpPr>
              <a:grpSpLocks/>
            </p:cNvGrpSpPr>
            <p:nvPr/>
          </p:nvGrpSpPr>
          <p:grpSpPr bwMode="auto">
            <a:xfrm rot="3600000">
              <a:off x="1710" y="1035"/>
              <a:ext cx="2316" cy="2316"/>
              <a:chOff x="1710" y="1035"/>
              <a:chExt cx="2316" cy="2316"/>
            </a:xfrm>
          </p:grpSpPr>
          <p:sp>
            <p:nvSpPr>
              <p:cNvPr id="182289"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82290"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82291"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82285" name="Group 14"/>
            <p:cNvGrpSpPr>
              <a:grpSpLocks/>
            </p:cNvGrpSpPr>
            <p:nvPr/>
          </p:nvGrpSpPr>
          <p:grpSpPr bwMode="auto">
            <a:xfrm rot="7200000">
              <a:off x="2059" y="1386"/>
              <a:ext cx="1616" cy="1614"/>
              <a:chOff x="2060" y="1387"/>
              <a:chExt cx="1616" cy="1614"/>
            </a:xfrm>
          </p:grpSpPr>
          <p:sp>
            <p:nvSpPr>
              <p:cNvPr id="182286"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82287"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82288"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STANDARDİZASYON ÖRGÜTÜ</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79739209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4"/>
          <p:cNvSpPr>
            <a:spLocks noChangeArrowheads="1"/>
          </p:cNvSpPr>
          <p:nvPr/>
        </p:nvSpPr>
        <p:spPr bwMode="auto">
          <a:xfrm>
            <a:off x="0" y="2780506"/>
            <a:ext cx="9133920" cy="2921887"/>
          </a:xfrm>
          <a:prstGeom prst="rect">
            <a:avLst/>
          </a:prstGeom>
          <a:noFill/>
          <a:ln w="9525" algn="ctr">
            <a:noFill/>
            <a:round/>
            <a:headEnd/>
            <a:tailEnd/>
          </a:ln>
        </p:spPr>
        <p:txBody>
          <a:bodyPr wrap="none" anchor="ctr"/>
          <a:lstStyle/>
          <a:p>
            <a:pPr marL="36000" algn="ctr">
              <a:defRPr/>
            </a:pP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Ulusal Kuruluşlar</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9162" y="582613"/>
            <a:ext cx="2225675" cy="439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978754761"/>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5"/>
          <p:cNvSpPr>
            <a:spLocks noChangeShapeType="1"/>
          </p:cNvSpPr>
          <p:nvPr/>
        </p:nvSpPr>
        <p:spPr bwMode="auto">
          <a:xfrm>
            <a:off x="314325" y="2392363"/>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 name="Line 6"/>
          <p:cNvSpPr>
            <a:spLocks noChangeShapeType="1"/>
          </p:cNvSpPr>
          <p:nvPr/>
        </p:nvSpPr>
        <p:spPr bwMode="auto">
          <a:xfrm>
            <a:off x="314325" y="3184525"/>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7" name="Line 7"/>
          <p:cNvSpPr>
            <a:spLocks noChangeShapeType="1"/>
          </p:cNvSpPr>
          <p:nvPr/>
        </p:nvSpPr>
        <p:spPr bwMode="auto">
          <a:xfrm>
            <a:off x="314325" y="3976688"/>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8" name="Line 8"/>
          <p:cNvSpPr>
            <a:spLocks noChangeShapeType="1"/>
          </p:cNvSpPr>
          <p:nvPr/>
        </p:nvSpPr>
        <p:spPr bwMode="auto">
          <a:xfrm>
            <a:off x="314325" y="4768850"/>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9" name="Line 9"/>
          <p:cNvSpPr>
            <a:spLocks noChangeShapeType="1"/>
          </p:cNvSpPr>
          <p:nvPr/>
        </p:nvSpPr>
        <p:spPr bwMode="auto">
          <a:xfrm>
            <a:off x="314325" y="1600200"/>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10" name="Line 10"/>
          <p:cNvSpPr>
            <a:spLocks noChangeShapeType="1"/>
          </p:cNvSpPr>
          <p:nvPr/>
        </p:nvSpPr>
        <p:spPr bwMode="auto">
          <a:xfrm>
            <a:off x="314325" y="5561013"/>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11" name="Text Box 16"/>
          <p:cNvSpPr txBox="1">
            <a:spLocks noChangeArrowheads="1"/>
          </p:cNvSpPr>
          <p:nvPr/>
        </p:nvSpPr>
        <p:spPr bwMode="auto">
          <a:xfrm>
            <a:off x="2703513" y="1771650"/>
            <a:ext cx="62230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(İş Teftiş Kurulu Başkanlığı)</a:t>
            </a:r>
          </a:p>
        </p:txBody>
      </p:sp>
      <p:sp>
        <p:nvSpPr>
          <p:cNvPr id="12" name="Text Box 17"/>
          <p:cNvSpPr txBox="1">
            <a:spLocks noChangeArrowheads="1"/>
          </p:cNvSpPr>
          <p:nvPr/>
        </p:nvSpPr>
        <p:spPr bwMode="auto">
          <a:xfrm>
            <a:off x="2703513" y="2543175"/>
            <a:ext cx="62230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(İş Sağlığı ve Güvenliği Genel Müdürlüğü)</a:t>
            </a:r>
          </a:p>
        </p:txBody>
      </p:sp>
      <p:sp>
        <p:nvSpPr>
          <p:cNvPr id="13" name="Text Box 18"/>
          <p:cNvSpPr txBox="1">
            <a:spLocks noChangeArrowheads="1"/>
          </p:cNvSpPr>
          <p:nvPr/>
        </p:nvSpPr>
        <p:spPr bwMode="auto">
          <a:xfrm>
            <a:off x="2730500" y="3354388"/>
            <a:ext cx="6224588"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(İş Sağlığı ve Güvenliği Merkezi Müdürlüğü)</a:t>
            </a:r>
          </a:p>
        </p:txBody>
      </p:sp>
      <p:sp>
        <p:nvSpPr>
          <p:cNvPr id="14" name="Text Box 19"/>
          <p:cNvSpPr txBox="1">
            <a:spLocks noChangeArrowheads="1"/>
          </p:cNvSpPr>
          <p:nvPr/>
        </p:nvSpPr>
        <p:spPr bwMode="auto">
          <a:xfrm>
            <a:off x="2703513" y="4138613"/>
            <a:ext cx="62230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 (Çalışma ve Sosyal Güvenlik Eğitim ve Araştıma Merkezi</a:t>
            </a:r>
          </a:p>
        </p:txBody>
      </p:sp>
      <p:sp>
        <p:nvSpPr>
          <p:cNvPr id="15" name="Text Box 20"/>
          <p:cNvSpPr txBox="1">
            <a:spLocks noChangeArrowheads="1"/>
          </p:cNvSpPr>
          <p:nvPr/>
        </p:nvSpPr>
        <p:spPr bwMode="auto">
          <a:xfrm>
            <a:off x="2730500" y="4951413"/>
            <a:ext cx="626427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(Sosyal Güvenlik Kurumu)</a:t>
            </a:r>
          </a:p>
        </p:txBody>
      </p:sp>
      <p:sp>
        <p:nvSpPr>
          <p:cNvPr id="16" name="Text Box 16"/>
          <p:cNvSpPr txBox="1">
            <a:spLocks noChangeArrowheads="1"/>
          </p:cNvSpPr>
          <p:nvPr/>
        </p:nvSpPr>
        <p:spPr bwMode="auto">
          <a:xfrm>
            <a:off x="1160463" y="1733550"/>
            <a:ext cx="15430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İTKB</a:t>
            </a:r>
            <a:r>
              <a:rPr lang="tr-TR" sz="2400" noProof="1">
                <a:solidFill>
                  <a:srgbClr val="000000"/>
                </a:solidFill>
                <a:latin typeface="Cambria" pitchFamily="18" charset="0"/>
              </a:rPr>
              <a:t> </a:t>
            </a:r>
          </a:p>
        </p:txBody>
      </p:sp>
      <p:sp>
        <p:nvSpPr>
          <p:cNvPr id="17" name="Text Box 17"/>
          <p:cNvSpPr txBox="1">
            <a:spLocks noChangeArrowheads="1"/>
          </p:cNvSpPr>
          <p:nvPr/>
        </p:nvSpPr>
        <p:spPr bwMode="auto">
          <a:xfrm>
            <a:off x="1160463" y="2503488"/>
            <a:ext cx="154305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İSGGM</a:t>
            </a:r>
            <a:endParaRPr lang="tr-TR" sz="2400" noProof="1">
              <a:solidFill>
                <a:srgbClr val="000000"/>
              </a:solidFill>
              <a:latin typeface="Cambria" pitchFamily="18" charset="0"/>
            </a:endParaRPr>
          </a:p>
        </p:txBody>
      </p:sp>
      <p:sp>
        <p:nvSpPr>
          <p:cNvPr id="18" name="Text Box 18"/>
          <p:cNvSpPr txBox="1">
            <a:spLocks noChangeArrowheads="1"/>
          </p:cNvSpPr>
          <p:nvPr/>
        </p:nvSpPr>
        <p:spPr bwMode="auto">
          <a:xfrm>
            <a:off x="1160463" y="3302000"/>
            <a:ext cx="15430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İSGÜM</a:t>
            </a:r>
          </a:p>
        </p:txBody>
      </p:sp>
      <p:sp>
        <p:nvSpPr>
          <p:cNvPr id="19" name="Text Box 19"/>
          <p:cNvSpPr txBox="1">
            <a:spLocks noChangeArrowheads="1"/>
          </p:cNvSpPr>
          <p:nvPr/>
        </p:nvSpPr>
        <p:spPr bwMode="auto">
          <a:xfrm>
            <a:off x="1160463" y="4071938"/>
            <a:ext cx="154305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ÇASGEM</a:t>
            </a:r>
            <a:endParaRPr lang="tr-TR" sz="2400" noProof="1">
              <a:solidFill>
                <a:srgbClr val="000000"/>
              </a:solidFill>
              <a:latin typeface="Cambria" pitchFamily="18" charset="0"/>
            </a:endParaRPr>
          </a:p>
        </p:txBody>
      </p:sp>
      <p:sp>
        <p:nvSpPr>
          <p:cNvPr id="20" name="Dikdörtgen 19"/>
          <p:cNvSpPr>
            <a:spLocks noChangeArrowheads="1"/>
          </p:cNvSpPr>
          <p:nvPr/>
        </p:nvSpPr>
        <p:spPr bwMode="auto">
          <a:xfrm>
            <a:off x="1184275" y="4883150"/>
            <a:ext cx="14541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p>
            <a:pPr marL="177800" indent="-177800" defTabSz="801688">
              <a:spcBef>
                <a:spcPct val="20000"/>
              </a:spcBef>
            </a:pPr>
            <a:r>
              <a:rPr lang="tr-TR" sz="2400" b="1">
                <a:solidFill>
                  <a:srgbClr val="000000"/>
                </a:solidFill>
                <a:latin typeface="Cambria" pitchFamily="18" charset="0"/>
              </a:rPr>
              <a:t>SGK</a:t>
            </a: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İSG KONUSUNDA ULUSAL KAMU KURULUŞLARI</a:t>
            </a:r>
          </a:p>
        </p:txBody>
      </p:sp>
      <p:sp>
        <p:nvSpPr>
          <p:cNvPr id="22" name="Text Box 16"/>
          <p:cNvSpPr txBox="1">
            <a:spLocks noChangeArrowheads="1"/>
          </p:cNvSpPr>
          <p:nvPr/>
        </p:nvSpPr>
        <p:spPr bwMode="auto">
          <a:xfrm>
            <a:off x="231775" y="1217613"/>
            <a:ext cx="6224588"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ÇSGB BAĞLI İSG FAALİYETLERİNDE BULUNAN KURULUŞLAR</a:t>
            </a:r>
          </a:p>
        </p:txBody>
      </p:sp>
      <p:pic>
        <p:nvPicPr>
          <p:cNvPr id="23" name="Picture 3" descr="D:\DOKTOR\9-ISTUZMAN\1-EĞİTİM KURUMU\1. İstanbuluzman\Ulusal ve Uluslararası Kuruluşlar\Yardımcı\Resim\ISGGM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8775" y="2428875"/>
            <a:ext cx="719138" cy="7207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4" name="Resim 2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9250" y="3224213"/>
            <a:ext cx="719138" cy="7207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5" name="Picture 4" descr="D:\DOKTOR\9-ISTUZMAN\1-EĞİTİM KURUMU\1. İstanbuluzman\Ulusal ve Uluslararası Kuruluşlar\Yardımcı\Resim\SGK1.jpg"/>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7188" y="4800600"/>
            <a:ext cx="720725" cy="7207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6" name="Picture 6" descr="D:\DOKTOR\9-ISTUZMAN\1-EĞİTİM KURUMU\1. İstanbuluzman\Ulusal ve Uluslararası Kuruluşlar\Yardımcı\Resim\ÇASGEM1.jpg"/>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600" y="4006850"/>
            <a:ext cx="719138" cy="7207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7" name="Picture 24"/>
          <p:cNvPicPr preferRelativeResize="0">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250" y="1638300"/>
            <a:ext cx="719138" cy="719138"/>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childTnLst>
                                </p:cTn>
                              </p:par>
                            </p:childTnLst>
                          </p:cTn>
                        </p:par>
                        <p:par>
                          <p:cTn id="8" fill="hold" nodeType="afterGroup">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100"/>
                                        <p:tgtEl>
                                          <p:spTgt spid="9"/>
                                        </p:tgtEl>
                                      </p:cBhvr>
                                    </p:animEffect>
                                  </p:childTnLst>
                                </p:cTn>
                              </p:par>
                            </p:childTnLst>
                          </p:cTn>
                        </p:par>
                        <p:par>
                          <p:cTn id="12" fill="hold" nodeType="afterGroup">
                            <p:stCondLst>
                              <p:cond delay="1100"/>
                            </p:stCondLst>
                            <p:childTnLst>
                              <p:par>
                                <p:cTn id="13" presetID="22" presetClass="entr" presetSubtype="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100"/>
                                        <p:tgtEl>
                                          <p:spTgt spid="4"/>
                                        </p:tgtEl>
                                      </p:cBhvr>
                                    </p:animEffect>
                                  </p:childTnLst>
                                </p:cTn>
                              </p:par>
                            </p:childTnLst>
                          </p:cTn>
                        </p:par>
                        <p:par>
                          <p:cTn id="16" fill="hold" nodeType="afterGroup">
                            <p:stCondLst>
                              <p:cond delay="1200"/>
                            </p:stCondLst>
                            <p:childTnLst>
                              <p:par>
                                <p:cTn id="17" presetID="22"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100"/>
                                        <p:tgtEl>
                                          <p:spTgt spid="5"/>
                                        </p:tgtEl>
                                      </p:cBhvr>
                                    </p:animEffect>
                                  </p:childTnLst>
                                </p:cTn>
                              </p:par>
                            </p:childTnLst>
                          </p:cTn>
                        </p:par>
                        <p:par>
                          <p:cTn id="20" fill="hold" nodeType="afterGroup">
                            <p:stCondLst>
                              <p:cond delay="1300"/>
                            </p:stCondLst>
                            <p:childTnLst>
                              <p:par>
                                <p:cTn id="21" presetID="22" presetClass="entr" presetSubtype="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100"/>
                                        <p:tgtEl>
                                          <p:spTgt spid="7"/>
                                        </p:tgtEl>
                                      </p:cBhvr>
                                    </p:animEffect>
                                  </p:childTnLst>
                                </p:cTn>
                              </p:par>
                            </p:childTnLst>
                          </p:cTn>
                        </p:par>
                        <p:par>
                          <p:cTn id="24" fill="hold" nodeType="afterGroup">
                            <p:stCondLst>
                              <p:cond delay="1400"/>
                            </p:stCondLst>
                            <p:childTnLst>
                              <p:par>
                                <p:cTn id="25" presetID="22" presetClass="entr" presetSubtype="1"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100"/>
                                        <p:tgtEl>
                                          <p:spTgt spid="8"/>
                                        </p:tgtEl>
                                      </p:cBhvr>
                                    </p:animEffect>
                                  </p:childTnLst>
                                </p:cTn>
                              </p:par>
                            </p:childTnLst>
                          </p:cTn>
                        </p:par>
                        <p:par>
                          <p:cTn id="28" fill="hold" nodeType="afterGroup">
                            <p:stCondLst>
                              <p:cond delay="1500"/>
                            </p:stCondLst>
                            <p:childTnLst>
                              <p:par>
                                <p:cTn id="29" presetID="22" presetClass="entr" presetSubtype="1"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up)">
                                      <p:cBhvr>
                                        <p:cTn id="31" dur="100"/>
                                        <p:tgtEl>
                                          <p:spTgt spid="10"/>
                                        </p:tgtEl>
                                      </p:cBhvr>
                                    </p:animEffect>
                                  </p:childTnLst>
                                </p:cTn>
                              </p:par>
                            </p:childTnLst>
                          </p:cTn>
                        </p:par>
                        <p:par>
                          <p:cTn id="32" fill="hold" nodeType="afterGroup">
                            <p:stCondLst>
                              <p:cond delay="1600"/>
                            </p:stCondLst>
                            <p:childTnLst>
                              <p:par>
                                <p:cTn id="33" presetID="1" presetClass="entr" presetSubtype="0" fill="hold" nodeType="after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par>
                          <p:cTn id="35" fill="hold" nodeType="afterGroup">
                            <p:stCondLst>
                              <p:cond delay="1600"/>
                            </p:stCondLst>
                            <p:childTnLst>
                              <p:par>
                                <p:cTn id="36" presetID="10" presetClass="entr" presetSubtype="0" fill="hold" grpId="0" nodeType="after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childTnLst>
                          </p:cTn>
                        </p:par>
                        <p:par>
                          <p:cTn id="39" fill="hold" nodeType="afterGroup">
                            <p:stCondLst>
                              <p:cond delay="2100"/>
                            </p:stCondLst>
                            <p:childTnLst>
                              <p:par>
                                <p:cTn id="40" presetID="10" presetClass="entr" presetSubtype="0"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nodeType="afterGroup">
                            <p:stCondLst>
                              <p:cond delay="2600"/>
                            </p:stCondLst>
                            <p:childTnLst>
                              <p:par>
                                <p:cTn id="44" presetID="10" presetClass="entr" presetSubtype="0" fill="hold"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childTnLst>
                          </p:cTn>
                        </p:par>
                        <p:par>
                          <p:cTn id="47" fill="hold" nodeType="afterGroup">
                            <p:stCondLst>
                              <p:cond delay="3100"/>
                            </p:stCondLst>
                            <p:childTnLst>
                              <p:par>
                                <p:cTn id="48" presetID="10" presetClass="entr" presetSubtype="0" fill="hold" grpId="0"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childTnLst>
                          </p:cTn>
                        </p:par>
                        <p:par>
                          <p:cTn id="51" fill="hold" nodeType="afterGroup">
                            <p:stCondLst>
                              <p:cond delay="3600"/>
                            </p:stCondLst>
                            <p:childTnLst>
                              <p:par>
                                <p:cTn id="52" presetID="10" presetClass="entr" presetSubtype="0" fill="hold" grpId="0"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500"/>
                                        <p:tgtEl>
                                          <p:spTgt spid="12"/>
                                        </p:tgtEl>
                                      </p:cBhvr>
                                    </p:animEffect>
                                  </p:childTnLst>
                                </p:cTn>
                              </p:par>
                            </p:childTnLst>
                          </p:cTn>
                        </p:par>
                        <p:par>
                          <p:cTn id="55" fill="hold" nodeType="afterGroup">
                            <p:stCondLst>
                              <p:cond delay="4100"/>
                            </p:stCondLst>
                            <p:childTnLst>
                              <p:par>
                                <p:cTn id="56" presetID="10" presetClass="entr" presetSubtype="0" fill="hold" nodeType="after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childTnLst>
                          </p:cTn>
                        </p:par>
                        <p:par>
                          <p:cTn id="59" fill="hold" nodeType="afterGroup">
                            <p:stCondLst>
                              <p:cond delay="4600"/>
                            </p:stCondLst>
                            <p:childTnLst>
                              <p:par>
                                <p:cTn id="60" presetID="10" presetClass="entr" presetSubtype="0" fill="hold" grpId="0" nodeType="after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500"/>
                                        <p:tgtEl>
                                          <p:spTgt spid="18"/>
                                        </p:tgtEl>
                                      </p:cBhvr>
                                    </p:animEffect>
                                  </p:childTnLst>
                                </p:cTn>
                              </p:par>
                            </p:childTnLst>
                          </p:cTn>
                        </p:par>
                        <p:par>
                          <p:cTn id="63" fill="hold" nodeType="afterGroup">
                            <p:stCondLst>
                              <p:cond delay="5100"/>
                            </p:stCondLst>
                            <p:childTnLst>
                              <p:par>
                                <p:cTn id="64" presetID="10" presetClass="entr" presetSubtype="0" fill="hold" grpId="0" nodeType="after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fade">
                                      <p:cBhvr>
                                        <p:cTn id="66" dur="500"/>
                                        <p:tgtEl>
                                          <p:spTgt spid="13"/>
                                        </p:tgtEl>
                                      </p:cBhvr>
                                    </p:animEffect>
                                  </p:childTnLst>
                                </p:cTn>
                              </p:par>
                            </p:childTnLst>
                          </p:cTn>
                        </p:par>
                        <p:par>
                          <p:cTn id="67" fill="hold" nodeType="afterGroup">
                            <p:stCondLst>
                              <p:cond delay="5600"/>
                            </p:stCondLst>
                            <p:childTnLst>
                              <p:par>
                                <p:cTn id="68" presetID="10" presetClass="entr" presetSubtype="0" fill="hold" nodeType="after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500"/>
                                        <p:tgtEl>
                                          <p:spTgt spid="26"/>
                                        </p:tgtEl>
                                      </p:cBhvr>
                                    </p:animEffect>
                                  </p:childTnLst>
                                </p:cTn>
                              </p:par>
                            </p:childTnLst>
                          </p:cTn>
                        </p:par>
                        <p:par>
                          <p:cTn id="71" fill="hold" nodeType="afterGroup">
                            <p:stCondLst>
                              <p:cond delay="6100"/>
                            </p:stCondLst>
                            <p:childTnLst>
                              <p:par>
                                <p:cTn id="72" presetID="10" presetClass="entr" presetSubtype="0" fill="hold" grpId="0" nodeType="after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fade">
                                      <p:cBhvr>
                                        <p:cTn id="74" dur="500"/>
                                        <p:tgtEl>
                                          <p:spTgt spid="19"/>
                                        </p:tgtEl>
                                      </p:cBhvr>
                                    </p:animEffect>
                                  </p:childTnLst>
                                </p:cTn>
                              </p:par>
                            </p:childTnLst>
                          </p:cTn>
                        </p:par>
                        <p:par>
                          <p:cTn id="75" fill="hold" nodeType="afterGroup">
                            <p:stCondLst>
                              <p:cond delay="6600"/>
                            </p:stCondLst>
                            <p:childTnLst>
                              <p:par>
                                <p:cTn id="76" presetID="10" presetClass="entr" presetSubtype="0" fill="hold" grpId="0" nodeType="after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fade">
                                      <p:cBhvr>
                                        <p:cTn id="78" dur="500"/>
                                        <p:tgtEl>
                                          <p:spTgt spid="14"/>
                                        </p:tgtEl>
                                      </p:cBhvr>
                                    </p:animEffect>
                                  </p:childTnLst>
                                </p:cTn>
                              </p:par>
                            </p:childTnLst>
                          </p:cTn>
                        </p:par>
                        <p:par>
                          <p:cTn id="79" fill="hold" nodeType="afterGroup">
                            <p:stCondLst>
                              <p:cond delay="7100"/>
                            </p:stCondLst>
                            <p:childTnLst>
                              <p:par>
                                <p:cTn id="80" presetID="10" presetClass="entr" presetSubtype="0" fill="hold" nodeType="after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fade">
                                      <p:cBhvr>
                                        <p:cTn id="82" dur="500"/>
                                        <p:tgtEl>
                                          <p:spTgt spid="25"/>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20"/>
                                        </p:tgtEl>
                                        <p:attrNameLst>
                                          <p:attrName>style.visibility</p:attrName>
                                        </p:attrNameLst>
                                      </p:cBhvr>
                                      <p:to>
                                        <p:strVal val="visible"/>
                                      </p:to>
                                    </p:set>
                                    <p:animEffect transition="in" filter="fade">
                                      <p:cBhvr>
                                        <p:cTn id="85" dur="500"/>
                                        <p:tgtEl>
                                          <p:spTgt spid="20"/>
                                        </p:tgtEl>
                                      </p:cBhvr>
                                    </p:animEffect>
                                  </p:childTnLst>
                                </p:cTn>
                              </p:par>
                            </p:childTnLst>
                          </p:cTn>
                        </p:par>
                        <p:par>
                          <p:cTn id="86" fill="hold" nodeType="afterGroup">
                            <p:stCondLst>
                              <p:cond delay="7600"/>
                            </p:stCondLst>
                            <p:childTnLst>
                              <p:par>
                                <p:cTn id="87" presetID="10" presetClass="entr" presetSubtype="0" fill="hold" grpId="0" nodeType="afterEffect">
                                  <p:stCondLst>
                                    <p:cond delay="0"/>
                                  </p:stCondLst>
                                  <p:childTnLst>
                                    <p:set>
                                      <p:cBhvr>
                                        <p:cTn id="88" dur="1" fill="hold">
                                          <p:stCondLst>
                                            <p:cond delay="0"/>
                                          </p:stCondLst>
                                        </p:cTn>
                                        <p:tgtEl>
                                          <p:spTgt spid="15"/>
                                        </p:tgtEl>
                                        <p:attrNameLst>
                                          <p:attrName>style.visibility</p:attrName>
                                        </p:attrNameLst>
                                      </p:cBhvr>
                                      <p:to>
                                        <p:strVal val="visible"/>
                                      </p:to>
                                    </p:set>
                                    <p:animEffect transition="in" filter="fade">
                                      <p:cBhvr>
                                        <p:cTn id="8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0" grpId="0" animBg="1"/>
      <p:bldP spid="11" grpId="0"/>
      <p:bldP spid="12" grpId="0"/>
      <p:bldP spid="13" grpId="0"/>
      <p:bldP spid="14" grpId="0"/>
      <p:bldP spid="15" grpId="0"/>
      <p:bldP spid="16" grpId="0"/>
      <p:bldP spid="17" grpId="0"/>
      <p:bldP spid="18" grpId="0"/>
      <p:bldP spid="19" grpId="0"/>
      <p:bldP spid="20" grpId="0"/>
      <p:bldP spid="2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5"/>
          <p:cNvSpPr>
            <a:spLocks noChangeShapeType="1"/>
          </p:cNvSpPr>
          <p:nvPr/>
        </p:nvSpPr>
        <p:spPr bwMode="auto">
          <a:xfrm>
            <a:off x="314325" y="2392363"/>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 name="Line 6"/>
          <p:cNvSpPr>
            <a:spLocks noChangeShapeType="1"/>
          </p:cNvSpPr>
          <p:nvPr/>
        </p:nvSpPr>
        <p:spPr bwMode="auto">
          <a:xfrm>
            <a:off x="314325" y="3184525"/>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7" name="Line 7"/>
          <p:cNvSpPr>
            <a:spLocks noChangeShapeType="1"/>
          </p:cNvSpPr>
          <p:nvPr/>
        </p:nvSpPr>
        <p:spPr bwMode="auto">
          <a:xfrm>
            <a:off x="314325" y="3938588"/>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8" name="Line 8"/>
          <p:cNvSpPr>
            <a:spLocks noChangeShapeType="1"/>
          </p:cNvSpPr>
          <p:nvPr/>
        </p:nvSpPr>
        <p:spPr bwMode="auto">
          <a:xfrm>
            <a:off x="314325" y="4702175"/>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9" name="Line 9"/>
          <p:cNvSpPr>
            <a:spLocks noChangeShapeType="1"/>
          </p:cNvSpPr>
          <p:nvPr/>
        </p:nvSpPr>
        <p:spPr bwMode="auto">
          <a:xfrm>
            <a:off x="314325" y="1600200"/>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10" name="Line 10"/>
          <p:cNvSpPr>
            <a:spLocks noChangeShapeType="1"/>
          </p:cNvSpPr>
          <p:nvPr/>
        </p:nvSpPr>
        <p:spPr bwMode="auto">
          <a:xfrm>
            <a:off x="314325" y="5503863"/>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11" name="Text Box 16"/>
          <p:cNvSpPr txBox="1">
            <a:spLocks noChangeArrowheads="1"/>
          </p:cNvSpPr>
          <p:nvPr/>
        </p:nvSpPr>
        <p:spPr bwMode="auto">
          <a:xfrm>
            <a:off x="2703513" y="1619250"/>
            <a:ext cx="62230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(Türkiye Bilimsel ve Teknik Araştırma Kurumu)</a:t>
            </a:r>
          </a:p>
        </p:txBody>
      </p:sp>
      <p:sp>
        <p:nvSpPr>
          <p:cNvPr id="12" name="Text Box 17"/>
          <p:cNvSpPr txBox="1">
            <a:spLocks noChangeArrowheads="1"/>
          </p:cNvSpPr>
          <p:nvPr/>
        </p:nvSpPr>
        <p:spPr bwMode="auto">
          <a:xfrm>
            <a:off x="2703513" y="2543175"/>
            <a:ext cx="62230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(Türk Standartları Enstitüsü)</a:t>
            </a:r>
          </a:p>
        </p:txBody>
      </p:sp>
      <p:sp>
        <p:nvSpPr>
          <p:cNvPr id="13" name="Text Box 16"/>
          <p:cNvSpPr txBox="1">
            <a:spLocks noChangeArrowheads="1"/>
          </p:cNvSpPr>
          <p:nvPr/>
        </p:nvSpPr>
        <p:spPr bwMode="auto">
          <a:xfrm>
            <a:off x="1160463" y="1581150"/>
            <a:ext cx="15430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TUBİTAK</a:t>
            </a:r>
            <a:r>
              <a:rPr lang="tr-TR" sz="2400" noProof="1">
                <a:solidFill>
                  <a:srgbClr val="000000"/>
                </a:solidFill>
                <a:latin typeface="Cambria" pitchFamily="18" charset="0"/>
              </a:rPr>
              <a:t> </a:t>
            </a:r>
          </a:p>
        </p:txBody>
      </p:sp>
      <p:sp>
        <p:nvSpPr>
          <p:cNvPr id="14" name="Text Box 17"/>
          <p:cNvSpPr txBox="1">
            <a:spLocks noChangeArrowheads="1"/>
          </p:cNvSpPr>
          <p:nvPr/>
        </p:nvSpPr>
        <p:spPr bwMode="auto">
          <a:xfrm>
            <a:off x="1160463" y="2503488"/>
            <a:ext cx="154305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TSE</a:t>
            </a:r>
            <a:endParaRPr lang="tr-TR" sz="2400" noProof="1">
              <a:solidFill>
                <a:srgbClr val="000000"/>
              </a:solidFill>
              <a:latin typeface="Cambria" pitchFamily="18" charset="0"/>
            </a:endParaRPr>
          </a:p>
        </p:txBody>
      </p:sp>
      <p:sp>
        <p:nvSpPr>
          <p:cNvPr id="1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İSG KONUSUNDA ULUSAL KAMU KURULUŞLARI</a:t>
            </a:r>
          </a:p>
        </p:txBody>
      </p:sp>
      <p:sp>
        <p:nvSpPr>
          <p:cNvPr id="16" name="Text Box 16"/>
          <p:cNvSpPr txBox="1">
            <a:spLocks noChangeArrowheads="1"/>
          </p:cNvSpPr>
          <p:nvPr/>
        </p:nvSpPr>
        <p:spPr bwMode="auto">
          <a:xfrm>
            <a:off x="231775" y="1217613"/>
            <a:ext cx="6224588"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DİĞER KURULUŞLAR</a:t>
            </a:r>
          </a:p>
        </p:txBody>
      </p:sp>
      <p:sp>
        <p:nvSpPr>
          <p:cNvPr id="17" name="Text Box 16"/>
          <p:cNvSpPr txBox="1">
            <a:spLocks noChangeArrowheads="1"/>
          </p:cNvSpPr>
          <p:nvPr/>
        </p:nvSpPr>
        <p:spPr bwMode="auto">
          <a:xfrm>
            <a:off x="2703513" y="3181350"/>
            <a:ext cx="6223000" cy="79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(Sanayi ve Ticaret Bakanlığı / Ölçüler ve Standartlar GM</a:t>
            </a:r>
            <a:r>
              <a:rPr lang="tr-TR" noProof="1" smtClean="0">
                <a:solidFill>
                  <a:srgbClr val="000000"/>
                </a:solidFill>
                <a:latin typeface="Cambria" pitchFamily="18" charset="0"/>
              </a:rPr>
              <a:t>)</a:t>
            </a:r>
          </a:p>
          <a:p>
            <a:pPr eaLnBrk="1" hangingPunct="1">
              <a:spcBef>
                <a:spcPct val="20000"/>
              </a:spcBef>
            </a:pPr>
            <a:r>
              <a:rPr lang="tr-TR" noProof="1" smtClean="0">
                <a:solidFill>
                  <a:srgbClr val="000000"/>
                </a:solidFill>
                <a:latin typeface="Cambria" pitchFamily="18" charset="0"/>
              </a:rPr>
              <a:t>(Tüketicinin ve Rekabetin Korunması GM)</a:t>
            </a:r>
            <a:endParaRPr lang="tr-TR" noProof="1">
              <a:solidFill>
                <a:srgbClr val="000000"/>
              </a:solidFill>
              <a:latin typeface="Cambria" pitchFamily="18" charset="0"/>
            </a:endParaRPr>
          </a:p>
        </p:txBody>
      </p:sp>
      <p:sp>
        <p:nvSpPr>
          <p:cNvPr id="18" name="Text Box 16"/>
          <p:cNvSpPr txBox="1">
            <a:spLocks noChangeArrowheads="1"/>
          </p:cNvSpPr>
          <p:nvPr/>
        </p:nvSpPr>
        <p:spPr bwMode="auto">
          <a:xfrm>
            <a:off x="1160463" y="3324225"/>
            <a:ext cx="15430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STB</a:t>
            </a:r>
            <a:r>
              <a:rPr lang="tr-TR" sz="2400" noProof="1">
                <a:solidFill>
                  <a:srgbClr val="000000"/>
                </a:solidFill>
                <a:latin typeface="Cambria" pitchFamily="18" charset="0"/>
              </a:rPr>
              <a:t> </a:t>
            </a:r>
          </a:p>
        </p:txBody>
      </p:sp>
      <p:sp>
        <p:nvSpPr>
          <p:cNvPr id="19" name="Text Box 16"/>
          <p:cNvSpPr txBox="1">
            <a:spLocks noChangeArrowheads="1"/>
          </p:cNvSpPr>
          <p:nvPr/>
        </p:nvSpPr>
        <p:spPr bwMode="auto">
          <a:xfrm>
            <a:off x="2676525" y="4105275"/>
            <a:ext cx="62230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(Temel Sağlık Hizmetleri Genel Müdürlüğü-Sağlık Eğitimi GM)</a:t>
            </a:r>
          </a:p>
        </p:txBody>
      </p:sp>
      <p:sp>
        <p:nvSpPr>
          <p:cNvPr id="20" name="Text Box 16"/>
          <p:cNvSpPr txBox="1">
            <a:spLocks noChangeArrowheads="1"/>
          </p:cNvSpPr>
          <p:nvPr/>
        </p:nvSpPr>
        <p:spPr bwMode="auto">
          <a:xfrm>
            <a:off x="1152525" y="4010025"/>
            <a:ext cx="15430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SB</a:t>
            </a:r>
            <a:r>
              <a:rPr lang="tr-TR" sz="2400" noProof="1">
                <a:solidFill>
                  <a:srgbClr val="000000"/>
                </a:solidFill>
                <a:latin typeface="Cambria" pitchFamily="18" charset="0"/>
              </a:rPr>
              <a:t> </a:t>
            </a:r>
          </a:p>
        </p:txBody>
      </p:sp>
      <p:pic>
        <p:nvPicPr>
          <p:cNvPr id="21"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725" y="3979863"/>
            <a:ext cx="720725" cy="685800"/>
          </a:xfrm>
          <a:prstGeom prst="rect">
            <a:avLst/>
          </a:prstGeom>
          <a:noFill/>
          <a:ln w="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descr="C:\Users\ahmet\Desktop\imagesCA9RLBDE.jpg"/>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9725" y="4748213"/>
            <a:ext cx="720725" cy="7207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3" name="Text Box 16"/>
          <p:cNvSpPr txBox="1">
            <a:spLocks noChangeArrowheads="1"/>
          </p:cNvSpPr>
          <p:nvPr/>
        </p:nvSpPr>
        <p:spPr bwMode="auto">
          <a:xfrm>
            <a:off x="2676525" y="4649788"/>
            <a:ext cx="6223000" cy="79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(Çevre ve Orman Bakanlığı / Çevre Yönetimi GM</a:t>
            </a:r>
            <a:r>
              <a:rPr lang="tr-TR" noProof="1" smtClean="0">
                <a:solidFill>
                  <a:srgbClr val="000000"/>
                </a:solidFill>
                <a:latin typeface="Cambria" pitchFamily="18" charset="0"/>
              </a:rPr>
              <a:t>)</a:t>
            </a:r>
          </a:p>
          <a:p>
            <a:pPr eaLnBrk="1" hangingPunct="1">
              <a:spcBef>
                <a:spcPct val="20000"/>
              </a:spcBef>
            </a:pPr>
            <a:r>
              <a:rPr lang="tr-TR" noProof="1" smtClean="0">
                <a:solidFill>
                  <a:srgbClr val="000000"/>
                </a:solidFill>
                <a:latin typeface="Cambria" pitchFamily="18" charset="0"/>
              </a:rPr>
              <a:t>(Enerji ve Tabii Kaynaklar Bakanlığı / Maden İşleri GM/TAEK)</a:t>
            </a:r>
            <a:endParaRPr lang="tr-TR" noProof="1">
              <a:solidFill>
                <a:srgbClr val="000000"/>
              </a:solidFill>
              <a:latin typeface="Cambria" pitchFamily="18" charset="0"/>
            </a:endParaRPr>
          </a:p>
        </p:txBody>
      </p:sp>
      <p:sp>
        <p:nvSpPr>
          <p:cNvPr id="24" name="Text Box 16"/>
          <p:cNvSpPr txBox="1">
            <a:spLocks noChangeArrowheads="1"/>
          </p:cNvSpPr>
          <p:nvPr/>
        </p:nvSpPr>
        <p:spPr bwMode="auto">
          <a:xfrm>
            <a:off x="1152525" y="4583113"/>
            <a:ext cx="1543050" cy="99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smtClean="0">
                <a:solidFill>
                  <a:srgbClr val="000000"/>
                </a:solidFill>
                <a:latin typeface="Cambria" pitchFamily="18" charset="0"/>
              </a:rPr>
              <a:t>ÇOB</a:t>
            </a:r>
          </a:p>
          <a:p>
            <a:pPr eaLnBrk="1" hangingPunct="1">
              <a:spcBef>
                <a:spcPct val="20000"/>
              </a:spcBef>
            </a:pPr>
            <a:r>
              <a:rPr lang="tr-TR" sz="2400" b="1" noProof="1" smtClean="0">
                <a:solidFill>
                  <a:srgbClr val="000000"/>
                </a:solidFill>
                <a:latin typeface="Cambria" pitchFamily="18" charset="0"/>
              </a:rPr>
              <a:t>ETKB</a:t>
            </a:r>
            <a:r>
              <a:rPr lang="tr-TR" sz="2400" noProof="1" smtClean="0">
                <a:solidFill>
                  <a:srgbClr val="000000"/>
                </a:solidFill>
                <a:latin typeface="Cambria" pitchFamily="18" charset="0"/>
              </a:rPr>
              <a:t> </a:t>
            </a:r>
            <a:endParaRPr lang="tr-TR" sz="2400" noProof="1">
              <a:solidFill>
                <a:srgbClr val="000000"/>
              </a:solidFill>
              <a:latin typeface="Cambria" pitchFamily="18" charset="0"/>
            </a:endParaRPr>
          </a:p>
        </p:txBody>
      </p:sp>
      <p:pic>
        <p:nvPicPr>
          <p:cNvPr id="25" name="Picture 3" descr="C:\Users\ahmet\Desktop\images.jpg"/>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9725" y="3217863"/>
            <a:ext cx="720725" cy="7207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6" name="Picture 4" descr="C:\Users\ahmet\Desktop\imagesCATHTU0C.jpg"/>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375" y="2419350"/>
            <a:ext cx="720725" cy="7207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7" name="Picture 5" descr="C:\Users\ahmet\Desktop\imagesCATHQNU0.jpg"/>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3375" y="1641475"/>
            <a:ext cx="720725" cy="719138"/>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9" name="Text Box 16"/>
          <p:cNvSpPr txBox="1">
            <a:spLocks noChangeArrowheads="1"/>
          </p:cNvSpPr>
          <p:nvPr/>
        </p:nvSpPr>
        <p:spPr bwMode="auto">
          <a:xfrm>
            <a:off x="2703513" y="1952625"/>
            <a:ext cx="62230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smtClean="0">
                <a:solidFill>
                  <a:srgbClr val="000000"/>
                </a:solidFill>
                <a:latin typeface="Cambria" pitchFamily="18" charset="0"/>
              </a:rPr>
              <a:t>(Milli Prodüktivite Merkezi)</a:t>
            </a:r>
            <a:endParaRPr lang="tr-TR" noProof="1">
              <a:solidFill>
                <a:srgbClr val="000000"/>
              </a:solidFill>
              <a:latin typeface="Cambria" pitchFamily="18" charset="0"/>
            </a:endParaRPr>
          </a:p>
        </p:txBody>
      </p:sp>
      <p:sp>
        <p:nvSpPr>
          <p:cNvPr id="30" name="Text Box 16"/>
          <p:cNvSpPr txBox="1">
            <a:spLocks noChangeArrowheads="1"/>
          </p:cNvSpPr>
          <p:nvPr/>
        </p:nvSpPr>
        <p:spPr bwMode="auto">
          <a:xfrm>
            <a:off x="1160463" y="1914525"/>
            <a:ext cx="15430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smtClean="0">
                <a:solidFill>
                  <a:srgbClr val="000000"/>
                </a:solidFill>
                <a:latin typeface="Cambria" pitchFamily="18" charset="0"/>
              </a:rPr>
              <a:t>MPA</a:t>
            </a:r>
            <a:r>
              <a:rPr lang="tr-TR" sz="2400" noProof="1" smtClean="0">
                <a:solidFill>
                  <a:srgbClr val="000000"/>
                </a:solidFill>
                <a:latin typeface="Cambria" pitchFamily="18" charset="0"/>
              </a:rPr>
              <a:t> </a:t>
            </a:r>
            <a:endParaRPr lang="tr-TR" sz="2400" noProof="1">
              <a:solidFill>
                <a:srgbClr val="000000"/>
              </a:solidFill>
              <a:latin typeface="Cambria" pitchFamily="18" charset="0"/>
            </a:endParaRPr>
          </a:p>
        </p:txBody>
      </p:sp>
      <p:sp>
        <p:nvSpPr>
          <p:cNvPr id="28"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par>
                          <p:cTn id="8" fill="hold" nodeType="afterGroup">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100"/>
                                        <p:tgtEl>
                                          <p:spTgt spid="9"/>
                                        </p:tgtEl>
                                      </p:cBhvr>
                                    </p:animEffect>
                                  </p:childTnLst>
                                </p:cTn>
                              </p:par>
                            </p:childTnLst>
                          </p:cTn>
                        </p:par>
                        <p:par>
                          <p:cTn id="12" fill="hold" nodeType="afterGroup">
                            <p:stCondLst>
                              <p:cond delay="1100"/>
                            </p:stCondLst>
                            <p:childTnLst>
                              <p:par>
                                <p:cTn id="13" presetID="22" presetClass="entr" presetSubtype="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100"/>
                                        <p:tgtEl>
                                          <p:spTgt spid="4"/>
                                        </p:tgtEl>
                                      </p:cBhvr>
                                    </p:animEffect>
                                  </p:childTnLst>
                                </p:cTn>
                              </p:par>
                            </p:childTnLst>
                          </p:cTn>
                        </p:par>
                        <p:par>
                          <p:cTn id="16" fill="hold" nodeType="afterGroup">
                            <p:stCondLst>
                              <p:cond delay="1200"/>
                            </p:stCondLst>
                            <p:childTnLst>
                              <p:par>
                                <p:cTn id="17" presetID="22"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100"/>
                                        <p:tgtEl>
                                          <p:spTgt spid="5"/>
                                        </p:tgtEl>
                                      </p:cBhvr>
                                    </p:animEffect>
                                  </p:childTnLst>
                                </p:cTn>
                              </p:par>
                            </p:childTnLst>
                          </p:cTn>
                        </p:par>
                        <p:par>
                          <p:cTn id="20" fill="hold" nodeType="afterGroup">
                            <p:stCondLst>
                              <p:cond delay="1300"/>
                            </p:stCondLst>
                            <p:childTnLst>
                              <p:par>
                                <p:cTn id="21" presetID="22" presetClass="entr" presetSubtype="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100"/>
                                        <p:tgtEl>
                                          <p:spTgt spid="7"/>
                                        </p:tgtEl>
                                      </p:cBhvr>
                                    </p:animEffect>
                                  </p:childTnLst>
                                </p:cTn>
                              </p:par>
                            </p:childTnLst>
                          </p:cTn>
                        </p:par>
                        <p:par>
                          <p:cTn id="24" fill="hold" nodeType="afterGroup">
                            <p:stCondLst>
                              <p:cond delay="1400"/>
                            </p:stCondLst>
                            <p:childTnLst>
                              <p:par>
                                <p:cTn id="25" presetID="22" presetClass="entr" presetSubtype="1"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100"/>
                                        <p:tgtEl>
                                          <p:spTgt spid="8"/>
                                        </p:tgtEl>
                                      </p:cBhvr>
                                    </p:animEffect>
                                  </p:childTnLst>
                                </p:cTn>
                              </p:par>
                            </p:childTnLst>
                          </p:cTn>
                        </p:par>
                        <p:par>
                          <p:cTn id="28" fill="hold" nodeType="afterGroup">
                            <p:stCondLst>
                              <p:cond delay="1500"/>
                            </p:stCondLst>
                            <p:childTnLst>
                              <p:par>
                                <p:cTn id="29" presetID="22" presetClass="entr" presetSubtype="1"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up)">
                                      <p:cBhvr>
                                        <p:cTn id="31" dur="100"/>
                                        <p:tgtEl>
                                          <p:spTgt spid="10"/>
                                        </p:tgtEl>
                                      </p:cBhvr>
                                    </p:animEffect>
                                  </p:childTnLst>
                                </p:cTn>
                              </p:par>
                            </p:childTnLst>
                          </p:cTn>
                        </p:par>
                        <p:par>
                          <p:cTn id="32" fill="hold" nodeType="afterGroup">
                            <p:stCondLst>
                              <p:cond delay="1600"/>
                            </p:stCondLst>
                            <p:childTnLst>
                              <p:par>
                                <p:cTn id="33" presetID="1" presetClass="entr" presetSubtype="0" fill="hold" nodeType="after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par>
                          <p:cTn id="35" fill="hold" nodeType="afterGroup">
                            <p:stCondLst>
                              <p:cond delay="1600"/>
                            </p:stCondLst>
                            <p:childTnLst>
                              <p:par>
                                <p:cTn id="36" presetID="10" presetClass="entr" presetSubtype="0" fill="hold" grpId="0"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par>
                          <p:cTn id="39" fill="hold" nodeType="afterGroup">
                            <p:stCondLst>
                              <p:cond delay="2100"/>
                            </p:stCondLst>
                            <p:childTnLst>
                              <p:par>
                                <p:cTn id="40" presetID="10" presetClass="entr" presetSubtype="0"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2600"/>
                            </p:stCondLst>
                            <p:childTnLst>
                              <p:par>
                                <p:cTn id="44" presetID="10" presetClass="entr" presetSubtype="0" fill="hold" grpId="0" nodeType="after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childTnLst>
                          </p:cTn>
                        </p:par>
                        <p:par>
                          <p:cTn id="47" fill="hold">
                            <p:stCondLst>
                              <p:cond delay="3100"/>
                            </p:stCondLst>
                            <p:childTnLst>
                              <p:par>
                                <p:cTn id="48" presetID="10" presetClass="entr" presetSubtype="0" fill="hold" grpId="0" nodeType="after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500"/>
                                        <p:tgtEl>
                                          <p:spTgt spid="29"/>
                                        </p:tgtEl>
                                      </p:cBhvr>
                                    </p:animEffect>
                                  </p:childTnLst>
                                </p:cTn>
                              </p:par>
                            </p:childTnLst>
                          </p:cTn>
                        </p:par>
                        <p:par>
                          <p:cTn id="51" fill="hold" nodeType="afterGroup">
                            <p:stCondLst>
                              <p:cond delay="3600"/>
                            </p:stCondLst>
                            <p:childTnLst>
                              <p:par>
                                <p:cTn id="52" presetID="1" presetClass="entr" presetSubtype="0" fill="hold" nodeType="afterEffect">
                                  <p:stCondLst>
                                    <p:cond delay="0"/>
                                  </p:stCondLst>
                                  <p:childTnLst>
                                    <p:set>
                                      <p:cBhvr>
                                        <p:cTn id="53" dur="1" fill="hold">
                                          <p:stCondLst>
                                            <p:cond delay="0"/>
                                          </p:stCondLst>
                                        </p:cTn>
                                        <p:tgtEl>
                                          <p:spTgt spid="26"/>
                                        </p:tgtEl>
                                        <p:attrNameLst>
                                          <p:attrName>style.visibility</p:attrName>
                                        </p:attrNameLst>
                                      </p:cBhvr>
                                      <p:to>
                                        <p:strVal val="visible"/>
                                      </p:to>
                                    </p:set>
                                  </p:childTnLst>
                                </p:cTn>
                              </p:par>
                            </p:childTnLst>
                          </p:cTn>
                        </p:par>
                        <p:par>
                          <p:cTn id="54" fill="hold" nodeType="afterGroup">
                            <p:stCondLst>
                              <p:cond delay="3600"/>
                            </p:stCondLst>
                            <p:childTnLst>
                              <p:par>
                                <p:cTn id="55" presetID="10" presetClass="entr" presetSubtype="0" fill="hold" grpId="0" nodeType="after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1000"/>
                                        <p:tgtEl>
                                          <p:spTgt spid="14"/>
                                        </p:tgtEl>
                                      </p:cBhvr>
                                    </p:animEffect>
                                  </p:childTnLst>
                                </p:cTn>
                              </p:par>
                            </p:childTnLst>
                          </p:cTn>
                        </p:par>
                        <p:par>
                          <p:cTn id="58" fill="hold" nodeType="afterGroup">
                            <p:stCondLst>
                              <p:cond delay="4600"/>
                            </p:stCondLst>
                            <p:childTnLst>
                              <p:par>
                                <p:cTn id="59" presetID="10" presetClass="entr" presetSubtype="0" fill="hold" grpId="0"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1000"/>
                                        <p:tgtEl>
                                          <p:spTgt spid="12"/>
                                        </p:tgtEl>
                                      </p:cBhvr>
                                    </p:animEffect>
                                  </p:childTnLst>
                                </p:cTn>
                              </p:par>
                            </p:childTnLst>
                          </p:cTn>
                        </p:par>
                        <p:par>
                          <p:cTn id="62" fill="hold" nodeType="afterGroup">
                            <p:stCondLst>
                              <p:cond delay="5600"/>
                            </p:stCondLst>
                            <p:childTnLst>
                              <p:par>
                                <p:cTn id="63" presetID="1" presetClass="entr" presetSubtype="0" fill="hold" nodeType="after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childTnLst>
                          </p:cTn>
                        </p:par>
                        <p:par>
                          <p:cTn id="65" fill="hold" nodeType="afterGroup">
                            <p:stCondLst>
                              <p:cond delay="5600"/>
                            </p:stCondLst>
                            <p:childTnLst>
                              <p:par>
                                <p:cTn id="66" presetID="10" presetClass="entr" presetSubtype="0" fill="hold" grpId="0" nodeType="after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1000"/>
                                        <p:tgtEl>
                                          <p:spTgt spid="18"/>
                                        </p:tgtEl>
                                      </p:cBhvr>
                                    </p:animEffect>
                                  </p:childTnLst>
                                </p:cTn>
                              </p:par>
                            </p:childTnLst>
                          </p:cTn>
                        </p:par>
                        <p:par>
                          <p:cTn id="69" fill="hold" nodeType="afterGroup">
                            <p:stCondLst>
                              <p:cond delay="6600"/>
                            </p:stCondLst>
                            <p:childTnLst>
                              <p:par>
                                <p:cTn id="70" presetID="10"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fade">
                                      <p:cBhvr>
                                        <p:cTn id="72" dur="1000"/>
                                        <p:tgtEl>
                                          <p:spTgt spid="17"/>
                                        </p:tgtEl>
                                      </p:cBhvr>
                                    </p:animEffect>
                                  </p:childTnLst>
                                </p:cTn>
                              </p:par>
                            </p:childTnLst>
                          </p:cTn>
                        </p:par>
                        <p:par>
                          <p:cTn id="73" fill="hold" nodeType="afterGroup">
                            <p:stCondLst>
                              <p:cond delay="7600"/>
                            </p:stCondLst>
                            <p:childTnLst>
                              <p:par>
                                <p:cTn id="74" presetID="1" presetClass="entr" presetSubtype="0" fill="hold" nodeType="afterEffect">
                                  <p:stCondLst>
                                    <p:cond delay="0"/>
                                  </p:stCondLst>
                                  <p:childTnLst>
                                    <p:set>
                                      <p:cBhvr>
                                        <p:cTn id="75" dur="1" fill="hold">
                                          <p:stCondLst>
                                            <p:cond delay="0"/>
                                          </p:stCondLst>
                                        </p:cTn>
                                        <p:tgtEl>
                                          <p:spTgt spid="21"/>
                                        </p:tgtEl>
                                        <p:attrNameLst>
                                          <p:attrName>style.visibility</p:attrName>
                                        </p:attrNameLst>
                                      </p:cBhvr>
                                      <p:to>
                                        <p:strVal val="visible"/>
                                      </p:to>
                                    </p:set>
                                  </p:childTnLst>
                                </p:cTn>
                              </p:par>
                            </p:childTnLst>
                          </p:cTn>
                        </p:par>
                        <p:par>
                          <p:cTn id="76" fill="hold" nodeType="afterGroup">
                            <p:stCondLst>
                              <p:cond delay="7600"/>
                            </p:stCondLst>
                            <p:childTnLst>
                              <p:par>
                                <p:cTn id="77" presetID="10" presetClass="entr" presetSubtype="0" fill="hold" grpId="0" nodeType="after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1000"/>
                                        <p:tgtEl>
                                          <p:spTgt spid="20"/>
                                        </p:tgtEl>
                                      </p:cBhvr>
                                    </p:animEffect>
                                  </p:childTnLst>
                                </p:cTn>
                              </p:par>
                            </p:childTnLst>
                          </p:cTn>
                        </p:par>
                        <p:par>
                          <p:cTn id="80" fill="hold" nodeType="afterGroup">
                            <p:stCondLst>
                              <p:cond delay="8600"/>
                            </p:stCondLst>
                            <p:childTnLst>
                              <p:par>
                                <p:cTn id="81" presetID="10" presetClass="entr" presetSubtype="0" fill="hold" grpId="0" nodeType="afterEffect">
                                  <p:stCondLst>
                                    <p:cond delay="0"/>
                                  </p:stCondLst>
                                  <p:childTnLst>
                                    <p:set>
                                      <p:cBhvr>
                                        <p:cTn id="82" dur="1" fill="hold">
                                          <p:stCondLst>
                                            <p:cond delay="0"/>
                                          </p:stCondLst>
                                        </p:cTn>
                                        <p:tgtEl>
                                          <p:spTgt spid="19"/>
                                        </p:tgtEl>
                                        <p:attrNameLst>
                                          <p:attrName>style.visibility</p:attrName>
                                        </p:attrNameLst>
                                      </p:cBhvr>
                                      <p:to>
                                        <p:strVal val="visible"/>
                                      </p:to>
                                    </p:set>
                                    <p:animEffect transition="in" filter="fade">
                                      <p:cBhvr>
                                        <p:cTn id="83" dur="1000"/>
                                        <p:tgtEl>
                                          <p:spTgt spid="19"/>
                                        </p:tgtEl>
                                      </p:cBhvr>
                                    </p:animEffect>
                                  </p:childTnLst>
                                </p:cTn>
                              </p:par>
                            </p:childTnLst>
                          </p:cTn>
                        </p:par>
                        <p:par>
                          <p:cTn id="84" fill="hold" nodeType="afterGroup">
                            <p:stCondLst>
                              <p:cond delay="9600"/>
                            </p:stCondLst>
                            <p:childTnLst>
                              <p:par>
                                <p:cTn id="85" presetID="1" presetClass="entr" presetSubtype="0" fill="hold" nodeType="afterEffect">
                                  <p:stCondLst>
                                    <p:cond delay="0"/>
                                  </p:stCondLst>
                                  <p:childTnLst>
                                    <p:set>
                                      <p:cBhvr>
                                        <p:cTn id="86" dur="1" fill="hold">
                                          <p:stCondLst>
                                            <p:cond delay="0"/>
                                          </p:stCondLst>
                                        </p:cTn>
                                        <p:tgtEl>
                                          <p:spTgt spid="22"/>
                                        </p:tgtEl>
                                        <p:attrNameLst>
                                          <p:attrName>style.visibility</p:attrName>
                                        </p:attrNameLst>
                                      </p:cBhvr>
                                      <p:to>
                                        <p:strVal val="visible"/>
                                      </p:to>
                                    </p:set>
                                  </p:childTnLst>
                                </p:cTn>
                              </p:par>
                            </p:childTnLst>
                          </p:cTn>
                        </p:par>
                        <p:par>
                          <p:cTn id="87" fill="hold" nodeType="afterGroup">
                            <p:stCondLst>
                              <p:cond delay="9600"/>
                            </p:stCondLst>
                            <p:childTnLst>
                              <p:par>
                                <p:cTn id="88" presetID="10" presetClass="entr" presetSubtype="0" fill="hold" grpId="0" nodeType="after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1000"/>
                                        <p:tgtEl>
                                          <p:spTgt spid="24"/>
                                        </p:tgtEl>
                                      </p:cBhvr>
                                    </p:animEffect>
                                  </p:childTnLst>
                                </p:cTn>
                              </p:par>
                            </p:childTnLst>
                          </p:cTn>
                        </p:par>
                        <p:par>
                          <p:cTn id="91" fill="hold" nodeType="afterGroup">
                            <p:stCondLst>
                              <p:cond delay="10600"/>
                            </p:stCondLst>
                            <p:childTnLst>
                              <p:par>
                                <p:cTn id="92" presetID="10" presetClass="entr" presetSubtype="0" fill="hold" grpId="0" nodeType="afterEffect">
                                  <p:stCondLst>
                                    <p:cond delay="0"/>
                                  </p:stCondLst>
                                  <p:childTnLst>
                                    <p:set>
                                      <p:cBhvr>
                                        <p:cTn id="93" dur="1" fill="hold">
                                          <p:stCondLst>
                                            <p:cond delay="0"/>
                                          </p:stCondLst>
                                        </p:cTn>
                                        <p:tgtEl>
                                          <p:spTgt spid="23"/>
                                        </p:tgtEl>
                                        <p:attrNameLst>
                                          <p:attrName>style.visibility</p:attrName>
                                        </p:attrNameLst>
                                      </p:cBhvr>
                                      <p:to>
                                        <p:strVal val="visible"/>
                                      </p:to>
                                    </p:set>
                                    <p:animEffect transition="in" filter="fade">
                                      <p:cBhvr>
                                        <p:cTn id="94"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0" grpId="0" animBg="1"/>
      <p:bldP spid="11" grpId="0"/>
      <p:bldP spid="12" grpId="0"/>
      <p:bldP spid="13" grpId="0"/>
      <p:bldP spid="14" grpId="0"/>
      <p:bldP spid="16" grpId="0"/>
      <p:bldP spid="17" grpId="0"/>
      <p:bldP spid="18" grpId="0"/>
      <p:bldP spid="19" grpId="0"/>
      <p:bldP spid="20" grpId="0"/>
      <p:bldP spid="23" grpId="0"/>
      <p:bldP spid="24" grpId="0"/>
      <p:bldP spid="29" grpId="0"/>
      <p:bldP spid="3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5"/>
          <p:cNvSpPr>
            <a:spLocks noChangeShapeType="1"/>
          </p:cNvSpPr>
          <p:nvPr/>
        </p:nvSpPr>
        <p:spPr bwMode="auto">
          <a:xfrm>
            <a:off x="314325" y="2392363"/>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 name="Line 6"/>
          <p:cNvSpPr>
            <a:spLocks noChangeShapeType="1"/>
          </p:cNvSpPr>
          <p:nvPr/>
        </p:nvSpPr>
        <p:spPr bwMode="auto">
          <a:xfrm>
            <a:off x="314325" y="3184525"/>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7" name="Line 7"/>
          <p:cNvSpPr>
            <a:spLocks noChangeShapeType="1"/>
          </p:cNvSpPr>
          <p:nvPr/>
        </p:nvSpPr>
        <p:spPr bwMode="auto">
          <a:xfrm>
            <a:off x="314325" y="3976688"/>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8" name="Line 9"/>
          <p:cNvSpPr>
            <a:spLocks noChangeShapeType="1"/>
          </p:cNvSpPr>
          <p:nvPr/>
        </p:nvSpPr>
        <p:spPr bwMode="auto">
          <a:xfrm>
            <a:off x="314325" y="1600200"/>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İSG KONUSUNDA KAMU NİTELİĞİNDE KURULUŞLAR</a:t>
            </a:r>
          </a:p>
        </p:txBody>
      </p:sp>
      <p:sp>
        <p:nvSpPr>
          <p:cNvPr id="10" name="Text Box 16"/>
          <p:cNvSpPr txBox="1">
            <a:spLocks noChangeArrowheads="1"/>
          </p:cNvSpPr>
          <p:nvPr/>
        </p:nvSpPr>
        <p:spPr bwMode="auto">
          <a:xfrm>
            <a:off x="231775" y="1217613"/>
            <a:ext cx="6224588"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KURULUŞLAR</a:t>
            </a:r>
          </a:p>
        </p:txBody>
      </p:sp>
      <p:sp>
        <p:nvSpPr>
          <p:cNvPr id="11" name="Text Box 16"/>
          <p:cNvSpPr txBox="1">
            <a:spLocks noChangeArrowheads="1"/>
          </p:cNvSpPr>
          <p:nvPr/>
        </p:nvSpPr>
        <p:spPr bwMode="auto">
          <a:xfrm>
            <a:off x="3344863" y="1771650"/>
            <a:ext cx="558165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(Sağlık-Mühendislik)</a:t>
            </a:r>
          </a:p>
        </p:txBody>
      </p:sp>
      <p:sp>
        <p:nvSpPr>
          <p:cNvPr id="12" name="Text Box 16"/>
          <p:cNvSpPr txBox="1">
            <a:spLocks noChangeArrowheads="1"/>
          </p:cNvSpPr>
          <p:nvPr/>
        </p:nvSpPr>
        <p:spPr bwMode="auto">
          <a:xfrm>
            <a:off x="368300" y="1770063"/>
            <a:ext cx="2746375"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MESLEK ODALARI</a:t>
            </a:r>
            <a:endParaRPr lang="tr-TR" sz="2400" noProof="1">
              <a:solidFill>
                <a:srgbClr val="000000"/>
              </a:solidFill>
              <a:latin typeface="Cambria" pitchFamily="18" charset="0"/>
            </a:endParaRPr>
          </a:p>
        </p:txBody>
      </p:sp>
      <p:sp>
        <p:nvSpPr>
          <p:cNvPr id="13" name="Text Box 16"/>
          <p:cNvSpPr txBox="1">
            <a:spLocks noChangeArrowheads="1"/>
          </p:cNvSpPr>
          <p:nvPr/>
        </p:nvSpPr>
        <p:spPr bwMode="auto">
          <a:xfrm>
            <a:off x="3344863" y="3348038"/>
            <a:ext cx="5611812"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(İşçi-İşveren)</a:t>
            </a:r>
          </a:p>
        </p:txBody>
      </p:sp>
      <p:sp>
        <p:nvSpPr>
          <p:cNvPr id="14" name="Text Box 16"/>
          <p:cNvSpPr txBox="1">
            <a:spLocks noChangeArrowheads="1"/>
          </p:cNvSpPr>
          <p:nvPr/>
        </p:nvSpPr>
        <p:spPr bwMode="auto">
          <a:xfrm>
            <a:off x="331788" y="3302000"/>
            <a:ext cx="22034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SENDİKALAR</a:t>
            </a:r>
            <a:r>
              <a:rPr lang="tr-TR" sz="2400" noProof="1">
                <a:solidFill>
                  <a:srgbClr val="000000"/>
                </a:solidFill>
                <a:latin typeface="Cambria" pitchFamily="18" charset="0"/>
              </a:rPr>
              <a:t> </a:t>
            </a:r>
          </a:p>
        </p:txBody>
      </p:sp>
      <p:sp>
        <p:nvSpPr>
          <p:cNvPr id="15" name="Line 7"/>
          <p:cNvSpPr>
            <a:spLocks noChangeShapeType="1"/>
          </p:cNvSpPr>
          <p:nvPr/>
        </p:nvSpPr>
        <p:spPr bwMode="auto">
          <a:xfrm>
            <a:off x="323850" y="4814888"/>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grpSp>
        <p:nvGrpSpPr>
          <p:cNvPr id="16" name="Grup 15"/>
          <p:cNvGrpSpPr>
            <a:grpSpLocks/>
          </p:cNvGrpSpPr>
          <p:nvPr/>
        </p:nvGrpSpPr>
        <p:grpSpPr bwMode="auto">
          <a:xfrm>
            <a:off x="754063" y="4030663"/>
            <a:ext cx="7739062" cy="730250"/>
            <a:chOff x="334282" y="4030264"/>
            <a:chExt cx="7739141" cy="730315"/>
          </a:xfrm>
        </p:grpSpPr>
        <p:pic>
          <p:nvPicPr>
            <p:cNvPr id="17" name="Picture 2" descr="C:\Users\ahmet\Desktop\imagesCAIM4WHT.jpg"/>
            <p:cNvPicPr preferRelativeResize="0">
              <a:picLocks noChangeArrowheads="1"/>
            </p:cNvPicPr>
            <p:nvPr/>
          </p:nvPicPr>
          <p:blipFill>
            <a:blip r:embed="rId3"/>
            <a:srcRect/>
            <a:stretch>
              <a:fillRect/>
            </a:stretch>
          </p:blipFill>
          <p:spPr bwMode="auto">
            <a:xfrm>
              <a:off x="334282" y="4031851"/>
              <a:ext cx="755658" cy="719202"/>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18" name="Picture 4" descr="C:\Users\ahmet\Desktop\imagesCA5R832L.jpg"/>
            <p:cNvPicPr preferRelativeResize="0">
              <a:picLocks noChangeArrowheads="1"/>
            </p:cNvPicPr>
            <p:nvPr/>
          </p:nvPicPr>
          <p:blipFill>
            <a:blip r:embed="rId4"/>
            <a:srcRect/>
            <a:stretch>
              <a:fillRect/>
            </a:stretch>
          </p:blipFill>
          <p:spPr bwMode="auto">
            <a:xfrm>
              <a:off x="1191541" y="4035026"/>
              <a:ext cx="755658" cy="719202"/>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19" name="Picture 5" descr="C:\Users\ahmet\Desktop\imagesCAQ8KEIF.jpg"/>
            <p:cNvPicPr preferRelativeResize="0">
              <a:picLocks noChangeArrowheads="1"/>
            </p:cNvPicPr>
            <p:nvPr/>
          </p:nvPicPr>
          <p:blipFill>
            <a:blip r:embed="rId5"/>
            <a:srcRect/>
            <a:stretch>
              <a:fillRect/>
            </a:stretch>
          </p:blipFill>
          <p:spPr bwMode="auto">
            <a:xfrm>
              <a:off x="2058325" y="4035026"/>
              <a:ext cx="755658" cy="719202"/>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20" name="Picture 7" descr="C:\Users\ahmet\Desktop\Resim1.png"/>
            <p:cNvPicPr preferRelativeResize="0">
              <a:picLocks noChangeArrowheads="1"/>
            </p:cNvPicPr>
            <p:nvPr/>
          </p:nvPicPr>
          <p:blipFill>
            <a:blip r:embed="rId6"/>
            <a:srcRect/>
            <a:stretch>
              <a:fillRect/>
            </a:stretch>
          </p:blipFill>
          <p:spPr bwMode="auto">
            <a:xfrm>
              <a:off x="3809354" y="4039790"/>
              <a:ext cx="755658" cy="720789"/>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21" name="Picture 8" descr="C:\Users\ahmet\Desktop\1.png"/>
            <p:cNvPicPr preferRelativeResize="0">
              <a:picLocks noChangeArrowheads="1"/>
            </p:cNvPicPr>
            <p:nvPr/>
          </p:nvPicPr>
          <p:blipFill>
            <a:blip r:embed="rId7"/>
            <a:srcRect/>
            <a:stretch>
              <a:fillRect/>
            </a:stretch>
          </p:blipFill>
          <p:spPr bwMode="auto">
            <a:xfrm>
              <a:off x="6446219" y="4030264"/>
              <a:ext cx="755658" cy="720789"/>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22" name="Picture 11" descr="C:\Users\ahmet\Desktop\4.png"/>
            <p:cNvPicPr preferRelativeResize="0">
              <a:picLocks noChangeArrowheads="1"/>
            </p:cNvPicPr>
            <p:nvPr/>
          </p:nvPicPr>
          <p:blipFill>
            <a:blip r:embed="rId8"/>
            <a:srcRect/>
            <a:stretch>
              <a:fillRect/>
            </a:stretch>
          </p:blipFill>
          <p:spPr bwMode="auto">
            <a:xfrm>
              <a:off x="4677726" y="4038202"/>
              <a:ext cx="755658" cy="719202"/>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23" name="Picture 14" descr="C:\Users\ahmet\Desktop\7.png"/>
            <p:cNvPicPr preferRelativeResize="0">
              <a:picLocks noChangeArrowheads="1"/>
            </p:cNvPicPr>
            <p:nvPr/>
          </p:nvPicPr>
          <p:blipFill>
            <a:blip r:embed="rId9"/>
            <a:srcRect/>
            <a:stretch>
              <a:fillRect/>
            </a:stretch>
          </p:blipFill>
          <p:spPr bwMode="auto">
            <a:xfrm>
              <a:off x="2934634" y="4038202"/>
              <a:ext cx="755658" cy="719202"/>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24" name="Picture 16" descr="C:\Users\ahmet\Desktop\9.png"/>
            <p:cNvPicPr preferRelativeResize="0">
              <a:picLocks noChangeArrowheads="1"/>
            </p:cNvPicPr>
            <p:nvPr/>
          </p:nvPicPr>
          <p:blipFill>
            <a:blip r:embed="rId10"/>
            <a:srcRect/>
            <a:stretch>
              <a:fillRect/>
            </a:stretch>
          </p:blipFill>
          <p:spPr bwMode="auto">
            <a:xfrm>
              <a:off x="5569910" y="4038202"/>
              <a:ext cx="755658" cy="719202"/>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25" name="Picture 19" descr="C:\Users\ahmet\Desktop\12.png"/>
            <p:cNvPicPr preferRelativeResize="0">
              <a:picLocks noChangeArrowheads="1"/>
            </p:cNvPicPr>
            <p:nvPr/>
          </p:nvPicPr>
          <p:blipFill>
            <a:blip r:embed="rId11"/>
            <a:srcRect/>
            <a:stretch>
              <a:fillRect/>
            </a:stretch>
          </p:blipFill>
          <p:spPr bwMode="auto">
            <a:xfrm>
              <a:off x="7317765" y="4031851"/>
              <a:ext cx="755658" cy="719202"/>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grpSp>
      <p:sp>
        <p:nvSpPr>
          <p:cNvPr id="26" name="Line 7"/>
          <p:cNvSpPr>
            <a:spLocks noChangeShapeType="1"/>
          </p:cNvSpPr>
          <p:nvPr/>
        </p:nvSpPr>
        <p:spPr bwMode="auto">
          <a:xfrm>
            <a:off x="339725" y="5654675"/>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grpSp>
        <p:nvGrpSpPr>
          <p:cNvPr id="27" name="Grup 26"/>
          <p:cNvGrpSpPr>
            <a:grpSpLocks/>
          </p:cNvGrpSpPr>
          <p:nvPr/>
        </p:nvGrpSpPr>
        <p:grpSpPr bwMode="auto">
          <a:xfrm>
            <a:off x="744538" y="4873625"/>
            <a:ext cx="7745412" cy="742950"/>
            <a:chOff x="334316" y="4863808"/>
            <a:chExt cx="7746452" cy="742843"/>
          </a:xfrm>
        </p:grpSpPr>
        <p:pic>
          <p:nvPicPr>
            <p:cNvPr id="28" name="Picture 9" descr="C:\Users\ahmet\Desktop\2.png"/>
            <p:cNvPicPr preferRelativeResize="0">
              <a:picLocks noChangeArrowheads="1"/>
            </p:cNvPicPr>
            <p:nvPr/>
          </p:nvPicPr>
          <p:blipFill>
            <a:blip r:embed="rId12"/>
            <a:srcRect/>
            <a:stretch>
              <a:fillRect/>
            </a:stretch>
          </p:blipFill>
          <p:spPr bwMode="auto">
            <a:xfrm>
              <a:off x="1193268" y="4863808"/>
              <a:ext cx="755751" cy="720621"/>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29" name="Picture 10" descr="C:\Users\ahmet\Desktop\3.png"/>
            <p:cNvPicPr preferRelativeResize="0">
              <a:picLocks noChangeArrowheads="1"/>
            </p:cNvPicPr>
            <p:nvPr/>
          </p:nvPicPr>
          <p:blipFill>
            <a:blip r:embed="rId13"/>
            <a:srcRect/>
            <a:stretch>
              <a:fillRect/>
            </a:stretch>
          </p:blipFill>
          <p:spPr bwMode="auto">
            <a:xfrm>
              <a:off x="5583296" y="4879681"/>
              <a:ext cx="757339" cy="719034"/>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30" name="Picture 12" descr="C:\Users\ahmet\Desktop\5.png"/>
            <p:cNvPicPr preferRelativeResize="0">
              <a:picLocks noChangeArrowheads="1"/>
            </p:cNvPicPr>
            <p:nvPr/>
          </p:nvPicPr>
          <p:blipFill>
            <a:blip r:embed="rId14"/>
            <a:srcRect/>
            <a:stretch>
              <a:fillRect/>
            </a:stretch>
          </p:blipFill>
          <p:spPr bwMode="auto">
            <a:xfrm>
              <a:off x="334316" y="4866983"/>
              <a:ext cx="755751" cy="720621"/>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31" name="Picture 13" descr="C:\Users\ahmet\Desktop\6.png"/>
            <p:cNvPicPr preferRelativeResize="0">
              <a:picLocks noChangeArrowheads="1"/>
            </p:cNvPicPr>
            <p:nvPr/>
          </p:nvPicPr>
          <p:blipFill>
            <a:blip r:embed="rId15"/>
            <a:srcRect/>
            <a:stretch>
              <a:fillRect/>
            </a:stretch>
          </p:blipFill>
          <p:spPr bwMode="auto">
            <a:xfrm>
              <a:off x="4703703" y="4881268"/>
              <a:ext cx="755751" cy="719033"/>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32" name="Picture 15" descr="C:\Users\ahmet\Desktop\8.png"/>
            <p:cNvPicPr preferRelativeResize="0">
              <a:picLocks noChangeArrowheads="1"/>
            </p:cNvPicPr>
            <p:nvPr/>
          </p:nvPicPr>
          <p:blipFill>
            <a:blip r:embed="rId16"/>
            <a:srcRect/>
            <a:stretch>
              <a:fillRect/>
            </a:stretch>
          </p:blipFill>
          <p:spPr bwMode="auto">
            <a:xfrm>
              <a:off x="6451774" y="4879681"/>
              <a:ext cx="755751" cy="719034"/>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33" name="Picture 18" descr="C:\Users\ahmet\Desktop\11.png"/>
            <p:cNvPicPr preferRelativeResize="0">
              <a:picLocks noChangeArrowheads="1"/>
            </p:cNvPicPr>
            <p:nvPr/>
          </p:nvPicPr>
          <p:blipFill>
            <a:blip r:embed="rId17"/>
            <a:srcRect/>
            <a:stretch>
              <a:fillRect/>
            </a:stretch>
          </p:blipFill>
          <p:spPr bwMode="auto">
            <a:xfrm>
              <a:off x="2941341" y="4879681"/>
              <a:ext cx="755751" cy="720621"/>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34" name="Picture 20" descr="C:\Users\ahmet\Desktop\13.png"/>
            <p:cNvPicPr preferRelativeResize="0">
              <a:picLocks noChangeArrowheads="1"/>
            </p:cNvPicPr>
            <p:nvPr/>
          </p:nvPicPr>
          <p:blipFill>
            <a:blip r:embed="rId18"/>
            <a:srcRect/>
            <a:stretch>
              <a:fillRect/>
            </a:stretch>
          </p:blipFill>
          <p:spPr bwMode="auto">
            <a:xfrm>
              <a:off x="3820934" y="4874919"/>
              <a:ext cx="755751" cy="719033"/>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35" name="Picture 22" descr="C:\Users\ahmet\Desktop\15.png"/>
            <p:cNvPicPr preferRelativeResize="0">
              <a:picLocks noChangeArrowheads="1"/>
            </p:cNvPicPr>
            <p:nvPr/>
          </p:nvPicPr>
          <p:blipFill>
            <a:blip r:embed="rId19"/>
            <a:srcRect/>
            <a:stretch>
              <a:fillRect/>
            </a:stretch>
          </p:blipFill>
          <p:spPr bwMode="auto">
            <a:xfrm>
              <a:off x="7325017" y="4886030"/>
              <a:ext cx="755751" cy="720621"/>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192549" name="Picture 2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058625" y="4867601"/>
              <a:ext cx="768350"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7" name="Grup 36"/>
          <p:cNvGrpSpPr>
            <a:grpSpLocks/>
          </p:cNvGrpSpPr>
          <p:nvPr/>
        </p:nvGrpSpPr>
        <p:grpSpPr bwMode="auto">
          <a:xfrm>
            <a:off x="368300" y="2425700"/>
            <a:ext cx="8562975" cy="730250"/>
            <a:chOff x="368830" y="2426063"/>
            <a:chExt cx="8562893" cy="729986"/>
          </a:xfrm>
        </p:grpSpPr>
        <p:pic>
          <p:nvPicPr>
            <p:cNvPr id="192531" name="Picture 2" descr="C:\Users\ahmet\Desktop\TBB.jpg"/>
            <p:cNvPicPr preferRelativeResize="0">
              <a:picLocks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229666" y="2435950"/>
              <a:ext cx="720000" cy="72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32" name="Picture 3" descr="C:\Users\ahmet\Desktop\TEB.jp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088917" y="2436049"/>
              <a:ext cx="720000" cy="710443"/>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33" name="Picture 4" descr="C:\Users\ahmet\Desktop\TMMOB.jpg"/>
            <p:cNvPicPr preferRelativeResize="0">
              <a:picLocks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5582950" y="2426425"/>
              <a:ext cx="772277" cy="72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34" name="Picture 5" descr="C:\Users\ahmet\Desktop\GMO.jpg"/>
            <p:cNvPicPr preferRelativeResize="0">
              <a:picLocks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685478" y="2432842"/>
              <a:ext cx="757525" cy="72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35" name="Picture 6" descr="C:\Users\ahmet\Desktop\eLEKTRİK.jpg"/>
            <p:cNvPicPr preferRelativeResize="0">
              <a:picLocks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3820129" y="2432842"/>
              <a:ext cx="720000" cy="72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36" name="Picture 7" descr="C:\Users\ahmet\Desktop\TBB1.jpg"/>
            <p:cNvPicPr preferRelativeResize="0">
              <a:picLocks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2953975" y="2427267"/>
              <a:ext cx="720000" cy="72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37" name="Picture 9" descr="C:\Users\ahmet\Desktop\imagesCALK4V0Q.jpg"/>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494013" y="2426426"/>
              <a:ext cx="760398" cy="72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38" name="Picture 10" descr="C:\Users\ahmet\Desktop\imagesCADIHDZN.jpg"/>
            <p:cNvPicPr preferRelativeResize="0">
              <a:picLocks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7368349" y="2426425"/>
              <a:ext cx="720000" cy="72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39" name="Picture 11" descr="C:\Users\ahmet\Desktop\imagesCANH7614.jpg"/>
            <p:cNvPicPr preferRelativeResize="0">
              <a:picLocks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8211723" y="2426063"/>
              <a:ext cx="720000" cy="72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40" name="Picture 12"/>
            <p:cNvPicPr preferRelativeResize="0">
              <a:picLocks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68830" y="2436049"/>
              <a:ext cx="720000" cy="720000"/>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6"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nodeType="afterGroup">
                            <p:stCondLst>
                              <p:cond delay="1000"/>
                            </p:stCondLst>
                            <p:childTnLst>
                              <p:par>
                                <p:cTn id="9" presetID="1"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nodeType="afterGroup">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100"/>
                                        <p:tgtEl>
                                          <p:spTgt spid="4"/>
                                        </p:tgtEl>
                                      </p:cBhvr>
                                    </p:animEffect>
                                  </p:childTnLst>
                                </p:cTn>
                              </p:par>
                            </p:childTnLst>
                          </p:cTn>
                        </p:par>
                        <p:par>
                          <p:cTn id="15" fill="hold" nodeType="afterGroup">
                            <p:stCondLst>
                              <p:cond delay="1100"/>
                            </p:stCondLst>
                            <p:childTnLst>
                              <p:par>
                                <p:cTn id="16" presetID="22" presetClass="entr" presetSubtype="1"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100"/>
                                        <p:tgtEl>
                                          <p:spTgt spid="5"/>
                                        </p:tgtEl>
                                      </p:cBhvr>
                                    </p:animEffect>
                                  </p:childTnLst>
                                </p:cTn>
                              </p:par>
                            </p:childTnLst>
                          </p:cTn>
                        </p:par>
                        <p:par>
                          <p:cTn id="19" fill="hold" nodeType="afterGroup">
                            <p:stCondLst>
                              <p:cond delay="1200"/>
                            </p:stCondLst>
                            <p:childTnLst>
                              <p:par>
                                <p:cTn id="20" presetID="22" presetClass="entr" presetSubtype="1"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100"/>
                                        <p:tgtEl>
                                          <p:spTgt spid="7"/>
                                        </p:tgtEl>
                                      </p:cBhvr>
                                    </p:animEffect>
                                  </p:childTnLst>
                                </p:cTn>
                              </p:par>
                            </p:childTnLst>
                          </p:cTn>
                        </p:par>
                        <p:par>
                          <p:cTn id="23" fill="hold" nodeType="afterGroup">
                            <p:stCondLst>
                              <p:cond delay="1300"/>
                            </p:stCondLst>
                            <p:childTnLst>
                              <p:par>
                                <p:cTn id="24" presetID="22" presetClass="entr" presetSubtype="1"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up)">
                                      <p:cBhvr>
                                        <p:cTn id="26" dur="100"/>
                                        <p:tgtEl>
                                          <p:spTgt spid="15"/>
                                        </p:tgtEl>
                                      </p:cBhvr>
                                    </p:animEffect>
                                  </p:childTnLst>
                                </p:cTn>
                              </p:par>
                            </p:childTnLst>
                          </p:cTn>
                        </p:par>
                        <p:par>
                          <p:cTn id="27" fill="hold" nodeType="afterGroup">
                            <p:stCondLst>
                              <p:cond delay="1400"/>
                            </p:stCondLst>
                            <p:childTnLst>
                              <p:par>
                                <p:cTn id="28" presetID="22" presetClass="entr" presetSubtype="1" fill="hold" grpId="0" nodeType="after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up)">
                                      <p:cBhvr>
                                        <p:cTn id="30" dur="100"/>
                                        <p:tgtEl>
                                          <p:spTgt spid="26"/>
                                        </p:tgtEl>
                                      </p:cBhvr>
                                    </p:animEffect>
                                  </p:childTnLst>
                                </p:cTn>
                              </p:par>
                            </p:childTnLst>
                          </p:cTn>
                        </p:par>
                        <p:par>
                          <p:cTn id="31" fill="hold" nodeType="afterGroup">
                            <p:stCondLst>
                              <p:cond delay="1500"/>
                            </p:stCondLst>
                            <p:childTnLst>
                              <p:par>
                                <p:cTn id="32" presetID="10" presetClass="entr" presetSubtype="0"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childTnLst>
                                </p:cTn>
                              </p:par>
                            </p:childTnLst>
                          </p:cTn>
                        </p:par>
                        <p:par>
                          <p:cTn id="35" fill="hold" nodeType="afterGroup">
                            <p:stCondLst>
                              <p:cond delay="2500"/>
                            </p:stCondLst>
                            <p:childTnLst>
                              <p:par>
                                <p:cTn id="36" presetID="10" presetClass="entr" presetSubtype="0"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childTnLst>
                                </p:cTn>
                              </p:par>
                            </p:childTnLst>
                          </p:cTn>
                        </p:par>
                        <p:par>
                          <p:cTn id="39" fill="hold" nodeType="afterGroup">
                            <p:stCondLst>
                              <p:cond delay="3500"/>
                            </p:stCondLst>
                            <p:childTnLst>
                              <p:par>
                                <p:cTn id="40" presetID="1" presetClass="entr" presetSubtype="0" fill="hold" nodeType="afterEffect">
                                  <p:stCondLst>
                                    <p:cond delay="0"/>
                                  </p:stCondLst>
                                  <p:childTnLst>
                                    <p:set>
                                      <p:cBhvr>
                                        <p:cTn id="41" dur="1" fill="hold">
                                          <p:stCondLst>
                                            <p:cond delay="0"/>
                                          </p:stCondLst>
                                        </p:cTn>
                                        <p:tgtEl>
                                          <p:spTgt spid="37"/>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1000"/>
                                        <p:tgtEl>
                                          <p:spTgt spid="14"/>
                                        </p:tgtEl>
                                      </p:cBhvr>
                                    </p:animEffect>
                                  </p:childTnLst>
                                </p:cTn>
                              </p:par>
                            </p:childTnLst>
                          </p:cTn>
                        </p:par>
                        <p:par>
                          <p:cTn id="47" fill="hold" nodeType="afterGroup">
                            <p:stCondLst>
                              <p:cond delay="1000"/>
                            </p:stCondLst>
                            <p:childTnLst>
                              <p:par>
                                <p:cTn id="48" presetID="10" presetClass="entr" presetSubtype="0"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1000"/>
                                        <p:tgtEl>
                                          <p:spTgt spid="13"/>
                                        </p:tgtEl>
                                      </p:cBhvr>
                                    </p:animEffect>
                                  </p:childTnLst>
                                </p:cTn>
                              </p:par>
                            </p:childTnLst>
                          </p:cTn>
                        </p:par>
                        <p:par>
                          <p:cTn id="51" fill="hold" nodeType="afterGroup">
                            <p:stCondLst>
                              <p:cond delay="2000"/>
                            </p:stCondLst>
                            <p:childTnLst>
                              <p:par>
                                <p:cTn id="52" presetID="10" presetClass="entr" presetSubtype="0" fill="hold" nodeType="after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childTnLst>
                          </p:cTn>
                        </p:par>
                        <p:par>
                          <p:cTn id="55" fill="hold" nodeType="afterGroup">
                            <p:stCondLst>
                              <p:cond delay="2500"/>
                            </p:stCondLst>
                            <p:childTnLst>
                              <p:par>
                                <p:cTn id="56" presetID="1" presetClass="entr" presetSubtype="0" fill="hold" nodeType="afterEffect">
                                  <p:stCondLst>
                                    <p:cond delay="0"/>
                                  </p:stCondLst>
                                  <p:childTnLst>
                                    <p:set>
                                      <p:cBhvr>
                                        <p:cTn id="57"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10" grpId="0"/>
      <p:bldP spid="11" grpId="0"/>
      <p:bldP spid="12" grpId="0"/>
      <p:bldP spid="13" grpId="0"/>
      <p:bldP spid="14" grpId="0"/>
      <p:bldP spid="15" grpId="0" animBg="1"/>
      <p:bldP spid="2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ÇSGB</a:t>
            </a: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(Çalışma ve Sosyal Güvenlik Bakanlığı)</a:t>
            </a:r>
          </a:p>
        </p:txBody>
      </p:sp>
      <p:pic>
        <p:nvPicPr>
          <p:cNvPr id="195589" name="Picture 2"/>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9463" y="812800"/>
            <a:ext cx="2339975" cy="21605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ÇSGB KURULUŞ AMACI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algn="ctr">
              <a:buClr>
                <a:srgbClr val="292929"/>
              </a:buClr>
            </a:pPr>
            <a:endParaRPr lang="tr-TR" sz="900" i="1" dirty="0">
              <a:solidFill>
                <a:srgbClr val="000000"/>
              </a:solidFill>
              <a:latin typeface="Calibri" pitchFamily="34" charset="0"/>
              <a:cs typeface="Calibri" pitchFamily="34" charset="0"/>
            </a:endParaRPr>
          </a:p>
          <a:p>
            <a:pPr marL="179388" algn="ctr">
              <a:buClr>
                <a:srgbClr val="292929"/>
              </a:buClr>
            </a:pPr>
            <a:endParaRPr lang="tr-TR" sz="2000" i="1" dirty="0" smtClean="0">
              <a:solidFill>
                <a:srgbClr val="000000"/>
              </a:solidFill>
              <a:latin typeface="Calibri" pitchFamily="34" charset="0"/>
              <a:cs typeface="Calibri" pitchFamily="34" charset="0"/>
            </a:endParaRPr>
          </a:p>
          <a:p>
            <a:pPr marL="179388" algn="ctr">
              <a:buClr>
                <a:srgbClr val="292929"/>
              </a:buClr>
            </a:pPr>
            <a:r>
              <a:rPr lang="tr-TR" sz="2000" b="1" i="1" dirty="0" smtClean="0">
                <a:solidFill>
                  <a:srgbClr val="000000"/>
                </a:solidFill>
                <a:latin typeface="Calibri" pitchFamily="34" charset="0"/>
                <a:cs typeface="Calibri" pitchFamily="34" charset="0"/>
              </a:rPr>
              <a:t>«</a:t>
            </a:r>
            <a:r>
              <a:rPr lang="tr-TR" sz="2000" b="1" i="1" dirty="0">
                <a:solidFill>
                  <a:srgbClr val="000000"/>
                </a:solidFill>
                <a:latin typeface="Calibri" pitchFamily="34" charset="0"/>
                <a:cs typeface="Calibri" pitchFamily="34" charset="0"/>
              </a:rPr>
              <a:t>Çalışma hayatını, işçi-işveren ilişkilerini, iş sağlığını ve güvenliğini düzenlemek, denetlemek ve sosyal güvenlik imkanını sağlamak, bu imkanı yaygınlaştırmak ve geliştirmek, yurtdışında çalışan işçilerimizin çalışma hayatından doğan hak ve menfaatlerini korumak ve </a:t>
            </a:r>
            <a:r>
              <a:rPr lang="tr-TR" sz="2000" b="1" i="1" dirty="0" smtClean="0">
                <a:solidFill>
                  <a:srgbClr val="000000"/>
                </a:solidFill>
                <a:latin typeface="Calibri" pitchFamily="34" charset="0"/>
                <a:cs typeface="Calibri" pitchFamily="34" charset="0"/>
              </a:rPr>
              <a:t>geliştirmektir.»</a:t>
            </a:r>
            <a:endParaRPr lang="tr-TR" sz="2000" b="1" i="1" dirty="0">
              <a:solidFill>
                <a:srgbClr val="000000"/>
              </a:solidFill>
              <a:latin typeface="Calibri" pitchFamily="34" charset="0"/>
              <a:cs typeface="Calibri" pitchFamily="34" charset="0"/>
            </a:endParaRPr>
          </a:p>
          <a:p>
            <a:pPr marL="179388" algn="ctr">
              <a:buClr>
                <a:srgbClr val="292929"/>
              </a:buClr>
            </a:pPr>
            <a:endParaRPr lang="tr-TR" sz="2000" b="1" i="1" dirty="0">
              <a:solidFill>
                <a:srgbClr val="000000"/>
              </a:solidFill>
              <a:latin typeface="Calibri" pitchFamily="34" charset="0"/>
              <a:cs typeface="Calibri" pitchFamily="34" charset="0"/>
            </a:endParaRPr>
          </a:p>
          <a:p>
            <a:pPr marL="179388" algn="ctr">
              <a:buClr>
                <a:srgbClr val="292929"/>
              </a:buClr>
            </a:pPr>
            <a:endParaRPr lang="tr-TR" sz="2000" b="1" i="1" dirty="0">
              <a:solidFill>
                <a:srgbClr val="000000"/>
              </a:solidFill>
              <a:latin typeface="Calibri" pitchFamily="34" charset="0"/>
              <a:cs typeface="Calibri" pitchFamily="34" charset="0"/>
            </a:endParaRPr>
          </a:p>
        </p:txBody>
      </p:sp>
      <p:sp>
        <p:nvSpPr>
          <p:cNvPr id="19661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96617" name="Group 9"/>
          <p:cNvGrpSpPr>
            <a:grpSpLocks/>
          </p:cNvGrpSpPr>
          <p:nvPr/>
        </p:nvGrpSpPr>
        <p:grpSpPr bwMode="auto">
          <a:xfrm>
            <a:off x="323850" y="1555750"/>
            <a:ext cx="1482725" cy="1482725"/>
            <a:chOff x="1710" y="1035"/>
            <a:chExt cx="2316" cy="2316"/>
          </a:xfrm>
        </p:grpSpPr>
        <p:grpSp>
          <p:nvGrpSpPr>
            <p:cNvPr id="196619" name="Group 10"/>
            <p:cNvGrpSpPr>
              <a:grpSpLocks/>
            </p:cNvGrpSpPr>
            <p:nvPr/>
          </p:nvGrpSpPr>
          <p:grpSpPr bwMode="auto">
            <a:xfrm rot="3600000">
              <a:off x="1710" y="1035"/>
              <a:ext cx="2316" cy="2316"/>
              <a:chOff x="1710" y="1035"/>
              <a:chExt cx="2316" cy="2316"/>
            </a:xfrm>
          </p:grpSpPr>
          <p:sp>
            <p:nvSpPr>
              <p:cNvPr id="19662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9662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9662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96620" name="Group 14"/>
            <p:cNvGrpSpPr>
              <a:grpSpLocks/>
            </p:cNvGrpSpPr>
            <p:nvPr/>
          </p:nvGrpSpPr>
          <p:grpSpPr bwMode="auto">
            <a:xfrm rot="7200000">
              <a:off x="2059" y="1386"/>
              <a:ext cx="1616" cy="1614"/>
              <a:chOff x="2060" y="1387"/>
              <a:chExt cx="1616" cy="1614"/>
            </a:xfrm>
          </p:grpSpPr>
          <p:sp>
            <p:nvSpPr>
              <p:cNvPr id="19662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9662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9662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ÇALIŞMA VE SOSYAL GÜVENLİK BAKANLIĞI</a:t>
            </a:r>
          </a:p>
        </p:txBody>
      </p:sp>
      <p:grpSp>
        <p:nvGrpSpPr>
          <p:cNvPr id="19" name="Grup 18"/>
          <p:cNvGrpSpPr/>
          <p:nvPr/>
        </p:nvGrpSpPr>
        <p:grpSpPr>
          <a:xfrm>
            <a:off x="2679701" y="5465568"/>
            <a:ext cx="6140449" cy="430887"/>
            <a:chOff x="-47541" y="1179318"/>
            <a:chExt cx="8764815" cy="430887"/>
          </a:xfrm>
        </p:grpSpPr>
        <p:sp>
          <p:nvSpPr>
            <p:cNvPr id="20" name="Dikdörtgen 19"/>
            <p:cNvSpPr/>
            <p:nvPr/>
          </p:nvSpPr>
          <p:spPr>
            <a:xfrm>
              <a:off x="587904" y="1179318"/>
              <a:ext cx="8129370" cy="430887"/>
            </a:xfrm>
            <a:prstGeom prst="rect">
              <a:avLst/>
            </a:prstGeom>
            <a:ln>
              <a:solidFill>
                <a:srgbClr val="DDDDDD"/>
              </a:solidFill>
            </a:ln>
          </p:spPr>
          <p:txBody>
            <a:bodyPr wrap="square">
              <a:spAutoFit/>
            </a:bodyPr>
            <a:lstStyle/>
            <a:p>
              <a:pPr defTabSz="801688" eaLnBrk="0" hangingPunct="0">
                <a:defRPr/>
              </a:pPr>
              <a:r>
                <a:rPr lang="tr-TR" sz="1100" b="1" i="1" noProof="1" smtClean="0">
                  <a:latin typeface="Cambria" pitchFamily="18" charset="0"/>
                  <a:cs typeface="Calibri" pitchFamily="34" charset="0"/>
                </a:rPr>
                <a:t>3146 </a:t>
              </a:r>
              <a:r>
                <a:rPr lang="tr-TR" sz="1100" b="1" i="1" noProof="1">
                  <a:latin typeface="Cambria" pitchFamily="18" charset="0"/>
                  <a:cs typeface="Calibri" pitchFamily="34" charset="0"/>
                </a:rPr>
                <a:t>sayılı Çalışma ve Sosyal Güvenlik Bakanlığı'nın Teşkilat ve Görevleri Hakkında Kanun'un "Amaç" başlıklı  1. </a:t>
              </a:r>
              <a:r>
                <a:rPr lang="tr-TR" sz="1100" b="1" i="1" noProof="1" smtClean="0">
                  <a:latin typeface="Cambria" pitchFamily="18" charset="0"/>
                  <a:cs typeface="Calibri" pitchFamily="34" charset="0"/>
                </a:rPr>
                <a:t>Maddesi</a:t>
              </a:r>
              <a:endParaRPr lang="tr-TR" sz="1100" b="1" i="1" noProof="1">
                <a:latin typeface="Cambria" pitchFamily="18" charset="0"/>
                <a:cs typeface="Calibri" pitchFamily="34" charset="0"/>
              </a:endParaRPr>
            </a:p>
          </p:txBody>
        </p:sp>
        <p:pic>
          <p:nvPicPr>
            <p:cNvPr id="21" name="Picture 2" descr="C:\Users\DOKTOR\Desktop\balanc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41" y="1190755"/>
              <a:ext cx="593686" cy="403609"/>
            </a:xfrm>
            <a:prstGeom prst="rect">
              <a:avLst/>
            </a:prstGeom>
            <a:noFill/>
            <a:ln w="22225">
              <a:solidFill>
                <a:schemeClr val="bg1">
                  <a:lumMod val="50000"/>
                </a:schemeClr>
              </a:solidFill>
            </a:ln>
            <a:extLst>
              <a:ext uri="{909E8E84-426E-40DD-AFC4-6F175D3DCCD1}">
                <a14:hiddenFill xmlns:a14="http://schemas.microsoft.com/office/drawing/2010/main">
                  <a:solidFill>
                    <a:srgbClr val="FFFFFF"/>
                  </a:solidFill>
                </a14:hiddenFill>
              </a:ext>
            </a:extLst>
          </p:spPr>
        </p:pic>
      </p:grpSp>
      <p:sp>
        <p:nvSpPr>
          <p:cNvPr id="22"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par>
                                <p:cTn id="14" presetID="53" presetClass="entr" presetSubtype="16" fill="hold" nodeType="withEffect">
                                  <p:stCondLst>
                                    <p:cond delay="50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ÇSGB İSG İLE İLGİLİ GÖREVLERİ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522900" indent="-342900">
              <a:spcAft>
                <a:spcPts val="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İş </a:t>
            </a:r>
            <a:r>
              <a:rPr lang="tr-TR" sz="2000" b="1" i="1" dirty="0">
                <a:solidFill>
                  <a:srgbClr val="000000"/>
                </a:solidFill>
                <a:latin typeface="Calibri" pitchFamily="34" charset="0"/>
                <a:cs typeface="Calibri" pitchFamily="34" charset="0"/>
              </a:rPr>
              <a:t>sağlığı ve güvenliğini sağlayacak tedbirlerin uygulanmasını izlemek</a:t>
            </a:r>
            <a:r>
              <a:rPr lang="tr-TR" sz="2000" b="1" i="1" dirty="0" smtClean="0">
                <a:solidFill>
                  <a:srgbClr val="000000"/>
                </a:solidFill>
                <a:latin typeface="Calibri" pitchFamily="34" charset="0"/>
                <a:cs typeface="Calibri" pitchFamily="34" charset="0"/>
              </a:rPr>
              <a:t>,</a:t>
            </a:r>
          </a:p>
          <a:p>
            <a:pPr marL="522900" indent="-342900">
              <a:spcAft>
                <a:spcPts val="0"/>
              </a:spcAft>
              <a:buClr>
                <a:srgbClr val="292929"/>
              </a:buClr>
              <a:buFont typeface="+mj-lt"/>
              <a:buAutoNum type="arabicPeriod"/>
              <a:defRPr/>
            </a:pPr>
            <a:endParaRPr lang="tr-TR" sz="2000" b="1" i="1" dirty="0">
              <a:solidFill>
                <a:srgbClr val="000000"/>
              </a:solidFill>
              <a:latin typeface="Calibri" pitchFamily="34" charset="0"/>
              <a:cs typeface="Calibri" pitchFamily="34" charset="0"/>
            </a:endParaRPr>
          </a:p>
          <a:p>
            <a:pPr marL="522900" indent="-342900">
              <a:spcAft>
                <a:spcPts val="0"/>
              </a:spcAft>
              <a:buClr>
                <a:srgbClr val="292929"/>
              </a:buClr>
              <a:buFont typeface="+mj-lt"/>
              <a:buAutoNum type="arabicPeriod"/>
              <a:defRPr/>
            </a:pPr>
            <a:r>
              <a:rPr lang="tr-TR" sz="2000" b="1" i="1" dirty="0">
                <a:solidFill>
                  <a:srgbClr val="000000"/>
                </a:solidFill>
                <a:latin typeface="Calibri" pitchFamily="34" charset="0"/>
                <a:cs typeface="Calibri" pitchFamily="34" charset="0"/>
              </a:rPr>
              <a:t>İşyerlerindeki sağlık ve güvenlik risklerini önleyici ve koruyucu hizmetleri yürütenlerin niteliklerini belirlemek, eğitimlerini ve sertifikalandırılmalarını </a:t>
            </a:r>
            <a:r>
              <a:rPr lang="tr-TR" sz="2000" b="1" i="1" dirty="0" smtClean="0">
                <a:solidFill>
                  <a:srgbClr val="000000"/>
                </a:solidFill>
                <a:latin typeface="Calibri" pitchFamily="34" charset="0"/>
                <a:cs typeface="Calibri" pitchFamily="34" charset="0"/>
              </a:rPr>
              <a:t>sağlamak</a:t>
            </a:r>
            <a:r>
              <a:rPr lang="tr-TR" sz="2000" b="1" i="1" dirty="0">
                <a:solidFill>
                  <a:srgbClr val="000000"/>
                </a:solidFill>
                <a:latin typeface="Calibri" pitchFamily="34" charset="0"/>
                <a:cs typeface="Calibri" pitchFamily="34" charset="0"/>
              </a:rPr>
              <a:t> </a:t>
            </a:r>
            <a:r>
              <a:rPr lang="tr-TR" sz="2000" b="1" i="1" dirty="0" smtClean="0">
                <a:solidFill>
                  <a:srgbClr val="FF0000"/>
                </a:solidFill>
                <a:latin typeface="Calibri" pitchFamily="34" charset="0"/>
                <a:cs typeface="Calibri" pitchFamily="34" charset="0"/>
              </a:rPr>
              <a:t>(İH ve İGU eğitimleri),</a:t>
            </a:r>
          </a:p>
          <a:p>
            <a:pPr marL="522900" indent="-342900">
              <a:spcAft>
                <a:spcPts val="0"/>
              </a:spcAft>
              <a:buClr>
                <a:srgbClr val="292929"/>
              </a:buClr>
              <a:buFont typeface="+mj-lt"/>
              <a:buAutoNum type="arabicPeriod"/>
              <a:defRPr/>
            </a:pPr>
            <a:endParaRPr lang="tr-TR" sz="2000" b="1" i="1" dirty="0">
              <a:solidFill>
                <a:srgbClr val="000000"/>
              </a:solidFill>
              <a:latin typeface="Calibri" pitchFamily="34" charset="0"/>
              <a:cs typeface="Calibri" pitchFamily="34" charset="0"/>
            </a:endParaRPr>
          </a:p>
          <a:p>
            <a:pPr marL="522900" indent="-342900">
              <a:spcAft>
                <a:spcPts val="0"/>
              </a:spcAft>
              <a:buClr>
                <a:srgbClr val="292929"/>
              </a:buClr>
              <a:buFont typeface="+mj-lt"/>
              <a:buAutoNum type="arabicPeriod"/>
              <a:defRPr/>
            </a:pPr>
            <a:r>
              <a:rPr lang="tr-TR" sz="2000" b="1" i="1" dirty="0">
                <a:solidFill>
                  <a:srgbClr val="000000"/>
                </a:solidFill>
                <a:latin typeface="Calibri" pitchFamily="34" charset="0"/>
                <a:cs typeface="Calibri" pitchFamily="34" charset="0"/>
              </a:rPr>
              <a:t>Mesleki yeterlilik sisteminin oluşturulması ve işletilmesi için gereken tedbirleri </a:t>
            </a:r>
            <a:r>
              <a:rPr lang="tr-TR" sz="2000" b="1" i="1" dirty="0" smtClean="0">
                <a:solidFill>
                  <a:srgbClr val="000000"/>
                </a:solidFill>
                <a:latin typeface="Calibri" pitchFamily="34" charset="0"/>
                <a:cs typeface="Calibri" pitchFamily="34" charset="0"/>
              </a:rPr>
              <a:t>almak </a:t>
            </a:r>
            <a:r>
              <a:rPr lang="tr-TR" sz="2000" b="1" i="1" dirty="0" smtClean="0">
                <a:solidFill>
                  <a:srgbClr val="FF0000"/>
                </a:solidFill>
                <a:latin typeface="Calibri" pitchFamily="34" charset="0"/>
                <a:cs typeface="Calibri" pitchFamily="34" charset="0"/>
              </a:rPr>
              <a:t>(Meslek Eğitimi),</a:t>
            </a:r>
            <a:endParaRPr lang="tr-TR" sz="2000" b="1" i="1" dirty="0">
              <a:solidFill>
                <a:srgbClr val="FF0000"/>
              </a:solidFill>
              <a:latin typeface="Calibri" pitchFamily="34" charset="0"/>
              <a:cs typeface="Calibri" pitchFamily="34" charset="0"/>
            </a:endParaRPr>
          </a:p>
          <a:p>
            <a:pPr marL="180000" algn="ctr">
              <a:spcAft>
                <a:spcPts val="0"/>
              </a:spcAft>
              <a:buClr>
                <a:srgbClr val="292929"/>
              </a:buClr>
              <a:defRPr/>
            </a:pPr>
            <a:endParaRPr lang="tr-TR" sz="2000" b="1" i="1" dirty="0">
              <a:solidFill>
                <a:srgbClr val="000000"/>
              </a:solidFill>
              <a:latin typeface="Calibri" pitchFamily="34" charset="0"/>
              <a:cs typeface="Calibri" pitchFamily="34" charset="0"/>
            </a:endParaRPr>
          </a:p>
          <a:p>
            <a:pPr marL="180000" algn="ctr">
              <a:spcAft>
                <a:spcPts val="0"/>
              </a:spcAft>
              <a:buClr>
                <a:srgbClr val="292929"/>
              </a:buClr>
              <a:defRPr/>
            </a:pPr>
            <a:endParaRPr lang="tr-TR" sz="2000" b="1" i="1" dirty="0">
              <a:solidFill>
                <a:srgbClr val="000000"/>
              </a:solidFill>
              <a:latin typeface="Calibri" pitchFamily="34" charset="0"/>
              <a:cs typeface="Calibri" pitchFamily="34" charset="0"/>
            </a:endParaRPr>
          </a:p>
        </p:txBody>
      </p:sp>
      <p:sp>
        <p:nvSpPr>
          <p:cNvPr id="19763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97641" name="Group 9"/>
          <p:cNvGrpSpPr>
            <a:grpSpLocks/>
          </p:cNvGrpSpPr>
          <p:nvPr/>
        </p:nvGrpSpPr>
        <p:grpSpPr bwMode="auto">
          <a:xfrm>
            <a:off x="323850" y="1555750"/>
            <a:ext cx="1482725" cy="1482725"/>
            <a:chOff x="1710" y="1035"/>
            <a:chExt cx="2316" cy="2316"/>
          </a:xfrm>
        </p:grpSpPr>
        <p:grpSp>
          <p:nvGrpSpPr>
            <p:cNvPr id="197643" name="Group 10"/>
            <p:cNvGrpSpPr>
              <a:grpSpLocks/>
            </p:cNvGrpSpPr>
            <p:nvPr/>
          </p:nvGrpSpPr>
          <p:grpSpPr bwMode="auto">
            <a:xfrm rot="3600000">
              <a:off x="1710" y="1035"/>
              <a:ext cx="2316" cy="2316"/>
              <a:chOff x="1710" y="1035"/>
              <a:chExt cx="2316" cy="2316"/>
            </a:xfrm>
          </p:grpSpPr>
          <p:sp>
            <p:nvSpPr>
              <p:cNvPr id="19764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9764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9765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97644" name="Group 14"/>
            <p:cNvGrpSpPr>
              <a:grpSpLocks/>
            </p:cNvGrpSpPr>
            <p:nvPr/>
          </p:nvGrpSpPr>
          <p:grpSpPr bwMode="auto">
            <a:xfrm rot="7200000">
              <a:off x="2059" y="1386"/>
              <a:ext cx="1616" cy="1614"/>
              <a:chOff x="2060" y="1387"/>
              <a:chExt cx="1616" cy="1614"/>
            </a:xfrm>
          </p:grpSpPr>
          <p:sp>
            <p:nvSpPr>
              <p:cNvPr id="19764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9764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9764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ÇALIŞMA VE SOSYAL GÜVENLİK BAKANLIĞI</a:t>
            </a:r>
          </a:p>
        </p:txBody>
      </p:sp>
      <p:grpSp>
        <p:nvGrpSpPr>
          <p:cNvPr id="19" name="Grup 18"/>
          <p:cNvGrpSpPr/>
          <p:nvPr/>
        </p:nvGrpSpPr>
        <p:grpSpPr>
          <a:xfrm>
            <a:off x="2679701" y="5465568"/>
            <a:ext cx="6140449" cy="430887"/>
            <a:chOff x="-47541" y="1179318"/>
            <a:chExt cx="8764815" cy="430887"/>
          </a:xfrm>
        </p:grpSpPr>
        <p:sp>
          <p:nvSpPr>
            <p:cNvPr id="20" name="Dikdörtgen 19"/>
            <p:cNvSpPr/>
            <p:nvPr/>
          </p:nvSpPr>
          <p:spPr>
            <a:xfrm>
              <a:off x="587904" y="1179318"/>
              <a:ext cx="8129370" cy="430887"/>
            </a:xfrm>
            <a:prstGeom prst="rect">
              <a:avLst/>
            </a:prstGeom>
            <a:ln>
              <a:solidFill>
                <a:srgbClr val="DDDDDD"/>
              </a:solidFill>
            </a:ln>
          </p:spPr>
          <p:txBody>
            <a:bodyPr wrap="square">
              <a:spAutoFit/>
            </a:bodyPr>
            <a:lstStyle/>
            <a:p>
              <a:pPr defTabSz="801688" eaLnBrk="0" hangingPunct="0">
                <a:defRPr/>
              </a:pPr>
              <a:r>
                <a:rPr lang="tr-TR" sz="1100" b="1" i="1" noProof="1">
                  <a:latin typeface="Cambria" pitchFamily="18" charset="0"/>
                  <a:cs typeface="Calibri" pitchFamily="34" charset="0"/>
                </a:rPr>
                <a:t>3146 sayılı Çalışma ve Sosyal Güvenlik Bakanlığı'nın Teşkilat ve Görevleri Hakkında Kanun'un "Amaç" başlıklı  1. Maddesi</a:t>
              </a:r>
            </a:p>
          </p:txBody>
        </p:sp>
        <p:pic>
          <p:nvPicPr>
            <p:cNvPr id="21" name="Picture 2" descr="C:\Users\DOKTOR\Desktop\balanc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41" y="1190755"/>
              <a:ext cx="593686" cy="403609"/>
            </a:xfrm>
            <a:prstGeom prst="rect">
              <a:avLst/>
            </a:prstGeom>
            <a:noFill/>
            <a:ln w="22225">
              <a:solidFill>
                <a:schemeClr val="bg1">
                  <a:lumMod val="50000"/>
                </a:schemeClr>
              </a:solidFill>
            </a:ln>
            <a:extLst>
              <a:ext uri="{909E8E84-426E-40DD-AFC4-6F175D3DCCD1}">
                <a14:hiddenFill xmlns:a14="http://schemas.microsoft.com/office/drawing/2010/main">
                  <a:solidFill>
                    <a:srgbClr val="FFFFFF"/>
                  </a:solidFill>
                </a14:hiddenFill>
              </a:ext>
            </a:extLst>
          </p:spPr>
        </p:pic>
      </p:grpSp>
      <p:sp>
        <p:nvSpPr>
          <p:cNvPr id="22"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par>
                                <p:cTn id="14" presetID="53" presetClass="entr" presetSubtype="16" fill="hold" nodeType="withEffect">
                                  <p:stCondLst>
                                    <p:cond delay="50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9"/>
          <p:cNvSpPr>
            <a:spLocks noChangeArrowheads="1"/>
          </p:cNvSpPr>
          <p:nvPr/>
        </p:nvSpPr>
        <p:spPr bwMode="gray">
          <a:xfrm>
            <a:off x="133350" y="1052513"/>
            <a:ext cx="4376150" cy="360362"/>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288000" tIns="0" rIns="0" bIns="0" anchor="ctr"/>
          <a:lstStyle/>
          <a:p>
            <a:pPr defTabSz="801688" eaLnBrk="0" hangingPunct="0"/>
            <a:r>
              <a:rPr lang="tr-TR" sz="1600" b="1" noProof="1">
                <a:solidFill>
                  <a:srgbClr val="000000"/>
                </a:solidFill>
                <a:latin typeface="Calibri" pitchFamily="34" charset="0"/>
                <a:cs typeface="Calibri" pitchFamily="34" charset="0"/>
              </a:rPr>
              <a:t>MERKEZ BİRİMLERİ</a:t>
            </a:r>
          </a:p>
        </p:txBody>
      </p:sp>
      <p:sp>
        <p:nvSpPr>
          <p:cNvPr id="8" name="Rectangle 5"/>
          <p:cNvSpPr>
            <a:spLocks noChangeArrowheads="1"/>
          </p:cNvSpPr>
          <p:nvPr/>
        </p:nvSpPr>
        <p:spPr bwMode="gray">
          <a:xfrm>
            <a:off x="133350" y="1412875"/>
            <a:ext cx="4376150" cy="4606925"/>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252000" rIns="108000" bIns="72000"/>
          <a:lstStyle/>
          <a:p>
            <a:pPr>
              <a:spcAft>
                <a:spcPts val="0"/>
              </a:spcAft>
              <a:buClr>
                <a:srgbClr val="292929"/>
              </a:buClr>
              <a:defRPr/>
            </a:pPr>
            <a:r>
              <a:rPr lang="tr-TR" sz="1400" b="1" i="1" noProof="1">
                <a:solidFill>
                  <a:srgbClr val="000000"/>
                </a:solidFill>
                <a:latin typeface="Calibri" pitchFamily="34" charset="0"/>
                <a:cs typeface="Calibri" pitchFamily="34" charset="0"/>
              </a:rPr>
              <a:t>1.Ana Hizmet Birimleri </a:t>
            </a: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Çalışma Genel Müdürlüğü </a:t>
            </a: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Dış İlişkiler ve Yurtdışı İşçi Hizmetleri Genel Müdürlüğü </a:t>
            </a:r>
          </a:p>
          <a:p>
            <a:pPr marL="342900" indent="-180000">
              <a:spcAft>
                <a:spcPts val="0"/>
              </a:spcAft>
              <a:buClr>
                <a:srgbClr val="292929"/>
              </a:buClr>
              <a:buFont typeface="+mj-lt"/>
              <a:buAutoNum type="alphaLcParenR"/>
              <a:defRPr/>
            </a:pPr>
            <a:r>
              <a:rPr lang="en-US" sz="1400" b="1" i="1" noProof="1">
                <a:solidFill>
                  <a:srgbClr val="C00000"/>
                </a:solidFill>
                <a:latin typeface="Calibri" pitchFamily="34" charset="0"/>
                <a:cs typeface="Calibri" pitchFamily="34" charset="0"/>
              </a:rPr>
              <a:t>İş Sağlığı ve Güvenliği Genel Müdürlüğü </a:t>
            </a:r>
            <a:r>
              <a:rPr lang="tr-TR" sz="1400" b="1" i="1" noProof="1" smtClean="0">
                <a:solidFill>
                  <a:srgbClr val="C00000"/>
                </a:solidFill>
                <a:latin typeface="Calibri" pitchFamily="34" charset="0"/>
                <a:cs typeface="Calibri" pitchFamily="34" charset="0"/>
              </a:rPr>
              <a:t>-İSGGM</a:t>
            </a:r>
            <a:endParaRPr lang="tr-TR" sz="1400" b="1" i="1" noProof="1">
              <a:solidFill>
                <a:srgbClr val="C00000"/>
              </a:solidFill>
              <a:latin typeface="Calibri" pitchFamily="34" charset="0"/>
              <a:cs typeface="Calibri" pitchFamily="34" charset="0"/>
            </a:endParaRPr>
          </a:p>
          <a:p>
            <a:pPr marL="720000" lvl="1" indent="-180000">
              <a:spcAft>
                <a:spcPts val="0"/>
              </a:spcAft>
              <a:buClr>
                <a:srgbClr val="292929"/>
              </a:buClr>
              <a:buFont typeface="Wingdings" pitchFamily="2" charset="2"/>
              <a:buChar char="ü"/>
              <a:defRPr/>
            </a:pPr>
            <a:r>
              <a:rPr lang="tr-TR" sz="1400" b="1" i="1" noProof="1">
                <a:solidFill>
                  <a:srgbClr val="C00000"/>
                </a:solidFill>
                <a:latin typeface="Calibri" pitchFamily="34" charset="0"/>
                <a:cs typeface="Calibri" pitchFamily="34" charset="0"/>
              </a:rPr>
              <a:t>İSGÜM (İş Sağlığı Güvenliği </a:t>
            </a:r>
            <a:r>
              <a:rPr lang="tr-TR" sz="1400" b="1" i="1" noProof="1" smtClean="0">
                <a:solidFill>
                  <a:srgbClr val="C00000"/>
                </a:solidFill>
                <a:latin typeface="Calibri" pitchFamily="34" charset="0"/>
                <a:cs typeface="Calibri" pitchFamily="34" charset="0"/>
              </a:rPr>
              <a:t>Merkezi Müdür) </a:t>
            </a:r>
            <a:endParaRPr lang="en-US" sz="1400" b="1" i="1" noProof="1">
              <a:solidFill>
                <a:srgbClr val="C00000"/>
              </a:solidFill>
              <a:latin typeface="Calibri" pitchFamily="34" charset="0"/>
              <a:cs typeface="Calibri" pitchFamily="34" charset="0"/>
            </a:endParaRP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Avrupa Birliği Koordinasyon Dairesi Başkanlığı </a:t>
            </a:r>
            <a:endParaRPr lang="tr-TR" sz="1400" i="1" noProof="1">
              <a:solidFill>
                <a:srgbClr val="000000"/>
              </a:solidFill>
              <a:latin typeface="Calibri" pitchFamily="34" charset="0"/>
              <a:cs typeface="Calibri" pitchFamily="34" charset="0"/>
            </a:endParaRPr>
          </a:p>
          <a:p>
            <a:pPr lvl="1">
              <a:spcAft>
                <a:spcPts val="0"/>
              </a:spcAft>
              <a:buClr>
                <a:srgbClr val="292929"/>
              </a:buClr>
              <a:defRPr/>
            </a:pPr>
            <a:endParaRPr lang="tr-TR" sz="1100" i="1" noProof="1">
              <a:solidFill>
                <a:srgbClr val="000000"/>
              </a:solidFill>
              <a:latin typeface="Calibri" pitchFamily="34" charset="0"/>
              <a:cs typeface="Calibri" pitchFamily="34" charset="0"/>
            </a:endParaRPr>
          </a:p>
          <a:p>
            <a:pPr>
              <a:spcAft>
                <a:spcPts val="0"/>
              </a:spcAft>
              <a:buClr>
                <a:srgbClr val="292929"/>
              </a:buClr>
              <a:defRPr/>
            </a:pPr>
            <a:r>
              <a:rPr lang="tr-TR" sz="1400" b="1" i="1" noProof="1">
                <a:solidFill>
                  <a:srgbClr val="000000"/>
                </a:solidFill>
                <a:latin typeface="Calibri" pitchFamily="34" charset="0"/>
                <a:cs typeface="Calibri" pitchFamily="34" charset="0"/>
              </a:rPr>
              <a:t>2.</a:t>
            </a:r>
            <a:r>
              <a:rPr lang="en-US" sz="1400" b="1" i="1" noProof="1">
                <a:solidFill>
                  <a:srgbClr val="000000"/>
                </a:solidFill>
                <a:latin typeface="Calibri" pitchFamily="34" charset="0"/>
                <a:cs typeface="Calibri" pitchFamily="34" charset="0"/>
              </a:rPr>
              <a:t>Danışma ve Denetim Birimleri </a:t>
            </a:r>
            <a:endParaRPr lang="tr-TR" sz="1400" b="1" i="1" noProof="1">
              <a:solidFill>
                <a:srgbClr val="000000"/>
              </a:solidFill>
              <a:latin typeface="Calibri" pitchFamily="34" charset="0"/>
              <a:cs typeface="Calibri" pitchFamily="34" charset="0"/>
            </a:endParaRP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Teftiş Kurulu Başkanlığı </a:t>
            </a:r>
          </a:p>
          <a:p>
            <a:pPr marL="342900" indent="-180000">
              <a:spcAft>
                <a:spcPts val="0"/>
              </a:spcAft>
              <a:buClr>
                <a:srgbClr val="292929"/>
              </a:buClr>
              <a:buFont typeface="+mj-lt"/>
              <a:buAutoNum type="alphaLcParenR"/>
              <a:defRPr/>
            </a:pPr>
            <a:r>
              <a:rPr lang="en-US" sz="1400" b="1" i="1" noProof="1">
                <a:solidFill>
                  <a:srgbClr val="C00000"/>
                </a:solidFill>
                <a:latin typeface="Calibri" pitchFamily="34" charset="0"/>
                <a:cs typeface="Calibri" pitchFamily="34" charset="0"/>
              </a:rPr>
              <a:t>İş Teftiş Kurulu </a:t>
            </a:r>
            <a:r>
              <a:rPr lang="en-US" sz="1400" b="1" i="1" noProof="1" smtClean="0">
                <a:solidFill>
                  <a:srgbClr val="C00000"/>
                </a:solidFill>
                <a:latin typeface="Calibri" pitchFamily="34" charset="0"/>
                <a:cs typeface="Calibri" pitchFamily="34" charset="0"/>
              </a:rPr>
              <a:t>Başkanlığı</a:t>
            </a:r>
            <a:r>
              <a:rPr lang="tr-TR" sz="1400" b="1" i="1" noProof="1" smtClean="0">
                <a:solidFill>
                  <a:srgbClr val="C00000"/>
                </a:solidFill>
                <a:latin typeface="Calibri" pitchFamily="34" charset="0"/>
                <a:cs typeface="Calibri" pitchFamily="34" charset="0"/>
              </a:rPr>
              <a:t>-İTKB</a:t>
            </a:r>
            <a:endParaRPr lang="en-US" sz="1400" b="1" i="1" noProof="1">
              <a:solidFill>
                <a:srgbClr val="C00000"/>
              </a:solidFill>
              <a:latin typeface="Calibri" pitchFamily="34" charset="0"/>
              <a:cs typeface="Calibri" pitchFamily="34" charset="0"/>
            </a:endParaRP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İç Denetim Birimi Başkanlığı </a:t>
            </a: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Strateji Geliştirme Başkanlığı </a:t>
            </a: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Hukuk Müşavirliği </a:t>
            </a: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Basın ve Halkla İlişkiler Müşavirliği </a:t>
            </a:r>
          </a:p>
          <a:p>
            <a:pPr marL="190500" indent="-190500">
              <a:lnSpc>
                <a:spcPct val="95000"/>
              </a:lnSpc>
              <a:spcAft>
                <a:spcPct val="40000"/>
              </a:spcAft>
              <a:buClr>
                <a:srgbClr val="292929"/>
              </a:buClr>
              <a:buFont typeface="Wingdings" pitchFamily="2" charset="2"/>
              <a:buChar char="§"/>
              <a:defRPr/>
            </a:pPr>
            <a:endParaRPr lang="en-US" sz="1100" i="1" noProof="1">
              <a:solidFill>
                <a:srgbClr val="000000"/>
              </a:solidFill>
              <a:latin typeface="Calibri" pitchFamily="34" charset="0"/>
              <a:cs typeface="Calibri" pitchFamily="34" charset="0"/>
            </a:endParaRPr>
          </a:p>
          <a:p>
            <a:pPr>
              <a:lnSpc>
                <a:spcPct val="95000"/>
              </a:lnSpc>
              <a:spcAft>
                <a:spcPct val="40000"/>
              </a:spcAft>
              <a:buClr>
                <a:srgbClr val="292929"/>
              </a:buClr>
              <a:defRPr/>
            </a:pPr>
            <a:r>
              <a:rPr lang="tr-TR" sz="1400" b="1" i="1" noProof="1">
                <a:solidFill>
                  <a:srgbClr val="000000"/>
                </a:solidFill>
                <a:latin typeface="Calibri" pitchFamily="34" charset="0"/>
                <a:cs typeface="Calibri" pitchFamily="34" charset="0"/>
              </a:rPr>
              <a:t>3.</a:t>
            </a:r>
            <a:r>
              <a:rPr lang="en-US" sz="1400" b="1" i="1" noProof="1">
                <a:solidFill>
                  <a:srgbClr val="000000"/>
                </a:solidFill>
                <a:latin typeface="Calibri" pitchFamily="34" charset="0"/>
                <a:cs typeface="Calibri" pitchFamily="34" charset="0"/>
              </a:rPr>
              <a:t>Yardımcı Birimler / Başkanlıklar </a:t>
            </a:r>
          </a:p>
          <a:p>
            <a:pPr marL="342900" indent="-180000">
              <a:lnSpc>
                <a:spcPct val="95000"/>
              </a:lnSpc>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Personel Dairesi Başkanlığı </a:t>
            </a:r>
          </a:p>
          <a:p>
            <a:pPr marL="342900" indent="-180000">
              <a:lnSpc>
                <a:spcPct val="95000"/>
              </a:lnSpc>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İdari ve Mali İşler Dairesi Başkanlığı </a:t>
            </a:r>
          </a:p>
          <a:p>
            <a:pPr marL="342900" indent="-180000">
              <a:lnSpc>
                <a:spcPct val="95000"/>
              </a:lnSpc>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Bilgi İşlem Daire Başkanlığı </a:t>
            </a:r>
          </a:p>
          <a:p>
            <a:pPr marL="190500" indent="-190500">
              <a:lnSpc>
                <a:spcPct val="95000"/>
              </a:lnSpc>
              <a:spcAft>
                <a:spcPct val="40000"/>
              </a:spcAft>
              <a:buClr>
                <a:srgbClr val="292929"/>
              </a:buClr>
              <a:buFont typeface="Wingdings" pitchFamily="2" charset="2"/>
              <a:buChar char="§"/>
              <a:defRPr/>
            </a:pPr>
            <a:endParaRPr lang="en-US" sz="1400" i="1" noProof="1">
              <a:solidFill>
                <a:srgbClr val="000000"/>
              </a:solidFill>
              <a:latin typeface="Calibri" pitchFamily="34" charset="0"/>
              <a:cs typeface="Calibri" pitchFamily="34" charset="0"/>
            </a:endParaRPr>
          </a:p>
        </p:txBody>
      </p:sp>
      <p:sp>
        <p:nvSpPr>
          <p:cNvPr id="9" name="Rectangle 19"/>
          <p:cNvSpPr>
            <a:spLocks noChangeArrowheads="1"/>
          </p:cNvSpPr>
          <p:nvPr/>
        </p:nvSpPr>
        <p:spPr bwMode="gray">
          <a:xfrm>
            <a:off x="4595812" y="1052513"/>
            <a:ext cx="4377813" cy="360362"/>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defTabSz="801688" eaLnBrk="0" hangingPunct="0"/>
            <a:r>
              <a:rPr lang="tr-TR" sz="1600" b="1" noProof="1">
                <a:solidFill>
                  <a:srgbClr val="FFFFFF"/>
                </a:solidFill>
                <a:latin typeface="Calibri" pitchFamily="34" charset="0"/>
                <a:cs typeface="Calibri" pitchFamily="34" charset="0"/>
              </a:rPr>
              <a:t>TAŞRA-YURTDIŞI-İLGİL VE BAĞLI KURULUŞLAR </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ÇALIŞMA VE SOSYAL GÜVENLİK BAKANLIĞI</a:t>
            </a:r>
          </a:p>
        </p:txBody>
      </p:sp>
      <p:sp>
        <p:nvSpPr>
          <p:cNvPr id="11" name="Rectangle 5"/>
          <p:cNvSpPr>
            <a:spLocks noChangeArrowheads="1"/>
          </p:cNvSpPr>
          <p:nvPr/>
        </p:nvSpPr>
        <p:spPr bwMode="gray">
          <a:xfrm>
            <a:off x="4597400" y="1412875"/>
            <a:ext cx="4376150" cy="4606925"/>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252000" rIns="108000" bIns="72000"/>
          <a:lstStyle/>
          <a:p>
            <a:pPr>
              <a:spcAft>
                <a:spcPts val="0"/>
              </a:spcAft>
              <a:buClr>
                <a:srgbClr val="292929"/>
              </a:buClr>
              <a:defRPr/>
            </a:pPr>
            <a:r>
              <a:rPr lang="tr-TR" sz="1400" b="1" i="1" noProof="1">
                <a:solidFill>
                  <a:srgbClr val="000000"/>
                </a:solidFill>
                <a:latin typeface="Calibri" pitchFamily="34" charset="0"/>
                <a:cs typeface="Calibri" pitchFamily="34" charset="0"/>
              </a:rPr>
              <a:t>1.</a:t>
            </a:r>
            <a:r>
              <a:rPr lang="en-US" sz="1400" b="1" i="1" noProof="1">
                <a:solidFill>
                  <a:srgbClr val="000000"/>
                </a:solidFill>
                <a:latin typeface="Calibri" pitchFamily="34" charset="0"/>
                <a:cs typeface="Calibri" pitchFamily="34" charset="0"/>
              </a:rPr>
              <a:t>Taşra Teşkilatı </a:t>
            </a:r>
            <a:endParaRPr lang="tr-TR" sz="1400" b="1" i="1" noProof="1" smtClean="0">
              <a:solidFill>
                <a:srgbClr val="000000"/>
              </a:solidFill>
              <a:latin typeface="Calibri" pitchFamily="34" charset="0"/>
              <a:cs typeface="Calibri" pitchFamily="34" charset="0"/>
            </a:endParaRPr>
          </a:p>
          <a:p>
            <a:pPr>
              <a:spcAft>
                <a:spcPts val="0"/>
              </a:spcAft>
              <a:buClr>
                <a:srgbClr val="292929"/>
              </a:buClr>
              <a:defRPr/>
            </a:pPr>
            <a:endParaRPr lang="en-US" sz="1400" b="1" i="1" noProof="1">
              <a:solidFill>
                <a:srgbClr val="000000"/>
              </a:solidFill>
              <a:latin typeface="Calibri" pitchFamily="34" charset="0"/>
              <a:cs typeface="Calibri" pitchFamily="34" charset="0"/>
            </a:endParaRPr>
          </a:p>
          <a:p>
            <a:pPr>
              <a:spcAft>
                <a:spcPts val="0"/>
              </a:spcAft>
              <a:buClr>
                <a:srgbClr val="292929"/>
              </a:buClr>
              <a:defRPr/>
            </a:pPr>
            <a:r>
              <a:rPr lang="tr-TR" sz="1400" b="1" i="1" noProof="1">
                <a:solidFill>
                  <a:srgbClr val="000000"/>
                </a:solidFill>
                <a:latin typeface="Calibri" pitchFamily="34" charset="0"/>
                <a:cs typeface="Calibri" pitchFamily="34" charset="0"/>
              </a:rPr>
              <a:t>2.</a:t>
            </a:r>
            <a:r>
              <a:rPr lang="en-US" sz="1400" b="1" i="1" noProof="1">
                <a:solidFill>
                  <a:srgbClr val="000000"/>
                </a:solidFill>
                <a:latin typeface="Calibri" pitchFamily="34" charset="0"/>
                <a:cs typeface="Calibri" pitchFamily="34" charset="0"/>
              </a:rPr>
              <a:t>Yurt Dışı Teşkilatı </a:t>
            </a:r>
            <a:endParaRPr lang="tr-TR" sz="1400" b="1" i="1" noProof="1" smtClean="0">
              <a:solidFill>
                <a:srgbClr val="000000"/>
              </a:solidFill>
              <a:latin typeface="Calibri" pitchFamily="34" charset="0"/>
              <a:cs typeface="Calibri" pitchFamily="34" charset="0"/>
            </a:endParaRPr>
          </a:p>
          <a:p>
            <a:pPr>
              <a:spcAft>
                <a:spcPts val="0"/>
              </a:spcAft>
              <a:buClr>
                <a:srgbClr val="292929"/>
              </a:buClr>
              <a:defRPr/>
            </a:pPr>
            <a:endParaRPr lang="en-US" sz="1400" b="1" i="1" noProof="1">
              <a:solidFill>
                <a:srgbClr val="000000"/>
              </a:solidFill>
              <a:latin typeface="Calibri" pitchFamily="34" charset="0"/>
              <a:cs typeface="Calibri" pitchFamily="34" charset="0"/>
            </a:endParaRPr>
          </a:p>
          <a:p>
            <a:pPr>
              <a:spcAft>
                <a:spcPts val="0"/>
              </a:spcAft>
              <a:buClr>
                <a:srgbClr val="292929"/>
              </a:buClr>
              <a:defRPr/>
            </a:pPr>
            <a:r>
              <a:rPr lang="tr-TR" sz="1400" b="1" i="1" noProof="1">
                <a:solidFill>
                  <a:srgbClr val="000000"/>
                </a:solidFill>
                <a:latin typeface="Calibri" pitchFamily="34" charset="0"/>
                <a:cs typeface="Calibri" pitchFamily="34" charset="0"/>
              </a:rPr>
              <a:t>3.</a:t>
            </a:r>
            <a:r>
              <a:rPr lang="en-US" sz="1400" b="1" i="1" noProof="1">
                <a:solidFill>
                  <a:srgbClr val="000000"/>
                </a:solidFill>
                <a:latin typeface="Calibri" pitchFamily="34" charset="0"/>
                <a:cs typeface="Calibri" pitchFamily="34" charset="0"/>
              </a:rPr>
              <a:t>İlgili Kuruluşlar </a:t>
            </a:r>
          </a:p>
          <a:p>
            <a:pPr marL="342900" indent="-180000">
              <a:spcAft>
                <a:spcPts val="0"/>
              </a:spcAft>
              <a:buClr>
                <a:srgbClr val="292929"/>
              </a:buClr>
              <a:buFont typeface="+mj-lt"/>
              <a:buAutoNum type="alphaLcParenR"/>
              <a:defRPr/>
            </a:pPr>
            <a:r>
              <a:rPr lang="en-US" sz="1400" b="1" i="1" noProof="1">
                <a:solidFill>
                  <a:srgbClr val="C00000"/>
                </a:solidFill>
                <a:latin typeface="Calibri" pitchFamily="34" charset="0"/>
                <a:cs typeface="Calibri" pitchFamily="34" charset="0"/>
              </a:rPr>
              <a:t>Sosyal Güvenlik Kurumu </a:t>
            </a:r>
            <a:r>
              <a:rPr lang="en-US" sz="1400" b="1" i="1" noProof="1" smtClean="0">
                <a:solidFill>
                  <a:srgbClr val="C00000"/>
                </a:solidFill>
                <a:latin typeface="Calibri" pitchFamily="34" charset="0"/>
                <a:cs typeface="Calibri" pitchFamily="34" charset="0"/>
              </a:rPr>
              <a:t>Başkanlığı</a:t>
            </a:r>
            <a:r>
              <a:rPr lang="tr-TR" sz="1400" b="1" i="1" noProof="1" smtClean="0">
                <a:solidFill>
                  <a:srgbClr val="C00000"/>
                </a:solidFill>
                <a:latin typeface="Calibri" pitchFamily="34" charset="0"/>
                <a:cs typeface="Calibri" pitchFamily="34" charset="0"/>
              </a:rPr>
              <a:t>-SGK</a:t>
            </a:r>
            <a:endParaRPr lang="en-US" sz="1400" b="1" i="1" noProof="1">
              <a:solidFill>
                <a:srgbClr val="C00000"/>
              </a:solidFill>
              <a:latin typeface="Calibri" pitchFamily="34" charset="0"/>
              <a:cs typeface="Calibri" pitchFamily="34" charset="0"/>
            </a:endParaRP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Türkiye İş Kurumu Genel Müdürlüğü </a:t>
            </a: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Mesleki Yeterlilik Kurumu </a:t>
            </a:r>
            <a:endParaRPr lang="tr-TR" sz="1400" i="1" noProof="1">
              <a:solidFill>
                <a:srgbClr val="000000"/>
              </a:solidFill>
              <a:latin typeface="Calibri" pitchFamily="34" charset="0"/>
              <a:cs typeface="Calibri" pitchFamily="34" charset="0"/>
            </a:endParaRPr>
          </a:p>
          <a:p>
            <a:pPr marL="742950" lvl="1" indent="-285750">
              <a:spcAft>
                <a:spcPts val="0"/>
              </a:spcAft>
              <a:buClr>
                <a:srgbClr val="292929"/>
              </a:buClr>
              <a:buFont typeface="Wingdings" pitchFamily="2" charset="2"/>
              <a:buChar char="ü"/>
              <a:defRPr/>
            </a:pPr>
            <a:endParaRPr lang="tr-TR" sz="1400" i="1" noProof="1">
              <a:solidFill>
                <a:srgbClr val="000000"/>
              </a:solidFill>
              <a:latin typeface="Calibri" pitchFamily="34" charset="0"/>
              <a:cs typeface="Calibri" pitchFamily="34" charset="0"/>
            </a:endParaRPr>
          </a:p>
          <a:p>
            <a:pPr>
              <a:spcAft>
                <a:spcPts val="0"/>
              </a:spcAft>
              <a:buClr>
                <a:srgbClr val="292929"/>
              </a:buClr>
              <a:defRPr/>
            </a:pPr>
            <a:r>
              <a:rPr lang="tr-TR" sz="1400" b="1" i="1" noProof="1">
                <a:solidFill>
                  <a:srgbClr val="000000"/>
                </a:solidFill>
                <a:latin typeface="Calibri" pitchFamily="34" charset="0"/>
                <a:cs typeface="Calibri" pitchFamily="34" charset="0"/>
              </a:rPr>
              <a:t>4.</a:t>
            </a:r>
            <a:r>
              <a:rPr lang="en-US" sz="1400" b="1" i="1" noProof="1">
                <a:solidFill>
                  <a:srgbClr val="000000"/>
                </a:solidFill>
                <a:latin typeface="Calibri" pitchFamily="34" charset="0"/>
                <a:cs typeface="Calibri" pitchFamily="34" charset="0"/>
              </a:rPr>
              <a:t>Bağlı Kuruluşlar </a:t>
            </a:r>
          </a:p>
          <a:p>
            <a:pPr marL="342900" indent="-180000">
              <a:spcAft>
                <a:spcPts val="0"/>
              </a:spcAft>
              <a:buClr>
                <a:srgbClr val="292929"/>
              </a:buClr>
              <a:buFont typeface="+mj-lt"/>
              <a:buAutoNum type="alphaLcParenR"/>
              <a:defRPr/>
            </a:pPr>
            <a:r>
              <a:rPr lang="en-US" sz="1400" b="1" i="1" noProof="1">
                <a:solidFill>
                  <a:srgbClr val="C00000"/>
                </a:solidFill>
                <a:latin typeface="Calibri" pitchFamily="34" charset="0"/>
                <a:cs typeface="Calibri" pitchFamily="34" charset="0"/>
              </a:rPr>
              <a:t>Çalışma ve Sosyal Güvenlik Eğitim ve Araştırma </a:t>
            </a:r>
            <a:r>
              <a:rPr lang="en-US" sz="1400" b="1" i="1" noProof="1" smtClean="0">
                <a:solidFill>
                  <a:srgbClr val="C00000"/>
                </a:solidFill>
                <a:latin typeface="Calibri" pitchFamily="34" charset="0"/>
                <a:cs typeface="Calibri" pitchFamily="34" charset="0"/>
              </a:rPr>
              <a:t>Merkezi</a:t>
            </a:r>
            <a:r>
              <a:rPr lang="tr-TR" sz="1400" b="1" i="1" noProof="1" smtClean="0">
                <a:solidFill>
                  <a:srgbClr val="C00000"/>
                </a:solidFill>
                <a:latin typeface="Calibri" pitchFamily="34" charset="0"/>
                <a:cs typeface="Calibri" pitchFamily="34" charset="0"/>
              </a:rPr>
              <a:t>-ÇASGEM</a:t>
            </a:r>
            <a:endParaRPr lang="en-US" sz="1400" b="1" i="1" noProof="1">
              <a:solidFill>
                <a:srgbClr val="C00000"/>
              </a:solidFill>
              <a:latin typeface="Calibri" pitchFamily="34" charset="0"/>
              <a:cs typeface="Calibri" pitchFamily="34" charset="0"/>
            </a:endParaRP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Amele Birliği Biriktirme ve Yardımlaşma Sandığı </a:t>
            </a:r>
          </a:p>
          <a:p>
            <a:pPr marL="1200150" lvl="2" indent="-285750">
              <a:spcAft>
                <a:spcPts val="0"/>
              </a:spcAft>
              <a:buClr>
                <a:srgbClr val="292929"/>
              </a:buClr>
              <a:buFont typeface="Wingdings" pitchFamily="2" charset="2"/>
              <a:buChar char="ü"/>
              <a:defRPr/>
            </a:pPr>
            <a:endParaRPr lang="en-US" sz="1400" i="1" noProof="1">
              <a:solidFill>
                <a:srgbClr val="000000"/>
              </a:solidFill>
              <a:latin typeface="Calibri" pitchFamily="34" charset="0"/>
              <a:cs typeface="Calibri" pitchFamily="34" charset="0"/>
            </a:endParaRPr>
          </a:p>
        </p:txBody>
      </p:sp>
      <p:sp>
        <p:nvSpPr>
          <p:cNvPr id="12"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3" name="Akış Çizelgesi: Belge 12"/>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3</a:t>
            </a:r>
            <a:endParaRPr lang="tr-TR" sz="2000" b="1" dirty="0">
              <a:latin typeface="Calibri" pitchFamily="34" charset="0"/>
            </a:endParaRPr>
          </a:p>
        </p:txBody>
      </p:sp>
    </p:spTree>
    <p:extLst>
      <p:ext uri="{BB962C8B-B14F-4D97-AF65-F5344CB8AC3E}">
        <p14:creationId xmlns:p14="http://schemas.microsoft.com/office/powerpoint/2010/main" val="1945267570"/>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İSGGM</a:t>
            </a: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Sağlığı ve Güvenliği Genel Müdürlüğü)</a:t>
            </a:r>
          </a:p>
        </p:txBody>
      </p:sp>
      <p:pic>
        <p:nvPicPr>
          <p:cNvPr id="200709" name="Picture 3" descr="D:\DOKTOR\9-ISTUZMAN\1-EĞİTİM KURUMU\1. İstanbuluzman\Ulusal ve Uluslararası Kuruluşlar\Yardımcı\Resim\ISGGM1.jpg"/>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0750" y="742950"/>
            <a:ext cx="2160588" cy="21605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4"/>
          <p:cNvSpPr>
            <a:spLocks noChangeArrowheads="1"/>
          </p:cNvSpPr>
          <p:nvPr/>
        </p:nvSpPr>
        <p:spPr bwMode="auto">
          <a:xfrm>
            <a:off x="0" y="3105150"/>
            <a:ext cx="9144000" cy="2028825"/>
          </a:xfrm>
          <a:prstGeom prst="rect">
            <a:avLst/>
          </a:prstGeom>
          <a:noFill/>
          <a:ln w="9525" algn="ctr">
            <a:noFill/>
            <a:round/>
            <a:headEnd/>
            <a:tailEnd/>
          </a:ln>
        </p:spPr>
        <p:txBody>
          <a:bodyPr wrap="none" anchor="ctr"/>
          <a:lstStyle/>
          <a:p>
            <a:pPr marL="36000" algn="ctr">
              <a:defRPr/>
            </a:pPr>
            <a:r>
              <a:rPr lang="tr-TR" sz="4800" noProof="1">
                <a:solidFill>
                  <a:srgbClr val="575757"/>
                </a:solidFill>
                <a:effectLst>
                  <a:innerShdw blurRad="63500" dist="50800" dir="8100000">
                    <a:prstClr val="black">
                      <a:alpha val="50000"/>
                    </a:prstClr>
                  </a:innerShdw>
                </a:effectLst>
                <a:latin typeface="Calibri" pitchFamily="34" charset="0"/>
                <a:cs typeface="Calibri" pitchFamily="34" charset="0"/>
              </a:rPr>
              <a:t>International Labour Organization</a:t>
            </a:r>
          </a:p>
          <a:p>
            <a:pPr marL="36000" algn="ctr">
              <a:defRPr/>
            </a:pPr>
            <a:r>
              <a:rPr lang="tr-TR" sz="48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(Uluslararası Çalışma Örgütü)</a:t>
            </a:r>
          </a:p>
        </p:txBody>
      </p:sp>
      <p:pic>
        <p:nvPicPr>
          <p:cNvPr id="12698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1200" y="601663"/>
            <a:ext cx="2641600" cy="264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İSGGM GÖREVLERİ (3146 Sayılı Kuruluş Kanunu) </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288000" indent="-180000">
              <a:spcAft>
                <a:spcPts val="0"/>
              </a:spcAft>
              <a:buClr>
                <a:srgbClr val="292929"/>
              </a:buClr>
              <a:buFont typeface="Wingdings" pitchFamily="2" charset="2"/>
              <a:buChar char="§"/>
              <a:defRPr/>
            </a:pPr>
            <a:r>
              <a:rPr lang="tr-TR" sz="2000" b="1" i="1" dirty="0" smtClean="0">
                <a:solidFill>
                  <a:srgbClr val="000000"/>
                </a:solidFill>
                <a:latin typeface="Calibri" pitchFamily="34" charset="0"/>
                <a:cs typeface="Calibri" pitchFamily="34" charset="0"/>
              </a:rPr>
              <a:t>İSG </a:t>
            </a:r>
            <a:r>
              <a:rPr lang="tr-TR" sz="2000" b="1" i="1" dirty="0">
                <a:solidFill>
                  <a:srgbClr val="000000"/>
                </a:solidFill>
                <a:latin typeface="Calibri" pitchFamily="34" charset="0"/>
                <a:cs typeface="Calibri" pitchFamily="34" charset="0"/>
              </a:rPr>
              <a:t>konularında, </a:t>
            </a:r>
            <a:r>
              <a:rPr lang="tr-TR" sz="2000" b="1" i="1" dirty="0">
                <a:solidFill>
                  <a:srgbClr val="C00000"/>
                </a:solidFill>
                <a:latin typeface="Calibri" pitchFamily="34" charset="0"/>
                <a:cs typeface="Calibri" pitchFamily="34" charset="0"/>
              </a:rPr>
              <a:t>mevzuatın </a:t>
            </a:r>
            <a:r>
              <a:rPr lang="tr-TR" sz="2000" b="1" i="1" dirty="0">
                <a:solidFill>
                  <a:srgbClr val="000000"/>
                </a:solidFill>
                <a:latin typeface="Calibri" pitchFamily="34" charset="0"/>
                <a:cs typeface="Calibri" pitchFamily="34" charset="0"/>
              </a:rPr>
              <a:t>uygulanmasını sağlamak ve mevzuat çalışması yapmak, </a:t>
            </a:r>
          </a:p>
          <a:p>
            <a:pPr marL="288000" indent="-180000">
              <a:spcAft>
                <a:spcPts val="0"/>
              </a:spcAft>
              <a:buClr>
                <a:srgbClr val="292929"/>
              </a:buClr>
              <a:buFont typeface="Wingdings" pitchFamily="2" charset="2"/>
              <a:buChar char="§"/>
              <a:defRPr/>
            </a:pPr>
            <a:endParaRPr lang="tr-TR" sz="2000" b="1" i="1" dirty="0">
              <a:solidFill>
                <a:srgbClr val="000000"/>
              </a:solidFill>
              <a:latin typeface="Calibri" pitchFamily="34" charset="0"/>
              <a:cs typeface="Calibri" pitchFamily="34" charset="0"/>
            </a:endParaRPr>
          </a:p>
          <a:p>
            <a:pPr marL="288000" indent="-180000">
              <a:spcAft>
                <a:spcPts val="0"/>
              </a:spcAft>
              <a:buClr>
                <a:srgbClr val="292929"/>
              </a:buClr>
              <a:buFont typeface="Wingdings" pitchFamily="2" charset="2"/>
              <a:buChar char="§"/>
              <a:defRPr/>
            </a:pPr>
            <a:r>
              <a:rPr lang="tr-TR" sz="2000" b="1" i="1" dirty="0">
                <a:solidFill>
                  <a:srgbClr val="C00000"/>
                </a:solidFill>
                <a:latin typeface="Calibri" pitchFamily="34" charset="0"/>
                <a:cs typeface="Calibri" pitchFamily="34" charset="0"/>
              </a:rPr>
              <a:t>Ulusal politikaları </a:t>
            </a:r>
            <a:r>
              <a:rPr lang="tr-TR" sz="2000" b="1" i="1" dirty="0">
                <a:solidFill>
                  <a:srgbClr val="000000"/>
                </a:solidFill>
                <a:latin typeface="Calibri" pitchFamily="34" charset="0"/>
                <a:cs typeface="Calibri" pitchFamily="34" charset="0"/>
              </a:rPr>
              <a:t>belirlemek ve bu politikalar çerçevesinde programlar hazırlamak, </a:t>
            </a:r>
          </a:p>
          <a:p>
            <a:pPr marL="288000" indent="-180000">
              <a:spcAft>
                <a:spcPts val="0"/>
              </a:spcAft>
              <a:buClr>
                <a:srgbClr val="292929"/>
              </a:buClr>
              <a:buFont typeface="Wingdings" pitchFamily="2" charset="2"/>
              <a:buChar char="§"/>
              <a:defRPr/>
            </a:pPr>
            <a:endParaRPr lang="tr-TR" sz="2000" b="1" i="1" dirty="0">
              <a:solidFill>
                <a:srgbClr val="000000"/>
              </a:solidFill>
              <a:latin typeface="Calibri" pitchFamily="34" charset="0"/>
              <a:cs typeface="Calibri" pitchFamily="34" charset="0"/>
            </a:endParaRPr>
          </a:p>
          <a:p>
            <a:pPr marL="288000" indent="-180000">
              <a:spcAft>
                <a:spcPts val="0"/>
              </a:spcAft>
              <a:buClr>
                <a:srgbClr val="292929"/>
              </a:buClr>
              <a:buFont typeface="Wingdings" pitchFamily="2" charset="2"/>
              <a:buChar char="§"/>
              <a:defRPr/>
            </a:pPr>
            <a:r>
              <a:rPr lang="tr-TR" sz="2000" b="1" i="1" dirty="0">
                <a:solidFill>
                  <a:srgbClr val="000000"/>
                </a:solidFill>
                <a:latin typeface="Calibri" pitchFamily="34" charset="0"/>
                <a:cs typeface="Calibri" pitchFamily="34" charset="0"/>
              </a:rPr>
              <a:t>Ulusal ve uluslararası kurum ve kuruluşlarla </a:t>
            </a:r>
            <a:r>
              <a:rPr lang="tr-TR" sz="2000" b="1" i="1" dirty="0">
                <a:solidFill>
                  <a:srgbClr val="C00000"/>
                </a:solidFill>
                <a:latin typeface="Calibri" pitchFamily="34" charset="0"/>
                <a:cs typeface="Calibri" pitchFamily="34" charset="0"/>
              </a:rPr>
              <a:t>işbirliği</a:t>
            </a:r>
            <a:r>
              <a:rPr lang="tr-TR" sz="2000" b="1" i="1" dirty="0">
                <a:solidFill>
                  <a:srgbClr val="000000"/>
                </a:solidFill>
                <a:latin typeface="Calibri" pitchFamily="34" charset="0"/>
                <a:cs typeface="Calibri" pitchFamily="34" charset="0"/>
              </a:rPr>
              <a:t> </a:t>
            </a:r>
            <a:r>
              <a:rPr lang="tr-TR" sz="2000" b="1" i="1" dirty="0">
                <a:solidFill>
                  <a:srgbClr val="C00000"/>
                </a:solidFill>
                <a:latin typeface="Calibri" pitchFamily="34" charset="0"/>
                <a:cs typeface="Calibri" pitchFamily="34" charset="0"/>
              </a:rPr>
              <a:t>ve koordinasyonu </a:t>
            </a:r>
            <a:r>
              <a:rPr lang="tr-TR" sz="2000" b="1" i="1" dirty="0">
                <a:solidFill>
                  <a:srgbClr val="000000"/>
                </a:solidFill>
                <a:latin typeface="Calibri" pitchFamily="34" charset="0"/>
                <a:cs typeface="Calibri" pitchFamily="34" charset="0"/>
              </a:rPr>
              <a:t>sağlamak, </a:t>
            </a:r>
          </a:p>
          <a:p>
            <a:pPr marL="288000" indent="-180000">
              <a:spcAft>
                <a:spcPts val="0"/>
              </a:spcAft>
              <a:buClr>
                <a:srgbClr val="292929"/>
              </a:buClr>
              <a:buFont typeface="Wingdings" pitchFamily="2" charset="2"/>
              <a:buChar char="§"/>
              <a:defRPr/>
            </a:pPr>
            <a:endParaRPr lang="tr-TR" sz="2000" b="1" i="1" dirty="0">
              <a:solidFill>
                <a:srgbClr val="000000"/>
              </a:solidFill>
              <a:latin typeface="Calibri" pitchFamily="34" charset="0"/>
              <a:cs typeface="Calibri" pitchFamily="34" charset="0"/>
            </a:endParaRPr>
          </a:p>
          <a:p>
            <a:pPr marL="288000" indent="-180000">
              <a:spcAft>
                <a:spcPts val="0"/>
              </a:spcAft>
              <a:buClr>
                <a:srgbClr val="292929"/>
              </a:buClr>
              <a:buFont typeface="Wingdings" pitchFamily="2" charset="2"/>
              <a:buChar char="§"/>
              <a:defRPr/>
            </a:pPr>
            <a:r>
              <a:rPr lang="tr-TR" sz="2000" b="1" i="1" dirty="0">
                <a:solidFill>
                  <a:srgbClr val="C00000"/>
                </a:solidFill>
                <a:latin typeface="Calibri" pitchFamily="34" charset="0"/>
                <a:cs typeface="Calibri" pitchFamily="34" charset="0"/>
              </a:rPr>
              <a:t>Etkin denetim</a:t>
            </a:r>
            <a:r>
              <a:rPr lang="tr-TR" sz="2000" b="1" i="1" dirty="0">
                <a:solidFill>
                  <a:srgbClr val="000000"/>
                </a:solidFill>
                <a:latin typeface="Calibri" pitchFamily="34" charset="0"/>
                <a:cs typeface="Calibri" pitchFamily="34" charset="0"/>
              </a:rPr>
              <a:t> sağlamak amacıyla gerekli önerilerde bulunmak ve sonuçlarını izlemek, </a:t>
            </a:r>
          </a:p>
        </p:txBody>
      </p:sp>
      <p:sp>
        <p:nvSpPr>
          <p:cNvPr id="20275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02761" name="Group 9"/>
          <p:cNvGrpSpPr>
            <a:grpSpLocks/>
          </p:cNvGrpSpPr>
          <p:nvPr/>
        </p:nvGrpSpPr>
        <p:grpSpPr bwMode="auto">
          <a:xfrm>
            <a:off x="323850" y="1555750"/>
            <a:ext cx="1482725" cy="1482725"/>
            <a:chOff x="1710" y="1035"/>
            <a:chExt cx="2316" cy="2316"/>
          </a:xfrm>
        </p:grpSpPr>
        <p:grpSp>
          <p:nvGrpSpPr>
            <p:cNvPr id="202763" name="Group 10"/>
            <p:cNvGrpSpPr>
              <a:grpSpLocks/>
            </p:cNvGrpSpPr>
            <p:nvPr/>
          </p:nvGrpSpPr>
          <p:grpSpPr bwMode="auto">
            <a:xfrm rot="3600000">
              <a:off x="1710" y="1035"/>
              <a:ext cx="2316" cy="2316"/>
              <a:chOff x="1710" y="1035"/>
              <a:chExt cx="2316" cy="2316"/>
            </a:xfrm>
          </p:grpSpPr>
          <p:sp>
            <p:nvSpPr>
              <p:cNvPr id="20276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0276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0277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02764" name="Group 14"/>
            <p:cNvGrpSpPr>
              <a:grpSpLocks/>
            </p:cNvGrpSpPr>
            <p:nvPr/>
          </p:nvGrpSpPr>
          <p:grpSpPr bwMode="auto">
            <a:xfrm rot="7200000">
              <a:off x="2059" y="1386"/>
              <a:ext cx="1616" cy="1614"/>
              <a:chOff x="2060" y="1387"/>
              <a:chExt cx="1616" cy="1614"/>
            </a:xfrm>
          </p:grpSpPr>
          <p:sp>
            <p:nvSpPr>
              <p:cNvPr id="20276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0276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0276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SAĞLIĞI VE GÜVENLİĞİ GENEL MÜDÜRLÜĞÜ </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İSGGM GÖREVLERİ (3146 Sayılı Kuruluş Kanunu) </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0" indent="-180000">
              <a:spcAft>
                <a:spcPts val="0"/>
              </a:spcAft>
              <a:buClr>
                <a:srgbClr val="292929"/>
              </a:buClr>
              <a:buFont typeface="Wingdings" pitchFamily="2" charset="2"/>
              <a:buChar char="§"/>
              <a:defRPr/>
            </a:pPr>
            <a:r>
              <a:rPr lang="tr-TR" sz="1600" b="1" i="1" dirty="0">
                <a:solidFill>
                  <a:srgbClr val="000000"/>
                </a:solidFill>
                <a:latin typeface="Calibri" pitchFamily="34" charset="0"/>
                <a:cs typeface="Calibri" pitchFamily="34" charset="0"/>
              </a:rPr>
              <a:t>Standart çalışmaları yapmak, normlar hazırlamak ve geliştirmek, </a:t>
            </a:r>
            <a:r>
              <a:rPr lang="tr-TR" sz="1600" i="1" dirty="0">
                <a:solidFill>
                  <a:srgbClr val="000000"/>
                </a:solidFill>
                <a:latin typeface="Calibri" pitchFamily="34" charset="0"/>
                <a:cs typeface="Calibri" pitchFamily="34" charset="0"/>
              </a:rPr>
              <a:t>ölçüm değerlendirme, teknik kontrol, eğitim, danışmanlık, uzmanlık ve bunları yapan kişi ve kuruluşları inceleyerek değerlendirmek ve yetki vermek, </a:t>
            </a:r>
          </a:p>
          <a:p>
            <a:pPr marL="360000" indent="-180000">
              <a:spcAft>
                <a:spcPts val="0"/>
              </a:spcAft>
              <a:buClr>
                <a:srgbClr val="292929"/>
              </a:buClr>
              <a:buFont typeface="Wingdings" pitchFamily="2" charset="2"/>
              <a:buChar char="§"/>
              <a:defRPr/>
            </a:pPr>
            <a:endParaRPr lang="tr-TR" sz="1600"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r>
              <a:rPr lang="tr-TR" sz="1600" b="1" i="1" dirty="0">
                <a:solidFill>
                  <a:srgbClr val="000000"/>
                </a:solidFill>
                <a:latin typeface="Calibri" pitchFamily="34" charset="0"/>
                <a:cs typeface="Calibri" pitchFamily="34" charset="0"/>
              </a:rPr>
              <a:t>Kişisel koruyucuların ve makine koruyucularının imalatını yapacak kişi ve kuruluşlara yetki vermek</a:t>
            </a:r>
            <a:r>
              <a:rPr lang="tr-TR" sz="1600" i="1" dirty="0">
                <a:solidFill>
                  <a:srgbClr val="000000"/>
                </a:solidFill>
                <a:latin typeface="Calibri" pitchFamily="34" charset="0"/>
                <a:cs typeface="Calibri" pitchFamily="34" charset="0"/>
              </a:rPr>
              <a:t>, ithal edilecek kişisel koruyucuların ve makine koruyucularının standartlara uygunluğunu ve bu hususlarda usul ve esasları belirlemek, </a:t>
            </a:r>
          </a:p>
          <a:p>
            <a:pPr marL="360000" indent="-180000">
              <a:spcAft>
                <a:spcPts val="0"/>
              </a:spcAft>
              <a:buClr>
                <a:srgbClr val="292929"/>
              </a:buClr>
              <a:buFont typeface="Wingdings" pitchFamily="2" charset="2"/>
              <a:buChar char="§"/>
              <a:defRPr/>
            </a:pPr>
            <a:endParaRPr lang="tr-TR" sz="1600"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r>
              <a:rPr lang="tr-TR" sz="1600" b="1" i="1" dirty="0">
                <a:solidFill>
                  <a:srgbClr val="000000"/>
                </a:solidFill>
                <a:latin typeface="Calibri" pitchFamily="34" charset="0"/>
                <a:cs typeface="Calibri" pitchFamily="34" charset="0"/>
              </a:rPr>
              <a:t>İş sağlığı ve güvenliği ile iş kazaları ve meslek hastalıklarının önlenmesi konularında inceleme ve araştırma çalışmalarını planlayıp programlamak</a:t>
            </a:r>
            <a:r>
              <a:rPr lang="tr-TR" sz="1600" i="1" dirty="0">
                <a:solidFill>
                  <a:srgbClr val="000000"/>
                </a:solidFill>
                <a:latin typeface="Calibri" pitchFamily="34" charset="0"/>
                <a:cs typeface="Calibri" pitchFamily="34" charset="0"/>
              </a:rPr>
              <a:t> ve uygulanmasını sağlamak,</a:t>
            </a:r>
          </a:p>
          <a:p>
            <a:pPr marL="522900" indent="-252000">
              <a:spcAft>
                <a:spcPts val="0"/>
              </a:spcAft>
              <a:buClr>
                <a:srgbClr val="292929"/>
              </a:buClr>
              <a:buFont typeface="+mj-lt"/>
              <a:buAutoNum type="arabicPeriod"/>
              <a:defRPr/>
            </a:pPr>
            <a:endParaRPr lang="tr-TR" sz="1600" i="1" dirty="0">
              <a:solidFill>
                <a:srgbClr val="000000"/>
              </a:solidFill>
              <a:latin typeface="Calibri" pitchFamily="34" charset="0"/>
              <a:cs typeface="Calibri" pitchFamily="34" charset="0"/>
            </a:endParaRPr>
          </a:p>
        </p:txBody>
      </p:sp>
      <p:sp>
        <p:nvSpPr>
          <p:cNvPr id="20378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03785" name="Group 9"/>
          <p:cNvGrpSpPr>
            <a:grpSpLocks/>
          </p:cNvGrpSpPr>
          <p:nvPr/>
        </p:nvGrpSpPr>
        <p:grpSpPr bwMode="auto">
          <a:xfrm>
            <a:off x="323850" y="1555750"/>
            <a:ext cx="1482725" cy="1482725"/>
            <a:chOff x="1710" y="1035"/>
            <a:chExt cx="2316" cy="2316"/>
          </a:xfrm>
        </p:grpSpPr>
        <p:grpSp>
          <p:nvGrpSpPr>
            <p:cNvPr id="203787" name="Group 10"/>
            <p:cNvGrpSpPr>
              <a:grpSpLocks/>
            </p:cNvGrpSpPr>
            <p:nvPr/>
          </p:nvGrpSpPr>
          <p:grpSpPr bwMode="auto">
            <a:xfrm rot="3600000">
              <a:off x="1710" y="1035"/>
              <a:ext cx="2316" cy="2316"/>
              <a:chOff x="1710" y="1035"/>
              <a:chExt cx="2316" cy="2316"/>
            </a:xfrm>
          </p:grpSpPr>
          <p:sp>
            <p:nvSpPr>
              <p:cNvPr id="20379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0379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0379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03788" name="Group 14"/>
            <p:cNvGrpSpPr>
              <a:grpSpLocks/>
            </p:cNvGrpSpPr>
            <p:nvPr/>
          </p:nvGrpSpPr>
          <p:grpSpPr bwMode="auto">
            <a:xfrm rot="7200000">
              <a:off x="2059" y="1386"/>
              <a:ext cx="1616" cy="1614"/>
              <a:chOff x="2060" y="1387"/>
              <a:chExt cx="1616" cy="1614"/>
            </a:xfrm>
          </p:grpSpPr>
          <p:sp>
            <p:nvSpPr>
              <p:cNvPr id="20378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0379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0379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SAĞLIĞI VE GÜVENLİĞİ GENEL MÜDÜRLÜĞÜ </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İSGGM GÖREVLERİ (3146 Sayılı Kuruluş Kanunu) </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0" indent="-180000">
              <a:spcAft>
                <a:spcPts val="0"/>
              </a:spcAft>
              <a:buClr>
                <a:srgbClr val="292929"/>
              </a:buClr>
              <a:buFont typeface="Wingdings" pitchFamily="2" charset="2"/>
              <a:buChar char="§"/>
              <a:defRPr/>
            </a:pPr>
            <a:r>
              <a:rPr lang="tr-TR" sz="1600" i="1" dirty="0">
                <a:solidFill>
                  <a:srgbClr val="000000"/>
                </a:solidFill>
                <a:latin typeface="Calibri" pitchFamily="34" charset="0"/>
                <a:cs typeface="Calibri" pitchFamily="34" charset="0"/>
              </a:rPr>
              <a:t>Faaliyet konuları ile ilgili </a:t>
            </a:r>
            <a:r>
              <a:rPr lang="tr-TR" sz="1600" b="1" i="1" dirty="0">
                <a:solidFill>
                  <a:srgbClr val="000000"/>
                </a:solidFill>
                <a:latin typeface="Calibri" pitchFamily="34" charset="0"/>
                <a:cs typeface="Calibri" pitchFamily="34" charset="0"/>
              </a:rPr>
              <a:t>yayım ve dokümantasyon çalışmaları yapmak ve istatistikleri düzenlemek, </a:t>
            </a:r>
          </a:p>
          <a:p>
            <a:pPr marL="360000" indent="-180000">
              <a:spcAft>
                <a:spcPts val="0"/>
              </a:spcAft>
              <a:buClr>
                <a:srgbClr val="292929"/>
              </a:buClr>
              <a:buFont typeface="Wingdings" pitchFamily="2" charset="2"/>
              <a:buChar char="§"/>
              <a:defRPr/>
            </a:pPr>
            <a:endParaRPr lang="tr-TR" sz="1600"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r>
              <a:rPr lang="tr-TR" sz="1600" i="1" dirty="0">
                <a:solidFill>
                  <a:srgbClr val="000000"/>
                </a:solidFill>
                <a:latin typeface="Calibri" pitchFamily="34" charset="0"/>
                <a:cs typeface="Calibri" pitchFamily="34" charset="0"/>
              </a:rPr>
              <a:t>Mesleki eğitim görenler, </a:t>
            </a:r>
            <a:r>
              <a:rPr lang="tr-TR" sz="1600" i="1" dirty="0" err="1">
                <a:solidFill>
                  <a:srgbClr val="000000"/>
                </a:solidFill>
                <a:latin typeface="Calibri" pitchFamily="34" charset="0"/>
                <a:cs typeface="Calibri" pitchFamily="34" charset="0"/>
              </a:rPr>
              <a:t>rehabilite</a:t>
            </a:r>
            <a:r>
              <a:rPr lang="tr-TR" sz="1600" i="1" dirty="0">
                <a:solidFill>
                  <a:srgbClr val="000000"/>
                </a:solidFill>
                <a:latin typeface="Calibri" pitchFamily="34" charset="0"/>
                <a:cs typeface="Calibri" pitchFamily="34" charset="0"/>
              </a:rPr>
              <a:t> edilenler, özel risk grupları, kamu hizmetlerinde çalışanlar dahil olmak üzere </a:t>
            </a:r>
            <a:r>
              <a:rPr lang="tr-TR" sz="1600" b="1" i="1" dirty="0">
                <a:solidFill>
                  <a:srgbClr val="000000"/>
                </a:solidFill>
                <a:latin typeface="Calibri" pitchFamily="34" charset="0"/>
                <a:cs typeface="Calibri" pitchFamily="34" charset="0"/>
              </a:rPr>
              <a:t>tüm çalışanların iş kazaları ve meslek hastalıklarına karşı korunmaları amacıyla gerekli çalışmaları yaparak tedbirlerin alınmasını sağlamak,</a:t>
            </a:r>
          </a:p>
          <a:p>
            <a:pPr marL="360000" indent="-180000">
              <a:spcAft>
                <a:spcPts val="0"/>
              </a:spcAft>
              <a:buClr>
                <a:srgbClr val="292929"/>
              </a:buClr>
              <a:buFont typeface="Wingdings" pitchFamily="2" charset="2"/>
              <a:buChar char="§"/>
              <a:defRPr/>
            </a:pPr>
            <a:endParaRPr lang="tr-TR" sz="1600"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r>
              <a:rPr lang="tr-TR" sz="1600" b="1" i="1" dirty="0">
                <a:solidFill>
                  <a:srgbClr val="000000"/>
                </a:solidFill>
                <a:latin typeface="Calibri" pitchFamily="34" charset="0"/>
                <a:cs typeface="Calibri" pitchFamily="34" charset="0"/>
              </a:rPr>
              <a:t>İş Sağlığı ve Güvenliği Merkezi ve Bölge Laboratuvarlarının çalışmalarını düzenlemek,</a:t>
            </a:r>
            <a:r>
              <a:rPr lang="tr-TR" sz="1600" i="1" dirty="0">
                <a:solidFill>
                  <a:srgbClr val="000000"/>
                </a:solidFill>
                <a:latin typeface="Calibri" pitchFamily="34" charset="0"/>
                <a:cs typeface="Calibri" pitchFamily="34" charset="0"/>
              </a:rPr>
              <a:t> </a:t>
            </a:r>
            <a:r>
              <a:rPr lang="tr-TR" sz="1600" b="1" i="1" dirty="0">
                <a:solidFill>
                  <a:srgbClr val="000000"/>
                </a:solidFill>
                <a:latin typeface="Calibri" pitchFamily="34" charset="0"/>
                <a:cs typeface="Calibri" pitchFamily="34" charset="0"/>
              </a:rPr>
              <a:t>yönetmek ve </a:t>
            </a:r>
            <a:r>
              <a:rPr lang="tr-TR" sz="1600" b="1" i="1" dirty="0" smtClean="0">
                <a:solidFill>
                  <a:srgbClr val="000000"/>
                </a:solidFill>
                <a:latin typeface="Calibri" pitchFamily="34" charset="0"/>
                <a:cs typeface="Calibri" pitchFamily="34" charset="0"/>
              </a:rPr>
              <a:t>denetlemek, </a:t>
            </a:r>
            <a:endParaRPr lang="tr-TR" sz="1600" b="1"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endParaRPr lang="tr-TR" sz="1600"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r>
              <a:rPr lang="tr-TR" sz="1600" i="1" dirty="0">
                <a:solidFill>
                  <a:srgbClr val="000000"/>
                </a:solidFill>
                <a:latin typeface="Calibri" pitchFamily="34" charset="0"/>
                <a:cs typeface="Calibri" pitchFamily="34" charset="0"/>
              </a:rPr>
              <a:t>Bakanlıkça verilecek benzeri görevleri yapmak.</a:t>
            </a:r>
          </a:p>
          <a:p>
            <a:pPr marL="270900">
              <a:spcAft>
                <a:spcPts val="0"/>
              </a:spcAft>
              <a:buClr>
                <a:srgbClr val="292929"/>
              </a:buClr>
              <a:defRPr/>
            </a:pPr>
            <a:endParaRPr lang="tr-TR" sz="1600" i="1" dirty="0">
              <a:solidFill>
                <a:srgbClr val="000000"/>
              </a:solidFill>
              <a:latin typeface="Calibri" pitchFamily="34" charset="0"/>
              <a:cs typeface="Calibri" pitchFamily="34" charset="0"/>
            </a:endParaRPr>
          </a:p>
        </p:txBody>
      </p:sp>
      <p:sp>
        <p:nvSpPr>
          <p:cNvPr id="20480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04809" name="Group 9"/>
          <p:cNvGrpSpPr>
            <a:grpSpLocks/>
          </p:cNvGrpSpPr>
          <p:nvPr/>
        </p:nvGrpSpPr>
        <p:grpSpPr bwMode="auto">
          <a:xfrm>
            <a:off x="323850" y="1555750"/>
            <a:ext cx="1482725" cy="1482725"/>
            <a:chOff x="1710" y="1035"/>
            <a:chExt cx="2316" cy="2316"/>
          </a:xfrm>
        </p:grpSpPr>
        <p:grpSp>
          <p:nvGrpSpPr>
            <p:cNvPr id="204811" name="Group 10"/>
            <p:cNvGrpSpPr>
              <a:grpSpLocks/>
            </p:cNvGrpSpPr>
            <p:nvPr/>
          </p:nvGrpSpPr>
          <p:grpSpPr bwMode="auto">
            <a:xfrm rot="3600000">
              <a:off x="1710" y="1035"/>
              <a:ext cx="2316" cy="2316"/>
              <a:chOff x="1710" y="1035"/>
              <a:chExt cx="2316" cy="2316"/>
            </a:xfrm>
          </p:grpSpPr>
          <p:sp>
            <p:nvSpPr>
              <p:cNvPr id="204816"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04817"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04818"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04812" name="Group 14"/>
            <p:cNvGrpSpPr>
              <a:grpSpLocks/>
            </p:cNvGrpSpPr>
            <p:nvPr/>
          </p:nvGrpSpPr>
          <p:grpSpPr bwMode="auto">
            <a:xfrm rot="7200000">
              <a:off x="2059" y="1386"/>
              <a:ext cx="1616" cy="1614"/>
              <a:chOff x="2060" y="1387"/>
              <a:chExt cx="1616" cy="1614"/>
            </a:xfrm>
          </p:grpSpPr>
          <p:sp>
            <p:nvSpPr>
              <p:cNvPr id="204813"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04814"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04815"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SAĞLIĞI VE GÜVENLİĞİ GENEL MÜDÜRLÜĞÜ </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İSGÜM</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Sağlığı ve Güvenliği Merkezi Müdürlüğü)</a:t>
            </a:r>
          </a:p>
        </p:txBody>
      </p:sp>
      <p:sp>
        <p:nvSpPr>
          <p:cNvPr id="5"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6" name="Resim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3937" y="644015"/>
            <a:ext cx="2178611" cy="2183419"/>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41381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İş Sağlığı ve Güvenliği Merkezi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Müdürlüğü / İSGÜM</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algn="ctr">
              <a:buClr>
                <a:srgbClr val="292929"/>
              </a:buClr>
            </a:pPr>
            <a:endParaRPr lang="tr-TR" sz="900" i="1" dirty="0">
              <a:solidFill>
                <a:srgbClr val="000000"/>
              </a:solidFill>
              <a:latin typeface="Calibri" pitchFamily="34" charset="0"/>
              <a:cs typeface="Calibri" pitchFamily="34" charset="0"/>
            </a:endParaRPr>
          </a:p>
          <a:p>
            <a:pPr marL="179388">
              <a:buClr>
                <a:srgbClr val="292929"/>
              </a:buClr>
            </a:pPr>
            <a:r>
              <a:rPr lang="tr-TR" sz="2000" i="1" dirty="0" smtClean="0">
                <a:solidFill>
                  <a:srgbClr val="000000"/>
                </a:solidFill>
                <a:latin typeface="Calibri" pitchFamily="34" charset="0"/>
                <a:cs typeface="Calibri" pitchFamily="34" charset="0"/>
              </a:rPr>
              <a:t>Kuruluşu;</a:t>
            </a:r>
          </a:p>
          <a:p>
            <a:pPr marL="179388" algn="ctr">
              <a:buClr>
                <a:srgbClr val="292929"/>
              </a:buClr>
            </a:pPr>
            <a:r>
              <a:rPr lang="tr-TR" sz="2000" b="1" i="1" dirty="0" smtClean="0">
                <a:solidFill>
                  <a:srgbClr val="000000"/>
                </a:solidFill>
                <a:latin typeface="Calibri" pitchFamily="34" charset="0"/>
                <a:cs typeface="Calibri" pitchFamily="34" charset="0"/>
              </a:rPr>
              <a:t>"</a:t>
            </a:r>
            <a:r>
              <a:rPr lang="tr-TR" sz="2000" b="1" i="1" dirty="0">
                <a:solidFill>
                  <a:srgbClr val="000000"/>
                </a:solidFill>
                <a:latin typeface="Calibri" pitchFamily="34" charset="0"/>
                <a:cs typeface="Calibri" pitchFamily="34" charset="0"/>
              </a:rPr>
              <a:t>Çalışma Şartlarını ve Çevreyi İyileştirme Programı </a:t>
            </a:r>
            <a:r>
              <a:rPr lang="tr-TR" sz="2000" b="1" i="1" dirty="0" smtClean="0">
                <a:solidFill>
                  <a:srgbClr val="000000"/>
                </a:solidFill>
                <a:latin typeface="Calibri" pitchFamily="34" charset="0"/>
                <a:cs typeface="Calibri" pitchFamily="34" charset="0"/>
              </a:rPr>
              <a:t>(PIACT) </a:t>
            </a:r>
            <a:r>
              <a:rPr lang="tr-TR" sz="2000" b="1" i="1" dirty="0">
                <a:solidFill>
                  <a:srgbClr val="000000"/>
                </a:solidFill>
                <a:latin typeface="Calibri" pitchFamily="34" charset="0"/>
                <a:cs typeface="Calibri" pitchFamily="34" charset="0"/>
              </a:rPr>
              <a:t>çevresinde; Türkiye Cumhuriyeti Hükûmeti, Birleşmiş Milletler Kalkınma </a:t>
            </a:r>
            <a:r>
              <a:rPr lang="tr-TR" sz="2000" b="1" i="1" dirty="0" smtClean="0">
                <a:solidFill>
                  <a:srgbClr val="000000"/>
                </a:solidFill>
                <a:latin typeface="Calibri" pitchFamily="34" charset="0"/>
                <a:cs typeface="Calibri" pitchFamily="34" charset="0"/>
              </a:rPr>
              <a:t>Programı (UNDP) </a:t>
            </a:r>
            <a:r>
              <a:rPr lang="tr-TR" sz="2000" b="1" i="1" dirty="0">
                <a:solidFill>
                  <a:srgbClr val="000000"/>
                </a:solidFill>
                <a:latin typeface="Calibri" pitchFamily="34" charset="0"/>
                <a:cs typeface="Calibri" pitchFamily="34" charset="0"/>
              </a:rPr>
              <a:t>Özel Fon İdaresi </a:t>
            </a:r>
            <a:r>
              <a:rPr lang="tr-TR" sz="2000" b="1" i="1" dirty="0" smtClean="0">
                <a:solidFill>
                  <a:srgbClr val="000000"/>
                </a:solidFill>
                <a:latin typeface="Calibri" pitchFamily="34" charset="0"/>
                <a:cs typeface="Calibri" pitchFamily="34" charset="0"/>
              </a:rPr>
              <a:t>ve Uluslararası Çalışma Örgütü (ILO) </a:t>
            </a:r>
            <a:r>
              <a:rPr lang="tr-TR" sz="2000" b="1" i="1" dirty="0">
                <a:solidFill>
                  <a:srgbClr val="000000"/>
                </a:solidFill>
                <a:latin typeface="Calibri" pitchFamily="34" charset="0"/>
                <a:cs typeface="Calibri" pitchFamily="34" charset="0"/>
              </a:rPr>
              <a:t>temsilcileri arasında 1968 tarihinde imzalanan “İşçi Sağlığı ve Güvenliği Özel Fon Projesi Ön Uygulama Anlaşması” onaylanarak, 26 Mart 1969 tarih ve 6/11568 sayılı Bakanlar Kurulu kararı </a:t>
            </a:r>
            <a:r>
              <a:rPr lang="tr-TR" sz="2000" b="1" i="1" dirty="0" smtClean="0">
                <a:solidFill>
                  <a:srgbClr val="000000"/>
                </a:solidFill>
                <a:latin typeface="Calibri" pitchFamily="34" charset="0"/>
                <a:cs typeface="Calibri" pitchFamily="34" charset="0"/>
              </a:rPr>
              <a:t>ile kurulmuştur</a:t>
            </a:r>
            <a:r>
              <a:rPr lang="tr-TR" sz="2000" b="1" i="1" dirty="0">
                <a:solidFill>
                  <a:srgbClr val="000000"/>
                </a:solidFill>
                <a:latin typeface="Calibri" pitchFamily="34" charset="0"/>
                <a:cs typeface="Calibri" pitchFamily="34" charset="0"/>
              </a:rPr>
              <a:t>." </a:t>
            </a:r>
            <a:endParaRPr lang="tr-TR" sz="2000" b="1" i="1" dirty="0" smtClean="0">
              <a:solidFill>
                <a:srgbClr val="000000"/>
              </a:solidFill>
              <a:latin typeface="Calibri" pitchFamily="34" charset="0"/>
              <a:cs typeface="Calibri" pitchFamily="34" charset="0"/>
            </a:endParaRPr>
          </a:p>
          <a:p>
            <a:pPr marL="179388" algn="ctr">
              <a:buClr>
                <a:srgbClr val="292929"/>
              </a:buClr>
            </a:pPr>
            <a:endParaRPr lang="tr-TR" sz="2000" b="1" i="1" dirty="0">
              <a:solidFill>
                <a:srgbClr val="000000"/>
              </a:solidFill>
              <a:latin typeface="Calibri" pitchFamily="34" charset="0"/>
              <a:cs typeface="Calibri" pitchFamily="34" charset="0"/>
            </a:endParaRPr>
          </a:p>
          <a:p>
            <a:pPr marL="179388" algn="ctr">
              <a:buClr>
                <a:srgbClr val="292929"/>
              </a:buClr>
            </a:pPr>
            <a:endParaRPr lang="tr-TR" sz="2000" b="1" i="1" dirty="0">
              <a:solidFill>
                <a:srgbClr val="000000"/>
              </a:solidFill>
              <a:latin typeface="Calibri" pitchFamily="34" charset="0"/>
              <a:cs typeface="Calibri" pitchFamily="34" charset="0"/>
            </a:endParaRPr>
          </a:p>
          <a:p>
            <a:pPr marL="179388" algn="ctr">
              <a:buClr>
                <a:srgbClr val="292929"/>
              </a:buClr>
            </a:pPr>
            <a:endParaRPr lang="tr-TR" sz="2000" b="1" i="1" dirty="0">
              <a:solidFill>
                <a:srgbClr val="000000"/>
              </a:solidFill>
              <a:latin typeface="Calibri" pitchFamily="34" charset="0"/>
              <a:cs typeface="Calibri" pitchFamily="34" charset="0"/>
            </a:endParaRPr>
          </a:p>
        </p:txBody>
      </p:sp>
      <p:sp>
        <p:nvSpPr>
          <p:cNvPr id="19661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96617" name="Group 9"/>
          <p:cNvGrpSpPr>
            <a:grpSpLocks/>
          </p:cNvGrpSpPr>
          <p:nvPr/>
        </p:nvGrpSpPr>
        <p:grpSpPr bwMode="auto">
          <a:xfrm>
            <a:off x="323850" y="1555750"/>
            <a:ext cx="1482725" cy="1482725"/>
            <a:chOff x="1710" y="1035"/>
            <a:chExt cx="2316" cy="2316"/>
          </a:xfrm>
        </p:grpSpPr>
        <p:grpSp>
          <p:nvGrpSpPr>
            <p:cNvPr id="196619" name="Group 10"/>
            <p:cNvGrpSpPr>
              <a:grpSpLocks/>
            </p:cNvGrpSpPr>
            <p:nvPr/>
          </p:nvGrpSpPr>
          <p:grpSpPr bwMode="auto">
            <a:xfrm rot="3600000">
              <a:off x="1710" y="1035"/>
              <a:ext cx="2316" cy="2316"/>
              <a:chOff x="1710" y="1035"/>
              <a:chExt cx="2316" cy="2316"/>
            </a:xfrm>
          </p:grpSpPr>
          <p:sp>
            <p:nvSpPr>
              <p:cNvPr id="19662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9662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9662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96620" name="Group 14"/>
            <p:cNvGrpSpPr>
              <a:grpSpLocks/>
            </p:cNvGrpSpPr>
            <p:nvPr/>
          </p:nvGrpSpPr>
          <p:grpSpPr bwMode="auto">
            <a:xfrm rot="7200000">
              <a:off x="2059" y="1386"/>
              <a:ext cx="1616" cy="1614"/>
              <a:chOff x="2060" y="1387"/>
              <a:chExt cx="1616" cy="1614"/>
            </a:xfrm>
          </p:grpSpPr>
          <p:sp>
            <p:nvSpPr>
              <p:cNvPr id="19662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9662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9662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SAĞLIĞI VE GÜVENLİĞİ MERKEZİ MÜDÜRLÜĞÜ</a:t>
            </a:r>
            <a:endPar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8" name="Akış Çizelgesi: Belge 17"/>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srgbClr val="FFFFFF"/>
                </a:solidFill>
                <a:latin typeface="Calibri" pitchFamily="34" charset="0"/>
              </a:rPr>
              <a:t>1</a:t>
            </a:r>
            <a:endParaRPr lang="tr-TR" sz="2000" b="1" dirty="0">
              <a:solidFill>
                <a:srgbClr val="FFFFFF"/>
              </a:solidFill>
              <a:latin typeface="Calibri" pitchFamily="34" charset="0"/>
            </a:endParaRPr>
          </a:p>
        </p:txBody>
      </p:sp>
    </p:spTree>
    <p:extLst>
      <p:ext uri="{BB962C8B-B14F-4D97-AF65-F5344CB8AC3E}">
        <p14:creationId xmlns:p14="http://schemas.microsoft.com/office/powerpoint/2010/main" val="253519611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İş Sağlığı ve Güvenliği Merkezi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Müdürlüğü / İSGÜM</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algn="ctr">
              <a:buClr>
                <a:srgbClr val="292929"/>
              </a:buClr>
            </a:pPr>
            <a:endParaRPr lang="tr-TR" sz="900" i="1" dirty="0">
              <a:solidFill>
                <a:srgbClr val="000000"/>
              </a:solidFill>
              <a:latin typeface="Calibri" pitchFamily="34" charset="0"/>
              <a:cs typeface="Calibri" pitchFamily="34" charset="0"/>
            </a:endParaRPr>
          </a:p>
          <a:p>
            <a:pPr marL="179388">
              <a:buClr>
                <a:srgbClr val="292929"/>
              </a:buClr>
            </a:pPr>
            <a:r>
              <a:rPr lang="tr-TR" sz="2000" i="1" dirty="0" smtClean="0">
                <a:solidFill>
                  <a:srgbClr val="000000"/>
                </a:solidFill>
                <a:latin typeface="Calibri" pitchFamily="34" charset="0"/>
                <a:cs typeface="Calibri" pitchFamily="34" charset="0"/>
              </a:rPr>
              <a:t>Görevi;</a:t>
            </a:r>
          </a:p>
          <a:p>
            <a:pPr marL="179388" algn="ctr">
              <a:buClr>
                <a:srgbClr val="292929"/>
              </a:buClr>
            </a:pPr>
            <a:r>
              <a:rPr lang="tr-TR" sz="2000" b="1" i="1" dirty="0" smtClean="0">
                <a:solidFill>
                  <a:srgbClr val="000000"/>
                </a:solidFill>
                <a:latin typeface="Calibri" pitchFamily="34" charset="0"/>
                <a:cs typeface="Calibri" pitchFamily="34" charset="0"/>
              </a:rPr>
              <a:t>«Temel </a:t>
            </a:r>
            <a:r>
              <a:rPr lang="tr-TR" sz="2000" b="1" i="1" dirty="0">
                <a:solidFill>
                  <a:srgbClr val="000000"/>
                </a:solidFill>
                <a:latin typeface="Calibri" pitchFamily="34" charset="0"/>
                <a:cs typeface="Calibri" pitchFamily="34" charset="0"/>
              </a:rPr>
              <a:t>görevi çalışanların sağlığının korunması bakımından işyerlerinde </a:t>
            </a:r>
            <a:r>
              <a:rPr lang="tr-TR" sz="2000" b="1" i="1" dirty="0" smtClean="0">
                <a:solidFill>
                  <a:srgbClr val="000000"/>
                </a:solidFill>
                <a:latin typeface="Calibri" pitchFamily="34" charset="0"/>
                <a:cs typeface="Calibri" pitchFamily="34" charset="0"/>
              </a:rPr>
              <a:t>fiziksel ortam </a:t>
            </a:r>
            <a:r>
              <a:rPr lang="tr-TR" sz="2000" b="1" i="1" dirty="0">
                <a:solidFill>
                  <a:srgbClr val="000000"/>
                </a:solidFill>
                <a:latin typeface="Calibri" pitchFamily="34" charset="0"/>
                <a:cs typeface="Calibri" pitchFamily="34" charset="0"/>
              </a:rPr>
              <a:t>ölçümleri </a:t>
            </a:r>
            <a:r>
              <a:rPr lang="tr-TR" sz="2000" b="1" i="1" dirty="0" smtClean="0">
                <a:solidFill>
                  <a:srgbClr val="000000"/>
                </a:solidFill>
                <a:latin typeface="Calibri" pitchFamily="34" charset="0"/>
                <a:cs typeface="Calibri" pitchFamily="34" charset="0"/>
              </a:rPr>
              <a:t>yapmaktır." </a:t>
            </a:r>
          </a:p>
          <a:p>
            <a:pPr marL="179388" algn="ctr">
              <a:buClr>
                <a:srgbClr val="292929"/>
              </a:buClr>
            </a:pPr>
            <a:endParaRPr lang="tr-TR" sz="2000" b="1" i="1" dirty="0">
              <a:solidFill>
                <a:srgbClr val="000000"/>
              </a:solidFill>
              <a:latin typeface="Calibri" pitchFamily="34" charset="0"/>
              <a:cs typeface="Calibri" pitchFamily="34" charset="0"/>
            </a:endParaRPr>
          </a:p>
          <a:p>
            <a:pPr marL="179388" algn="ctr">
              <a:buClr>
                <a:srgbClr val="292929"/>
              </a:buClr>
            </a:pPr>
            <a:endParaRPr lang="tr-TR" sz="2000" b="1" i="1" dirty="0">
              <a:solidFill>
                <a:srgbClr val="000000"/>
              </a:solidFill>
              <a:latin typeface="Calibri" pitchFamily="34" charset="0"/>
              <a:cs typeface="Calibri" pitchFamily="34" charset="0"/>
            </a:endParaRPr>
          </a:p>
          <a:p>
            <a:pPr marL="179388" algn="ctr">
              <a:buClr>
                <a:srgbClr val="292929"/>
              </a:buClr>
            </a:pPr>
            <a:endParaRPr lang="tr-TR" sz="2000" b="1" i="1" dirty="0">
              <a:solidFill>
                <a:srgbClr val="000000"/>
              </a:solidFill>
              <a:latin typeface="Calibri" pitchFamily="34" charset="0"/>
              <a:cs typeface="Calibri" pitchFamily="34" charset="0"/>
            </a:endParaRPr>
          </a:p>
        </p:txBody>
      </p:sp>
      <p:sp>
        <p:nvSpPr>
          <p:cNvPr id="19661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96617" name="Group 9"/>
          <p:cNvGrpSpPr>
            <a:grpSpLocks/>
          </p:cNvGrpSpPr>
          <p:nvPr/>
        </p:nvGrpSpPr>
        <p:grpSpPr bwMode="auto">
          <a:xfrm>
            <a:off x="323850" y="1555750"/>
            <a:ext cx="1482725" cy="1482725"/>
            <a:chOff x="1710" y="1035"/>
            <a:chExt cx="2316" cy="2316"/>
          </a:xfrm>
        </p:grpSpPr>
        <p:grpSp>
          <p:nvGrpSpPr>
            <p:cNvPr id="196619" name="Group 10"/>
            <p:cNvGrpSpPr>
              <a:grpSpLocks/>
            </p:cNvGrpSpPr>
            <p:nvPr/>
          </p:nvGrpSpPr>
          <p:grpSpPr bwMode="auto">
            <a:xfrm rot="3600000">
              <a:off x="1710" y="1035"/>
              <a:ext cx="2316" cy="2316"/>
              <a:chOff x="1710" y="1035"/>
              <a:chExt cx="2316" cy="2316"/>
            </a:xfrm>
          </p:grpSpPr>
          <p:sp>
            <p:nvSpPr>
              <p:cNvPr id="19662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9662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9662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96620" name="Group 14"/>
            <p:cNvGrpSpPr>
              <a:grpSpLocks/>
            </p:cNvGrpSpPr>
            <p:nvPr/>
          </p:nvGrpSpPr>
          <p:grpSpPr bwMode="auto">
            <a:xfrm rot="7200000">
              <a:off x="2059" y="1386"/>
              <a:ext cx="1616" cy="1614"/>
              <a:chOff x="2060" y="1387"/>
              <a:chExt cx="1616" cy="1614"/>
            </a:xfrm>
          </p:grpSpPr>
          <p:sp>
            <p:nvSpPr>
              <p:cNvPr id="19662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9662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9662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SAĞLIĞI VE GÜVENLİĞİ MERKEZİ MÜDÜRLÜĞÜ</a:t>
            </a:r>
            <a:endPar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8" name="Akış Çizelgesi: Belge 17"/>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srgbClr val="FFFFFF"/>
                </a:solidFill>
                <a:latin typeface="Calibri" pitchFamily="34" charset="0"/>
              </a:rPr>
              <a:t>2</a:t>
            </a:r>
            <a:endParaRPr lang="tr-TR" sz="2000" b="1" dirty="0">
              <a:solidFill>
                <a:srgbClr val="FFFFFF"/>
              </a:solidFill>
              <a:latin typeface="Calibri" pitchFamily="34" charset="0"/>
            </a:endParaRPr>
          </a:p>
        </p:txBody>
      </p:sp>
    </p:spTree>
    <p:extLst>
      <p:ext uri="{BB962C8B-B14F-4D97-AF65-F5344CB8AC3E}">
        <p14:creationId xmlns:p14="http://schemas.microsoft.com/office/powerpoint/2010/main" val="256039589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İTKB</a:t>
            </a: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Teftiş Kurulu Başkanlığı)</a:t>
            </a:r>
          </a:p>
        </p:txBody>
      </p:sp>
      <p:pic>
        <p:nvPicPr>
          <p:cNvPr id="205829" name="Picture 7" descr="itkb"/>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2975" y="893763"/>
            <a:ext cx="2160588" cy="2159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İTKB</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b="1" i="1" dirty="0" smtClean="0">
                <a:solidFill>
                  <a:srgbClr val="000000"/>
                </a:solidFill>
                <a:latin typeface="Calibri" pitchFamily="34" charset="0"/>
                <a:cs typeface="Calibri" pitchFamily="34" charset="0"/>
              </a:rPr>
              <a:t>«</a:t>
            </a:r>
            <a:r>
              <a:rPr lang="tr-TR" sz="2000" b="1" i="1" dirty="0">
                <a:solidFill>
                  <a:srgbClr val="000000"/>
                </a:solidFill>
                <a:latin typeface="Calibri" pitchFamily="34" charset="0"/>
                <a:cs typeface="Calibri" pitchFamily="34" charset="0"/>
              </a:rPr>
              <a:t>Devletin, ulusal çalışma bütünlüğünün düzen altında yürütülmesini sağlamak üzere, iş yaşamının yasa kurallarına ve ülke çıkarlarına uygunluğunu takip edeceği, kontrolünü yapacağı ve denetleyeceği düzenlenmiştir</a:t>
            </a:r>
            <a:r>
              <a:rPr lang="tr-TR" sz="2000" b="1" i="1" dirty="0" smtClean="0">
                <a:solidFill>
                  <a:srgbClr val="000000"/>
                </a:solidFill>
                <a:latin typeface="Calibri" pitchFamily="34" charset="0"/>
                <a:cs typeface="Calibri" pitchFamily="34" charset="0"/>
              </a:rPr>
              <a:t>.»</a:t>
            </a:r>
          </a:p>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endParaRPr lang="tr-TR" sz="2000" i="1" dirty="0">
              <a:solidFill>
                <a:srgbClr val="000000"/>
              </a:solidFill>
              <a:latin typeface="Calibri" pitchFamily="34" charset="0"/>
              <a:cs typeface="Calibri" pitchFamily="34" charset="0"/>
            </a:endParaRPr>
          </a:p>
        </p:txBody>
      </p:sp>
      <p:sp>
        <p:nvSpPr>
          <p:cNvPr id="20685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06854" name="Group 8"/>
          <p:cNvGrpSpPr>
            <a:grpSpLocks/>
          </p:cNvGrpSpPr>
          <p:nvPr/>
        </p:nvGrpSpPr>
        <p:grpSpPr bwMode="auto">
          <a:xfrm>
            <a:off x="323850" y="1555750"/>
            <a:ext cx="1482725" cy="1482725"/>
            <a:chOff x="1166" y="1342"/>
            <a:chExt cx="934" cy="934"/>
          </a:xfrm>
        </p:grpSpPr>
        <p:grpSp>
          <p:nvGrpSpPr>
            <p:cNvPr id="206857" name="Group 9"/>
            <p:cNvGrpSpPr>
              <a:grpSpLocks/>
            </p:cNvGrpSpPr>
            <p:nvPr/>
          </p:nvGrpSpPr>
          <p:grpSpPr bwMode="auto">
            <a:xfrm>
              <a:off x="1166" y="1342"/>
              <a:ext cx="934" cy="934"/>
              <a:chOff x="1710" y="1035"/>
              <a:chExt cx="2316" cy="2316"/>
            </a:xfrm>
          </p:grpSpPr>
          <p:grpSp>
            <p:nvGrpSpPr>
              <p:cNvPr id="206859" name="Group 10"/>
              <p:cNvGrpSpPr>
                <a:grpSpLocks/>
              </p:cNvGrpSpPr>
              <p:nvPr/>
            </p:nvGrpSpPr>
            <p:grpSpPr bwMode="auto">
              <a:xfrm rot="3600000">
                <a:off x="1710" y="1035"/>
                <a:ext cx="2316" cy="2316"/>
                <a:chOff x="1710" y="1035"/>
                <a:chExt cx="2316" cy="2316"/>
              </a:xfrm>
            </p:grpSpPr>
            <p:sp>
              <p:nvSpPr>
                <p:cNvPr id="20686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0686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0686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06860" name="Group 14"/>
              <p:cNvGrpSpPr>
                <a:grpSpLocks/>
              </p:cNvGrpSpPr>
              <p:nvPr/>
            </p:nvGrpSpPr>
            <p:grpSpPr bwMode="auto">
              <a:xfrm rot="7200000">
                <a:off x="2059" y="1386"/>
                <a:ext cx="1616" cy="1614"/>
                <a:chOff x="2060" y="1387"/>
                <a:chExt cx="1616" cy="1614"/>
              </a:xfrm>
            </p:grpSpPr>
            <p:sp>
              <p:nvSpPr>
                <p:cNvPr id="20686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0686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0686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0685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TEFTİŞ KURULU BAŞKANLIĞI</a:t>
            </a:r>
          </a:p>
        </p:txBody>
      </p:sp>
      <p:grpSp>
        <p:nvGrpSpPr>
          <p:cNvPr id="19" name="Grup 18"/>
          <p:cNvGrpSpPr/>
          <p:nvPr/>
        </p:nvGrpSpPr>
        <p:grpSpPr>
          <a:xfrm>
            <a:off x="2698751" y="5448007"/>
            <a:ext cx="6140449" cy="430887"/>
            <a:chOff x="-47541" y="1179318"/>
            <a:chExt cx="8764815" cy="430887"/>
          </a:xfrm>
        </p:grpSpPr>
        <p:sp>
          <p:nvSpPr>
            <p:cNvPr id="20" name="Dikdörtgen 19"/>
            <p:cNvSpPr/>
            <p:nvPr/>
          </p:nvSpPr>
          <p:spPr>
            <a:xfrm>
              <a:off x="587904" y="1179318"/>
              <a:ext cx="8129370" cy="430887"/>
            </a:xfrm>
            <a:prstGeom prst="rect">
              <a:avLst/>
            </a:prstGeom>
            <a:ln>
              <a:solidFill>
                <a:srgbClr val="DDDDDD"/>
              </a:solidFill>
            </a:ln>
          </p:spPr>
          <p:txBody>
            <a:bodyPr wrap="square">
              <a:spAutoFit/>
            </a:bodyPr>
            <a:lstStyle/>
            <a:p>
              <a:pPr defTabSz="801688" eaLnBrk="0" hangingPunct="0">
                <a:defRPr/>
              </a:pPr>
              <a:r>
                <a:rPr lang="tr-TR" sz="1100" b="1" i="1" noProof="1">
                  <a:latin typeface="Cambria" pitchFamily="18" charset="0"/>
                  <a:cs typeface="Calibri" pitchFamily="34" charset="0"/>
                </a:rPr>
                <a:t>1936 yılında kabul edilen 3008 sayılı Yasanın, “İş Hayatının Murakabe ve Teftişi” adlı bölümünün 91. </a:t>
              </a:r>
              <a:r>
                <a:rPr lang="tr-TR" sz="1100" b="1" i="1" noProof="1" smtClean="0">
                  <a:latin typeface="Cambria" pitchFamily="18" charset="0"/>
                  <a:cs typeface="Calibri" pitchFamily="34" charset="0"/>
                </a:rPr>
                <a:t>maddesi</a:t>
              </a:r>
              <a:endParaRPr lang="tr-TR" sz="1100" b="1" i="1" noProof="1">
                <a:latin typeface="Cambria" pitchFamily="18" charset="0"/>
                <a:cs typeface="Calibri" pitchFamily="34" charset="0"/>
              </a:endParaRPr>
            </a:p>
          </p:txBody>
        </p:sp>
        <p:pic>
          <p:nvPicPr>
            <p:cNvPr id="21" name="Picture 2" descr="C:\Users\DOKTOR\Desktop\balanc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41" y="1190755"/>
              <a:ext cx="593686" cy="403609"/>
            </a:xfrm>
            <a:prstGeom prst="rect">
              <a:avLst/>
            </a:prstGeom>
            <a:noFill/>
            <a:ln w="22225">
              <a:solidFill>
                <a:schemeClr val="bg1">
                  <a:lumMod val="50000"/>
                </a:schemeClr>
              </a:solidFill>
            </a:ln>
            <a:extLst>
              <a:ext uri="{909E8E84-426E-40DD-AFC4-6F175D3DCCD1}">
                <a14:hiddenFill xmlns:a14="http://schemas.microsoft.com/office/drawing/2010/main">
                  <a:solidFill>
                    <a:srgbClr val="FFFFFF"/>
                  </a:solidFill>
                </a14:hiddenFill>
              </a:ext>
            </a:extLst>
          </p:spPr>
        </p:pic>
      </p:grpSp>
      <p:sp>
        <p:nvSpPr>
          <p:cNvPr id="22"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par>
                                <p:cTn id="14" presetID="53" presetClass="entr" presetSubtype="16" fill="hold" nodeType="withEffect">
                                  <p:stCondLst>
                                    <p:cond delay="50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İTKB YAPISI VE AMACI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r>
              <a:rPr lang="tr-TR" sz="2000" b="1" i="1" dirty="0" smtClean="0">
                <a:solidFill>
                  <a:srgbClr val="000000"/>
                </a:solidFill>
                <a:latin typeface="Calibri" pitchFamily="34" charset="0"/>
                <a:cs typeface="Calibri" pitchFamily="34" charset="0"/>
              </a:rPr>
              <a:t>İş müfettişleri «Üçlü kararname» </a:t>
            </a:r>
            <a:r>
              <a:rPr lang="tr-TR" sz="2000" i="1" dirty="0">
                <a:solidFill>
                  <a:srgbClr val="000000"/>
                </a:solidFill>
                <a:latin typeface="Calibri" pitchFamily="34" charset="0"/>
                <a:cs typeface="Calibri" pitchFamily="34" charset="0"/>
              </a:rPr>
              <a:t>ile </a:t>
            </a:r>
            <a:r>
              <a:rPr lang="tr-TR" sz="2000" i="1" dirty="0" smtClean="0">
                <a:solidFill>
                  <a:srgbClr val="000000"/>
                </a:solidFill>
                <a:latin typeface="Calibri" pitchFamily="34" charset="0"/>
                <a:cs typeface="Calibri" pitchFamily="34" charset="0"/>
              </a:rPr>
              <a:t>(Cumhurbaşkanı-Başbakan-Bakan ortak imzasıyla) </a:t>
            </a:r>
            <a:r>
              <a:rPr lang="tr-TR" sz="2000" b="1" i="1" dirty="0" smtClean="0">
                <a:solidFill>
                  <a:srgbClr val="000000"/>
                </a:solidFill>
                <a:latin typeface="Calibri" pitchFamily="34" charset="0"/>
                <a:cs typeface="Calibri" pitchFamily="34" charset="0"/>
              </a:rPr>
              <a:t>atanırlar. </a:t>
            </a:r>
          </a:p>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b="1" i="1" dirty="0">
                <a:solidFill>
                  <a:srgbClr val="000000"/>
                </a:solidFill>
                <a:latin typeface="Calibri" pitchFamily="34" charset="0"/>
                <a:cs typeface="Calibri" pitchFamily="34" charset="0"/>
              </a:rPr>
              <a:t>Ülkemizde dayanağını TBMM tarafından onaylanan uluslararası bir sözleşmeden alan tek denetim örgütlenmesi iş denetimidir. </a:t>
            </a:r>
            <a:endParaRPr lang="tr-TR" sz="2000" b="1" i="1" dirty="0" smtClean="0">
              <a:solidFill>
                <a:srgbClr val="000000"/>
              </a:solidFill>
              <a:latin typeface="Calibri" pitchFamily="34" charset="0"/>
              <a:cs typeface="Calibri" pitchFamily="34" charset="0"/>
            </a:endParaRPr>
          </a:p>
          <a:p>
            <a:pPr marL="142875">
              <a:buClr>
                <a:srgbClr val="292929"/>
              </a:buClr>
            </a:pPr>
            <a:r>
              <a:rPr lang="tr-TR" sz="2000" b="1" i="1" dirty="0" smtClean="0">
                <a:solidFill>
                  <a:srgbClr val="000000"/>
                </a:solidFill>
                <a:latin typeface="Calibri" pitchFamily="34" charset="0"/>
                <a:cs typeface="Calibri" pitchFamily="34" charset="0"/>
              </a:rPr>
              <a:t>Amacı;</a:t>
            </a:r>
            <a:endParaRPr lang="tr-TR" sz="2000" b="1" i="1" dirty="0">
              <a:solidFill>
                <a:srgbClr val="000000"/>
              </a:solidFill>
              <a:latin typeface="Calibri" pitchFamily="34" charset="0"/>
              <a:cs typeface="Calibri" pitchFamily="34" charset="0"/>
            </a:endParaRPr>
          </a:p>
          <a:p>
            <a:pPr marL="429750" indent="-285750">
              <a:spcAft>
                <a:spcPts val="0"/>
              </a:spcAft>
              <a:buClr>
                <a:srgbClr val="292929"/>
              </a:buClr>
              <a:buFont typeface="Wingdings" pitchFamily="2" charset="2"/>
              <a:buChar char="§"/>
              <a:defRPr/>
            </a:pPr>
            <a:r>
              <a:rPr lang="tr-TR" sz="2000" b="1" i="1" dirty="0">
                <a:solidFill>
                  <a:srgbClr val="C00000"/>
                </a:solidFill>
                <a:latin typeface="Calibri" pitchFamily="34" charset="0"/>
                <a:cs typeface="Calibri" pitchFamily="34" charset="0"/>
              </a:rPr>
              <a:t>Çalışanları korumak</a:t>
            </a:r>
            <a:r>
              <a:rPr lang="tr-TR" sz="2000" b="1" i="1" dirty="0">
                <a:solidFill>
                  <a:srgbClr val="000000"/>
                </a:solidFill>
                <a:latin typeface="Calibri" pitchFamily="34" charset="0"/>
                <a:cs typeface="Calibri" pitchFamily="34" charset="0"/>
              </a:rPr>
              <a:t>, </a:t>
            </a:r>
          </a:p>
          <a:p>
            <a:pPr marL="429750" indent="-285750">
              <a:spcAft>
                <a:spcPts val="0"/>
              </a:spcAft>
              <a:buClr>
                <a:srgbClr val="292929"/>
              </a:buClr>
              <a:buFont typeface="Wingdings" pitchFamily="2" charset="2"/>
              <a:buChar char="§"/>
              <a:defRPr/>
            </a:pPr>
            <a:r>
              <a:rPr lang="tr-TR" sz="2000" b="1" i="1" dirty="0">
                <a:solidFill>
                  <a:srgbClr val="000000"/>
                </a:solidFill>
                <a:latin typeface="Calibri" pitchFamily="34" charset="0"/>
                <a:cs typeface="Calibri" pitchFamily="34" charset="0"/>
              </a:rPr>
              <a:t>Çalışma yaşamı ile ilgili mevzuatın uygulanıp uygulanmadığını </a:t>
            </a:r>
            <a:r>
              <a:rPr lang="tr-TR" sz="2000" b="1" i="1" dirty="0">
                <a:solidFill>
                  <a:srgbClr val="6B9B1A"/>
                </a:solidFill>
                <a:latin typeface="Calibri" pitchFamily="34" charset="0"/>
                <a:cs typeface="Calibri" pitchFamily="34" charset="0"/>
              </a:rPr>
              <a:t>izlemek </a:t>
            </a:r>
            <a:r>
              <a:rPr lang="tr-TR" sz="2000" b="1" i="1" dirty="0">
                <a:solidFill>
                  <a:srgbClr val="000000"/>
                </a:solidFill>
                <a:latin typeface="Calibri" pitchFamily="34" charset="0"/>
                <a:cs typeface="Calibri" pitchFamily="34" charset="0"/>
              </a:rPr>
              <a:t>ve </a:t>
            </a:r>
            <a:r>
              <a:rPr lang="tr-TR" sz="2000" b="1" i="1" dirty="0">
                <a:solidFill>
                  <a:srgbClr val="6B9B1A"/>
                </a:solidFill>
                <a:latin typeface="Calibri" pitchFamily="34" charset="0"/>
                <a:cs typeface="Calibri" pitchFamily="34" charset="0"/>
              </a:rPr>
              <a:t>denetlemek</a:t>
            </a:r>
            <a:r>
              <a:rPr lang="tr-TR" sz="2000" b="1" i="1" dirty="0">
                <a:solidFill>
                  <a:srgbClr val="000000"/>
                </a:solidFill>
                <a:latin typeface="Calibri" pitchFamily="34" charset="0"/>
                <a:cs typeface="Calibri" pitchFamily="34" charset="0"/>
              </a:rPr>
              <a:t>tir.</a:t>
            </a:r>
          </a:p>
          <a:p>
            <a:pPr marL="142875" algn="ctr">
              <a:buClr>
                <a:srgbClr val="292929"/>
              </a:buClr>
            </a:pPr>
            <a:endParaRPr lang="tr-TR" sz="2000" b="1" i="1" dirty="0">
              <a:solidFill>
                <a:srgbClr val="000000"/>
              </a:solidFill>
              <a:latin typeface="Calibri" pitchFamily="34" charset="0"/>
              <a:cs typeface="Calibri" pitchFamily="34" charset="0"/>
            </a:endParaRPr>
          </a:p>
          <a:p>
            <a:pPr marL="142875" algn="ctr">
              <a:buClr>
                <a:srgbClr val="292929"/>
              </a:buClr>
            </a:pPr>
            <a:endParaRPr lang="tr-TR" sz="2000" i="1" dirty="0">
              <a:solidFill>
                <a:srgbClr val="000000"/>
              </a:solidFill>
              <a:latin typeface="Calibri" pitchFamily="34" charset="0"/>
              <a:cs typeface="Calibri" pitchFamily="34" charset="0"/>
            </a:endParaRPr>
          </a:p>
        </p:txBody>
      </p:sp>
      <p:sp>
        <p:nvSpPr>
          <p:cNvPr id="20890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08902" name="Group 8"/>
          <p:cNvGrpSpPr>
            <a:grpSpLocks/>
          </p:cNvGrpSpPr>
          <p:nvPr/>
        </p:nvGrpSpPr>
        <p:grpSpPr bwMode="auto">
          <a:xfrm>
            <a:off x="323850" y="1555750"/>
            <a:ext cx="1482725" cy="1482725"/>
            <a:chOff x="1166" y="1342"/>
            <a:chExt cx="934" cy="934"/>
          </a:xfrm>
        </p:grpSpPr>
        <p:grpSp>
          <p:nvGrpSpPr>
            <p:cNvPr id="208905" name="Group 9"/>
            <p:cNvGrpSpPr>
              <a:grpSpLocks/>
            </p:cNvGrpSpPr>
            <p:nvPr/>
          </p:nvGrpSpPr>
          <p:grpSpPr bwMode="auto">
            <a:xfrm>
              <a:off x="1166" y="1342"/>
              <a:ext cx="934" cy="934"/>
              <a:chOff x="1710" y="1035"/>
              <a:chExt cx="2316" cy="2316"/>
            </a:xfrm>
          </p:grpSpPr>
          <p:grpSp>
            <p:nvGrpSpPr>
              <p:cNvPr id="208907" name="Group 10"/>
              <p:cNvGrpSpPr>
                <a:grpSpLocks/>
              </p:cNvGrpSpPr>
              <p:nvPr/>
            </p:nvGrpSpPr>
            <p:grpSpPr bwMode="auto">
              <a:xfrm rot="3600000">
                <a:off x="1710" y="1035"/>
                <a:ext cx="2316" cy="2316"/>
                <a:chOff x="1710" y="1035"/>
                <a:chExt cx="2316" cy="2316"/>
              </a:xfrm>
            </p:grpSpPr>
            <p:sp>
              <p:nvSpPr>
                <p:cNvPr id="20891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0891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0891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08908" name="Group 14"/>
              <p:cNvGrpSpPr>
                <a:grpSpLocks/>
              </p:cNvGrpSpPr>
              <p:nvPr/>
            </p:nvGrpSpPr>
            <p:grpSpPr bwMode="auto">
              <a:xfrm rot="7200000">
                <a:off x="2059" y="1386"/>
                <a:ext cx="1616" cy="1614"/>
                <a:chOff x="2060" y="1387"/>
                <a:chExt cx="1616" cy="1614"/>
              </a:xfrm>
            </p:grpSpPr>
            <p:sp>
              <p:nvSpPr>
                <p:cNvPr id="20890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0891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0891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08906"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TEFTİŞ KURULU BAŞKANLIĞI</a:t>
            </a:r>
          </a:p>
        </p:txBody>
      </p:sp>
      <p:grpSp>
        <p:nvGrpSpPr>
          <p:cNvPr id="19" name="Grup 18"/>
          <p:cNvGrpSpPr/>
          <p:nvPr/>
        </p:nvGrpSpPr>
        <p:grpSpPr>
          <a:xfrm>
            <a:off x="2698751" y="5448007"/>
            <a:ext cx="6140449" cy="430887"/>
            <a:chOff x="-47541" y="1179318"/>
            <a:chExt cx="8764815" cy="430887"/>
          </a:xfrm>
        </p:grpSpPr>
        <p:sp>
          <p:nvSpPr>
            <p:cNvPr id="20" name="Dikdörtgen 19"/>
            <p:cNvSpPr/>
            <p:nvPr/>
          </p:nvSpPr>
          <p:spPr>
            <a:xfrm>
              <a:off x="587904" y="1179318"/>
              <a:ext cx="8129370" cy="430887"/>
            </a:xfrm>
            <a:prstGeom prst="rect">
              <a:avLst/>
            </a:prstGeom>
            <a:ln>
              <a:solidFill>
                <a:srgbClr val="DDDDDD"/>
              </a:solidFill>
            </a:ln>
          </p:spPr>
          <p:txBody>
            <a:bodyPr wrap="square">
              <a:spAutoFit/>
            </a:bodyPr>
            <a:lstStyle/>
            <a:p>
              <a:pPr defTabSz="801688" eaLnBrk="0" hangingPunct="0">
                <a:defRPr/>
              </a:pPr>
              <a:r>
                <a:rPr lang="tr-TR" sz="1100" b="1" i="1" noProof="1">
                  <a:latin typeface="Cambria" pitchFamily="18" charset="0"/>
                  <a:cs typeface="Calibri" pitchFamily="34" charset="0"/>
                </a:rPr>
                <a:t>16.7.2003 tarih ve 4947 sayılı Sosyal Güvenlik Kurumu Teşkilatı Kanununun 41 ve geçici 1. Maddeleri </a:t>
              </a:r>
            </a:p>
          </p:txBody>
        </p:sp>
        <p:pic>
          <p:nvPicPr>
            <p:cNvPr id="21" name="Picture 2" descr="C:\Users\DOKTOR\Desktop\balanc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41" y="1190755"/>
              <a:ext cx="593686" cy="403609"/>
            </a:xfrm>
            <a:prstGeom prst="rect">
              <a:avLst/>
            </a:prstGeom>
            <a:noFill/>
            <a:ln w="22225">
              <a:solidFill>
                <a:schemeClr val="bg1">
                  <a:lumMod val="50000"/>
                </a:schemeClr>
              </a:solidFill>
            </a:ln>
            <a:extLst>
              <a:ext uri="{909E8E84-426E-40DD-AFC4-6F175D3DCCD1}">
                <a14:hiddenFill xmlns:a14="http://schemas.microsoft.com/office/drawing/2010/main">
                  <a:solidFill>
                    <a:srgbClr val="FFFFFF"/>
                  </a:solidFill>
                </a14:hiddenFill>
              </a:ext>
            </a:extLst>
          </p:spPr>
        </p:pic>
      </p:grpSp>
      <p:sp>
        <p:nvSpPr>
          <p:cNvPr id="22"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par>
                                <p:cTn id="14" presetID="53" presetClass="entr" presetSubtype="16" fill="hold" nodeType="withEffect">
                                  <p:stCondLst>
                                    <p:cond delay="50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İTKB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GÖREV ALANI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4000" algn="ctr">
              <a:spcAft>
                <a:spcPts val="0"/>
              </a:spcAft>
              <a:buClr>
                <a:srgbClr val="292929"/>
              </a:buClr>
              <a:defRPr/>
            </a:pPr>
            <a:endParaRPr lang="tr-TR" sz="2000" i="1" dirty="0">
              <a:solidFill>
                <a:srgbClr val="000000"/>
              </a:solidFill>
              <a:latin typeface="Calibri" pitchFamily="34" charset="0"/>
              <a:cs typeface="Calibri" pitchFamily="34" charset="0"/>
            </a:endParaRPr>
          </a:p>
          <a:p>
            <a:pPr marL="429750" indent="-285750">
              <a:spcAft>
                <a:spcPts val="0"/>
              </a:spcAft>
              <a:buClr>
                <a:srgbClr val="292929"/>
              </a:buClr>
              <a:buFont typeface="Wingdings" pitchFamily="2" charset="2"/>
              <a:buChar char="§"/>
              <a:defRPr/>
            </a:pPr>
            <a:r>
              <a:rPr lang="tr-TR" sz="2000" b="1" i="1" dirty="0" smtClean="0">
                <a:solidFill>
                  <a:srgbClr val="000000"/>
                </a:solidFill>
                <a:latin typeface="Calibri" pitchFamily="34" charset="0"/>
                <a:cs typeface="Calibri" pitchFamily="34" charset="0"/>
              </a:rPr>
              <a:t>İş </a:t>
            </a:r>
            <a:r>
              <a:rPr lang="tr-TR" sz="2000" b="1" i="1" dirty="0">
                <a:solidFill>
                  <a:srgbClr val="000000"/>
                </a:solidFill>
                <a:latin typeface="Calibri" pitchFamily="34" charset="0"/>
                <a:cs typeface="Calibri" pitchFamily="34" charset="0"/>
              </a:rPr>
              <a:t>denetiminin temel ve öncelikli görev </a:t>
            </a:r>
            <a:r>
              <a:rPr lang="tr-TR" sz="2000" b="1" i="1" dirty="0" smtClean="0">
                <a:solidFill>
                  <a:srgbClr val="000000"/>
                </a:solidFill>
                <a:latin typeface="Calibri" pitchFamily="34" charset="0"/>
                <a:cs typeface="Calibri" pitchFamily="34" charset="0"/>
              </a:rPr>
              <a:t>alanı;</a:t>
            </a:r>
          </a:p>
          <a:p>
            <a:pPr marL="1177200" lvl="1" indent="-457200">
              <a:spcAft>
                <a:spcPts val="0"/>
              </a:spcAft>
              <a:buClr>
                <a:srgbClr val="292929"/>
              </a:buClr>
              <a:buFont typeface="+mj-lt"/>
              <a:buAutoNum type="arabicPeriod"/>
              <a:defRPr/>
            </a:pPr>
            <a:r>
              <a:rPr lang="tr-TR" sz="2000" b="1" i="1" dirty="0">
                <a:solidFill>
                  <a:srgbClr val="C00000"/>
                </a:solidFill>
                <a:latin typeface="Calibri" pitchFamily="34" charset="0"/>
                <a:cs typeface="Calibri" pitchFamily="34" charset="0"/>
              </a:rPr>
              <a:t>Ç</a:t>
            </a:r>
            <a:r>
              <a:rPr lang="tr-TR" sz="2000" b="1" i="1" dirty="0" smtClean="0">
                <a:solidFill>
                  <a:srgbClr val="C00000"/>
                </a:solidFill>
                <a:latin typeface="Calibri" pitchFamily="34" charset="0"/>
                <a:cs typeface="Calibri" pitchFamily="34" charset="0"/>
              </a:rPr>
              <a:t>alışma ortamı, </a:t>
            </a:r>
          </a:p>
          <a:p>
            <a:pPr marL="1177200" lvl="1" indent="-457200">
              <a:spcAft>
                <a:spcPts val="0"/>
              </a:spcAft>
              <a:buClr>
                <a:srgbClr val="292929"/>
              </a:buClr>
              <a:buFont typeface="+mj-lt"/>
              <a:buAutoNum type="arabicPeriod"/>
              <a:defRPr/>
            </a:pPr>
            <a:r>
              <a:rPr lang="tr-TR" sz="2000" b="1" i="1" dirty="0">
                <a:solidFill>
                  <a:srgbClr val="6B9B1A"/>
                </a:solidFill>
                <a:latin typeface="Calibri" pitchFamily="34" charset="0"/>
                <a:cs typeface="Calibri" pitchFamily="34" charset="0"/>
              </a:rPr>
              <a:t>Ç</a:t>
            </a:r>
            <a:r>
              <a:rPr lang="tr-TR" sz="2000" b="1" i="1" dirty="0" smtClean="0">
                <a:solidFill>
                  <a:srgbClr val="6B9B1A"/>
                </a:solidFill>
                <a:latin typeface="Calibri" pitchFamily="34" charset="0"/>
                <a:cs typeface="Calibri" pitchFamily="34" charset="0"/>
              </a:rPr>
              <a:t>alışma</a:t>
            </a:r>
            <a:r>
              <a:rPr lang="tr-TR" sz="2000" b="1" i="1" dirty="0" smtClean="0">
                <a:solidFill>
                  <a:srgbClr val="000000"/>
                </a:solidFill>
                <a:latin typeface="Calibri" pitchFamily="34" charset="0"/>
                <a:cs typeface="Calibri" pitchFamily="34" charset="0"/>
              </a:rPr>
              <a:t> </a:t>
            </a:r>
            <a:r>
              <a:rPr lang="tr-TR" sz="2000" b="1" i="1" dirty="0" smtClean="0">
                <a:solidFill>
                  <a:srgbClr val="6B9B1A"/>
                </a:solidFill>
                <a:latin typeface="Calibri" pitchFamily="34" charset="0"/>
                <a:cs typeface="Calibri" pitchFamily="34" charset="0"/>
              </a:rPr>
              <a:t>koşulları,</a:t>
            </a:r>
          </a:p>
          <a:p>
            <a:pPr marL="601200" lvl="1">
              <a:spcAft>
                <a:spcPts val="0"/>
              </a:spcAft>
              <a:buClr>
                <a:srgbClr val="292929"/>
              </a:buClr>
              <a:defRPr/>
            </a:pPr>
            <a:endParaRPr lang="tr-TR" sz="2000" b="1" i="1" dirty="0">
              <a:solidFill>
                <a:srgbClr val="000000"/>
              </a:solidFill>
              <a:latin typeface="Calibri" pitchFamily="34" charset="0"/>
              <a:cs typeface="Calibri" pitchFamily="34" charset="0"/>
            </a:endParaRPr>
          </a:p>
          <a:p>
            <a:pPr marL="429750" indent="-285750">
              <a:spcAft>
                <a:spcPts val="0"/>
              </a:spcAft>
              <a:buClr>
                <a:srgbClr val="292929"/>
              </a:buClr>
              <a:buFont typeface="Wingdings" pitchFamily="2" charset="2"/>
              <a:buChar char="§"/>
              <a:defRPr/>
            </a:pPr>
            <a:r>
              <a:rPr lang="tr-TR" sz="2000" b="1" i="1" dirty="0">
                <a:solidFill>
                  <a:srgbClr val="000000"/>
                </a:solidFill>
                <a:latin typeface="Calibri" pitchFamily="34" charset="0"/>
                <a:cs typeface="Calibri" pitchFamily="34" charset="0"/>
              </a:rPr>
              <a:t>Bu alanlara ikincil </a:t>
            </a:r>
            <a:r>
              <a:rPr lang="tr-TR" sz="2000" b="1" i="1" dirty="0" smtClean="0">
                <a:solidFill>
                  <a:srgbClr val="000000"/>
                </a:solidFill>
                <a:latin typeface="Calibri" pitchFamily="34" charset="0"/>
                <a:cs typeface="Calibri" pitchFamily="34" charset="0"/>
              </a:rPr>
              <a:t>olan görev alanları ise;</a:t>
            </a:r>
          </a:p>
          <a:p>
            <a:pPr marL="1177200" lvl="1" indent="-457200">
              <a:spcAft>
                <a:spcPts val="0"/>
              </a:spcAft>
              <a:buClr>
                <a:srgbClr val="292929"/>
              </a:buClr>
              <a:buFont typeface="+mj-lt"/>
              <a:buAutoNum type="arabicPeriod"/>
              <a:defRPr/>
            </a:pPr>
            <a:r>
              <a:rPr lang="tr-TR" sz="2000" b="1" i="1" dirty="0">
                <a:latin typeface="Calibri" pitchFamily="34" charset="0"/>
                <a:cs typeface="Calibri" pitchFamily="34" charset="0"/>
              </a:rPr>
              <a:t>Çalışma ilişkileri, </a:t>
            </a:r>
          </a:p>
          <a:p>
            <a:pPr marL="1177200" lvl="1" indent="-457200">
              <a:spcAft>
                <a:spcPts val="0"/>
              </a:spcAft>
              <a:buClr>
                <a:srgbClr val="292929"/>
              </a:buClr>
              <a:buFont typeface="+mj-lt"/>
              <a:buAutoNum type="arabicPeriod"/>
              <a:defRPr/>
            </a:pPr>
            <a:r>
              <a:rPr lang="tr-TR" sz="2000" b="1" i="1" dirty="0">
                <a:latin typeface="Calibri" pitchFamily="34" charset="0"/>
                <a:cs typeface="Calibri" pitchFamily="34" charset="0"/>
              </a:rPr>
              <a:t>İstihdam,</a:t>
            </a:r>
          </a:p>
          <a:p>
            <a:pPr marL="1177200" lvl="1" indent="-457200">
              <a:spcAft>
                <a:spcPts val="0"/>
              </a:spcAft>
              <a:buClr>
                <a:srgbClr val="292929"/>
              </a:buClr>
              <a:buFont typeface="+mj-lt"/>
              <a:buAutoNum type="arabicPeriod"/>
              <a:defRPr/>
            </a:pPr>
            <a:r>
              <a:rPr lang="tr-TR" sz="2000" b="1" i="1" dirty="0">
                <a:latin typeface="Calibri" pitchFamily="34" charset="0"/>
                <a:cs typeface="Calibri" pitchFamily="34" charset="0"/>
              </a:rPr>
              <a:t>Meslek eğitimi,</a:t>
            </a:r>
          </a:p>
          <a:p>
            <a:pPr marL="429750" indent="-285750">
              <a:spcAft>
                <a:spcPts val="0"/>
              </a:spcAft>
              <a:buClr>
                <a:srgbClr val="292929"/>
              </a:buClr>
              <a:buFont typeface="Wingdings" pitchFamily="2" charset="2"/>
              <a:buChar char="§"/>
              <a:defRPr/>
            </a:pPr>
            <a:endParaRPr lang="tr-TR" sz="2000" b="1" i="1" dirty="0">
              <a:solidFill>
                <a:srgbClr val="000000"/>
              </a:solidFill>
              <a:latin typeface="Calibri" pitchFamily="34" charset="0"/>
              <a:cs typeface="Calibri" pitchFamily="34" charset="0"/>
            </a:endParaRPr>
          </a:p>
        </p:txBody>
      </p:sp>
      <p:sp>
        <p:nvSpPr>
          <p:cNvPr id="20992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09929" name="Group 9"/>
          <p:cNvGrpSpPr>
            <a:grpSpLocks/>
          </p:cNvGrpSpPr>
          <p:nvPr/>
        </p:nvGrpSpPr>
        <p:grpSpPr bwMode="auto">
          <a:xfrm>
            <a:off x="323850" y="1555750"/>
            <a:ext cx="1482725" cy="1482725"/>
            <a:chOff x="1710" y="1035"/>
            <a:chExt cx="2316" cy="2316"/>
          </a:xfrm>
        </p:grpSpPr>
        <p:grpSp>
          <p:nvGrpSpPr>
            <p:cNvPr id="209931" name="Group 10"/>
            <p:cNvGrpSpPr>
              <a:grpSpLocks/>
            </p:cNvGrpSpPr>
            <p:nvPr/>
          </p:nvGrpSpPr>
          <p:grpSpPr bwMode="auto">
            <a:xfrm rot="3600000">
              <a:off x="1710" y="1035"/>
              <a:ext cx="2316" cy="2316"/>
              <a:chOff x="1710" y="1035"/>
              <a:chExt cx="2316" cy="2316"/>
            </a:xfrm>
          </p:grpSpPr>
          <p:sp>
            <p:nvSpPr>
              <p:cNvPr id="209936"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09937"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09938"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09932" name="Group 14"/>
            <p:cNvGrpSpPr>
              <a:grpSpLocks/>
            </p:cNvGrpSpPr>
            <p:nvPr/>
          </p:nvGrpSpPr>
          <p:grpSpPr bwMode="auto">
            <a:xfrm rot="7200000">
              <a:off x="2059" y="1386"/>
              <a:ext cx="1616" cy="1614"/>
              <a:chOff x="2060" y="1387"/>
              <a:chExt cx="1616" cy="1614"/>
            </a:xfrm>
          </p:grpSpPr>
          <p:sp>
            <p:nvSpPr>
              <p:cNvPr id="209933"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09934"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09935"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DENETİMİN AMACI</a:t>
            </a:r>
          </a:p>
        </p:txBody>
      </p:sp>
      <p:grpSp>
        <p:nvGrpSpPr>
          <p:cNvPr id="19" name="Grup 18"/>
          <p:cNvGrpSpPr/>
          <p:nvPr/>
        </p:nvGrpSpPr>
        <p:grpSpPr>
          <a:xfrm>
            <a:off x="2698751" y="5448007"/>
            <a:ext cx="6140449" cy="430887"/>
            <a:chOff x="-47541" y="1179318"/>
            <a:chExt cx="8764815" cy="430887"/>
          </a:xfrm>
        </p:grpSpPr>
        <p:sp>
          <p:nvSpPr>
            <p:cNvPr id="20" name="Dikdörtgen 19"/>
            <p:cNvSpPr/>
            <p:nvPr/>
          </p:nvSpPr>
          <p:spPr>
            <a:xfrm>
              <a:off x="587904" y="1179318"/>
              <a:ext cx="8129370" cy="430887"/>
            </a:xfrm>
            <a:prstGeom prst="rect">
              <a:avLst/>
            </a:prstGeom>
            <a:ln>
              <a:solidFill>
                <a:srgbClr val="DDDDDD"/>
              </a:solidFill>
            </a:ln>
          </p:spPr>
          <p:txBody>
            <a:bodyPr wrap="square">
              <a:spAutoFit/>
            </a:bodyPr>
            <a:lstStyle/>
            <a:p>
              <a:pPr defTabSz="801688" eaLnBrk="0" hangingPunct="0">
                <a:defRPr/>
              </a:pPr>
              <a:r>
                <a:rPr lang="tr-TR" sz="1100" b="1" i="1" noProof="1">
                  <a:solidFill>
                    <a:srgbClr val="000000"/>
                  </a:solidFill>
                  <a:latin typeface="Cambria" pitchFamily="18" charset="0"/>
                  <a:cs typeface="Calibri" pitchFamily="34" charset="0"/>
                </a:rPr>
                <a:t>81 sayılı ILO Sözleşmesinin 3. ve 129 sayılı ILO Sözleşmesinin 6. maddelerine </a:t>
              </a:r>
              <a:r>
                <a:rPr lang="tr-TR" sz="1100" b="1" i="1" noProof="1" smtClean="0">
                  <a:solidFill>
                    <a:srgbClr val="000000"/>
                  </a:solidFill>
                  <a:latin typeface="Cambria" pitchFamily="18" charset="0"/>
                  <a:cs typeface="Calibri" pitchFamily="34" charset="0"/>
                </a:rPr>
                <a:t>göre;</a:t>
              </a:r>
            </a:p>
            <a:p>
              <a:pPr defTabSz="801688" eaLnBrk="0" hangingPunct="0">
                <a:defRPr/>
              </a:pPr>
              <a:r>
                <a:rPr lang="tr-TR" sz="1100" b="1" i="1" noProof="1" smtClean="0">
                  <a:solidFill>
                    <a:srgbClr val="000000"/>
                  </a:solidFill>
                  <a:latin typeface="Cambria" pitchFamily="18" charset="0"/>
                  <a:cs typeface="Calibri" pitchFamily="34" charset="0"/>
                </a:rPr>
                <a:t> </a:t>
              </a:r>
              <a:endParaRPr lang="tr-TR" sz="1100" b="1" i="1" noProof="1">
                <a:solidFill>
                  <a:srgbClr val="000000"/>
                </a:solidFill>
                <a:latin typeface="Cambria" pitchFamily="18" charset="0"/>
                <a:cs typeface="Calibri" pitchFamily="34" charset="0"/>
              </a:endParaRPr>
            </a:p>
          </p:txBody>
        </p:sp>
        <p:pic>
          <p:nvPicPr>
            <p:cNvPr id="21" name="Picture 2" descr="C:\Users\DOKTOR\Desktop\balanc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41" y="1190755"/>
              <a:ext cx="593686" cy="403609"/>
            </a:xfrm>
            <a:prstGeom prst="rect">
              <a:avLst/>
            </a:prstGeom>
            <a:noFill/>
            <a:ln w="22225">
              <a:solidFill>
                <a:schemeClr val="bg1">
                  <a:lumMod val="50000"/>
                </a:schemeClr>
              </a:solidFill>
            </a:ln>
            <a:extLst>
              <a:ext uri="{909E8E84-426E-40DD-AFC4-6F175D3DCCD1}">
                <a14:hiddenFill xmlns:a14="http://schemas.microsoft.com/office/drawing/2010/main">
                  <a:solidFill>
                    <a:srgbClr val="FFFFFF"/>
                  </a:solidFill>
                </a14:hiddenFill>
              </a:ext>
            </a:extLst>
          </p:spPr>
        </p:pic>
      </p:grpSp>
      <p:sp>
        <p:nvSpPr>
          <p:cNvPr id="22"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83734430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par>
                                <p:cTn id="14" presetID="53" presetClass="entr" presetSubtype="16" fill="hold" nodeType="withEffect">
                                  <p:stCondLst>
                                    <p:cond delay="50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 KURULUŞU*</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1000" b="1" i="1" dirty="0">
              <a:solidFill>
                <a:srgbClr val="000000"/>
              </a:solidFill>
              <a:latin typeface="Calibri" pitchFamily="34" charset="0"/>
              <a:cs typeface="Calibri" pitchFamily="34" charset="0"/>
            </a:endParaRPr>
          </a:p>
          <a:p>
            <a:pPr algn="ctr">
              <a:spcAft>
                <a:spcPts val="1200"/>
              </a:spcAft>
              <a:buClr>
                <a:srgbClr val="292929"/>
              </a:buClr>
            </a:pPr>
            <a:r>
              <a:rPr lang="tr-TR" sz="2000" b="1" i="1" dirty="0">
                <a:solidFill>
                  <a:srgbClr val="000000"/>
                </a:solidFill>
                <a:latin typeface="Calibri" pitchFamily="34" charset="0"/>
                <a:cs typeface="Calibri" pitchFamily="34" charset="0"/>
              </a:rPr>
              <a:t>ILO, 1919’da imzalanan </a:t>
            </a:r>
            <a:r>
              <a:rPr lang="tr-TR" sz="2000" b="1" i="1" dirty="0" err="1">
                <a:solidFill>
                  <a:srgbClr val="C00000"/>
                </a:solidFill>
                <a:latin typeface="Calibri" pitchFamily="34" charset="0"/>
                <a:cs typeface="Calibri" pitchFamily="34" charset="0"/>
              </a:rPr>
              <a:t>Versaille</a:t>
            </a:r>
            <a:r>
              <a:rPr lang="tr-TR" sz="2000" b="1" i="1" dirty="0">
                <a:solidFill>
                  <a:srgbClr val="C00000"/>
                </a:solidFill>
                <a:latin typeface="Calibri" pitchFamily="34" charset="0"/>
                <a:cs typeface="Calibri" pitchFamily="34" charset="0"/>
              </a:rPr>
              <a:t> (</a:t>
            </a:r>
            <a:r>
              <a:rPr lang="tr-TR" sz="2000" b="1" i="1" dirty="0" err="1">
                <a:solidFill>
                  <a:srgbClr val="C00000"/>
                </a:solidFill>
                <a:latin typeface="Calibri" pitchFamily="34" charset="0"/>
                <a:cs typeface="Calibri" pitchFamily="34" charset="0"/>
              </a:rPr>
              <a:t>Versay</a:t>
            </a:r>
            <a:r>
              <a:rPr lang="tr-TR" sz="2000" b="1" i="1" dirty="0">
                <a:solidFill>
                  <a:srgbClr val="C00000"/>
                </a:solidFill>
                <a:latin typeface="Calibri" pitchFamily="34" charset="0"/>
                <a:cs typeface="Calibri" pitchFamily="34" charset="0"/>
              </a:rPr>
              <a:t>) </a:t>
            </a:r>
            <a:r>
              <a:rPr lang="tr-TR" sz="2000" b="1" i="1" dirty="0">
                <a:solidFill>
                  <a:srgbClr val="000000"/>
                </a:solidFill>
                <a:latin typeface="Calibri" pitchFamily="34" charset="0"/>
                <a:cs typeface="Calibri" pitchFamily="34" charset="0"/>
              </a:rPr>
              <a:t>Anlaşması’nda öngörülen Milletler Cemiyeti ile </a:t>
            </a:r>
            <a:r>
              <a:rPr lang="tr-TR" sz="2000" b="1" i="1" dirty="0" smtClean="0">
                <a:solidFill>
                  <a:srgbClr val="000000"/>
                </a:solidFill>
                <a:latin typeface="Calibri" pitchFamily="34" charset="0"/>
                <a:cs typeface="Calibri" pitchFamily="34" charset="0"/>
              </a:rPr>
              <a:t>ilk defa ortaya </a:t>
            </a:r>
            <a:r>
              <a:rPr lang="tr-TR" sz="2000" b="1" i="1" dirty="0">
                <a:solidFill>
                  <a:srgbClr val="000000"/>
                </a:solidFill>
                <a:latin typeface="Calibri" pitchFamily="34" charset="0"/>
                <a:cs typeface="Calibri" pitchFamily="34" charset="0"/>
              </a:rPr>
              <a:t>çıkmıştır. </a:t>
            </a:r>
            <a:endParaRPr lang="tr-TR" sz="2000" b="1" i="1" dirty="0" smtClean="0">
              <a:solidFill>
                <a:srgbClr val="000000"/>
              </a:solidFill>
              <a:latin typeface="Calibri" pitchFamily="34" charset="0"/>
              <a:cs typeface="Calibri" pitchFamily="34" charset="0"/>
            </a:endParaRPr>
          </a:p>
          <a:p>
            <a:pPr algn="ctr">
              <a:spcAft>
                <a:spcPts val="1200"/>
              </a:spcAft>
              <a:buClr>
                <a:srgbClr val="292929"/>
              </a:buClr>
            </a:pPr>
            <a:endParaRPr lang="tr-TR" sz="800" b="1" i="1" dirty="0">
              <a:solidFill>
                <a:srgbClr val="000000"/>
              </a:solidFill>
              <a:latin typeface="Calibri" pitchFamily="34" charset="0"/>
              <a:cs typeface="Calibri" pitchFamily="34" charset="0"/>
            </a:endParaRPr>
          </a:p>
          <a:p>
            <a:pPr algn="ctr">
              <a:spcAft>
                <a:spcPts val="1200"/>
              </a:spcAft>
              <a:buClr>
                <a:srgbClr val="292929"/>
              </a:buClr>
            </a:pPr>
            <a:r>
              <a:rPr lang="tr-TR" sz="2000" i="1" dirty="0">
                <a:solidFill>
                  <a:srgbClr val="000000"/>
                </a:solidFill>
                <a:latin typeface="Calibri" pitchFamily="34" charset="0"/>
                <a:cs typeface="Calibri" pitchFamily="34" charset="0"/>
              </a:rPr>
              <a:t>İkinci Dünya Savaşından sonra, </a:t>
            </a:r>
            <a:r>
              <a:rPr lang="tr-TR" sz="2000" b="1" i="1" dirty="0" err="1">
                <a:solidFill>
                  <a:srgbClr val="000000"/>
                </a:solidFill>
                <a:latin typeface="Calibri" pitchFamily="34" charset="0"/>
                <a:cs typeface="Calibri" pitchFamily="34" charset="0"/>
              </a:rPr>
              <a:t>Filadelfiya</a:t>
            </a:r>
            <a:r>
              <a:rPr lang="tr-TR" sz="2000" b="1" i="1" dirty="0">
                <a:solidFill>
                  <a:srgbClr val="000000"/>
                </a:solidFill>
                <a:latin typeface="Calibri" pitchFamily="34" charset="0"/>
                <a:cs typeface="Calibri" pitchFamily="34" charset="0"/>
              </a:rPr>
              <a:t> Bildirgesi ile </a:t>
            </a:r>
            <a:r>
              <a:rPr lang="tr-TR" sz="2000" b="1" i="1" dirty="0" smtClean="0">
                <a:solidFill>
                  <a:srgbClr val="000000"/>
                </a:solidFill>
                <a:latin typeface="Calibri" pitchFamily="34" charset="0"/>
                <a:cs typeface="Calibri" pitchFamily="34" charset="0"/>
              </a:rPr>
              <a:t>birlikte </a:t>
            </a:r>
            <a:r>
              <a:rPr lang="tr-TR" sz="2000" b="1" i="1" dirty="0">
                <a:solidFill>
                  <a:srgbClr val="000000"/>
                </a:solidFill>
                <a:latin typeface="Calibri" pitchFamily="34" charset="0"/>
                <a:cs typeface="Calibri" pitchFamily="34" charset="0"/>
              </a:rPr>
              <a:t>ILO yeni bir sürece girmiştir</a:t>
            </a:r>
            <a:r>
              <a:rPr lang="tr-TR" sz="2000" b="1" i="1" dirty="0" smtClean="0">
                <a:solidFill>
                  <a:srgbClr val="000000"/>
                </a:solidFill>
                <a:latin typeface="Calibri" pitchFamily="34" charset="0"/>
                <a:cs typeface="Calibri" pitchFamily="34" charset="0"/>
              </a:rPr>
              <a:t>. </a:t>
            </a:r>
            <a:r>
              <a:rPr lang="tr-TR" sz="2000" i="1" dirty="0" smtClean="0">
                <a:solidFill>
                  <a:srgbClr val="000000"/>
                </a:solidFill>
                <a:latin typeface="Calibri" pitchFamily="34" charset="0"/>
                <a:cs typeface="Calibri" pitchFamily="34" charset="0"/>
              </a:rPr>
              <a:t>Bildirge</a:t>
            </a:r>
            <a:r>
              <a:rPr lang="tr-TR" sz="2000" i="1" dirty="0">
                <a:solidFill>
                  <a:srgbClr val="000000"/>
                </a:solidFill>
                <a:latin typeface="Calibri" pitchFamily="34" charset="0"/>
                <a:cs typeface="Calibri" pitchFamily="34" charset="0"/>
              </a:rPr>
              <a:t>, </a:t>
            </a:r>
            <a:r>
              <a:rPr lang="tr-TR" sz="2000" b="1" i="1" dirty="0">
                <a:solidFill>
                  <a:srgbClr val="000000"/>
                </a:solidFill>
                <a:latin typeface="Calibri" pitchFamily="34" charset="0"/>
                <a:cs typeface="Calibri" pitchFamily="34" charset="0"/>
              </a:rPr>
              <a:t>savaş </a:t>
            </a:r>
            <a:r>
              <a:rPr lang="tr-TR" sz="2000" i="1" dirty="0">
                <a:solidFill>
                  <a:srgbClr val="000000"/>
                </a:solidFill>
                <a:latin typeface="Calibri" pitchFamily="34" charset="0"/>
                <a:cs typeface="Calibri" pitchFamily="34" charset="0"/>
              </a:rPr>
              <a:t>sonrası ulusal bağımsızlıkla birlikte </a:t>
            </a:r>
            <a:r>
              <a:rPr lang="tr-TR" sz="2000" b="1" i="1" dirty="0">
                <a:solidFill>
                  <a:srgbClr val="000000"/>
                </a:solidFill>
                <a:latin typeface="Calibri" pitchFamily="34" charset="0"/>
                <a:cs typeface="Calibri" pitchFamily="34" charset="0"/>
              </a:rPr>
              <a:t>büyümeyi öngörmüştür.</a:t>
            </a:r>
          </a:p>
        </p:txBody>
      </p:sp>
      <p:sp>
        <p:nvSpPr>
          <p:cNvPr id="12902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29034" name="Group 9"/>
          <p:cNvGrpSpPr>
            <a:grpSpLocks/>
          </p:cNvGrpSpPr>
          <p:nvPr/>
        </p:nvGrpSpPr>
        <p:grpSpPr bwMode="auto">
          <a:xfrm>
            <a:off x="323850" y="1555750"/>
            <a:ext cx="1482725" cy="1482725"/>
            <a:chOff x="1710" y="1035"/>
            <a:chExt cx="2316" cy="2316"/>
          </a:xfrm>
        </p:grpSpPr>
        <p:grpSp>
          <p:nvGrpSpPr>
            <p:cNvPr id="129036" name="Group 10"/>
            <p:cNvGrpSpPr>
              <a:grpSpLocks/>
            </p:cNvGrpSpPr>
            <p:nvPr/>
          </p:nvGrpSpPr>
          <p:grpSpPr bwMode="auto">
            <a:xfrm rot="3600000">
              <a:off x="1710" y="1035"/>
              <a:ext cx="2316" cy="2316"/>
              <a:chOff x="1710" y="1035"/>
              <a:chExt cx="2316" cy="2316"/>
            </a:xfrm>
          </p:grpSpPr>
          <p:sp>
            <p:nvSpPr>
              <p:cNvPr id="12904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2904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2904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29037" name="Group 14"/>
            <p:cNvGrpSpPr>
              <a:grpSpLocks/>
            </p:cNvGrpSpPr>
            <p:nvPr/>
          </p:nvGrpSpPr>
          <p:grpSpPr bwMode="auto">
            <a:xfrm rot="7200000">
              <a:off x="2059" y="1386"/>
              <a:ext cx="1616" cy="1614"/>
              <a:chOff x="2060" y="1387"/>
              <a:chExt cx="1616" cy="1614"/>
            </a:xfrm>
          </p:grpSpPr>
          <p:sp>
            <p:nvSpPr>
              <p:cNvPr id="12903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2903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2904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ULUSLARARSI ÇALIŞMA ÖRGÜTÜ (ILO)</a:t>
            </a:r>
          </a:p>
        </p:txBody>
      </p:sp>
      <p:sp>
        <p:nvSpPr>
          <p:cNvPr id="18"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ÇALIŞMA ORTAMI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indent="-215900" algn="ctr">
              <a:buClr>
                <a:srgbClr val="292929"/>
              </a:buClr>
              <a:buFont typeface="Wingdings" pitchFamily="2" charset="2"/>
              <a:buChar char="§"/>
            </a:pPr>
            <a:endParaRPr lang="tr-TR" sz="2000" b="1" i="1" dirty="0" smtClean="0">
              <a:solidFill>
                <a:srgbClr val="000000"/>
              </a:solidFill>
              <a:latin typeface="Calibri" pitchFamily="34" charset="0"/>
              <a:cs typeface="Calibri" pitchFamily="34" charset="0"/>
            </a:endParaRPr>
          </a:p>
          <a:p>
            <a:pPr algn="ctr">
              <a:buClr>
                <a:srgbClr val="292929"/>
              </a:buClr>
            </a:pPr>
            <a:r>
              <a:rPr lang="tr-TR" sz="2000" b="1" i="1" dirty="0" smtClean="0">
                <a:solidFill>
                  <a:srgbClr val="000000"/>
                </a:solidFill>
                <a:latin typeface="Calibri" pitchFamily="34" charset="0"/>
                <a:cs typeface="Calibri" pitchFamily="34" charset="0"/>
              </a:rPr>
              <a:t>Çalışanların </a:t>
            </a:r>
            <a:r>
              <a:rPr lang="tr-TR" sz="2000" b="1" i="1" dirty="0">
                <a:solidFill>
                  <a:srgbClr val="C00000"/>
                </a:solidFill>
                <a:latin typeface="Calibri" pitchFamily="34" charset="0"/>
                <a:cs typeface="Calibri" pitchFamily="34" charset="0"/>
              </a:rPr>
              <a:t>sağlığını, güvenliğini ve iyilik halini </a:t>
            </a:r>
            <a:r>
              <a:rPr lang="tr-TR" sz="2000" b="1" i="1" dirty="0">
                <a:solidFill>
                  <a:srgbClr val="000000"/>
                </a:solidFill>
                <a:latin typeface="Calibri" pitchFamily="34" charset="0"/>
                <a:cs typeface="Calibri" pitchFamily="34" charset="0"/>
              </a:rPr>
              <a:t>etkileyen </a:t>
            </a:r>
            <a:r>
              <a:rPr lang="tr-TR" sz="2000" i="1" dirty="0">
                <a:solidFill>
                  <a:srgbClr val="000000"/>
                </a:solidFill>
                <a:latin typeface="Calibri" pitchFamily="34" charset="0"/>
                <a:cs typeface="Calibri" pitchFamily="34" charset="0"/>
              </a:rPr>
              <a:t>(Fiziksel, kimyasal, biyolojik, ergonomik, </a:t>
            </a:r>
            <a:r>
              <a:rPr lang="tr-TR" sz="2000" i="1" dirty="0" err="1" smtClean="0">
                <a:solidFill>
                  <a:srgbClr val="000000"/>
                </a:solidFill>
                <a:latin typeface="Calibri" pitchFamily="34" charset="0"/>
                <a:cs typeface="Calibri" pitchFamily="34" charset="0"/>
              </a:rPr>
              <a:t>psikososyal</a:t>
            </a:r>
            <a:r>
              <a:rPr lang="tr-TR" sz="2000" i="1" dirty="0" smtClean="0">
                <a:solidFill>
                  <a:srgbClr val="000000"/>
                </a:solidFill>
                <a:latin typeface="Calibri" pitchFamily="34" charset="0"/>
                <a:cs typeface="Calibri" pitchFamily="34" charset="0"/>
              </a:rPr>
              <a:t>…) </a:t>
            </a:r>
            <a:r>
              <a:rPr lang="tr-TR" sz="2000" b="1" i="1" dirty="0" smtClean="0">
                <a:solidFill>
                  <a:srgbClr val="000000"/>
                </a:solidFill>
                <a:latin typeface="Calibri" pitchFamily="34" charset="0"/>
                <a:cs typeface="Calibri" pitchFamily="34" charset="0"/>
              </a:rPr>
              <a:t>geniş </a:t>
            </a:r>
            <a:r>
              <a:rPr lang="tr-TR" sz="2000" b="1" i="1" dirty="0">
                <a:solidFill>
                  <a:srgbClr val="000000"/>
                </a:solidFill>
                <a:latin typeface="Calibri" pitchFamily="34" charset="0"/>
                <a:cs typeface="Calibri" pitchFamily="34" charset="0"/>
              </a:rPr>
              <a:t>bir </a:t>
            </a:r>
            <a:r>
              <a:rPr lang="tr-TR" sz="2000" b="1" i="1" dirty="0" smtClean="0">
                <a:solidFill>
                  <a:srgbClr val="000000"/>
                </a:solidFill>
                <a:latin typeface="Calibri" pitchFamily="34" charset="0"/>
                <a:cs typeface="Calibri" pitchFamily="34" charset="0"/>
              </a:rPr>
              <a:t>alandır. </a:t>
            </a:r>
          </a:p>
          <a:p>
            <a:pPr algn="ctr">
              <a:buClr>
                <a:srgbClr val="292929"/>
              </a:buClr>
            </a:pPr>
            <a:endParaRPr lang="tr-TR" sz="2000" b="1" i="1" dirty="0">
              <a:solidFill>
                <a:srgbClr val="000000"/>
              </a:solidFill>
              <a:latin typeface="Calibri" pitchFamily="34" charset="0"/>
              <a:cs typeface="Calibri" pitchFamily="34" charset="0"/>
            </a:endParaRPr>
          </a:p>
          <a:p>
            <a:pPr algn="ctr">
              <a:buClr>
                <a:srgbClr val="292929"/>
              </a:buClr>
            </a:pPr>
            <a:endParaRPr lang="tr-TR" sz="2000" i="1" dirty="0" smtClean="0">
              <a:solidFill>
                <a:srgbClr val="000000"/>
              </a:solidFill>
              <a:latin typeface="Calibri" pitchFamily="34" charset="0"/>
              <a:cs typeface="Calibri" pitchFamily="34" charset="0"/>
            </a:endParaRPr>
          </a:p>
          <a:p>
            <a:pPr algn="ctr">
              <a:buClr>
                <a:srgbClr val="292929"/>
              </a:buClr>
            </a:pPr>
            <a:r>
              <a:rPr lang="tr-TR" sz="2000" i="1" dirty="0" smtClean="0">
                <a:solidFill>
                  <a:srgbClr val="000000"/>
                </a:solidFill>
                <a:latin typeface="Calibri" pitchFamily="34" charset="0"/>
                <a:cs typeface="Calibri" pitchFamily="34" charset="0"/>
              </a:rPr>
              <a:t>«</a:t>
            </a:r>
            <a:r>
              <a:rPr lang="tr-TR" sz="2000" b="1" i="1" dirty="0" smtClean="0">
                <a:solidFill>
                  <a:srgbClr val="000000"/>
                </a:solidFill>
                <a:latin typeface="Calibri" pitchFamily="34" charset="0"/>
                <a:cs typeface="Calibri" pitchFamily="34" charset="0"/>
              </a:rPr>
              <a:t>Fiziksel</a:t>
            </a:r>
            <a:r>
              <a:rPr lang="tr-TR" sz="2000" b="1" i="1" dirty="0">
                <a:solidFill>
                  <a:srgbClr val="000000"/>
                </a:solidFill>
                <a:latin typeface="Calibri" pitchFamily="34" charset="0"/>
                <a:cs typeface="Calibri" pitchFamily="34" charset="0"/>
              </a:rPr>
              <a:t>, kimyasal, biyolojik, ergonomik, psikososyal </a:t>
            </a:r>
            <a:r>
              <a:rPr lang="tr-TR" sz="2000" i="1" dirty="0">
                <a:solidFill>
                  <a:srgbClr val="000000"/>
                </a:solidFill>
                <a:latin typeface="Calibri" pitchFamily="34" charset="0"/>
                <a:cs typeface="Calibri" pitchFamily="34" charset="0"/>
              </a:rPr>
              <a:t>etmenler çalışma ortamında oluşan ve gerekli önlemler alınmazsa çalışanların iyilik durumunu etkileyen etmenlerdir</a:t>
            </a:r>
            <a:r>
              <a:rPr lang="tr-TR" sz="2000" i="1" dirty="0" smtClean="0">
                <a:solidFill>
                  <a:srgbClr val="000000"/>
                </a:solidFill>
                <a:latin typeface="Calibri" pitchFamily="34" charset="0"/>
                <a:cs typeface="Calibri" pitchFamily="34" charset="0"/>
              </a:rPr>
              <a:t>.»</a:t>
            </a:r>
            <a:endParaRPr lang="tr-TR" sz="2000" i="1" dirty="0">
              <a:solidFill>
                <a:srgbClr val="000000"/>
              </a:solidFill>
              <a:latin typeface="Calibri" pitchFamily="34" charset="0"/>
              <a:cs typeface="Calibri" pitchFamily="34" charset="0"/>
            </a:endParaRPr>
          </a:p>
          <a:p>
            <a:pPr marL="179388" indent="-215900" algn="ctr">
              <a:buClr>
                <a:srgbClr val="292929"/>
              </a:buClr>
              <a:buFont typeface="Wingdings" pitchFamily="2" charset="2"/>
              <a:buChar char="§"/>
            </a:pPr>
            <a:endParaRPr lang="tr-TR" sz="2000" b="1" i="1" dirty="0">
              <a:solidFill>
                <a:srgbClr val="000000"/>
              </a:solidFill>
              <a:latin typeface="Calibri" pitchFamily="34" charset="0"/>
              <a:cs typeface="Calibri" pitchFamily="34" charset="0"/>
            </a:endParaRPr>
          </a:p>
        </p:txBody>
      </p:sp>
      <p:sp>
        <p:nvSpPr>
          <p:cNvPr id="21094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0953" name="Group 9"/>
          <p:cNvGrpSpPr>
            <a:grpSpLocks/>
          </p:cNvGrpSpPr>
          <p:nvPr/>
        </p:nvGrpSpPr>
        <p:grpSpPr bwMode="auto">
          <a:xfrm>
            <a:off x="323850" y="1555750"/>
            <a:ext cx="1482725" cy="1482725"/>
            <a:chOff x="1710" y="1035"/>
            <a:chExt cx="2316" cy="2316"/>
          </a:xfrm>
        </p:grpSpPr>
        <p:grpSp>
          <p:nvGrpSpPr>
            <p:cNvPr id="210955" name="Group 10"/>
            <p:cNvGrpSpPr>
              <a:grpSpLocks/>
            </p:cNvGrpSpPr>
            <p:nvPr/>
          </p:nvGrpSpPr>
          <p:grpSpPr bwMode="auto">
            <a:xfrm rot="3600000">
              <a:off x="1710" y="1035"/>
              <a:ext cx="2316" cy="2316"/>
              <a:chOff x="1710" y="1035"/>
              <a:chExt cx="2316" cy="2316"/>
            </a:xfrm>
          </p:grpSpPr>
          <p:sp>
            <p:nvSpPr>
              <p:cNvPr id="21096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1096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1096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10956" name="Group 14"/>
            <p:cNvGrpSpPr>
              <a:grpSpLocks/>
            </p:cNvGrpSpPr>
            <p:nvPr/>
          </p:nvGrpSpPr>
          <p:grpSpPr bwMode="auto">
            <a:xfrm rot="7200000">
              <a:off x="2059" y="1386"/>
              <a:ext cx="1616" cy="1614"/>
              <a:chOff x="2060" y="1387"/>
              <a:chExt cx="1616" cy="1614"/>
            </a:xfrm>
          </p:grpSpPr>
          <p:sp>
            <p:nvSpPr>
              <p:cNvPr id="21095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1095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1095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DENETİMİN AMACI</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ÇALIŞMA KOŞULLARI </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buClr>
                <a:srgbClr val="292929"/>
              </a:buClr>
            </a:pPr>
            <a:endParaRPr lang="tr-TR" sz="2000" b="1" i="1" dirty="0">
              <a:solidFill>
                <a:srgbClr val="000000"/>
              </a:solidFill>
              <a:latin typeface="Calibri" pitchFamily="34" charset="0"/>
              <a:cs typeface="Calibri" pitchFamily="34" charset="0"/>
            </a:endParaRPr>
          </a:p>
          <a:p>
            <a:pPr>
              <a:buClr>
                <a:srgbClr val="292929"/>
              </a:buClr>
            </a:pPr>
            <a:r>
              <a:rPr lang="tr-TR" sz="2000" b="1" i="1" dirty="0" smtClean="0">
                <a:solidFill>
                  <a:srgbClr val="000000"/>
                </a:solidFill>
                <a:latin typeface="Calibri" pitchFamily="34" charset="0"/>
                <a:cs typeface="Calibri" pitchFamily="34" charset="0"/>
              </a:rPr>
              <a:t>Çalışanların </a:t>
            </a:r>
            <a:r>
              <a:rPr lang="tr-TR" sz="2000" b="1" i="1" dirty="0">
                <a:solidFill>
                  <a:srgbClr val="000000"/>
                </a:solidFill>
                <a:latin typeface="Calibri" pitchFamily="34" charset="0"/>
                <a:cs typeface="Calibri" pitchFamily="34" charset="0"/>
              </a:rPr>
              <a:t>korunmasını doğrudan ilgilendiren </a:t>
            </a:r>
            <a:r>
              <a:rPr lang="tr-TR" sz="2000" b="1" i="1" dirty="0" smtClean="0">
                <a:solidFill>
                  <a:srgbClr val="000000"/>
                </a:solidFill>
                <a:latin typeface="Calibri" pitchFamily="34" charset="0"/>
                <a:cs typeface="Calibri" pitchFamily="34" charset="0"/>
              </a:rPr>
              <a:t>4 alandır;</a:t>
            </a:r>
          </a:p>
          <a:p>
            <a:pPr marL="792000" lvl="2" indent="-360000">
              <a:buClr>
                <a:srgbClr val="292929"/>
              </a:buClr>
              <a:buFont typeface="+mj-lt"/>
              <a:buAutoNum type="arabicPeriod"/>
            </a:pPr>
            <a:r>
              <a:rPr lang="tr-TR" sz="2000" i="1" dirty="0" smtClean="0">
                <a:solidFill>
                  <a:srgbClr val="000000"/>
                </a:solidFill>
                <a:latin typeface="Calibri" pitchFamily="34" charset="0"/>
                <a:cs typeface="Calibri" pitchFamily="34" charset="0"/>
              </a:rPr>
              <a:t>Çocukların </a:t>
            </a:r>
            <a:r>
              <a:rPr lang="tr-TR" sz="2000" i="1" dirty="0">
                <a:solidFill>
                  <a:srgbClr val="000000"/>
                </a:solidFill>
                <a:latin typeface="Calibri" pitchFamily="34" charset="0"/>
                <a:cs typeface="Calibri" pitchFamily="34" charset="0"/>
              </a:rPr>
              <a:t>ve Gençlerin Çalıştırılması,</a:t>
            </a:r>
          </a:p>
          <a:p>
            <a:pPr marL="792000" lvl="2" indent="-360000">
              <a:buClr>
                <a:srgbClr val="292929"/>
              </a:buClr>
              <a:buFont typeface="+mj-lt"/>
              <a:buAutoNum type="arabicPeriod"/>
            </a:pPr>
            <a:r>
              <a:rPr lang="tr-TR" sz="2000" i="1" dirty="0">
                <a:solidFill>
                  <a:srgbClr val="000000"/>
                </a:solidFill>
                <a:latin typeface="Calibri" pitchFamily="34" charset="0"/>
                <a:cs typeface="Calibri" pitchFamily="34" charset="0"/>
              </a:rPr>
              <a:t>Kadınların Çalıştırılması,</a:t>
            </a:r>
          </a:p>
          <a:p>
            <a:pPr marL="792000" lvl="2" indent="-360000">
              <a:buClr>
                <a:srgbClr val="292929"/>
              </a:buClr>
              <a:buFont typeface="+mj-lt"/>
              <a:buAutoNum type="arabicPeriod"/>
            </a:pPr>
            <a:r>
              <a:rPr lang="tr-TR" sz="2000" i="1" dirty="0">
                <a:solidFill>
                  <a:srgbClr val="000000"/>
                </a:solidFill>
                <a:latin typeface="Calibri" pitchFamily="34" charset="0"/>
                <a:cs typeface="Calibri" pitchFamily="34" charset="0"/>
              </a:rPr>
              <a:t>Çalışma Süreleri,</a:t>
            </a:r>
          </a:p>
          <a:p>
            <a:pPr marL="792000" lvl="2" indent="-360000">
              <a:buClr>
                <a:srgbClr val="292929"/>
              </a:buClr>
              <a:buFont typeface="+mj-lt"/>
              <a:buAutoNum type="arabicPeriod"/>
            </a:pPr>
            <a:r>
              <a:rPr lang="tr-TR" sz="2000" i="1" dirty="0">
                <a:solidFill>
                  <a:srgbClr val="000000"/>
                </a:solidFill>
                <a:latin typeface="Calibri" pitchFamily="34" charset="0"/>
                <a:cs typeface="Calibri" pitchFamily="34" charset="0"/>
              </a:rPr>
              <a:t>Ücretler ve Genel Olarak Ödeme Sistemleri,</a:t>
            </a:r>
          </a:p>
        </p:txBody>
      </p:sp>
      <p:sp>
        <p:nvSpPr>
          <p:cNvPr id="21094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0953" name="Group 9"/>
          <p:cNvGrpSpPr>
            <a:grpSpLocks/>
          </p:cNvGrpSpPr>
          <p:nvPr/>
        </p:nvGrpSpPr>
        <p:grpSpPr bwMode="auto">
          <a:xfrm>
            <a:off x="323850" y="1555750"/>
            <a:ext cx="1482725" cy="1482725"/>
            <a:chOff x="1710" y="1035"/>
            <a:chExt cx="2316" cy="2316"/>
          </a:xfrm>
        </p:grpSpPr>
        <p:grpSp>
          <p:nvGrpSpPr>
            <p:cNvPr id="210955" name="Group 10"/>
            <p:cNvGrpSpPr>
              <a:grpSpLocks/>
            </p:cNvGrpSpPr>
            <p:nvPr/>
          </p:nvGrpSpPr>
          <p:grpSpPr bwMode="auto">
            <a:xfrm rot="3600000">
              <a:off x="1710" y="1035"/>
              <a:ext cx="2316" cy="2316"/>
              <a:chOff x="1710" y="1035"/>
              <a:chExt cx="2316" cy="2316"/>
            </a:xfrm>
          </p:grpSpPr>
          <p:sp>
            <p:nvSpPr>
              <p:cNvPr id="21096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1096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1096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10956" name="Group 14"/>
            <p:cNvGrpSpPr>
              <a:grpSpLocks/>
            </p:cNvGrpSpPr>
            <p:nvPr/>
          </p:nvGrpSpPr>
          <p:grpSpPr bwMode="auto">
            <a:xfrm rot="7200000">
              <a:off x="2059" y="1386"/>
              <a:ext cx="1616" cy="1614"/>
              <a:chOff x="2060" y="1387"/>
              <a:chExt cx="1616" cy="1614"/>
            </a:xfrm>
          </p:grpSpPr>
          <p:sp>
            <p:nvSpPr>
              <p:cNvPr id="21095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1095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1095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DENETİMİN AMACI</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22130742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SGK</a:t>
            </a: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(Sosyal Güvenlik Kurumu)</a:t>
            </a:r>
          </a:p>
        </p:txBody>
      </p:sp>
      <p:pic>
        <p:nvPicPr>
          <p:cNvPr id="211973" name="Picture 7" descr="facesgk"/>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00" y="876300"/>
            <a:ext cx="2159000" cy="2159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SGK KURULUŞ AMACI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2000" i="1">
              <a:solidFill>
                <a:srgbClr val="000000"/>
              </a:solidFill>
              <a:latin typeface="Calibri" pitchFamily="34" charset="0"/>
              <a:cs typeface="Calibri" pitchFamily="34" charset="0"/>
            </a:endParaRPr>
          </a:p>
          <a:p>
            <a:pPr marL="142875" algn="ctr">
              <a:buClr>
                <a:srgbClr val="292929"/>
              </a:buClr>
            </a:pPr>
            <a:r>
              <a:rPr lang="tr-TR" sz="2000" i="1">
                <a:solidFill>
                  <a:srgbClr val="000000"/>
                </a:solidFill>
                <a:latin typeface="Calibri" pitchFamily="34" charset="0"/>
                <a:cs typeface="Calibri" pitchFamily="34" charset="0"/>
              </a:rPr>
              <a:t>Sosyal sigortalar ile </a:t>
            </a:r>
            <a:r>
              <a:rPr lang="tr-TR" sz="2000" b="1" i="1">
                <a:solidFill>
                  <a:srgbClr val="000000"/>
                </a:solidFill>
                <a:latin typeface="Calibri" pitchFamily="34" charset="0"/>
                <a:cs typeface="Calibri" pitchFamily="34" charset="0"/>
              </a:rPr>
              <a:t>genel sağlık sigortası bakımından kişileri güvence altına alacak,</a:t>
            </a:r>
            <a:r>
              <a:rPr lang="tr-TR" sz="2000" i="1">
                <a:solidFill>
                  <a:srgbClr val="000000"/>
                </a:solidFill>
                <a:latin typeface="Calibri" pitchFamily="34" charset="0"/>
                <a:cs typeface="Calibri" pitchFamily="34" charset="0"/>
              </a:rPr>
              <a:t> </a:t>
            </a:r>
            <a:r>
              <a:rPr lang="tr-TR" sz="2000" b="1" i="1">
                <a:solidFill>
                  <a:srgbClr val="000000"/>
                </a:solidFill>
                <a:latin typeface="Calibri" pitchFamily="34" charset="0"/>
                <a:cs typeface="Calibri" pitchFamily="34" charset="0"/>
              </a:rPr>
              <a:t>sosyal sigortacılık ilkelerine dayalı, etkin, adil, kolay erişilebilir, malî açıdan sürdürülebilir, çağdaş standartlarda bir sosyal güvenlik sisteminin gerçekleştirilmesi amacıyla kurulmuştur.</a:t>
            </a:r>
          </a:p>
          <a:p>
            <a:pPr marL="142875" algn="ctr">
              <a:buClr>
                <a:srgbClr val="292929"/>
              </a:buClr>
            </a:pPr>
            <a:endParaRPr lang="tr-TR" sz="2000" i="1">
              <a:solidFill>
                <a:srgbClr val="000000"/>
              </a:solidFill>
              <a:latin typeface="Calibri" pitchFamily="34" charset="0"/>
              <a:cs typeface="Calibri" pitchFamily="34" charset="0"/>
            </a:endParaRPr>
          </a:p>
          <a:p>
            <a:pPr marL="142875" algn="ctr">
              <a:buClr>
                <a:srgbClr val="292929"/>
              </a:buClr>
            </a:pPr>
            <a:endParaRPr lang="tr-TR" sz="2000" i="1">
              <a:solidFill>
                <a:srgbClr val="000000"/>
              </a:solidFill>
              <a:latin typeface="Calibri" pitchFamily="34" charset="0"/>
              <a:cs typeface="Calibri" pitchFamily="34" charset="0"/>
            </a:endParaRPr>
          </a:p>
        </p:txBody>
      </p:sp>
      <p:sp>
        <p:nvSpPr>
          <p:cNvPr id="21299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2998" name="Group 8"/>
          <p:cNvGrpSpPr>
            <a:grpSpLocks/>
          </p:cNvGrpSpPr>
          <p:nvPr/>
        </p:nvGrpSpPr>
        <p:grpSpPr bwMode="auto">
          <a:xfrm>
            <a:off x="323850" y="1555750"/>
            <a:ext cx="1482725" cy="1482725"/>
            <a:chOff x="1166" y="1342"/>
            <a:chExt cx="934" cy="934"/>
          </a:xfrm>
        </p:grpSpPr>
        <p:grpSp>
          <p:nvGrpSpPr>
            <p:cNvPr id="213001" name="Group 9"/>
            <p:cNvGrpSpPr>
              <a:grpSpLocks/>
            </p:cNvGrpSpPr>
            <p:nvPr/>
          </p:nvGrpSpPr>
          <p:grpSpPr bwMode="auto">
            <a:xfrm>
              <a:off x="1166" y="1342"/>
              <a:ext cx="934" cy="934"/>
              <a:chOff x="1710" y="1035"/>
              <a:chExt cx="2316" cy="2316"/>
            </a:xfrm>
          </p:grpSpPr>
          <p:grpSp>
            <p:nvGrpSpPr>
              <p:cNvPr id="213003" name="Group 10"/>
              <p:cNvGrpSpPr>
                <a:grpSpLocks/>
              </p:cNvGrpSpPr>
              <p:nvPr/>
            </p:nvGrpSpPr>
            <p:grpSpPr bwMode="auto">
              <a:xfrm rot="3600000">
                <a:off x="1710" y="1035"/>
                <a:ext cx="2316" cy="2316"/>
                <a:chOff x="1710" y="1035"/>
                <a:chExt cx="2316" cy="2316"/>
              </a:xfrm>
            </p:grpSpPr>
            <p:sp>
              <p:nvSpPr>
                <p:cNvPr id="21300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1300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1301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13004" name="Group 14"/>
              <p:cNvGrpSpPr>
                <a:grpSpLocks/>
              </p:cNvGrpSpPr>
              <p:nvPr/>
            </p:nvGrpSpPr>
            <p:grpSpPr bwMode="auto">
              <a:xfrm rot="7200000">
                <a:off x="2059" y="1386"/>
                <a:ext cx="1616" cy="1614"/>
                <a:chOff x="2060" y="1387"/>
                <a:chExt cx="1616" cy="1614"/>
              </a:xfrm>
            </p:grpSpPr>
            <p:sp>
              <p:nvSpPr>
                <p:cNvPr id="21300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1300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1300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13002"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SGK KURULUŞ AMACI</a:t>
            </a:r>
          </a:p>
        </p:txBody>
      </p:sp>
      <p:sp>
        <p:nvSpPr>
          <p:cNvPr id="19"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ÇASGEM</a:t>
            </a: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(Çalışma ve Sosyal Güvenlik </a:t>
            </a: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Eğitim ve Araştırma Merkezi)</a:t>
            </a:r>
          </a:p>
        </p:txBody>
      </p:sp>
      <p:pic>
        <p:nvPicPr>
          <p:cNvPr id="8" name="Picture 2"/>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2013" y="798513"/>
            <a:ext cx="2160587" cy="21605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056181064"/>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ÇASGEM GÖREVLERİ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58775" indent="-179388">
              <a:buClr>
                <a:srgbClr val="292929"/>
              </a:buClr>
              <a:buFont typeface="Wingdings" pitchFamily="2" charset="2"/>
              <a:buChar char="§"/>
            </a:pPr>
            <a:r>
              <a:rPr lang="tr-TR" sz="1600" i="1" dirty="0">
                <a:solidFill>
                  <a:srgbClr val="000000"/>
                </a:solidFill>
                <a:latin typeface="Calibri" pitchFamily="34" charset="0"/>
                <a:cs typeface="Calibri" pitchFamily="34" charset="0"/>
              </a:rPr>
              <a:t>Çalışma Bakanlığı ile bu bakanlığa bağlı kurumlarda ve çalışma mevzuatı ile ilgili sair resmi daire ve müesseselerdeki personelin ve bilumum iş yerlerindeki işçi, müstahdem ve işverenlerin iyi bir şekilde yetiştirilmeleri ve olgunlaştırılmalarını sağlamak için; </a:t>
            </a:r>
            <a:r>
              <a:rPr lang="tr-TR" sz="1600" b="1" i="1" dirty="0">
                <a:solidFill>
                  <a:srgbClr val="000000"/>
                </a:solidFill>
                <a:latin typeface="Calibri" pitchFamily="34" charset="0"/>
                <a:cs typeface="Calibri" pitchFamily="34" charset="0"/>
              </a:rPr>
              <a:t>Enstitüde, işçi ve işveren münasebetleri, çalışma şartları, iş teftişi, tam çalışma, iş verimi, iş emniyeti, işyeri hekimliği, iş hıfzıssıhhası, sosyal sigortalar, sosyal güvenlik, işgücü ve iş gücünün teşkilatlandırılması, iş piyasası etütleri, iş istatistikleri ve benzer mevzularda seminerler tertip etmek, </a:t>
            </a:r>
          </a:p>
          <a:p>
            <a:pPr marL="358775" indent="-179388">
              <a:buClr>
                <a:srgbClr val="292929"/>
              </a:buClr>
              <a:buFont typeface="Wingdings" pitchFamily="2" charset="2"/>
              <a:buChar char="§"/>
            </a:pPr>
            <a:endParaRPr lang="tr-TR" sz="1600" i="1" dirty="0">
              <a:solidFill>
                <a:srgbClr val="000000"/>
              </a:solidFill>
              <a:latin typeface="Calibri" pitchFamily="34" charset="0"/>
              <a:cs typeface="Calibri" pitchFamily="34" charset="0"/>
            </a:endParaRPr>
          </a:p>
          <a:p>
            <a:pPr marL="358775" indent="-179388">
              <a:buClr>
                <a:srgbClr val="292929"/>
              </a:buClr>
              <a:buFont typeface="Wingdings" pitchFamily="2" charset="2"/>
              <a:buChar char="§"/>
            </a:pPr>
            <a:r>
              <a:rPr lang="tr-TR" sz="1600" b="1" i="1" dirty="0">
                <a:solidFill>
                  <a:srgbClr val="000000"/>
                </a:solidFill>
                <a:latin typeface="Calibri" pitchFamily="34" charset="0"/>
                <a:cs typeface="Calibri" pitchFamily="34" charset="0"/>
              </a:rPr>
              <a:t>İşyerlerinde aynı mevzularda seminer ve konferanslar tertip etmek </a:t>
            </a:r>
            <a:r>
              <a:rPr lang="tr-TR" sz="1600" i="1" dirty="0">
                <a:solidFill>
                  <a:srgbClr val="000000"/>
                </a:solidFill>
                <a:latin typeface="Calibri" pitchFamily="34" charset="0"/>
                <a:cs typeface="Calibri" pitchFamily="34" charset="0"/>
              </a:rPr>
              <a:t>veya bu mevzularda tertiplenmiş konferans ve seminerlerin faaliyetine iştirak etmek,</a:t>
            </a:r>
          </a:p>
        </p:txBody>
      </p:sp>
      <p:sp>
        <p:nvSpPr>
          <p:cNvPr id="21709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7094" name="Group 8"/>
          <p:cNvGrpSpPr>
            <a:grpSpLocks/>
          </p:cNvGrpSpPr>
          <p:nvPr/>
        </p:nvGrpSpPr>
        <p:grpSpPr bwMode="auto">
          <a:xfrm>
            <a:off x="323850" y="1555750"/>
            <a:ext cx="1482725" cy="1482725"/>
            <a:chOff x="1166" y="1342"/>
            <a:chExt cx="934" cy="934"/>
          </a:xfrm>
        </p:grpSpPr>
        <p:grpSp>
          <p:nvGrpSpPr>
            <p:cNvPr id="217097" name="Group 9"/>
            <p:cNvGrpSpPr>
              <a:grpSpLocks/>
            </p:cNvGrpSpPr>
            <p:nvPr/>
          </p:nvGrpSpPr>
          <p:grpSpPr bwMode="auto">
            <a:xfrm>
              <a:off x="1166" y="1342"/>
              <a:ext cx="934" cy="934"/>
              <a:chOff x="1710" y="1035"/>
              <a:chExt cx="2316" cy="2316"/>
            </a:xfrm>
          </p:grpSpPr>
          <p:grpSp>
            <p:nvGrpSpPr>
              <p:cNvPr id="217099" name="Group 10"/>
              <p:cNvGrpSpPr>
                <a:grpSpLocks/>
              </p:cNvGrpSpPr>
              <p:nvPr/>
            </p:nvGrpSpPr>
            <p:grpSpPr bwMode="auto">
              <a:xfrm rot="3600000">
                <a:off x="1710" y="1035"/>
                <a:ext cx="2316" cy="2316"/>
                <a:chOff x="1710" y="1035"/>
                <a:chExt cx="2316" cy="2316"/>
              </a:xfrm>
            </p:grpSpPr>
            <p:sp>
              <p:nvSpPr>
                <p:cNvPr id="21710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1710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1710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17100" name="Group 14"/>
              <p:cNvGrpSpPr>
                <a:grpSpLocks/>
              </p:cNvGrpSpPr>
              <p:nvPr/>
            </p:nvGrpSpPr>
            <p:grpSpPr bwMode="auto">
              <a:xfrm rot="7200000">
                <a:off x="2059" y="1386"/>
                <a:ext cx="1616" cy="1614"/>
                <a:chOff x="2060" y="1387"/>
                <a:chExt cx="1616" cy="1614"/>
              </a:xfrm>
            </p:grpSpPr>
            <p:sp>
              <p:nvSpPr>
                <p:cNvPr id="21710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1710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1710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1709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ÇASGEM’İN GÖREVLERİ</a:t>
            </a:r>
          </a:p>
        </p:txBody>
      </p:sp>
      <p:sp>
        <p:nvSpPr>
          <p:cNvPr id="19"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ÇASGEM</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58775" indent="-179388">
              <a:buClr>
                <a:srgbClr val="292929"/>
              </a:buClr>
              <a:buFont typeface="Wingdings" pitchFamily="2" charset="2"/>
              <a:buChar char="§"/>
            </a:pPr>
            <a:r>
              <a:rPr lang="tr-TR" sz="1600" b="1" i="1" dirty="0">
                <a:solidFill>
                  <a:srgbClr val="000000"/>
                </a:solidFill>
                <a:latin typeface="Calibri" pitchFamily="34" charset="0"/>
                <a:cs typeface="Calibri" pitchFamily="34" charset="0"/>
              </a:rPr>
              <a:t>Çalışma meseleleri üzerinde milli ve milletlerarası bölge seminerleri </a:t>
            </a:r>
            <a:r>
              <a:rPr lang="tr-TR" sz="1600" i="1" dirty="0">
                <a:solidFill>
                  <a:srgbClr val="000000"/>
                </a:solidFill>
                <a:latin typeface="Calibri" pitchFamily="34" charset="0"/>
                <a:cs typeface="Calibri" pitchFamily="34" charset="0"/>
              </a:rPr>
              <a:t>tertip etmek, </a:t>
            </a:r>
          </a:p>
          <a:p>
            <a:pPr marL="358775" indent="-179388">
              <a:buClr>
                <a:srgbClr val="292929"/>
              </a:buClr>
              <a:buFont typeface="Wingdings" pitchFamily="2" charset="2"/>
              <a:buChar char="§"/>
            </a:pPr>
            <a:endParaRPr lang="tr-TR" sz="1600" i="1" dirty="0">
              <a:solidFill>
                <a:srgbClr val="000000"/>
              </a:solidFill>
              <a:latin typeface="Calibri" pitchFamily="34" charset="0"/>
              <a:cs typeface="Calibri" pitchFamily="34" charset="0"/>
            </a:endParaRPr>
          </a:p>
          <a:p>
            <a:pPr marL="358775" indent="-179388">
              <a:buClr>
                <a:srgbClr val="292929"/>
              </a:buClr>
              <a:buFont typeface="Wingdings" pitchFamily="2" charset="2"/>
              <a:buChar char="§"/>
            </a:pPr>
            <a:r>
              <a:rPr lang="tr-TR" sz="1600" i="1" dirty="0">
                <a:solidFill>
                  <a:srgbClr val="000000"/>
                </a:solidFill>
                <a:latin typeface="Calibri" pitchFamily="34" charset="0"/>
                <a:cs typeface="Calibri" pitchFamily="34" charset="0"/>
              </a:rPr>
              <a:t>Çalışma mevzuları ile ilgili </a:t>
            </a:r>
            <a:r>
              <a:rPr lang="tr-TR" sz="1600" b="1" i="1" dirty="0">
                <a:solidFill>
                  <a:srgbClr val="000000"/>
                </a:solidFill>
                <a:latin typeface="Calibri" pitchFamily="34" charset="0"/>
                <a:cs typeface="Calibri" pitchFamily="34" charset="0"/>
              </a:rPr>
              <a:t>araştırmalar ve incelemeler </a:t>
            </a:r>
            <a:r>
              <a:rPr lang="tr-TR" sz="1600" i="1" dirty="0">
                <a:solidFill>
                  <a:srgbClr val="000000"/>
                </a:solidFill>
                <a:latin typeface="Calibri" pitchFamily="34" charset="0"/>
                <a:cs typeface="Calibri" pitchFamily="34" charset="0"/>
              </a:rPr>
              <a:t>yapmak,</a:t>
            </a:r>
          </a:p>
          <a:p>
            <a:pPr marL="358775" indent="-179388">
              <a:buClr>
                <a:srgbClr val="292929"/>
              </a:buClr>
              <a:buFont typeface="Wingdings" pitchFamily="2" charset="2"/>
              <a:buChar char="§"/>
            </a:pPr>
            <a:endParaRPr lang="tr-TR" sz="1600" i="1" dirty="0">
              <a:solidFill>
                <a:srgbClr val="000000"/>
              </a:solidFill>
              <a:latin typeface="Calibri" pitchFamily="34" charset="0"/>
              <a:cs typeface="Calibri" pitchFamily="34" charset="0"/>
            </a:endParaRPr>
          </a:p>
          <a:p>
            <a:pPr marL="358775" indent="-179388">
              <a:buClr>
                <a:srgbClr val="292929"/>
              </a:buClr>
              <a:buFont typeface="Wingdings" pitchFamily="2" charset="2"/>
              <a:buChar char="§"/>
            </a:pPr>
            <a:r>
              <a:rPr lang="tr-TR" sz="1600" i="1" dirty="0">
                <a:solidFill>
                  <a:srgbClr val="000000"/>
                </a:solidFill>
                <a:latin typeface="Calibri" pitchFamily="34" charset="0"/>
                <a:cs typeface="Calibri" pitchFamily="34" charset="0"/>
              </a:rPr>
              <a:t>İlgililerin talebi veya muvafakati ile iş yerlerinin </a:t>
            </a:r>
            <a:r>
              <a:rPr lang="tr-TR" sz="1600" b="1" i="1" dirty="0">
                <a:solidFill>
                  <a:srgbClr val="000000"/>
                </a:solidFill>
                <a:latin typeface="Calibri" pitchFamily="34" charset="0"/>
                <a:cs typeface="Calibri" pitchFamily="34" charset="0"/>
              </a:rPr>
              <a:t>çalışma mevzuları ve iş verimi ile ilgili meselelerini inceleyerek istişare ve tavsiyelerde </a:t>
            </a:r>
            <a:r>
              <a:rPr lang="tr-TR" sz="1600" i="1" dirty="0">
                <a:solidFill>
                  <a:srgbClr val="000000"/>
                </a:solidFill>
                <a:latin typeface="Calibri" pitchFamily="34" charset="0"/>
                <a:cs typeface="Calibri" pitchFamily="34" charset="0"/>
              </a:rPr>
              <a:t>bulunmak, </a:t>
            </a:r>
          </a:p>
          <a:p>
            <a:pPr marL="358775" indent="-179388">
              <a:buClr>
                <a:srgbClr val="292929"/>
              </a:buClr>
              <a:buFont typeface="Wingdings" pitchFamily="2" charset="2"/>
              <a:buChar char="§"/>
            </a:pPr>
            <a:endParaRPr lang="tr-TR" sz="1600" i="1" dirty="0">
              <a:solidFill>
                <a:srgbClr val="000000"/>
              </a:solidFill>
              <a:latin typeface="Calibri" pitchFamily="34" charset="0"/>
              <a:cs typeface="Calibri" pitchFamily="34" charset="0"/>
            </a:endParaRPr>
          </a:p>
          <a:p>
            <a:pPr marL="358775" indent="-179388">
              <a:buClr>
                <a:srgbClr val="292929"/>
              </a:buClr>
              <a:buFont typeface="Wingdings" pitchFamily="2" charset="2"/>
              <a:buChar char="§"/>
            </a:pPr>
            <a:r>
              <a:rPr lang="tr-TR" sz="1600" i="1" dirty="0">
                <a:solidFill>
                  <a:srgbClr val="000000"/>
                </a:solidFill>
                <a:latin typeface="Calibri" pitchFamily="34" charset="0"/>
                <a:cs typeface="Calibri" pitchFamily="34" charset="0"/>
              </a:rPr>
              <a:t>İmkânları nispetinde </a:t>
            </a:r>
            <a:r>
              <a:rPr lang="tr-TR" sz="1600" b="1" i="1" dirty="0">
                <a:solidFill>
                  <a:srgbClr val="000000"/>
                </a:solidFill>
                <a:latin typeface="Calibri" pitchFamily="34" charset="0"/>
                <a:cs typeface="Calibri" pitchFamily="34" charset="0"/>
              </a:rPr>
              <a:t>istatistikler hazırlamak</a:t>
            </a:r>
            <a:r>
              <a:rPr lang="tr-TR" sz="1600" i="1" dirty="0">
                <a:solidFill>
                  <a:srgbClr val="000000"/>
                </a:solidFill>
                <a:latin typeface="Calibri" pitchFamily="34" charset="0"/>
                <a:cs typeface="Calibri" pitchFamily="34" charset="0"/>
              </a:rPr>
              <a:t>, </a:t>
            </a:r>
          </a:p>
          <a:p>
            <a:pPr marL="358775" indent="-179388">
              <a:buClr>
                <a:srgbClr val="292929"/>
              </a:buClr>
              <a:buFont typeface="Wingdings" pitchFamily="2" charset="2"/>
              <a:buChar char="§"/>
            </a:pPr>
            <a:endParaRPr lang="tr-TR" sz="1600" i="1" dirty="0">
              <a:solidFill>
                <a:srgbClr val="000000"/>
              </a:solidFill>
              <a:latin typeface="Calibri" pitchFamily="34" charset="0"/>
              <a:cs typeface="Calibri" pitchFamily="34" charset="0"/>
            </a:endParaRPr>
          </a:p>
          <a:p>
            <a:pPr marL="358775" indent="-179388">
              <a:buClr>
                <a:srgbClr val="292929"/>
              </a:buClr>
              <a:buFont typeface="Wingdings" pitchFamily="2" charset="2"/>
              <a:buChar char="§"/>
            </a:pPr>
            <a:r>
              <a:rPr lang="tr-TR" sz="1600" i="1" dirty="0">
                <a:solidFill>
                  <a:srgbClr val="000000"/>
                </a:solidFill>
                <a:latin typeface="Calibri" pitchFamily="34" charset="0"/>
                <a:cs typeface="Calibri" pitchFamily="34" charset="0"/>
              </a:rPr>
              <a:t>Türkçe ve yabancı dillerde gayesi ile alakalı </a:t>
            </a:r>
            <a:r>
              <a:rPr lang="tr-TR" sz="1600" b="1" i="1" dirty="0">
                <a:solidFill>
                  <a:srgbClr val="000000"/>
                </a:solidFill>
                <a:latin typeface="Calibri" pitchFamily="34" charset="0"/>
                <a:cs typeface="Calibri" pitchFamily="34" charset="0"/>
              </a:rPr>
              <a:t>derleme ve neşriyat </a:t>
            </a:r>
            <a:r>
              <a:rPr lang="tr-TR" sz="1600" i="1" dirty="0">
                <a:solidFill>
                  <a:srgbClr val="000000"/>
                </a:solidFill>
                <a:latin typeface="Calibri" pitchFamily="34" charset="0"/>
                <a:cs typeface="Calibri" pitchFamily="34" charset="0"/>
              </a:rPr>
              <a:t>yapmak,</a:t>
            </a:r>
          </a:p>
        </p:txBody>
      </p:sp>
      <p:sp>
        <p:nvSpPr>
          <p:cNvPr id="21811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8121" name="Group 9"/>
          <p:cNvGrpSpPr>
            <a:grpSpLocks/>
          </p:cNvGrpSpPr>
          <p:nvPr/>
        </p:nvGrpSpPr>
        <p:grpSpPr bwMode="auto">
          <a:xfrm>
            <a:off x="323850" y="1555750"/>
            <a:ext cx="1482725" cy="1482725"/>
            <a:chOff x="1710" y="1035"/>
            <a:chExt cx="2316" cy="2316"/>
          </a:xfrm>
        </p:grpSpPr>
        <p:grpSp>
          <p:nvGrpSpPr>
            <p:cNvPr id="218123" name="Group 10"/>
            <p:cNvGrpSpPr>
              <a:grpSpLocks/>
            </p:cNvGrpSpPr>
            <p:nvPr/>
          </p:nvGrpSpPr>
          <p:grpSpPr bwMode="auto">
            <a:xfrm rot="3600000">
              <a:off x="1710" y="1035"/>
              <a:ext cx="2316" cy="2316"/>
              <a:chOff x="1710" y="1035"/>
              <a:chExt cx="2316" cy="2316"/>
            </a:xfrm>
          </p:grpSpPr>
          <p:sp>
            <p:nvSpPr>
              <p:cNvPr id="21812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1812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1813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18124" name="Group 14"/>
            <p:cNvGrpSpPr>
              <a:grpSpLocks/>
            </p:cNvGrpSpPr>
            <p:nvPr/>
          </p:nvGrpSpPr>
          <p:grpSpPr bwMode="auto">
            <a:xfrm rot="7200000">
              <a:off x="2059" y="1386"/>
              <a:ext cx="1616" cy="1614"/>
              <a:chOff x="2060" y="1387"/>
              <a:chExt cx="1616" cy="1614"/>
            </a:xfrm>
          </p:grpSpPr>
          <p:sp>
            <p:nvSpPr>
              <p:cNvPr id="21812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1812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1812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ÇASGEM’İN GÖREVLERİ</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3600" b="1" noProof="1">
                <a:solidFill>
                  <a:srgbClr val="575757"/>
                </a:solidFill>
                <a:effectLst>
                  <a:innerShdw blurRad="63500" dist="50800" dir="8100000">
                    <a:prstClr val="black">
                      <a:alpha val="50000"/>
                    </a:prstClr>
                  </a:innerShdw>
                </a:effectLst>
                <a:latin typeface="Calibri" pitchFamily="34" charset="0"/>
                <a:cs typeface="Calibri" pitchFamily="34" charset="0"/>
              </a:rPr>
              <a:t>ULUSAL İŞ SAĞLIĞI VE GÜVENLİĞİ KONSEYİ</a:t>
            </a:r>
          </a:p>
        </p:txBody>
      </p:sp>
      <p:pic>
        <p:nvPicPr>
          <p:cNvPr id="1026" name="Picture 2" descr="C:\Users\Ahmet Yiğitap\Pictures\Meslekler\network_relo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990600"/>
            <a:ext cx="2438400" cy="24384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129257593"/>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ULUSAL İŞ SAĞLIĞI VE GÜVENLİĞİ KONSEYİ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algn="ctr">
              <a:buClr>
                <a:srgbClr val="292929"/>
              </a:buClr>
            </a:pPr>
            <a:endParaRPr lang="tr-TR" sz="900" i="1" dirty="0">
              <a:solidFill>
                <a:srgbClr val="000000"/>
              </a:solidFill>
              <a:latin typeface="Calibri" pitchFamily="34" charset="0"/>
              <a:cs typeface="Calibri" pitchFamily="34" charset="0"/>
            </a:endParaRPr>
          </a:p>
          <a:p>
            <a:pPr marL="179388" algn="ctr">
              <a:buClr>
                <a:srgbClr val="292929"/>
              </a:buClr>
            </a:pPr>
            <a:endParaRPr lang="tr-TR" sz="2000" i="1" dirty="0" smtClean="0">
              <a:solidFill>
                <a:srgbClr val="000000"/>
              </a:solidFill>
              <a:latin typeface="Calibri" pitchFamily="34" charset="0"/>
              <a:cs typeface="Calibri" pitchFamily="34" charset="0"/>
            </a:endParaRPr>
          </a:p>
          <a:p>
            <a:pPr marL="179388" algn="ctr">
              <a:buClr>
                <a:srgbClr val="292929"/>
              </a:buClr>
            </a:pPr>
            <a:r>
              <a:rPr lang="tr-TR" sz="2000" b="1" i="1" dirty="0">
                <a:solidFill>
                  <a:srgbClr val="000000"/>
                </a:solidFill>
                <a:latin typeface="Calibri" pitchFamily="34" charset="0"/>
                <a:cs typeface="Calibri" pitchFamily="34" charset="0"/>
              </a:rPr>
              <a:t>«Türkiye’de iş sağlığı ve güvenliği konusunda ihtiyaç, öncelik, politika ve stratejilerin belirlenmesi konularında faaliyet gösteren, tarafların </a:t>
            </a:r>
            <a:r>
              <a:rPr lang="tr-TR" sz="2000" i="1" dirty="0">
                <a:solidFill>
                  <a:srgbClr val="000000"/>
                </a:solidFill>
                <a:latin typeface="Calibri" pitchFamily="34" charset="0"/>
                <a:cs typeface="Calibri" pitchFamily="34" charset="0"/>
              </a:rPr>
              <a:t>(işçi ve işveren sendikaları, üniversite, sivil toplum kuruluşları, diğer ilgili kurum ve kuruluşları)</a:t>
            </a:r>
            <a:r>
              <a:rPr lang="tr-TR" sz="2000" b="1" i="1" dirty="0">
                <a:solidFill>
                  <a:srgbClr val="000000"/>
                </a:solidFill>
                <a:latin typeface="Calibri" pitchFamily="34" charset="0"/>
                <a:cs typeface="Calibri" pitchFamily="34" charset="0"/>
              </a:rPr>
              <a:t> görüş ve düşüncelerini almak üzere oluşturulmuş </a:t>
            </a:r>
            <a:r>
              <a:rPr lang="tr-TR" sz="2000" b="1" i="1" dirty="0" smtClean="0">
                <a:solidFill>
                  <a:srgbClr val="000000"/>
                </a:solidFill>
                <a:latin typeface="Calibri" pitchFamily="34" charset="0"/>
                <a:cs typeface="Calibri" pitchFamily="34" charset="0"/>
              </a:rPr>
              <a:t>platform </a:t>
            </a:r>
            <a:r>
              <a:rPr lang="tr-TR" sz="2000" b="1" i="1" dirty="0">
                <a:solidFill>
                  <a:srgbClr val="C00000"/>
                </a:solidFill>
                <a:latin typeface="Calibri" pitchFamily="34" charset="0"/>
                <a:cs typeface="Calibri" pitchFamily="34" charset="0"/>
              </a:rPr>
              <a:t>Ulusal İş Sağlığı ve Güvenliği </a:t>
            </a:r>
            <a:r>
              <a:rPr lang="tr-TR" sz="2000" b="1" i="1" dirty="0" smtClean="0">
                <a:solidFill>
                  <a:srgbClr val="C00000"/>
                </a:solidFill>
                <a:latin typeface="Calibri" pitchFamily="34" charset="0"/>
                <a:cs typeface="Calibri" pitchFamily="34" charset="0"/>
              </a:rPr>
              <a:t>Konseyi</a:t>
            </a:r>
            <a:r>
              <a:rPr lang="tr-TR" sz="2000" b="1" i="1" dirty="0" smtClean="0">
                <a:solidFill>
                  <a:srgbClr val="000000"/>
                </a:solidFill>
                <a:latin typeface="Calibri" pitchFamily="34" charset="0"/>
                <a:cs typeface="Calibri" pitchFamily="34" charset="0"/>
              </a:rPr>
              <a:t>»</a:t>
            </a:r>
          </a:p>
          <a:p>
            <a:pPr marL="179388" algn="ctr">
              <a:buClr>
                <a:srgbClr val="292929"/>
              </a:buClr>
            </a:pPr>
            <a:endParaRPr lang="tr-TR" sz="2000" b="1" i="1" dirty="0">
              <a:solidFill>
                <a:srgbClr val="000000"/>
              </a:solidFill>
              <a:latin typeface="Calibri" pitchFamily="34" charset="0"/>
              <a:cs typeface="Calibri" pitchFamily="34" charset="0"/>
            </a:endParaRPr>
          </a:p>
          <a:p>
            <a:pPr marL="179388" algn="ctr">
              <a:buClr>
                <a:srgbClr val="292929"/>
              </a:buClr>
            </a:pPr>
            <a:endParaRPr lang="tr-TR" sz="2000" b="1" i="1" dirty="0">
              <a:solidFill>
                <a:srgbClr val="000000"/>
              </a:solidFill>
              <a:latin typeface="Calibri" pitchFamily="34" charset="0"/>
              <a:cs typeface="Calibri" pitchFamily="34" charset="0"/>
            </a:endParaRPr>
          </a:p>
          <a:p>
            <a:pPr marL="179388" algn="ctr">
              <a:buClr>
                <a:srgbClr val="292929"/>
              </a:buClr>
            </a:pPr>
            <a:endParaRPr lang="tr-TR" sz="2000" b="1" i="1" dirty="0">
              <a:solidFill>
                <a:srgbClr val="000000"/>
              </a:solidFill>
              <a:latin typeface="Calibri" pitchFamily="34" charset="0"/>
              <a:cs typeface="Calibri" pitchFamily="34" charset="0"/>
            </a:endParaRPr>
          </a:p>
        </p:txBody>
      </p:sp>
      <p:sp>
        <p:nvSpPr>
          <p:cNvPr id="19661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96617" name="Group 9"/>
          <p:cNvGrpSpPr>
            <a:grpSpLocks/>
          </p:cNvGrpSpPr>
          <p:nvPr/>
        </p:nvGrpSpPr>
        <p:grpSpPr bwMode="auto">
          <a:xfrm>
            <a:off x="323850" y="1555750"/>
            <a:ext cx="1482725" cy="1482725"/>
            <a:chOff x="1710" y="1035"/>
            <a:chExt cx="2316" cy="2316"/>
          </a:xfrm>
        </p:grpSpPr>
        <p:grpSp>
          <p:nvGrpSpPr>
            <p:cNvPr id="196619" name="Group 10"/>
            <p:cNvGrpSpPr>
              <a:grpSpLocks/>
            </p:cNvGrpSpPr>
            <p:nvPr/>
          </p:nvGrpSpPr>
          <p:grpSpPr bwMode="auto">
            <a:xfrm rot="3600000">
              <a:off x="1710" y="1035"/>
              <a:ext cx="2316" cy="2316"/>
              <a:chOff x="1710" y="1035"/>
              <a:chExt cx="2316" cy="2316"/>
            </a:xfrm>
          </p:grpSpPr>
          <p:sp>
            <p:nvSpPr>
              <p:cNvPr id="19662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9662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9662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96620" name="Group 14"/>
            <p:cNvGrpSpPr>
              <a:grpSpLocks/>
            </p:cNvGrpSpPr>
            <p:nvPr/>
          </p:nvGrpSpPr>
          <p:grpSpPr bwMode="auto">
            <a:xfrm rot="7200000">
              <a:off x="2059" y="1386"/>
              <a:ext cx="1616" cy="1614"/>
              <a:chOff x="2060" y="1387"/>
              <a:chExt cx="1616" cy="1614"/>
            </a:xfrm>
          </p:grpSpPr>
          <p:sp>
            <p:nvSpPr>
              <p:cNvPr id="19662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9662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9662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ULUSAL İŞ SAĞLIĞI VE GÜVENLİĞİ KONSEYİ</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8" name="Akış Çizelgesi: Belge 17"/>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2</a:t>
            </a:r>
            <a:endParaRPr lang="tr-TR" sz="2000" b="1" dirty="0">
              <a:latin typeface="Calibri" pitchFamily="34" charset="0"/>
            </a:endParaRPr>
          </a:p>
        </p:txBody>
      </p:sp>
    </p:spTree>
    <p:extLst>
      <p:ext uri="{BB962C8B-B14F-4D97-AF65-F5344CB8AC3E}">
        <p14:creationId xmlns:p14="http://schemas.microsoft.com/office/powerpoint/2010/main" val="269062336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ULUSAL İŞ SAĞLIĞI VE GÜVENLİĞİ KONSEYİ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algn="ctr">
              <a:buClr>
                <a:srgbClr val="292929"/>
              </a:buClr>
            </a:pPr>
            <a:endParaRPr lang="tr-TR" sz="900" i="1" dirty="0">
              <a:solidFill>
                <a:srgbClr val="000000"/>
              </a:solidFill>
              <a:latin typeface="Calibri" pitchFamily="34" charset="0"/>
              <a:cs typeface="Calibri" pitchFamily="34" charset="0"/>
            </a:endParaRPr>
          </a:p>
          <a:p>
            <a:pPr marL="179388" algn="ctr">
              <a:buClr>
                <a:srgbClr val="292929"/>
              </a:buClr>
            </a:pPr>
            <a:endParaRPr lang="tr-TR" sz="2000" b="1" i="1" dirty="0" smtClean="0">
              <a:solidFill>
                <a:srgbClr val="000000"/>
              </a:solidFill>
              <a:latin typeface="Calibri" pitchFamily="34" charset="0"/>
              <a:cs typeface="Calibri" pitchFamily="34" charset="0"/>
            </a:endParaRPr>
          </a:p>
          <a:p>
            <a:pPr marL="522288" indent="-342900">
              <a:buClr>
                <a:srgbClr val="292929"/>
              </a:buClr>
              <a:buFont typeface="Wingdings" pitchFamily="2" charset="2"/>
              <a:buChar char="ü"/>
            </a:pPr>
            <a:r>
              <a:rPr lang="tr-TR" sz="2000" b="1" i="1" dirty="0" smtClean="0">
                <a:solidFill>
                  <a:srgbClr val="000000"/>
                </a:solidFill>
                <a:latin typeface="Calibri" pitchFamily="34" charset="0"/>
                <a:cs typeface="Calibri" pitchFamily="34" charset="0"/>
              </a:rPr>
              <a:t>Yılda </a:t>
            </a:r>
            <a:r>
              <a:rPr lang="tr-TR" sz="2000" b="1" i="1" dirty="0">
                <a:solidFill>
                  <a:srgbClr val="000000"/>
                </a:solidFill>
                <a:latin typeface="Calibri" pitchFamily="34" charset="0"/>
                <a:cs typeface="Calibri" pitchFamily="34" charset="0"/>
              </a:rPr>
              <a:t>en az iki defa </a:t>
            </a:r>
            <a:r>
              <a:rPr lang="tr-TR" sz="2000" b="1" i="1" dirty="0" smtClean="0">
                <a:solidFill>
                  <a:srgbClr val="000000"/>
                </a:solidFill>
                <a:latin typeface="Calibri" pitchFamily="34" charset="0"/>
                <a:cs typeface="Calibri" pitchFamily="34" charset="0"/>
              </a:rPr>
              <a:t>toplanır, </a:t>
            </a:r>
          </a:p>
          <a:p>
            <a:pPr marL="522288" indent="-342900">
              <a:buClr>
                <a:srgbClr val="292929"/>
              </a:buClr>
              <a:buFont typeface="Wingdings" pitchFamily="2" charset="2"/>
              <a:buChar char="ü"/>
            </a:pPr>
            <a:r>
              <a:rPr lang="tr-TR" sz="2000" b="1" i="1" dirty="0" smtClean="0">
                <a:solidFill>
                  <a:srgbClr val="000000"/>
                </a:solidFill>
                <a:latin typeface="Calibri" pitchFamily="34" charset="0"/>
                <a:cs typeface="Calibri" pitchFamily="34" charset="0"/>
              </a:rPr>
              <a:t>Sekretaryasını </a:t>
            </a:r>
            <a:r>
              <a:rPr lang="tr-TR" sz="2000" b="1" i="1" dirty="0">
                <a:solidFill>
                  <a:srgbClr val="000000"/>
                </a:solidFill>
                <a:latin typeface="Calibri" pitchFamily="34" charset="0"/>
                <a:cs typeface="Calibri" pitchFamily="34" charset="0"/>
              </a:rPr>
              <a:t>İş Sağlığı ve Güvenliği Genel </a:t>
            </a:r>
            <a:r>
              <a:rPr lang="tr-TR" sz="2000" b="1" i="1" dirty="0" smtClean="0">
                <a:solidFill>
                  <a:srgbClr val="000000"/>
                </a:solidFill>
                <a:latin typeface="Calibri" pitchFamily="34" charset="0"/>
                <a:cs typeface="Calibri" pitchFamily="34" charset="0"/>
              </a:rPr>
              <a:t>Müdürlüğü yürütür.</a:t>
            </a:r>
            <a:endParaRPr lang="tr-TR" sz="2000" b="1" i="1" dirty="0">
              <a:solidFill>
                <a:srgbClr val="000000"/>
              </a:solidFill>
              <a:latin typeface="Calibri" pitchFamily="34" charset="0"/>
              <a:cs typeface="Calibri" pitchFamily="34" charset="0"/>
            </a:endParaRPr>
          </a:p>
          <a:p>
            <a:pPr marL="179388" algn="ctr">
              <a:buClr>
                <a:srgbClr val="292929"/>
              </a:buClr>
            </a:pPr>
            <a:endParaRPr lang="tr-TR" sz="2000" b="1" i="1" dirty="0">
              <a:solidFill>
                <a:srgbClr val="000000"/>
              </a:solidFill>
              <a:latin typeface="Calibri" pitchFamily="34" charset="0"/>
              <a:cs typeface="Calibri" pitchFamily="34" charset="0"/>
            </a:endParaRPr>
          </a:p>
          <a:p>
            <a:pPr marL="179388" algn="ctr">
              <a:buClr>
                <a:srgbClr val="292929"/>
              </a:buClr>
            </a:pPr>
            <a:endParaRPr lang="tr-TR" sz="2000" b="1" i="1" dirty="0">
              <a:solidFill>
                <a:srgbClr val="000000"/>
              </a:solidFill>
              <a:latin typeface="Calibri" pitchFamily="34" charset="0"/>
              <a:cs typeface="Calibri" pitchFamily="34" charset="0"/>
            </a:endParaRPr>
          </a:p>
        </p:txBody>
      </p:sp>
      <p:sp>
        <p:nvSpPr>
          <p:cNvPr id="19661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96617" name="Group 9"/>
          <p:cNvGrpSpPr>
            <a:grpSpLocks/>
          </p:cNvGrpSpPr>
          <p:nvPr/>
        </p:nvGrpSpPr>
        <p:grpSpPr bwMode="auto">
          <a:xfrm>
            <a:off x="323850" y="1555750"/>
            <a:ext cx="1482725" cy="1482725"/>
            <a:chOff x="1710" y="1035"/>
            <a:chExt cx="2316" cy="2316"/>
          </a:xfrm>
        </p:grpSpPr>
        <p:grpSp>
          <p:nvGrpSpPr>
            <p:cNvPr id="196619" name="Group 10"/>
            <p:cNvGrpSpPr>
              <a:grpSpLocks/>
            </p:cNvGrpSpPr>
            <p:nvPr/>
          </p:nvGrpSpPr>
          <p:grpSpPr bwMode="auto">
            <a:xfrm rot="3600000">
              <a:off x="1710" y="1035"/>
              <a:ext cx="2316" cy="2316"/>
              <a:chOff x="1710" y="1035"/>
              <a:chExt cx="2316" cy="2316"/>
            </a:xfrm>
          </p:grpSpPr>
          <p:sp>
            <p:nvSpPr>
              <p:cNvPr id="19662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9662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9662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96620" name="Group 14"/>
            <p:cNvGrpSpPr>
              <a:grpSpLocks/>
            </p:cNvGrpSpPr>
            <p:nvPr/>
          </p:nvGrpSpPr>
          <p:grpSpPr bwMode="auto">
            <a:xfrm rot="7200000">
              <a:off x="2059" y="1386"/>
              <a:ext cx="1616" cy="1614"/>
              <a:chOff x="2060" y="1387"/>
              <a:chExt cx="1616" cy="1614"/>
            </a:xfrm>
          </p:grpSpPr>
          <p:sp>
            <p:nvSpPr>
              <p:cNvPr id="19662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9662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9662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ULUSAL İŞ SAĞLIĞI VE GÜVENLİĞİ KONSEYİ</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55606058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 – ÜÇLÜ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YAPI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900" b="1" i="1" dirty="0">
              <a:solidFill>
                <a:srgbClr val="000000"/>
              </a:solidFill>
              <a:latin typeface="Calibri" pitchFamily="34" charset="0"/>
              <a:cs typeface="Calibri" pitchFamily="34" charset="0"/>
            </a:endParaRPr>
          </a:p>
          <a:p>
            <a:pPr algn="ctr">
              <a:spcAft>
                <a:spcPts val="1200"/>
              </a:spcAft>
              <a:buClr>
                <a:srgbClr val="292929"/>
              </a:buClr>
            </a:pPr>
            <a:r>
              <a:rPr lang="tr-TR" sz="2000" b="1" i="1" dirty="0">
                <a:solidFill>
                  <a:srgbClr val="000000"/>
                </a:solidFill>
                <a:latin typeface="Calibri" pitchFamily="34" charset="0"/>
                <a:cs typeface="Calibri" pitchFamily="34" charset="0"/>
              </a:rPr>
              <a:t>Birleşmiş Milletler kuruluşları arasında yalnızca </a:t>
            </a:r>
            <a:endParaRPr lang="tr-TR" sz="2000" b="1" i="1" dirty="0" smtClean="0">
              <a:solidFill>
                <a:srgbClr val="000000"/>
              </a:solidFill>
              <a:latin typeface="Calibri" pitchFamily="34" charset="0"/>
              <a:cs typeface="Calibri" pitchFamily="34" charset="0"/>
            </a:endParaRPr>
          </a:p>
          <a:p>
            <a:pPr algn="ctr">
              <a:spcAft>
                <a:spcPts val="1200"/>
              </a:spcAft>
              <a:buClr>
                <a:srgbClr val="292929"/>
              </a:buClr>
            </a:pPr>
            <a:r>
              <a:rPr lang="tr-TR" sz="2000" b="1" i="1" dirty="0" smtClean="0">
                <a:solidFill>
                  <a:srgbClr val="000000"/>
                </a:solidFill>
                <a:latin typeface="Calibri" pitchFamily="34" charset="0"/>
                <a:cs typeface="Calibri" pitchFamily="34" charset="0"/>
              </a:rPr>
              <a:t>ILO </a:t>
            </a:r>
            <a:r>
              <a:rPr lang="tr-TR" sz="2000" b="1" i="1" dirty="0">
                <a:solidFill>
                  <a:srgbClr val="6B9B1A"/>
                </a:solidFill>
                <a:latin typeface="Calibri" pitchFamily="34" charset="0"/>
                <a:cs typeface="Calibri" pitchFamily="34" charset="0"/>
              </a:rPr>
              <a:t>üçlü </a:t>
            </a:r>
            <a:r>
              <a:rPr lang="tr-TR" sz="2000" b="1" i="1" dirty="0" smtClean="0">
                <a:solidFill>
                  <a:srgbClr val="6B9B1A"/>
                </a:solidFill>
                <a:latin typeface="Calibri" pitchFamily="34" charset="0"/>
                <a:cs typeface="Calibri" pitchFamily="34" charset="0"/>
              </a:rPr>
              <a:t>yapıya </a:t>
            </a:r>
            <a:r>
              <a:rPr lang="tr-TR" sz="2000" b="1" i="1" dirty="0">
                <a:solidFill>
                  <a:srgbClr val="000000"/>
                </a:solidFill>
                <a:latin typeface="Calibri" pitchFamily="34" charset="0"/>
                <a:cs typeface="Calibri" pitchFamily="34" charset="0"/>
              </a:rPr>
              <a:t>sahiptir. </a:t>
            </a:r>
          </a:p>
          <a:p>
            <a:pPr algn="ctr">
              <a:spcAft>
                <a:spcPts val="1200"/>
              </a:spcAft>
              <a:buClr>
                <a:srgbClr val="292929"/>
              </a:buClr>
            </a:pPr>
            <a:r>
              <a:rPr lang="tr-TR" sz="2000" b="1" i="1" dirty="0">
                <a:solidFill>
                  <a:srgbClr val="000000"/>
                </a:solidFill>
                <a:latin typeface="Calibri" pitchFamily="34" charset="0"/>
                <a:cs typeface="Calibri" pitchFamily="34" charset="0"/>
              </a:rPr>
              <a:t>(</a:t>
            </a:r>
            <a:r>
              <a:rPr lang="tr-TR" sz="2000" b="1" i="1" dirty="0" err="1" smtClean="0">
                <a:solidFill>
                  <a:srgbClr val="C00000"/>
                </a:solidFill>
                <a:latin typeface="Calibri" pitchFamily="34" charset="0"/>
                <a:cs typeface="Calibri" pitchFamily="34" charset="0"/>
              </a:rPr>
              <a:t>İşçi+İşveren+Hükümet</a:t>
            </a:r>
            <a:r>
              <a:rPr lang="tr-TR" sz="2000" b="1" i="1" dirty="0" smtClean="0">
                <a:solidFill>
                  <a:srgbClr val="C00000"/>
                </a:solidFill>
                <a:latin typeface="Calibri" pitchFamily="34" charset="0"/>
                <a:cs typeface="Calibri" pitchFamily="34" charset="0"/>
              </a:rPr>
              <a:t>=Üçlü </a:t>
            </a:r>
            <a:r>
              <a:rPr lang="tr-TR" sz="2000" b="1" i="1" dirty="0">
                <a:solidFill>
                  <a:srgbClr val="C00000"/>
                </a:solidFill>
                <a:latin typeface="Calibri" pitchFamily="34" charset="0"/>
                <a:cs typeface="Calibri" pitchFamily="34" charset="0"/>
              </a:rPr>
              <a:t>Yapı</a:t>
            </a:r>
            <a:r>
              <a:rPr lang="tr-TR" sz="2000" b="1" i="1" dirty="0">
                <a:solidFill>
                  <a:srgbClr val="000000"/>
                </a:solidFill>
                <a:latin typeface="Calibri" pitchFamily="34" charset="0"/>
                <a:cs typeface="Calibri" pitchFamily="34" charset="0"/>
              </a:rPr>
              <a:t>)</a:t>
            </a:r>
          </a:p>
          <a:p>
            <a:pPr algn="ctr">
              <a:spcAft>
                <a:spcPts val="1200"/>
              </a:spcAft>
              <a:buClr>
                <a:srgbClr val="292929"/>
              </a:buClr>
            </a:pPr>
            <a:r>
              <a:rPr lang="tr-TR" sz="2000" b="1" i="1" dirty="0">
                <a:solidFill>
                  <a:srgbClr val="000000"/>
                </a:solidFill>
                <a:latin typeface="Calibri" pitchFamily="34" charset="0"/>
                <a:cs typeface="Calibri" pitchFamily="34" charset="0"/>
              </a:rPr>
              <a:t>«Bunların her biri eşit söz hakkına sahiptir.»</a:t>
            </a:r>
          </a:p>
          <a:p>
            <a:pPr algn="ctr">
              <a:spcAft>
                <a:spcPts val="1200"/>
              </a:spcAft>
              <a:buClr>
                <a:srgbClr val="292929"/>
              </a:buClr>
            </a:pPr>
            <a:r>
              <a:rPr lang="tr-TR" sz="2000" b="1" i="1" dirty="0">
                <a:solidFill>
                  <a:srgbClr val="000000"/>
                </a:solidFill>
                <a:latin typeface="Calibri" pitchFamily="34" charset="0"/>
                <a:cs typeface="Calibri" pitchFamily="34" charset="0"/>
              </a:rPr>
              <a:t>İşveren ve işçi temsilcileri ekonominin "sosyal tarafları" hükümet; politika ve programları şekillendiren taraftır.</a:t>
            </a:r>
          </a:p>
        </p:txBody>
      </p:sp>
      <p:sp>
        <p:nvSpPr>
          <p:cNvPr id="13005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0057" name="Group 9"/>
          <p:cNvGrpSpPr>
            <a:grpSpLocks/>
          </p:cNvGrpSpPr>
          <p:nvPr/>
        </p:nvGrpSpPr>
        <p:grpSpPr bwMode="auto">
          <a:xfrm>
            <a:off x="323850" y="1555750"/>
            <a:ext cx="1482725" cy="1482725"/>
            <a:chOff x="1710" y="1035"/>
            <a:chExt cx="2316" cy="2316"/>
          </a:xfrm>
        </p:grpSpPr>
        <p:grpSp>
          <p:nvGrpSpPr>
            <p:cNvPr id="130059" name="Group 10"/>
            <p:cNvGrpSpPr>
              <a:grpSpLocks/>
            </p:cNvGrpSpPr>
            <p:nvPr/>
          </p:nvGrpSpPr>
          <p:grpSpPr bwMode="auto">
            <a:xfrm rot="3600000">
              <a:off x="1710" y="1035"/>
              <a:ext cx="2316" cy="2316"/>
              <a:chOff x="1710" y="1035"/>
              <a:chExt cx="2316" cy="2316"/>
            </a:xfrm>
          </p:grpSpPr>
          <p:sp>
            <p:nvSpPr>
              <p:cNvPr id="13006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3006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3006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0060" name="Group 14"/>
            <p:cNvGrpSpPr>
              <a:grpSpLocks/>
            </p:cNvGrpSpPr>
            <p:nvPr/>
          </p:nvGrpSpPr>
          <p:grpSpPr bwMode="auto">
            <a:xfrm rot="7200000">
              <a:off x="2059" y="1386"/>
              <a:ext cx="1616" cy="1614"/>
              <a:chOff x="2060" y="1387"/>
              <a:chExt cx="1616" cy="1614"/>
            </a:xfrm>
          </p:grpSpPr>
          <p:sp>
            <p:nvSpPr>
              <p:cNvPr id="13006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006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006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ÇALIŞMA ÖRGÜTÜ – ILO  </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8" name="Akış Çizelgesi: Belge 17"/>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2</a:t>
            </a:r>
            <a:endParaRPr lang="tr-TR" sz="2000" b="1" dirty="0">
              <a:latin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1"/>
          <p:cNvSpPr>
            <a:spLocks noGrp="1" noChangeArrowheads="1"/>
          </p:cNvSpPr>
          <p:nvPr>
            <p:ph type="title" idx="4294967295"/>
          </p:nvPr>
        </p:nvSpPr>
        <p:spPr>
          <a:xfrm>
            <a:off x="231797" y="411163"/>
            <a:ext cx="8816669" cy="647700"/>
          </a:xfrm>
          <a:ln>
            <a:miter lim="800000"/>
            <a:headEnd/>
            <a:tailEnd/>
          </a:ln>
        </p:spPr>
        <p:txBody>
          <a:bodyPr anchor="ctr"/>
          <a:lstStyle/>
          <a:p>
            <a:pPr>
              <a:defRPr/>
            </a:pPr>
            <a:r>
              <a:rPr lang="tr-TR" sz="3200" kern="1200" noProof="1">
                <a:solidFill>
                  <a:srgbClr val="575757"/>
                </a:solidFill>
                <a:effectLst>
                  <a:innerShdw blurRad="63500" dist="50800" dir="8100000">
                    <a:prstClr val="black">
                      <a:alpha val="50000"/>
                    </a:prstClr>
                  </a:innerShdw>
                </a:effectLst>
                <a:latin typeface="Calibri" pitchFamily="34" charset="0"/>
                <a:ea typeface="+mn-ea"/>
                <a:cs typeface="Calibri" pitchFamily="34" charset="0"/>
              </a:rPr>
              <a:t>ULUSAL İŞ SAĞLIĞI VE GÜVENLİĞİ KONSEYİ</a:t>
            </a:r>
          </a:p>
        </p:txBody>
      </p:sp>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grpSp>
        <p:nvGrpSpPr>
          <p:cNvPr id="119812" name="Grup 1"/>
          <p:cNvGrpSpPr>
            <a:grpSpLocks/>
          </p:cNvGrpSpPr>
          <p:nvPr/>
        </p:nvGrpSpPr>
        <p:grpSpPr bwMode="auto">
          <a:xfrm>
            <a:off x="112713" y="981075"/>
            <a:ext cx="2878137" cy="5324475"/>
            <a:chOff x="112735" y="1037855"/>
            <a:chExt cx="2878902" cy="5324843"/>
          </a:xfrm>
        </p:grpSpPr>
        <p:sp>
          <p:nvSpPr>
            <p:cNvPr id="20" name="Rectangle 5"/>
            <p:cNvSpPr>
              <a:spLocks noChangeArrowheads="1"/>
            </p:cNvSpPr>
            <p:nvPr/>
          </p:nvSpPr>
          <p:spPr bwMode="gray">
            <a:xfrm>
              <a:off x="112735" y="1926916"/>
              <a:ext cx="2878902" cy="4435782"/>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342900" indent="-342900" algn="ctr">
                <a:lnSpc>
                  <a:spcPct val="90000"/>
                </a:lnSpc>
                <a:spcAft>
                  <a:spcPct val="20000"/>
                </a:spcAft>
                <a:buClr>
                  <a:srgbClr val="292929"/>
                </a:buClr>
                <a:buFont typeface="+mj-lt"/>
                <a:buAutoNum type="arabicPeriod"/>
                <a:defRPr/>
              </a:pPr>
              <a:endParaRPr lang="tr-TR" b="1" i="1" noProof="1">
                <a:solidFill>
                  <a:srgbClr val="000000"/>
                </a:solidFill>
                <a:latin typeface="Calibri" pitchFamily="34" charset="0"/>
                <a:cs typeface="Calibri" pitchFamily="34" charset="0"/>
              </a:endParaRPr>
            </a:p>
            <a:p>
              <a:pPr marL="144000" indent="-144000">
                <a:lnSpc>
                  <a:spcPct val="90000"/>
                </a:lnSpc>
                <a:spcAft>
                  <a:spcPts val="0"/>
                </a:spcAft>
                <a:buClr>
                  <a:srgbClr val="292929"/>
                </a:buClr>
                <a:buFont typeface="Wingdings" pitchFamily="2" charset="2"/>
                <a:buChar char="ü"/>
                <a:defRPr/>
              </a:pPr>
              <a:r>
                <a:rPr lang="tr-TR" i="1" noProof="1" smtClean="0">
                  <a:solidFill>
                    <a:srgbClr val="000000"/>
                  </a:solidFill>
                  <a:latin typeface="Calibri" pitchFamily="34" charset="0"/>
                  <a:cs typeface="Calibri" pitchFamily="34" charset="0"/>
                </a:rPr>
                <a:t>İSGGM</a:t>
              </a:r>
            </a:p>
            <a:p>
              <a:pPr marL="144000" indent="-144000">
                <a:lnSpc>
                  <a:spcPct val="90000"/>
                </a:lnSpc>
                <a:spcAft>
                  <a:spcPts val="0"/>
                </a:spcAft>
                <a:buClr>
                  <a:srgbClr val="292929"/>
                </a:buClr>
                <a:buFont typeface="Wingdings" pitchFamily="2" charset="2"/>
                <a:buChar char="ü"/>
                <a:defRPr/>
              </a:pPr>
              <a:r>
                <a:rPr lang="tr-TR" i="1" noProof="1" smtClean="0">
                  <a:solidFill>
                    <a:srgbClr val="000000"/>
                  </a:solidFill>
                  <a:latin typeface="Calibri" pitchFamily="34" charset="0"/>
                  <a:cs typeface="Calibri" pitchFamily="34" charset="0"/>
                </a:rPr>
                <a:t>Çalışma Genel Müdürlüğü</a:t>
              </a:r>
            </a:p>
            <a:p>
              <a:pPr marL="144000" indent="-144000">
                <a:lnSpc>
                  <a:spcPct val="90000"/>
                </a:lnSpc>
                <a:spcAft>
                  <a:spcPts val="0"/>
                </a:spcAft>
                <a:buClr>
                  <a:srgbClr val="292929"/>
                </a:buClr>
                <a:buFont typeface="Wingdings" pitchFamily="2" charset="2"/>
                <a:buChar char="ü"/>
                <a:defRPr/>
              </a:pPr>
              <a:r>
                <a:rPr lang="tr-TR" i="1" noProof="1" smtClean="0">
                  <a:solidFill>
                    <a:srgbClr val="000000"/>
                  </a:solidFill>
                  <a:latin typeface="Calibri" pitchFamily="34" charset="0"/>
                  <a:cs typeface="Calibri" pitchFamily="34" charset="0"/>
                </a:rPr>
                <a:t>İş Teftiş Kurulu</a:t>
              </a:r>
            </a:p>
            <a:p>
              <a:pPr marL="144000" indent="-144000">
                <a:lnSpc>
                  <a:spcPct val="90000"/>
                </a:lnSpc>
                <a:spcAft>
                  <a:spcPts val="0"/>
                </a:spcAft>
                <a:buClr>
                  <a:srgbClr val="292929"/>
                </a:buClr>
                <a:buFont typeface="Wingdings" pitchFamily="2" charset="2"/>
                <a:buChar char="ü"/>
                <a:defRPr/>
              </a:pPr>
              <a:r>
                <a:rPr lang="tr-TR" i="1" noProof="1" smtClean="0">
                  <a:solidFill>
                    <a:srgbClr val="000000"/>
                  </a:solidFill>
                  <a:latin typeface="Calibri" pitchFamily="34" charset="0"/>
                  <a:cs typeface="Calibri" pitchFamily="34" charset="0"/>
                </a:rPr>
                <a:t>SGK</a:t>
              </a:r>
            </a:p>
            <a:p>
              <a:pPr marL="144000" indent="-144000">
                <a:lnSpc>
                  <a:spcPct val="90000"/>
                </a:lnSpc>
                <a:spcAft>
                  <a:spcPts val="0"/>
                </a:spcAft>
                <a:buClr>
                  <a:srgbClr val="292929"/>
                </a:buClr>
                <a:buFont typeface="Wingdings" pitchFamily="2" charset="2"/>
                <a:buChar char="ü"/>
                <a:defRPr/>
              </a:pPr>
              <a:endParaRPr lang="tr-TR" b="1" i="1" noProof="1">
                <a:solidFill>
                  <a:srgbClr val="000000"/>
                </a:solidFill>
                <a:latin typeface="Calibri" pitchFamily="34" charset="0"/>
                <a:cs typeface="Calibri" pitchFamily="34" charset="0"/>
              </a:endParaRPr>
            </a:p>
            <a:p>
              <a:pPr>
                <a:lnSpc>
                  <a:spcPct val="90000"/>
                </a:lnSpc>
                <a:spcAft>
                  <a:spcPts val="0"/>
                </a:spcAft>
                <a:buClr>
                  <a:srgbClr val="292929"/>
                </a:buClr>
                <a:defRPr/>
              </a:pPr>
              <a:r>
                <a:rPr lang="tr-TR" b="1" i="1" noProof="1" smtClean="0">
                  <a:solidFill>
                    <a:srgbClr val="000000"/>
                  </a:solidFill>
                  <a:latin typeface="Calibri" pitchFamily="34" charset="0"/>
                  <a:cs typeface="Calibri" pitchFamily="34" charset="0"/>
                </a:rPr>
                <a:t>Kurumlarından birer;</a:t>
              </a:r>
            </a:p>
            <a:p>
              <a:pPr>
                <a:lnSpc>
                  <a:spcPct val="90000"/>
                </a:lnSpc>
                <a:spcAft>
                  <a:spcPts val="0"/>
                </a:spcAft>
                <a:buClr>
                  <a:srgbClr val="292929"/>
                </a:buClr>
                <a:defRPr/>
              </a:pPr>
              <a:endParaRPr lang="tr-TR" b="1" i="1" noProof="1">
                <a:solidFill>
                  <a:srgbClr val="000000"/>
                </a:solidFill>
                <a:latin typeface="Calibri" pitchFamily="34" charset="0"/>
                <a:cs typeface="Calibri" pitchFamily="34" charset="0"/>
              </a:endParaRPr>
            </a:p>
            <a:p>
              <a:pPr marL="36000" algn="ctr">
                <a:lnSpc>
                  <a:spcPct val="90000"/>
                </a:lnSpc>
                <a:spcAft>
                  <a:spcPct val="20000"/>
                </a:spcAft>
                <a:buClr>
                  <a:srgbClr val="292929"/>
                </a:buClr>
                <a:defRPr/>
              </a:pPr>
              <a:r>
                <a:rPr lang="tr-TR" b="1" i="1" noProof="1" smtClean="0">
                  <a:solidFill>
                    <a:srgbClr val="000000"/>
                  </a:solidFill>
                  <a:latin typeface="Calibri" pitchFamily="34" charset="0"/>
                  <a:cs typeface="Calibri" pitchFamily="34" charset="0"/>
                </a:rPr>
                <a:t>«Genel Müdür»</a:t>
              </a:r>
              <a:endParaRPr lang="tr-TR" b="1" i="1" noProof="1">
                <a:solidFill>
                  <a:srgbClr val="000000"/>
                </a:solidFill>
                <a:latin typeface="Calibri" pitchFamily="34" charset="0"/>
                <a:cs typeface="Calibri" pitchFamily="34" charset="0"/>
              </a:endParaRPr>
            </a:p>
          </p:txBody>
        </p:sp>
        <p:sp>
          <p:nvSpPr>
            <p:cNvPr id="119821" name="Rectangle 11"/>
            <p:cNvSpPr>
              <a:spLocks noChangeArrowheads="1"/>
            </p:cNvSpPr>
            <p:nvPr/>
          </p:nvSpPr>
          <p:spPr bwMode="gray">
            <a:xfrm>
              <a:off x="112735" y="1037855"/>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libri" pitchFamily="34" charset="0"/>
                  <a:cs typeface="Calibri" pitchFamily="34" charset="0"/>
                </a:rPr>
                <a:t>ÇSGB</a:t>
              </a:r>
              <a:endParaRPr lang="tr-TR" sz="2400" b="1" dirty="0">
                <a:solidFill>
                  <a:srgbClr val="FFFFFF"/>
                </a:solidFill>
                <a:latin typeface="Calibri" pitchFamily="34" charset="0"/>
                <a:cs typeface="Calibri" pitchFamily="34" charset="0"/>
              </a:endParaRPr>
            </a:p>
          </p:txBody>
        </p:sp>
      </p:grpSp>
      <p:grpSp>
        <p:nvGrpSpPr>
          <p:cNvPr id="119813" name="Grup 2"/>
          <p:cNvGrpSpPr>
            <a:grpSpLocks/>
          </p:cNvGrpSpPr>
          <p:nvPr/>
        </p:nvGrpSpPr>
        <p:grpSpPr bwMode="auto">
          <a:xfrm>
            <a:off x="3130550" y="981075"/>
            <a:ext cx="2879725" cy="5324475"/>
            <a:chOff x="3130901" y="1037854"/>
            <a:chExt cx="2878901" cy="5324845"/>
          </a:xfrm>
        </p:grpSpPr>
        <p:sp>
          <p:nvSpPr>
            <p:cNvPr id="119818" name="Rectangle 5"/>
            <p:cNvSpPr>
              <a:spLocks noChangeArrowheads="1"/>
            </p:cNvSpPr>
            <p:nvPr/>
          </p:nvSpPr>
          <p:spPr bwMode="gray">
            <a:xfrm>
              <a:off x="3130901" y="1926657"/>
              <a:ext cx="2878901" cy="4436042"/>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144000" indent="-144000">
                <a:lnSpc>
                  <a:spcPct val="90000"/>
                </a:lnSpc>
                <a:spcAft>
                  <a:spcPts val="0"/>
                </a:spcAft>
                <a:buClr>
                  <a:srgbClr val="292929"/>
                </a:buClr>
                <a:buFont typeface="Wingdings" pitchFamily="2" charset="2"/>
                <a:buChar char="ü"/>
                <a:defRPr/>
              </a:pPr>
              <a:endParaRPr lang="tr-TR" i="1" noProof="1" smtClean="0">
                <a:solidFill>
                  <a:srgbClr val="000000"/>
                </a:solidFill>
                <a:latin typeface="Calibri" pitchFamily="34" charset="0"/>
                <a:cs typeface="Calibri" pitchFamily="34" charset="0"/>
              </a:endParaRPr>
            </a:p>
            <a:p>
              <a:pPr marL="144000" indent="-144000">
                <a:lnSpc>
                  <a:spcPct val="90000"/>
                </a:lnSpc>
                <a:spcAft>
                  <a:spcPts val="0"/>
                </a:spcAft>
                <a:buClr>
                  <a:srgbClr val="292929"/>
                </a:buClr>
                <a:buFont typeface="Wingdings" pitchFamily="2" charset="2"/>
                <a:buChar char="ü"/>
                <a:defRPr/>
              </a:pPr>
              <a:r>
                <a:rPr lang="tr-TR" i="1" noProof="1" smtClean="0">
                  <a:solidFill>
                    <a:srgbClr val="000000"/>
                  </a:solidFill>
                  <a:latin typeface="Calibri" pitchFamily="34" charset="0"/>
                  <a:cs typeface="Calibri" pitchFamily="34" charset="0"/>
                </a:rPr>
                <a:t>Milli </a:t>
              </a:r>
              <a:r>
                <a:rPr lang="tr-TR" i="1" noProof="1">
                  <a:solidFill>
                    <a:srgbClr val="000000"/>
                  </a:solidFill>
                  <a:latin typeface="Calibri" pitchFamily="34" charset="0"/>
                  <a:cs typeface="Calibri" pitchFamily="34" charset="0"/>
                </a:rPr>
                <a:t>Eğitim,</a:t>
              </a:r>
            </a:p>
            <a:p>
              <a:pPr marL="144000" indent="-144000">
                <a:lnSpc>
                  <a:spcPct val="90000"/>
                </a:lnSpc>
                <a:spcAft>
                  <a:spcPts val="0"/>
                </a:spcAft>
                <a:buClr>
                  <a:srgbClr val="292929"/>
                </a:buClr>
                <a:buFont typeface="Wingdings" pitchFamily="2" charset="2"/>
                <a:buChar char="ü"/>
                <a:defRPr/>
              </a:pPr>
              <a:r>
                <a:rPr lang="tr-TR" i="1" noProof="1">
                  <a:solidFill>
                    <a:srgbClr val="000000"/>
                  </a:solidFill>
                  <a:latin typeface="Calibri" pitchFamily="34" charset="0"/>
                  <a:cs typeface="Calibri" pitchFamily="34" charset="0"/>
                </a:rPr>
                <a:t>Çevre,</a:t>
              </a:r>
            </a:p>
            <a:p>
              <a:pPr marL="144000" indent="-144000">
                <a:lnSpc>
                  <a:spcPct val="90000"/>
                </a:lnSpc>
                <a:spcAft>
                  <a:spcPts val="0"/>
                </a:spcAft>
                <a:buClr>
                  <a:srgbClr val="292929"/>
                </a:buClr>
                <a:buFont typeface="Wingdings" pitchFamily="2" charset="2"/>
                <a:buChar char="ü"/>
                <a:defRPr/>
              </a:pPr>
              <a:r>
                <a:rPr lang="tr-TR" i="1" noProof="1">
                  <a:solidFill>
                    <a:srgbClr val="000000"/>
                  </a:solidFill>
                  <a:latin typeface="Calibri" pitchFamily="34" charset="0"/>
                  <a:cs typeface="Calibri" pitchFamily="34" charset="0"/>
                </a:rPr>
                <a:t>Sağlık,</a:t>
              </a:r>
            </a:p>
            <a:p>
              <a:pPr marL="144000" indent="-144000">
                <a:lnSpc>
                  <a:spcPct val="90000"/>
                </a:lnSpc>
                <a:spcAft>
                  <a:spcPts val="0"/>
                </a:spcAft>
                <a:buClr>
                  <a:srgbClr val="292929"/>
                </a:buClr>
                <a:buFont typeface="Wingdings" pitchFamily="2" charset="2"/>
                <a:buChar char="ü"/>
                <a:defRPr/>
              </a:pPr>
              <a:r>
                <a:rPr lang="tr-TR" i="1" noProof="1" smtClean="0">
                  <a:solidFill>
                    <a:srgbClr val="000000"/>
                  </a:solidFill>
                  <a:latin typeface="Calibri" pitchFamily="34" charset="0"/>
                  <a:cs typeface="Calibri" pitchFamily="34" charset="0"/>
                </a:rPr>
                <a:t>Tarım</a:t>
              </a:r>
              <a:r>
                <a:rPr lang="tr-TR" i="1" noProof="1">
                  <a:solidFill>
                    <a:srgbClr val="000000"/>
                  </a:solidFill>
                  <a:latin typeface="Calibri" pitchFamily="34" charset="0"/>
                  <a:cs typeface="Calibri" pitchFamily="34" charset="0"/>
                </a:rPr>
                <a:t>,</a:t>
              </a:r>
            </a:p>
            <a:p>
              <a:pPr marL="144000" indent="-144000">
                <a:lnSpc>
                  <a:spcPct val="90000"/>
                </a:lnSpc>
                <a:spcAft>
                  <a:spcPts val="0"/>
                </a:spcAft>
                <a:buClr>
                  <a:srgbClr val="292929"/>
                </a:buClr>
                <a:buFont typeface="Wingdings" pitchFamily="2" charset="2"/>
                <a:buChar char="ü"/>
                <a:defRPr/>
              </a:pPr>
              <a:r>
                <a:rPr lang="tr-TR" i="1" noProof="1">
                  <a:solidFill>
                    <a:srgbClr val="000000"/>
                  </a:solidFill>
                  <a:latin typeface="Calibri" pitchFamily="34" charset="0"/>
                  <a:cs typeface="Calibri" pitchFamily="34" charset="0"/>
                </a:rPr>
                <a:t>Enerji,</a:t>
              </a:r>
            </a:p>
            <a:p>
              <a:pPr marL="36512">
                <a:lnSpc>
                  <a:spcPct val="90000"/>
                </a:lnSpc>
                <a:spcBef>
                  <a:spcPts val="600"/>
                </a:spcBef>
                <a:spcAft>
                  <a:spcPct val="20000"/>
                </a:spcAft>
                <a:buClr>
                  <a:srgbClr val="292929"/>
                </a:buClr>
              </a:pPr>
              <a:endParaRPr lang="tr-TR" sz="1400" i="1" noProof="1" smtClean="0">
                <a:solidFill>
                  <a:srgbClr val="000000"/>
                </a:solidFill>
                <a:latin typeface="Calibri" pitchFamily="34" charset="0"/>
                <a:cs typeface="Calibri" pitchFamily="34" charset="0"/>
              </a:endParaRPr>
            </a:p>
            <a:p>
              <a:pPr marL="36512">
                <a:lnSpc>
                  <a:spcPct val="90000"/>
                </a:lnSpc>
                <a:spcBef>
                  <a:spcPts val="600"/>
                </a:spcBef>
                <a:spcAft>
                  <a:spcPct val="20000"/>
                </a:spcAft>
                <a:buClr>
                  <a:srgbClr val="292929"/>
                </a:buClr>
              </a:pPr>
              <a:r>
                <a:rPr lang="tr-TR" b="1" i="1" noProof="1" smtClean="0">
                  <a:solidFill>
                    <a:srgbClr val="000000"/>
                  </a:solidFill>
                  <a:latin typeface="Calibri" pitchFamily="34" charset="0"/>
                  <a:cs typeface="Calibri" pitchFamily="34" charset="0"/>
                </a:rPr>
                <a:t>Bakanlıklarından birer;</a:t>
              </a:r>
            </a:p>
            <a:p>
              <a:pPr marL="36512">
                <a:lnSpc>
                  <a:spcPct val="90000"/>
                </a:lnSpc>
                <a:spcBef>
                  <a:spcPts val="600"/>
                </a:spcBef>
                <a:spcAft>
                  <a:spcPct val="20000"/>
                </a:spcAft>
                <a:buClr>
                  <a:srgbClr val="292929"/>
                </a:buClr>
              </a:pPr>
              <a:endParaRPr lang="tr-TR" i="1" noProof="1">
                <a:solidFill>
                  <a:srgbClr val="000000"/>
                </a:solidFill>
                <a:latin typeface="Calibri" pitchFamily="34" charset="0"/>
                <a:cs typeface="Calibri" pitchFamily="34" charset="0"/>
              </a:endParaRPr>
            </a:p>
            <a:p>
              <a:pPr marL="36000" algn="ctr">
                <a:lnSpc>
                  <a:spcPct val="90000"/>
                </a:lnSpc>
                <a:spcAft>
                  <a:spcPct val="20000"/>
                </a:spcAft>
                <a:buClr>
                  <a:srgbClr val="292929"/>
                </a:buClr>
                <a:defRPr/>
              </a:pPr>
              <a:r>
                <a:rPr lang="tr-TR" b="1" i="1" noProof="1">
                  <a:solidFill>
                    <a:srgbClr val="000000"/>
                  </a:solidFill>
                  <a:latin typeface="Calibri" pitchFamily="34" charset="0"/>
                  <a:cs typeface="Calibri" pitchFamily="34" charset="0"/>
                </a:rPr>
                <a:t>«Genel Müdür»</a:t>
              </a:r>
            </a:p>
          </p:txBody>
        </p:sp>
        <p:sp>
          <p:nvSpPr>
            <p:cNvPr id="119819" name="Rectangle 11"/>
            <p:cNvSpPr>
              <a:spLocks noChangeArrowheads="1"/>
            </p:cNvSpPr>
            <p:nvPr/>
          </p:nvSpPr>
          <p:spPr bwMode="gray">
            <a:xfrm>
              <a:off x="3130901" y="1037854"/>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libri" pitchFamily="34" charset="0"/>
                  <a:cs typeface="Calibri" pitchFamily="34" charset="0"/>
                </a:rPr>
                <a:t>BAKANLIKLAR</a:t>
              </a:r>
              <a:endParaRPr lang="tr-TR" sz="2400" b="1" dirty="0">
                <a:solidFill>
                  <a:srgbClr val="FFFFFF"/>
                </a:solidFill>
                <a:latin typeface="Calibri" pitchFamily="34" charset="0"/>
                <a:cs typeface="Calibri" pitchFamily="34" charset="0"/>
              </a:endParaRPr>
            </a:p>
          </p:txBody>
        </p:sp>
      </p:grpSp>
      <p:grpSp>
        <p:nvGrpSpPr>
          <p:cNvPr id="119814" name="Grup 3"/>
          <p:cNvGrpSpPr>
            <a:grpSpLocks/>
          </p:cNvGrpSpPr>
          <p:nvPr/>
        </p:nvGrpSpPr>
        <p:grpSpPr bwMode="auto">
          <a:xfrm>
            <a:off x="6140450" y="981075"/>
            <a:ext cx="2878138" cy="5324475"/>
            <a:chOff x="6140441" y="1037853"/>
            <a:chExt cx="2878901" cy="5324846"/>
          </a:xfrm>
        </p:grpSpPr>
        <p:sp>
          <p:nvSpPr>
            <p:cNvPr id="119816" name="Rectangle 5"/>
            <p:cNvSpPr>
              <a:spLocks noChangeArrowheads="1"/>
            </p:cNvSpPr>
            <p:nvPr/>
          </p:nvSpPr>
          <p:spPr bwMode="gray">
            <a:xfrm>
              <a:off x="6140441" y="1926658"/>
              <a:ext cx="2878901" cy="4436041"/>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144000" indent="-144000">
                <a:lnSpc>
                  <a:spcPct val="90000"/>
                </a:lnSpc>
                <a:spcAft>
                  <a:spcPts val="0"/>
                </a:spcAft>
                <a:buClr>
                  <a:srgbClr val="292929"/>
                </a:buClr>
                <a:buFont typeface="Wingdings" pitchFamily="2" charset="2"/>
                <a:buChar char="ü"/>
                <a:defRPr/>
              </a:pPr>
              <a:endParaRPr lang="tr-TR" i="1" noProof="1" smtClean="0">
                <a:solidFill>
                  <a:srgbClr val="000000"/>
                </a:solidFill>
                <a:latin typeface="Calibri" pitchFamily="34" charset="0"/>
                <a:cs typeface="Calibri" pitchFamily="34" charset="0"/>
              </a:endParaRPr>
            </a:p>
            <a:p>
              <a:pPr marL="144000" indent="-144000">
                <a:lnSpc>
                  <a:spcPct val="90000"/>
                </a:lnSpc>
                <a:spcAft>
                  <a:spcPts val="0"/>
                </a:spcAft>
                <a:buClr>
                  <a:srgbClr val="292929"/>
                </a:buClr>
                <a:buFont typeface="Wingdings" pitchFamily="2" charset="2"/>
                <a:buChar char="ü"/>
                <a:defRPr/>
              </a:pPr>
              <a:r>
                <a:rPr lang="tr-TR" i="1" noProof="1" smtClean="0">
                  <a:solidFill>
                    <a:srgbClr val="000000"/>
                  </a:solidFill>
                  <a:latin typeface="Calibri" pitchFamily="34" charset="0"/>
                  <a:cs typeface="Calibri" pitchFamily="34" charset="0"/>
                </a:rPr>
                <a:t>YÖK (YKÜ),</a:t>
              </a:r>
              <a:endParaRPr lang="tr-TR" i="1" noProof="1">
                <a:solidFill>
                  <a:srgbClr val="000000"/>
                </a:solidFill>
                <a:latin typeface="Calibri" pitchFamily="34" charset="0"/>
                <a:cs typeface="Calibri" pitchFamily="34" charset="0"/>
              </a:endParaRPr>
            </a:p>
            <a:p>
              <a:pPr marL="144000" indent="-144000">
                <a:lnSpc>
                  <a:spcPct val="90000"/>
                </a:lnSpc>
                <a:spcAft>
                  <a:spcPts val="0"/>
                </a:spcAft>
                <a:buClr>
                  <a:srgbClr val="292929"/>
                </a:buClr>
                <a:buFont typeface="Wingdings" pitchFamily="2" charset="2"/>
                <a:buChar char="ü"/>
                <a:defRPr/>
              </a:pPr>
              <a:r>
                <a:rPr lang="tr-TR" i="1" noProof="1">
                  <a:solidFill>
                    <a:srgbClr val="000000"/>
                  </a:solidFill>
                  <a:latin typeface="Calibri" pitchFamily="34" charset="0"/>
                  <a:cs typeface="Calibri" pitchFamily="34" charset="0"/>
                </a:rPr>
                <a:t>Devlet Personel </a:t>
              </a:r>
              <a:r>
                <a:rPr lang="tr-TR" i="1" noProof="1" smtClean="0">
                  <a:solidFill>
                    <a:srgbClr val="000000"/>
                  </a:solidFill>
                  <a:latin typeface="Calibri" pitchFamily="34" charset="0"/>
                  <a:cs typeface="Calibri" pitchFamily="34" charset="0"/>
                </a:rPr>
                <a:t>Bşk (B.Yar)</a:t>
              </a:r>
              <a:endParaRPr lang="tr-TR" i="1" noProof="1">
                <a:solidFill>
                  <a:srgbClr val="000000"/>
                </a:solidFill>
                <a:latin typeface="Calibri" pitchFamily="34" charset="0"/>
                <a:cs typeface="Calibri" pitchFamily="34" charset="0"/>
              </a:endParaRPr>
            </a:p>
            <a:p>
              <a:pPr marL="144000" indent="-144000">
                <a:lnSpc>
                  <a:spcPct val="90000"/>
                </a:lnSpc>
                <a:spcAft>
                  <a:spcPts val="0"/>
                </a:spcAft>
                <a:buClr>
                  <a:srgbClr val="292929"/>
                </a:buClr>
                <a:buFont typeface="Wingdings" pitchFamily="2" charset="2"/>
                <a:buChar char="ü"/>
                <a:defRPr/>
              </a:pPr>
              <a:r>
                <a:rPr lang="tr-TR" i="1" noProof="1" smtClean="0">
                  <a:solidFill>
                    <a:srgbClr val="000000"/>
                  </a:solidFill>
                  <a:latin typeface="Calibri" pitchFamily="34" charset="0"/>
                  <a:cs typeface="Calibri" pitchFamily="34" charset="0"/>
                </a:rPr>
                <a:t>TSE (YKÜ),</a:t>
              </a:r>
              <a:endParaRPr lang="tr-TR" i="1" noProof="1">
                <a:solidFill>
                  <a:srgbClr val="000000"/>
                </a:solidFill>
                <a:latin typeface="Calibri" pitchFamily="34" charset="0"/>
                <a:cs typeface="Calibri" pitchFamily="34" charset="0"/>
              </a:endParaRPr>
            </a:p>
            <a:p>
              <a:pPr marL="144000" indent="-144000">
                <a:lnSpc>
                  <a:spcPct val="90000"/>
                </a:lnSpc>
                <a:spcAft>
                  <a:spcPts val="0"/>
                </a:spcAft>
                <a:buClr>
                  <a:srgbClr val="292929"/>
                </a:buClr>
                <a:buFont typeface="Wingdings" pitchFamily="2" charset="2"/>
                <a:buChar char="ü"/>
                <a:defRPr/>
              </a:pPr>
              <a:r>
                <a:rPr lang="tr-TR" i="1" noProof="1">
                  <a:solidFill>
                    <a:srgbClr val="000000"/>
                  </a:solidFill>
                  <a:latin typeface="Calibri" pitchFamily="34" charset="0"/>
                  <a:cs typeface="Calibri" pitchFamily="34" charset="0"/>
                </a:rPr>
                <a:t>İşveren, işçi, Kamu </a:t>
              </a:r>
              <a:r>
                <a:rPr lang="tr-TR" i="1" noProof="1" smtClean="0">
                  <a:solidFill>
                    <a:srgbClr val="000000"/>
                  </a:solidFill>
                  <a:latin typeface="Calibri" pitchFamily="34" charset="0"/>
                  <a:cs typeface="Calibri" pitchFamily="34" charset="0"/>
                </a:rPr>
                <a:t>Sendikaları (YKÜ)</a:t>
              </a:r>
              <a:endParaRPr lang="tr-TR" i="1" noProof="1">
                <a:solidFill>
                  <a:srgbClr val="000000"/>
                </a:solidFill>
                <a:latin typeface="Calibri" pitchFamily="34" charset="0"/>
                <a:cs typeface="Calibri" pitchFamily="34" charset="0"/>
              </a:endParaRPr>
            </a:p>
            <a:p>
              <a:pPr marL="742950" lvl="2" indent="-285750">
                <a:lnSpc>
                  <a:spcPct val="90000"/>
                </a:lnSpc>
                <a:spcAft>
                  <a:spcPts val="0"/>
                </a:spcAft>
                <a:buClr>
                  <a:srgbClr val="292929"/>
                </a:buClr>
                <a:buFont typeface="Wingdings" pitchFamily="2" charset="2"/>
                <a:buChar char="§"/>
                <a:defRPr/>
              </a:pPr>
              <a:r>
                <a:rPr lang="tr-TR" i="1" noProof="1" smtClean="0">
                  <a:solidFill>
                    <a:srgbClr val="000000"/>
                  </a:solidFill>
                  <a:latin typeface="Calibri" pitchFamily="34" charset="0"/>
                  <a:cs typeface="Calibri" pitchFamily="34" charset="0"/>
                </a:rPr>
                <a:t>TOBBTOBB,</a:t>
              </a:r>
              <a:endParaRPr lang="tr-TR" i="1" noProof="1">
                <a:solidFill>
                  <a:srgbClr val="000000"/>
                </a:solidFill>
                <a:latin typeface="Calibri" pitchFamily="34" charset="0"/>
                <a:cs typeface="Calibri" pitchFamily="34" charset="0"/>
              </a:endParaRPr>
            </a:p>
            <a:p>
              <a:pPr marL="742950" lvl="2" indent="-285750">
                <a:lnSpc>
                  <a:spcPct val="90000"/>
                </a:lnSpc>
                <a:spcAft>
                  <a:spcPts val="0"/>
                </a:spcAft>
                <a:buClr>
                  <a:srgbClr val="292929"/>
                </a:buClr>
                <a:buFont typeface="Wingdings" pitchFamily="2" charset="2"/>
                <a:buChar char="§"/>
                <a:defRPr/>
              </a:pPr>
              <a:r>
                <a:rPr lang="tr-TR" i="1" noProof="1">
                  <a:solidFill>
                    <a:srgbClr val="000000"/>
                  </a:solidFill>
                  <a:latin typeface="Calibri" pitchFamily="34" charset="0"/>
                  <a:cs typeface="Calibri" pitchFamily="34" charset="0"/>
                </a:rPr>
                <a:t>TESK</a:t>
              </a:r>
            </a:p>
            <a:p>
              <a:pPr marL="742950" lvl="2" indent="-285750">
                <a:lnSpc>
                  <a:spcPct val="90000"/>
                </a:lnSpc>
                <a:spcAft>
                  <a:spcPts val="0"/>
                </a:spcAft>
                <a:buClr>
                  <a:srgbClr val="292929"/>
                </a:buClr>
                <a:buFont typeface="Wingdings" pitchFamily="2" charset="2"/>
                <a:buChar char="§"/>
                <a:defRPr/>
              </a:pPr>
              <a:r>
                <a:rPr lang="tr-TR" i="1" noProof="1">
                  <a:solidFill>
                    <a:srgbClr val="000000"/>
                  </a:solidFill>
                  <a:latin typeface="Calibri" pitchFamily="34" charset="0"/>
                  <a:cs typeface="Calibri" pitchFamily="34" charset="0"/>
                </a:rPr>
                <a:t>TTB,</a:t>
              </a:r>
            </a:p>
            <a:p>
              <a:pPr marL="742950" lvl="2" indent="-285750">
                <a:lnSpc>
                  <a:spcPct val="90000"/>
                </a:lnSpc>
                <a:spcAft>
                  <a:spcPts val="0"/>
                </a:spcAft>
                <a:buClr>
                  <a:srgbClr val="292929"/>
                </a:buClr>
                <a:buFont typeface="Wingdings" pitchFamily="2" charset="2"/>
                <a:buChar char="§"/>
                <a:defRPr/>
              </a:pPr>
              <a:r>
                <a:rPr lang="tr-TR" i="1" noProof="1">
                  <a:solidFill>
                    <a:srgbClr val="000000"/>
                  </a:solidFill>
                  <a:latin typeface="Calibri" pitchFamily="34" charset="0"/>
                  <a:cs typeface="Calibri" pitchFamily="34" charset="0"/>
                </a:rPr>
                <a:t>TMMOB</a:t>
              </a:r>
            </a:p>
            <a:p>
              <a:pPr marL="742950" lvl="2" indent="-285750">
                <a:lnSpc>
                  <a:spcPct val="90000"/>
                </a:lnSpc>
                <a:spcAft>
                  <a:spcPts val="0"/>
                </a:spcAft>
                <a:buClr>
                  <a:srgbClr val="292929"/>
                </a:buClr>
                <a:buFont typeface="Wingdings" pitchFamily="2" charset="2"/>
                <a:buChar char="§"/>
                <a:defRPr/>
              </a:pPr>
              <a:r>
                <a:rPr lang="tr-TR" i="1" noProof="1">
                  <a:solidFill>
                    <a:srgbClr val="000000"/>
                  </a:solidFill>
                  <a:latin typeface="Calibri" pitchFamily="34" charset="0"/>
                  <a:cs typeface="Calibri" pitchFamily="34" charset="0"/>
                </a:rPr>
                <a:t>TZOB</a:t>
              </a:r>
            </a:p>
          </p:txBody>
        </p:sp>
        <p:sp>
          <p:nvSpPr>
            <p:cNvPr id="119817" name="Rectangle 11"/>
            <p:cNvSpPr>
              <a:spLocks noChangeArrowheads="1"/>
            </p:cNvSpPr>
            <p:nvPr/>
          </p:nvSpPr>
          <p:spPr bwMode="gray">
            <a:xfrm>
              <a:off x="6140441" y="1037853"/>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libri" pitchFamily="34" charset="0"/>
                  <a:cs typeface="Calibri" pitchFamily="34" charset="0"/>
                </a:rPr>
                <a:t>DİĞER</a:t>
              </a:r>
              <a:endParaRPr lang="tr-TR" sz="2400" b="1" dirty="0">
                <a:solidFill>
                  <a:srgbClr val="FFFFFF"/>
                </a:solidFill>
                <a:latin typeface="Calibri" pitchFamily="34" charset="0"/>
                <a:cs typeface="Calibri" pitchFamily="34" charset="0"/>
              </a:endParaRPr>
            </a:p>
          </p:txBody>
        </p:sp>
      </p:grpSp>
      <p:sp>
        <p:nvSpPr>
          <p:cNvPr id="14"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5" name="Akış Çizelgesi: Belge 14"/>
          <p:cNvSpPr/>
          <p:nvPr/>
        </p:nvSpPr>
        <p:spPr>
          <a:xfrm>
            <a:off x="32056" y="6496050"/>
            <a:ext cx="601020" cy="314325"/>
          </a:xfrm>
          <a:prstGeom prst="flowChartDocumen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Calibri" pitchFamily="34" charset="0"/>
              </a:rPr>
              <a:t>1</a:t>
            </a:r>
            <a:endParaRPr lang="tr-TR" sz="2000" b="1" dirty="0">
              <a:latin typeface="Calibri" pitchFamily="34" charset="0"/>
            </a:endParaRPr>
          </a:p>
        </p:txBody>
      </p:sp>
    </p:spTree>
    <p:extLst>
      <p:ext uri="{BB962C8B-B14F-4D97-AF65-F5344CB8AC3E}">
        <p14:creationId xmlns:p14="http://schemas.microsoft.com/office/powerpoint/2010/main" val="338511635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Teşekkür Ederim</a:t>
            </a:r>
          </a:p>
        </p:txBody>
      </p:sp>
      <p:pic>
        <p:nvPicPr>
          <p:cNvPr id="5" name="Picture 5"/>
          <p:cNvPicPr>
            <a:picLocks noChangeAspect="1" noChangeArrowheads="1"/>
          </p:cNvPicPr>
          <p:nvPr/>
        </p:nvPicPr>
        <p:blipFill>
          <a:blip r:embed="rId3" cstate="print"/>
          <a:srcRect/>
          <a:stretch>
            <a:fillRect/>
          </a:stretch>
        </p:blipFill>
        <p:spPr bwMode="auto">
          <a:xfrm>
            <a:off x="2854842" y="568865"/>
            <a:ext cx="3290888" cy="2465217"/>
          </a:xfrm>
          <a:prstGeom prst="rect">
            <a:avLst/>
          </a:prstGeom>
          <a:ln>
            <a:noFill/>
          </a:ln>
          <a:effectLst>
            <a:softEdge rad="112500"/>
          </a:effectLst>
        </p:spPr>
      </p:pic>
      <p:sp>
        <p:nvSpPr>
          <p:cNvPr id="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2000" b="1" i="1" dirty="0" smtClean="0">
              <a:solidFill>
                <a:srgbClr val="000000"/>
              </a:solidFill>
              <a:latin typeface="Calibri" pitchFamily="34" charset="0"/>
              <a:cs typeface="Calibri" pitchFamily="34" charset="0"/>
            </a:endParaRPr>
          </a:p>
          <a:p>
            <a:pPr algn="ctr">
              <a:spcAft>
                <a:spcPts val="1200"/>
              </a:spcAft>
              <a:buClr>
                <a:srgbClr val="292929"/>
              </a:buClr>
            </a:pPr>
            <a:r>
              <a:rPr lang="tr-TR" sz="2000" b="1" i="1" dirty="0" smtClean="0">
                <a:solidFill>
                  <a:srgbClr val="000000"/>
                </a:solidFill>
                <a:latin typeface="Calibri" pitchFamily="34" charset="0"/>
                <a:cs typeface="Calibri" pitchFamily="34" charset="0"/>
              </a:rPr>
              <a:t>Yönetim </a:t>
            </a:r>
            <a:r>
              <a:rPr lang="tr-TR" sz="2000" b="1" i="1" dirty="0">
                <a:solidFill>
                  <a:srgbClr val="000000"/>
                </a:solidFill>
                <a:latin typeface="Calibri" pitchFamily="34" charset="0"/>
                <a:cs typeface="Calibri" pitchFamily="34" charset="0"/>
              </a:rPr>
              <a:t>kurulu 28 hükümet temsilcisi, 14 İşveren temsilcisi ve 14 İşçi temsilcisi olmak üzere 56 kişiden oluşmaktadır.</a:t>
            </a:r>
          </a:p>
          <a:p>
            <a:pPr algn="ctr">
              <a:spcAft>
                <a:spcPts val="1200"/>
              </a:spcAft>
              <a:buClr>
                <a:srgbClr val="292929"/>
              </a:buClr>
            </a:pPr>
            <a:endParaRPr lang="tr-TR" sz="800" b="1" i="1" dirty="0" smtClean="0">
              <a:solidFill>
                <a:srgbClr val="000000"/>
              </a:solidFill>
              <a:latin typeface="Calibri" pitchFamily="34" charset="0"/>
              <a:cs typeface="Calibri" pitchFamily="34" charset="0"/>
            </a:endParaRPr>
          </a:p>
          <a:p>
            <a:pPr algn="ctr">
              <a:spcAft>
                <a:spcPts val="1200"/>
              </a:spcAft>
              <a:buClr>
                <a:srgbClr val="292929"/>
              </a:buClr>
            </a:pPr>
            <a:r>
              <a:rPr lang="tr-TR" sz="2000" b="1" i="1" dirty="0" smtClean="0">
                <a:solidFill>
                  <a:srgbClr val="C00000"/>
                </a:solidFill>
                <a:latin typeface="Calibri" pitchFamily="34" charset="0"/>
                <a:cs typeface="Calibri" pitchFamily="34" charset="0"/>
              </a:rPr>
              <a:t>ILO’ya </a:t>
            </a:r>
            <a:r>
              <a:rPr lang="tr-TR" sz="2000" b="1" i="1" dirty="0">
                <a:solidFill>
                  <a:srgbClr val="C00000"/>
                </a:solidFill>
                <a:latin typeface="Calibri" pitchFamily="34" charset="0"/>
                <a:cs typeface="Calibri" pitchFamily="34" charset="0"/>
              </a:rPr>
              <a:t>220 ülke üyedir. </a:t>
            </a:r>
            <a:r>
              <a:rPr lang="tr-TR" sz="2000" b="1" i="1" dirty="0">
                <a:solidFill>
                  <a:srgbClr val="000000"/>
                </a:solidFill>
                <a:latin typeface="Calibri" pitchFamily="34" charset="0"/>
                <a:cs typeface="Calibri" pitchFamily="34" charset="0"/>
              </a:rPr>
              <a:t>En çok üyesi olan uluslararası kuruluştur.</a:t>
            </a:r>
          </a:p>
          <a:p>
            <a:pPr algn="ctr">
              <a:spcAft>
                <a:spcPts val="1200"/>
              </a:spcAft>
              <a:buClr>
                <a:srgbClr val="292929"/>
              </a:buClr>
            </a:pPr>
            <a:r>
              <a:rPr lang="tr-TR" sz="2000" b="1" i="1" dirty="0">
                <a:solidFill>
                  <a:srgbClr val="000000"/>
                </a:solidFill>
                <a:latin typeface="Calibri" pitchFamily="34" charset="0"/>
                <a:cs typeface="Calibri" pitchFamily="34" charset="0"/>
              </a:rPr>
              <a:t>Türkiye </a:t>
            </a:r>
            <a:r>
              <a:rPr lang="tr-TR" sz="2000" b="1" i="1" dirty="0" smtClean="0">
                <a:solidFill>
                  <a:srgbClr val="000000"/>
                </a:solidFill>
                <a:latin typeface="Calibri" pitchFamily="34" charset="0"/>
                <a:cs typeface="Calibri" pitchFamily="34" charset="0"/>
              </a:rPr>
              <a:t>ILO’ya </a:t>
            </a:r>
            <a:r>
              <a:rPr lang="tr-TR" sz="2000" b="1" i="1" dirty="0">
                <a:solidFill>
                  <a:srgbClr val="6B9B1A"/>
                </a:solidFill>
                <a:latin typeface="Calibri" pitchFamily="34" charset="0"/>
                <a:cs typeface="Calibri" pitchFamily="34" charset="0"/>
              </a:rPr>
              <a:t>1932</a:t>
            </a:r>
            <a:r>
              <a:rPr lang="tr-TR" sz="2000" b="1" i="1" dirty="0">
                <a:solidFill>
                  <a:srgbClr val="000000"/>
                </a:solidFill>
                <a:latin typeface="Calibri" pitchFamily="34" charset="0"/>
                <a:cs typeface="Calibri" pitchFamily="34" charset="0"/>
              </a:rPr>
              <a:t> yılında üye olmuştur</a:t>
            </a:r>
            <a:r>
              <a:rPr lang="tr-TR" sz="2000" b="1" i="1" dirty="0" smtClean="0">
                <a:solidFill>
                  <a:srgbClr val="000000"/>
                </a:solidFill>
                <a:latin typeface="Calibri" pitchFamily="34" charset="0"/>
                <a:cs typeface="Calibri" pitchFamily="34" charset="0"/>
              </a:rPr>
              <a:t>.</a:t>
            </a:r>
            <a:endParaRPr lang="tr-TR" sz="2000" b="1" i="1" dirty="0">
              <a:solidFill>
                <a:srgbClr val="000000"/>
              </a:solidFill>
              <a:latin typeface="Calibri" pitchFamily="34" charset="0"/>
              <a:cs typeface="Calibri" pitchFamily="34" charset="0"/>
            </a:endParaRPr>
          </a:p>
        </p:txBody>
      </p:sp>
      <p:sp>
        <p:nvSpPr>
          <p:cNvPr id="13210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2105" name="Group 9"/>
          <p:cNvGrpSpPr>
            <a:grpSpLocks/>
          </p:cNvGrpSpPr>
          <p:nvPr/>
        </p:nvGrpSpPr>
        <p:grpSpPr bwMode="auto">
          <a:xfrm>
            <a:off x="323850" y="1555750"/>
            <a:ext cx="1482725" cy="1482725"/>
            <a:chOff x="1710" y="1035"/>
            <a:chExt cx="2316" cy="2316"/>
          </a:xfrm>
        </p:grpSpPr>
        <p:grpSp>
          <p:nvGrpSpPr>
            <p:cNvPr id="132107" name="Group 10"/>
            <p:cNvGrpSpPr>
              <a:grpSpLocks/>
            </p:cNvGrpSpPr>
            <p:nvPr/>
          </p:nvGrpSpPr>
          <p:grpSpPr bwMode="auto">
            <a:xfrm rot="3600000">
              <a:off x="1710" y="1035"/>
              <a:ext cx="2316" cy="2316"/>
              <a:chOff x="1710" y="1035"/>
              <a:chExt cx="2316" cy="2316"/>
            </a:xfrm>
          </p:grpSpPr>
          <p:sp>
            <p:nvSpPr>
              <p:cNvPr id="13211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3211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3211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2108" name="Group 14"/>
            <p:cNvGrpSpPr>
              <a:grpSpLocks/>
            </p:cNvGrpSpPr>
            <p:nvPr/>
          </p:nvGrpSpPr>
          <p:grpSpPr bwMode="auto">
            <a:xfrm rot="7200000">
              <a:off x="2059" y="1386"/>
              <a:ext cx="1616" cy="1614"/>
              <a:chOff x="2060" y="1387"/>
              <a:chExt cx="1616" cy="1614"/>
            </a:xfrm>
          </p:grpSpPr>
          <p:sp>
            <p:nvSpPr>
              <p:cNvPr id="13210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211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211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ÇALIŞMA ÖRGÜTÜ – ILO </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1000" b="1" i="1" dirty="0" smtClean="0">
              <a:solidFill>
                <a:srgbClr val="000000"/>
              </a:solidFill>
              <a:latin typeface="Calibri" pitchFamily="34" charset="0"/>
              <a:cs typeface="Calibri" pitchFamily="34" charset="0"/>
            </a:endParaRPr>
          </a:p>
          <a:p>
            <a:pPr algn="ctr">
              <a:spcAft>
                <a:spcPts val="1200"/>
              </a:spcAft>
              <a:buClr>
                <a:srgbClr val="292929"/>
              </a:buClr>
            </a:pPr>
            <a:r>
              <a:rPr lang="tr-TR" sz="2000" b="1" i="1" dirty="0" smtClean="0">
                <a:solidFill>
                  <a:srgbClr val="000000"/>
                </a:solidFill>
                <a:latin typeface="Calibri" pitchFamily="34" charset="0"/>
                <a:cs typeface="Calibri" pitchFamily="34" charset="0"/>
              </a:rPr>
              <a:t>ILO'nun </a:t>
            </a:r>
            <a:r>
              <a:rPr lang="tr-TR" sz="2000" b="1" i="1" dirty="0">
                <a:solidFill>
                  <a:srgbClr val="000000"/>
                </a:solidFill>
                <a:latin typeface="Calibri" pitchFamily="34" charset="0"/>
                <a:cs typeface="Calibri" pitchFamily="34" charset="0"/>
              </a:rPr>
              <a:t>genişletilmiş politikaları, her yıl toplanan Uluslararası Çalışma Konferansı'nda belirlenir. </a:t>
            </a:r>
          </a:p>
          <a:p>
            <a:pPr algn="ctr">
              <a:spcAft>
                <a:spcPts val="1200"/>
              </a:spcAft>
              <a:buClr>
                <a:srgbClr val="292929"/>
              </a:buClr>
            </a:pPr>
            <a:r>
              <a:rPr lang="tr-TR" sz="2000" i="1" dirty="0" smtClean="0">
                <a:solidFill>
                  <a:srgbClr val="000000"/>
                </a:solidFill>
                <a:latin typeface="Calibri" pitchFamily="34" charset="0"/>
                <a:cs typeface="Calibri" pitchFamily="34" charset="0"/>
              </a:rPr>
              <a:t>Çalışma </a:t>
            </a:r>
            <a:r>
              <a:rPr lang="tr-TR" sz="2000" i="1" dirty="0">
                <a:solidFill>
                  <a:srgbClr val="000000"/>
                </a:solidFill>
                <a:latin typeface="Calibri" pitchFamily="34" charset="0"/>
                <a:cs typeface="Calibri" pitchFamily="34" charset="0"/>
              </a:rPr>
              <a:t>programı ve </a:t>
            </a:r>
            <a:r>
              <a:rPr lang="tr-TR" sz="2000" i="1" dirty="0" smtClean="0">
                <a:solidFill>
                  <a:srgbClr val="000000"/>
                </a:solidFill>
                <a:latin typeface="Calibri" pitchFamily="34" charset="0"/>
                <a:cs typeface="Calibri" pitchFamily="34" charset="0"/>
              </a:rPr>
              <a:t>bütçesi üye </a:t>
            </a:r>
            <a:r>
              <a:rPr lang="tr-TR" sz="2000" i="1" dirty="0">
                <a:solidFill>
                  <a:srgbClr val="000000"/>
                </a:solidFill>
                <a:latin typeface="Calibri" pitchFamily="34" charset="0"/>
                <a:cs typeface="Calibri" pitchFamily="34" charset="0"/>
              </a:rPr>
              <a:t>ülkeler tarafından finanse </a:t>
            </a:r>
            <a:r>
              <a:rPr lang="tr-TR" sz="2000" i="1" dirty="0" smtClean="0">
                <a:solidFill>
                  <a:srgbClr val="000000"/>
                </a:solidFill>
                <a:latin typeface="Calibri" pitchFamily="34" charset="0"/>
                <a:cs typeface="Calibri" pitchFamily="34" charset="0"/>
              </a:rPr>
              <a:t>edilir ve iki </a:t>
            </a:r>
            <a:r>
              <a:rPr lang="tr-TR" sz="2000" i="1" dirty="0">
                <a:solidFill>
                  <a:srgbClr val="000000"/>
                </a:solidFill>
                <a:latin typeface="Calibri" pitchFamily="34" charset="0"/>
                <a:cs typeface="Calibri" pitchFamily="34" charset="0"/>
              </a:rPr>
              <a:t>yılda bir aynı Konferans tarafından benimsenir.</a:t>
            </a:r>
          </a:p>
          <a:p>
            <a:pPr algn="ctr">
              <a:spcAft>
                <a:spcPts val="1200"/>
              </a:spcAft>
              <a:buClr>
                <a:srgbClr val="292929"/>
              </a:buClr>
            </a:pPr>
            <a:r>
              <a:rPr lang="tr-TR" sz="2000" b="1" i="1" dirty="0" smtClean="0">
                <a:solidFill>
                  <a:srgbClr val="000000"/>
                </a:solidFill>
                <a:latin typeface="Calibri" pitchFamily="34" charset="0"/>
                <a:cs typeface="Calibri" pitchFamily="34" charset="0"/>
              </a:rPr>
              <a:t>ILO’nun düzenlediği uluslararası konferansa 2 hükümet temsilcisi ve 1 işveren temsilcisi ile katılabilmektedir. </a:t>
            </a:r>
            <a:r>
              <a:rPr lang="tr-TR" sz="2000" i="1" dirty="0" smtClean="0">
                <a:solidFill>
                  <a:srgbClr val="000000"/>
                </a:solidFill>
                <a:latin typeface="Calibri" pitchFamily="34" charset="0"/>
                <a:cs typeface="Calibri" pitchFamily="34" charset="0"/>
              </a:rPr>
              <a:t>Bu delegeler bağımsız olarak söz alabilir ve oy kullanabilirler. </a:t>
            </a:r>
            <a:endParaRPr lang="tr-TR" sz="2000" i="1" dirty="0">
              <a:solidFill>
                <a:srgbClr val="000000"/>
              </a:solidFill>
              <a:latin typeface="Calibri" pitchFamily="34" charset="0"/>
              <a:cs typeface="Calibri" pitchFamily="34" charset="0"/>
            </a:endParaRPr>
          </a:p>
          <a:p>
            <a:pPr algn="ctr">
              <a:spcAft>
                <a:spcPts val="1200"/>
              </a:spcAft>
              <a:buClr>
                <a:srgbClr val="292929"/>
              </a:buClr>
            </a:pPr>
            <a:endParaRPr lang="tr-TR" sz="2000" b="1" i="1" dirty="0">
              <a:solidFill>
                <a:srgbClr val="000000"/>
              </a:solidFill>
              <a:latin typeface="Calibri" pitchFamily="34" charset="0"/>
              <a:cs typeface="Calibri" pitchFamily="34" charset="0"/>
            </a:endParaRPr>
          </a:p>
          <a:p>
            <a:pPr algn="ctr">
              <a:spcAft>
                <a:spcPts val="1200"/>
              </a:spcAft>
              <a:buClr>
                <a:srgbClr val="292929"/>
              </a:buClr>
            </a:pPr>
            <a:r>
              <a:rPr lang="tr-TR" sz="2000" b="1" i="1" dirty="0">
                <a:solidFill>
                  <a:srgbClr val="000000"/>
                </a:solidFill>
                <a:latin typeface="Calibri" pitchFamily="34" charset="0"/>
                <a:cs typeface="Calibri" pitchFamily="34" charset="0"/>
              </a:rPr>
              <a:t> </a:t>
            </a:r>
            <a:endParaRPr lang="tr-TR" sz="2000" i="1" dirty="0">
              <a:solidFill>
                <a:srgbClr val="000000"/>
              </a:solidFill>
              <a:latin typeface="Calibri" pitchFamily="34" charset="0"/>
              <a:cs typeface="Calibri" pitchFamily="34" charset="0"/>
            </a:endParaRPr>
          </a:p>
        </p:txBody>
      </p:sp>
      <p:sp>
        <p:nvSpPr>
          <p:cNvPr id="13312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3129" name="Group 9"/>
          <p:cNvGrpSpPr>
            <a:grpSpLocks/>
          </p:cNvGrpSpPr>
          <p:nvPr/>
        </p:nvGrpSpPr>
        <p:grpSpPr bwMode="auto">
          <a:xfrm>
            <a:off x="323850" y="1555750"/>
            <a:ext cx="1482725" cy="1482725"/>
            <a:chOff x="1710" y="1035"/>
            <a:chExt cx="2316" cy="2316"/>
          </a:xfrm>
        </p:grpSpPr>
        <p:grpSp>
          <p:nvGrpSpPr>
            <p:cNvPr id="133131" name="Group 10"/>
            <p:cNvGrpSpPr>
              <a:grpSpLocks/>
            </p:cNvGrpSpPr>
            <p:nvPr/>
          </p:nvGrpSpPr>
          <p:grpSpPr bwMode="auto">
            <a:xfrm rot="3600000">
              <a:off x="1710" y="1035"/>
              <a:ext cx="2316" cy="2316"/>
              <a:chOff x="1710" y="1035"/>
              <a:chExt cx="2316" cy="2316"/>
            </a:xfrm>
          </p:grpSpPr>
          <p:sp>
            <p:nvSpPr>
              <p:cNvPr id="133136"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33137"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33138"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3132" name="Group 14"/>
            <p:cNvGrpSpPr>
              <a:grpSpLocks/>
            </p:cNvGrpSpPr>
            <p:nvPr/>
          </p:nvGrpSpPr>
          <p:grpSpPr bwMode="auto">
            <a:xfrm rot="7200000">
              <a:off x="2059" y="1386"/>
              <a:ext cx="1616" cy="1614"/>
              <a:chOff x="2060" y="1387"/>
              <a:chExt cx="1616" cy="1614"/>
            </a:xfrm>
          </p:grpSpPr>
          <p:sp>
            <p:nvSpPr>
              <p:cNvPr id="133133"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3134"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3135"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ÇALIŞMA ÖRGÜTÜ – ILO </a:t>
            </a:r>
          </a:p>
        </p:txBody>
      </p:sp>
      <p:sp>
        <p:nvSpPr>
          <p:cNvPr id="17" name="Rectangle 3"/>
          <p:cNvSpPr txBox="1">
            <a:spLocks noChangeArrowheads="1"/>
          </p:cNvSpPr>
          <p:nvPr/>
        </p:nvSpPr>
        <p:spPr bwMode="auto">
          <a:xfrm>
            <a:off x="8357191" y="6376921"/>
            <a:ext cx="663984"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DR</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a:t>
            </a: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9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2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9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0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6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7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11545</TotalTime>
  <Words>3302</Words>
  <Application>Microsoft Office PowerPoint</Application>
  <PresentationFormat>Ekran Gösterisi (4:3)</PresentationFormat>
  <Paragraphs>764</Paragraphs>
  <Slides>71</Slides>
  <Notes>71</Notes>
  <HiddenSlides>0</HiddenSlides>
  <MMClips>0</MMClips>
  <ScaleCrop>false</ScaleCrop>
  <HeadingPairs>
    <vt:vector size="4" baseType="variant">
      <vt:variant>
        <vt:lpstr>Tema</vt:lpstr>
      </vt:variant>
      <vt:variant>
        <vt:i4>14</vt:i4>
      </vt:variant>
      <vt:variant>
        <vt:lpstr>Slayt Başlıkları</vt:lpstr>
      </vt:variant>
      <vt:variant>
        <vt:i4>71</vt:i4>
      </vt:variant>
    </vt:vector>
  </HeadingPairs>
  <TitlesOfParts>
    <vt:vector size="85" baseType="lpstr">
      <vt:lpstr>1_Standarddesign</vt:lpstr>
      <vt:lpstr>4_Standarddesign</vt:lpstr>
      <vt:lpstr>5_Standarddesign</vt:lpstr>
      <vt:lpstr>9_Standarddesign</vt:lpstr>
      <vt:lpstr>10_Standarddesign</vt:lpstr>
      <vt:lpstr>11_Standarddesign</vt:lpstr>
      <vt:lpstr>13_Standarddesign</vt:lpstr>
      <vt:lpstr>16_Standarddesign</vt:lpstr>
      <vt:lpstr>17_Standarddesign</vt:lpstr>
      <vt:lpstr>18_Standarddesign</vt:lpstr>
      <vt:lpstr>19_Standarddesign</vt:lpstr>
      <vt:lpstr>2_Standarddesign</vt:lpstr>
      <vt:lpstr>8_Standarddesign</vt:lpstr>
      <vt:lpstr>21_Standarddesign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ULUSAL İŞ SAĞLIĞI VE GÜVENLİĞİ KONSEYİ</vt:lpstr>
      <vt:lpstr>PowerPoint Sunusu</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Ahmet Yiğitalp</cp:lastModifiedBy>
  <cp:revision>1099</cp:revision>
  <dcterms:created xsi:type="dcterms:W3CDTF">2008-04-16T13:39:00Z</dcterms:created>
  <dcterms:modified xsi:type="dcterms:W3CDTF">2013-08-12T21:29:47Z</dcterms:modified>
</cp:coreProperties>
</file>