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32" r:id="rId2"/>
    <p:sldMasterId id="2147483744" r:id="rId3"/>
    <p:sldMasterId id="2147483792" r:id="rId4"/>
    <p:sldMasterId id="2147483804" r:id="rId5"/>
    <p:sldMasterId id="2147483816" r:id="rId6"/>
    <p:sldMasterId id="2147483828" r:id="rId7"/>
    <p:sldMasterId id="2147483840" r:id="rId8"/>
    <p:sldMasterId id="2147483936" r:id="rId9"/>
    <p:sldMasterId id="2147483948" r:id="rId10"/>
    <p:sldMasterId id="2147483960" r:id="rId11"/>
    <p:sldMasterId id="2147483972" r:id="rId12"/>
    <p:sldMasterId id="2147483984" r:id="rId13"/>
    <p:sldMasterId id="2147483996" r:id="rId14"/>
    <p:sldMasterId id="2147484020" r:id="rId15"/>
    <p:sldMasterId id="2147484386" r:id="rId16"/>
    <p:sldMasterId id="2147484398" r:id="rId17"/>
    <p:sldMasterId id="2147484410" r:id="rId18"/>
    <p:sldMasterId id="2147484422" r:id="rId19"/>
    <p:sldMasterId id="2147484434" r:id="rId20"/>
    <p:sldMasterId id="2147484446" r:id="rId21"/>
  </p:sldMasterIdLst>
  <p:notesMasterIdLst>
    <p:notesMasterId r:id="rId139"/>
  </p:notesMasterIdLst>
  <p:handoutMasterIdLst>
    <p:handoutMasterId r:id="rId140"/>
  </p:handoutMasterIdLst>
  <p:sldIdLst>
    <p:sldId id="1386" r:id="rId22"/>
    <p:sldId id="1387" r:id="rId23"/>
    <p:sldId id="1388" r:id="rId24"/>
    <p:sldId id="1497" r:id="rId25"/>
    <p:sldId id="1498" r:id="rId26"/>
    <p:sldId id="1500" r:id="rId27"/>
    <p:sldId id="1499" r:id="rId28"/>
    <p:sldId id="1504" r:id="rId29"/>
    <p:sldId id="1503" r:id="rId30"/>
    <p:sldId id="1506" r:id="rId31"/>
    <p:sldId id="1505" r:id="rId32"/>
    <p:sldId id="1507" r:id="rId33"/>
    <p:sldId id="1398" r:id="rId34"/>
    <p:sldId id="1399" r:id="rId35"/>
    <p:sldId id="1501" r:id="rId36"/>
    <p:sldId id="1400" r:id="rId37"/>
    <p:sldId id="1401" r:id="rId38"/>
    <p:sldId id="1374" r:id="rId39"/>
    <p:sldId id="1372" r:id="rId40"/>
    <p:sldId id="1402" r:id="rId41"/>
    <p:sldId id="1336" r:id="rId42"/>
    <p:sldId id="1250" r:id="rId43"/>
    <p:sldId id="1251" r:id="rId44"/>
    <p:sldId id="1376" r:id="rId45"/>
    <p:sldId id="1252" r:id="rId46"/>
    <p:sldId id="1371" r:id="rId47"/>
    <p:sldId id="1254" r:id="rId48"/>
    <p:sldId id="1511" r:id="rId49"/>
    <p:sldId id="1510" r:id="rId50"/>
    <p:sldId id="1257" r:id="rId51"/>
    <p:sldId id="1512" r:id="rId52"/>
    <p:sldId id="1460" r:id="rId53"/>
    <p:sldId id="1461" r:id="rId54"/>
    <p:sldId id="1462" r:id="rId55"/>
    <p:sldId id="1463" r:id="rId56"/>
    <p:sldId id="1464" r:id="rId57"/>
    <p:sldId id="1465" r:id="rId58"/>
    <p:sldId id="1466" r:id="rId59"/>
    <p:sldId id="1467" r:id="rId60"/>
    <p:sldId id="1468" r:id="rId61"/>
    <p:sldId id="1469" r:id="rId62"/>
    <p:sldId id="1477" r:id="rId63"/>
    <p:sldId id="1509" r:id="rId64"/>
    <p:sldId id="1508" r:id="rId65"/>
    <p:sldId id="1516" r:id="rId66"/>
    <p:sldId id="1517" r:id="rId67"/>
    <p:sldId id="1518" r:id="rId68"/>
    <p:sldId id="1342" r:id="rId69"/>
    <p:sldId id="1343" r:id="rId70"/>
    <p:sldId id="1344" r:id="rId71"/>
    <p:sldId id="1345" r:id="rId72"/>
    <p:sldId id="1346" r:id="rId73"/>
    <p:sldId id="1348" r:id="rId74"/>
    <p:sldId id="1349" r:id="rId75"/>
    <p:sldId id="1352" r:id="rId76"/>
    <p:sldId id="1424" r:id="rId77"/>
    <p:sldId id="1494" r:id="rId78"/>
    <p:sldId id="1493" r:id="rId79"/>
    <p:sldId id="1495" r:id="rId80"/>
    <p:sldId id="1478" r:id="rId81"/>
    <p:sldId id="1479" r:id="rId82"/>
    <p:sldId id="1480" r:id="rId83"/>
    <p:sldId id="1481" r:id="rId84"/>
    <p:sldId id="1482" r:id="rId85"/>
    <p:sldId id="1483" r:id="rId86"/>
    <p:sldId id="1484" r:id="rId87"/>
    <p:sldId id="1485" r:id="rId88"/>
    <p:sldId id="1486" r:id="rId89"/>
    <p:sldId id="1515" r:id="rId90"/>
    <p:sldId id="1487" r:id="rId91"/>
    <p:sldId id="1488" r:id="rId92"/>
    <p:sldId id="1489" r:id="rId93"/>
    <p:sldId id="1490" r:id="rId94"/>
    <p:sldId id="1491" r:id="rId95"/>
    <p:sldId id="1492" r:id="rId96"/>
    <p:sldId id="1425" r:id="rId97"/>
    <p:sldId id="1267" r:id="rId98"/>
    <p:sldId id="1426" r:id="rId99"/>
    <p:sldId id="1427" r:id="rId100"/>
    <p:sldId id="1428" r:id="rId101"/>
    <p:sldId id="1429" r:id="rId102"/>
    <p:sldId id="1456" r:id="rId103"/>
    <p:sldId id="1440" r:id="rId104"/>
    <p:sldId id="1441" r:id="rId105"/>
    <p:sldId id="1442" r:id="rId106"/>
    <p:sldId id="1443" r:id="rId107"/>
    <p:sldId id="1314" r:id="rId108"/>
    <p:sldId id="1496" r:id="rId109"/>
    <p:sldId id="1445" r:id="rId110"/>
    <p:sldId id="1513" r:id="rId111"/>
    <p:sldId id="1446" r:id="rId112"/>
    <p:sldId id="1447" r:id="rId113"/>
    <p:sldId id="1450" r:id="rId114"/>
    <p:sldId id="1338" r:id="rId115"/>
    <p:sldId id="1285" r:id="rId116"/>
    <p:sldId id="1284" r:id="rId117"/>
    <p:sldId id="1514" r:id="rId118"/>
    <p:sldId id="1457" r:id="rId119"/>
    <p:sldId id="1286" r:id="rId120"/>
    <p:sldId id="1281" r:id="rId121"/>
    <p:sldId id="1289" r:id="rId122"/>
    <p:sldId id="1288" r:id="rId123"/>
    <p:sldId id="1453" r:id="rId124"/>
    <p:sldId id="1324" r:id="rId125"/>
    <p:sldId id="1327" r:id="rId126"/>
    <p:sldId id="1328" r:id="rId127"/>
    <p:sldId id="1329" r:id="rId128"/>
    <p:sldId id="1330" r:id="rId129"/>
    <p:sldId id="1458" r:id="rId130"/>
    <p:sldId id="1451" r:id="rId131"/>
    <p:sldId id="1332" r:id="rId132"/>
    <p:sldId id="1333" r:id="rId133"/>
    <p:sldId id="1459" r:id="rId134"/>
    <p:sldId id="1287" r:id="rId135"/>
    <p:sldId id="1291" r:id="rId136"/>
    <p:sldId id="1292" r:id="rId137"/>
    <p:sldId id="1438" r:id="rId13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4074"/>
    <a:srgbClr val="00A4FF"/>
    <a:srgbClr val="3366FF"/>
    <a:srgbClr val="5A5A59"/>
    <a:srgbClr val="004986"/>
    <a:srgbClr val="414141"/>
    <a:srgbClr val="575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0537" autoAdjust="0"/>
    <p:restoredTop sz="94981" autoAdjust="0"/>
  </p:normalViewPr>
  <p:slideViewPr>
    <p:cSldViewPr snapToGrid="0">
      <p:cViewPr>
        <p:scale>
          <a:sx n="100" d="100"/>
          <a:sy n="100" d="100"/>
        </p:scale>
        <p:origin x="-1920"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0" d="100"/>
        <a:sy n="17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slide" Target="slides/slide96.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33" Type="http://schemas.openxmlformats.org/officeDocument/2006/relationships/slide" Target="slides/slide112.xml"/><Relationship Id="rId138" Type="http://schemas.openxmlformats.org/officeDocument/2006/relationships/slide" Target="slides/slide117.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123" Type="http://schemas.openxmlformats.org/officeDocument/2006/relationships/slide" Target="slides/slide102.xml"/><Relationship Id="rId128" Type="http://schemas.openxmlformats.org/officeDocument/2006/relationships/slide" Target="slides/slide107.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113" Type="http://schemas.openxmlformats.org/officeDocument/2006/relationships/slide" Target="slides/slide92.xml"/><Relationship Id="rId118" Type="http://schemas.openxmlformats.org/officeDocument/2006/relationships/slide" Target="slides/slide97.xml"/><Relationship Id="rId134" Type="http://schemas.openxmlformats.org/officeDocument/2006/relationships/slide" Target="slides/slide113.xml"/><Relationship Id="rId13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slide" Target="slides/slide100.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slide" Target="slides/slide95.xml"/><Relationship Id="rId124" Type="http://schemas.openxmlformats.org/officeDocument/2006/relationships/slide" Target="slides/slide103.xml"/><Relationship Id="rId129" Type="http://schemas.openxmlformats.org/officeDocument/2006/relationships/slide" Target="slides/slide108.xml"/><Relationship Id="rId137" Type="http://schemas.openxmlformats.org/officeDocument/2006/relationships/slide" Target="slides/slide11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32" Type="http://schemas.openxmlformats.org/officeDocument/2006/relationships/slide" Target="slides/slide11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slide" Target="slides/slide98.xml"/><Relationship Id="rId127" Type="http://schemas.openxmlformats.org/officeDocument/2006/relationships/slide" Target="slides/slide10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slide" Target="slides/slide101.xml"/><Relationship Id="rId130" Type="http://schemas.openxmlformats.org/officeDocument/2006/relationships/slide" Target="slides/slide109.xml"/><Relationship Id="rId135" Type="http://schemas.openxmlformats.org/officeDocument/2006/relationships/slide" Target="slides/slide114.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slide" Target="slides/slide99.xml"/><Relationship Id="rId125" Type="http://schemas.openxmlformats.org/officeDocument/2006/relationships/slide" Target="slides/slide104.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 Id="rId131" Type="http://schemas.openxmlformats.org/officeDocument/2006/relationships/slide" Target="slides/slide110.xml"/><Relationship Id="rId136" Type="http://schemas.openxmlformats.org/officeDocument/2006/relationships/slide" Target="slides/slide115.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2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C039B-5D1A-43C4-AE47-CA2788242715}" type="doc">
      <dgm:prSet loTypeId="urn:microsoft.com/office/officeart/2008/layout/HalfCircleOrganizationChart" loCatId="hierarchy" qsTypeId="urn:microsoft.com/office/officeart/2005/8/quickstyle/simple5" qsCatId="simple" csTypeId="urn:microsoft.com/office/officeart/2005/8/colors/accent4_5" csCatId="accent4" phldr="1"/>
      <dgm:spPr/>
      <dgm:t>
        <a:bodyPr/>
        <a:lstStyle/>
        <a:p>
          <a:endParaRPr lang="tr-TR"/>
        </a:p>
      </dgm:t>
    </dgm:pt>
    <dgm:pt modelId="{BD905F36-EF21-4D31-AFB0-F281229317DC}">
      <dgm:prSet phldrT="[Metin]" custT="1"/>
      <dgm:spPr/>
      <dgm:t>
        <a:bodyPr/>
        <a:lstStyle/>
        <a:p>
          <a:r>
            <a:rPr lang="tr-TR" sz="1400" b="1" dirty="0" smtClean="0">
              <a:latin typeface="Calibri" pitchFamily="34" charset="0"/>
              <a:cs typeface="Calibri" pitchFamily="34" charset="0"/>
            </a:rPr>
            <a:t>IAF</a:t>
          </a:r>
          <a:endParaRPr lang="tr-TR" sz="1400" b="1" dirty="0">
            <a:latin typeface="Calibri" pitchFamily="34" charset="0"/>
            <a:cs typeface="Calibri" pitchFamily="34" charset="0"/>
          </a:endParaRPr>
        </a:p>
      </dgm:t>
    </dgm:pt>
    <dgm:pt modelId="{E6DE3FE4-5903-4482-9A99-A5DD95B467C6}" type="parTrans" cxnId="{3C2D6F54-D05F-4964-8D13-A73BBA360F31}">
      <dgm:prSet/>
      <dgm:spPr/>
      <dgm:t>
        <a:bodyPr/>
        <a:lstStyle/>
        <a:p>
          <a:endParaRPr lang="tr-TR"/>
        </a:p>
      </dgm:t>
    </dgm:pt>
    <dgm:pt modelId="{01B6C956-0771-43E0-9604-A2795FD87FE7}" type="sibTrans" cxnId="{3C2D6F54-D05F-4964-8D13-A73BBA360F31}">
      <dgm:prSet/>
      <dgm:spPr/>
      <dgm:t>
        <a:bodyPr/>
        <a:lstStyle/>
        <a:p>
          <a:endParaRPr lang="tr-TR"/>
        </a:p>
      </dgm:t>
    </dgm:pt>
    <dgm:pt modelId="{6F24C27C-1611-4295-88A5-0D678978126C}">
      <dgm:prSet phldrT="[Metin]"/>
      <dgm:spPr/>
      <dgm:t>
        <a:bodyPr/>
        <a:lstStyle/>
        <a:p>
          <a:r>
            <a:rPr lang="tr-TR" b="1" dirty="0" smtClean="0"/>
            <a:t>EA</a:t>
          </a:r>
          <a:endParaRPr lang="tr-TR" b="1" dirty="0"/>
        </a:p>
      </dgm:t>
    </dgm:pt>
    <dgm:pt modelId="{4BCA0263-8689-4B4D-A948-4505950BC74D}" type="parTrans" cxnId="{186AE72A-4331-413E-A13F-76CD4F833283}">
      <dgm:prSet/>
      <dgm:spPr/>
      <dgm:t>
        <a:bodyPr/>
        <a:lstStyle/>
        <a:p>
          <a:endParaRPr lang="tr-TR"/>
        </a:p>
      </dgm:t>
    </dgm:pt>
    <dgm:pt modelId="{FBC5FF3F-64B6-47BD-AF65-17E0FDB64F4F}" type="sibTrans" cxnId="{186AE72A-4331-413E-A13F-76CD4F833283}">
      <dgm:prSet/>
      <dgm:spPr/>
      <dgm:t>
        <a:bodyPr/>
        <a:lstStyle/>
        <a:p>
          <a:endParaRPr lang="tr-TR"/>
        </a:p>
      </dgm:t>
    </dgm:pt>
    <dgm:pt modelId="{26A05208-FB6D-42CC-AA5A-C764E01F71AE}">
      <dgm:prSet phldrT="[Metin]"/>
      <dgm:spPr/>
      <dgm:t>
        <a:bodyPr/>
        <a:lstStyle/>
        <a:p>
          <a:r>
            <a:rPr lang="tr-TR" b="1" dirty="0" smtClean="0"/>
            <a:t>IAAC</a:t>
          </a:r>
          <a:endParaRPr lang="tr-TR" b="1" dirty="0"/>
        </a:p>
      </dgm:t>
    </dgm:pt>
    <dgm:pt modelId="{CFFC9F6D-EEAA-411C-A185-D298B05DDEB0}" type="parTrans" cxnId="{C9AFC0D4-8FA2-48C4-8010-DC45509C06BD}">
      <dgm:prSet/>
      <dgm:spPr/>
      <dgm:t>
        <a:bodyPr/>
        <a:lstStyle/>
        <a:p>
          <a:endParaRPr lang="tr-TR"/>
        </a:p>
      </dgm:t>
    </dgm:pt>
    <dgm:pt modelId="{BDFCDF7B-D391-4EF1-8BA3-961E5CBE5B86}" type="sibTrans" cxnId="{C9AFC0D4-8FA2-48C4-8010-DC45509C06BD}">
      <dgm:prSet/>
      <dgm:spPr/>
      <dgm:t>
        <a:bodyPr/>
        <a:lstStyle/>
        <a:p>
          <a:endParaRPr lang="tr-TR"/>
        </a:p>
      </dgm:t>
    </dgm:pt>
    <dgm:pt modelId="{E1ACAD6E-A729-4132-86D6-D50538E71940}">
      <dgm:prSet phldrT="[Metin]"/>
      <dgm:spPr/>
      <dgm:t>
        <a:bodyPr/>
        <a:lstStyle/>
        <a:p>
          <a:r>
            <a:rPr lang="tr-TR" b="1" dirty="0" smtClean="0"/>
            <a:t>SADCA</a:t>
          </a:r>
          <a:endParaRPr lang="tr-TR" b="1" dirty="0"/>
        </a:p>
      </dgm:t>
    </dgm:pt>
    <dgm:pt modelId="{868340DF-4E61-4AF3-B5E4-9A377255D0BF}" type="parTrans" cxnId="{232841DB-4A74-4315-AE1C-0C0CC5F640FD}">
      <dgm:prSet/>
      <dgm:spPr/>
      <dgm:t>
        <a:bodyPr/>
        <a:lstStyle/>
        <a:p>
          <a:endParaRPr lang="tr-TR"/>
        </a:p>
      </dgm:t>
    </dgm:pt>
    <dgm:pt modelId="{52BAA4CA-D547-4B61-B3A9-EB80314C1107}" type="sibTrans" cxnId="{232841DB-4A74-4315-AE1C-0C0CC5F640FD}">
      <dgm:prSet/>
      <dgm:spPr/>
      <dgm:t>
        <a:bodyPr/>
        <a:lstStyle/>
        <a:p>
          <a:endParaRPr lang="tr-TR"/>
        </a:p>
      </dgm:t>
    </dgm:pt>
    <dgm:pt modelId="{F46904C9-A8D6-4C97-82A2-3972D9BAEB06}">
      <dgm:prSet/>
      <dgm:spPr/>
      <dgm:t>
        <a:bodyPr/>
        <a:lstStyle/>
        <a:p>
          <a:r>
            <a:rPr lang="tr-TR" b="1" dirty="0" smtClean="0"/>
            <a:t>PAC</a:t>
          </a:r>
          <a:endParaRPr lang="tr-TR" b="1" dirty="0"/>
        </a:p>
      </dgm:t>
    </dgm:pt>
    <dgm:pt modelId="{13675253-BCAE-4C11-A1EF-4DA52BC190DC}" type="parTrans" cxnId="{3393EE2B-56EB-423D-8435-57DB1E8F79B6}">
      <dgm:prSet/>
      <dgm:spPr/>
      <dgm:t>
        <a:bodyPr/>
        <a:lstStyle/>
        <a:p>
          <a:endParaRPr lang="tr-TR"/>
        </a:p>
      </dgm:t>
    </dgm:pt>
    <dgm:pt modelId="{F33BCDBB-9D93-40E3-847D-D360EFA938C8}" type="sibTrans" cxnId="{3393EE2B-56EB-423D-8435-57DB1E8F79B6}">
      <dgm:prSet/>
      <dgm:spPr/>
      <dgm:t>
        <a:bodyPr/>
        <a:lstStyle/>
        <a:p>
          <a:endParaRPr lang="tr-TR"/>
        </a:p>
      </dgm:t>
    </dgm:pt>
    <dgm:pt modelId="{A0494D16-A35A-4DE6-8CBC-9C01CED604CF}">
      <dgm:prSet/>
      <dgm:spPr/>
      <dgm:t>
        <a:bodyPr/>
        <a:lstStyle/>
        <a:p>
          <a:r>
            <a:rPr lang="tr-TR" dirty="0" smtClean="0"/>
            <a:t>TURKAK</a:t>
          </a:r>
          <a:endParaRPr lang="tr-TR" dirty="0"/>
        </a:p>
      </dgm:t>
    </dgm:pt>
    <dgm:pt modelId="{C9867003-7C9E-46E2-9848-26E3A0BA2798}" type="parTrans" cxnId="{5DE362E6-04F7-4A6A-B2E5-65F71291FA65}">
      <dgm:prSet/>
      <dgm:spPr/>
      <dgm:t>
        <a:bodyPr/>
        <a:lstStyle/>
        <a:p>
          <a:endParaRPr lang="tr-TR"/>
        </a:p>
      </dgm:t>
    </dgm:pt>
    <dgm:pt modelId="{1C29131C-EF56-41B4-B67A-51400633EF71}" type="sibTrans" cxnId="{5DE362E6-04F7-4A6A-B2E5-65F71291FA65}">
      <dgm:prSet/>
      <dgm:spPr/>
      <dgm:t>
        <a:bodyPr/>
        <a:lstStyle/>
        <a:p>
          <a:endParaRPr lang="tr-TR"/>
        </a:p>
      </dgm:t>
    </dgm:pt>
    <dgm:pt modelId="{7091CB30-4FA2-4B1B-97A4-CE89C62B3586}">
      <dgm:prSet/>
      <dgm:spPr/>
      <dgm:t>
        <a:bodyPr/>
        <a:lstStyle/>
        <a:p>
          <a:r>
            <a:rPr lang="tr-TR" dirty="0" smtClean="0"/>
            <a:t>TSE</a:t>
          </a:r>
          <a:endParaRPr lang="tr-TR" dirty="0"/>
        </a:p>
      </dgm:t>
    </dgm:pt>
    <dgm:pt modelId="{A73279B5-C273-4272-AE6F-EA461DC1A55B}" type="parTrans" cxnId="{9EEEB9F5-2A5D-4094-AAA4-001F3A298C11}">
      <dgm:prSet/>
      <dgm:spPr/>
      <dgm:t>
        <a:bodyPr/>
        <a:lstStyle/>
        <a:p>
          <a:endParaRPr lang="tr-TR"/>
        </a:p>
      </dgm:t>
    </dgm:pt>
    <dgm:pt modelId="{43A106BA-8D6F-4163-AAEC-376D2D170DB0}" type="sibTrans" cxnId="{9EEEB9F5-2A5D-4094-AAA4-001F3A298C11}">
      <dgm:prSet/>
      <dgm:spPr/>
      <dgm:t>
        <a:bodyPr/>
        <a:lstStyle/>
        <a:p>
          <a:endParaRPr lang="tr-TR"/>
        </a:p>
      </dgm:t>
    </dgm:pt>
    <dgm:pt modelId="{290FD824-5D8B-4ED4-B373-A79118335C4E}">
      <dgm:prSet/>
      <dgm:spPr/>
      <dgm:t>
        <a:bodyPr/>
        <a:lstStyle/>
        <a:p>
          <a:r>
            <a:rPr lang="tr-TR" dirty="0" smtClean="0"/>
            <a:t>KOFRAC</a:t>
          </a:r>
          <a:endParaRPr lang="tr-TR" dirty="0"/>
        </a:p>
      </dgm:t>
    </dgm:pt>
    <dgm:pt modelId="{5139ACEF-66CE-4188-A98B-3A56FB6D4D74}" type="parTrans" cxnId="{A40D5736-315C-47AD-B4ED-64B91A5E08EF}">
      <dgm:prSet/>
      <dgm:spPr/>
      <dgm:t>
        <a:bodyPr/>
        <a:lstStyle/>
        <a:p>
          <a:endParaRPr lang="tr-TR"/>
        </a:p>
      </dgm:t>
    </dgm:pt>
    <dgm:pt modelId="{A9022393-3DA8-4608-946D-FC74EDE93B64}" type="sibTrans" cxnId="{A40D5736-315C-47AD-B4ED-64B91A5E08EF}">
      <dgm:prSet/>
      <dgm:spPr/>
      <dgm:t>
        <a:bodyPr/>
        <a:lstStyle/>
        <a:p>
          <a:endParaRPr lang="tr-TR"/>
        </a:p>
      </dgm:t>
    </dgm:pt>
    <dgm:pt modelId="{4621097F-11FB-408D-A3E0-327032CB7DE3}">
      <dgm:prSet/>
      <dgm:spPr/>
      <dgm:t>
        <a:bodyPr/>
        <a:lstStyle/>
        <a:p>
          <a:r>
            <a:rPr lang="tr-TR" dirty="0" smtClean="0"/>
            <a:t>UKAS</a:t>
          </a:r>
          <a:endParaRPr lang="tr-TR" dirty="0"/>
        </a:p>
      </dgm:t>
    </dgm:pt>
    <dgm:pt modelId="{1585E862-E231-46E4-9F78-1448A78E6115}" type="parTrans" cxnId="{2A2F8724-1472-4985-9C11-CC18A29F4F90}">
      <dgm:prSet/>
      <dgm:spPr/>
      <dgm:t>
        <a:bodyPr/>
        <a:lstStyle/>
        <a:p>
          <a:endParaRPr lang="tr-TR"/>
        </a:p>
      </dgm:t>
    </dgm:pt>
    <dgm:pt modelId="{A87BC1FF-6405-4BC4-B205-D0A0BB87B931}" type="sibTrans" cxnId="{2A2F8724-1472-4985-9C11-CC18A29F4F90}">
      <dgm:prSet/>
      <dgm:spPr/>
      <dgm:t>
        <a:bodyPr/>
        <a:lstStyle/>
        <a:p>
          <a:endParaRPr lang="tr-TR"/>
        </a:p>
      </dgm:t>
    </dgm:pt>
    <dgm:pt modelId="{86A06D9C-879B-4B50-A84B-9677191F7669}">
      <dgm:prSet/>
      <dgm:spPr/>
      <dgm:t>
        <a:bodyPr/>
        <a:lstStyle/>
        <a:p>
          <a:r>
            <a:rPr lang="tr-TR" dirty="0" smtClean="0"/>
            <a:t>DAKKS</a:t>
          </a:r>
          <a:endParaRPr lang="tr-TR" dirty="0"/>
        </a:p>
      </dgm:t>
    </dgm:pt>
    <dgm:pt modelId="{9F19F1F2-F2CC-407F-8728-FFCB2A54A883}" type="parTrans" cxnId="{2EA95E81-FE48-4BC8-AAB7-5DF344FA0E06}">
      <dgm:prSet/>
      <dgm:spPr/>
      <dgm:t>
        <a:bodyPr/>
        <a:lstStyle/>
        <a:p>
          <a:endParaRPr lang="tr-TR"/>
        </a:p>
      </dgm:t>
    </dgm:pt>
    <dgm:pt modelId="{E7AFE9E3-370F-4A3D-978A-5EF81FF081C5}" type="sibTrans" cxnId="{2EA95E81-FE48-4BC8-AAB7-5DF344FA0E06}">
      <dgm:prSet/>
      <dgm:spPr/>
      <dgm:t>
        <a:bodyPr/>
        <a:lstStyle/>
        <a:p>
          <a:endParaRPr lang="tr-TR"/>
        </a:p>
      </dgm:t>
    </dgm:pt>
    <dgm:pt modelId="{4F4242F2-1443-4F7C-8F67-0983B23E325E}">
      <dgm:prSet/>
      <dgm:spPr/>
      <dgm:t>
        <a:bodyPr/>
        <a:lstStyle/>
        <a:p>
          <a:r>
            <a:rPr lang="tr-TR" dirty="0" smtClean="0"/>
            <a:t>JAS-ANZ</a:t>
          </a:r>
          <a:endParaRPr lang="tr-TR" dirty="0"/>
        </a:p>
      </dgm:t>
    </dgm:pt>
    <dgm:pt modelId="{0756E62F-417E-4A0E-968A-F7E17B05D4DB}" type="parTrans" cxnId="{907BCAFB-5FA2-4BBC-A03D-79B1F5AC2DD5}">
      <dgm:prSet/>
      <dgm:spPr/>
      <dgm:t>
        <a:bodyPr/>
        <a:lstStyle/>
        <a:p>
          <a:endParaRPr lang="tr-TR"/>
        </a:p>
      </dgm:t>
    </dgm:pt>
    <dgm:pt modelId="{5AE6570C-B67D-4E04-820F-ED84944AA5A9}" type="sibTrans" cxnId="{907BCAFB-5FA2-4BBC-A03D-79B1F5AC2DD5}">
      <dgm:prSet/>
      <dgm:spPr/>
      <dgm:t>
        <a:bodyPr/>
        <a:lstStyle/>
        <a:p>
          <a:endParaRPr lang="tr-TR"/>
        </a:p>
      </dgm:t>
    </dgm:pt>
    <dgm:pt modelId="{3CA08F8F-8B19-46EF-B36B-08F40580F30C}">
      <dgm:prSet/>
      <dgm:spPr/>
      <dgm:t>
        <a:bodyPr/>
        <a:lstStyle/>
        <a:p>
          <a:r>
            <a:rPr lang="tr-TR" dirty="0" smtClean="0"/>
            <a:t>ACS</a:t>
          </a:r>
          <a:endParaRPr lang="tr-TR" dirty="0"/>
        </a:p>
      </dgm:t>
    </dgm:pt>
    <dgm:pt modelId="{F84DBB0B-8480-4213-8424-CE8D02D56AB5}" type="parTrans" cxnId="{9A27B813-743D-4BBA-8F59-F9F64FB08E80}">
      <dgm:prSet/>
      <dgm:spPr/>
      <dgm:t>
        <a:bodyPr/>
        <a:lstStyle/>
        <a:p>
          <a:endParaRPr lang="tr-TR"/>
        </a:p>
      </dgm:t>
    </dgm:pt>
    <dgm:pt modelId="{FC63FACC-812C-458B-B95B-C792BC9EB11C}" type="sibTrans" cxnId="{9A27B813-743D-4BBA-8F59-F9F64FB08E80}">
      <dgm:prSet/>
      <dgm:spPr/>
      <dgm:t>
        <a:bodyPr/>
        <a:lstStyle/>
        <a:p>
          <a:endParaRPr lang="tr-TR"/>
        </a:p>
      </dgm:t>
    </dgm:pt>
    <dgm:pt modelId="{38A735E6-015F-472E-880E-DF9DB07ABFEB}">
      <dgm:prSet/>
      <dgm:spPr/>
      <dgm:t>
        <a:bodyPr/>
        <a:lstStyle/>
        <a:p>
          <a:r>
            <a:rPr lang="tr-TR" dirty="0" smtClean="0"/>
            <a:t>SCC</a:t>
          </a:r>
          <a:endParaRPr lang="tr-TR" dirty="0"/>
        </a:p>
      </dgm:t>
    </dgm:pt>
    <dgm:pt modelId="{4EEB7500-A434-4A7D-A1A3-270CBEC14B72}" type="parTrans" cxnId="{F537A8E4-FA0A-4EFE-936E-50927B7A775D}">
      <dgm:prSet/>
      <dgm:spPr/>
      <dgm:t>
        <a:bodyPr/>
        <a:lstStyle/>
        <a:p>
          <a:endParaRPr lang="tr-TR"/>
        </a:p>
      </dgm:t>
    </dgm:pt>
    <dgm:pt modelId="{D7E21111-5D59-4615-AF30-C508B430C5E6}" type="sibTrans" cxnId="{F537A8E4-FA0A-4EFE-936E-50927B7A775D}">
      <dgm:prSet/>
      <dgm:spPr/>
      <dgm:t>
        <a:bodyPr/>
        <a:lstStyle/>
        <a:p>
          <a:endParaRPr lang="tr-TR"/>
        </a:p>
      </dgm:t>
    </dgm:pt>
    <dgm:pt modelId="{B5CA9BCA-F359-4787-ACAA-8BDC4F67D667}">
      <dgm:prSet/>
      <dgm:spPr/>
      <dgm:t>
        <a:bodyPr/>
        <a:lstStyle/>
        <a:p>
          <a:r>
            <a:rPr lang="tr-TR" dirty="0" smtClean="0"/>
            <a:t>CNAS</a:t>
          </a:r>
          <a:endParaRPr lang="tr-TR" dirty="0"/>
        </a:p>
      </dgm:t>
    </dgm:pt>
    <dgm:pt modelId="{4576BBCD-DBAC-487A-BADE-B2A665E5E0BA}" type="parTrans" cxnId="{7C723E19-A7EE-4967-ABBB-F1BD998BEF73}">
      <dgm:prSet/>
      <dgm:spPr/>
      <dgm:t>
        <a:bodyPr/>
        <a:lstStyle/>
        <a:p>
          <a:endParaRPr lang="tr-TR"/>
        </a:p>
      </dgm:t>
    </dgm:pt>
    <dgm:pt modelId="{31CABD22-BB50-4D3A-8612-2F86F5D90B0D}" type="sibTrans" cxnId="{7C723E19-A7EE-4967-ABBB-F1BD998BEF73}">
      <dgm:prSet/>
      <dgm:spPr/>
      <dgm:t>
        <a:bodyPr/>
        <a:lstStyle/>
        <a:p>
          <a:endParaRPr lang="tr-TR"/>
        </a:p>
      </dgm:t>
    </dgm:pt>
    <dgm:pt modelId="{33B285AD-170C-4AAE-B05D-DFF622D0011A}">
      <dgm:prSet/>
      <dgm:spPr/>
      <dgm:t>
        <a:bodyPr/>
        <a:lstStyle/>
        <a:p>
          <a:r>
            <a:rPr lang="tr-TR" dirty="0" smtClean="0"/>
            <a:t>ROYALCERT</a:t>
          </a:r>
          <a:endParaRPr lang="tr-TR" dirty="0"/>
        </a:p>
      </dgm:t>
    </dgm:pt>
    <dgm:pt modelId="{AD9BACC0-1432-45E8-8753-828DEC9E66E6}" type="parTrans" cxnId="{7A672B7A-FE36-400E-BAF4-E57E6173AF7A}">
      <dgm:prSet/>
      <dgm:spPr/>
      <dgm:t>
        <a:bodyPr/>
        <a:lstStyle/>
        <a:p>
          <a:endParaRPr lang="tr-TR"/>
        </a:p>
      </dgm:t>
    </dgm:pt>
    <dgm:pt modelId="{6152531E-4ACB-437E-A283-EBF9567856AD}" type="sibTrans" cxnId="{7A672B7A-FE36-400E-BAF4-E57E6173AF7A}">
      <dgm:prSet/>
      <dgm:spPr/>
      <dgm:t>
        <a:bodyPr/>
        <a:lstStyle/>
        <a:p>
          <a:endParaRPr lang="tr-TR"/>
        </a:p>
      </dgm:t>
    </dgm:pt>
    <dgm:pt modelId="{32B58B12-160E-482F-AF44-8EABFCA763D9}">
      <dgm:prSet/>
      <dgm:spPr/>
      <dgm:t>
        <a:bodyPr/>
        <a:lstStyle/>
        <a:p>
          <a:r>
            <a:rPr lang="tr-TR" dirty="0" smtClean="0"/>
            <a:t>KALİTEST</a:t>
          </a:r>
          <a:endParaRPr lang="tr-TR" dirty="0"/>
        </a:p>
      </dgm:t>
    </dgm:pt>
    <dgm:pt modelId="{B6E97B56-8E71-4310-904F-2190BB906401}" type="parTrans" cxnId="{E579D13C-5C49-4807-9423-1D57897D7381}">
      <dgm:prSet/>
      <dgm:spPr/>
      <dgm:t>
        <a:bodyPr/>
        <a:lstStyle/>
        <a:p>
          <a:endParaRPr lang="tr-TR"/>
        </a:p>
      </dgm:t>
    </dgm:pt>
    <dgm:pt modelId="{49DA6C69-0D6A-4DD3-800F-085B4030E5A6}" type="sibTrans" cxnId="{E579D13C-5C49-4807-9423-1D57897D7381}">
      <dgm:prSet/>
      <dgm:spPr/>
      <dgm:t>
        <a:bodyPr/>
        <a:lstStyle/>
        <a:p>
          <a:endParaRPr lang="tr-TR"/>
        </a:p>
      </dgm:t>
    </dgm:pt>
    <dgm:pt modelId="{28CDE0D9-5F8E-4311-954D-D68BB172FA87}">
      <dgm:prSet/>
      <dgm:spPr/>
      <dgm:t>
        <a:bodyPr/>
        <a:lstStyle/>
        <a:p>
          <a:r>
            <a:rPr lang="tr-TR" dirty="0" smtClean="0"/>
            <a:t>SGS</a:t>
          </a:r>
          <a:endParaRPr lang="tr-TR" dirty="0"/>
        </a:p>
      </dgm:t>
    </dgm:pt>
    <dgm:pt modelId="{1A448A64-46BA-48A4-B550-05E5127E1F45}" type="parTrans" cxnId="{FD7E0BAC-EE4C-4392-9842-58B31010EE18}">
      <dgm:prSet/>
      <dgm:spPr/>
      <dgm:t>
        <a:bodyPr/>
        <a:lstStyle/>
        <a:p>
          <a:endParaRPr lang="tr-TR"/>
        </a:p>
      </dgm:t>
    </dgm:pt>
    <dgm:pt modelId="{666FD467-2C14-453C-ADBA-C3A47651BC97}" type="sibTrans" cxnId="{FD7E0BAC-EE4C-4392-9842-58B31010EE18}">
      <dgm:prSet/>
      <dgm:spPr/>
      <dgm:t>
        <a:bodyPr/>
        <a:lstStyle/>
        <a:p>
          <a:endParaRPr lang="tr-TR"/>
        </a:p>
      </dgm:t>
    </dgm:pt>
    <dgm:pt modelId="{261F8CB3-8FC4-44E0-9CBA-7C341AECA290}">
      <dgm:prSet/>
      <dgm:spPr/>
      <dgm:t>
        <a:bodyPr/>
        <a:lstStyle/>
        <a:p>
          <a:r>
            <a:rPr lang="tr-TR" dirty="0" smtClean="0"/>
            <a:t>BUREAU VERİTAS</a:t>
          </a:r>
          <a:endParaRPr lang="tr-TR" dirty="0"/>
        </a:p>
      </dgm:t>
    </dgm:pt>
    <dgm:pt modelId="{48B3AEF4-49F7-4F26-909E-1C3D2D145850}" type="parTrans" cxnId="{5F777979-2181-40B4-81C3-79D115529A5E}">
      <dgm:prSet/>
      <dgm:spPr/>
      <dgm:t>
        <a:bodyPr/>
        <a:lstStyle/>
        <a:p>
          <a:endParaRPr lang="tr-TR"/>
        </a:p>
      </dgm:t>
    </dgm:pt>
    <dgm:pt modelId="{4006DFAA-2F06-4A40-A125-6926CCC95144}" type="sibTrans" cxnId="{5F777979-2181-40B4-81C3-79D115529A5E}">
      <dgm:prSet/>
      <dgm:spPr/>
      <dgm:t>
        <a:bodyPr/>
        <a:lstStyle/>
        <a:p>
          <a:endParaRPr lang="tr-TR"/>
        </a:p>
      </dgm:t>
    </dgm:pt>
    <dgm:pt modelId="{5FE572E9-EE35-4E20-9151-12A7CED5EE71}">
      <dgm:prSet/>
      <dgm:spPr/>
      <dgm:t>
        <a:bodyPr/>
        <a:lstStyle/>
        <a:p>
          <a:r>
            <a:rPr lang="tr-TR" dirty="0" smtClean="0"/>
            <a:t>TUV</a:t>
          </a:r>
          <a:endParaRPr lang="tr-TR" dirty="0"/>
        </a:p>
      </dgm:t>
    </dgm:pt>
    <dgm:pt modelId="{3F376D66-4EDB-4D05-A2FD-D466E1921864}" type="parTrans" cxnId="{55C039DC-E21D-4CCA-BC46-EB3D84B9F168}">
      <dgm:prSet/>
      <dgm:spPr/>
      <dgm:t>
        <a:bodyPr/>
        <a:lstStyle/>
        <a:p>
          <a:endParaRPr lang="tr-TR"/>
        </a:p>
      </dgm:t>
    </dgm:pt>
    <dgm:pt modelId="{537DA47C-849B-4D3A-9D5C-C8FCEA590EC8}" type="sibTrans" cxnId="{55C039DC-E21D-4CCA-BC46-EB3D84B9F168}">
      <dgm:prSet/>
      <dgm:spPr/>
      <dgm:t>
        <a:bodyPr/>
        <a:lstStyle/>
        <a:p>
          <a:endParaRPr lang="tr-TR"/>
        </a:p>
      </dgm:t>
    </dgm:pt>
    <dgm:pt modelId="{B0971F85-9E10-40C5-9E6D-BECE22DA65D5}">
      <dgm:prSet/>
      <dgm:spPr/>
      <dgm:t>
        <a:bodyPr/>
        <a:lstStyle/>
        <a:p>
          <a:r>
            <a:rPr lang="tr-TR" dirty="0" smtClean="0"/>
            <a:t>BSI</a:t>
          </a:r>
          <a:endParaRPr lang="tr-TR" dirty="0"/>
        </a:p>
      </dgm:t>
    </dgm:pt>
    <dgm:pt modelId="{158293BA-14AE-4FAE-B309-51D969F7DFD8}" type="parTrans" cxnId="{A7E79C90-CA0E-41B3-8B43-96E3D519465E}">
      <dgm:prSet/>
      <dgm:spPr/>
      <dgm:t>
        <a:bodyPr/>
        <a:lstStyle/>
        <a:p>
          <a:endParaRPr lang="tr-TR"/>
        </a:p>
      </dgm:t>
    </dgm:pt>
    <dgm:pt modelId="{DF16486D-1BC8-47EA-93FD-806ACBBF0483}" type="sibTrans" cxnId="{A7E79C90-CA0E-41B3-8B43-96E3D519465E}">
      <dgm:prSet/>
      <dgm:spPr/>
      <dgm:t>
        <a:bodyPr/>
        <a:lstStyle/>
        <a:p>
          <a:endParaRPr lang="tr-TR"/>
        </a:p>
      </dgm:t>
    </dgm:pt>
    <dgm:pt modelId="{AED47530-7ADC-464E-B539-2D87D620BFBA}">
      <dgm:prSet/>
      <dgm:spPr/>
      <dgm:t>
        <a:bodyPr/>
        <a:lstStyle/>
        <a:p>
          <a:r>
            <a:rPr lang="tr-TR" dirty="0" smtClean="0"/>
            <a:t>ISACERT</a:t>
          </a:r>
          <a:endParaRPr lang="tr-TR" dirty="0"/>
        </a:p>
      </dgm:t>
    </dgm:pt>
    <dgm:pt modelId="{2E35FC32-5DED-4600-B3E6-B15F5899A229}" type="parTrans" cxnId="{A541AD9C-848D-49B5-BD80-AC8A485419C5}">
      <dgm:prSet/>
      <dgm:spPr/>
      <dgm:t>
        <a:bodyPr/>
        <a:lstStyle/>
        <a:p>
          <a:endParaRPr lang="tr-TR"/>
        </a:p>
      </dgm:t>
    </dgm:pt>
    <dgm:pt modelId="{E9BAE17C-D8E1-4E9D-8073-D1DC889C66BC}" type="sibTrans" cxnId="{A541AD9C-848D-49B5-BD80-AC8A485419C5}">
      <dgm:prSet/>
      <dgm:spPr/>
      <dgm:t>
        <a:bodyPr/>
        <a:lstStyle/>
        <a:p>
          <a:endParaRPr lang="tr-TR"/>
        </a:p>
      </dgm:t>
    </dgm:pt>
    <dgm:pt modelId="{551CA1C6-31E5-49A5-AA5B-39C11DDFCC8F}">
      <dgm:prSet/>
      <dgm:spPr/>
      <dgm:t>
        <a:bodyPr/>
        <a:lstStyle/>
        <a:p>
          <a:r>
            <a:rPr lang="tr-TR" dirty="0" smtClean="0"/>
            <a:t>WCS</a:t>
          </a:r>
          <a:endParaRPr lang="tr-TR" dirty="0"/>
        </a:p>
      </dgm:t>
    </dgm:pt>
    <dgm:pt modelId="{4CA73514-3B2A-4A2A-BE02-A4963141ACBB}" type="parTrans" cxnId="{D78E14B8-0DDB-447E-A015-205A8A928583}">
      <dgm:prSet/>
      <dgm:spPr/>
      <dgm:t>
        <a:bodyPr/>
        <a:lstStyle/>
        <a:p>
          <a:endParaRPr lang="tr-TR"/>
        </a:p>
      </dgm:t>
    </dgm:pt>
    <dgm:pt modelId="{F8828370-F3F5-4F21-91AC-5DD05050D195}" type="sibTrans" cxnId="{D78E14B8-0DDB-447E-A015-205A8A928583}">
      <dgm:prSet/>
      <dgm:spPr/>
      <dgm:t>
        <a:bodyPr/>
        <a:lstStyle/>
        <a:p>
          <a:endParaRPr lang="tr-TR"/>
        </a:p>
      </dgm:t>
    </dgm:pt>
    <dgm:pt modelId="{5F193CC9-50C4-4D4A-99F0-446BFAEC72C5}">
      <dgm:prSet/>
      <dgm:spPr/>
      <dgm:t>
        <a:bodyPr/>
        <a:lstStyle/>
        <a:p>
          <a:r>
            <a:rPr lang="tr-TR" dirty="0" smtClean="0"/>
            <a:t>SGS</a:t>
          </a:r>
          <a:endParaRPr lang="tr-TR" dirty="0"/>
        </a:p>
      </dgm:t>
    </dgm:pt>
    <dgm:pt modelId="{94BD1547-C894-4C83-A185-A395BA72011B}" type="parTrans" cxnId="{B2653ADE-646C-44EE-9DDF-E794600109A9}">
      <dgm:prSet/>
      <dgm:spPr/>
      <dgm:t>
        <a:bodyPr/>
        <a:lstStyle/>
        <a:p>
          <a:endParaRPr lang="tr-TR"/>
        </a:p>
      </dgm:t>
    </dgm:pt>
    <dgm:pt modelId="{E7DF15E0-242E-40A9-B9AF-5A32D181D3D1}" type="sibTrans" cxnId="{B2653ADE-646C-44EE-9DDF-E794600109A9}">
      <dgm:prSet/>
      <dgm:spPr/>
      <dgm:t>
        <a:bodyPr/>
        <a:lstStyle/>
        <a:p>
          <a:endParaRPr lang="tr-TR"/>
        </a:p>
      </dgm:t>
    </dgm:pt>
    <dgm:pt modelId="{41D86EEB-F159-4D1E-B0FE-D4033277AD11}">
      <dgm:prSet/>
      <dgm:spPr/>
      <dgm:t>
        <a:bodyPr/>
        <a:lstStyle/>
        <a:p>
          <a:r>
            <a:rPr lang="tr-TR" dirty="0" smtClean="0"/>
            <a:t>MOODY</a:t>
          </a:r>
          <a:endParaRPr lang="tr-TR" dirty="0"/>
        </a:p>
      </dgm:t>
    </dgm:pt>
    <dgm:pt modelId="{AA3A2016-57A1-457B-AE45-7E5200E7DDF7}" type="parTrans" cxnId="{A19B0C12-04D4-48BA-BA37-7ABA7B6A7E79}">
      <dgm:prSet/>
      <dgm:spPr/>
      <dgm:t>
        <a:bodyPr/>
        <a:lstStyle/>
        <a:p>
          <a:endParaRPr lang="tr-TR"/>
        </a:p>
      </dgm:t>
    </dgm:pt>
    <dgm:pt modelId="{380DC6D3-C3DE-4B2E-8457-9C40179256CF}" type="sibTrans" cxnId="{A19B0C12-04D4-48BA-BA37-7ABA7B6A7E79}">
      <dgm:prSet/>
      <dgm:spPr/>
      <dgm:t>
        <a:bodyPr/>
        <a:lstStyle/>
        <a:p>
          <a:endParaRPr lang="tr-TR"/>
        </a:p>
      </dgm:t>
    </dgm:pt>
    <dgm:pt modelId="{2BF6E350-C26D-4B8D-BE4D-47E16F96EC91}">
      <dgm:prSet/>
      <dgm:spPr/>
      <dgm:t>
        <a:bodyPr/>
        <a:lstStyle/>
        <a:p>
          <a:r>
            <a:rPr lang="tr-TR" dirty="0" smtClean="0"/>
            <a:t>LLOYD’S</a:t>
          </a:r>
          <a:endParaRPr lang="tr-TR" dirty="0"/>
        </a:p>
      </dgm:t>
    </dgm:pt>
    <dgm:pt modelId="{CA10FEA0-A40A-40A6-B2FE-962F9C1CC801}" type="parTrans" cxnId="{62D5A757-F8D2-4134-A673-6F44CDD2A231}">
      <dgm:prSet/>
      <dgm:spPr/>
      <dgm:t>
        <a:bodyPr/>
        <a:lstStyle/>
        <a:p>
          <a:endParaRPr lang="tr-TR"/>
        </a:p>
      </dgm:t>
    </dgm:pt>
    <dgm:pt modelId="{C224F81A-7E1C-431C-9576-3DCCB9F0F236}" type="sibTrans" cxnId="{62D5A757-F8D2-4134-A673-6F44CDD2A231}">
      <dgm:prSet/>
      <dgm:spPr/>
      <dgm:t>
        <a:bodyPr/>
        <a:lstStyle/>
        <a:p>
          <a:endParaRPr lang="tr-TR"/>
        </a:p>
      </dgm:t>
    </dgm:pt>
    <dgm:pt modelId="{FA82D436-34E0-4461-A37A-D83D7C5586D1}">
      <dgm:prSet/>
      <dgm:spPr/>
      <dgm:t>
        <a:bodyPr/>
        <a:lstStyle/>
        <a:p>
          <a:r>
            <a:rPr lang="tr-TR" dirty="0" smtClean="0"/>
            <a:t>ASA</a:t>
          </a:r>
          <a:endParaRPr lang="tr-TR" dirty="0"/>
        </a:p>
      </dgm:t>
    </dgm:pt>
    <dgm:pt modelId="{2C7D3DD8-0D13-4AA8-A706-9484BDEFD18C}" type="parTrans" cxnId="{E0221CD9-8BF7-4A00-8CAA-673D618603B7}">
      <dgm:prSet/>
      <dgm:spPr/>
      <dgm:t>
        <a:bodyPr/>
        <a:lstStyle/>
        <a:p>
          <a:endParaRPr lang="tr-TR"/>
        </a:p>
      </dgm:t>
    </dgm:pt>
    <dgm:pt modelId="{CC3CA640-94E5-4529-9C97-653E36F23C5A}" type="sibTrans" cxnId="{E0221CD9-8BF7-4A00-8CAA-673D618603B7}">
      <dgm:prSet/>
      <dgm:spPr/>
      <dgm:t>
        <a:bodyPr/>
        <a:lstStyle/>
        <a:p>
          <a:endParaRPr lang="tr-TR"/>
        </a:p>
      </dgm:t>
    </dgm:pt>
    <dgm:pt modelId="{91251157-B1B7-41CA-BE39-6F88EE881A27}">
      <dgm:prSet/>
      <dgm:spPr/>
      <dgm:t>
        <a:bodyPr/>
        <a:lstStyle/>
        <a:p>
          <a:r>
            <a:rPr lang="tr-TR" dirty="0" smtClean="0"/>
            <a:t>CACS</a:t>
          </a:r>
          <a:endParaRPr lang="tr-TR" dirty="0"/>
        </a:p>
      </dgm:t>
    </dgm:pt>
    <dgm:pt modelId="{DA70DBCD-562E-45D7-BF3B-1B85FC5E823F}" type="parTrans" cxnId="{62165B81-8F05-4B44-A635-0CF5D8C832F9}">
      <dgm:prSet/>
      <dgm:spPr/>
      <dgm:t>
        <a:bodyPr/>
        <a:lstStyle/>
        <a:p>
          <a:endParaRPr lang="tr-TR"/>
        </a:p>
      </dgm:t>
    </dgm:pt>
    <dgm:pt modelId="{DC8ABDD6-DC6B-4F19-9C71-113B43352264}" type="sibTrans" cxnId="{62165B81-8F05-4B44-A635-0CF5D8C832F9}">
      <dgm:prSet/>
      <dgm:spPr/>
      <dgm:t>
        <a:bodyPr/>
        <a:lstStyle/>
        <a:p>
          <a:endParaRPr lang="tr-TR"/>
        </a:p>
      </dgm:t>
    </dgm:pt>
    <dgm:pt modelId="{223F58B2-CF67-4110-BCF1-D7490006F623}">
      <dgm:prSet/>
      <dgm:spPr/>
      <dgm:t>
        <a:bodyPr/>
        <a:lstStyle/>
        <a:p>
          <a:r>
            <a:rPr lang="tr-TR" dirty="0" smtClean="0"/>
            <a:t>SGS</a:t>
          </a:r>
          <a:endParaRPr lang="tr-TR" dirty="0"/>
        </a:p>
      </dgm:t>
    </dgm:pt>
    <dgm:pt modelId="{3A1A421B-7E10-4936-A77F-1BEEACD311AA}" type="parTrans" cxnId="{54DBB1C5-4653-46E5-A423-CA1E2B24F675}">
      <dgm:prSet/>
      <dgm:spPr/>
      <dgm:t>
        <a:bodyPr/>
        <a:lstStyle/>
        <a:p>
          <a:endParaRPr lang="tr-TR"/>
        </a:p>
      </dgm:t>
    </dgm:pt>
    <dgm:pt modelId="{7611B1F7-E66D-4FE3-B3D3-59AFD5C5C13F}" type="sibTrans" cxnId="{54DBB1C5-4653-46E5-A423-CA1E2B24F675}">
      <dgm:prSet/>
      <dgm:spPr/>
      <dgm:t>
        <a:bodyPr/>
        <a:lstStyle/>
        <a:p>
          <a:endParaRPr lang="tr-TR"/>
        </a:p>
      </dgm:t>
    </dgm:pt>
    <dgm:pt modelId="{F4C1CAE3-F163-4B0D-B6BE-CC943BBD4B53}">
      <dgm:prSet/>
      <dgm:spPr/>
      <dgm:t>
        <a:bodyPr/>
        <a:lstStyle/>
        <a:p>
          <a:r>
            <a:rPr lang="tr-TR" dirty="0" smtClean="0"/>
            <a:t>ICS</a:t>
          </a:r>
          <a:endParaRPr lang="tr-TR" dirty="0"/>
        </a:p>
      </dgm:t>
    </dgm:pt>
    <dgm:pt modelId="{E1AEE9A2-3D5B-4637-8537-BE305C7B3D7A}" type="parTrans" cxnId="{A7940735-A0BC-4D3A-934D-8EF5BC040FD9}">
      <dgm:prSet/>
      <dgm:spPr/>
      <dgm:t>
        <a:bodyPr/>
        <a:lstStyle/>
        <a:p>
          <a:endParaRPr lang="tr-TR"/>
        </a:p>
      </dgm:t>
    </dgm:pt>
    <dgm:pt modelId="{690F9B8D-168E-44E2-B0A9-598617CEEBE8}" type="sibTrans" cxnId="{A7940735-A0BC-4D3A-934D-8EF5BC040FD9}">
      <dgm:prSet/>
      <dgm:spPr/>
      <dgm:t>
        <a:bodyPr/>
        <a:lstStyle/>
        <a:p>
          <a:endParaRPr lang="tr-TR"/>
        </a:p>
      </dgm:t>
    </dgm:pt>
    <dgm:pt modelId="{AE6A6DFA-ED9B-4F3F-9EC2-561E955E77F4}">
      <dgm:prSet/>
      <dgm:spPr/>
      <dgm:t>
        <a:bodyPr/>
        <a:lstStyle/>
        <a:p>
          <a:r>
            <a:rPr lang="tr-TR" dirty="0" smtClean="0"/>
            <a:t>TUV</a:t>
          </a:r>
          <a:endParaRPr lang="tr-TR" dirty="0"/>
        </a:p>
      </dgm:t>
    </dgm:pt>
    <dgm:pt modelId="{24F2D0A7-7836-435F-A6DA-1620D28CE3E3}" type="parTrans" cxnId="{D19D8C6F-778E-4D0B-9B5A-0638A8A10F86}">
      <dgm:prSet/>
      <dgm:spPr/>
      <dgm:t>
        <a:bodyPr/>
        <a:lstStyle/>
        <a:p>
          <a:endParaRPr lang="tr-TR"/>
        </a:p>
      </dgm:t>
    </dgm:pt>
    <dgm:pt modelId="{B361FE4D-CBCE-415A-A036-78D07A75E9C9}" type="sibTrans" cxnId="{D19D8C6F-778E-4D0B-9B5A-0638A8A10F86}">
      <dgm:prSet/>
      <dgm:spPr/>
      <dgm:t>
        <a:bodyPr/>
        <a:lstStyle/>
        <a:p>
          <a:endParaRPr lang="tr-TR"/>
        </a:p>
      </dgm:t>
    </dgm:pt>
    <dgm:pt modelId="{3C9DED4F-F277-4319-8890-55387FB430CA}">
      <dgm:prSet/>
      <dgm:spPr/>
      <dgm:t>
        <a:bodyPr/>
        <a:lstStyle/>
        <a:p>
          <a:r>
            <a:rPr lang="tr-TR" dirty="0" smtClean="0"/>
            <a:t>CEPREI</a:t>
          </a:r>
          <a:endParaRPr lang="tr-TR" dirty="0"/>
        </a:p>
      </dgm:t>
    </dgm:pt>
    <dgm:pt modelId="{388EC7CB-7504-447E-A702-6F7942CCB35F}" type="parTrans" cxnId="{B076554D-936B-4053-87A9-8CBAB31F2057}">
      <dgm:prSet/>
      <dgm:spPr/>
      <dgm:t>
        <a:bodyPr/>
        <a:lstStyle/>
        <a:p>
          <a:endParaRPr lang="tr-TR"/>
        </a:p>
      </dgm:t>
    </dgm:pt>
    <dgm:pt modelId="{B5B9B36B-AEF4-42F5-B41E-C5AE3CB70346}" type="sibTrans" cxnId="{B076554D-936B-4053-87A9-8CBAB31F2057}">
      <dgm:prSet/>
      <dgm:spPr/>
      <dgm:t>
        <a:bodyPr/>
        <a:lstStyle/>
        <a:p>
          <a:endParaRPr lang="tr-TR"/>
        </a:p>
      </dgm:t>
    </dgm:pt>
    <dgm:pt modelId="{FAE9BB75-E5C6-49EC-8D91-4551B40DD2C3}">
      <dgm:prSet/>
      <dgm:spPr/>
      <dgm:t>
        <a:bodyPr/>
        <a:lstStyle/>
        <a:p>
          <a:r>
            <a:rPr lang="tr-TR" dirty="0" smtClean="0"/>
            <a:t>HUAXİA</a:t>
          </a:r>
          <a:endParaRPr lang="tr-TR" dirty="0"/>
        </a:p>
      </dgm:t>
    </dgm:pt>
    <dgm:pt modelId="{A386DF97-81D9-4860-88F7-0A149E2F2FFD}" type="parTrans" cxnId="{CEE919B4-D0FA-46ED-8F12-69711AF144F7}">
      <dgm:prSet/>
      <dgm:spPr/>
      <dgm:t>
        <a:bodyPr/>
        <a:lstStyle/>
        <a:p>
          <a:endParaRPr lang="tr-TR"/>
        </a:p>
      </dgm:t>
    </dgm:pt>
    <dgm:pt modelId="{3619DA88-79D2-411C-A870-E88A6540DDC0}" type="sibTrans" cxnId="{CEE919B4-D0FA-46ED-8F12-69711AF144F7}">
      <dgm:prSet/>
      <dgm:spPr/>
      <dgm:t>
        <a:bodyPr/>
        <a:lstStyle/>
        <a:p>
          <a:endParaRPr lang="tr-TR"/>
        </a:p>
      </dgm:t>
    </dgm:pt>
    <dgm:pt modelId="{62C7A0BA-59A1-4DA7-B5A3-1CF5D9F00BCA}">
      <dgm:prSet/>
      <dgm:spPr/>
      <dgm:t>
        <a:bodyPr/>
        <a:lstStyle/>
        <a:p>
          <a:r>
            <a:rPr lang="tr-TR" dirty="0" smtClean="0"/>
            <a:t>CFL</a:t>
          </a:r>
          <a:endParaRPr lang="tr-TR" dirty="0"/>
        </a:p>
      </dgm:t>
    </dgm:pt>
    <dgm:pt modelId="{D98A2B64-A652-4949-8E68-E2ACE587BF52}" type="parTrans" cxnId="{63EEF4A4-ED09-4F44-A4ED-DE80ECB5F1A8}">
      <dgm:prSet/>
      <dgm:spPr/>
      <dgm:t>
        <a:bodyPr/>
        <a:lstStyle/>
        <a:p>
          <a:endParaRPr lang="tr-TR"/>
        </a:p>
      </dgm:t>
    </dgm:pt>
    <dgm:pt modelId="{C01959D3-9E82-44A4-AA9B-7419D2979C83}" type="sibTrans" cxnId="{63EEF4A4-ED09-4F44-A4ED-DE80ECB5F1A8}">
      <dgm:prSet/>
      <dgm:spPr/>
      <dgm:t>
        <a:bodyPr/>
        <a:lstStyle/>
        <a:p>
          <a:endParaRPr lang="tr-TR"/>
        </a:p>
      </dgm:t>
    </dgm:pt>
    <dgm:pt modelId="{1A8B9EE5-D7EA-433C-8409-8C27312409FB}">
      <dgm:prSet/>
      <dgm:spPr/>
      <dgm:t>
        <a:bodyPr/>
        <a:lstStyle/>
        <a:p>
          <a:r>
            <a:rPr lang="tr-TR" dirty="0" smtClean="0"/>
            <a:t>CRAA</a:t>
          </a:r>
          <a:endParaRPr lang="tr-TR" dirty="0"/>
        </a:p>
      </dgm:t>
    </dgm:pt>
    <dgm:pt modelId="{EC8A3911-B202-4FC7-A5F9-D411B1BF0454}" type="parTrans" cxnId="{6A6CB05E-2CCE-4925-823A-7D3987F974CB}">
      <dgm:prSet/>
      <dgm:spPr/>
      <dgm:t>
        <a:bodyPr/>
        <a:lstStyle/>
        <a:p>
          <a:endParaRPr lang="tr-TR"/>
        </a:p>
      </dgm:t>
    </dgm:pt>
    <dgm:pt modelId="{3BC94E2C-218F-414D-B52B-F90E54DDF116}" type="sibTrans" cxnId="{6A6CB05E-2CCE-4925-823A-7D3987F974CB}">
      <dgm:prSet/>
      <dgm:spPr/>
      <dgm:t>
        <a:bodyPr/>
        <a:lstStyle/>
        <a:p>
          <a:endParaRPr lang="tr-TR"/>
        </a:p>
      </dgm:t>
    </dgm:pt>
    <dgm:pt modelId="{89DB2167-C027-4883-A46F-3F6C75FE8328}">
      <dgm:prSet/>
      <dgm:spPr/>
      <dgm:t>
        <a:bodyPr/>
        <a:lstStyle/>
        <a:p>
          <a:r>
            <a:rPr lang="tr-TR" dirty="0" smtClean="0"/>
            <a:t>LLOYD’S</a:t>
          </a:r>
          <a:endParaRPr lang="tr-TR" dirty="0"/>
        </a:p>
      </dgm:t>
    </dgm:pt>
    <dgm:pt modelId="{4173A386-52B3-4906-8A55-92908290E82B}" type="parTrans" cxnId="{92DEF3FD-55E7-478A-8507-3EAB3E1C7ED1}">
      <dgm:prSet/>
      <dgm:spPr/>
      <dgm:t>
        <a:bodyPr/>
        <a:lstStyle/>
        <a:p>
          <a:endParaRPr lang="tr-TR"/>
        </a:p>
      </dgm:t>
    </dgm:pt>
    <dgm:pt modelId="{BFA8E958-024C-4A59-A797-06CF197B1253}" type="sibTrans" cxnId="{92DEF3FD-55E7-478A-8507-3EAB3E1C7ED1}">
      <dgm:prSet/>
      <dgm:spPr/>
      <dgm:t>
        <a:bodyPr/>
        <a:lstStyle/>
        <a:p>
          <a:endParaRPr lang="tr-TR"/>
        </a:p>
      </dgm:t>
    </dgm:pt>
    <dgm:pt modelId="{DCC4B4E9-0CF4-48B2-996D-3C1D79E7F7CC}">
      <dgm:prSet/>
      <dgm:spPr/>
      <dgm:t>
        <a:bodyPr/>
        <a:lstStyle/>
        <a:p>
          <a:r>
            <a:rPr lang="tr-TR" dirty="0" smtClean="0"/>
            <a:t>TUV</a:t>
          </a:r>
          <a:endParaRPr lang="tr-TR" dirty="0"/>
        </a:p>
      </dgm:t>
    </dgm:pt>
    <dgm:pt modelId="{03EDE96A-8EF0-4291-9471-E33BD1EF128B}" type="parTrans" cxnId="{62D78441-8988-4129-9283-CA65FD4F6FA3}">
      <dgm:prSet/>
      <dgm:spPr/>
      <dgm:t>
        <a:bodyPr/>
        <a:lstStyle/>
        <a:p>
          <a:endParaRPr lang="tr-TR"/>
        </a:p>
      </dgm:t>
    </dgm:pt>
    <dgm:pt modelId="{DB4A5C75-2A0C-4994-B109-8BD17A1705C8}" type="sibTrans" cxnId="{62D78441-8988-4129-9283-CA65FD4F6FA3}">
      <dgm:prSet/>
      <dgm:spPr/>
      <dgm:t>
        <a:bodyPr/>
        <a:lstStyle/>
        <a:p>
          <a:endParaRPr lang="tr-TR"/>
        </a:p>
      </dgm:t>
    </dgm:pt>
    <dgm:pt modelId="{077FE9BD-51A2-4068-A70C-7C6F70590046}" type="pres">
      <dgm:prSet presAssocID="{D26C039B-5D1A-43C4-AE47-CA2788242715}" presName="Name0" presStyleCnt="0">
        <dgm:presLayoutVars>
          <dgm:orgChart val="1"/>
          <dgm:chPref val="1"/>
          <dgm:dir/>
          <dgm:animOne val="branch"/>
          <dgm:animLvl val="lvl"/>
          <dgm:resizeHandles/>
        </dgm:presLayoutVars>
      </dgm:prSet>
      <dgm:spPr/>
      <dgm:t>
        <a:bodyPr/>
        <a:lstStyle/>
        <a:p>
          <a:endParaRPr lang="tr-TR"/>
        </a:p>
      </dgm:t>
    </dgm:pt>
    <dgm:pt modelId="{330F4435-5B31-46A0-AA3C-E1E9D4FC5C40}" type="pres">
      <dgm:prSet presAssocID="{BD905F36-EF21-4D31-AFB0-F281229317DC}" presName="hierRoot1" presStyleCnt="0">
        <dgm:presLayoutVars>
          <dgm:hierBranch val="init"/>
        </dgm:presLayoutVars>
      </dgm:prSet>
      <dgm:spPr/>
      <dgm:t>
        <a:bodyPr/>
        <a:lstStyle/>
        <a:p>
          <a:endParaRPr lang="tr-TR"/>
        </a:p>
      </dgm:t>
    </dgm:pt>
    <dgm:pt modelId="{34DCF302-80F1-4027-AD3B-EC2355719C0E}" type="pres">
      <dgm:prSet presAssocID="{BD905F36-EF21-4D31-AFB0-F281229317DC}" presName="rootComposite1" presStyleCnt="0"/>
      <dgm:spPr/>
      <dgm:t>
        <a:bodyPr/>
        <a:lstStyle/>
        <a:p>
          <a:endParaRPr lang="tr-TR"/>
        </a:p>
      </dgm:t>
    </dgm:pt>
    <dgm:pt modelId="{E09A83D4-A601-4AAE-A176-59F3600997FA}" type="pres">
      <dgm:prSet presAssocID="{BD905F36-EF21-4D31-AFB0-F281229317DC}" presName="rootText1" presStyleLbl="alignAcc1" presStyleIdx="0" presStyleCnt="0">
        <dgm:presLayoutVars>
          <dgm:chPref val="3"/>
        </dgm:presLayoutVars>
      </dgm:prSet>
      <dgm:spPr/>
      <dgm:t>
        <a:bodyPr/>
        <a:lstStyle/>
        <a:p>
          <a:endParaRPr lang="tr-TR"/>
        </a:p>
      </dgm:t>
    </dgm:pt>
    <dgm:pt modelId="{496371E4-4F4E-4B3B-BFB0-0AACBA7AAC31}" type="pres">
      <dgm:prSet presAssocID="{BD905F36-EF21-4D31-AFB0-F281229317DC}" presName="topArc1" presStyleLbl="parChTrans1D1" presStyleIdx="0" presStyleCnt="72"/>
      <dgm:spPr/>
      <dgm:t>
        <a:bodyPr/>
        <a:lstStyle/>
        <a:p>
          <a:endParaRPr lang="tr-TR"/>
        </a:p>
      </dgm:t>
    </dgm:pt>
    <dgm:pt modelId="{16E2AD16-B7F6-46E3-8A4F-70164F6FEA90}" type="pres">
      <dgm:prSet presAssocID="{BD905F36-EF21-4D31-AFB0-F281229317DC}" presName="bottomArc1" presStyleLbl="parChTrans1D1" presStyleIdx="1" presStyleCnt="72"/>
      <dgm:spPr/>
      <dgm:t>
        <a:bodyPr/>
        <a:lstStyle/>
        <a:p>
          <a:endParaRPr lang="tr-TR"/>
        </a:p>
      </dgm:t>
    </dgm:pt>
    <dgm:pt modelId="{2AADE12B-5919-421A-A8E4-59B2CA3889BB}" type="pres">
      <dgm:prSet presAssocID="{BD905F36-EF21-4D31-AFB0-F281229317DC}" presName="topConnNode1" presStyleLbl="node1" presStyleIdx="0" presStyleCnt="0"/>
      <dgm:spPr/>
      <dgm:t>
        <a:bodyPr/>
        <a:lstStyle/>
        <a:p>
          <a:endParaRPr lang="tr-TR"/>
        </a:p>
      </dgm:t>
    </dgm:pt>
    <dgm:pt modelId="{A8F99005-B2E5-4949-8DFA-CD30C49881F2}" type="pres">
      <dgm:prSet presAssocID="{BD905F36-EF21-4D31-AFB0-F281229317DC}" presName="hierChild2" presStyleCnt="0"/>
      <dgm:spPr/>
      <dgm:t>
        <a:bodyPr/>
        <a:lstStyle/>
        <a:p>
          <a:endParaRPr lang="tr-TR"/>
        </a:p>
      </dgm:t>
    </dgm:pt>
    <dgm:pt modelId="{E5056334-D1F5-48D1-B010-5573D749E011}" type="pres">
      <dgm:prSet presAssocID="{4BCA0263-8689-4B4D-A948-4505950BC74D}" presName="Name28" presStyleLbl="parChTrans1D2" presStyleIdx="0" presStyleCnt="4"/>
      <dgm:spPr/>
      <dgm:t>
        <a:bodyPr/>
        <a:lstStyle/>
        <a:p>
          <a:endParaRPr lang="tr-TR"/>
        </a:p>
      </dgm:t>
    </dgm:pt>
    <dgm:pt modelId="{6D82C07E-4502-49D3-8AC0-206FB50B5AC1}" type="pres">
      <dgm:prSet presAssocID="{6F24C27C-1611-4295-88A5-0D678978126C}" presName="hierRoot2" presStyleCnt="0">
        <dgm:presLayoutVars>
          <dgm:hierBranch val="init"/>
        </dgm:presLayoutVars>
      </dgm:prSet>
      <dgm:spPr/>
      <dgm:t>
        <a:bodyPr/>
        <a:lstStyle/>
        <a:p>
          <a:endParaRPr lang="tr-TR"/>
        </a:p>
      </dgm:t>
    </dgm:pt>
    <dgm:pt modelId="{D65E086C-D64A-4729-B0DD-1A6B45CF477D}" type="pres">
      <dgm:prSet presAssocID="{6F24C27C-1611-4295-88A5-0D678978126C}" presName="rootComposite2" presStyleCnt="0"/>
      <dgm:spPr/>
      <dgm:t>
        <a:bodyPr/>
        <a:lstStyle/>
        <a:p>
          <a:endParaRPr lang="tr-TR"/>
        </a:p>
      </dgm:t>
    </dgm:pt>
    <dgm:pt modelId="{13C6333C-4BB9-47E8-832F-C053D72AB493}" type="pres">
      <dgm:prSet presAssocID="{6F24C27C-1611-4295-88A5-0D678978126C}" presName="rootText2" presStyleLbl="alignAcc1" presStyleIdx="0" presStyleCnt="0">
        <dgm:presLayoutVars>
          <dgm:chPref val="3"/>
        </dgm:presLayoutVars>
      </dgm:prSet>
      <dgm:spPr/>
      <dgm:t>
        <a:bodyPr/>
        <a:lstStyle/>
        <a:p>
          <a:endParaRPr lang="tr-TR"/>
        </a:p>
      </dgm:t>
    </dgm:pt>
    <dgm:pt modelId="{05914CFD-0190-4077-99BE-E4E79B5342D1}" type="pres">
      <dgm:prSet presAssocID="{6F24C27C-1611-4295-88A5-0D678978126C}" presName="topArc2" presStyleLbl="parChTrans1D1" presStyleIdx="2" presStyleCnt="72"/>
      <dgm:spPr/>
      <dgm:t>
        <a:bodyPr/>
        <a:lstStyle/>
        <a:p>
          <a:endParaRPr lang="tr-TR"/>
        </a:p>
      </dgm:t>
    </dgm:pt>
    <dgm:pt modelId="{F46F1E8B-6B25-4B17-A2CF-56358EA85FB1}" type="pres">
      <dgm:prSet presAssocID="{6F24C27C-1611-4295-88A5-0D678978126C}" presName="bottomArc2" presStyleLbl="parChTrans1D1" presStyleIdx="3" presStyleCnt="72"/>
      <dgm:spPr/>
      <dgm:t>
        <a:bodyPr/>
        <a:lstStyle/>
        <a:p>
          <a:endParaRPr lang="tr-TR"/>
        </a:p>
      </dgm:t>
    </dgm:pt>
    <dgm:pt modelId="{BB1EDC2E-CACF-42E5-ACA2-07853ABA3526}" type="pres">
      <dgm:prSet presAssocID="{6F24C27C-1611-4295-88A5-0D678978126C}" presName="topConnNode2" presStyleLbl="node2" presStyleIdx="0" presStyleCnt="0"/>
      <dgm:spPr/>
      <dgm:t>
        <a:bodyPr/>
        <a:lstStyle/>
        <a:p>
          <a:endParaRPr lang="tr-TR"/>
        </a:p>
      </dgm:t>
    </dgm:pt>
    <dgm:pt modelId="{74994423-7657-4A88-AB01-109B8883201A}" type="pres">
      <dgm:prSet presAssocID="{6F24C27C-1611-4295-88A5-0D678978126C}" presName="hierChild4" presStyleCnt="0"/>
      <dgm:spPr/>
      <dgm:t>
        <a:bodyPr/>
        <a:lstStyle/>
        <a:p>
          <a:endParaRPr lang="tr-TR"/>
        </a:p>
      </dgm:t>
    </dgm:pt>
    <dgm:pt modelId="{C196C13B-A35D-4C34-B7E0-0B82A1FF2F7A}" type="pres">
      <dgm:prSet presAssocID="{C9867003-7C9E-46E2-9848-26E3A0BA2798}" presName="Name28" presStyleLbl="parChTrans1D3" presStyleIdx="0" presStyleCnt="7"/>
      <dgm:spPr/>
      <dgm:t>
        <a:bodyPr/>
        <a:lstStyle/>
        <a:p>
          <a:endParaRPr lang="tr-TR"/>
        </a:p>
      </dgm:t>
    </dgm:pt>
    <dgm:pt modelId="{83BEBD1D-F247-4E28-A402-42C1708E485A}" type="pres">
      <dgm:prSet presAssocID="{A0494D16-A35A-4DE6-8CBC-9C01CED604CF}" presName="hierRoot2" presStyleCnt="0">
        <dgm:presLayoutVars>
          <dgm:hierBranch val="init"/>
        </dgm:presLayoutVars>
      </dgm:prSet>
      <dgm:spPr/>
      <dgm:t>
        <a:bodyPr/>
        <a:lstStyle/>
        <a:p>
          <a:endParaRPr lang="tr-TR"/>
        </a:p>
      </dgm:t>
    </dgm:pt>
    <dgm:pt modelId="{77A519F0-7189-4705-9BBF-E72B34B93346}" type="pres">
      <dgm:prSet presAssocID="{A0494D16-A35A-4DE6-8CBC-9C01CED604CF}" presName="rootComposite2" presStyleCnt="0"/>
      <dgm:spPr/>
      <dgm:t>
        <a:bodyPr/>
        <a:lstStyle/>
        <a:p>
          <a:endParaRPr lang="tr-TR"/>
        </a:p>
      </dgm:t>
    </dgm:pt>
    <dgm:pt modelId="{ECEA72E6-04F3-4E97-AFD0-4EE751CCA14D}" type="pres">
      <dgm:prSet presAssocID="{A0494D16-A35A-4DE6-8CBC-9C01CED604CF}" presName="rootText2" presStyleLbl="alignAcc1" presStyleIdx="0" presStyleCnt="0">
        <dgm:presLayoutVars>
          <dgm:chPref val="3"/>
        </dgm:presLayoutVars>
      </dgm:prSet>
      <dgm:spPr/>
      <dgm:t>
        <a:bodyPr/>
        <a:lstStyle/>
        <a:p>
          <a:endParaRPr lang="tr-TR"/>
        </a:p>
      </dgm:t>
    </dgm:pt>
    <dgm:pt modelId="{5C35CAFC-8D6E-41DD-9F84-9928F9A5B3DD}" type="pres">
      <dgm:prSet presAssocID="{A0494D16-A35A-4DE6-8CBC-9C01CED604CF}" presName="topArc2" presStyleLbl="parChTrans1D1" presStyleIdx="4" presStyleCnt="72"/>
      <dgm:spPr/>
      <dgm:t>
        <a:bodyPr/>
        <a:lstStyle/>
        <a:p>
          <a:endParaRPr lang="tr-TR"/>
        </a:p>
      </dgm:t>
    </dgm:pt>
    <dgm:pt modelId="{780EE40F-740B-41A7-AFCF-284E4E50F55F}" type="pres">
      <dgm:prSet presAssocID="{A0494D16-A35A-4DE6-8CBC-9C01CED604CF}" presName="bottomArc2" presStyleLbl="parChTrans1D1" presStyleIdx="5" presStyleCnt="72"/>
      <dgm:spPr/>
      <dgm:t>
        <a:bodyPr/>
        <a:lstStyle/>
        <a:p>
          <a:endParaRPr lang="tr-TR"/>
        </a:p>
      </dgm:t>
    </dgm:pt>
    <dgm:pt modelId="{0A4BB8E7-FF3D-4019-8E25-A1B5893F93B2}" type="pres">
      <dgm:prSet presAssocID="{A0494D16-A35A-4DE6-8CBC-9C01CED604CF}" presName="topConnNode2" presStyleLbl="node3" presStyleIdx="0" presStyleCnt="0"/>
      <dgm:spPr/>
      <dgm:t>
        <a:bodyPr/>
        <a:lstStyle/>
        <a:p>
          <a:endParaRPr lang="tr-TR"/>
        </a:p>
      </dgm:t>
    </dgm:pt>
    <dgm:pt modelId="{90488F06-5FDC-44A1-8623-B7ABDDE63109}" type="pres">
      <dgm:prSet presAssocID="{A0494D16-A35A-4DE6-8CBC-9C01CED604CF}" presName="hierChild4" presStyleCnt="0"/>
      <dgm:spPr/>
      <dgm:t>
        <a:bodyPr/>
        <a:lstStyle/>
        <a:p>
          <a:endParaRPr lang="tr-TR"/>
        </a:p>
      </dgm:t>
    </dgm:pt>
    <dgm:pt modelId="{6A75181D-8277-44B2-ACD6-40123E40249A}" type="pres">
      <dgm:prSet presAssocID="{A73279B5-C273-4272-AE6F-EA461DC1A55B}" presName="Name28" presStyleLbl="parChTrans1D4" presStyleIdx="0" presStyleCnt="24"/>
      <dgm:spPr/>
      <dgm:t>
        <a:bodyPr/>
        <a:lstStyle/>
        <a:p>
          <a:endParaRPr lang="tr-TR"/>
        </a:p>
      </dgm:t>
    </dgm:pt>
    <dgm:pt modelId="{8A235ABB-9FF3-45B1-B8B1-968D35DBF90D}" type="pres">
      <dgm:prSet presAssocID="{7091CB30-4FA2-4B1B-97A4-CE89C62B3586}" presName="hierRoot2" presStyleCnt="0">
        <dgm:presLayoutVars>
          <dgm:hierBranch val="init"/>
        </dgm:presLayoutVars>
      </dgm:prSet>
      <dgm:spPr/>
      <dgm:t>
        <a:bodyPr/>
        <a:lstStyle/>
        <a:p>
          <a:endParaRPr lang="tr-TR"/>
        </a:p>
      </dgm:t>
    </dgm:pt>
    <dgm:pt modelId="{EA71DB9A-BA73-4C11-AD6C-D7D7352F7205}" type="pres">
      <dgm:prSet presAssocID="{7091CB30-4FA2-4B1B-97A4-CE89C62B3586}" presName="rootComposite2" presStyleCnt="0"/>
      <dgm:spPr/>
      <dgm:t>
        <a:bodyPr/>
        <a:lstStyle/>
        <a:p>
          <a:endParaRPr lang="tr-TR"/>
        </a:p>
      </dgm:t>
    </dgm:pt>
    <dgm:pt modelId="{3BACE902-D8FC-4B1B-AB49-982005D34F01}" type="pres">
      <dgm:prSet presAssocID="{7091CB30-4FA2-4B1B-97A4-CE89C62B3586}" presName="rootText2" presStyleLbl="alignAcc1" presStyleIdx="0" presStyleCnt="0">
        <dgm:presLayoutVars>
          <dgm:chPref val="3"/>
        </dgm:presLayoutVars>
      </dgm:prSet>
      <dgm:spPr/>
      <dgm:t>
        <a:bodyPr/>
        <a:lstStyle/>
        <a:p>
          <a:endParaRPr lang="tr-TR"/>
        </a:p>
      </dgm:t>
    </dgm:pt>
    <dgm:pt modelId="{454C0E28-2733-4AD7-A911-1F277EFDFDB4}" type="pres">
      <dgm:prSet presAssocID="{7091CB30-4FA2-4B1B-97A4-CE89C62B3586}" presName="topArc2" presStyleLbl="parChTrans1D1" presStyleIdx="6" presStyleCnt="72"/>
      <dgm:spPr/>
      <dgm:t>
        <a:bodyPr/>
        <a:lstStyle/>
        <a:p>
          <a:endParaRPr lang="tr-TR"/>
        </a:p>
      </dgm:t>
    </dgm:pt>
    <dgm:pt modelId="{620BEE3E-52E2-4392-BF1D-9C2FAFBC5522}" type="pres">
      <dgm:prSet presAssocID="{7091CB30-4FA2-4B1B-97A4-CE89C62B3586}" presName="bottomArc2" presStyleLbl="parChTrans1D1" presStyleIdx="7" presStyleCnt="72"/>
      <dgm:spPr/>
      <dgm:t>
        <a:bodyPr/>
        <a:lstStyle/>
        <a:p>
          <a:endParaRPr lang="tr-TR"/>
        </a:p>
      </dgm:t>
    </dgm:pt>
    <dgm:pt modelId="{F6E71F11-67A0-4B25-A213-2DC423D7ED5B}" type="pres">
      <dgm:prSet presAssocID="{7091CB30-4FA2-4B1B-97A4-CE89C62B3586}" presName="topConnNode2" presStyleLbl="node4" presStyleIdx="0" presStyleCnt="0"/>
      <dgm:spPr/>
      <dgm:t>
        <a:bodyPr/>
        <a:lstStyle/>
        <a:p>
          <a:endParaRPr lang="tr-TR"/>
        </a:p>
      </dgm:t>
    </dgm:pt>
    <dgm:pt modelId="{2C87C90A-9406-4A0A-9945-DD902E2A72BE}" type="pres">
      <dgm:prSet presAssocID="{7091CB30-4FA2-4B1B-97A4-CE89C62B3586}" presName="hierChild4" presStyleCnt="0"/>
      <dgm:spPr/>
      <dgm:t>
        <a:bodyPr/>
        <a:lstStyle/>
        <a:p>
          <a:endParaRPr lang="tr-TR"/>
        </a:p>
      </dgm:t>
    </dgm:pt>
    <dgm:pt modelId="{A020CEDA-F50A-4165-9D5C-BDAF0C9B0F55}" type="pres">
      <dgm:prSet presAssocID="{7091CB30-4FA2-4B1B-97A4-CE89C62B3586}" presName="hierChild5" presStyleCnt="0"/>
      <dgm:spPr/>
      <dgm:t>
        <a:bodyPr/>
        <a:lstStyle/>
        <a:p>
          <a:endParaRPr lang="tr-TR"/>
        </a:p>
      </dgm:t>
    </dgm:pt>
    <dgm:pt modelId="{D90EAF9B-02E3-41BE-AFF4-00AA47B455ED}" type="pres">
      <dgm:prSet presAssocID="{AD9BACC0-1432-45E8-8753-828DEC9E66E6}" presName="Name28" presStyleLbl="parChTrans1D4" presStyleIdx="1" presStyleCnt="24"/>
      <dgm:spPr/>
      <dgm:t>
        <a:bodyPr/>
        <a:lstStyle/>
        <a:p>
          <a:endParaRPr lang="tr-TR"/>
        </a:p>
      </dgm:t>
    </dgm:pt>
    <dgm:pt modelId="{21AE6EA0-4F44-47A5-98E4-2182096FC6B1}" type="pres">
      <dgm:prSet presAssocID="{33B285AD-170C-4AAE-B05D-DFF622D0011A}" presName="hierRoot2" presStyleCnt="0">
        <dgm:presLayoutVars>
          <dgm:hierBranch val="init"/>
        </dgm:presLayoutVars>
      </dgm:prSet>
      <dgm:spPr/>
      <dgm:t>
        <a:bodyPr/>
        <a:lstStyle/>
        <a:p>
          <a:endParaRPr lang="tr-TR"/>
        </a:p>
      </dgm:t>
    </dgm:pt>
    <dgm:pt modelId="{7254736E-9D7F-4556-BC7E-639AF26EDECF}" type="pres">
      <dgm:prSet presAssocID="{33B285AD-170C-4AAE-B05D-DFF622D0011A}" presName="rootComposite2" presStyleCnt="0"/>
      <dgm:spPr/>
      <dgm:t>
        <a:bodyPr/>
        <a:lstStyle/>
        <a:p>
          <a:endParaRPr lang="tr-TR"/>
        </a:p>
      </dgm:t>
    </dgm:pt>
    <dgm:pt modelId="{E4B2934B-1D5B-4F99-9F91-8BCACBB4F6D8}" type="pres">
      <dgm:prSet presAssocID="{33B285AD-170C-4AAE-B05D-DFF622D0011A}" presName="rootText2" presStyleLbl="alignAcc1" presStyleIdx="0" presStyleCnt="0">
        <dgm:presLayoutVars>
          <dgm:chPref val="3"/>
        </dgm:presLayoutVars>
      </dgm:prSet>
      <dgm:spPr/>
      <dgm:t>
        <a:bodyPr/>
        <a:lstStyle/>
        <a:p>
          <a:endParaRPr lang="tr-TR"/>
        </a:p>
      </dgm:t>
    </dgm:pt>
    <dgm:pt modelId="{7C539F6E-EB66-45E7-A79F-008764513C9C}" type="pres">
      <dgm:prSet presAssocID="{33B285AD-170C-4AAE-B05D-DFF622D0011A}" presName="topArc2" presStyleLbl="parChTrans1D1" presStyleIdx="8" presStyleCnt="72"/>
      <dgm:spPr/>
      <dgm:t>
        <a:bodyPr/>
        <a:lstStyle/>
        <a:p>
          <a:endParaRPr lang="tr-TR"/>
        </a:p>
      </dgm:t>
    </dgm:pt>
    <dgm:pt modelId="{D66893E5-0ADC-4BF6-9707-BF1BD5727043}" type="pres">
      <dgm:prSet presAssocID="{33B285AD-170C-4AAE-B05D-DFF622D0011A}" presName="bottomArc2" presStyleLbl="parChTrans1D1" presStyleIdx="9" presStyleCnt="72"/>
      <dgm:spPr/>
      <dgm:t>
        <a:bodyPr/>
        <a:lstStyle/>
        <a:p>
          <a:endParaRPr lang="tr-TR"/>
        </a:p>
      </dgm:t>
    </dgm:pt>
    <dgm:pt modelId="{FDE1CC0C-4C7C-4415-88FD-DE1EFF346F1F}" type="pres">
      <dgm:prSet presAssocID="{33B285AD-170C-4AAE-B05D-DFF622D0011A}" presName="topConnNode2" presStyleLbl="node4" presStyleIdx="0" presStyleCnt="0"/>
      <dgm:spPr/>
      <dgm:t>
        <a:bodyPr/>
        <a:lstStyle/>
        <a:p>
          <a:endParaRPr lang="tr-TR"/>
        </a:p>
      </dgm:t>
    </dgm:pt>
    <dgm:pt modelId="{E7B285DF-1AE1-479D-8DB1-5E20B4C5BB00}" type="pres">
      <dgm:prSet presAssocID="{33B285AD-170C-4AAE-B05D-DFF622D0011A}" presName="hierChild4" presStyleCnt="0"/>
      <dgm:spPr/>
      <dgm:t>
        <a:bodyPr/>
        <a:lstStyle/>
        <a:p>
          <a:endParaRPr lang="tr-TR"/>
        </a:p>
      </dgm:t>
    </dgm:pt>
    <dgm:pt modelId="{728BF795-0F89-4578-9193-9EF8CA3F3111}" type="pres">
      <dgm:prSet presAssocID="{33B285AD-170C-4AAE-B05D-DFF622D0011A}" presName="hierChild5" presStyleCnt="0"/>
      <dgm:spPr/>
      <dgm:t>
        <a:bodyPr/>
        <a:lstStyle/>
        <a:p>
          <a:endParaRPr lang="tr-TR"/>
        </a:p>
      </dgm:t>
    </dgm:pt>
    <dgm:pt modelId="{B1138ABB-20D2-456A-9DA8-F7EED549D611}" type="pres">
      <dgm:prSet presAssocID="{B6E97B56-8E71-4310-904F-2190BB906401}" presName="Name28" presStyleLbl="parChTrans1D4" presStyleIdx="2" presStyleCnt="24"/>
      <dgm:spPr/>
      <dgm:t>
        <a:bodyPr/>
        <a:lstStyle/>
        <a:p>
          <a:endParaRPr lang="tr-TR"/>
        </a:p>
      </dgm:t>
    </dgm:pt>
    <dgm:pt modelId="{AB79E4C7-FE8F-489E-846F-F313EA0FCDE6}" type="pres">
      <dgm:prSet presAssocID="{32B58B12-160E-482F-AF44-8EABFCA763D9}" presName="hierRoot2" presStyleCnt="0">
        <dgm:presLayoutVars>
          <dgm:hierBranch val="init"/>
        </dgm:presLayoutVars>
      </dgm:prSet>
      <dgm:spPr/>
      <dgm:t>
        <a:bodyPr/>
        <a:lstStyle/>
        <a:p>
          <a:endParaRPr lang="tr-TR"/>
        </a:p>
      </dgm:t>
    </dgm:pt>
    <dgm:pt modelId="{722B748B-3645-4FDD-A5E9-37B9B871BE4A}" type="pres">
      <dgm:prSet presAssocID="{32B58B12-160E-482F-AF44-8EABFCA763D9}" presName="rootComposite2" presStyleCnt="0"/>
      <dgm:spPr/>
      <dgm:t>
        <a:bodyPr/>
        <a:lstStyle/>
        <a:p>
          <a:endParaRPr lang="tr-TR"/>
        </a:p>
      </dgm:t>
    </dgm:pt>
    <dgm:pt modelId="{CB3EB031-440B-4F2C-864B-75751CD89A77}" type="pres">
      <dgm:prSet presAssocID="{32B58B12-160E-482F-AF44-8EABFCA763D9}" presName="rootText2" presStyleLbl="alignAcc1" presStyleIdx="0" presStyleCnt="0">
        <dgm:presLayoutVars>
          <dgm:chPref val="3"/>
        </dgm:presLayoutVars>
      </dgm:prSet>
      <dgm:spPr/>
      <dgm:t>
        <a:bodyPr/>
        <a:lstStyle/>
        <a:p>
          <a:endParaRPr lang="tr-TR"/>
        </a:p>
      </dgm:t>
    </dgm:pt>
    <dgm:pt modelId="{A0E1FACC-4CE1-4C9B-91D0-3BD1C325289B}" type="pres">
      <dgm:prSet presAssocID="{32B58B12-160E-482F-AF44-8EABFCA763D9}" presName="topArc2" presStyleLbl="parChTrans1D1" presStyleIdx="10" presStyleCnt="72"/>
      <dgm:spPr/>
      <dgm:t>
        <a:bodyPr/>
        <a:lstStyle/>
        <a:p>
          <a:endParaRPr lang="tr-TR"/>
        </a:p>
      </dgm:t>
    </dgm:pt>
    <dgm:pt modelId="{4DB1A481-FAD1-48DC-8630-4A20BA9ED85D}" type="pres">
      <dgm:prSet presAssocID="{32B58B12-160E-482F-AF44-8EABFCA763D9}" presName="bottomArc2" presStyleLbl="parChTrans1D1" presStyleIdx="11" presStyleCnt="72"/>
      <dgm:spPr/>
      <dgm:t>
        <a:bodyPr/>
        <a:lstStyle/>
        <a:p>
          <a:endParaRPr lang="tr-TR"/>
        </a:p>
      </dgm:t>
    </dgm:pt>
    <dgm:pt modelId="{6D23F50F-97F6-409B-9F84-6B81B9BFECE0}" type="pres">
      <dgm:prSet presAssocID="{32B58B12-160E-482F-AF44-8EABFCA763D9}" presName="topConnNode2" presStyleLbl="node4" presStyleIdx="0" presStyleCnt="0"/>
      <dgm:spPr/>
      <dgm:t>
        <a:bodyPr/>
        <a:lstStyle/>
        <a:p>
          <a:endParaRPr lang="tr-TR"/>
        </a:p>
      </dgm:t>
    </dgm:pt>
    <dgm:pt modelId="{32E3D2A5-B070-4FB1-908F-16884037FE3B}" type="pres">
      <dgm:prSet presAssocID="{32B58B12-160E-482F-AF44-8EABFCA763D9}" presName="hierChild4" presStyleCnt="0"/>
      <dgm:spPr/>
      <dgm:t>
        <a:bodyPr/>
        <a:lstStyle/>
        <a:p>
          <a:endParaRPr lang="tr-TR"/>
        </a:p>
      </dgm:t>
    </dgm:pt>
    <dgm:pt modelId="{459FD512-FF3B-4F3B-8252-0044701433A2}" type="pres">
      <dgm:prSet presAssocID="{32B58B12-160E-482F-AF44-8EABFCA763D9}" presName="hierChild5" presStyleCnt="0"/>
      <dgm:spPr/>
      <dgm:t>
        <a:bodyPr/>
        <a:lstStyle/>
        <a:p>
          <a:endParaRPr lang="tr-TR"/>
        </a:p>
      </dgm:t>
    </dgm:pt>
    <dgm:pt modelId="{5BB7C6A8-EEB5-4A09-9625-BA72BAD93DBF}" type="pres">
      <dgm:prSet presAssocID="{1A448A64-46BA-48A4-B550-05E5127E1F45}" presName="Name28" presStyleLbl="parChTrans1D4" presStyleIdx="3" presStyleCnt="24"/>
      <dgm:spPr/>
      <dgm:t>
        <a:bodyPr/>
        <a:lstStyle/>
        <a:p>
          <a:endParaRPr lang="tr-TR"/>
        </a:p>
      </dgm:t>
    </dgm:pt>
    <dgm:pt modelId="{ABAFBA73-8545-4E36-AE96-40C632855C1B}" type="pres">
      <dgm:prSet presAssocID="{28CDE0D9-5F8E-4311-954D-D68BB172FA87}" presName="hierRoot2" presStyleCnt="0">
        <dgm:presLayoutVars>
          <dgm:hierBranch val="init"/>
        </dgm:presLayoutVars>
      </dgm:prSet>
      <dgm:spPr/>
      <dgm:t>
        <a:bodyPr/>
        <a:lstStyle/>
        <a:p>
          <a:endParaRPr lang="tr-TR"/>
        </a:p>
      </dgm:t>
    </dgm:pt>
    <dgm:pt modelId="{8E33E8A4-FCAC-48A9-A5C9-FB6DB8073EFE}" type="pres">
      <dgm:prSet presAssocID="{28CDE0D9-5F8E-4311-954D-D68BB172FA87}" presName="rootComposite2" presStyleCnt="0"/>
      <dgm:spPr/>
      <dgm:t>
        <a:bodyPr/>
        <a:lstStyle/>
        <a:p>
          <a:endParaRPr lang="tr-TR"/>
        </a:p>
      </dgm:t>
    </dgm:pt>
    <dgm:pt modelId="{DE405B99-815D-4BC2-9C5C-6C4FE27255A9}" type="pres">
      <dgm:prSet presAssocID="{28CDE0D9-5F8E-4311-954D-D68BB172FA87}" presName="rootText2" presStyleLbl="alignAcc1" presStyleIdx="0" presStyleCnt="0">
        <dgm:presLayoutVars>
          <dgm:chPref val="3"/>
        </dgm:presLayoutVars>
      </dgm:prSet>
      <dgm:spPr/>
      <dgm:t>
        <a:bodyPr/>
        <a:lstStyle/>
        <a:p>
          <a:endParaRPr lang="tr-TR"/>
        </a:p>
      </dgm:t>
    </dgm:pt>
    <dgm:pt modelId="{8DD0AAF2-F4FC-47E8-816A-7B1042E42B86}" type="pres">
      <dgm:prSet presAssocID="{28CDE0D9-5F8E-4311-954D-D68BB172FA87}" presName="topArc2" presStyleLbl="parChTrans1D1" presStyleIdx="12" presStyleCnt="72"/>
      <dgm:spPr/>
      <dgm:t>
        <a:bodyPr/>
        <a:lstStyle/>
        <a:p>
          <a:endParaRPr lang="tr-TR"/>
        </a:p>
      </dgm:t>
    </dgm:pt>
    <dgm:pt modelId="{A0BF15A8-0947-47FA-8DE4-8903471E63BF}" type="pres">
      <dgm:prSet presAssocID="{28CDE0D9-5F8E-4311-954D-D68BB172FA87}" presName="bottomArc2" presStyleLbl="parChTrans1D1" presStyleIdx="13" presStyleCnt="72"/>
      <dgm:spPr/>
      <dgm:t>
        <a:bodyPr/>
        <a:lstStyle/>
        <a:p>
          <a:endParaRPr lang="tr-TR"/>
        </a:p>
      </dgm:t>
    </dgm:pt>
    <dgm:pt modelId="{9A50FEAF-C6BF-45EE-927F-C48C6B76E55D}" type="pres">
      <dgm:prSet presAssocID="{28CDE0D9-5F8E-4311-954D-D68BB172FA87}" presName="topConnNode2" presStyleLbl="node4" presStyleIdx="0" presStyleCnt="0"/>
      <dgm:spPr/>
      <dgm:t>
        <a:bodyPr/>
        <a:lstStyle/>
        <a:p>
          <a:endParaRPr lang="tr-TR"/>
        </a:p>
      </dgm:t>
    </dgm:pt>
    <dgm:pt modelId="{C232FE40-466D-4BBD-872D-E8C940781E6F}" type="pres">
      <dgm:prSet presAssocID="{28CDE0D9-5F8E-4311-954D-D68BB172FA87}" presName="hierChild4" presStyleCnt="0"/>
      <dgm:spPr/>
      <dgm:t>
        <a:bodyPr/>
        <a:lstStyle/>
        <a:p>
          <a:endParaRPr lang="tr-TR"/>
        </a:p>
      </dgm:t>
    </dgm:pt>
    <dgm:pt modelId="{B3A3056B-B697-4ACA-9AB6-311BB3CB90B2}" type="pres">
      <dgm:prSet presAssocID="{28CDE0D9-5F8E-4311-954D-D68BB172FA87}" presName="hierChild5" presStyleCnt="0"/>
      <dgm:spPr/>
      <dgm:t>
        <a:bodyPr/>
        <a:lstStyle/>
        <a:p>
          <a:endParaRPr lang="tr-TR"/>
        </a:p>
      </dgm:t>
    </dgm:pt>
    <dgm:pt modelId="{6CE624E5-ACBD-4CE6-B0E3-010A03EFA3E2}" type="pres">
      <dgm:prSet presAssocID="{48B3AEF4-49F7-4F26-909E-1C3D2D145850}" presName="Name28" presStyleLbl="parChTrans1D4" presStyleIdx="4" presStyleCnt="24"/>
      <dgm:spPr/>
      <dgm:t>
        <a:bodyPr/>
        <a:lstStyle/>
        <a:p>
          <a:endParaRPr lang="tr-TR"/>
        </a:p>
      </dgm:t>
    </dgm:pt>
    <dgm:pt modelId="{E55F7A3C-6FF0-4CE4-90F4-A35B6AE9EEE0}" type="pres">
      <dgm:prSet presAssocID="{261F8CB3-8FC4-44E0-9CBA-7C341AECA290}" presName="hierRoot2" presStyleCnt="0">
        <dgm:presLayoutVars>
          <dgm:hierBranch val="init"/>
        </dgm:presLayoutVars>
      </dgm:prSet>
      <dgm:spPr/>
      <dgm:t>
        <a:bodyPr/>
        <a:lstStyle/>
        <a:p>
          <a:endParaRPr lang="tr-TR"/>
        </a:p>
      </dgm:t>
    </dgm:pt>
    <dgm:pt modelId="{18996917-33BC-47DD-BDCC-30BE75B1A8F8}" type="pres">
      <dgm:prSet presAssocID="{261F8CB3-8FC4-44E0-9CBA-7C341AECA290}" presName="rootComposite2" presStyleCnt="0"/>
      <dgm:spPr/>
      <dgm:t>
        <a:bodyPr/>
        <a:lstStyle/>
        <a:p>
          <a:endParaRPr lang="tr-TR"/>
        </a:p>
      </dgm:t>
    </dgm:pt>
    <dgm:pt modelId="{14B9E97A-8FDF-4A8A-8257-5C1832705FFA}" type="pres">
      <dgm:prSet presAssocID="{261F8CB3-8FC4-44E0-9CBA-7C341AECA290}" presName="rootText2" presStyleLbl="alignAcc1" presStyleIdx="0" presStyleCnt="0">
        <dgm:presLayoutVars>
          <dgm:chPref val="3"/>
        </dgm:presLayoutVars>
      </dgm:prSet>
      <dgm:spPr/>
      <dgm:t>
        <a:bodyPr/>
        <a:lstStyle/>
        <a:p>
          <a:endParaRPr lang="tr-TR"/>
        </a:p>
      </dgm:t>
    </dgm:pt>
    <dgm:pt modelId="{8D28E60B-B153-457A-8E2C-697D6914E433}" type="pres">
      <dgm:prSet presAssocID="{261F8CB3-8FC4-44E0-9CBA-7C341AECA290}" presName="topArc2" presStyleLbl="parChTrans1D1" presStyleIdx="14" presStyleCnt="72"/>
      <dgm:spPr/>
      <dgm:t>
        <a:bodyPr/>
        <a:lstStyle/>
        <a:p>
          <a:endParaRPr lang="tr-TR"/>
        </a:p>
      </dgm:t>
    </dgm:pt>
    <dgm:pt modelId="{33040B0C-3242-4F80-BCD0-7CB2BED0B237}" type="pres">
      <dgm:prSet presAssocID="{261F8CB3-8FC4-44E0-9CBA-7C341AECA290}" presName="bottomArc2" presStyleLbl="parChTrans1D1" presStyleIdx="15" presStyleCnt="72"/>
      <dgm:spPr/>
      <dgm:t>
        <a:bodyPr/>
        <a:lstStyle/>
        <a:p>
          <a:endParaRPr lang="tr-TR"/>
        </a:p>
      </dgm:t>
    </dgm:pt>
    <dgm:pt modelId="{1E4CC0A5-A830-4510-AC18-0FDB3932DB2F}" type="pres">
      <dgm:prSet presAssocID="{261F8CB3-8FC4-44E0-9CBA-7C341AECA290}" presName="topConnNode2" presStyleLbl="node4" presStyleIdx="0" presStyleCnt="0"/>
      <dgm:spPr/>
      <dgm:t>
        <a:bodyPr/>
        <a:lstStyle/>
        <a:p>
          <a:endParaRPr lang="tr-TR"/>
        </a:p>
      </dgm:t>
    </dgm:pt>
    <dgm:pt modelId="{47B3E772-B774-4BC8-BFAF-B743FAE6AB57}" type="pres">
      <dgm:prSet presAssocID="{261F8CB3-8FC4-44E0-9CBA-7C341AECA290}" presName="hierChild4" presStyleCnt="0"/>
      <dgm:spPr/>
      <dgm:t>
        <a:bodyPr/>
        <a:lstStyle/>
        <a:p>
          <a:endParaRPr lang="tr-TR"/>
        </a:p>
      </dgm:t>
    </dgm:pt>
    <dgm:pt modelId="{126477E0-3B6A-4811-8ECC-9E64B5286E5F}" type="pres">
      <dgm:prSet presAssocID="{261F8CB3-8FC4-44E0-9CBA-7C341AECA290}" presName="hierChild5" presStyleCnt="0"/>
      <dgm:spPr/>
      <dgm:t>
        <a:bodyPr/>
        <a:lstStyle/>
        <a:p>
          <a:endParaRPr lang="tr-TR"/>
        </a:p>
      </dgm:t>
    </dgm:pt>
    <dgm:pt modelId="{DEFEE018-A0E2-4E7F-8C7D-E3802BACDFEC}" type="pres">
      <dgm:prSet presAssocID="{3F376D66-4EDB-4D05-A2FD-D466E1921864}" presName="Name28" presStyleLbl="parChTrans1D4" presStyleIdx="5" presStyleCnt="24"/>
      <dgm:spPr/>
      <dgm:t>
        <a:bodyPr/>
        <a:lstStyle/>
        <a:p>
          <a:endParaRPr lang="tr-TR"/>
        </a:p>
      </dgm:t>
    </dgm:pt>
    <dgm:pt modelId="{E6D818A9-68F0-485E-9CAD-D860706C4A6D}" type="pres">
      <dgm:prSet presAssocID="{5FE572E9-EE35-4E20-9151-12A7CED5EE71}" presName="hierRoot2" presStyleCnt="0">
        <dgm:presLayoutVars>
          <dgm:hierBranch val="init"/>
        </dgm:presLayoutVars>
      </dgm:prSet>
      <dgm:spPr/>
      <dgm:t>
        <a:bodyPr/>
        <a:lstStyle/>
        <a:p>
          <a:endParaRPr lang="tr-TR"/>
        </a:p>
      </dgm:t>
    </dgm:pt>
    <dgm:pt modelId="{A27B25AC-69AD-4215-A078-AB61CC75593F}" type="pres">
      <dgm:prSet presAssocID="{5FE572E9-EE35-4E20-9151-12A7CED5EE71}" presName="rootComposite2" presStyleCnt="0"/>
      <dgm:spPr/>
      <dgm:t>
        <a:bodyPr/>
        <a:lstStyle/>
        <a:p>
          <a:endParaRPr lang="tr-TR"/>
        </a:p>
      </dgm:t>
    </dgm:pt>
    <dgm:pt modelId="{F96E2F01-EBE0-43B0-99CA-64386C0AABEB}" type="pres">
      <dgm:prSet presAssocID="{5FE572E9-EE35-4E20-9151-12A7CED5EE71}" presName="rootText2" presStyleLbl="alignAcc1" presStyleIdx="0" presStyleCnt="0">
        <dgm:presLayoutVars>
          <dgm:chPref val="3"/>
        </dgm:presLayoutVars>
      </dgm:prSet>
      <dgm:spPr/>
      <dgm:t>
        <a:bodyPr/>
        <a:lstStyle/>
        <a:p>
          <a:endParaRPr lang="tr-TR"/>
        </a:p>
      </dgm:t>
    </dgm:pt>
    <dgm:pt modelId="{D9B1C091-12BD-44F0-A68C-AD6B09E7E582}" type="pres">
      <dgm:prSet presAssocID="{5FE572E9-EE35-4E20-9151-12A7CED5EE71}" presName="topArc2" presStyleLbl="parChTrans1D1" presStyleIdx="16" presStyleCnt="72"/>
      <dgm:spPr/>
      <dgm:t>
        <a:bodyPr/>
        <a:lstStyle/>
        <a:p>
          <a:endParaRPr lang="tr-TR"/>
        </a:p>
      </dgm:t>
    </dgm:pt>
    <dgm:pt modelId="{88089FF8-C554-4627-A32A-C804FB49B255}" type="pres">
      <dgm:prSet presAssocID="{5FE572E9-EE35-4E20-9151-12A7CED5EE71}" presName="bottomArc2" presStyleLbl="parChTrans1D1" presStyleIdx="17" presStyleCnt="72"/>
      <dgm:spPr/>
      <dgm:t>
        <a:bodyPr/>
        <a:lstStyle/>
        <a:p>
          <a:endParaRPr lang="tr-TR"/>
        </a:p>
      </dgm:t>
    </dgm:pt>
    <dgm:pt modelId="{02E4A4B9-A348-4E39-801E-4287EE402A92}" type="pres">
      <dgm:prSet presAssocID="{5FE572E9-EE35-4E20-9151-12A7CED5EE71}" presName="topConnNode2" presStyleLbl="node4" presStyleIdx="0" presStyleCnt="0"/>
      <dgm:spPr/>
      <dgm:t>
        <a:bodyPr/>
        <a:lstStyle/>
        <a:p>
          <a:endParaRPr lang="tr-TR"/>
        </a:p>
      </dgm:t>
    </dgm:pt>
    <dgm:pt modelId="{BF909FD1-3B19-4A20-975D-8A05CE35A565}" type="pres">
      <dgm:prSet presAssocID="{5FE572E9-EE35-4E20-9151-12A7CED5EE71}" presName="hierChild4" presStyleCnt="0"/>
      <dgm:spPr/>
      <dgm:t>
        <a:bodyPr/>
        <a:lstStyle/>
        <a:p>
          <a:endParaRPr lang="tr-TR"/>
        </a:p>
      </dgm:t>
    </dgm:pt>
    <dgm:pt modelId="{B9AFFCF6-C4C2-4F34-A04D-97471AA5AA90}" type="pres">
      <dgm:prSet presAssocID="{5FE572E9-EE35-4E20-9151-12A7CED5EE71}" presName="hierChild5" presStyleCnt="0"/>
      <dgm:spPr/>
      <dgm:t>
        <a:bodyPr/>
        <a:lstStyle/>
        <a:p>
          <a:endParaRPr lang="tr-TR"/>
        </a:p>
      </dgm:t>
    </dgm:pt>
    <dgm:pt modelId="{39700D20-0595-4BC9-91C2-1646635167A0}" type="pres">
      <dgm:prSet presAssocID="{A0494D16-A35A-4DE6-8CBC-9C01CED604CF}" presName="hierChild5" presStyleCnt="0"/>
      <dgm:spPr/>
      <dgm:t>
        <a:bodyPr/>
        <a:lstStyle/>
        <a:p>
          <a:endParaRPr lang="tr-TR"/>
        </a:p>
      </dgm:t>
    </dgm:pt>
    <dgm:pt modelId="{BA1E8EF7-77ED-4888-A6E7-CB48F5A77A87}" type="pres">
      <dgm:prSet presAssocID="{5139ACEF-66CE-4188-A98B-3A56FB6D4D74}" presName="Name28" presStyleLbl="parChTrans1D3" presStyleIdx="1" presStyleCnt="7"/>
      <dgm:spPr/>
      <dgm:t>
        <a:bodyPr/>
        <a:lstStyle/>
        <a:p>
          <a:endParaRPr lang="tr-TR"/>
        </a:p>
      </dgm:t>
    </dgm:pt>
    <dgm:pt modelId="{B05A2E6E-DF8E-4CDC-A49A-509186350F15}" type="pres">
      <dgm:prSet presAssocID="{290FD824-5D8B-4ED4-B373-A79118335C4E}" presName="hierRoot2" presStyleCnt="0">
        <dgm:presLayoutVars>
          <dgm:hierBranch val="init"/>
        </dgm:presLayoutVars>
      </dgm:prSet>
      <dgm:spPr/>
      <dgm:t>
        <a:bodyPr/>
        <a:lstStyle/>
        <a:p>
          <a:endParaRPr lang="tr-TR"/>
        </a:p>
      </dgm:t>
    </dgm:pt>
    <dgm:pt modelId="{F39D38F2-63BF-449C-80FF-ACF958993132}" type="pres">
      <dgm:prSet presAssocID="{290FD824-5D8B-4ED4-B373-A79118335C4E}" presName="rootComposite2" presStyleCnt="0"/>
      <dgm:spPr/>
      <dgm:t>
        <a:bodyPr/>
        <a:lstStyle/>
        <a:p>
          <a:endParaRPr lang="tr-TR"/>
        </a:p>
      </dgm:t>
    </dgm:pt>
    <dgm:pt modelId="{1870AB32-5899-4856-936B-616EEB338327}" type="pres">
      <dgm:prSet presAssocID="{290FD824-5D8B-4ED4-B373-A79118335C4E}" presName="rootText2" presStyleLbl="alignAcc1" presStyleIdx="0" presStyleCnt="0">
        <dgm:presLayoutVars>
          <dgm:chPref val="3"/>
        </dgm:presLayoutVars>
      </dgm:prSet>
      <dgm:spPr/>
      <dgm:t>
        <a:bodyPr/>
        <a:lstStyle/>
        <a:p>
          <a:endParaRPr lang="tr-TR"/>
        </a:p>
      </dgm:t>
    </dgm:pt>
    <dgm:pt modelId="{4019575A-5870-40CD-8875-E5A8DB72385B}" type="pres">
      <dgm:prSet presAssocID="{290FD824-5D8B-4ED4-B373-A79118335C4E}" presName="topArc2" presStyleLbl="parChTrans1D1" presStyleIdx="18" presStyleCnt="72"/>
      <dgm:spPr/>
      <dgm:t>
        <a:bodyPr/>
        <a:lstStyle/>
        <a:p>
          <a:endParaRPr lang="tr-TR"/>
        </a:p>
      </dgm:t>
    </dgm:pt>
    <dgm:pt modelId="{2FA5ADEC-6646-487F-AD87-3784796210A3}" type="pres">
      <dgm:prSet presAssocID="{290FD824-5D8B-4ED4-B373-A79118335C4E}" presName="bottomArc2" presStyleLbl="parChTrans1D1" presStyleIdx="19" presStyleCnt="72"/>
      <dgm:spPr/>
      <dgm:t>
        <a:bodyPr/>
        <a:lstStyle/>
        <a:p>
          <a:endParaRPr lang="tr-TR"/>
        </a:p>
      </dgm:t>
    </dgm:pt>
    <dgm:pt modelId="{0974465C-7FFD-4B96-B846-4B4A20FB8923}" type="pres">
      <dgm:prSet presAssocID="{290FD824-5D8B-4ED4-B373-A79118335C4E}" presName="topConnNode2" presStyleLbl="node3" presStyleIdx="0" presStyleCnt="0"/>
      <dgm:spPr/>
      <dgm:t>
        <a:bodyPr/>
        <a:lstStyle/>
        <a:p>
          <a:endParaRPr lang="tr-TR"/>
        </a:p>
      </dgm:t>
    </dgm:pt>
    <dgm:pt modelId="{41DD9DDF-F362-4D8C-8703-9DF6199C2F47}" type="pres">
      <dgm:prSet presAssocID="{290FD824-5D8B-4ED4-B373-A79118335C4E}" presName="hierChild4" presStyleCnt="0"/>
      <dgm:spPr/>
      <dgm:t>
        <a:bodyPr/>
        <a:lstStyle/>
        <a:p>
          <a:endParaRPr lang="tr-TR"/>
        </a:p>
      </dgm:t>
    </dgm:pt>
    <dgm:pt modelId="{99413D66-DFB4-4A5A-A24D-D7084DBF6E54}" type="pres">
      <dgm:prSet presAssocID="{290FD824-5D8B-4ED4-B373-A79118335C4E}" presName="hierChild5" presStyleCnt="0"/>
      <dgm:spPr/>
      <dgm:t>
        <a:bodyPr/>
        <a:lstStyle/>
        <a:p>
          <a:endParaRPr lang="tr-TR"/>
        </a:p>
      </dgm:t>
    </dgm:pt>
    <dgm:pt modelId="{ACE374DB-6581-4D63-AE0A-F9B92BE6F9F3}" type="pres">
      <dgm:prSet presAssocID="{1585E862-E231-46E4-9F78-1448A78E6115}" presName="Name28" presStyleLbl="parChTrans1D3" presStyleIdx="2" presStyleCnt="7"/>
      <dgm:spPr/>
      <dgm:t>
        <a:bodyPr/>
        <a:lstStyle/>
        <a:p>
          <a:endParaRPr lang="tr-TR"/>
        </a:p>
      </dgm:t>
    </dgm:pt>
    <dgm:pt modelId="{C403BE5A-DFB9-417A-8003-92202B305430}" type="pres">
      <dgm:prSet presAssocID="{4621097F-11FB-408D-A3E0-327032CB7DE3}" presName="hierRoot2" presStyleCnt="0">
        <dgm:presLayoutVars>
          <dgm:hierBranch val="init"/>
        </dgm:presLayoutVars>
      </dgm:prSet>
      <dgm:spPr/>
      <dgm:t>
        <a:bodyPr/>
        <a:lstStyle/>
        <a:p>
          <a:endParaRPr lang="tr-TR"/>
        </a:p>
      </dgm:t>
    </dgm:pt>
    <dgm:pt modelId="{3143A89E-6F6B-4898-A6B3-F551C04DC4B7}" type="pres">
      <dgm:prSet presAssocID="{4621097F-11FB-408D-A3E0-327032CB7DE3}" presName="rootComposite2" presStyleCnt="0"/>
      <dgm:spPr/>
      <dgm:t>
        <a:bodyPr/>
        <a:lstStyle/>
        <a:p>
          <a:endParaRPr lang="tr-TR"/>
        </a:p>
      </dgm:t>
    </dgm:pt>
    <dgm:pt modelId="{857C431D-0FCA-4615-9856-5D6270F9236E}" type="pres">
      <dgm:prSet presAssocID="{4621097F-11FB-408D-A3E0-327032CB7DE3}" presName="rootText2" presStyleLbl="alignAcc1" presStyleIdx="0" presStyleCnt="0">
        <dgm:presLayoutVars>
          <dgm:chPref val="3"/>
        </dgm:presLayoutVars>
      </dgm:prSet>
      <dgm:spPr/>
      <dgm:t>
        <a:bodyPr/>
        <a:lstStyle/>
        <a:p>
          <a:endParaRPr lang="tr-TR"/>
        </a:p>
      </dgm:t>
    </dgm:pt>
    <dgm:pt modelId="{6C27095E-7BF6-4BD5-87D6-67F1F9CA8FB5}" type="pres">
      <dgm:prSet presAssocID="{4621097F-11FB-408D-A3E0-327032CB7DE3}" presName="topArc2" presStyleLbl="parChTrans1D1" presStyleIdx="20" presStyleCnt="72"/>
      <dgm:spPr/>
      <dgm:t>
        <a:bodyPr/>
        <a:lstStyle/>
        <a:p>
          <a:endParaRPr lang="tr-TR"/>
        </a:p>
      </dgm:t>
    </dgm:pt>
    <dgm:pt modelId="{89E990E2-C828-4490-9091-FE56A6782794}" type="pres">
      <dgm:prSet presAssocID="{4621097F-11FB-408D-A3E0-327032CB7DE3}" presName="bottomArc2" presStyleLbl="parChTrans1D1" presStyleIdx="21" presStyleCnt="72"/>
      <dgm:spPr/>
      <dgm:t>
        <a:bodyPr/>
        <a:lstStyle/>
        <a:p>
          <a:endParaRPr lang="tr-TR"/>
        </a:p>
      </dgm:t>
    </dgm:pt>
    <dgm:pt modelId="{21D49046-B91D-40C9-AC64-3DD755402996}" type="pres">
      <dgm:prSet presAssocID="{4621097F-11FB-408D-A3E0-327032CB7DE3}" presName="topConnNode2" presStyleLbl="node3" presStyleIdx="0" presStyleCnt="0"/>
      <dgm:spPr/>
      <dgm:t>
        <a:bodyPr/>
        <a:lstStyle/>
        <a:p>
          <a:endParaRPr lang="tr-TR"/>
        </a:p>
      </dgm:t>
    </dgm:pt>
    <dgm:pt modelId="{801B3B82-C99E-4BB8-B050-B3FE6715E99B}" type="pres">
      <dgm:prSet presAssocID="{4621097F-11FB-408D-A3E0-327032CB7DE3}" presName="hierChild4" presStyleCnt="0"/>
      <dgm:spPr/>
      <dgm:t>
        <a:bodyPr/>
        <a:lstStyle/>
        <a:p>
          <a:endParaRPr lang="tr-TR"/>
        </a:p>
      </dgm:t>
    </dgm:pt>
    <dgm:pt modelId="{D65D205F-AF0F-4F4E-9154-196F2710F6EC}" type="pres">
      <dgm:prSet presAssocID="{158293BA-14AE-4FAE-B309-51D969F7DFD8}" presName="Name28" presStyleLbl="parChTrans1D4" presStyleIdx="6" presStyleCnt="24"/>
      <dgm:spPr/>
      <dgm:t>
        <a:bodyPr/>
        <a:lstStyle/>
        <a:p>
          <a:endParaRPr lang="tr-TR"/>
        </a:p>
      </dgm:t>
    </dgm:pt>
    <dgm:pt modelId="{A1DF4C5F-076B-49BE-8928-251EFCFAB8C1}" type="pres">
      <dgm:prSet presAssocID="{B0971F85-9E10-40C5-9E6D-BECE22DA65D5}" presName="hierRoot2" presStyleCnt="0">
        <dgm:presLayoutVars>
          <dgm:hierBranch val="init"/>
        </dgm:presLayoutVars>
      </dgm:prSet>
      <dgm:spPr/>
      <dgm:t>
        <a:bodyPr/>
        <a:lstStyle/>
        <a:p>
          <a:endParaRPr lang="tr-TR"/>
        </a:p>
      </dgm:t>
    </dgm:pt>
    <dgm:pt modelId="{4164F390-2F53-4728-9CCD-F7B93742A8CB}" type="pres">
      <dgm:prSet presAssocID="{B0971F85-9E10-40C5-9E6D-BECE22DA65D5}" presName="rootComposite2" presStyleCnt="0"/>
      <dgm:spPr/>
      <dgm:t>
        <a:bodyPr/>
        <a:lstStyle/>
        <a:p>
          <a:endParaRPr lang="tr-TR"/>
        </a:p>
      </dgm:t>
    </dgm:pt>
    <dgm:pt modelId="{4FF5CB66-067C-467E-933A-6403CD694DF2}" type="pres">
      <dgm:prSet presAssocID="{B0971F85-9E10-40C5-9E6D-BECE22DA65D5}" presName="rootText2" presStyleLbl="alignAcc1" presStyleIdx="0" presStyleCnt="0">
        <dgm:presLayoutVars>
          <dgm:chPref val="3"/>
        </dgm:presLayoutVars>
      </dgm:prSet>
      <dgm:spPr/>
      <dgm:t>
        <a:bodyPr/>
        <a:lstStyle/>
        <a:p>
          <a:endParaRPr lang="tr-TR"/>
        </a:p>
      </dgm:t>
    </dgm:pt>
    <dgm:pt modelId="{7059DC54-2E8C-49CE-B50C-9D9F038392D3}" type="pres">
      <dgm:prSet presAssocID="{B0971F85-9E10-40C5-9E6D-BECE22DA65D5}" presName="topArc2" presStyleLbl="parChTrans1D1" presStyleIdx="22" presStyleCnt="72"/>
      <dgm:spPr/>
      <dgm:t>
        <a:bodyPr/>
        <a:lstStyle/>
        <a:p>
          <a:endParaRPr lang="tr-TR"/>
        </a:p>
      </dgm:t>
    </dgm:pt>
    <dgm:pt modelId="{DD1077D0-B739-4B25-9ACC-B3C3506C6884}" type="pres">
      <dgm:prSet presAssocID="{B0971F85-9E10-40C5-9E6D-BECE22DA65D5}" presName="bottomArc2" presStyleLbl="parChTrans1D1" presStyleIdx="23" presStyleCnt="72"/>
      <dgm:spPr/>
      <dgm:t>
        <a:bodyPr/>
        <a:lstStyle/>
        <a:p>
          <a:endParaRPr lang="tr-TR"/>
        </a:p>
      </dgm:t>
    </dgm:pt>
    <dgm:pt modelId="{F23FC6DC-A601-4DA8-9BEC-1DDE1523AED7}" type="pres">
      <dgm:prSet presAssocID="{B0971F85-9E10-40C5-9E6D-BECE22DA65D5}" presName="topConnNode2" presStyleLbl="node4" presStyleIdx="0" presStyleCnt="0"/>
      <dgm:spPr/>
      <dgm:t>
        <a:bodyPr/>
        <a:lstStyle/>
        <a:p>
          <a:endParaRPr lang="tr-TR"/>
        </a:p>
      </dgm:t>
    </dgm:pt>
    <dgm:pt modelId="{DB018BA6-FB9B-46FF-8A97-AD46169B3B66}" type="pres">
      <dgm:prSet presAssocID="{B0971F85-9E10-40C5-9E6D-BECE22DA65D5}" presName="hierChild4" presStyleCnt="0"/>
      <dgm:spPr/>
      <dgm:t>
        <a:bodyPr/>
        <a:lstStyle/>
        <a:p>
          <a:endParaRPr lang="tr-TR"/>
        </a:p>
      </dgm:t>
    </dgm:pt>
    <dgm:pt modelId="{1A8275BE-F215-48C2-919A-0F88B4C3320E}" type="pres">
      <dgm:prSet presAssocID="{B0971F85-9E10-40C5-9E6D-BECE22DA65D5}" presName="hierChild5" presStyleCnt="0"/>
      <dgm:spPr/>
      <dgm:t>
        <a:bodyPr/>
        <a:lstStyle/>
        <a:p>
          <a:endParaRPr lang="tr-TR"/>
        </a:p>
      </dgm:t>
    </dgm:pt>
    <dgm:pt modelId="{591E7339-35C7-4FDE-9B07-869358A2F49C}" type="pres">
      <dgm:prSet presAssocID="{2E35FC32-5DED-4600-B3E6-B15F5899A229}" presName="Name28" presStyleLbl="parChTrans1D4" presStyleIdx="7" presStyleCnt="24"/>
      <dgm:spPr/>
      <dgm:t>
        <a:bodyPr/>
        <a:lstStyle/>
        <a:p>
          <a:endParaRPr lang="tr-TR"/>
        </a:p>
      </dgm:t>
    </dgm:pt>
    <dgm:pt modelId="{C7FE5777-E8E3-4110-8A5C-787E48A62153}" type="pres">
      <dgm:prSet presAssocID="{AED47530-7ADC-464E-B539-2D87D620BFBA}" presName="hierRoot2" presStyleCnt="0">
        <dgm:presLayoutVars>
          <dgm:hierBranch val="init"/>
        </dgm:presLayoutVars>
      </dgm:prSet>
      <dgm:spPr/>
      <dgm:t>
        <a:bodyPr/>
        <a:lstStyle/>
        <a:p>
          <a:endParaRPr lang="tr-TR"/>
        </a:p>
      </dgm:t>
    </dgm:pt>
    <dgm:pt modelId="{A42B84D7-5CEF-41F2-8FEC-0120AED01CFB}" type="pres">
      <dgm:prSet presAssocID="{AED47530-7ADC-464E-B539-2D87D620BFBA}" presName="rootComposite2" presStyleCnt="0"/>
      <dgm:spPr/>
      <dgm:t>
        <a:bodyPr/>
        <a:lstStyle/>
        <a:p>
          <a:endParaRPr lang="tr-TR"/>
        </a:p>
      </dgm:t>
    </dgm:pt>
    <dgm:pt modelId="{223134F2-56A1-40DD-AE57-9EDA970D47DD}" type="pres">
      <dgm:prSet presAssocID="{AED47530-7ADC-464E-B539-2D87D620BFBA}" presName="rootText2" presStyleLbl="alignAcc1" presStyleIdx="0" presStyleCnt="0">
        <dgm:presLayoutVars>
          <dgm:chPref val="3"/>
        </dgm:presLayoutVars>
      </dgm:prSet>
      <dgm:spPr/>
      <dgm:t>
        <a:bodyPr/>
        <a:lstStyle/>
        <a:p>
          <a:endParaRPr lang="tr-TR"/>
        </a:p>
      </dgm:t>
    </dgm:pt>
    <dgm:pt modelId="{73C86C79-EB51-4D6A-8C7A-2A8378BE1E26}" type="pres">
      <dgm:prSet presAssocID="{AED47530-7ADC-464E-B539-2D87D620BFBA}" presName="topArc2" presStyleLbl="parChTrans1D1" presStyleIdx="24" presStyleCnt="72"/>
      <dgm:spPr/>
      <dgm:t>
        <a:bodyPr/>
        <a:lstStyle/>
        <a:p>
          <a:endParaRPr lang="tr-TR"/>
        </a:p>
      </dgm:t>
    </dgm:pt>
    <dgm:pt modelId="{152966E7-B4EF-418F-AE27-5A377DA01C5F}" type="pres">
      <dgm:prSet presAssocID="{AED47530-7ADC-464E-B539-2D87D620BFBA}" presName="bottomArc2" presStyleLbl="parChTrans1D1" presStyleIdx="25" presStyleCnt="72"/>
      <dgm:spPr/>
      <dgm:t>
        <a:bodyPr/>
        <a:lstStyle/>
        <a:p>
          <a:endParaRPr lang="tr-TR"/>
        </a:p>
      </dgm:t>
    </dgm:pt>
    <dgm:pt modelId="{971B3601-6413-44FF-8CB8-838DF7C01C8D}" type="pres">
      <dgm:prSet presAssocID="{AED47530-7ADC-464E-B539-2D87D620BFBA}" presName="topConnNode2" presStyleLbl="node4" presStyleIdx="0" presStyleCnt="0"/>
      <dgm:spPr/>
      <dgm:t>
        <a:bodyPr/>
        <a:lstStyle/>
        <a:p>
          <a:endParaRPr lang="tr-TR"/>
        </a:p>
      </dgm:t>
    </dgm:pt>
    <dgm:pt modelId="{11880F28-DED4-40FA-855F-A612D3250DE7}" type="pres">
      <dgm:prSet presAssocID="{AED47530-7ADC-464E-B539-2D87D620BFBA}" presName="hierChild4" presStyleCnt="0"/>
      <dgm:spPr/>
      <dgm:t>
        <a:bodyPr/>
        <a:lstStyle/>
        <a:p>
          <a:endParaRPr lang="tr-TR"/>
        </a:p>
      </dgm:t>
    </dgm:pt>
    <dgm:pt modelId="{3B3009AF-DEAA-457F-855C-197E9EA81ECD}" type="pres">
      <dgm:prSet presAssocID="{AED47530-7ADC-464E-B539-2D87D620BFBA}" presName="hierChild5" presStyleCnt="0"/>
      <dgm:spPr/>
      <dgm:t>
        <a:bodyPr/>
        <a:lstStyle/>
        <a:p>
          <a:endParaRPr lang="tr-TR"/>
        </a:p>
      </dgm:t>
    </dgm:pt>
    <dgm:pt modelId="{F141D64D-077A-4899-8D4D-CBDA23C74876}" type="pres">
      <dgm:prSet presAssocID="{4CA73514-3B2A-4A2A-BE02-A4963141ACBB}" presName="Name28" presStyleLbl="parChTrans1D4" presStyleIdx="8" presStyleCnt="24"/>
      <dgm:spPr/>
      <dgm:t>
        <a:bodyPr/>
        <a:lstStyle/>
        <a:p>
          <a:endParaRPr lang="tr-TR"/>
        </a:p>
      </dgm:t>
    </dgm:pt>
    <dgm:pt modelId="{B67CCABB-23B5-4CA3-AE56-D9ADE657BEC7}" type="pres">
      <dgm:prSet presAssocID="{551CA1C6-31E5-49A5-AA5B-39C11DDFCC8F}" presName="hierRoot2" presStyleCnt="0">
        <dgm:presLayoutVars>
          <dgm:hierBranch val="init"/>
        </dgm:presLayoutVars>
      </dgm:prSet>
      <dgm:spPr/>
      <dgm:t>
        <a:bodyPr/>
        <a:lstStyle/>
        <a:p>
          <a:endParaRPr lang="tr-TR"/>
        </a:p>
      </dgm:t>
    </dgm:pt>
    <dgm:pt modelId="{759D55E7-2CA0-4B5E-A12E-BFAF2BDBC814}" type="pres">
      <dgm:prSet presAssocID="{551CA1C6-31E5-49A5-AA5B-39C11DDFCC8F}" presName="rootComposite2" presStyleCnt="0"/>
      <dgm:spPr/>
      <dgm:t>
        <a:bodyPr/>
        <a:lstStyle/>
        <a:p>
          <a:endParaRPr lang="tr-TR"/>
        </a:p>
      </dgm:t>
    </dgm:pt>
    <dgm:pt modelId="{31E29D5A-631D-4A82-9ED6-4C466278642D}" type="pres">
      <dgm:prSet presAssocID="{551CA1C6-31E5-49A5-AA5B-39C11DDFCC8F}" presName="rootText2" presStyleLbl="alignAcc1" presStyleIdx="0" presStyleCnt="0">
        <dgm:presLayoutVars>
          <dgm:chPref val="3"/>
        </dgm:presLayoutVars>
      </dgm:prSet>
      <dgm:spPr/>
      <dgm:t>
        <a:bodyPr/>
        <a:lstStyle/>
        <a:p>
          <a:endParaRPr lang="tr-TR"/>
        </a:p>
      </dgm:t>
    </dgm:pt>
    <dgm:pt modelId="{D199EA0F-F934-47BF-9248-C7C3FC9E1AB0}" type="pres">
      <dgm:prSet presAssocID="{551CA1C6-31E5-49A5-AA5B-39C11DDFCC8F}" presName="topArc2" presStyleLbl="parChTrans1D1" presStyleIdx="26" presStyleCnt="72"/>
      <dgm:spPr/>
      <dgm:t>
        <a:bodyPr/>
        <a:lstStyle/>
        <a:p>
          <a:endParaRPr lang="tr-TR"/>
        </a:p>
      </dgm:t>
    </dgm:pt>
    <dgm:pt modelId="{3122666B-0A3D-4A21-A976-83C8C5AE3421}" type="pres">
      <dgm:prSet presAssocID="{551CA1C6-31E5-49A5-AA5B-39C11DDFCC8F}" presName="bottomArc2" presStyleLbl="parChTrans1D1" presStyleIdx="27" presStyleCnt="72"/>
      <dgm:spPr/>
      <dgm:t>
        <a:bodyPr/>
        <a:lstStyle/>
        <a:p>
          <a:endParaRPr lang="tr-TR"/>
        </a:p>
      </dgm:t>
    </dgm:pt>
    <dgm:pt modelId="{A3776488-74BF-48CA-980E-3AF6DE93B8D3}" type="pres">
      <dgm:prSet presAssocID="{551CA1C6-31E5-49A5-AA5B-39C11DDFCC8F}" presName="topConnNode2" presStyleLbl="node4" presStyleIdx="0" presStyleCnt="0"/>
      <dgm:spPr/>
      <dgm:t>
        <a:bodyPr/>
        <a:lstStyle/>
        <a:p>
          <a:endParaRPr lang="tr-TR"/>
        </a:p>
      </dgm:t>
    </dgm:pt>
    <dgm:pt modelId="{5A6DBEE4-3E1B-4283-BF44-DDFF973EB9EC}" type="pres">
      <dgm:prSet presAssocID="{551CA1C6-31E5-49A5-AA5B-39C11DDFCC8F}" presName="hierChild4" presStyleCnt="0"/>
      <dgm:spPr/>
      <dgm:t>
        <a:bodyPr/>
        <a:lstStyle/>
        <a:p>
          <a:endParaRPr lang="tr-TR"/>
        </a:p>
      </dgm:t>
    </dgm:pt>
    <dgm:pt modelId="{B59B8832-1D8D-49F6-8894-D28124AA4927}" type="pres">
      <dgm:prSet presAssocID="{551CA1C6-31E5-49A5-AA5B-39C11DDFCC8F}" presName="hierChild5" presStyleCnt="0"/>
      <dgm:spPr/>
      <dgm:t>
        <a:bodyPr/>
        <a:lstStyle/>
        <a:p>
          <a:endParaRPr lang="tr-TR"/>
        </a:p>
      </dgm:t>
    </dgm:pt>
    <dgm:pt modelId="{140788D7-E44D-40E1-92DF-7853E7FC4689}" type="pres">
      <dgm:prSet presAssocID="{94BD1547-C894-4C83-A185-A395BA72011B}" presName="Name28" presStyleLbl="parChTrans1D4" presStyleIdx="9" presStyleCnt="24"/>
      <dgm:spPr/>
      <dgm:t>
        <a:bodyPr/>
        <a:lstStyle/>
        <a:p>
          <a:endParaRPr lang="tr-TR"/>
        </a:p>
      </dgm:t>
    </dgm:pt>
    <dgm:pt modelId="{0999A777-6DFD-4717-9DAC-260636757281}" type="pres">
      <dgm:prSet presAssocID="{5F193CC9-50C4-4D4A-99F0-446BFAEC72C5}" presName="hierRoot2" presStyleCnt="0">
        <dgm:presLayoutVars>
          <dgm:hierBranch val="init"/>
        </dgm:presLayoutVars>
      </dgm:prSet>
      <dgm:spPr/>
      <dgm:t>
        <a:bodyPr/>
        <a:lstStyle/>
        <a:p>
          <a:endParaRPr lang="tr-TR"/>
        </a:p>
      </dgm:t>
    </dgm:pt>
    <dgm:pt modelId="{A1A3B36F-FD89-4EDE-A831-53F17A077264}" type="pres">
      <dgm:prSet presAssocID="{5F193CC9-50C4-4D4A-99F0-446BFAEC72C5}" presName="rootComposite2" presStyleCnt="0"/>
      <dgm:spPr/>
      <dgm:t>
        <a:bodyPr/>
        <a:lstStyle/>
        <a:p>
          <a:endParaRPr lang="tr-TR"/>
        </a:p>
      </dgm:t>
    </dgm:pt>
    <dgm:pt modelId="{11A1958D-B840-466F-B5D8-4F0D1F47EE39}" type="pres">
      <dgm:prSet presAssocID="{5F193CC9-50C4-4D4A-99F0-446BFAEC72C5}" presName="rootText2" presStyleLbl="alignAcc1" presStyleIdx="0" presStyleCnt="0">
        <dgm:presLayoutVars>
          <dgm:chPref val="3"/>
        </dgm:presLayoutVars>
      </dgm:prSet>
      <dgm:spPr/>
      <dgm:t>
        <a:bodyPr/>
        <a:lstStyle/>
        <a:p>
          <a:endParaRPr lang="tr-TR"/>
        </a:p>
      </dgm:t>
    </dgm:pt>
    <dgm:pt modelId="{B45B9BEC-997B-4386-ACA9-750C9F0A37D4}" type="pres">
      <dgm:prSet presAssocID="{5F193CC9-50C4-4D4A-99F0-446BFAEC72C5}" presName="topArc2" presStyleLbl="parChTrans1D1" presStyleIdx="28" presStyleCnt="72"/>
      <dgm:spPr/>
      <dgm:t>
        <a:bodyPr/>
        <a:lstStyle/>
        <a:p>
          <a:endParaRPr lang="tr-TR"/>
        </a:p>
      </dgm:t>
    </dgm:pt>
    <dgm:pt modelId="{B9DC151C-69FF-46DE-B9A8-9D6CA12D30B6}" type="pres">
      <dgm:prSet presAssocID="{5F193CC9-50C4-4D4A-99F0-446BFAEC72C5}" presName="bottomArc2" presStyleLbl="parChTrans1D1" presStyleIdx="29" presStyleCnt="72"/>
      <dgm:spPr/>
      <dgm:t>
        <a:bodyPr/>
        <a:lstStyle/>
        <a:p>
          <a:endParaRPr lang="tr-TR"/>
        </a:p>
      </dgm:t>
    </dgm:pt>
    <dgm:pt modelId="{D5FE2D29-0294-431B-8CA1-D9E87224FC2A}" type="pres">
      <dgm:prSet presAssocID="{5F193CC9-50C4-4D4A-99F0-446BFAEC72C5}" presName="topConnNode2" presStyleLbl="node4" presStyleIdx="0" presStyleCnt="0"/>
      <dgm:spPr/>
      <dgm:t>
        <a:bodyPr/>
        <a:lstStyle/>
        <a:p>
          <a:endParaRPr lang="tr-TR"/>
        </a:p>
      </dgm:t>
    </dgm:pt>
    <dgm:pt modelId="{A36C2AB9-2D62-4A14-A82F-A7ACAC6EBC62}" type="pres">
      <dgm:prSet presAssocID="{5F193CC9-50C4-4D4A-99F0-446BFAEC72C5}" presName="hierChild4" presStyleCnt="0"/>
      <dgm:spPr/>
      <dgm:t>
        <a:bodyPr/>
        <a:lstStyle/>
        <a:p>
          <a:endParaRPr lang="tr-TR"/>
        </a:p>
      </dgm:t>
    </dgm:pt>
    <dgm:pt modelId="{B4DE54F1-59F2-4176-A52A-D32A0E11C9B9}" type="pres">
      <dgm:prSet presAssocID="{5F193CC9-50C4-4D4A-99F0-446BFAEC72C5}" presName="hierChild5" presStyleCnt="0"/>
      <dgm:spPr/>
      <dgm:t>
        <a:bodyPr/>
        <a:lstStyle/>
        <a:p>
          <a:endParaRPr lang="tr-TR"/>
        </a:p>
      </dgm:t>
    </dgm:pt>
    <dgm:pt modelId="{2A243ED3-1372-49C1-BF86-485E4B857CF2}" type="pres">
      <dgm:prSet presAssocID="{AA3A2016-57A1-457B-AE45-7E5200E7DDF7}" presName="Name28" presStyleLbl="parChTrans1D4" presStyleIdx="10" presStyleCnt="24"/>
      <dgm:spPr/>
      <dgm:t>
        <a:bodyPr/>
        <a:lstStyle/>
        <a:p>
          <a:endParaRPr lang="tr-TR"/>
        </a:p>
      </dgm:t>
    </dgm:pt>
    <dgm:pt modelId="{FCD3157C-22EB-4FEE-A298-439E8C173FF2}" type="pres">
      <dgm:prSet presAssocID="{41D86EEB-F159-4D1E-B0FE-D4033277AD11}" presName="hierRoot2" presStyleCnt="0">
        <dgm:presLayoutVars>
          <dgm:hierBranch val="init"/>
        </dgm:presLayoutVars>
      </dgm:prSet>
      <dgm:spPr/>
      <dgm:t>
        <a:bodyPr/>
        <a:lstStyle/>
        <a:p>
          <a:endParaRPr lang="tr-TR"/>
        </a:p>
      </dgm:t>
    </dgm:pt>
    <dgm:pt modelId="{E779AA7C-D00D-4A27-8748-F6D20B077C2E}" type="pres">
      <dgm:prSet presAssocID="{41D86EEB-F159-4D1E-B0FE-D4033277AD11}" presName="rootComposite2" presStyleCnt="0"/>
      <dgm:spPr/>
      <dgm:t>
        <a:bodyPr/>
        <a:lstStyle/>
        <a:p>
          <a:endParaRPr lang="tr-TR"/>
        </a:p>
      </dgm:t>
    </dgm:pt>
    <dgm:pt modelId="{38B116EC-2EBF-47DE-898D-0B9BDA92F5D2}" type="pres">
      <dgm:prSet presAssocID="{41D86EEB-F159-4D1E-B0FE-D4033277AD11}" presName="rootText2" presStyleLbl="alignAcc1" presStyleIdx="0" presStyleCnt="0">
        <dgm:presLayoutVars>
          <dgm:chPref val="3"/>
        </dgm:presLayoutVars>
      </dgm:prSet>
      <dgm:spPr/>
      <dgm:t>
        <a:bodyPr/>
        <a:lstStyle/>
        <a:p>
          <a:endParaRPr lang="tr-TR"/>
        </a:p>
      </dgm:t>
    </dgm:pt>
    <dgm:pt modelId="{CD85B4D8-973A-4DFA-BB7D-93095B3A3850}" type="pres">
      <dgm:prSet presAssocID="{41D86EEB-F159-4D1E-B0FE-D4033277AD11}" presName="topArc2" presStyleLbl="parChTrans1D1" presStyleIdx="30" presStyleCnt="72"/>
      <dgm:spPr/>
      <dgm:t>
        <a:bodyPr/>
        <a:lstStyle/>
        <a:p>
          <a:endParaRPr lang="tr-TR"/>
        </a:p>
      </dgm:t>
    </dgm:pt>
    <dgm:pt modelId="{13006D96-F1BC-412D-87D6-95B4BC9D2CF3}" type="pres">
      <dgm:prSet presAssocID="{41D86EEB-F159-4D1E-B0FE-D4033277AD11}" presName="bottomArc2" presStyleLbl="parChTrans1D1" presStyleIdx="31" presStyleCnt="72"/>
      <dgm:spPr/>
      <dgm:t>
        <a:bodyPr/>
        <a:lstStyle/>
        <a:p>
          <a:endParaRPr lang="tr-TR"/>
        </a:p>
      </dgm:t>
    </dgm:pt>
    <dgm:pt modelId="{C25847AD-2A7B-43D4-874A-CD711B5EFF19}" type="pres">
      <dgm:prSet presAssocID="{41D86EEB-F159-4D1E-B0FE-D4033277AD11}" presName="topConnNode2" presStyleLbl="node4" presStyleIdx="0" presStyleCnt="0"/>
      <dgm:spPr/>
      <dgm:t>
        <a:bodyPr/>
        <a:lstStyle/>
        <a:p>
          <a:endParaRPr lang="tr-TR"/>
        </a:p>
      </dgm:t>
    </dgm:pt>
    <dgm:pt modelId="{195945F4-5AAD-4557-8CE1-354934CA8D9B}" type="pres">
      <dgm:prSet presAssocID="{41D86EEB-F159-4D1E-B0FE-D4033277AD11}" presName="hierChild4" presStyleCnt="0"/>
      <dgm:spPr/>
      <dgm:t>
        <a:bodyPr/>
        <a:lstStyle/>
        <a:p>
          <a:endParaRPr lang="tr-TR"/>
        </a:p>
      </dgm:t>
    </dgm:pt>
    <dgm:pt modelId="{1958ACC5-16CB-4134-ACA2-B598D97EBC62}" type="pres">
      <dgm:prSet presAssocID="{41D86EEB-F159-4D1E-B0FE-D4033277AD11}" presName="hierChild5" presStyleCnt="0"/>
      <dgm:spPr/>
      <dgm:t>
        <a:bodyPr/>
        <a:lstStyle/>
        <a:p>
          <a:endParaRPr lang="tr-TR"/>
        </a:p>
      </dgm:t>
    </dgm:pt>
    <dgm:pt modelId="{ECB9E92E-5050-4521-92EE-7FD85CC7AF81}" type="pres">
      <dgm:prSet presAssocID="{CA10FEA0-A40A-40A6-B2FE-962F9C1CC801}" presName="Name28" presStyleLbl="parChTrans1D4" presStyleIdx="11" presStyleCnt="24"/>
      <dgm:spPr/>
      <dgm:t>
        <a:bodyPr/>
        <a:lstStyle/>
        <a:p>
          <a:endParaRPr lang="tr-TR"/>
        </a:p>
      </dgm:t>
    </dgm:pt>
    <dgm:pt modelId="{9B1C690A-4B66-4EC9-8C8D-C37313CFDC18}" type="pres">
      <dgm:prSet presAssocID="{2BF6E350-C26D-4B8D-BE4D-47E16F96EC91}" presName="hierRoot2" presStyleCnt="0">
        <dgm:presLayoutVars>
          <dgm:hierBranch val="init"/>
        </dgm:presLayoutVars>
      </dgm:prSet>
      <dgm:spPr/>
      <dgm:t>
        <a:bodyPr/>
        <a:lstStyle/>
        <a:p>
          <a:endParaRPr lang="tr-TR"/>
        </a:p>
      </dgm:t>
    </dgm:pt>
    <dgm:pt modelId="{62529C7C-4BBF-4CC8-8810-81DC45D86325}" type="pres">
      <dgm:prSet presAssocID="{2BF6E350-C26D-4B8D-BE4D-47E16F96EC91}" presName="rootComposite2" presStyleCnt="0"/>
      <dgm:spPr/>
      <dgm:t>
        <a:bodyPr/>
        <a:lstStyle/>
        <a:p>
          <a:endParaRPr lang="tr-TR"/>
        </a:p>
      </dgm:t>
    </dgm:pt>
    <dgm:pt modelId="{5EDCB2B7-F8BA-4193-8767-BC27D9D53D49}" type="pres">
      <dgm:prSet presAssocID="{2BF6E350-C26D-4B8D-BE4D-47E16F96EC91}" presName="rootText2" presStyleLbl="alignAcc1" presStyleIdx="0" presStyleCnt="0">
        <dgm:presLayoutVars>
          <dgm:chPref val="3"/>
        </dgm:presLayoutVars>
      </dgm:prSet>
      <dgm:spPr/>
      <dgm:t>
        <a:bodyPr/>
        <a:lstStyle/>
        <a:p>
          <a:endParaRPr lang="tr-TR"/>
        </a:p>
      </dgm:t>
    </dgm:pt>
    <dgm:pt modelId="{C46B8C42-96E7-4966-86F6-9507B63384EF}" type="pres">
      <dgm:prSet presAssocID="{2BF6E350-C26D-4B8D-BE4D-47E16F96EC91}" presName="topArc2" presStyleLbl="parChTrans1D1" presStyleIdx="32" presStyleCnt="72"/>
      <dgm:spPr/>
      <dgm:t>
        <a:bodyPr/>
        <a:lstStyle/>
        <a:p>
          <a:endParaRPr lang="tr-TR"/>
        </a:p>
      </dgm:t>
    </dgm:pt>
    <dgm:pt modelId="{C92F871E-8BA9-4F6F-8085-E76AED39EDB8}" type="pres">
      <dgm:prSet presAssocID="{2BF6E350-C26D-4B8D-BE4D-47E16F96EC91}" presName="bottomArc2" presStyleLbl="parChTrans1D1" presStyleIdx="33" presStyleCnt="72"/>
      <dgm:spPr/>
      <dgm:t>
        <a:bodyPr/>
        <a:lstStyle/>
        <a:p>
          <a:endParaRPr lang="tr-TR"/>
        </a:p>
      </dgm:t>
    </dgm:pt>
    <dgm:pt modelId="{2486EFE2-425F-48B1-85E0-F7660F65939F}" type="pres">
      <dgm:prSet presAssocID="{2BF6E350-C26D-4B8D-BE4D-47E16F96EC91}" presName="topConnNode2" presStyleLbl="node4" presStyleIdx="0" presStyleCnt="0"/>
      <dgm:spPr/>
      <dgm:t>
        <a:bodyPr/>
        <a:lstStyle/>
        <a:p>
          <a:endParaRPr lang="tr-TR"/>
        </a:p>
      </dgm:t>
    </dgm:pt>
    <dgm:pt modelId="{400C603A-4F24-4B7C-9B9C-F184A4477164}" type="pres">
      <dgm:prSet presAssocID="{2BF6E350-C26D-4B8D-BE4D-47E16F96EC91}" presName="hierChild4" presStyleCnt="0"/>
      <dgm:spPr/>
      <dgm:t>
        <a:bodyPr/>
        <a:lstStyle/>
        <a:p>
          <a:endParaRPr lang="tr-TR"/>
        </a:p>
      </dgm:t>
    </dgm:pt>
    <dgm:pt modelId="{8D9AAF53-99E4-43B2-8548-F19D2ADAD3C9}" type="pres">
      <dgm:prSet presAssocID="{2BF6E350-C26D-4B8D-BE4D-47E16F96EC91}" presName="hierChild5" presStyleCnt="0"/>
      <dgm:spPr/>
      <dgm:t>
        <a:bodyPr/>
        <a:lstStyle/>
        <a:p>
          <a:endParaRPr lang="tr-TR"/>
        </a:p>
      </dgm:t>
    </dgm:pt>
    <dgm:pt modelId="{70A8D9F7-5FF0-42BC-8EDA-0E2AEACF97C7}" type="pres">
      <dgm:prSet presAssocID="{4621097F-11FB-408D-A3E0-327032CB7DE3}" presName="hierChild5" presStyleCnt="0"/>
      <dgm:spPr/>
      <dgm:t>
        <a:bodyPr/>
        <a:lstStyle/>
        <a:p>
          <a:endParaRPr lang="tr-TR"/>
        </a:p>
      </dgm:t>
    </dgm:pt>
    <dgm:pt modelId="{B2069938-67A8-45AC-BBE1-0904E7826D5D}" type="pres">
      <dgm:prSet presAssocID="{9F19F1F2-F2CC-407F-8728-FFCB2A54A883}" presName="Name28" presStyleLbl="parChTrans1D3" presStyleIdx="3" presStyleCnt="7"/>
      <dgm:spPr/>
      <dgm:t>
        <a:bodyPr/>
        <a:lstStyle/>
        <a:p>
          <a:endParaRPr lang="tr-TR"/>
        </a:p>
      </dgm:t>
    </dgm:pt>
    <dgm:pt modelId="{B8CEF018-0FDA-4B57-949E-312805E23ED8}" type="pres">
      <dgm:prSet presAssocID="{86A06D9C-879B-4B50-A84B-9677191F7669}" presName="hierRoot2" presStyleCnt="0">
        <dgm:presLayoutVars>
          <dgm:hierBranch val="init"/>
        </dgm:presLayoutVars>
      </dgm:prSet>
      <dgm:spPr/>
      <dgm:t>
        <a:bodyPr/>
        <a:lstStyle/>
        <a:p>
          <a:endParaRPr lang="tr-TR"/>
        </a:p>
      </dgm:t>
    </dgm:pt>
    <dgm:pt modelId="{24B71174-090E-4165-9D44-860D71011CB6}" type="pres">
      <dgm:prSet presAssocID="{86A06D9C-879B-4B50-A84B-9677191F7669}" presName="rootComposite2" presStyleCnt="0"/>
      <dgm:spPr/>
      <dgm:t>
        <a:bodyPr/>
        <a:lstStyle/>
        <a:p>
          <a:endParaRPr lang="tr-TR"/>
        </a:p>
      </dgm:t>
    </dgm:pt>
    <dgm:pt modelId="{B88815C9-B49D-4B0F-902F-A3CEC6E95AA8}" type="pres">
      <dgm:prSet presAssocID="{86A06D9C-879B-4B50-A84B-9677191F7669}" presName="rootText2" presStyleLbl="alignAcc1" presStyleIdx="0" presStyleCnt="0">
        <dgm:presLayoutVars>
          <dgm:chPref val="3"/>
        </dgm:presLayoutVars>
      </dgm:prSet>
      <dgm:spPr/>
      <dgm:t>
        <a:bodyPr/>
        <a:lstStyle/>
        <a:p>
          <a:endParaRPr lang="tr-TR"/>
        </a:p>
      </dgm:t>
    </dgm:pt>
    <dgm:pt modelId="{C53F4678-EAD7-4801-BAF7-5325B5373009}" type="pres">
      <dgm:prSet presAssocID="{86A06D9C-879B-4B50-A84B-9677191F7669}" presName="topArc2" presStyleLbl="parChTrans1D1" presStyleIdx="34" presStyleCnt="72"/>
      <dgm:spPr/>
      <dgm:t>
        <a:bodyPr/>
        <a:lstStyle/>
        <a:p>
          <a:endParaRPr lang="tr-TR"/>
        </a:p>
      </dgm:t>
    </dgm:pt>
    <dgm:pt modelId="{050DCC88-170F-4DEC-A3CF-72D5215899C9}" type="pres">
      <dgm:prSet presAssocID="{86A06D9C-879B-4B50-A84B-9677191F7669}" presName="bottomArc2" presStyleLbl="parChTrans1D1" presStyleIdx="35" presStyleCnt="72"/>
      <dgm:spPr/>
      <dgm:t>
        <a:bodyPr/>
        <a:lstStyle/>
        <a:p>
          <a:endParaRPr lang="tr-TR"/>
        </a:p>
      </dgm:t>
    </dgm:pt>
    <dgm:pt modelId="{B2DCB3DA-43D8-412D-8746-4AEF59A117AE}" type="pres">
      <dgm:prSet presAssocID="{86A06D9C-879B-4B50-A84B-9677191F7669}" presName="topConnNode2" presStyleLbl="node3" presStyleIdx="0" presStyleCnt="0"/>
      <dgm:spPr/>
      <dgm:t>
        <a:bodyPr/>
        <a:lstStyle/>
        <a:p>
          <a:endParaRPr lang="tr-TR"/>
        </a:p>
      </dgm:t>
    </dgm:pt>
    <dgm:pt modelId="{0006DAFB-0C56-4195-8909-80084DA18A48}" type="pres">
      <dgm:prSet presAssocID="{86A06D9C-879B-4B50-A84B-9677191F7669}" presName="hierChild4" presStyleCnt="0"/>
      <dgm:spPr/>
      <dgm:t>
        <a:bodyPr/>
        <a:lstStyle/>
        <a:p>
          <a:endParaRPr lang="tr-TR"/>
        </a:p>
      </dgm:t>
    </dgm:pt>
    <dgm:pt modelId="{EAB44F2F-FB43-412E-A5D1-05DB8DC05E10}" type="pres">
      <dgm:prSet presAssocID="{86A06D9C-879B-4B50-A84B-9677191F7669}" presName="hierChild5" presStyleCnt="0"/>
      <dgm:spPr/>
      <dgm:t>
        <a:bodyPr/>
        <a:lstStyle/>
        <a:p>
          <a:endParaRPr lang="tr-TR"/>
        </a:p>
      </dgm:t>
    </dgm:pt>
    <dgm:pt modelId="{F6E5461D-F96A-4A8E-A354-090C3B298B41}" type="pres">
      <dgm:prSet presAssocID="{6F24C27C-1611-4295-88A5-0D678978126C}" presName="hierChild5" presStyleCnt="0"/>
      <dgm:spPr/>
      <dgm:t>
        <a:bodyPr/>
        <a:lstStyle/>
        <a:p>
          <a:endParaRPr lang="tr-TR"/>
        </a:p>
      </dgm:t>
    </dgm:pt>
    <dgm:pt modelId="{61D9FE95-2847-49B4-9684-02EC65954A94}" type="pres">
      <dgm:prSet presAssocID="{CFFC9F6D-EEAA-411C-A185-D298B05DDEB0}" presName="Name28" presStyleLbl="parChTrans1D2" presStyleIdx="1" presStyleCnt="4"/>
      <dgm:spPr/>
      <dgm:t>
        <a:bodyPr/>
        <a:lstStyle/>
        <a:p>
          <a:endParaRPr lang="tr-TR"/>
        </a:p>
      </dgm:t>
    </dgm:pt>
    <dgm:pt modelId="{D7993B43-5FD2-4020-B98F-21A290F1B450}" type="pres">
      <dgm:prSet presAssocID="{26A05208-FB6D-42CC-AA5A-C764E01F71AE}" presName="hierRoot2" presStyleCnt="0">
        <dgm:presLayoutVars>
          <dgm:hierBranch val="init"/>
        </dgm:presLayoutVars>
      </dgm:prSet>
      <dgm:spPr/>
      <dgm:t>
        <a:bodyPr/>
        <a:lstStyle/>
        <a:p>
          <a:endParaRPr lang="tr-TR"/>
        </a:p>
      </dgm:t>
    </dgm:pt>
    <dgm:pt modelId="{3F64D41E-ED52-4B6E-BB8F-AB8EF3A8893F}" type="pres">
      <dgm:prSet presAssocID="{26A05208-FB6D-42CC-AA5A-C764E01F71AE}" presName="rootComposite2" presStyleCnt="0"/>
      <dgm:spPr/>
      <dgm:t>
        <a:bodyPr/>
        <a:lstStyle/>
        <a:p>
          <a:endParaRPr lang="tr-TR"/>
        </a:p>
      </dgm:t>
    </dgm:pt>
    <dgm:pt modelId="{C96EE3CA-EC84-42E2-BF7A-BD847AB0BD1E}" type="pres">
      <dgm:prSet presAssocID="{26A05208-FB6D-42CC-AA5A-C764E01F71AE}" presName="rootText2" presStyleLbl="alignAcc1" presStyleIdx="0" presStyleCnt="0">
        <dgm:presLayoutVars>
          <dgm:chPref val="3"/>
        </dgm:presLayoutVars>
      </dgm:prSet>
      <dgm:spPr/>
      <dgm:t>
        <a:bodyPr/>
        <a:lstStyle/>
        <a:p>
          <a:endParaRPr lang="tr-TR"/>
        </a:p>
      </dgm:t>
    </dgm:pt>
    <dgm:pt modelId="{5596C11C-3986-48BF-8521-8411E94FB2E0}" type="pres">
      <dgm:prSet presAssocID="{26A05208-FB6D-42CC-AA5A-C764E01F71AE}" presName="topArc2" presStyleLbl="parChTrans1D1" presStyleIdx="36" presStyleCnt="72"/>
      <dgm:spPr/>
      <dgm:t>
        <a:bodyPr/>
        <a:lstStyle/>
        <a:p>
          <a:endParaRPr lang="tr-TR"/>
        </a:p>
      </dgm:t>
    </dgm:pt>
    <dgm:pt modelId="{95D9D9C4-3837-4408-A272-A3066BDFF881}" type="pres">
      <dgm:prSet presAssocID="{26A05208-FB6D-42CC-AA5A-C764E01F71AE}" presName="bottomArc2" presStyleLbl="parChTrans1D1" presStyleIdx="37" presStyleCnt="72"/>
      <dgm:spPr/>
      <dgm:t>
        <a:bodyPr/>
        <a:lstStyle/>
        <a:p>
          <a:endParaRPr lang="tr-TR"/>
        </a:p>
      </dgm:t>
    </dgm:pt>
    <dgm:pt modelId="{3AB5EF98-6888-48FE-B1D1-83DD10CA7DA1}" type="pres">
      <dgm:prSet presAssocID="{26A05208-FB6D-42CC-AA5A-C764E01F71AE}" presName="topConnNode2" presStyleLbl="node2" presStyleIdx="0" presStyleCnt="0"/>
      <dgm:spPr/>
      <dgm:t>
        <a:bodyPr/>
        <a:lstStyle/>
        <a:p>
          <a:endParaRPr lang="tr-TR"/>
        </a:p>
      </dgm:t>
    </dgm:pt>
    <dgm:pt modelId="{2F030EF4-91F4-4D17-8798-BA203052E9EC}" type="pres">
      <dgm:prSet presAssocID="{26A05208-FB6D-42CC-AA5A-C764E01F71AE}" presName="hierChild4" presStyleCnt="0"/>
      <dgm:spPr/>
      <dgm:t>
        <a:bodyPr/>
        <a:lstStyle/>
        <a:p>
          <a:endParaRPr lang="tr-TR"/>
        </a:p>
      </dgm:t>
    </dgm:pt>
    <dgm:pt modelId="{0AC435AC-2940-4A92-B8FA-8C9D6DAEA0A4}" type="pres">
      <dgm:prSet presAssocID="{26A05208-FB6D-42CC-AA5A-C764E01F71AE}" presName="hierChild5" presStyleCnt="0"/>
      <dgm:spPr/>
      <dgm:t>
        <a:bodyPr/>
        <a:lstStyle/>
        <a:p>
          <a:endParaRPr lang="tr-TR"/>
        </a:p>
      </dgm:t>
    </dgm:pt>
    <dgm:pt modelId="{08AF1C54-3EE4-45C7-8D50-A22E6CE6B052}" type="pres">
      <dgm:prSet presAssocID="{868340DF-4E61-4AF3-B5E4-9A377255D0BF}" presName="Name28" presStyleLbl="parChTrans1D2" presStyleIdx="2" presStyleCnt="4"/>
      <dgm:spPr/>
      <dgm:t>
        <a:bodyPr/>
        <a:lstStyle/>
        <a:p>
          <a:endParaRPr lang="tr-TR"/>
        </a:p>
      </dgm:t>
    </dgm:pt>
    <dgm:pt modelId="{D8FA053E-B5C1-4348-8529-C9F74451CBC2}" type="pres">
      <dgm:prSet presAssocID="{E1ACAD6E-A729-4132-86D6-D50538E71940}" presName="hierRoot2" presStyleCnt="0">
        <dgm:presLayoutVars>
          <dgm:hierBranch val="init"/>
        </dgm:presLayoutVars>
      </dgm:prSet>
      <dgm:spPr/>
      <dgm:t>
        <a:bodyPr/>
        <a:lstStyle/>
        <a:p>
          <a:endParaRPr lang="tr-TR"/>
        </a:p>
      </dgm:t>
    </dgm:pt>
    <dgm:pt modelId="{A1D7E2F1-7E7A-4A35-8376-DBCACC341908}" type="pres">
      <dgm:prSet presAssocID="{E1ACAD6E-A729-4132-86D6-D50538E71940}" presName="rootComposite2" presStyleCnt="0"/>
      <dgm:spPr/>
      <dgm:t>
        <a:bodyPr/>
        <a:lstStyle/>
        <a:p>
          <a:endParaRPr lang="tr-TR"/>
        </a:p>
      </dgm:t>
    </dgm:pt>
    <dgm:pt modelId="{271AF98B-ABA5-462D-BF76-0BF5248CD760}" type="pres">
      <dgm:prSet presAssocID="{E1ACAD6E-A729-4132-86D6-D50538E71940}" presName="rootText2" presStyleLbl="alignAcc1" presStyleIdx="0" presStyleCnt="0">
        <dgm:presLayoutVars>
          <dgm:chPref val="3"/>
        </dgm:presLayoutVars>
      </dgm:prSet>
      <dgm:spPr/>
      <dgm:t>
        <a:bodyPr/>
        <a:lstStyle/>
        <a:p>
          <a:endParaRPr lang="tr-TR"/>
        </a:p>
      </dgm:t>
    </dgm:pt>
    <dgm:pt modelId="{44681F10-C9DE-4BBB-AE4D-769A11F867F3}" type="pres">
      <dgm:prSet presAssocID="{E1ACAD6E-A729-4132-86D6-D50538E71940}" presName="topArc2" presStyleLbl="parChTrans1D1" presStyleIdx="38" presStyleCnt="72"/>
      <dgm:spPr/>
      <dgm:t>
        <a:bodyPr/>
        <a:lstStyle/>
        <a:p>
          <a:endParaRPr lang="tr-TR"/>
        </a:p>
      </dgm:t>
    </dgm:pt>
    <dgm:pt modelId="{5E44D66A-DFC6-4111-A2D5-498723261785}" type="pres">
      <dgm:prSet presAssocID="{E1ACAD6E-A729-4132-86D6-D50538E71940}" presName="bottomArc2" presStyleLbl="parChTrans1D1" presStyleIdx="39" presStyleCnt="72"/>
      <dgm:spPr/>
      <dgm:t>
        <a:bodyPr/>
        <a:lstStyle/>
        <a:p>
          <a:endParaRPr lang="tr-TR"/>
        </a:p>
      </dgm:t>
    </dgm:pt>
    <dgm:pt modelId="{A815B3E5-9062-4D99-8F2A-EAA2D1DC17D5}" type="pres">
      <dgm:prSet presAssocID="{E1ACAD6E-A729-4132-86D6-D50538E71940}" presName="topConnNode2" presStyleLbl="node2" presStyleIdx="0" presStyleCnt="0"/>
      <dgm:spPr/>
      <dgm:t>
        <a:bodyPr/>
        <a:lstStyle/>
        <a:p>
          <a:endParaRPr lang="tr-TR"/>
        </a:p>
      </dgm:t>
    </dgm:pt>
    <dgm:pt modelId="{ED85E98A-9802-4C73-903F-57C9AFEE93F4}" type="pres">
      <dgm:prSet presAssocID="{E1ACAD6E-A729-4132-86D6-D50538E71940}" presName="hierChild4" presStyleCnt="0"/>
      <dgm:spPr/>
      <dgm:t>
        <a:bodyPr/>
        <a:lstStyle/>
        <a:p>
          <a:endParaRPr lang="tr-TR"/>
        </a:p>
      </dgm:t>
    </dgm:pt>
    <dgm:pt modelId="{91C3E71A-64B3-4625-90D4-557CFB8823F6}" type="pres">
      <dgm:prSet presAssocID="{E1ACAD6E-A729-4132-86D6-D50538E71940}" presName="hierChild5" presStyleCnt="0"/>
      <dgm:spPr/>
      <dgm:t>
        <a:bodyPr/>
        <a:lstStyle/>
        <a:p>
          <a:endParaRPr lang="tr-TR"/>
        </a:p>
      </dgm:t>
    </dgm:pt>
    <dgm:pt modelId="{46227A19-DF6F-4463-86D1-E98B0075A5A5}" type="pres">
      <dgm:prSet presAssocID="{13675253-BCAE-4C11-A1EF-4DA52BC190DC}" presName="Name28" presStyleLbl="parChTrans1D2" presStyleIdx="3" presStyleCnt="4"/>
      <dgm:spPr/>
      <dgm:t>
        <a:bodyPr/>
        <a:lstStyle/>
        <a:p>
          <a:endParaRPr lang="tr-TR"/>
        </a:p>
      </dgm:t>
    </dgm:pt>
    <dgm:pt modelId="{9D6B9E01-CF56-469D-BE3F-D20088D3AB8E}" type="pres">
      <dgm:prSet presAssocID="{F46904C9-A8D6-4C97-82A2-3972D9BAEB06}" presName="hierRoot2" presStyleCnt="0">
        <dgm:presLayoutVars>
          <dgm:hierBranch val="init"/>
        </dgm:presLayoutVars>
      </dgm:prSet>
      <dgm:spPr/>
      <dgm:t>
        <a:bodyPr/>
        <a:lstStyle/>
        <a:p>
          <a:endParaRPr lang="tr-TR"/>
        </a:p>
      </dgm:t>
    </dgm:pt>
    <dgm:pt modelId="{6E821DD7-9370-411A-976E-7FE74A0B8CE8}" type="pres">
      <dgm:prSet presAssocID="{F46904C9-A8D6-4C97-82A2-3972D9BAEB06}" presName="rootComposite2" presStyleCnt="0"/>
      <dgm:spPr/>
      <dgm:t>
        <a:bodyPr/>
        <a:lstStyle/>
        <a:p>
          <a:endParaRPr lang="tr-TR"/>
        </a:p>
      </dgm:t>
    </dgm:pt>
    <dgm:pt modelId="{93F11113-4369-4F7B-B67C-8E9811C0CCCD}" type="pres">
      <dgm:prSet presAssocID="{F46904C9-A8D6-4C97-82A2-3972D9BAEB06}" presName="rootText2" presStyleLbl="alignAcc1" presStyleIdx="0" presStyleCnt="0">
        <dgm:presLayoutVars>
          <dgm:chPref val="3"/>
        </dgm:presLayoutVars>
      </dgm:prSet>
      <dgm:spPr/>
      <dgm:t>
        <a:bodyPr/>
        <a:lstStyle/>
        <a:p>
          <a:endParaRPr lang="tr-TR"/>
        </a:p>
      </dgm:t>
    </dgm:pt>
    <dgm:pt modelId="{7CDBAF67-5652-4624-A179-80B8EC1DF43B}" type="pres">
      <dgm:prSet presAssocID="{F46904C9-A8D6-4C97-82A2-3972D9BAEB06}" presName="topArc2" presStyleLbl="parChTrans1D1" presStyleIdx="40" presStyleCnt="72"/>
      <dgm:spPr/>
      <dgm:t>
        <a:bodyPr/>
        <a:lstStyle/>
        <a:p>
          <a:endParaRPr lang="tr-TR"/>
        </a:p>
      </dgm:t>
    </dgm:pt>
    <dgm:pt modelId="{D04ADC01-6C5D-44F5-BE4B-FE5761DFF1F9}" type="pres">
      <dgm:prSet presAssocID="{F46904C9-A8D6-4C97-82A2-3972D9BAEB06}" presName="bottomArc2" presStyleLbl="parChTrans1D1" presStyleIdx="41" presStyleCnt="72"/>
      <dgm:spPr/>
      <dgm:t>
        <a:bodyPr/>
        <a:lstStyle/>
        <a:p>
          <a:endParaRPr lang="tr-TR"/>
        </a:p>
      </dgm:t>
    </dgm:pt>
    <dgm:pt modelId="{2A5F8EB4-E24A-4780-AB5A-66E7160C8CF8}" type="pres">
      <dgm:prSet presAssocID="{F46904C9-A8D6-4C97-82A2-3972D9BAEB06}" presName="topConnNode2" presStyleLbl="node2" presStyleIdx="0" presStyleCnt="0"/>
      <dgm:spPr/>
      <dgm:t>
        <a:bodyPr/>
        <a:lstStyle/>
        <a:p>
          <a:endParaRPr lang="tr-TR"/>
        </a:p>
      </dgm:t>
    </dgm:pt>
    <dgm:pt modelId="{AEB8FC8A-B858-4C38-8DC7-24CD9FA47407}" type="pres">
      <dgm:prSet presAssocID="{F46904C9-A8D6-4C97-82A2-3972D9BAEB06}" presName="hierChild4" presStyleCnt="0"/>
      <dgm:spPr/>
      <dgm:t>
        <a:bodyPr/>
        <a:lstStyle/>
        <a:p>
          <a:endParaRPr lang="tr-TR"/>
        </a:p>
      </dgm:t>
    </dgm:pt>
    <dgm:pt modelId="{0EE10E79-8869-4246-9EC9-320D73003195}" type="pres">
      <dgm:prSet presAssocID="{0756E62F-417E-4A0E-968A-F7E17B05D4DB}" presName="Name28" presStyleLbl="parChTrans1D3" presStyleIdx="4" presStyleCnt="7"/>
      <dgm:spPr/>
      <dgm:t>
        <a:bodyPr/>
        <a:lstStyle/>
        <a:p>
          <a:endParaRPr lang="tr-TR"/>
        </a:p>
      </dgm:t>
    </dgm:pt>
    <dgm:pt modelId="{3D9499F5-7177-440D-997B-CF0736581C3F}" type="pres">
      <dgm:prSet presAssocID="{4F4242F2-1443-4F7C-8F67-0983B23E325E}" presName="hierRoot2" presStyleCnt="0">
        <dgm:presLayoutVars>
          <dgm:hierBranch val="init"/>
        </dgm:presLayoutVars>
      </dgm:prSet>
      <dgm:spPr/>
      <dgm:t>
        <a:bodyPr/>
        <a:lstStyle/>
        <a:p>
          <a:endParaRPr lang="tr-TR"/>
        </a:p>
      </dgm:t>
    </dgm:pt>
    <dgm:pt modelId="{B1F9864D-B093-4127-A882-485F8F3A291C}" type="pres">
      <dgm:prSet presAssocID="{4F4242F2-1443-4F7C-8F67-0983B23E325E}" presName="rootComposite2" presStyleCnt="0"/>
      <dgm:spPr/>
      <dgm:t>
        <a:bodyPr/>
        <a:lstStyle/>
        <a:p>
          <a:endParaRPr lang="tr-TR"/>
        </a:p>
      </dgm:t>
    </dgm:pt>
    <dgm:pt modelId="{BF0875AC-77C3-4827-8116-50062504EB6E}" type="pres">
      <dgm:prSet presAssocID="{4F4242F2-1443-4F7C-8F67-0983B23E325E}" presName="rootText2" presStyleLbl="alignAcc1" presStyleIdx="0" presStyleCnt="0">
        <dgm:presLayoutVars>
          <dgm:chPref val="3"/>
        </dgm:presLayoutVars>
      </dgm:prSet>
      <dgm:spPr/>
      <dgm:t>
        <a:bodyPr/>
        <a:lstStyle/>
        <a:p>
          <a:endParaRPr lang="tr-TR"/>
        </a:p>
      </dgm:t>
    </dgm:pt>
    <dgm:pt modelId="{EA34F9ED-4EE7-43B4-B3DA-970ED5CD6734}" type="pres">
      <dgm:prSet presAssocID="{4F4242F2-1443-4F7C-8F67-0983B23E325E}" presName="topArc2" presStyleLbl="parChTrans1D1" presStyleIdx="42" presStyleCnt="72"/>
      <dgm:spPr/>
      <dgm:t>
        <a:bodyPr/>
        <a:lstStyle/>
        <a:p>
          <a:endParaRPr lang="tr-TR"/>
        </a:p>
      </dgm:t>
    </dgm:pt>
    <dgm:pt modelId="{055B0383-D1A8-4DF0-9916-1E8C748ABBD1}" type="pres">
      <dgm:prSet presAssocID="{4F4242F2-1443-4F7C-8F67-0983B23E325E}" presName="bottomArc2" presStyleLbl="parChTrans1D1" presStyleIdx="43" presStyleCnt="72"/>
      <dgm:spPr/>
      <dgm:t>
        <a:bodyPr/>
        <a:lstStyle/>
        <a:p>
          <a:endParaRPr lang="tr-TR"/>
        </a:p>
      </dgm:t>
    </dgm:pt>
    <dgm:pt modelId="{E57CA9CB-8F31-4E41-B8A3-9AD28AA0B0B0}" type="pres">
      <dgm:prSet presAssocID="{4F4242F2-1443-4F7C-8F67-0983B23E325E}" presName="topConnNode2" presStyleLbl="node3" presStyleIdx="0" presStyleCnt="0"/>
      <dgm:spPr/>
      <dgm:t>
        <a:bodyPr/>
        <a:lstStyle/>
        <a:p>
          <a:endParaRPr lang="tr-TR"/>
        </a:p>
      </dgm:t>
    </dgm:pt>
    <dgm:pt modelId="{77CA3882-BE8A-4634-B6B6-4FD73D8B9807}" type="pres">
      <dgm:prSet presAssocID="{4F4242F2-1443-4F7C-8F67-0983B23E325E}" presName="hierChild4" presStyleCnt="0"/>
      <dgm:spPr/>
      <dgm:t>
        <a:bodyPr/>
        <a:lstStyle/>
        <a:p>
          <a:endParaRPr lang="tr-TR"/>
        </a:p>
      </dgm:t>
    </dgm:pt>
    <dgm:pt modelId="{7BD4BF2F-B850-4474-9CBC-AC81DE8AAB61}" type="pres">
      <dgm:prSet presAssocID="{F84DBB0B-8480-4213-8424-CE8D02D56AB5}" presName="Name28" presStyleLbl="parChTrans1D4" presStyleIdx="12" presStyleCnt="24"/>
      <dgm:spPr/>
      <dgm:t>
        <a:bodyPr/>
        <a:lstStyle/>
        <a:p>
          <a:endParaRPr lang="tr-TR"/>
        </a:p>
      </dgm:t>
    </dgm:pt>
    <dgm:pt modelId="{1F4E0ADA-6900-4827-B830-AB0756CA635C}" type="pres">
      <dgm:prSet presAssocID="{3CA08F8F-8B19-46EF-B36B-08F40580F30C}" presName="hierRoot2" presStyleCnt="0">
        <dgm:presLayoutVars>
          <dgm:hierBranch val="init"/>
        </dgm:presLayoutVars>
      </dgm:prSet>
      <dgm:spPr/>
      <dgm:t>
        <a:bodyPr/>
        <a:lstStyle/>
        <a:p>
          <a:endParaRPr lang="tr-TR"/>
        </a:p>
      </dgm:t>
    </dgm:pt>
    <dgm:pt modelId="{9CD76F25-D8C8-447F-900E-8A375F6C3268}" type="pres">
      <dgm:prSet presAssocID="{3CA08F8F-8B19-46EF-B36B-08F40580F30C}" presName="rootComposite2" presStyleCnt="0"/>
      <dgm:spPr/>
      <dgm:t>
        <a:bodyPr/>
        <a:lstStyle/>
        <a:p>
          <a:endParaRPr lang="tr-TR"/>
        </a:p>
      </dgm:t>
    </dgm:pt>
    <dgm:pt modelId="{E3813AF3-85BA-4A31-8638-A37126D06C43}" type="pres">
      <dgm:prSet presAssocID="{3CA08F8F-8B19-46EF-B36B-08F40580F30C}" presName="rootText2" presStyleLbl="alignAcc1" presStyleIdx="0" presStyleCnt="0">
        <dgm:presLayoutVars>
          <dgm:chPref val="3"/>
        </dgm:presLayoutVars>
      </dgm:prSet>
      <dgm:spPr/>
      <dgm:t>
        <a:bodyPr/>
        <a:lstStyle/>
        <a:p>
          <a:endParaRPr lang="tr-TR"/>
        </a:p>
      </dgm:t>
    </dgm:pt>
    <dgm:pt modelId="{0F151E79-B07E-4761-9A44-113B0CC73D80}" type="pres">
      <dgm:prSet presAssocID="{3CA08F8F-8B19-46EF-B36B-08F40580F30C}" presName="topArc2" presStyleLbl="parChTrans1D1" presStyleIdx="44" presStyleCnt="72"/>
      <dgm:spPr/>
      <dgm:t>
        <a:bodyPr/>
        <a:lstStyle/>
        <a:p>
          <a:endParaRPr lang="tr-TR"/>
        </a:p>
      </dgm:t>
    </dgm:pt>
    <dgm:pt modelId="{E89F6845-157F-4AFC-89FF-497E25131939}" type="pres">
      <dgm:prSet presAssocID="{3CA08F8F-8B19-46EF-B36B-08F40580F30C}" presName="bottomArc2" presStyleLbl="parChTrans1D1" presStyleIdx="45" presStyleCnt="72"/>
      <dgm:spPr/>
      <dgm:t>
        <a:bodyPr/>
        <a:lstStyle/>
        <a:p>
          <a:endParaRPr lang="tr-TR"/>
        </a:p>
      </dgm:t>
    </dgm:pt>
    <dgm:pt modelId="{CDB4AFEB-8835-4290-B423-FB801B6AC700}" type="pres">
      <dgm:prSet presAssocID="{3CA08F8F-8B19-46EF-B36B-08F40580F30C}" presName="topConnNode2" presStyleLbl="node4" presStyleIdx="0" presStyleCnt="0"/>
      <dgm:spPr/>
      <dgm:t>
        <a:bodyPr/>
        <a:lstStyle/>
        <a:p>
          <a:endParaRPr lang="tr-TR"/>
        </a:p>
      </dgm:t>
    </dgm:pt>
    <dgm:pt modelId="{14182BF8-1943-4343-8067-5659C55A7BED}" type="pres">
      <dgm:prSet presAssocID="{3CA08F8F-8B19-46EF-B36B-08F40580F30C}" presName="hierChild4" presStyleCnt="0"/>
      <dgm:spPr/>
      <dgm:t>
        <a:bodyPr/>
        <a:lstStyle/>
        <a:p>
          <a:endParaRPr lang="tr-TR"/>
        </a:p>
      </dgm:t>
    </dgm:pt>
    <dgm:pt modelId="{C9382D60-6D7E-479E-A46F-EC841E27A08D}" type="pres">
      <dgm:prSet presAssocID="{3CA08F8F-8B19-46EF-B36B-08F40580F30C}" presName="hierChild5" presStyleCnt="0"/>
      <dgm:spPr/>
      <dgm:t>
        <a:bodyPr/>
        <a:lstStyle/>
        <a:p>
          <a:endParaRPr lang="tr-TR"/>
        </a:p>
      </dgm:t>
    </dgm:pt>
    <dgm:pt modelId="{94D130DA-102D-47A5-BF04-30F213598875}" type="pres">
      <dgm:prSet presAssocID="{2C7D3DD8-0D13-4AA8-A706-9484BDEFD18C}" presName="Name28" presStyleLbl="parChTrans1D4" presStyleIdx="13" presStyleCnt="24"/>
      <dgm:spPr/>
      <dgm:t>
        <a:bodyPr/>
        <a:lstStyle/>
        <a:p>
          <a:endParaRPr lang="tr-TR"/>
        </a:p>
      </dgm:t>
    </dgm:pt>
    <dgm:pt modelId="{E6B62162-1383-41A2-B933-B12F16C56FD8}" type="pres">
      <dgm:prSet presAssocID="{FA82D436-34E0-4461-A37A-D83D7C5586D1}" presName="hierRoot2" presStyleCnt="0">
        <dgm:presLayoutVars>
          <dgm:hierBranch val="init"/>
        </dgm:presLayoutVars>
      </dgm:prSet>
      <dgm:spPr/>
      <dgm:t>
        <a:bodyPr/>
        <a:lstStyle/>
        <a:p>
          <a:endParaRPr lang="tr-TR"/>
        </a:p>
      </dgm:t>
    </dgm:pt>
    <dgm:pt modelId="{F7100E3E-93B9-4DD4-9405-4C873EC7996F}" type="pres">
      <dgm:prSet presAssocID="{FA82D436-34E0-4461-A37A-D83D7C5586D1}" presName="rootComposite2" presStyleCnt="0"/>
      <dgm:spPr/>
      <dgm:t>
        <a:bodyPr/>
        <a:lstStyle/>
        <a:p>
          <a:endParaRPr lang="tr-TR"/>
        </a:p>
      </dgm:t>
    </dgm:pt>
    <dgm:pt modelId="{D4FE66AF-CE2B-45BC-8F9C-A3C5F169F48F}" type="pres">
      <dgm:prSet presAssocID="{FA82D436-34E0-4461-A37A-D83D7C5586D1}" presName="rootText2" presStyleLbl="alignAcc1" presStyleIdx="0" presStyleCnt="0">
        <dgm:presLayoutVars>
          <dgm:chPref val="3"/>
        </dgm:presLayoutVars>
      </dgm:prSet>
      <dgm:spPr/>
      <dgm:t>
        <a:bodyPr/>
        <a:lstStyle/>
        <a:p>
          <a:endParaRPr lang="tr-TR"/>
        </a:p>
      </dgm:t>
    </dgm:pt>
    <dgm:pt modelId="{1C85808B-C47C-4348-A9F9-1837160E53CC}" type="pres">
      <dgm:prSet presAssocID="{FA82D436-34E0-4461-A37A-D83D7C5586D1}" presName="topArc2" presStyleLbl="parChTrans1D1" presStyleIdx="46" presStyleCnt="72"/>
      <dgm:spPr/>
      <dgm:t>
        <a:bodyPr/>
        <a:lstStyle/>
        <a:p>
          <a:endParaRPr lang="tr-TR"/>
        </a:p>
      </dgm:t>
    </dgm:pt>
    <dgm:pt modelId="{3A6DC735-1A04-4919-B647-32B84A55012D}" type="pres">
      <dgm:prSet presAssocID="{FA82D436-34E0-4461-A37A-D83D7C5586D1}" presName="bottomArc2" presStyleLbl="parChTrans1D1" presStyleIdx="47" presStyleCnt="72"/>
      <dgm:spPr/>
      <dgm:t>
        <a:bodyPr/>
        <a:lstStyle/>
        <a:p>
          <a:endParaRPr lang="tr-TR"/>
        </a:p>
      </dgm:t>
    </dgm:pt>
    <dgm:pt modelId="{B87811A2-7F53-4651-9AEC-E8C3F8143E76}" type="pres">
      <dgm:prSet presAssocID="{FA82D436-34E0-4461-A37A-D83D7C5586D1}" presName="topConnNode2" presStyleLbl="node4" presStyleIdx="0" presStyleCnt="0"/>
      <dgm:spPr/>
      <dgm:t>
        <a:bodyPr/>
        <a:lstStyle/>
        <a:p>
          <a:endParaRPr lang="tr-TR"/>
        </a:p>
      </dgm:t>
    </dgm:pt>
    <dgm:pt modelId="{D43A28C1-36C9-4B6B-9463-E433BD5501DB}" type="pres">
      <dgm:prSet presAssocID="{FA82D436-34E0-4461-A37A-D83D7C5586D1}" presName="hierChild4" presStyleCnt="0"/>
      <dgm:spPr/>
      <dgm:t>
        <a:bodyPr/>
        <a:lstStyle/>
        <a:p>
          <a:endParaRPr lang="tr-TR"/>
        </a:p>
      </dgm:t>
    </dgm:pt>
    <dgm:pt modelId="{487D040C-8552-480E-A7B9-EF5B2C3535C6}" type="pres">
      <dgm:prSet presAssocID="{FA82D436-34E0-4461-A37A-D83D7C5586D1}" presName="hierChild5" presStyleCnt="0"/>
      <dgm:spPr/>
      <dgm:t>
        <a:bodyPr/>
        <a:lstStyle/>
        <a:p>
          <a:endParaRPr lang="tr-TR"/>
        </a:p>
      </dgm:t>
    </dgm:pt>
    <dgm:pt modelId="{58FBEE24-E502-4884-9EF9-41A1DBE33313}" type="pres">
      <dgm:prSet presAssocID="{DA70DBCD-562E-45D7-BF3B-1B85FC5E823F}" presName="Name28" presStyleLbl="parChTrans1D4" presStyleIdx="14" presStyleCnt="24"/>
      <dgm:spPr/>
      <dgm:t>
        <a:bodyPr/>
        <a:lstStyle/>
        <a:p>
          <a:endParaRPr lang="tr-TR"/>
        </a:p>
      </dgm:t>
    </dgm:pt>
    <dgm:pt modelId="{BB5E1461-139B-4132-BC5F-192B4ABCD853}" type="pres">
      <dgm:prSet presAssocID="{91251157-B1B7-41CA-BE39-6F88EE881A27}" presName="hierRoot2" presStyleCnt="0">
        <dgm:presLayoutVars>
          <dgm:hierBranch val="init"/>
        </dgm:presLayoutVars>
      </dgm:prSet>
      <dgm:spPr/>
      <dgm:t>
        <a:bodyPr/>
        <a:lstStyle/>
        <a:p>
          <a:endParaRPr lang="tr-TR"/>
        </a:p>
      </dgm:t>
    </dgm:pt>
    <dgm:pt modelId="{C00BA26F-81BE-42E7-A41D-C416B0C475A3}" type="pres">
      <dgm:prSet presAssocID="{91251157-B1B7-41CA-BE39-6F88EE881A27}" presName="rootComposite2" presStyleCnt="0"/>
      <dgm:spPr/>
      <dgm:t>
        <a:bodyPr/>
        <a:lstStyle/>
        <a:p>
          <a:endParaRPr lang="tr-TR"/>
        </a:p>
      </dgm:t>
    </dgm:pt>
    <dgm:pt modelId="{11E62985-B297-4230-80F5-A4364A47EE72}" type="pres">
      <dgm:prSet presAssocID="{91251157-B1B7-41CA-BE39-6F88EE881A27}" presName="rootText2" presStyleLbl="alignAcc1" presStyleIdx="0" presStyleCnt="0">
        <dgm:presLayoutVars>
          <dgm:chPref val="3"/>
        </dgm:presLayoutVars>
      </dgm:prSet>
      <dgm:spPr/>
      <dgm:t>
        <a:bodyPr/>
        <a:lstStyle/>
        <a:p>
          <a:endParaRPr lang="tr-TR"/>
        </a:p>
      </dgm:t>
    </dgm:pt>
    <dgm:pt modelId="{BDE0A5F9-D3B5-431D-9495-826048119ACF}" type="pres">
      <dgm:prSet presAssocID="{91251157-B1B7-41CA-BE39-6F88EE881A27}" presName="topArc2" presStyleLbl="parChTrans1D1" presStyleIdx="48" presStyleCnt="72"/>
      <dgm:spPr/>
      <dgm:t>
        <a:bodyPr/>
        <a:lstStyle/>
        <a:p>
          <a:endParaRPr lang="tr-TR"/>
        </a:p>
      </dgm:t>
    </dgm:pt>
    <dgm:pt modelId="{3DEB7BBA-B5B9-4D5F-96D1-4A47B588EC1F}" type="pres">
      <dgm:prSet presAssocID="{91251157-B1B7-41CA-BE39-6F88EE881A27}" presName="bottomArc2" presStyleLbl="parChTrans1D1" presStyleIdx="49" presStyleCnt="72"/>
      <dgm:spPr/>
      <dgm:t>
        <a:bodyPr/>
        <a:lstStyle/>
        <a:p>
          <a:endParaRPr lang="tr-TR"/>
        </a:p>
      </dgm:t>
    </dgm:pt>
    <dgm:pt modelId="{715FF67D-A5D3-4993-A92A-46E6F7B53A6D}" type="pres">
      <dgm:prSet presAssocID="{91251157-B1B7-41CA-BE39-6F88EE881A27}" presName="topConnNode2" presStyleLbl="node4" presStyleIdx="0" presStyleCnt="0"/>
      <dgm:spPr/>
      <dgm:t>
        <a:bodyPr/>
        <a:lstStyle/>
        <a:p>
          <a:endParaRPr lang="tr-TR"/>
        </a:p>
      </dgm:t>
    </dgm:pt>
    <dgm:pt modelId="{C98E01C0-05A8-4DC0-9A30-4CC3D0CF5CA6}" type="pres">
      <dgm:prSet presAssocID="{91251157-B1B7-41CA-BE39-6F88EE881A27}" presName="hierChild4" presStyleCnt="0"/>
      <dgm:spPr/>
      <dgm:t>
        <a:bodyPr/>
        <a:lstStyle/>
        <a:p>
          <a:endParaRPr lang="tr-TR"/>
        </a:p>
      </dgm:t>
    </dgm:pt>
    <dgm:pt modelId="{B811E23C-770F-41E3-BC5E-E52EA8D5452C}" type="pres">
      <dgm:prSet presAssocID="{91251157-B1B7-41CA-BE39-6F88EE881A27}" presName="hierChild5" presStyleCnt="0"/>
      <dgm:spPr/>
      <dgm:t>
        <a:bodyPr/>
        <a:lstStyle/>
        <a:p>
          <a:endParaRPr lang="tr-TR"/>
        </a:p>
      </dgm:t>
    </dgm:pt>
    <dgm:pt modelId="{630CA880-B9CA-43A9-A0E7-AA16D1502AE0}" type="pres">
      <dgm:prSet presAssocID="{3A1A421B-7E10-4936-A77F-1BEEACD311AA}" presName="Name28" presStyleLbl="parChTrans1D4" presStyleIdx="15" presStyleCnt="24"/>
      <dgm:spPr/>
      <dgm:t>
        <a:bodyPr/>
        <a:lstStyle/>
        <a:p>
          <a:endParaRPr lang="tr-TR"/>
        </a:p>
      </dgm:t>
    </dgm:pt>
    <dgm:pt modelId="{E84B5845-983C-4AB7-8F21-6D0D9C398BC0}" type="pres">
      <dgm:prSet presAssocID="{223F58B2-CF67-4110-BCF1-D7490006F623}" presName="hierRoot2" presStyleCnt="0">
        <dgm:presLayoutVars>
          <dgm:hierBranch val="init"/>
        </dgm:presLayoutVars>
      </dgm:prSet>
      <dgm:spPr/>
      <dgm:t>
        <a:bodyPr/>
        <a:lstStyle/>
        <a:p>
          <a:endParaRPr lang="tr-TR"/>
        </a:p>
      </dgm:t>
    </dgm:pt>
    <dgm:pt modelId="{11F79FD1-1953-41C8-8627-42A37D4B87AB}" type="pres">
      <dgm:prSet presAssocID="{223F58B2-CF67-4110-BCF1-D7490006F623}" presName="rootComposite2" presStyleCnt="0"/>
      <dgm:spPr/>
      <dgm:t>
        <a:bodyPr/>
        <a:lstStyle/>
        <a:p>
          <a:endParaRPr lang="tr-TR"/>
        </a:p>
      </dgm:t>
    </dgm:pt>
    <dgm:pt modelId="{C4F55FF1-45FC-477F-B76A-8A2B584142E7}" type="pres">
      <dgm:prSet presAssocID="{223F58B2-CF67-4110-BCF1-D7490006F623}" presName="rootText2" presStyleLbl="alignAcc1" presStyleIdx="0" presStyleCnt="0">
        <dgm:presLayoutVars>
          <dgm:chPref val="3"/>
        </dgm:presLayoutVars>
      </dgm:prSet>
      <dgm:spPr/>
      <dgm:t>
        <a:bodyPr/>
        <a:lstStyle/>
        <a:p>
          <a:endParaRPr lang="tr-TR"/>
        </a:p>
      </dgm:t>
    </dgm:pt>
    <dgm:pt modelId="{1812FF57-1952-4C29-AEE5-E474B89C0216}" type="pres">
      <dgm:prSet presAssocID="{223F58B2-CF67-4110-BCF1-D7490006F623}" presName="topArc2" presStyleLbl="parChTrans1D1" presStyleIdx="50" presStyleCnt="72"/>
      <dgm:spPr/>
      <dgm:t>
        <a:bodyPr/>
        <a:lstStyle/>
        <a:p>
          <a:endParaRPr lang="tr-TR"/>
        </a:p>
      </dgm:t>
    </dgm:pt>
    <dgm:pt modelId="{0A3706F6-2CBA-4331-BD28-8DC45E5A6F8D}" type="pres">
      <dgm:prSet presAssocID="{223F58B2-CF67-4110-BCF1-D7490006F623}" presName="bottomArc2" presStyleLbl="parChTrans1D1" presStyleIdx="51" presStyleCnt="72"/>
      <dgm:spPr/>
      <dgm:t>
        <a:bodyPr/>
        <a:lstStyle/>
        <a:p>
          <a:endParaRPr lang="tr-TR"/>
        </a:p>
      </dgm:t>
    </dgm:pt>
    <dgm:pt modelId="{CDC64F95-35C8-4605-ACAD-3B5EF71DD9D5}" type="pres">
      <dgm:prSet presAssocID="{223F58B2-CF67-4110-BCF1-D7490006F623}" presName="topConnNode2" presStyleLbl="node4" presStyleIdx="0" presStyleCnt="0"/>
      <dgm:spPr/>
      <dgm:t>
        <a:bodyPr/>
        <a:lstStyle/>
        <a:p>
          <a:endParaRPr lang="tr-TR"/>
        </a:p>
      </dgm:t>
    </dgm:pt>
    <dgm:pt modelId="{A428E66E-B564-4F54-8053-A7DD98F20103}" type="pres">
      <dgm:prSet presAssocID="{223F58B2-CF67-4110-BCF1-D7490006F623}" presName="hierChild4" presStyleCnt="0"/>
      <dgm:spPr/>
      <dgm:t>
        <a:bodyPr/>
        <a:lstStyle/>
        <a:p>
          <a:endParaRPr lang="tr-TR"/>
        </a:p>
      </dgm:t>
    </dgm:pt>
    <dgm:pt modelId="{EA863F4C-12B3-44F8-A4B4-1C065F6455DE}" type="pres">
      <dgm:prSet presAssocID="{223F58B2-CF67-4110-BCF1-D7490006F623}" presName="hierChild5" presStyleCnt="0"/>
      <dgm:spPr/>
      <dgm:t>
        <a:bodyPr/>
        <a:lstStyle/>
        <a:p>
          <a:endParaRPr lang="tr-TR"/>
        </a:p>
      </dgm:t>
    </dgm:pt>
    <dgm:pt modelId="{CDD9B2B9-9DDF-4C90-89D2-13F6A58D3233}" type="pres">
      <dgm:prSet presAssocID="{E1AEE9A2-3D5B-4637-8537-BE305C7B3D7A}" presName="Name28" presStyleLbl="parChTrans1D4" presStyleIdx="16" presStyleCnt="24"/>
      <dgm:spPr/>
      <dgm:t>
        <a:bodyPr/>
        <a:lstStyle/>
        <a:p>
          <a:endParaRPr lang="tr-TR"/>
        </a:p>
      </dgm:t>
    </dgm:pt>
    <dgm:pt modelId="{178FBAE3-30C7-4636-A319-FD4CC368CD52}" type="pres">
      <dgm:prSet presAssocID="{F4C1CAE3-F163-4B0D-B6BE-CC943BBD4B53}" presName="hierRoot2" presStyleCnt="0">
        <dgm:presLayoutVars>
          <dgm:hierBranch val="init"/>
        </dgm:presLayoutVars>
      </dgm:prSet>
      <dgm:spPr/>
      <dgm:t>
        <a:bodyPr/>
        <a:lstStyle/>
        <a:p>
          <a:endParaRPr lang="tr-TR"/>
        </a:p>
      </dgm:t>
    </dgm:pt>
    <dgm:pt modelId="{5D2AC355-8C5A-49E2-9BE6-3E5547F725E7}" type="pres">
      <dgm:prSet presAssocID="{F4C1CAE3-F163-4B0D-B6BE-CC943BBD4B53}" presName="rootComposite2" presStyleCnt="0"/>
      <dgm:spPr/>
      <dgm:t>
        <a:bodyPr/>
        <a:lstStyle/>
        <a:p>
          <a:endParaRPr lang="tr-TR"/>
        </a:p>
      </dgm:t>
    </dgm:pt>
    <dgm:pt modelId="{278B121B-E49F-4DFA-ADC7-B2B2983AE1E3}" type="pres">
      <dgm:prSet presAssocID="{F4C1CAE3-F163-4B0D-B6BE-CC943BBD4B53}" presName="rootText2" presStyleLbl="alignAcc1" presStyleIdx="0" presStyleCnt="0">
        <dgm:presLayoutVars>
          <dgm:chPref val="3"/>
        </dgm:presLayoutVars>
      </dgm:prSet>
      <dgm:spPr/>
      <dgm:t>
        <a:bodyPr/>
        <a:lstStyle/>
        <a:p>
          <a:endParaRPr lang="tr-TR"/>
        </a:p>
      </dgm:t>
    </dgm:pt>
    <dgm:pt modelId="{22A35363-1007-4C10-8E87-9717F9C20082}" type="pres">
      <dgm:prSet presAssocID="{F4C1CAE3-F163-4B0D-B6BE-CC943BBD4B53}" presName="topArc2" presStyleLbl="parChTrans1D1" presStyleIdx="52" presStyleCnt="72"/>
      <dgm:spPr/>
      <dgm:t>
        <a:bodyPr/>
        <a:lstStyle/>
        <a:p>
          <a:endParaRPr lang="tr-TR"/>
        </a:p>
      </dgm:t>
    </dgm:pt>
    <dgm:pt modelId="{3621994D-DB3C-4AA1-8E9E-1FD66DE11CC1}" type="pres">
      <dgm:prSet presAssocID="{F4C1CAE3-F163-4B0D-B6BE-CC943BBD4B53}" presName="bottomArc2" presStyleLbl="parChTrans1D1" presStyleIdx="53" presStyleCnt="72"/>
      <dgm:spPr/>
      <dgm:t>
        <a:bodyPr/>
        <a:lstStyle/>
        <a:p>
          <a:endParaRPr lang="tr-TR"/>
        </a:p>
      </dgm:t>
    </dgm:pt>
    <dgm:pt modelId="{38522AF9-D363-4BC1-9A33-9FCD09EEA0D8}" type="pres">
      <dgm:prSet presAssocID="{F4C1CAE3-F163-4B0D-B6BE-CC943BBD4B53}" presName="topConnNode2" presStyleLbl="node4" presStyleIdx="0" presStyleCnt="0"/>
      <dgm:spPr/>
      <dgm:t>
        <a:bodyPr/>
        <a:lstStyle/>
        <a:p>
          <a:endParaRPr lang="tr-TR"/>
        </a:p>
      </dgm:t>
    </dgm:pt>
    <dgm:pt modelId="{C4F96C59-0A4E-451D-A853-D962B31B8BCC}" type="pres">
      <dgm:prSet presAssocID="{F4C1CAE3-F163-4B0D-B6BE-CC943BBD4B53}" presName="hierChild4" presStyleCnt="0"/>
      <dgm:spPr/>
      <dgm:t>
        <a:bodyPr/>
        <a:lstStyle/>
        <a:p>
          <a:endParaRPr lang="tr-TR"/>
        </a:p>
      </dgm:t>
    </dgm:pt>
    <dgm:pt modelId="{5215C7C2-2B7C-4391-9016-68333467B6ED}" type="pres">
      <dgm:prSet presAssocID="{F4C1CAE3-F163-4B0D-B6BE-CC943BBD4B53}" presName="hierChild5" presStyleCnt="0"/>
      <dgm:spPr/>
      <dgm:t>
        <a:bodyPr/>
        <a:lstStyle/>
        <a:p>
          <a:endParaRPr lang="tr-TR"/>
        </a:p>
      </dgm:t>
    </dgm:pt>
    <dgm:pt modelId="{272A3454-819E-466D-9D14-8B9C167D51AE}" type="pres">
      <dgm:prSet presAssocID="{24F2D0A7-7836-435F-A6DA-1620D28CE3E3}" presName="Name28" presStyleLbl="parChTrans1D4" presStyleIdx="17" presStyleCnt="24"/>
      <dgm:spPr/>
      <dgm:t>
        <a:bodyPr/>
        <a:lstStyle/>
        <a:p>
          <a:endParaRPr lang="tr-TR"/>
        </a:p>
      </dgm:t>
    </dgm:pt>
    <dgm:pt modelId="{2DCE1ABF-6B90-4A2A-8060-5468E086A0EA}" type="pres">
      <dgm:prSet presAssocID="{AE6A6DFA-ED9B-4F3F-9EC2-561E955E77F4}" presName="hierRoot2" presStyleCnt="0">
        <dgm:presLayoutVars>
          <dgm:hierBranch val="init"/>
        </dgm:presLayoutVars>
      </dgm:prSet>
      <dgm:spPr/>
      <dgm:t>
        <a:bodyPr/>
        <a:lstStyle/>
        <a:p>
          <a:endParaRPr lang="tr-TR"/>
        </a:p>
      </dgm:t>
    </dgm:pt>
    <dgm:pt modelId="{F20C7DF0-0C1D-4E59-B32D-547463754888}" type="pres">
      <dgm:prSet presAssocID="{AE6A6DFA-ED9B-4F3F-9EC2-561E955E77F4}" presName="rootComposite2" presStyleCnt="0"/>
      <dgm:spPr/>
      <dgm:t>
        <a:bodyPr/>
        <a:lstStyle/>
        <a:p>
          <a:endParaRPr lang="tr-TR"/>
        </a:p>
      </dgm:t>
    </dgm:pt>
    <dgm:pt modelId="{D1649E26-3556-49E2-B4DE-8BFCAFE3DF2C}" type="pres">
      <dgm:prSet presAssocID="{AE6A6DFA-ED9B-4F3F-9EC2-561E955E77F4}" presName="rootText2" presStyleLbl="alignAcc1" presStyleIdx="0" presStyleCnt="0">
        <dgm:presLayoutVars>
          <dgm:chPref val="3"/>
        </dgm:presLayoutVars>
      </dgm:prSet>
      <dgm:spPr/>
      <dgm:t>
        <a:bodyPr/>
        <a:lstStyle/>
        <a:p>
          <a:endParaRPr lang="tr-TR"/>
        </a:p>
      </dgm:t>
    </dgm:pt>
    <dgm:pt modelId="{D3568C2E-F3CA-4ECD-B868-53E1C790D9FF}" type="pres">
      <dgm:prSet presAssocID="{AE6A6DFA-ED9B-4F3F-9EC2-561E955E77F4}" presName="topArc2" presStyleLbl="parChTrans1D1" presStyleIdx="54" presStyleCnt="72"/>
      <dgm:spPr/>
      <dgm:t>
        <a:bodyPr/>
        <a:lstStyle/>
        <a:p>
          <a:endParaRPr lang="tr-TR"/>
        </a:p>
      </dgm:t>
    </dgm:pt>
    <dgm:pt modelId="{C834F214-B31E-4197-80C1-B250E40A6318}" type="pres">
      <dgm:prSet presAssocID="{AE6A6DFA-ED9B-4F3F-9EC2-561E955E77F4}" presName="bottomArc2" presStyleLbl="parChTrans1D1" presStyleIdx="55" presStyleCnt="72"/>
      <dgm:spPr/>
      <dgm:t>
        <a:bodyPr/>
        <a:lstStyle/>
        <a:p>
          <a:endParaRPr lang="tr-TR"/>
        </a:p>
      </dgm:t>
    </dgm:pt>
    <dgm:pt modelId="{793254A9-DED5-4764-A248-61A78D5FE94D}" type="pres">
      <dgm:prSet presAssocID="{AE6A6DFA-ED9B-4F3F-9EC2-561E955E77F4}" presName="topConnNode2" presStyleLbl="node4" presStyleIdx="0" presStyleCnt="0"/>
      <dgm:spPr/>
      <dgm:t>
        <a:bodyPr/>
        <a:lstStyle/>
        <a:p>
          <a:endParaRPr lang="tr-TR"/>
        </a:p>
      </dgm:t>
    </dgm:pt>
    <dgm:pt modelId="{44BB20B7-88C0-42C4-B396-5E8ADD680E41}" type="pres">
      <dgm:prSet presAssocID="{AE6A6DFA-ED9B-4F3F-9EC2-561E955E77F4}" presName="hierChild4" presStyleCnt="0"/>
      <dgm:spPr/>
      <dgm:t>
        <a:bodyPr/>
        <a:lstStyle/>
        <a:p>
          <a:endParaRPr lang="tr-TR"/>
        </a:p>
      </dgm:t>
    </dgm:pt>
    <dgm:pt modelId="{35F47D29-2D95-4645-B1CA-78BCE415C0E6}" type="pres">
      <dgm:prSet presAssocID="{AE6A6DFA-ED9B-4F3F-9EC2-561E955E77F4}" presName="hierChild5" presStyleCnt="0"/>
      <dgm:spPr/>
      <dgm:t>
        <a:bodyPr/>
        <a:lstStyle/>
        <a:p>
          <a:endParaRPr lang="tr-TR"/>
        </a:p>
      </dgm:t>
    </dgm:pt>
    <dgm:pt modelId="{A929892E-19B0-4BBF-95BE-7523BFB81699}" type="pres">
      <dgm:prSet presAssocID="{4F4242F2-1443-4F7C-8F67-0983B23E325E}" presName="hierChild5" presStyleCnt="0"/>
      <dgm:spPr/>
      <dgm:t>
        <a:bodyPr/>
        <a:lstStyle/>
        <a:p>
          <a:endParaRPr lang="tr-TR"/>
        </a:p>
      </dgm:t>
    </dgm:pt>
    <dgm:pt modelId="{E54675CD-EC25-450D-8457-77D7FD089F63}" type="pres">
      <dgm:prSet presAssocID="{4EEB7500-A434-4A7D-A1A3-270CBEC14B72}" presName="Name28" presStyleLbl="parChTrans1D3" presStyleIdx="5" presStyleCnt="7"/>
      <dgm:spPr/>
      <dgm:t>
        <a:bodyPr/>
        <a:lstStyle/>
        <a:p>
          <a:endParaRPr lang="tr-TR"/>
        </a:p>
      </dgm:t>
    </dgm:pt>
    <dgm:pt modelId="{A2DA504C-FC4D-4B34-89C4-C3AB270598FC}" type="pres">
      <dgm:prSet presAssocID="{38A735E6-015F-472E-880E-DF9DB07ABFEB}" presName="hierRoot2" presStyleCnt="0">
        <dgm:presLayoutVars>
          <dgm:hierBranch val="init"/>
        </dgm:presLayoutVars>
      </dgm:prSet>
      <dgm:spPr/>
      <dgm:t>
        <a:bodyPr/>
        <a:lstStyle/>
        <a:p>
          <a:endParaRPr lang="tr-TR"/>
        </a:p>
      </dgm:t>
    </dgm:pt>
    <dgm:pt modelId="{C0767352-AC4F-46EB-8279-0B85A8807D32}" type="pres">
      <dgm:prSet presAssocID="{38A735E6-015F-472E-880E-DF9DB07ABFEB}" presName="rootComposite2" presStyleCnt="0"/>
      <dgm:spPr/>
      <dgm:t>
        <a:bodyPr/>
        <a:lstStyle/>
        <a:p>
          <a:endParaRPr lang="tr-TR"/>
        </a:p>
      </dgm:t>
    </dgm:pt>
    <dgm:pt modelId="{FF7F932C-BB4A-4C02-8690-F8CB69C91ADF}" type="pres">
      <dgm:prSet presAssocID="{38A735E6-015F-472E-880E-DF9DB07ABFEB}" presName="rootText2" presStyleLbl="alignAcc1" presStyleIdx="0" presStyleCnt="0">
        <dgm:presLayoutVars>
          <dgm:chPref val="3"/>
        </dgm:presLayoutVars>
      </dgm:prSet>
      <dgm:spPr/>
      <dgm:t>
        <a:bodyPr/>
        <a:lstStyle/>
        <a:p>
          <a:endParaRPr lang="tr-TR"/>
        </a:p>
      </dgm:t>
    </dgm:pt>
    <dgm:pt modelId="{8DDFD281-2DFB-4B61-8E6E-EF2D12E8FE87}" type="pres">
      <dgm:prSet presAssocID="{38A735E6-015F-472E-880E-DF9DB07ABFEB}" presName="topArc2" presStyleLbl="parChTrans1D1" presStyleIdx="56" presStyleCnt="72"/>
      <dgm:spPr/>
      <dgm:t>
        <a:bodyPr/>
        <a:lstStyle/>
        <a:p>
          <a:endParaRPr lang="tr-TR"/>
        </a:p>
      </dgm:t>
    </dgm:pt>
    <dgm:pt modelId="{56A4BB76-002F-47AF-992A-9C856D9CD43A}" type="pres">
      <dgm:prSet presAssocID="{38A735E6-015F-472E-880E-DF9DB07ABFEB}" presName="bottomArc2" presStyleLbl="parChTrans1D1" presStyleIdx="57" presStyleCnt="72"/>
      <dgm:spPr/>
      <dgm:t>
        <a:bodyPr/>
        <a:lstStyle/>
        <a:p>
          <a:endParaRPr lang="tr-TR"/>
        </a:p>
      </dgm:t>
    </dgm:pt>
    <dgm:pt modelId="{11FFF538-FFDD-4AE7-A43C-288F377A534D}" type="pres">
      <dgm:prSet presAssocID="{38A735E6-015F-472E-880E-DF9DB07ABFEB}" presName="topConnNode2" presStyleLbl="node3" presStyleIdx="0" presStyleCnt="0"/>
      <dgm:spPr/>
      <dgm:t>
        <a:bodyPr/>
        <a:lstStyle/>
        <a:p>
          <a:endParaRPr lang="tr-TR"/>
        </a:p>
      </dgm:t>
    </dgm:pt>
    <dgm:pt modelId="{699411DF-F8B3-406B-9BC0-8C0347750457}" type="pres">
      <dgm:prSet presAssocID="{38A735E6-015F-472E-880E-DF9DB07ABFEB}" presName="hierChild4" presStyleCnt="0"/>
      <dgm:spPr/>
      <dgm:t>
        <a:bodyPr/>
        <a:lstStyle/>
        <a:p>
          <a:endParaRPr lang="tr-TR"/>
        </a:p>
      </dgm:t>
    </dgm:pt>
    <dgm:pt modelId="{55F8A890-C240-4C34-A249-6DF4DD9B4A92}" type="pres">
      <dgm:prSet presAssocID="{38A735E6-015F-472E-880E-DF9DB07ABFEB}" presName="hierChild5" presStyleCnt="0"/>
      <dgm:spPr/>
      <dgm:t>
        <a:bodyPr/>
        <a:lstStyle/>
        <a:p>
          <a:endParaRPr lang="tr-TR"/>
        </a:p>
      </dgm:t>
    </dgm:pt>
    <dgm:pt modelId="{1EA94746-7382-44E4-BDEE-F580AEEFD8CD}" type="pres">
      <dgm:prSet presAssocID="{4576BBCD-DBAC-487A-BADE-B2A665E5E0BA}" presName="Name28" presStyleLbl="parChTrans1D3" presStyleIdx="6" presStyleCnt="7"/>
      <dgm:spPr/>
      <dgm:t>
        <a:bodyPr/>
        <a:lstStyle/>
        <a:p>
          <a:endParaRPr lang="tr-TR"/>
        </a:p>
      </dgm:t>
    </dgm:pt>
    <dgm:pt modelId="{92DDFB9B-0216-4FC3-B853-63ED8D89B815}" type="pres">
      <dgm:prSet presAssocID="{B5CA9BCA-F359-4787-ACAA-8BDC4F67D667}" presName="hierRoot2" presStyleCnt="0">
        <dgm:presLayoutVars>
          <dgm:hierBranch val="init"/>
        </dgm:presLayoutVars>
      </dgm:prSet>
      <dgm:spPr/>
      <dgm:t>
        <a:bodyPr/>
        <a:lstStyle/>
        <a:p>
          <a:endParaRPr lang="tr-TR"/>
        </a:p>
      </dgm:t>
    </dgm:pt>
    <dgm:pt modelId="{FDF5FCF3-3E4E-45E2-8CFC-50B15148E812}" type="pres">
      <dgm:prSet presAssocID="{B5CA9BCA-F359-4787-ACAA-8BDC4F67D667}" presName="rootComposite2" presStyleCnt="0"/>
      <dgm:spPr/>
      <dgm:t>
        <a:bodyPr/>
        <a:lstStyle/>
        <a:p>
          <a:endParaRPr lang="tr-TR"/>
        </a:p>
      </dgm:t>
    </dgm:pt>
    <dgm:pt modelId="{3DE86992-661C-41BF-969D-1C5DDE1030AB}" type="pres">
      <dgm:prSet presAssocID="{B5CA9BCA-F359-4787-ACAA-8BDC4F67D667}" presName="rootText2" presStyleLbl="alignAcc1" presStyleIdx="0" presStyleCnt="0">
        <dgm:presLayoutVars>
          <dgm:chPref val="3"/>
        </dgm:presLayoutVars>
      </dgm:prSet>
      <dgm:spPr/>
      <dgm:t>
        <a:bodyPr/>
        <a:lstStyle/>
        <a:p>
          <a:endParaRPr lang="tr-TR"/>
        </a:p>
      </dgm:t>
    </dgm:pt>
    <dgm:pt modelId="{67765B0C-79C5-4B24-A5C0-9321246FB242}" type="pres">
      <dgm:prSet presAssocID="{B5CA9BCA-F359-4787-ACAA-8BDC4F67D667}" presName="topArc2" presStyleLbl="parChTrans1D1" presStyleIdx="58" presStyleCnt="72"/>
      <dgm:spPr/>
      <dgm:t>
        <a:bodyPr/>
        <a:lstStyle/>
        <a:p>
          <a:endParaRPr lang="tr-TR"/>
        </a:p>
      </dgm:t>
    </dgm:pt>
    <dgm:pt modelId="{D390D461-A04C-4C92-8C79-F3D3E9337574}" type="pres">
      <dgm:prSet presAssocID="{B5CA9BCA-F359-4787-ACAA-8BDC4F67D667}" presName="bottomArc2" presStyleLbl="parChTrans1D1" presStyleIdx="59" presStyleCnt="72"/>
      <dgm:spPr/>
      <dgm:t>
        <a:bodyPr/>
        <a:lstStyle/>
        <a:p>
          <a:endParaRPr lang="tr-TR"/>
        </a:p>
      </dgm:t>
    </dgm:pt>
    <dgm:pt modelId="{02F70A90-2D32-4110-A361-3228698B4E80}" type="pres">
      <dgm:prSet presAssocID="{B5CA9BCA-F359-4787-ACAA-8BDC4F67D667}" presName="topConnNode2" presStyleLbl="node3" presStyleIdx="0" presStyleCnt="0"/>
      <dgm:spPr/>
      <dgm:t>
        <a:bodyPr/>
        <a:lstStyle/>
        <a:p>
          <a:endParaRPr lang="tr-TR"/>
        </a:p>
      </dgm:t>
    </dgm:pt>
    <dgm:pt modelId="{DBC409EE-7A85-405B-8EEA-DCE46576E14B}" type="pres">
      <dgm:prSet presAssocID="{B5CA9BCA-F359-4787-ACAA-8BDC4F67D667}" presName="hierChild4" presStyleCnt="0"/>
      <dgm:spPr/>
      <dgm:t>
        <a:bodyPr/>
        <a:lstStyle/>
        <a:p>
          <a:endParaRPr lang="tr-TR"/>
        </a:p>
      </dgm:t>
    </dgm:pt>
    <dgm:pt modelId="{8C3C35C2-D27E-49D8-B3BE-09321283A05A}" type="pres">
      <dgm:prSet presAssocID="{388EC7CB-7504-447E-A702-6F7942CCB35F}" presName="Name28" presStyleLbl="parChTrans1D4" presStyleIdx="18" presStyleCnt="24"/>
      <dgm:spPr/>
      <dgm:t>
        <a:bodyPr/>
        <a:lstStyle/>
        <a:p>
          <a:endParaRPr lang="tr-TR"/>
        </a:p>
      </dgm:t>
    </dgm:pt>
    <dgm:pt modelId="{33792CE7-264B-4CF1-BA69-E296E0306C77}" type="pres">
      <dgm:prSet presAssocID="{3C9DED4F-F277-4319-8890-55387FB430CA}" presName="hierRoot2" presStyleCnt="0">
        <dgm:presLayoutVars>
          <dgm:hierBranch val="init"/>
        </dgm:presLayoutVars>
      </dgm:prSet>
      <dgm:spPr/>
      <dgm:t>
        <a:bodyPr/>
        <a:lstStyle/>
        <a:p>
          <a:endParaRPr lang="tr-TR"/>
        </a:p>
      </dgm:t>
    </dgm:pt>
    <dgm:pt modelId="{2BC6B61E-51CB-4F1C-A9D7-5969802F296B}" type="pres">
      <dgm:prSet presAssocID="{3C9DED4F-F277-4319-8890-55387FB430CA}" presName="rootComposite2" presStyleCnt="0"/>
      <dgm:spPr/>
      <dgm:t>
        <a:bodyPr/>
        <a:lstStyle/>
        <a:p>
          <a:endParaRPr lang="tr-TR"/>
        </a:p>
      </dgm:t>
    </dgm:pt>
    <dgm:pt modelId="{1BD729F7-ADD7-4B37-BC79-2A009DDEFD36}" type="pres">
      <dgm:prSet presAssocID="{3C9DED4F-F277-4319-8890-55387FB430CA}" presName="rootText2" presStyleLbl="alignAcc1" presStyleIdx="0" presStyleCnt="0">
        <dgm:presLayoutVars>
          <dgm:chPref val="3"/>
        </dgm:presLayoutVars>
      </dgm:prSet>
      <dgm:spPr/>
      <dgm:t>
        <a:bodyPr/>
        <a:lstStyle/>
        <a:p>
          <a:endParaRPr lang="tr-TR"/>
        </a:p>
      </dgm:t>
    </dgm:pt>
    <dgm:pt modelId="{8229F0D4-BFE6-4E74-9759-8EC8344DA446}" type="pres">
      <dgm:prSet presAssocID="{3C9DED4F-F277-4319-8890-55387FB430CA}" presName="topArc2" presStyleLbl="parChTrans1D1" presStyleIdx="60" presStyleCnt="72"/>
      <dgm:spPr/>
      <dgm:t>
        <a:bodyPr/>
        <a:lstStyle/>
        <a:p>
          <a:endParaRPr lang="tr-TR"/>
        </a:p>
      </dgm:t>
    </dgm:pt>
    <dgm:pt modelId="{20ED802D-019C-4925-918A-033DD8543AC3}" type="pres">
      <dgm:prSet presAssocID="{3C9DED4F-F277-4319-8890-55387FB430CA}" presName="bottomArc2" presStyleLbl="parChTrans1D1" presStyleIdx="61" presStyleCnt="72"/>
      <dgm:spPr/>
      <dgm:t>
        <a:bodyPr/>
        <a:lstStyle/>
        <a:p>
          <a:endParaRPr lang="tr-TR"/>
        </a:p>
      </dgm:t>
    </dgm:pt>
    <dgm:pt modelId="{BD2ECB6A-CA78-4BBC-9713-2BFE3FDEE121}" type="pres">
      <dgm:prSet presAssocID="{3C9DED4F-F277-4319-8890-55387FB430CA}" presName="topConnNode2" presStyleLbl="node4" presStyleIdx="0" presStyleCnt="0"/>
      <dgm:spPr/>
      <dgm:t>
        <a:bodyPr/>
        <a:lstStyle/>
        <a:p>
          <a:endParaRPr lang="tr-TR"/>
        </a:p>
      </dgm:t>
    </dgm:pt>
    <dgm:pt modelId="{BA68D055-90B2-448C-A02F-8162D8B166FB}" type="pres">
      <dgm:prSet presAssocID="{3C9DED4F-F277-4319-8890-55387FB430CA}" presName="hierChild4" presStyleCnt="0"/>
      <dgm:spPr/>
      <dgm:t>
        <a:bodyPr/>
        <a:lstStyle/>
        <a:p>
          <a:endParaRPr lang="tr-TR"/>
        </a:p>
      </dgm:t>
    </dgm:pt>
    <dgm:pt modelId="{CFCCAE21-0ECC-4749-8D60-D29D3294F575}" type="pres">
      <dgm:prSet presAssocID="{3C9DED4F-F277-4319-8890-55387FB430CA}" presName="hierChild5" presStyleCnt="0"/>
      <dgm:spPr/>
      <dgm:t>
        <a:bodyPr/>
        <a:lstStyle/>
        <a:p>
          <a:endParaRPr lang="tr-TR"/>
        </a:p>
      </dgm:t>
    </dgm:pt>
    <dgm:pt modelId="{25748E26-BE20-4512-9EF9-1D2ABE1D7E89}" type="pres">
      <dgm:prSet presAssocID="{A386DF97-81D9-4860-88F7-0A149E2F2FFD}" presName="Name28" presStyleLbl="parChTrans1D4" presStyleIdx="19" presStyleCnt="24"/>
      <dgm:spPr/>
      <dgm:t>
        <a:bodyPr/>
        <a:lstStyle/>
        <a:p>
          <a:endParaRPr lang="tr-TR"/>
        </a:p>
      </dgm:t>
    </dgm:pt>
    <dgm:pt modelId="{C09E8357-3F64-42F5-BC45-29D5A3DCC527}" type="pres">
      <dgm:prSet presAssocID="{FAE9BB75-E5C6-49EC-8D91-4551B40DD2C3}" presName="hierRoot2" presStyleCnt="0">
        <dgm:presLayoutVars>
          <dgm:hierBranch val="init"/>
        </dgm:presLayoutVars>
      </dgm:prSet>
      <dgm:spPr/>
      <dgm:t>
        <a:bodyPr/>
        <a:lstStyle/>
        <a:p>
          <a:endParaRPr lang="tr-TR"/>
        </a:p>
      </dgm:t>
    </dgm:pt>
    <dgm:pt modelId="{C52CA644-0003-477A-8A13-CB899EFE3D8B}" type="pres">
      <dgm:prSet presAssocID="{FAE9BB75-E5C6-49EC-8D91-4551B40DD2C3}" presName="rootComposite2" presStyleCnt="0"/>
      <dgm:spPr/>
      <dgm:t>
        <a:bodyPr/>
        <a:lstStyle/>
        <a:p>
          <a:endParaRPr lang="tr-TR"/>
        </a:p>
      </dgm:t>
    </dgm:pt>
    <dgm:pt modelId="{9D6E3A78-E2C7-463A-B1DF-521AFE11EFE9}" type="pres">
      <dgm:prSet presAssocID="{FAE9BB75-E5C6-49EC-8D91-4551B40DD2C3}" presName="rootText2" presStyleLbl="alignAcc1" presStyleIdx="0" presStyleCnt="0">
        <dgm:presLayoutVars>
          <dgm:chPref val="3"/>
        </dgm:presLayoutVars>
      </dgm:prSet>
      <dgm:spPr/>
      <dgm:t>
        <a:bodyPr/>
        <a:lstStyle/>
        <a:p>
          <a:endParaRPr lang="tr-TR"/>
        </a:p>
      </dgm:t>
    </dgm:pt>
    <dgm:pt modelId="{62FFE3EE-EFAA-4805-99EB-44CECBD39F4D}" type="pres">
      <dgm:prSet presAssocID="{FAE9BB75-E5C6-49EC-8D91-4551B40DD2C3}" presName="topArc2" presStyleLbl="parChTrans1D1" presStyleIdx="62" presStyleCnt="72"/>
      <dgm:spPr/>
      <dgm:t>
        <a:bodyPr/>
        <a:lstStyle/>
        <a:p>
          <a:endParaRPr lang="tr-TR"/>
        </a:p>
      </dgm:t>
    </dgm:pt>
    <dgm:pt modelId="{A37CFDF6-67DB-433A-A499-CEAB996EC144}" type="pres">
      <dgm:prSet presAssocID="{FAE9BB75-E5C6-49EC-8D91-4551B40DD2C3}" presName="bottomArc2" presStyleLbl="parChTrans1D1" presStyleIdx="63" presStyleCnt="72"/>
      <dgm:spPr/>
      <dgm:t>
        <a:bodyPr/>
        <a:lstStyle/>
        <a:p>
          <a:endParaRPr lang="tr-TR"/>
        </a:p>
      </dgm:t>
    </dgm:pt>
    <dgm:pt modelId="{30C1CDB0-92B8-44E2-BE06-151A703D89B4}" type="pres">
      <dgm:prSet presAssocID="{FAE9BB75-E5C6-49EC-8D91-4551B40DD2C3}" presName="topConnNode2" presStyleLbl="node4" presStyleIdx="0" presStyleCnt="0"/>
      <dgm:spPr/>
      <dgm:t>
        <a:bodyPr/>
        <a:lstStyle/>
        <a:p>
          <a:endParaRPr lang="tr-TR"/>
        </a:p>
      </dgm:t>
    </dgm:pt>
    <dgm:pt modelId="{35837F89-13FD-491F-BFFF-C6B7B37EA0B7}" type="pres">
      <dgm:prSet presAssocID="{FAE9BB75-E5C6-49EC-8D91-4551B40DD2C3}" presName="hierChild4" presStyleCnt="0"/>
      <dgm:spPr/>
      <dgm:t>
        <a:bodyPr/>
        <a:lstStyle/>
        <a:p>
          <a:endParaRPr lang="tr-TR"/>
        </a:p>
      </dgm:t>
    </dgm:pt>
    <dgm:pt modelId="{23C740F8-893E-4C1E-A558-7C8FBDC068CE}" type="pres">
      <dgm:prSet presAssocID="{FAE9BB75-E5C6-49EC-8D91-4551B40DD2C3}" presName="hierChild5" presStyleCnt="0"/>
      <dgm:spPr/>
      <dgm:t>
        <a:bodyPr/>
        <a:lstStyle/>
        <a:p>
          <a:endParaRPr lang="tr-TR"/>
        </a:p>
      </dgm:t>
    </dgm:pt>
    <dgm:pt modelId="{9E720767-01FF-4027-9C39-60A86AD35875}" type="pres">
      <dgm:prSet presAssocID="{D98A2B64-A652-4949-8E68-E2ACE587BF52}" presName="Name28" presStyleLbl="parChTrans1D4" presStyleIdx="20" presStyleCnt="24"/>
      <dgm:spPr/>
      <dgm:t>
        <a:bodyPr/>
        <a:lstStyle/>
        <a:p>
          <a:endParaRPr lang="tr-TR"/>
        </a:p>
      </dgm:t>
    </dgm:pt>
    <dgm:pt modelId="{C82C10F4-A079-410B-A59A-9EAECBE390BB}" type="pres">
      <dgm:prSet presAssocID="{62C7A0BA-59A1-4DA7-B5A3-1CF5D9F00BCA}" presName="hierRoot2" presStyleCnt="0">
        <dgm:presLayoutVars>
          <dgm:hierBranch val="init"/>
        </dgm:presLayoutVars>
      </dgm:prSet>
      <dgm:spPr/>
      <dgm:t>
        <a:bodyPr/>
        <a:lstStyle/>
        <a:p>
          <a:endParaRPr lang="tr-TR"/>
        </a:p>
      </dgm:t>
    </dgm:pt>
    <dgm:pt modelId="{00AF7BD3-A44C-4FF4-A6DB-4E809D111145}" type="pres">
      <dgm:prSet presAssocID="{62C7A0BA-59A1-4DA7-B5A3-1CF5D9F00BCA}" presName="rootComposite2" presStyleCnt="0"/>
      <dgm:spPr/>
      <dgm:t>
        <a:bodyPr/>
        <a:lstStyle/>
        <a:p>
          <a:endParaRPr lang="tr-TR"/>
        </a:p>
      </dgm:t>
    </dgm:pt>
    <dgm:pt modelId="{B522D526-6BC1-499C-B002-43B7F3AD4E7B}" type="pres">
      <dgm:prSet presAssocID="{62C7A0BA-59A1-4DA7-B5A3-1CF5D9F00BCA}" presName="rootText2" presStyleLbl="alignAcc1" presStyleIdx="0" presStyleCnt="0">
        <dgm:presLayoutVars>
          <dgm:chPref val="3"/>
        </dgm:presLayoutVars>
      </dgm:prSet>
      <dgm:spPr/>
      <dgm:t>
        <a:bodyPr/>
        <a:lstStyle/>
        <a:p>
          <a:endParaRPr lang="tr-TR"/>
        </a:p>
      </dgm:t>
    </dgm:pt>
    <dgm:pt modelId="{8090B66B-2AF2-4F5E-8A95-36DCBDC813D4}" type="pres">
      <dgm:prSet presAssocID="{62C7A0BA-59A1-4DA7-B5A3-1CF5D9F00BCA}" presName="topArc2" presStyleLbl="parChTrans1D1" presStyleIdx="64" presStyleCnt="72"/>
      <dgm:spPr/>
      <dgm:t>
        <a:bodyPr/>
        <a:lstStyle/>
        <a:p>
          <a:endParaRPr lang="tr-TR"/>
        </a:p>
      </dgm:t>
    </dgm:pt>
    <dgm:pt modelId="{4E3037D5-9AE4-40B8-8139-AB0C45BD1D99}" type="pres">
      <dgm:prSet presAssocID="{62C7A0BA-59A1-4DA7-B5A3-1CF5D9F00BCA}" presName="bottomArc2" presStyleLbl="parChTrans1D1" presStyleIdx="65" presStyleCnt="72"/>
      <dgm:spPr/>
      <dgm:t>
        <a:bodyPr/>
        <a:lstStyle/>
        <a:p>
          <a:endParaRPr lang="tr-TR"/>
        </a:p>
      </dgm:t>
    </dgm:pt>
    <dgm:pt modelId="{6F824623-9C44-400B-91BB-3435443DF99C}" type="pres">
      <dgm:prSet presAssocID="{62C7A0BA-59A1-4DA7-B5A3-1CF5D9F00BCA}" presName="topConnNode2" presStyleLbl="node4" presStyleIdx="0" presStyleCnt="0"/>
      <dgm:spPr/>
      <dgm:t>
        <a:bodyPr/>
        <a:lstStyle/>
        <a:p>
          <a:endParaRPr lang="tr-TR"/>
        </a:p>
      </dgm:t>
    </dgm:pt>
    <dgm:pt modelId="{19F50BDA-4EE8-4DBB-A059-EB9D17374316}" type="pres">
      <dgm:prSet presAssocID="{62C7A0BA-59A1-4DA7-B5A3-1CF5D9F00BCA}" presName="hierChild4" presStyleCnt="0"/>
      <dgm:spPr/>
      <dgm:t>
        <a:bodyPr/>
        <a:lstStyle/>
        <a:p>
          <a:endParaRPr lang="tr-TR"/>
        </a:p>
      </dgm:t>
    </dgm:pt>
    <dgm:pt modelId="{35D4D6ED-C641-4F02-8633-7C8FAA304E87}" type="pres">
      <dgm:prSet presAssocID="{62C7A0BA-59A1-4DA7-B5A3-1CF5D9F00BCA}" presName="hierChild5" presStyleCnt="0"/>
      <dgm:spPr/>
      <dgm:t>
        <a:bodyPr/>
        <a:lstStyle/>
        <a:p>
          <a:endParaRPr lang="tr-TR"/>
        </a:p>
      </dgm:t>
    </dgm:pt>
    <dgm:pt modelId="{D1BC546A-179B-4A6B-B128-5D884655B288}" type="pres">
      <dgm:prSet presAssocID="{EC8A3911-B202-4FC7-A5F9-D411B1BF0454}" presName="Name28" presStyleLbl="parChTrans1D4" presStyleIdx="21" presStyleCnt="24"/>
      <dgm:spPr/>
      <dgm:t>
        <a:bodyPr/>
        <a:lstStyle/>
        <a:p>
          <a:endParaRPr lang="tr-TR"/>
        </a:p>
      </dgm:t>
    </dgm:pt>
    <dgm:pt modelId="{9FFF7A39-2C3E-4545-9E21-D6293A254763}" type="pres">
      <dgm:prSet presAssocID="{1A8B9EE5-D7EA-433C-8409-8C27312409FB}" presName="hierRoot2" presStyleCnt="0">
        <dgm:presLayoutVars>
          <dgm:hierBranch val="init"/>
        </dgm:presLayoutVars>
      </dgm:prSet>
      <dgm:spPr/>
      <dgm:t>
        <a:bodyPr/>
        <a:lstStyle/>
        <a:p>
          <a:endParaRPr lang="tr-TR"/>
        </a:p>
      </dgm:t>
    </dgm:pt>
    <dgm:pt modelId="{DFDDEB60-267C-4730-B9DF-23E395FDF43F}" type="pres">
      <dgm:prSet presAssocID="{1A8B9EE5-D7EA-433C-8409-8C27312409FB}" presName="rootComposite2" presStyleCnt="0"/>
      <dgm:spPr/>
      <dgm:t>
        <a:bodyPr/>
        <a:lstStyle/>
        <a:p>
          <a:endParaRPr lang="tr-TR"/>
        </a:p>
      </dgm:t>
    </dgm:pt>
    <dgm:pt modelId="{CF32AB57-2B15-46FC-8FD8-A9ED439E1AAE}" type="pres">
      <dgm:prSet presAssocID="{1A8B9EE5-D7EA-433C-8409-8C27312409FB}" presName="rootText2" presStyleLbl="alignAcc1" presStyleIdx="0" presStyleCnt="0">
        <dgm:presLayoutVars>
          <dgm:chPref val="3"/>
        </dgm:presLayoutVars>
      </dgm:prSet>
      <dgm:spPr/>
      <dgm:t>
        <a:bodyPr/>
        <a:lstStyle/>
        <a:p>
          <a:endParaRPr lang="tr-TR"/>
        </a:p>
      </dgm:t>
    </dgm:pt>
    <dgm:pt modelId="{992B0BB0-CED3-416F-95BB-5EA52B122518}" type="pres">
      <dgm:prSet presAssocID="{1A8B9EE5-D7EA-433C-8409-8C27312409FB}" presName="topArc2" presStyleLbl="parChTrans1D1" presStyleIdx="66" presStyleCnt="72"/>
      <dgm:spPr/>
      <dgm:t>
        <a:bodyPr/>
        <a:lstStyle/>
        <a:p>
          <a:endParaRPr lang="tr-TR"/>
        </a:p>
      </dgm:t>
    </dgm:pt>
    <dgm:pt modelId="{2A30E002-3A00-4D69-8C5A-2EEC7BCE0174}" type="pres">
      <dgm:prSet presAssocID="{1A8B9EE5-D7EA-433C-8409-8C27312409FB}" presName="bottomArc2" presStyleLbl="parChTrans1D1" presStyleIdx="67" presStyleCnt="72"/>
      <dgm:spPr/>
      <dgm:t>
        <a:bodyPr/>
        <a:lstStyle/>
        <a:p>
          <a:endParaRPr lang="tr-TR"/>
        </a:p>
      </dgm:t>
    </dgm:pt>
    <dgm:pt modelId="{C34FCBD9-879A-4ACC-BFD3-DB8F45AEFD97}" type="pres">
      <dgm:prSet presAssocID="{1A8B9EE5-D7EA-433C-8409-8C27312409FB}" presName="topConnNode2" presStyleLbl="node4" presStyleIdx="0" presStyleCnt="0"/>
      <dgm:spPr/>
      <dgm:t>
        <a:bodyPr/>
        <a:lstStyle/>
        <a:p>
          <a:endParaRPr lang="tr-TR"/>
        </a:p>
      </dgm:t>
    </dgm:pt>
    <dgm:pt modelId="{245A79FA-FBB1-40E0-B94B-E77FA86AC5BD}" type="pres">
      <dgm:prSet presAssocID="{1A8B9EE5-D7EA-433C-8409-8C27312409FB}" presName="hierChild4" presStyleCnt="0"/>
      <dgm:spPr/>
      <dgm:t>
        <a:bodyPr/>
        <a:lstStyle/>
        <a:p>
          <a:endParaRPr lang="tr-TR"/>
        </a:p>
      </dgm:t>
    </dgm:pt>
    <dgm:pt modelId="{75EE0CCC-37D4-40B1-8DA1-9935E410DE6A}" type="pres">
      <dgm:prSet presAssocID="{1A8B9EE5-D7EA-433C-8409-8C27312409FB}" presName="hierChild5" presStyleCnt="0"/>
      <dgm:spPr/>
      <dgm:t>
        <a:bodyPr/>
        <a:lstStyle/>
        <a:p>
          <a:endParaRPr lang="tr-TR"/>
        </a:p>
      </dgm:t>
    </dgm:pt>
    <dgm:pt modelId="{70F31B08-5E3F-4DFE-976F-2191B4D7A88D}" type="pres">
      <dgm:prSet presAssocID="{4173A386-52B3-4906-8A55-92908290E82B}" presName="Name28" presStyleLbl="parChTrans1D4" presStyleIdx="22" presStyleCnt="24"/>
      <dgm:spPr/>
      <dgm:t>
        <a:bodyPr/>
        <a:lstStyle/>
        <a:p>
          <a:endParaRPr lang="tr-TR"/>
        </a:p>
      </dgm:t>
    </dgm:pt>
    <dgm:pt modelId="{831793FF-2335-4D38-9E54-CA7F3D483F9A}" type="pres">
      <dgm:prSet presAssocID="{89DB2167-C027-4883-A46F-3F6C75FE8328}" presName="hierRoot2" presStyleCnt="0">
        <dgm:presLayoutVars>
          <dgm:hierBranch val="init"/>
        </dgm:presLayoutVars>
      </dgm:prSet>
      <dgm:spPr/>
      <dgm:t>
        <a:bodyPr/>
        <a:lstStyle/>
        <a:p>
          <a:endParaRPr lang="tr-TR"/>
        </a:p>
      </dgm:t>
    </dgm:pt>
    <dgm:pt modelId="{A50EBDBD-B47A-4CD2-A911-37925C4F8468}" type="pres">
      <dgm:prSet presAssocID="{89DB2167-C027-4883-A46F-3F6C75FE8328}" presName="rootComposite2" presStyleCnt="0"/>
      <dgm:spPr/>
      <dgm:t>
        <a:bodyPr/>
        <a:lstStyle/>
        <a:p>
          <a:endParaRPr lang="tr-TR"/>
        </a:p>
      </dgm:t>
    </dgm:pt>
    <dgm:pt modelId="{AABAED3C-602A-4178-BFDF-3F86B089C27B}" type="pres">
      <dgm:prSet presAssocID="{89DB2167-C027-4883-A46F-3F6C75FE8328}" presName="rootText2" presStyleLbl="alignAcc1" presStyleIdx="0" presStyleCnt="0">
        <dgm:presLayoutVars>
          <dgm:chPref val="3"/>
        </dgm:presLayoutVars>
      </dgm:prSet>
      <dgm:spPr/>
      <dgm:t>
        <a:bodyPr/>
        <a:lstStyle/>
        <a:p>
          <a:endParaRPr lang="tr-TR"/>
        </a:p>
      </dgm:t>
    </dgm:pt>
    <dgm:pt modelId="{3DD34F5F-93C6-4FAC-828F-210CD857A4FE}" type="pres">
      <dgm:prSet presAssocID="{89DB2167-C027-4883-A46F-3F6C75FE8328}" presName="topArc2" presStyleLbl="parChTrans1D1" presStyleIdx="68" presStyleCnt="72"/>
      <dgm:spPr/>
      <dgm:t>
        <a:bodyPr/>
        <a:lstStyle/>
        <a:p>
          <a:endParaRPr lang="tr-TR"/>
        </a:p>
      </dgm:t>
    </dgm:pt>
    <dgm:pt modelId="{383C2D67-313F-4A90-A581-96B7F7FC75A5}" type="pres">
      <dgm:prSet presAssocID="{89DB2167-C027-4883-A46F-3F6C75FE8328}" presName="bottomArc2" presStyleLbl="parChTrans1D1" presStyleIdx="69" presStyleCnt="72"/>
      <dgm:spPr/>
      <dgm:t>
        <a:bodyPr/>
        <a:lstStyle/>
        <a:p>
          <a:endParaRPr lang="tr-TR"/>
        </a:p>
      </dgm:t>
    </dgm:pt>
    <dgm:pt modelId="{6303B9E9-51F6-4D9C-9D6E-7AD6FD86A8D5}" type="pres">
      <dgm:prSet presAssocID="{89DB2167-C027-4883-A46F-3F6C75FE8328}" presName="topConnNode2" presStyleLbl="node4" presStyleIdx="0" presStyleCnt="0"/>
      <dgm:spPr/>
      <dgm:t>
        <a:bodyPr/>
        <a:lstStyle/>
        <a:p>
          <a:endParaRPr lang="tr-TR"/>
        </a:p>
      </dgm:t>
    </dgm:pt>
    <dgm:pt modelId="{7BD8EE23-5B14-4401-937C-081452BECC77}" type="pres">
      <dgm:prSet presAssocID="{89DB2167-C027-4883-A46F-3F6C75FE8328}" presName="hierChild4" presStyleCnt="0"/>
      <dgm:spPr/>
      <dgm:t>
        <a:bodyPr/>
        <a:lstStyle/>
        <a:p>
          <a:endParaRPr lang="tr-TR"/>
        </a:p>
      </dgm:t>
    </dgm:pt>
    <dgm:pt modelId="{442D7F18-888D-4717-858C-A89310344500}" type="pres">
      <dgm:prSet presAssocID="{89DB2167-C027-4883-A46F-3F6C75FE8328}" presName="hierChild5" presStyleCnt="0"/>
      <dgm:spPr/>
      <dgm:t>
        <a:bodyPr/>
        <a:lstStyle/>
        <a:p>
          <a:endParaRPr lang="tr-TR"/>
        </a:p>
      </dgm:t>
    </dgm:pt>
    <dgm:pt modelId="{C698208A-06BE-468B-9CCF-5A4C0E5B81A3}" type="pres">
      <dgm:prSet presAssocID="{03EDE96A-8EF0-4291-9471-E33BD1EF128B}" presName="Name28" presStyleLbl="parChTrans1D4" presStyleIdx="23" presStyleCnt="24"/>
      <dgm:spPr/>
      <dgm:t>
        <a:bodyPr/>
        <a:lstStyle/>
        <a:p>
          <a:endParaRPr lang="tr-TR"/>
        </a:p>
      </dgm:t>
    </dgm:pt>
    <dgm:pt modelId="{077E3D68-7772-4CD7-81DF-77C543219A17}" type="pres">
      <dgm:prSet presAssocID="{DCC4B4E9-0CF4-48B2-996D-3C1D79E7F7CC}" presName="hierRoot2" presStyleCnt="0">
        <dgm:presLayoutVars>
          <dgm:hierBranch val="init"/>
        </dgm:presLayoutVars>
      </dgm:prSet>
      <dgm:spPr/>
      <dgm:t>
        <a:bodyPr/>
        <a:lstStyle/>
        <a:p>
          <a:endParaRPr lang="tr-TR"/>
        </a:p>
      </dgm:t>
    </dgm:pt>
    <dgm:pt modelId="{5A7A5057-CAF4-4B40-856E-0CF56231F5E4}" type="pres">
      <dgm:prSet presAssocID="{DCC4B4E9-0CF4-48B2-996D-3C1D79E7F7CC}" presName="rootComposite2" presStyleCnt="0"/>
      <dgm:spPr/>
      <dgm:t>
        <a:bodyPr/>
        <a:lstStyle/>
        <a:p>
          <a:endParaRPr lang="tr-TR"/>
        </a:p>
      </dgm:t>
    </dgm:pt>
    <dgm:pt modelId="{0336270B-D5A5-4BB1-BA0F-76E5FFE2D8A9}" type="pres">
      <dgm:prSet presAssocID="{DCC4B4E9-0CF4-48B2-996D-3C1D79E7F7CC}" presName="rootText2" presStyleLbl="alignAcc1" presStyleIdx="0" presStyleCnt="0">
        <dgm:presLayoutVars>
          <dgm:chPref val="3"/>
        </dgm:presLayoutVars>
      </dgm:prSet>
      <dgm:spPr/>
      <dgm:t>
        <a:bodyPr/>
        <a:lstStyle/>
        <a:p>
          <a:endParaRPr lang="tr-TR"/>
        </a:p>
      </dgm:t>
    </dgm:pt>
    <dgm:pt modelId="{719C6E80-9771-453F-BA46-BBAE2EAC018A}" type="pres">
      <dgm:prSet presAssocID="{DCC4B4E9-0CF4-48B2-996D-3C1D79E7F7CC}" presName="topArc2" presStyleLbl="parChTrans1D1" presStyleIdx="70" presStyleCnt="72"/>
      <dgm:spPr/>
      <dgm:t>
        <a:bodyPr/>
        <a:lstStyle/>
        <a:p>
          <a:endParaRPr lang="tr-TR"/>
        </a:p>
      </dgm:t>
    </dgm:pt>
    <dgm:pt modelId="{603F509A-D56B-401A-B7F2-CA1C2A92A0E8}" type="pres">
      <dgm:prSet presAssocID="{DCC4B4E9-0CF4-48B2-996D-3C1D79E7F7CC}" presName="bottomArc2" presStyleLbl="parChTrans1D1" presStyleIdx="71" presStyleCnt="72"/>
      <dgm:spPr/>
      <dgm:t>
        <a:bodyPr/>
        <a:lstStyle/>
        <a:p>
          <a:endParaRPr lang="tr-TR"/>
        </a:p>
      </dgm:t>
    </dgm:pt>
    <dgm:pt modelId="{0AA8A96A-5F35-447E-9347-37DBC1F52472}" type="pres">
      <dgm:prSet presAssocID="{DCC4B4E9-0CF4-48B2-996D-3C1D79E7F7CC}" presName="topConnNode2" presStyleLbl="node4" presStyleIdx="0" presStyleCnt="0"/>
      <dgm:spPr/>
      <dgm:t>
        <a:bodyPr/>
        <a:lstStyle/>
        <a:p>
          <a:endParaRPr lang="tr-TR"/>
        </a:p>
      </dgm:t>
    </dgm:pt>
    <dgm:pt modelId="{931047FB-42E6-40E3-83DE-A772C6132BCE}" type="pres">
      <dgm:prSet presAssocID="{DCC4B4E9-0CF4-48B2-996D-3C1D79E7F7CC}" presName="hierChild4" presStyleCnt="0"/>
      <dgm:spPr/>
      <dgm:t>
        <a:bodyPr/>
        <a:lstStyle/>
        <a:p>
          <a:endParaRPr lang="tr-TR"/>
        </a:p>
      </dgm:t>
    </dgm:pt>
    <dgm:pt modelId="{FF8EB196-658D-4F4B-B88A-D4482FA7ECE5}" type="pres">
      <dgm:prSet presAssocID="{DCC4B4E9-0CF4-48B2-996D-3C1D79E7F7CC}" presName="hierChild5" presStyleCnt="0"/>
      <dgm:spPr/>
      <dgm:t>
        <a:bodyPr/>
        <a:lstStyle/>
        <a:p>
          <a:endParaRPr lang="tr-TR"/>
        </a:p>
      </dgm:t>
    </dgm:pt>
    <dgm:pt modelId="{A2D6DABE-90CF-45F8-8216-2399E104CF85}" type="pres">
      <dgm:prSet presAssocID="{B5CA9BCA-F359-4787-ACAA-8BDC4F67D667}" presName="hierChild5" presStyleCnt="0"/>
      <dgm:spPr/>
      <dgm:t>
        <a:bodyPr/>
        <a:lstStyle/>
        <a:p>
          <a:endParaRPr lang="tr-TR"/>
        </a:p>
      </dgm:t>
    </dgm:pt>
    <dgm:pt modelId="{A7DB6B36-81A5-4BC0-AE72-EC657F072BBD}" type="pres">
      <dgm:prSet presAssocID="{F46904C9-A8D6-4C97-82A2-3972D9BAEB06}" presName="hierChild5" presStyleCnt="0"/>
      <dgm:spPr/>
      <dgm:t>
        <a:bodyPr/>
        <a:lstStyle/>
        <a:p>
          <a:endParaRPr lang="tr-TR"/>
        </a:p>
      </dgm:t>
    </dgm:pt>
    <dgm:pt modelId="{6271D90E-2091-4332-8CC7-9D26B0AD2102}" type="pres">
      <dgm:prSet presAssocID="{BD905F36-EF21-4D31-AFB0-F281229317DC}" presName="hierChild3" presStyleCnt="0"/>
      <dgm:spPr/>
      <dgm:t>
        <a:bodyPr/>
        <a:lstStyle/>
        <a:p>
          <a:endParaRPr lang="tr-TR"/>
        </a:p>
      </dgm:t>
    </dgm:pt>
  </dgm:ptLst>
  <dgm:cxnLst>
    <dgm:cxn modelId="{0F6B0757-5494-4093-8DAD-68A8A92A86D9}" type="presOf" srcId="{86A06D9C-879B-4B50-A84B-9677191F7669}" destId="{B88815C9-B49D-4B0F-902F-A3CEC6E95AA8}" srcOrd="0" destOrd="0" presId="urn:microsoft.com/office/officeart/2008/layout/HalfCircleOrganizationChart"/>
    <dgm:cxn modelId="{A541AD9C-848D-49B5-BD80-AC8A485419C5}" srcId="{4621097F-11FB-408D-A3E0-327032CB7DE3}" destId="{AED47530-7ADC-464E-B539-2D87D620BFBA}" srcOrd="1" destOrd="0" parTransId="{2E35FC32-5DED-4600-B3E6-B15F5899A229}" sibTransId="{E9BAE17C-D8E1-4E9D-8073-D1DC889C66BC}"/>
    <dgm:cxn modelId="{80396CE7-DC14-43BA-9DCD-EA5BC5CB549D}" type="presOf" srcId="{4F4242F2-1443-4F7C-8F67-0983B23E325E}" destId="{E57CA9CB-8F31-4E41-B8A3-9AD28AA0B0B0}" srcOrd="1" destOrd="0" presId="urn:microsoft.com/office/officeart/2008/layout/HalfCircleOrganizationChart"/>
    <dgm:cxn modelId="{91CC05F5-A3CD-4AA5-9FDA-9C388744B790}" type="presOf" srcId="{A386DF97-81D9-4860-88F7-0A149E2F2FFD}" destId="{25748E26-BE20-4512-9EF9-1D2ABE1D7E89}" srcOrd="0" destOrd="0" presId="urn:microsoft.com/office/officeart/2008/layout/HalfCircleOrganizationChart"/>
    <dgm:cxn modelId="{655D882D-ADF3-46F4-8634-D209B3A50DF6}" type="presOf" srcId="{41D86EEB-F159-4D1E-B0FE-D4033277AD11}" destId="{C25847AD-2A7B-43D4-874A-CD711B5EFF19}" srcOrd="1" destOrd="0" presId="urn:microsoft.com/office/officeart/2008/layout/HalfCircleOrganizationChart"/>
    <dgm:cxn modelId="{76837C2F-51EA-4202-BDDD-C5FBC5A838EC}" type="presOf" srcId="{3CA08F8F-8B19-46EF-B36B-08F40580F30C}" destId="{CDB4AFEB-8835-4290-B423-FB801B6AC700}" srcOrd="1" destOrd="0" presId="urn:microsoft.com/office/officeart/2008/layout/HalfCircleOrganizationChart"/>
    <dgm:cxn modelId="{8B606CC1-FEE9-4B3E-8E74-276233E21424}" type="presOf" srcId="{6F24C27C-1611-4295-88A5-0D678978126C}" destId="{BB1EDC2E-CACF-42E5-ACA2-07853ABA3526}" srcOrd="1" destOrd="0" presId="urn:microsoft.com/office/officeart/2008/layout/HalfCircleOrganizationChart"/>
    <dgm:cxn modelId="{F3B3BFAB-5628-4E6F-AF27-4ECC0ADD55E2}" type="presOf" srcId="{38A735E6-015F-472E-880E-DF9DB07ABFEB}" destId="{FF7F932C-BB4A-4C02-8690-F8CB69C91ADF}" srcOrd="0" destOrd="0" presId="urn:microsoft.com/office/officeart/2008/layout/HalfCircleOrganizationChart"/>
    <dgm:cxn modelId="{D19D8C6F-778E-4D0B-9B5A-0638A8A10F86}" srcId="{4F4242F2-1443-4F7C-8F67-0983B23E325E}" destId="{AE6A6DFA-ED9B-4F3F-9EC2-561E955E77F4}" srcOrd="5" destOrd="0" parTransId="{24F2D0A7-7836-435F-A6DA-1620D28CE3E3}" sibTransId="{B361FE4D-CBCE-415A-A036-78D07A75E9C9}"/>
    <dgm:cxn modelId="{63EEF4A4-ED09-4F44-A4ED-DE80ECB5F1A8}" srcId="{B5CA9BCA-F359-4787-ACAA-8BDC4F67D667}" destId="{62C7A0BA-59A1-4DA7-B5A3-1CF5D9F00BCA}" srcOrd="2" destOrd="0" parTransId="{D98A2B64-A652-4949-8E68-E2ACE587BF52}" sibTransId="{C01959D3-9E82-44A4-AA9B-7419D2979C83}"/>
    <dgm:cxn modelId="{866DE866-791C-4B5B-9BCB-5E4089E8973D}" type="presOf" srcId="{551CA1C6-31E5-49A5-AA5B-39C11DDFCC8F}" destId="{31E29D5A-631D-4A82-9ED6-4C466278642D}" srcOrd="0" destOrd="0" presId="urn:microsoft.com/office/officeart/2008/layout/HalfCircleOrganizationChart"/>
    <dgm:cxn modelId="{E8C66F08-7E44-42D1-A1CD-2A40EA0E8560}" type="presOf" srcId="{33B285AD-170C-4AAE-B05D-DFF622D0011A}" destId="{E4B2934B-1D5B-4F99-9F91-8BCACBB4F6D8}" srcOrd="0" destOrd="0" presId="urn:microsoft.com/office/officeart/2008/layout/HalfCircleOrganizationChart"/>
    <dgm:cxn modelId="{464901A5-2F32-4306-B291-69E46BBF1F73}" type="presOf" srcId="{DA70DBCD-562E-45D7-BF3B-1B85FC5E823F}" destId="{58FBEE24-E502-4884-9EF9-41A1DBE33313}" srcOrd="0" destOrd="0" presId="urn:microsoft.com/office/officeart/2008/layout/HalfCircleOrganizationChart"/>
    <dgm:cxn modelId="{9374ACE2-A754-49E9-9557-55D06867128C}" type="presOf" srcId="{F46904C9-A8D6-4C97-82A2-3972D9BAEB06}" destId="{93F11113-4369-4F7B-B67C-8E9811C0CCCD}" srcOrd="0" destOrd="0" presId="urn:microsoft.com/office/officeart/2008/layout/HalfCircleOrganizationChart"/>
    <dgm:cxn modelId="{6B9D1033-CF70-4AA5-967E-4F4D56D88B60}" type="presOf" srcId="{1585E862-E231-46E4-9F78-1448A78E6115}" destId="{ACE374DB-6581-4D63-AE0A-F9B92BE6F9F3}" srcOrd="0" destOrd="0" presId="urn:microsoft.com/office/officeart/2008/layout/HalfCircleOrganizationChart"/>
    <dgm:cxn modelId="{38D77295-F1DD-4F4C-BD65-9F4CC34F714A}" type="presOf" srcId="{A0494D16-A35A-4DE6-8CBC-9C01CED604CF}" destId="{ECEA72E6-04F3-4E97-AFD0-4EE751CCA14D}" srcOrd="0" destOrd="0" presId="urn:microsoft.com/office/officeart/2008/layout/HalfCircleOrganizationChart"/>
    <dgm:cxn modelId="{79E963F6-CB78-452B-9D84-5A935E0F8326}" type="presOf" srcId="{A73279B5-C273-4272-AE6F-EA461DC1A55B}" destId="{6A75181D-8277-44B2-ACD6-40123E40249A}" srcOrd="0" destOrd="0" presId="urn:microsoft.com/office/officeart/2008/layout/HalfCircleOrganizationChart"/>
    <dgm:cxn modelId="{1E210057-14DE-43C3-ABD7-96C90DE2850A}" type="presOf" srcId="{4173A386-52B3-4906-8A55-92908290E82B}" destId="{70F31B08-5E3F-4DFE-976F-2191B4D7A88D}" srcOrd="0" destOrd="0" presId="urn:microsoft.com/office/officeart/2008/layout/HalfCircleOrganizationChart"/>
    <dgm:cxn modelId="{B048ADE2-DB8E-406B-AE3C-958AB329FB73}" type="presOf" srcId="{7091CB30-4FA2-4B1B-97A4-CE89C62B3586}" destId="{3BACE902-D8FC-4B1B-AB49-982005D34F01}" srcOrd="0" destOrd="0" presId="urn:microsoft.com/office/officeart/2008/layout/HalfCircleOrganizationChart"/>
    <dgm:cxn modelId="{6A7C0F0A-2B09-4F1D-B2CE-86869C9C7206}" type="presOf" srcId="{B5CA9BCA-F359-4787-ACAA-8BDC4F67D667}" destId="{3DE86992-661C-41BF-969D-1C5DDE1030AB}" srcOrd="0" destOrd="0" presId="urn:microsoft.com/office/officeart/2008/layout/HalfCircleOrganizationChart"/>
    <dgm:cxn modelId="{FD7E0BAC-EE4C-4392-9842-58B31010EE18}" srcId="{A0494D16-A35A-4DE6-8CBC-9C01CED604CF}" destId="{28CDE0D9-5F8E-4311-954D-D68BB172FA87}" srcOrd="3" destOrd="0" parTransId="{1A448A64-46BA-48A4-B550-05E5127E1F45}" sibTransId="{666FD467-2C14-453C-ADBA-C3A47651BC97}"/>
    <dgm:cxn modelId="{71357116-D275-48FA-B00B-5B087FA83244}" type="presOf" srcId="{3F376D66-4EDB-4D05-A2FD-D466E1921864}" destId="{DEFEE018-A0E2-4E7F-8C7D-E3802BACDFEC}" srcOrd="0" destOrd="0" presId="urn:microsoft.com/office/officeart/2008/layout/HalfCircleOrganizationChart"/>
    <dgm:cxn modelId="{9D461C72-4CE0-42D5-BD83-4E6F78D06DC7}" type="presOf" srcId="{D98A2B64-A652-4949-8E68-E2ACE587BF52}" destId="{9E720767-01FF-4027-9C39-60A86AD35875}" srcOrd="0" destOrd="0" presId="urn:microsoft.com/office/officeart/2008/layout/HalfCircleOrganizationChart"/>
    <dgm:cxn modelId="{F13ED247-9606-4E0C-B935-8F6D86001125}" type="presOf" srcId="{48B3AEF4-49F7-4F26-909E-1C3D2D145850}" destId="{6CE624E5-ACBD-4CE6-B0E3-010A03EFA3E2}" srcOrd="0" destOrd="0" presId="urn:microsoft.com/office/officeart/2008/layout/HalfCircleOrganizationChart"/>
    <dgm:cxn modelId="{831F3FD7-59A9-4158-A67B-5491D3F8B3A8}" type="presOf" srcId="{62C7A0BA-59A1-4DA7-B5A3-1CF5D9F00BCA}" destId="{B522D526-6BC1-499C-B002-43B7F3AD4E7B}" srcOrd="0" destOrd="0" presId="urn:microsoft.com/office/officeart/2008/layout/HalfCircleOrganizationChart"/>
    <dgm:cxn modelId="{7A672B7A-FE36-400E-BAF4-E57E6173AF7A}" srcId="{A0494D16-A35A-4DE6-8CBC-9C01CED604CF}" destId="{33B285AD-170C-4AAE-B05D-DFF622D0011A}" srcOrd="1" destOrd="0" parTransId="{AD9BACC0-1432-45E8-8753-828DEC9E66E6}" sibTransId="{6152531E-4ACB-437E-A283-EBF9567856AD}"/>
    <dgm:cxn modelId="{E2289269-A841-4C64-B31D-84449F44EEBE}" type="presOf" srcId="{4BCA0263-8689-4B4D-A948-4505950BC74D}" destId="{E5056334-D1F5-48D1-B010-5573D749E011}" srcOrd="0" destOrd="0" presId="urn:microsoft.com/office/officeart/2008/layout/HalfCircleOrganizationChart"/>
    <dgm:cxn modelId="{A16F742C-F3B5-4058-8E48-AD400F33C5B9}" type="presOf" srcId="{BD905F36-EF21-4D31-AFB0-F281229317DC}" destId="{E09A83D4-A601-4AAE-A176-59F3600997FA}" srcOrd="0" destOrd="0" presId="urn:microsoft.com/office/officeart/2008/layout/HalfCircleOrganizationChart"/>
    <dgm:cxn modelId="{D78E14B8-0DDB-447E-A015-205A8A928583}" srcId="{4621097F-11FB-408D-A3E0-327032CB7DE3}" destId="{551CA1C6-31E5-49A5-AA5B-39C11DDFCC8F}" srcOrd="2" destOrd="0" parTransId="{4CA73514-3B2A-4A2A-BE02-A4963141ACBB}" sibTransId="{F8828370-F3F5-4F21-91AC-5DD05050D195}"/>
    <dgm:cxn modelId="{AAA0B907-485B-4E29-A88C-1E001C54BA91}" type="presOf" srcId="{F84DBB0B-8480-4213-8424-CE8D02D56AB5}" destId="{7BD4BF2F-B850-4474-9CBC-AC81DE8AAB61}" srcOrd="0" destOrd="0" presId="urn:microsoft.com/office/officeart/2008/layout/HalfCircleOrganizationChart"/>
    <dgm:cxn modelId="{5556E933-EE11-4DFD-9378-52CA7B738975}" type="presOf" srcId="{AA3A2016-57A1-457B-AE45-7E5200E7DDF7}" destId="{2A243ED3-1372-49C1-BF86-485E4B857CF2}" srcOrd="0" destOrd="0" presId="urn:microsoft.com/office/officeart/2008/layout/HalfCircleOrganizationChart"/>
    <dgm:cxn modelId="{F537A8E4-FA0A-4EFE-936E-50927B7A775D}" srcId="{F46904C9-A8D6-4C97-82A2-3972D9BAEB06}" destId="{38A735E6-015F-472E-880E-DF9DB07ABFEB}" srcOrd="1" destOrd="0" parTransId="{4EEB7500-A434-4A7D-A1A3-270CBEC14B72}" sibTransId="{D7E21111-5D59-4615-AF30-C508B430C5E6}"/>
    <dgm:cxn modelId="{232841DB-4A74-4315-AE1C-0C0CC5F640FD}" srcId="{BD905F36-EF21-4D31-AFB0-F281229317DC}" destId="{E1ACAD6E-A729-4132-86D6-D50538E71940}" srcOrd="2" destOrd="0" parTransId="{868340DF-4E61-4AF3-B5E4-9A377255D0BF}" sibTransId="{52BAA4CA-D547-4B61-B3A9-EB80314C1107}"/>
    <dgm:cxn modelId="{6EF07531-C119-4B87-BE8B-163696827E9B}" type="presOf" srcId="{290FD824-5D8B-4ED4-B373-A79118335C4E}" destId="{1870AB32-5899-4856-936B-616EEB338327}" srcOrd="0" destOrd="0" presId="urn:microsoft.com/office/officeart/2008/layout/HalfCircleOrganizationChart"/>
    <dgm:cxn modelId="{21634512-3085-4730-B98D-AC9D120A767D}" type="presOf" srcId="{89DB2167-C027-4883-A46F-3F6C75FE8328}" destId="{AABAED3C-602A-4178-BFDF-3F86B089C27B}" srcOrd="0" destOrd="0" presId="urn:microsoft.com/office/officeart/2008/layout/HalfCircleOrganizationChart"/>
    <dgm:cxn modelId="{82901B75-B25F-45E4-B848-7C1560183A51}" type="presOf" srcId="{26A05208-FB6D-42CC-AA5A-C764E01F71AE}" destId="{3AB5EF98-6888-48FE-B1D1-83DD10CA7DA1}" srcOrd="1" destOrd="0" presId="urn:microsoft.com/office/officeart/2008/layout/HalfCircleOrganizationChart"/>
    <dgm:cxn modelId="{9A27B813-743D-4BBA-8F59-F9F64FB08E80}" srcId="{4F4242F2-1443-4F7C-8F67-0983B23E325E}" destId="{3CA08F8F-8B19-46EF-B36B-08F40580F30C}" srcOrd="0" destOrd="0" parTransId="{F84DBB0B-8480-4213-8424-CE8D02D56AB5}" sibTransId="{FC63FACC-812C-458B-B95B-C792BC9EB11C}"/>
    <dgm:cxn modelId="{EC6EF292-58C1-44E5-AEC5-DEE08276C30C}" type="presOf" srcId="{38A735E6-015F-472E-880E-DF9DB07ABFEB}" destId="{11FFF538-FFDD-4AE7-A43C-288F377A534D}" srcOrd="1" destOrd="0" presId="urn:microsoft.com/office/officeart/2008/layout/HalfCircleOrganizationChart"/>
    <dgm:cxn modelId="{DA703719-C4F3-4BFE-8D1F-E860F1C50811}" type="presOf" srcId="{1A8B9EE5-D7EA-433C-8409-8C27312409FB}" destId="{C34FCBD9-879A-4ACC-BFD3-DB8F45AEFD97}" srcOrd="1" destOrd="0" presId="urn:microsoft.com/office/officeart/2008/layout/HalfCircleOrganizationChart"/>
    <dgm:cxn modelId="{186AE72A-4331-413E-A13F-76CD4F833283}" srcId="{BD905F36-EF21-4D31-AFB0-F281229317DC}" destId="{6F24C27C-1611-4295-88A5-0D678978126C}" srcOrd="0" destOrd="0" parTransId="{4BCA0263-8689-4B4D-A948-4505950BC74D}" sibTransId="{FBC5FF3F-64B6-47BD-AF65-17E0FDB64F4F}"/>
    <dgm:cxn modelId="{0F8B09FC-592A-4E55-8B36-803B830500F5}" type="presOf" srcId="{0756E62F-417E-4A0E-968A-F7E17B05D4DB}" destId="{0EE10E79-8869-4246-9EC9-320D73003195}" srcOrd="0" destOrd="0" presId="urn:microsoft.com/office/officeart/2008/layout/HalfCircleOrganizationChart"/>
    <dgm:cxn modelId="{C11055E3-D2ED-4125-9A31-C6411B034586}" type="presOf" srcId="{868340DF-4E61-4AF3-B5E4-9A377255D0BF}" destId="{08AF1C54-3EE4-45C7-8D50-A22E6CE6B052}" srcOrd="0" destOrd="0" presId="urn:microsoft.com/office/officeart/2008/layout/HalfCircleOrganizationChart"/>
    <dgm:cxn modelId="{3C2D6F54-D05F-4964-8D13-A73BBA360F31}" srcId="{D26C039B-5D1A-43C4-AE47-CA2788242715}" destId="{BD905F36-EF21-4D31-AFB0-F281229317DC}" srcOrd="0" destOrd="0" parTransId="{E6DE3FE4-5903-4482-9A99-A5DD95B467C6}" sibTransId="{01B6C956-0771-43E0-9604-A2795FD87FE7}"/>
    <dgm:cxn modelId="{BA8ACE59-6261-4199-BD3B-64A6131E4857}" type="presOf" srcId="{89DB2167-C027-4883-A46F-3F6C75FE8328}" destId="{6303B9E9-51F6-4D9C-9D6E-7AD6FD86A8D5}" srcOrd="1" destOrd="0" presId="urn:microsoft.com/office/officeart/2008/layout/HalfCircleOrganizationChart"/>
    <dgm:cxn modelId="{0BDF47C5-BA9F-4F60-8629-E0EF861C45A8}" type="presOf" srcId="{28CDE0D9-5F8E-4311-954D-D68BB172FA87}" destId="{DE405B99-815D-4BC2-9C5C-6C4FE27255A9}" srcOrd="0" destOrd="0" presId="urn:microsoft.com/office/officeart/2008/layout/HalfCircleOrganizationChart"/>
    <dgm:cxn modelId="{98CDAD57-8824-42C5-B5EF-69C70B7F5021}" type="presOf" srcId="{3A1A421B-7E10-4936-A77F-1BEEACD311AA}" destId="{630CA880-B9CA-43A9-A0E7-AA16D1502AE0}" srcOrd="0" destOrd="0" presId="urn:microsoft.com/office/officeart/2008/layout/HalfCircleOrganizationChart"/>
    <dgm:cxn modelId="{A40D5736-315C-47AD-B4ED-64B91A5E08EF}" srcId="{6F24C27C-1611-4295-88A5-0D678978126C}" destId="{290FD824-5D8B-4ED4-B373-A79118335C4E}" srcOrd="1" destOrd="0" parTransId="{5139ACEF-66CE-4188-A98B-3A56FB6D4D74}" sibTransId="{A9022393-3DA8-4608-946D-FC74EDE93B64}"/>
    <dgm:cxn modelId="{A19B0C12-04D4-48BA-BA37-7ABA7B6A7E79}" srcId="{4621097F-11FB-408D-A3E0-327032CB7DE3}" destId="{41D86EEB-F159-4D1E-B0FE-D4033277AD11}" srcOrd="4" destOrd="0" parTransId="{AA3A2016-57A1-457B-AE45-7E5200E7DDF7}" sibTransId="{380DC6D3-C3DE-4B2E-8457-9C40179256CF}"/>
    <dgm:cxn modelId="{7C723E19-A7EE-4967-ABBB-F1BD998BEF73}" srcId="{F46904C9-A8D6-4C97-82A2-3972D9BAEB06}" destId="{B5CA9BCA-F359-4787-ACAA-8BDC4F67D667}" srcOrd="2" destOrd="0" parTransId="{4576BBCD-DBAC-487A-BADE-B2A665E5E0BA}" sibTransId="{31CABD22-BB50-4D3A-8612-2F86F5D90B0D}"/>
    <dgm:cxn modelId="{3C995FDA-2B94-420C-9199-E1DBC88DE672}" type="presOf" srcId="{D26C039B-5D1A-43C4-AE47-CA2788242715}" destId="{077FE9BD-51A2-4068-A70C-7C6F70590046}" srcOrd="0" destOrd="0" presId="urn:microsoft.com/office/officeart/2008/layout/HalfCircleOrganizationChart"/>
    <dgm:cxn modelId="{5F777979-2181-40B4-81C3-79D115529A5E}" srcId="{A0494D16-A35A-4DE6-8CBC-9C01CED604CF}" destId="{261F8CB3-8FC4-44E0-9CBA-7C341AECA290}" srcOrd="4" destOrd="0" parTransId="{48B3AEF4-49F7-4F26-909E-1C3D2D145850}" sibTransId="{4006DFAA-2F06-4A40-A125-6926CCC95144}"/>
    <dgm:cxn modelId="{8726DE6B-46D6-4557-A36B-F54809B5CEEC}" type="presOf" srcId="{1A8B9EE5-D7EA-433C-8409-8C27312409FB}" destId="{CF32AB57-2B15-46FC-8FD8-A9ED439E1AAE}" srcOrd="0" destOrd="0" presId="urn:microsoft.com/office/officeart/2008/layout/HalfCircleOrganizationChart"/>
    <dgm:cxn modelId="{CEE919B4-D0FA-46ED-8F12-69711AF144F7}" srcId="{B5CA9BCA-F359-4787-ACAA-8BDC4F67D667}" destId="{FAE9BB75-E5C6-49EC-8D91-4551B40DD2C3}" srcOrd="1" destOrd="0" parTransId="{A386DF97-81D9-4860-88F7-0A149E2F2FFD}" sibTransId="{3619DA88-79D2-411C-A870-E88A6540DDC0}"/>
    <dgm:cxn modelId="{25942FA7-E047-4062-BFEB-1E237E6F5651}" type="presOf" srcId="{CFFC9F6D-EEAA-411C-A185-D298B05DDEB0}" destId="{61D9FE95-2847-49B4-9684-02EC65954A94}" srcOrd="0" destOrd="0" presId="urn:microsoft.com/office/officeart/2008/layout/HalfCircleOrganizationChart"/>
    <dgm:cxn modelId="{0535B4D3-211B-46B0-B889-9D558B75A41C}" type="presOf" srcId="{3C9DED4F-F277-4319-8890-55387FB430CA}" destId="{BD2ECB6A-CA78-4BBC-9713-2BFE3FDEE121}" srcOrd="1" destOrd="0" presId="urn:microsoft.com/office/officeart/2008/layout/HalfCircleOrganizationChart"/>
    <dgm:cxn modelId="{62D5A757-F8D2-4134-A673-6F44CDD2A231}" srcId="{4621097F-11FB-408D-A3E0-327032CB7DE3}" destId="{2BF6E350-C26D-4B8D-BE4D-47E16F96EC91}" srcOrd="5" destOrd="0" parTransId="{CA10FEA0-A40A-40A6-B2FE-962F9C1CC801}" sibTransId="{C224F81A-7E1C-431C-9576-3DCCB9F0F236}"/>
    <dgm:cxn modelId="{F6CB6339-7956-4C11-BD35-7B39ED753D79}" type="presOf" srcId="{AE6A6DFA-ED9B-4F3F-9EC2-561E955E77F4}" destId="{793254A9-DED5-4764-A248-61A78D5FE94D}" srcOrd="1" destOrd="0" presId="urn:microsoft.com/office/officeart/2008/layout/HalfCircleOrganizationChart"/>
    <dgm:cxn modelId="{1DC8D335-3A87-461B-B1EB-7930C716C13A}" type="presOf" srcId="{B0971F85-9E10-40C5-9E6D-BECE22DA65D5}" destId="{F23FC6DC-A601-4DA8-9BEC-1DDE1523AED7}" srcOrd="1" destOrd="0" presId="urn:microsoft.com/office/officeart/2008/layout/HalfCircleOrganizationChart"/>
    <dgm:cxn modelId="{2A2F8724-1472-4985-9C11-CC18A29F4F90}" srcId="{6F24C27C-1611-4295-88A5-0D678978126C}" destId="{4621097F-11FB-408D-A3E0-327032CB7DE3}" srcOrd="2" destOrd="0" parTransId="{1585E862-E231-46E4-9F78-1448A78E6115}" sibTransId="{A87BC1FF-6405-4BC4-B205-D0A0BB87B931}"/>
    <dgm:cxn modelId="{3647E719-2C9F-444B-AC05-79A2D1DD93DA}" type="presOf" srcId="{24F2D0A7-7836-435F-A6DA-1620D28CE3E3}" destId="{272A3454-819E-466D-9D14-8B9C167D51AE}" srcOrd="0" destOrd="0" presId="urn:microsoft.com/office/officeart/2008/layout/HalfCircleOrganizationChart"/>
    <dgm:cxn modelId="{676CC11F-8B02-4ED9-AAEE-6749A450786B}" type="presOf" srcId="{2BF6E350-C26D-4B8D-BE4D-47E16F96EC91}" destId="{5EDCB2B7-F8BA-4193-8767-BC27D9D53D49}" srcOrd="0" destOrd="0" presId="urn:microsoft.com/office/officeart/2008/layout/HalfCircleOrganizationChart"/>
    <dgm:cxn modelId="{986CBECA-9130-4801-99CB-DFF5D200B552}" type="presOf" srcId="{91251157-B1B7-41CA-BE39-6F88EE881A27}" destId="{715FF67D-A5D3-4993-A92A-46E6F7B53A6D}" srcOrd="1" destOrd="0" presId="urn:microsoft.com/office/officeart/2008/layout/HalfCircleOrganizationChart"/>
    <dgm:cxn modelId="{BC7BDCDA-4726-41FE-B564-164CBE9E5C22}" type="presOf" srcId="{4F4242F2-1443-4F7C-8F67-0983B23E325E}" destId="{BF0875AC-77C3-4827-8116-50062504EB6E}" srcOrd="0" destOrd="0" presId="urn:microsoft.com/office/officeart/2008/layout/HalfCircleOrganizationChart"/>
    <dgm:cxn modelId="{25555E98-57EC-4D12-A474-BD1D1A2FEC66}" type="presOf" srcId="{F4C1CAE3-F163-4B0D-B6BE-CC943BBD4B53}" destId="{278B121B-E49F-4DFA-ADC7-B2B2983AE1E3}" srcOrd="0" destOrd="0" presId="urn:microsoft.com/office/officeart/2008/layout/HalfCircleOrganizationChart"/>
    <dgm:cxn modelId="{10B68428-572F-4DF6-8DD6-DE5047629B80}" type="presOf" srcId="{5139ACEF-66CE-4188-A98B-3A56FB6D4D74}" destId="{BA1E8EF7-77ED-4888-A6E7-CB48F5A77A87}" srcOrd="0" destOrd="0" presId="urn:microsoft.com/office/officeart/2008/layout/HalfCircleOrganizationChart"/>
    <dgm:cxn modelId="{8DD8CE9C-A766-4CD9-B644-9C6BF25B91BD}" type="presOf" srcId="{5F193CC9-50C4-4D4A-99F0-446BFAEC72C5}" destId="{11A1958D-B840-466F-B5D8-4F0D1F47EE39}" srcOrd="0" destOrd="0" presId="urn:microsoft.com/office/officeart/2008/layout/HalfCircleOrganizationChart"/>
    <dgm:cxn modelId="{E579D13C-5C49-4807-9423-1D57897D7381}" srcId="{A0494D16-A35A-4DE6-8CBC-9C01CED604CF}" destId="{32B58B12-160E-482F-AF44-8EABFCA763D9}" srcOrd="2" destOrd="0" parTransId="{B6E97B56-8E71-4310-904F-2190BB906401}" sibTransId="{49DA6C69-0D6A-4DD3-800F-085B4030E5A6}"/>
    <dgm:cxn modelId="{55C039DC-E21D-4CCA-BC46-EB3D84B9F168}" srcId="{A0494D16-A35A-4DE6-8CBC-9C01CED604CF}" destId="{5FE572E9-EE35-4E20-9151-12A7CED5EE71}" srcOrd="5" destOrd="0" parTransId="{3F376D66-4EDB-4D05-A2FD-D466E1921864}" sibTransId="{537DA47C-849B-4D3A-9D5C-C8FCEA590EC8}"/>
    <dgm:cxn modelId="{766ADDEF-76F1-430F-A9DB-B1B9E0BBFD1F}" type="presOf" srcId="{62C7A0BA-59A1-4DA7-B5A3-1CF5D9F00BCA}" destId="{6F824623-9C44-400B-91BB-3435443DF99C}" srcOrd="1" destOrd="0" presId="urn:microsoft.com/office/officeart/2008/layout/HalfCircleOrganizationChart"/>
    <dgm:cxn modelId="{AB3AF135-FEBF-4BD7-A330-B30F4B54BD57}" type="presOf" srcId="{B0971F85-9E10-40C5-9E6D-BECE22DA65D5}" destId="{4FF5CB66-067C-467E-933A-6403CD694DF2}" srcOrd="0" destOrd="0" presId="urn:microsoft.com/office/officeart/2008/layout/HalfCircleOrganizationChart"/>
    <dgm:cxn modelId="{8DB97215-DC19-4D6E-97AF-614243435CA8}" type="presOf" srcId="{DCC4B4E9-0CF4-48B2-996D-3C1D79E7F7CC}" destId="{0AA8A96A-5F35-447E-9347-37DBC1F52472}" srcOrd="1" destOrd="0" presId="urn:microsoft.com/office/officeart/2008/layout/HalfCircleOrganizationChart"/>
    <dgm:cxn modelId="{293D6C04-B7ED-41C2-9424-E1B2CF861BC0}" type="presOf" srcId="{2C7D3DD8-0D13-4AA8-A706-9484BDEFD18C}" destId="{94D130DA-102D-47A5-BF04-30F213598875}" srcOrd="0" destOrd="0" presId="urn:microsoft.com/office/officeart/2008/layout/HalfCircleOrganizationChart"/>
    <dgm:cxn modelId="{FCA2706F-F4FF-4CAC-9BD7-A927A8A4F44C}" type="presOf" srcId="{223F58B2-CF67-4110-BCF1-D7490006F623}" destId="{CDC64F95-35C8-4605-ACAD-3B5EF71DD9D5}" srcOrd="1" destOrd="0" presId="urn:microsoft.com/office/officeart/2008/layout/HalfCircleOrganizationChart"/>
    <dgm:cxn modelId="{F93B7F6F-1CB7-4748-954A-4F0EE10E2E0B}" type="presOf" srcId="{4EEB7500-A434-4A7D-A1A3-270CBEC14B72}" destId="{E54675CD-EC25-450D-8457-77D7FD089F63}" srcOrd="0" destOrd="0" presId="urn:microsoft.com/office/officeart/2008/layout/HalfCircleOrganizationChart"/>
    <dgm:cxn modelId="{B4AB097E-D579-4A1D-A531-BEA4D8A3F0E4}" type="presOf" srcId="{32B58B12-160E-482F-AF44-8EABFCA763D9}" destId="{CB3EB031-440B-4F2C-864B-75751CD89A77}" srcOrd="0" destOrd="0" presId="urn:microsoft.com/office/officeart/2008/layout/HalfCircleOrganizationChart"/>
    <dgm:cxn modelId="{96DB365E-B5E6-4A7C-9AB4-751567DB5A0D}" type="presOf" srcId="{FA82D436-34E0-4461-A37A-D83D7C5586D1}" destId="{D4FE66AF-CE2B-45BC-8F9C-A3C5F169F48F}" srcOrd="0" destOrd="0" presId="urn:microsoft.com/office/officeart/2008/layout/HalfCircleOrganizationChart"/>
    <dgm:cxn modelId="{907BCAFB-5FA2-4BBC-A03D-79B1F5AC2DD5}" srcId="{F46904C9-A8D6-4C97-82A2-3972D9BAEB06}" destId="{4F4242F2-1443-4F7C-8F67-0983B23E325E}" srcOrd="0" destOrd="0" parTransId="{0756E62F-417E-4A0E-968A-F7E17B05D4DB}" sibTransId="{5AE6570C-B67D-4E04-820F-ED84944AA5A9}"/>
    <dgm:cxn modelId="{35B8D436-E6C1-4AF0-9FEB-F9A43E6F484F}" type="presOf" srcId="{26A05208-FB6D-42CC-AA5A-C764E01F71AE}" destId="{C96EE3CA-EC84-42E2-BF7A-BD847AB0BD1E}" srcOrd="0" destOrd="0" presId="urn:microsoft.com/office/officeart/2008/layout/HalfCircleOrganizationChart"/>
    <dgm:cxn modelId="{A7940735-A0BC-4D3A-934D-8EF5BC040FD9}" srcId="{4F4242F2-1443-4F7C-8F67-0983B23E325E}" destId="{F4C1CAE3-F163-4B0D-B6BE-CC943BBD4B53}" srcOrd="4" destOrd="0" parTransId="{E1AEE9A2-3D5B-4637-8537-BE305C7B3D7A}" sibTransId="{690F9B8D-168E-44E2-B0A9-598617CEEBE8}"/>
    <dgm:cxn modelId="{74AF412B-CB0C-45F8-990A-59637EAC12A4}" type="presOf" srcId="{4621097F-11FB-408D-A3E0-327032CB7DE3}" destId="{857C431D-0FCA-4615-9856-5D6270F9236E}" srcOrd="0" destOrd="0" presId="urn:microsoft.com/office/officeart/2008/layout/HalfCircleOrganizationChart"/>
    <dgm:cxn modelId="{E0160412-6499-497A-A949-BB0BDA35D830}" type="presOf" srcId="{4621097F-11FB-408D-A3E0-327032CB7DE3}" destId="{21D49046-B91D-40C9-AC64-3DD755402996}" srcOrd="1" destOrd="0" presId="urn:microsoft.com/office/officeart/2008/layout/HalfCircleOrganizationChart"/>
    <dgm:cxn modelId="{44CAA01F-DD98-4B05-9D35-E346834F1A58}" type="presOf" srcId="{FAE9BB75-E5C6-49EC-8D91-4551B40DD2C3}" destId="{30C1CDB0-92B8-44E2-BE06-151A703D89B4}" srcOrd="1" destOrd="0" presId="urn:microsoft.com/office/officeart/2008/layout/HalfCircleOrganizationChart"/>
    <dgm:cxn modelId="{8728D11C-2D6F-4092-923D-600251097996}" type="presOf" srcId="{223F58B2-CF67-4110-BCF1-D7490006F623}" destId="{C4F55FF1-45FC-477F-B76A-8A2B584142E7}" srcOrd="0" destOrd="0" presId="urn:microsoft.com/office/officeart/2008/layout/HalfCircleOrganizationChart"/>
    <dgm:cxn modelId="{62D78441-8988-4129-9283-CA65FD4F6FA3}" srcId="{B5CA9BCA-F359-4787-ACAA-8BDC4F67D667}" destId="{DCC4B4E9-0CF4-48B2-996D-3C1D79E7F7CC}" srcOrd="5" destOrd="0" parTransId="{03EDE96A-8EF0-4291-9471-E33BD1EF128B}" sibTransId="{DB4A5C75-2A0C-4994-B109-8BD17A1705C8}"/>
    <dgm:cxn modelId="{BA9F80FD-78E0-4908-920D-6FD525C9E7EE}" type="presOf" srcId="{C9867003-7C9E-46E2-9848-26E3A0BA2798}" destId="{C196C13B-A35D-4C34-B7E0-0B82A1FF2F7A}" srcOrd="0" destOrd="0" presId="urn:microsoft.com/office/officeart/2008/layout/HalfCircleOrganizationChart"/>
    <dgm:cxn modelId="{C9AFC0D4-8FA2-48C4-8010-DC45509C06BD}" srcId="{BD905F36-EF21-4D31-AFB0-F281229317DC}" destId="{26A05208-FB6D-42CC-AA5A-C764E01F71AE}" srcOrd="1" destOrd="0" parTransId="{CFFC9F6D-EEAA-411C-A185-D298B05DDEB0}" sibTransId="{BDFCDF7B-D391-4EF1-8BA3-961E5CBE5B86}"/>
    <dgm:cxn modelId="{9ABA5FFE-9A9A-4CFF-8144-16DA6B2C80E1}" type="presOf" srcId="{EC8A3911-B202-4FC7-A5F9-D411B1BF0454}" destId="{D1BC546A-179B-4A6B-B128-5D884655B288}" srcOrd="0" destOrd="0" presId="urn:microsoft.com/office/officeart/2008/layout/HalfCircleOrganizationChart"/>
    <dgm:cxn modelId="{86B8732F-9345-48D4-ADF1-7EF8D961E432}" type="presOf" srcId="{5F193CC9-50C4-4D4A-99F0-446BFAEC72C5}" destId="{D5FE2D29-0294-431B-8CA1-D9E87224FC2A}" srcOrd="1" destOrd="0" presId="urn:microsoft.com/office/officeart/2008/layout/HalfCircleOrganizationChart"/>
    <dgm:cxn modelId="{A19AD425-CD7D-435F-BD4A-0521AACF752A}" type="presOf" srcId="{B5CA9BCA-F359-4787-ACAA-8BDC4F67D667}" destId="{02F70A90-2D32-4110-A361-3228698B4E80}" srcOrd="1" destOrd="0" presId="urn:microsoft.com/office/officeart/2008/layout/HalfCircleOrganizationChart"/>
    <dgm:cxn modelId="{11F56A12-2082-4965-A0F7-EA5928019012}" type="presOf" srcId="{F4C1CAE3-F163-4B0D-B6BE-CC943BBD4B53}" destId="{38522AF9-D363-4BC1-9A33-9FCD09EEA0D8}" srcOrd="1" destOrd="0" presId="urn:microsoft.com/office/officeart/2008/layout/HalfCircleOrganizationChart"/>
    <dgm:cxn modelId="{3B74907F-3698-4F1B-90C4-1A4EBE863690}" type="presOf" srcId="{158293BA-14AE-4FAE-B309-51D969F7DFD8}" destId="{D65D205F-AF0F-4F4E-9154-196F2710F6EC}" srcOrd="0" destOrd="0" presId="urn:microsoft.com/office/officeart/2008/layout/HalfCircleOrganizationChart"/>
    <dgm:cxn modelId="{7A1ECDB7-F02B-44E5-AE85-12BD9995020B}" type="presOf" srcId="{94BD1547-C894-4C83-A185-A395BA72011B}" destId="{140788D7-E44D-40E1-92DF-7853E7FC4689}" srcOrd="0" destOrd="0" presId="urn:microsoft.com/office/officeart/2008/layout/HalfCircleOrganizationChart"/>
    <dgm:cxn modelId="{A31FFF09-7F7B-498C-B81D-9E42F5AA1B2A}" type="presOf" srcId="{1A448A64-46BA-48A4-B550-05E5127E1F45}" destId="{5BB7C6A8-EEB5-4A09-9625-BA72BAD93DBF}" srcOrd="0" destOrd="0" presId="urn:microsoft.com/office/officeart/2008/layout/HalfCircleOrganizationChart"/>
    <dgm:cxn modelId="{7D1225F2-299D-4ACA-8616-236C283DD90B}" type="presOf" srcId="{7091CB30-4FA2-4B1B-97A4-CE89C62B3586}" destId="{F6E71F11-67A0-4B25-A213-2DC423D7ED5B}" srcOrd="1" destOrd="0" presId="urn:microsoft.com/office/officeart/2008/layout/HalfCircleOrganizationChart"/>
    <dgm:cxn modelId="{CA4DDD0B-9E66-4D92-9B21-6F0604648BDB}" type="presOf" srcId="{261F8CB3-8FC4-44E0-9CBA-7C341AECA290}" destId="{14B9E97A-8FDF-4A8A-8257-5C1832705FFA}" srcOrd="0" destOrd="0" presId="urn:microsoft.com/office/officeart/2008/layout/HalfCircleOrganizationChart"/>
    <dgm:cxn modelId="{03DC03B8-E654-436B-96B1-DAE4D648B30A}" type="presOf" srcId="{41D86EEB-F159-4D1E-B0FE-D4033277AD11}" destId="{38B116EC-2EBF-47DE-898D-0B9BDA92F5D2}" srcOrd="0" destOrd="0" presId="urn:microsoft.com/office/officeart/2008/layout/HalfCircleOrganizationChart"/>
    <dgm:cxn modelId="{54DBB1C5-4653-46E5-A423-CA1E2B24F675}" srcId="{4F4242F2-1443-4F7C-8F67-0983B23E325E}" destId="{223F58B2-CF67-4110-BCF1-D7490006F623}" srcOrd="3" destOrd="0" parTransId="{3A1A421B-7E10-4936-A77F-1BEEACD311AA}" sibTransId="{7611B1F7-E66D-4FE3-B3D3-59AFD5C5C13F}"/>
    <dgm:cxn modelId="{BE5697D4-E6D6-4237-9619-E3D9F7EF4795}" type="presOf" srcId="{2E35FC32-5DED-4600-B3E6-B15F5899A229}" destId="{591E7339-35C7-4FDE-9B07-869358A2F49C}" srcOrd="0" destOrd="0" presId="urn:microsoft.com/office/officeart/2008/layout/HalfCircleOrganizationChart"/>
    <dgm:cxn modelId="{62165B81-8F05-4B44-A635-0CF5D8C832F9}" srcId="{4F4242F2-1443-4F7C-8F67-0983B23E325E}" destId="{91251157-B1B7-41CA-BE39-6F88EE881A27}" srcOrd="2" destOrd="0" parTransId="{DA70DBCD-562E-45D7-BF3B-1B85FC5E823F}" sibTransId="{DC8ABDD6-DC6B-4F19-9C71-113B43352264}"/>
    <dgm:cxn modelId="{3ED42330-E0B8-4274-8175-7A46F797C0B3}" type="presOf" srcId="{4CA73514-3B2A-4A2A-BE02-A4963141ACBB}" destId="{F141D64D-077A-4899-8D4D-CBDA23C74876}" srcOrd="0" destOrd="0" presId="urn:microsoft.com/office/officeart/2008/layout/HalfCircleOrganizationChart"/>
    <dgm:cxn modelId="{892490B8-529B-4FB2-82D4-B71524BADD50}" type="presOf" srcId="{FA82D436-34E0-4461-A37A-D83D7C5586D1}" destId="{B87811A2-7F53-4651-9AEC-E8C3F8143E76}" srcOrd="1" destOrd="0" presId="urn:microsoft.com/office/officeart/2008/layout/HalfCircleOrganizationChart"/>
    <dgm:cxn modelId="{E3F61AF9-78B2-4C46-88C2-9FB841E86E0F}" type="presOf" srcId="{3C9DED4F-F277-4319-8890-55387FB430CA}" destId="{1BD729F7-ADD7-4B37-BC79-2A009DDEFD36}" srcOrd="0" destOrd="0" presId="urn:microsoft.com/office/officeart/2008/layout/HalfCircleOrganizationChart"/>
    <dgm:cxn modelId="{91040B52-3FE1-4261-A0FA-C28033768991}" type="presOf" srcId="{6F24C27C-1611-4295-88A5-0D678978126C}" destId="{13C6333C-4BB9-47E8-832F-C053D72AB493}" srcOrd="0" destOrd="0" presId="urn:microsoft.com/office/officeart/2008/layout/HalfCircleOrganizationChart"/>
    <dgm:cxn modelId="{EF0ABAAD-587B-4A71-9AC8-8ED8C05DA196}" type="presOf" srcId="{F46904C9-A8D6-4C97-82A2-3972D9BAEB06}" destId="{2A5F8EB4-E24A-4780-AB5A-66E7160C8CF8}" srcOrd="1" destOrd="0" presId="urn:microsoft.com/office/officeart/2008/layout/HalfCircleOrganizationChart"/>
    <dgm:cxn modelId="{F2B3E107-D1E3-4F18-ACB7-1DE5F4272C53}" type="presOf" srcId="{B6E97B56-8E71-4310-904F-2190BB906401}" destId="{B1138ABB-20D2-456A-9DA8-F7EED549D611}" srcOrd="0" destOrd="0" presId="urn:microsoft.com/office/officeart/2008/layout/HalfCircleOrganizationChart"/>
    <dgm:cxn modelId="{A4184ECB-F513-4AF0-BF19-7926261A8F85}" type="presOf" srcId="{E1AEE9A2-3D5B-4637-8537-BE305C7B3D7A}" destId="{CDD9B2B9-9DDF-4C90-89D2-13F6A58D3233}" srcOrd="0" destOrd="0" presId="urn:microsoft.com/office/officeart/2008/layout/HalfCircleOrganizationChart"/>
    <dgm:cxn modelId="{2AF55B4D-546A-4A71-AF7E-97E0AA412F43}" type="presOf" srcId="{AED47530-7ADC-464E-B539-2D87D620BFBA}" destId="{223134F2-56A1-40DD-AE57-9EDA970D47DD}" srcOrd="0" destOrd="0" presId="urn:microsoft.com/office/officeart/2008/layout/HalfCircleOrganizationChart"/>
    <dgm:cxn modelId="{3393EE2B-56EB-423D-8435-57DB1E8F79B6}" srcId="{BD905F36-EF21-4D31-AFB0-F281229317DC}" destId="{F46904C9-A8D6-4C97-82A2-3972D9BAEB06}" srcOrd="3" destOrd="0" parTransId="{13675253-BCAE-4C11-A1EF-4DA52BC190DC}" sibTransId="{F33BCDBB-9D93-40E3-847D-D360EFA938C8}"/>
    <dgm:cxn modelId="{876900F9-44A0-4070-B476-8EC5B82670E7}" type="presOf" srcId="{290FD824-5D8B-4ED4-B373-A79118335C4E}" destId="{0974465C-7FFD-4B96-B846-4B4A20FB8923}" srcOrd="1" destOrd="0" presId="urn:microsoft.com/office/officeart/2008/layout/HalfCircleOrganizationChart"/>
    <dgm:cxn modelId="{B076554D-936B-4053-87A9-8CBAB31F2057}" srcId="{B5CA9BCA-F359-4787-ACAA-8BDC4F67D667}" destId="{3C9DED4F-F277-4319-8890-55387FB430CA}" srcOrd="0" destOrd="0" parTransId="{388EC7CB-7504-447E-A702-6F7942CCB35F}" sibTransId="{B5B9B36B-AEF4-42F5-B41E-C5AE3CB70346}"/>
    <dgm:cxn modelId="{B2653ADE-646C-44EE-9DDF-E794600109A9}" srcId="{4621097F-11FB-408D-A3E0-327032CB7DE3}" destId="{5F193CC9-50C4-4D4A-99F0-446BFAEC72C5}" srcOrd="3" destOrd="0" parTransId="{94BD1547-C894-4C83-A185-A395BA72011B}" sibTransId="{E7DF15E0-242E-40A9-B9AF-5A32D181D3D1}"/>
    <dgm:cxn modelId="{31316DA9-0D8C-409C-BBB6-1D83779E8A9C}" type="presOf" srcId="{5FE572E9-EE35-4E20-9151-12A7CED5EE71}" destId="{02E4A4B9-A348-4E39-801E-4287EE402A92}" srcOrd="1" destOrd="0" presId="urn:microsoft.com/office/officeart/2008/layout/HalfCircleOrganizationChart"/>
    <dgm:cxn modelId="{6A6CB05E-2CCE-4925-823A-7D3987F974CB}" srcId="{B5CA9BCA-F359-4787-ACAA-8BDC4F67D667}" destId="{1A8B9EE5-D7EA-433C-8409-8C27312409FB}" srcOrd="3" destOrd="0" parTransId="{EC8A3911-B202-4FC7-A5F9-D411B1BF0454}" sibTransId="{3BC94E2C-218F-414D-B52B-F90E54DDF116}"/>
    <dgm:cxn modelId="{5FE11471-B221-4152-935A-3C9F43BC172C}" type="presOf" srcId="{32B58B12-160E-482F-AF44-8EABFCA763D9}" destId="{6D23F50F-97F6-409B-9F84-6B81B9BFECE0}" srcOrd="1" destOrd="0" presId="urn:microsoft.com/office/officeart/2008/layout/HalfCircleOrganizationChart"/>
    <dgm:cxn modelId="{D1134EB8-2882-4A22-BE88-0111C07396FE}" type="presOf" srcId="{86A06D9C-879B-4B50-A84B-9677191F7669}" destId="{B2DCB3DA-43D8-412D-8746-4AEF59A117AE}" srcOrd="1" destOrd="0" presId="urn:microsoft.com/office/officeart/2008/layout/HalfCircleOrganizationChart"/>
    <dgm:cxn modelId="{5DE362E6-04F7-4A6A-B2E5-65F71291FA65}" srcId="{6F24C27C-1611-4295-88A5-0D678978126C}" destId="{A0494D16-A35A-4DE6-8CBC-9C01CED604CF}" srcOrd="0" destOrd="0" parTransId="{C9867003-7C9E-46E2-9848-26E3A0BA2798}" sibTransId="{1C29131C-EF56-41B4-B67A-51400633EF71}"/>
    <dgm:cxn modelId="{8A8BDBE8-9232-4847-8F05-027608DF3943}" type="presOf" srcId="{E1ACAD6E-A729-4132-86D6-D50538E71940}" destId="{A815B3E5-9062-4D99-8F2A-EAA2D1DC17D5}" srcOrd="1" destOrd="0" presId="urn:microsoft.com/office/officeart/2008/layout/HalfCircleOrganizationChart"/>
    <dgm:cxn modelId="{EB294EB3-C167-4C43-9B46-E926A637162B}" type="presOf" srcId="{28CDE0D9-5F8E-4311-954D-D68BB172FA87}" destId="{9A50FEAF-C6BF-45EE-927F-C48C6B76E55D}" srcOrd="1" destOrd="0" presId="urn:microsoft.com/office/officeart/2008/layout/HalfCircleOrganizationChart"/>
    <dgm:cxn modelId="{7EF07F9B-71AD-4749-8DA5-D682186F3F80}" type="presOf" srcId="{AED47530-7ADC-464E-B539-2D87D620BFBA}" destId="{971B3601-6413-44FF-8CB8-838DF7C01C8D}" srcOrd="1" destOrd="0" presId="urn:microsoft.com/office/officeart/2008/layout/HalfCircleOrganizationChart"/>
    <dgm:cxn modelId="{2EA95E81-FE48-4BC8-AAB7-5DF344FA0E06}" srcId="{6F24C27C-1611-4295-88A5-0D678978126C}" destId="{86A06D9C-879B-4B50-A84B-9677191F7669}" srcOrd="3" destOrd="0" parTransId="{9F19F1F2-F2CC-407F-8728-FFCB2A54A883}" sibTransId="{E7AFE9E3-370F-4A3D-978A-5EF81FF081C5}"/>
    <dgm:cxn modelId="{84036E77-2742-4188-8093-4B92F6E484E9}" type="presOf" srcId="{9F19F1F2-F2CC-407F-8728-FFCB2A54A883}" destId="{B2069938-67A8-45AC-BBE1-0904E7826D5D}" srcOrd="0" destOrd="0" presId="urn:microsoft.com/office/officeart/2008/layout/HalfCircleOrganizationChart"/>
    <dgm:cxn modelId="{08DA63B2-BFD9-47E4-BE4B-BAD3B2B1C102}" type="presOf" srcId="{AD9BACC0-1432-45E8-8753-828DEC9E66E6}" destId="{D90EAF9B-02E3-41BE-AFF4-00AA47B455ED}" srcOrd="0" destOrd="0" presId="urn:microsoft.com/office/officeart/2008/layout/HalfCircleOrganizationChart"/>
    <dgm:cxn modelId="{7F3B6B2F-0DDC-47F7-A43B-179F6A4F5EDD}" type="presOf" srcId="{13675253-BCAE-4C11-A1EF-4DA52BC190DC}" destId="{46227A19-DF6F-4463-86D1-E98B0075A5A5}" srcOrd="0" destOrd="0" presId="urn:microsoft.com/office/officeart/2008/layout/HalfCircleOrganizationChart"/>
    <dgm:cxn modelId="{E0221CD9-8BF7-4A00-8CAA-673D618603B7}" srcId="{4F4242F2-1443-4F7C-8F67-0983B23E325E}" destId="{FA82D436-34E0-4461-A37A-D83D7C5586D1}" srcOrd="1" destOrd="0" parTransId="{2C7D3DD8-0D13-4AA8-A706-9484BDEFD18C}" sibTransId="{CC3CA640-94E5-4529-9C97-653E36F23C5A}"/>
    <dgm:cxn modelId="{458AF02B-5940-4556-9351-6DD063DA8D85}" type="presOf" srcId="{CA10FEA0-A40A-40A6-B2FE-962F9C1CC801}" destId="{ECB9E92E-5050-4521-92EE-7FD85CC7AF81}" srcOrd="0" destOrd="0" presId="urn:microsoft.com/office/officeart/2008/layout/HalfCircleOrganizationChart"/>
    <dgm:cxn modelId="{A42B0406-42C5-408C-BD6D-B2EED5569E1A}" type="presOf" srcId="{A0494D16-A35A-4DE6-8CBC-9C01CED604CF}" destId="{0A4BB8E7-FF3D-4019-8E25-A1B5893F93B2}" srcOrd="1" destOrd="0" presId="urn:microsoft.com/office/officeart/2008/layout/HalfCircleOrganizationChart"/>
    <dgm:cxn modelId="{A7E79C90-CA0E-41B3-8B43-96E3D519465E}" srcId="{4621097F-11FB-408D-A3E0-327032CB7DE3}" destId="{B0971F85-9E10-40C5-9E6D-BECE22DA65D5}" srcOrd="0" destOrd="0" parTransId="{158293BA-14AE-4FAE-B309-51D969F7DFD8}" sibTransId="{DF16486D-1BC8-47EA-93FD-806ACBBF0483}"/>
    <dgm:cxn modelId="{92638FD6-90EA-4A8C-BC0F-0F5410B777D5}" type="presOf" srcId="{91251157-B1B7-41CA-BE39-6F88EE881A27}" destId="{11E62985-B297-4230-80F5-A4364A47EE72}" srcOrd="0" destOrd="0" presId="urn:microsoft.com/office/officeart/2008/layout/HalfCircleOrganizationChart"/>
    <dgm:cxn modelId="{F4FBC595-1225-4520-9B00-F073A34468EC}" type="presOf" srcId="{2BF6E350-C26D-4B8D-BE4D-47E16F96EC91}" destId="{2486EFE2-425F-48B1-85E0-F7660F65939F}" srcOrd="1" destOrd="0" presId="urn:microsoft.com/office/officeart/2008/layout/HalfCircleOrganizationChart"/>
    <dgm:cxn modelId="{42979803-9D55-4C3F-B667-09331B74F60F}" type="presOf" srcId="{AE6A6DFA-ED9B-4F3F-9EC2-561E955E77F4}" destId="{D1649E26-3556-49E2-B4DE-8BFCAFE3DF2C}" srcOrd="0" destOrd="0" presId="urn:microsoft.com/office/officeart/2008/layout/HalfCircleOrganizationChart"/>
    <dgm:cxn modelId="{85CF81FB-0F36-4F37-B80E-A97F7133BCFB}" type="presOf" srcId="{3CA08F8F-8B19-46EF-B36B-08F40580F30C}" destId="{E3813AF3-85BA-4A31-8638-A37126D06C43}" srcOrd="0" destOrd="0" presId="urn:microsoft.com/office/officeart/2008/layout/HalfCircleOrganizationChart"/>
    <dgm:cxn modelId="{F625FF9B-769A-4F5E-BF3D-C81985620DD9}" type="presOf" srcId="{4576BBCD-DBAC-487A-BADE-B2A665E5E0BA}" destId="{1EA94746-7382-44E4-BDEE-F580AEEFD8CD}" srcOrd="0" destOrd="0" presId="urn:microsoft.com/office/officeart/2008/layout/HalfCircleOrganizationChart"/>
    <dgm:cxn modelId="{F25D7848-90BA-49E4-A31B-32100C9B038D}" type="presOf" srcId="{BD905F36-EF21-4D31-AFB0-F281229317DC}" destId="{2AADE12B-5919-421A-A8E4-59B2CA3889BB}" srcOrd="1" destOrd="0" presId="urn:microsoft.com/office/officeart/2008/layout/HalfCircleOrganizationChart"/>
    <dgm:cxn modelId="{7181FDD5-FB35-4E6D-A838-2A724BC58C5F}" type="presOf" srcId="{33B285AD-170C-4AAE-B05D-DFF622D0011A}" destId="{FDE1CC0C-4C7C-4415-88FD-DE1EFF346F1F}" srcOrd="1" destOrd="0" presId="urn:microsoft.com/office/officeart/2008/layout/HalfCircleOrganizationChart"/>
    <dgm:cxn modelId="{1DA6CEAC-8AD8-42C9-92C5-FE01500B32CF}" type="presOf" srcId="{261F8CB3-8FC4-44E0-9CBA-7C341AECA290}" destId="{1E4CC0A5-A830-4510-AC18-0FDB3932DB2F}" srcOrd="1" destOrd="0" presId="urn:microsoft.com/office/officeart/2008/layout/HalfCircleOrganizationChart"/>
    <dgm:cxn modelId="{9EEEB9F5-2A5D-4094-AAA4-001F3A298C11}" srcId="{A0494D16-A35A-4DE6-8CBC-9C01CED604CF}" destId="{7091CB30-4FA2-4B1B-97A4-CE89C62B3586}" srcOrd="0" destOrd="0" parTransId="{A73279B5-C273-4272-AE6F-EA461DC1A55B}" sibTransId="{43A106BA-8D6F-4163-AAEC-376D2D170DB0}"/>
    <dgm:cxn modelId="{542AEA09-BFEA-4D5E-BED3-1C4898B43764}" type="presOf" srcId="{FAE9BB75-E5C6-49EC-8D91-4551B40DD2C3}" destId="{9D6E3A78-E2C7-463A-B1DF-521AFE11EFE9}" srcOrd="0" destOrd="0" presId="urn:microsoft.com/office/officeart/2008/layout/HalfCircleOrganizationChart"/>
    <dgm:cxn modelId="{E3B78FE7-7167-4979-BE53-C05989B708D7}" type="presOf" srcId="{E1ACAD6E-A729-4132-86D6-D50538E71940}" destId="{271AF98B-ABA5-462D-BF76-0BF5248CD760}" srcOrd="0" destOrd="0" presId="urn:microsoft.com/office/officeart/2008/layout/HalfCircleOrganizationChart"/>
    <dgm:cxn modelId="{AE4A6159-044C-4EA4-A06A-C8DEE295502E}" type="presOf" srcId="{DCC4B4E9-0CF4-48B2-996D-3C1D79E7F7CC}" destId="{0336270B-D5A5-4BB1-BA0F-76E5FFE2D8A9}" srcOrd="0" destOrd="0" presId="urn:microsoft.com/office/officeart/2008/layout/HalfCircleOrganizationChart"/>
    <dgm:cxn modelId="{E7504F01-0B8F-4D86-A59D-9A80448DF273}" type="presOf" srcId="{551CA1C6-31E5-49A5-AA5B-39C11DDFCC8F}" destId="{A3776488-74BF-48CA-980E-3AF6DE93B8D3}" srcOrd="1" destOrd="0" presId="urn:microsoft.com/office/officeart/2008/layout/HalfCircleOrganizationChart"/>
    <dgm:cxn modelId="{92DEF3FD-55E7-478A-8507-3EAB3E1C7ED1}" srcId="{B5CA9BCA-F359-4787-ACAA-8BDC4F67D667}" destId="{89DB2167-C027-4883-A46F-3F6C75FE8328}" srcOrd="4" destOrd="0" parTransId="{4173A386-52B3-4906-8A55-92908290E82B}" sibTransId="{BFA8E958-024C-4A59-A797-06CF197B1253}"/>
    <dgm:cxn modelId="{3E8F6836-9F5E-4253-B6FD-80E1CDA40F9A}" type="presOf" srcId="{388EC7CB-7504-447E-A702-6F7942CCB35F}" destId="{8C3C35C2-D27E-49D8-B3BE-09321283A05A}" srcOrd="0" destOrd="0" presId="urn:microsoft.com/office/officeart/2008/layout/HalfCircleOrganizationChart"/>
    <dgm:cxn modelId="{CAB12B8C-AD3F-4015-8BBF-D53D96E17150}" type="presOf" srcId="{03EDE96A-8EF0-4291-9471-E33BD1EF128B}" destId="{C698208A-06BE-468B-9CCF-5A4C0E5B81A3}" srcOrd="0" destOrd="0" presId="urn:microsoft.com/office/officeart/2008/layout/HalfCircleOrganizationChart"/>
    <dgm:cxn modelId="{E98C9FDA-259A-4DEE-9F93-88BCDC24FA94}" type="presOf" srcId="{5FE572E9-EE35-4E20-9151-12A7CED5EE71}" destId="{F96E2F01-EBE0-43B0-99CA-64386C0AABEB}" srcOrd="0" destOrd="0" presId="urn:microsoft.com/office/officeart/2008/layout/HalfCircleOrganizationChart"/>
    <dgm:cxn modelId="{95686FC5-7D19-4955-BCBE-77419E9F1A86}" type="presParOf" srcId="{077FE9BD-51A2-4068-A70C-7C6F70590046}" destId="{330F4435-5B31-46A0-AA3C-E1E9D4FC5C40}" srcOrd="0" destOrd="0" presId="urn:microsoft.com/office/officeart/2008/layout/HalfCircleOrganizationChart"/>
    <dgm:cxn modelId="{EEA44DEB-A857-4648-9EE7-49F2674D46C8}" type="presParOf" srcId="{330F4435-5B31-46A0-AA3C-E1E9D4FC5C40}" destId="{34DCF302-80F1-4027-AD3B-EC2355719C0E}" srcOrd="0" destOrd="0" presId="urn:microsoft.com/office/officeart/2008/layout/HalfCircleOrganizationChart"/>
    <dgm:cxn modelId="{D6817056-470E-46E3-9742-18345E3F3B27}" type="presParOf" srcId="{34DCF302-80F1-4027-AD3B-EC2355719C0E}" destId="{E09A83D4-A601-4AAE-A176-59F3600997FA}" srcOrd="0" destOrd="0" presId="urn:microsoft.com/office/officeart/2008/layout/HalfCircleOrganizationChart"/>
    <dgm:cxn modelId="{E51D3540-6B31-49DA-91A9-537DA5875784}" type="presParOf" srcId="{34DCF302-80F1-4027-AD3B-EC2355719C0E}" destId="{496371E4-4F4E-4B3B-BFB0-0AACBA7AAC31}" srcOrd="1" destOrd="0" presId="urn:microsoft.com/office/officeart/2008/layout/HalfCircleOrganizationChart"/>
    <dgm:cxn modelId="{E39FD43B-8FE9-4BCB-BA26-E92481466E8F}" type="presParOf" srcId="{34DCF302-80F1-4027-AD3B-EC2355719C0E}" destId="{16E2AD16-B7F6-46E3-8A4F-70164F6FEA90}" srcOrd="2" destOrd="0" presId="urn:microsoft.com/office/officeart/2008/layout/HalfCircleOrganizationChart"/>
    <dgm:cxn modelId="{F24722B7-0AEE-4316-8A5A-1656A85AACC2}" type="presParOf" srcId="{34DCF302-80F1-4027-AD3B-EC2355719C0E}" destId="{2AADE12B-5919-421A-A8E4-59B2CA3889BB}" srcOrd="3" destOrd="0" presId="urn:microsoft.com/office/officeart/2008/layout/HalfCircleOrganizationChart"/>
    <dgm:cxn modelId="{9C256C27-0345-4DA4-B543-344F806AF532}" type="presParOf" srcId="{330F4435-5B31-46A0-AA3C-E1E9D4FC5C40}" destId="{A8F99005-B2E5-4949-8DFA-CD30C49881F2}" srcOrd="1" destOrd="0" presId="urn:microsoft.com/office/officeart/2008/layout/HalfCircleOrganizationChart"/>
    <dgm:cxn modelId="{BFFBDE7D-D31E-46DD-9178-1EF6C81ABB68}" type="presParOf" srcId="{A8F99005-B2E5-4949-8DFA-CD30C49881F2}" destId="{E5056334-D1F5-48D1-B010-5573D749E011}" srcOrd="0" destOrd="0" presId="urn:microsoft.com/office/officeart/2008/layout/HalfCircleOrganizationChart"/>
    <dgm:cxn modelId="{E84BB3DE-A00D-4055-BAD6-B6F36FAD6093}" type="presParOf" srcId="{A8F99005-B2E5-4949-8DFA-CD30C49881F2}" destId="{6D82C07E-4502-49D3-8AC0-206FB50B5AC1}" srcOrd="1" destOrd="0" presId="urn:microsoft.com/office/officeart/2008/layout/HalfCircleOrganizationChart"/>
    <dgm:cxn modelId="{9A0CD963-576B-4410-8741-D1FDCDF55766}" type="presParOf" srcId="{6D82C07E-4502-49D3-8AC0-206FB50B5AC1}" destId="{D65E086C-D64A-4729-B0DD-1A6B45CF477D}" srcOrd="0" destOrd="0" presId="urn:microsoft.com/office/officeart/2008/layout/HalfCircleOrganizationChart"/>
    <dgm:cxn modelId="{09D30D2F-5F95-45C0-B2A5-CA507B6F2364}" type="presParOf" srcId="{D65E086C-D64A-4729-B0DD-1A6B45CF477D}" destId="{13C6333C-4BB9-47E8-832F-C053D72AB493}" srcOrd="0" destOrd="0" presId="urn:microsoft.com/office/officeart/2008/layout/HalfCircleOrganizationChart"/>
    <dgm:cxn modelId="{C2798F99-035F-4B92-A3BE-AE45DF62E4BD}" type="presParOf" srcId="{D65E086C-D64A-4729-B0DD-1A6B45CF477D}" destId="{05914CFD-0190-4077-99BE-E4E79B5342D1}" srcOrd="1" destOrd="0" presId="urn:microsoft.com/office/officeart/2008/layout/HalfCircleOrganizationChart"/>
    <dgm:cxn modelId="{B9CC8B7B-0733-4CF1-8613-D7053F4C2002}" type="presParOf" srcId="{D65E086C-D64A-4729-B0DD-1A6B45CF477D}" destId="{F46F1E8B-6B25-4B17-A2CF-56358EA85FB1}" srcOrd="2" destOrd="0" presId="urn:microsoft.com/office/officeart/2008/layout/HalfCircleOrganizationChart"/>
    <dgm:cxn modelId="{25A7A1EC-E44B-4D77-B31A-1C0652DE41DE}" type="presParOf" srcId="{D65E086C-D64A-4729-B0DD-1A6B45CF477D}" destId="{BB1EDC2E-CACF-42E5-ACA2-07853ABA3526}" srcOrd="3" destOrd="0" presId="urn:microsoft.com/office/officeart/2008/layout/HalfCircleOrganizationChart"/>
    <dgm:cxn modelId="{8F55E516-A779-4EE0-BBE1-3690CD893DAA}" type="presParOf" srcId="{6D82C07E-4502-49D3-8AC0-206FB50B5AC1}" destId="{74994423-7657-4A88-AB01-109B8883201A}" srcOrd="1" destOrd="0" presId="urn:microsoft.com/office/officeart/2008/layout/HalfCircleOrganizationChart"/>
    <dgm:cxn modelId="{801937A9-02EF-4AFA-A1C7-A3833CFD52C1}" type="presParOf" srcId="{74994423-7657-4A88-AB01-109B8883201A}" destId="{C196C13B-A35D-4C34-B7E0-0B82A1FF2F7A}" srcOrd="0" destOrd="0" presId="urn:microsoft.com/office/officeart/2008/layout/HalfCircleOrganizationChart"/>
    <dgm:cxn modelId="{AEE1D97E-F4A3-48E5-BA19-0F1A1C2F5199}" type="presParOf" srcId="{74994423-7657-4A88-AB01-109B8883201A}" destId="{83BEBD1D-F247-4E28-A402-42C1708E485A}" srcOrd="1" destOrd="0" presId="urn:microsoft.com/office/officeart/2008/layout/HalfCircleOrganizationChart"/>
    <dgm:cxn modelId="{1E61C8BB-FA77-40F4-AF15-BE1435204A39}" type="presParOf" srcId="{83BEBD1D-F247-4E28-A402-42C1708E485A}" destId="{77A519F0-7189-4705-9BBF-E72B34B93346}" srcOrd="0" destOrd="0" presId="urn:microsoft.com/office/officeart/2008/layout/HalfCircleOrganizationChart"/>
    <dgm:cxn modelId="{8A72008F-D32C-42E4-82E6-6508238BAA6F}" type="presParOf" srcId="{77A519F0-7189-4705-9BBF-E72B34B93346}" destId="{ECEA72E6-04F3-4E97-AFD0-4EE751CCA14D}" srcOrd="0" destOrd="0" presId="urn:microsoft.com/office/officeart/2008/layout/HalfCircleOrganizationChart"/>
    <dgm:cxn modelId="{D6444BF8-C530-42D6-B9FD-3E0AB49A7C44}" type="presParOf" srcId="{77A519F0-7189-4705-9BBF-E72B34B93346}" destId="{5C35CAFC-8D6E-41DD-9F84-9928F9A5B3DD}" srcOrd="1" destOrd="0" presId="urn:microsoft.com/office/officeart/2008/layout/HalfCircleOrganizationChart"/>
    <dgm:cxn modelId="{8523EC03-D78D-4A96-8B5F-A67D5C1E146C}" type="presParOf" srcId="{77A519F0-7189-4705-9BBF-E72B34B93346}" destId="{780EE40F-740B-41A7-AFCF-284E4E50F55F}" srcOrd="2" destOrd="0" presId="urn:microsoft.com/office/officeart/2008/layout/HalfCircleOrganizationChart"/>
    <dgm:cxn modelId="{621D1E23-8B8A-4E64-8493-C4D1C3343F06}" type="presParOf" srcId="{77A519F0-7189-4705-9BBF-E72B34B93346}" destId="{0A4BB8E7-FF3D-4019-8E25-A1B5893F93B2}" srcOrd="3" destOrd="0" presId="urn:microsoft.com/office/officeart/2008/layout/HalfCircleOrganizationChart"/>
    <dgm:cxn modelId="{3580BDAD-B307-4427-B069-01D018FFF48D}" type="presParOf" srcId="{83BEBD1D-F247-4E28-A402-42C1708E485A}" destId="{90488F06-5FDC-44A1-8623-B7ABDDE63109}" srcOrd="1" destOrd="0" presId="urn:microsoft.com/office/officeart/2008/layout/HalfCircleOrganizationChart"/>
    <dgm:cxn modelId="{6A10D6BE-D620-42A2-ABC8-860F4DF932CD}" type="presParOf" srcId="{90488F06-5FDC-44A1-8623-B7ABDDE63109}" destId="{6A75181D-8277-44B2-ACD6-40123E40249A}" srcOrd="0" destOrd="0" presId="urn:microsoft.com/office/officeart/2008/layout/HalfCircleOrganizationChart"/>
    <dgm:cxn modelId="{D8ADC080-22CA-4F3C-A297-8BE50A9B4FA0}" type="presParOf" srcId="{90488F06-5FDC-44A1-8623-B7ABDDE63109}" destId="{8A235ABB-9FF3-45B1-B8B1-968D35DBF90D}" srcOrd="1" destOrd="0" presId="urn:microsoft.com/office/officeart/2008/layout/HalfCircleOrganizationChart"/>
    <dgm:cxn modelId="{8B2E24E1-3D5C-4577-847D-DC10625503E2}" type="presParOf" srcId="{8A235ABB-9FF3-45B1-B8B1-968D35DBF90D}" destId="{EA71DB9A-BA73-4C11-AD6C-D7D7352F7205}" srcOrd="0" destOrd="0" presId="urn:microsoft.com/office/officeart/2008/layout/HalfCircleOrganizationChart"/>
    <dgm:cxn modelId="{A0313B3E-8A3B-46CE-A4C1-C0DC7C5412BC}" type="presParOf" srcId="{EA71DB9A-BA73-4C11-AD6C-D7D7352F7205}" destId="{3BACE902-D8FC-4B1B-AB49-982005D34F01}" srcOrd="0" destOrd="0" presId="urn:microsoft.com/office/officeart/2008/layout/HalfCircleOrganizationChart"/>
    <dgm:cxn modelId="{959A84CB-8828-4614-BC8E-F062555760FF}" type="presParOf" srcId="{EA71DB9A-BA73-4C11-AD6C-D7D7352F7205}" destId="{454C0E28-2733-4AD7-A911-1F277EFDFDB4}" srcOrd="1" destOrd="0" presId="urn:microsoft.com/office/officeart/2008/layout/HalfCircleOrganizationChart"/>
    <dgm:cxn modelId="{5A72C236-6498-482D-9C57-DC8FCA64913E}" type="presParOf" srcId="{EA71DB9A-BA73-4C11-AD6C-D7D7352F7205}" destId="{620BEE3E-52E2-4392-BF1D-9C2FAFBC5522}" srcOrd="2" destOrd="0" presId="urn:microsoft.com/office/officeart/2008/layout/HalfCircleOrganizationChart"/>
    <dgm:cxn modelId="{DFBA2052-6526-4474-B500-D845B9158FDB}" type="presParOf" srcId="{EA71DB9A-BA73-4C11-AD6C-D7D7352F7205}" destId="{F6E71F11-67A0-4B25-A213-2DC423D7ED5B}" srcOrd="3" destOrd="0" presId="urn:microsoft.com/office/officeart/2008/layout/HalfCircleOrganizationChart"/>
    <dgm:cxn modelId="{F39BC27C-0DB0-430F-850C-CEF0C17CBD20}" type="presParOf" srcId="{8A235ABB-9FF3-45B1-B8B1-968D35DBF90D}" destId="{2C87C90A-9406-4A0A-9945-DD902E2A72BE}" srcOrd="1" destOrd="0" presId="urn:microsoft.com/office/officeart/2008/layout/HalfCircleOrganizationChart"/>
    <dgm:cxn modelId="{CF24A9DF-7521-497C-B205-FA2F1A1B9ACF}" type="presParOf" srcId="{8A235ABB-9FF3-45B1-B8B1-968D35DBF90D}" destId="{A020CEDA-F50A-4165-9D5C-BDAF0C9B0F55}" srcOrd="2" destOrd="0" presId="urn:microsoft.com/office/officeart/2008/layout/HalfCircleOrganizationChart"/>
    <dgm:cxn modelId="{CA44A94D-C493-4B77-B299-BB57BB50AEF9}" type="presParOf" srcId="{90488F06-5FDC-44A1-8623-B7ABDDE63109}" destId="{D90EAF9B-02E3-41BE-AFF4-00AA47B455ED}" srcOrd="2" destOrd="0" presId="urn:microsoft.com/office/officeart/2008/layout/HalfCircleOrganizationChart"/>
    <dgm:cxn modelId="{1D0BE0CA-F61C-4AF7-8F64-18C356BF02ED}" type="presParOf" srcId="{90488F06-5FDC-44A1-8623-B7ABDDE63109}" destId="{21AE6EA0-4F44-47A5-98E4-2182096FC6B1}" srcOrd="3" destOrd="0" presId="urn:microsoft.com/office/officeart/2008/layout/HalfCircleOrganizationChart"/>
    <dgm:cxn modelId="{90A18870-4BE1-48E4-B145-A5942729B3C7}" type="presParOf" srcId="{21AE6EA0-4F44-47A5-98E4-2182096FC6B1}" destId="{7254736E-9D7F-4556-BC7E-639AF26EDECF}" srcOrd="0" destOrd="0" presId="urn:microsoft.com/office/officeart/2008/layout/HalfCircleOrganizationChart"/>
    <dgm:cxn modelId="{BDE275D3-3BA2-45E2-A564-FEE4013F399A}" type="presParOf" srcId="{7254736E-9D7F-4556-BC7E-639AF26EDECF}" destId="{E4B2934B-1D5B-4F99-9F91-8BCACBB4F6D8}" srcOrd="0" destOrd="0" presId="urn:microsoft.com/office/officeart/2008/layout/HalfCircleOrganizationChart"/>
    <dgm:cxn modelId="{11BA7A1A-E044-4A14-8ADE-7DBE044C4344}" type="presParOf" srcId="{7254736E-9D7F-4556-BC7E-639AF26EDECF}" destId="{7C539F6E-EB66-45E7-A79F-008764513C9C}" srcOrd="1" destOrd="0" presId="urn:microsoft.com/office/officeart/2008/layout/HalfCircleOrganizationChart"/>
    <dgm:cxn modelId="{127596E3-3DDA-4AFC-8F23-9D3D0C351864}" type="presParOf" srcId="{7254736E-9D7F-4556-BC7E-639AF26EDECF}" destId="{D66893E5-0ADC-4BF6-9707-BF1BD5727043}" srcOrd="2" destOrd="0" presId="urn:microsoft.com/office/officeart/2008/layout/HalfCircleOrganizationChart"/>
    <dgm:cxn modelId="{7AC8300D-5AA4-433E-8617-354288B7E21A}" type="presParOf" srcId="{7254736E-9D7F-4556-BC7E-639AF26EDECF}" destId="{FDE1CC0C-4C7C-4415-88FD-DE1EFF346F1F}" srcOrd="3" destOrd="0" presId="urn:microsoft.com/office/officeart/2008/layout/HalfCircleOrganizationChart"/>
    <dgm:cxn modelId="{85D5E68C-41B4-4336-AEB3-8EDDAB024430}" type="presParOf" srcId="{21AE6EA0-4F44-47A5-98E4-2182096FC6B1}" destId="{E7B285DF-1AE1-479D-8DB1-5E20B4C5BB00}" srcOrd="1" destOrd="0" presId="urn:microsoft.com/office/officeart/2008/layout/HalfCircleOrganizationChart"/>
    <dgm:cxn modelId="{4BE3DCE7-C882-4457-9F2E-E74963FB6A4A}" type="presParOf" srcId="{21AE6EA0-4F44-47A5-98E4-2182096FC6B1}" destId="{728BF795-0F89-4578-9193-9EF8CA3F3111}" srcOrd="2" destOrd="0" presId="urn:microsoft.com/office/officeart/2008/layout/HalfCircleOrganizationChart"/>
    <dgm:cxn modelId="{2E943807-16B3-477D-80AF-D02A5CC3EA6B}" type="presParOf" srcId="{90488F06-5FDC-44A1-8623-B7ABDDE63109}" destId="{B1138ABB-20D2-456A-9DA8-F7EED549D611}" srcOrd="4" destOrd="0" presId="urn:microsoft.com/office/officeart/2008/layout/HalfCircleOrganizationChart"/>
    <dgm:cxn modelId="{8C64486C-2BFF-4E9F-8A5A-1F00EEC641AC}" type="presParOf" srcId="{90488F06-5FDC-44A1-8623-B7ABDDE63109}" destId="{AB79E4C7-FE8F-489E-846F-F313EA0FCDE6}" srcOrd="5" destOrd="0" presId="urn:microsoft.com/office/officeart/2008/layout/HalfCircleOrganizationChart"/>
    <dgm:cxn modelId="{735220E4-83E0-4228-9D6D-233850B2B11E}" type="presParOf" srcId="{AB79E4C7-FE8F-489E-846F-F313EA0FCDE6}" destId="{722B748B-3645-4FDD-A5E9-37B9B871BE4A}" srcOrd="0" destOrd="0" presId="urn:microsoft.com/office/officeart/2008/layout/HalfCircleOrganizationChart"/>
    <dgm:cxn modelId="{6DDE42F1-EA89-45E6-A8F6-4678E92E2AF8}" type="presParOf" srcId="{722B748B-3645-4FDD-A5E9-37B9B871BE4A}" destId="{CB3EB031-440B-4F2C-864B-75751CD89A77}" srcOrd="0" destOrd="0" presId="urn:microsoft.com/office/officeart/2008/layout/HalfCircleOrganizationChart"/>
    <dgm:cxn modelId="{3239F40B-2A5B-4150-B285-00B6FD7A1244}" type="presParOf" srcId="{722B748B-3645-4FDD-A5E9-37B9B871BE4A}" destId="{A0E1FACC-4CE1-4C9B-91D0-3BD1C325289B}" srcOrd="1" destOrd="0" presId="urn:microsoft.com/office/officeart/2008/layout/HalfCircleOrganizationChart"/>
    <dgm:cxn modelId="{82385F24-6FF4-4241-83A7-A931C101ECB0}" type="presParOf" srcId="{722B748B-3645-4FDD-A5E9-37B9B871BE4A}" destId="{4DB1A481-FAD1-48DC-8630-4A20BA9ED85D}" srcOrd="2" destOrd="0" presId="urn:microsoft.com/office/officeart/2008/layout/HalfCircleOrganizationChart"/>
    <dgm:cxn modelId="{D39EE087-7AFC-4771-957A-DD2F564039D5}" type="presParOf" srcId="{722B748B-3645-4FDD-A5E9-37B9B871BE4A}" destId="{6D23F50F-97F6-409B-9F84-6B81B9BFECE0}" srcOrd="3" destOrd="0" presId="urn:microsoft.com/office/officeart/2008/layout/HalfCircleOrganizationChart"/>
    <dgm:cxn modelId="{AEF872DB-EE6B-499D-9F01-8EBD6D13F8C7}" type="presParOf" srcId="{AB79E4C7-FE8F-489E-846F-F313EA0FCDE6}" destId="{32E3D2A5-B070-4FB1-908F-16884037FE3B}" srcOrd="1" destOrd="0" presId="urn:microsoft.com/office/officeart/2008/layout/HalfCircleOrganizationChart"/>
    <dgm:cxn modelId="{EB3706DC-8232-43F2-AEDE-1790CF77DB12}" type="presParOf" srcId="{AB79E4C7-FE8F-489E-846F-F313EA0FCDE6}" destId="{459FD512-FF3B-4F3B-8252-0044701433A2}" srcOrd="2" destOrd="0" presId="urn:microsoft.com/office/officeart/2008/layout/HalfCircleOrganizationChart"/>
    <dgm:cxn modelId="{6F21BFEA-EC54-4B45-985E-D4D6FC2C0BAD}" type="presParOf" srcId="{90488F06-5FDC-44A1-8623-B7ABDDE63109}" destId="{5BB7C6A8-EEB5-4A09-9625-BA72BAD93DBF}" srcOrd="6" destOrd="0" presId="urn:microsoft.com/office/officeart/2008/layout/HalfCircleOrganizationChart"/>
    <dgm:cxn modelId="{4FF9BEE2-CE8A-4112-ABFA-4BAFFE49140B}" type="presParOf" srcId="{90488F06-5FDC-44A1-8623-B7ABDDE63109}" destId="{ABAFBA73-8545-4E36-AE96-40C632855C1B}" srcOrd="7" destOrd="0" presId="urn:microsoft.com/office/officeart/2008/layout/HalfCircleOrganizationChart"/>
    <dgm:cxn modelId="{13363230-7B7F-4027-BA57-7DDA1BC1BAD9}" type="presParOf" srcId="{ABAFBA73-8545-4E36-AE96-40C632855C1B}" destId="{8E33E8A4-FCAC-48A9-A5C9-FB6DB8073EFE}" srcOrd="0" destOrd="0" presId="urn:microsoft.com/office/officeart/2008/layout/HalfCircleOrganizationChart"/>
    <dgm:cxn modelId="{64E4C7E1-13DC-41CA-B805-55F333C0921E}" type="presParOf" srcId="{8E33E8A4-FCAC-48A9-A5C9-FB6DB8073EFE}" destId="{DE405B99-815D-4BC2-9C5C-6C4FE27255A9}" srcOrd="0" destOrd="0" presId="urn:microsoft.com/office/officeart/2008/layout/HalfCircleOrganizationChart"/>
    <dgm:cxn modelId="{1069C815-E44B-4B96-A70E-1396B4434AC2}" type="presParOf" srcId="{8E33E8A4-FCAC-48A9-A5C9-FB6DB8073EFE}" destId="{8DD0AAF2-F4FC-47E8-816A-7B1042E42B86}" srcOrd="1" destOrd="0" presId="urn:microsoft.com/office/officeart/2008/layout/HalfCircleOrganizationChart"/>
    <dgm:cxn modelId="{0479CED2-07BC-4B7F-84BD-62A13C20D6D9}" type="presParOf" srcId="{8E33E8A4-FCAC-48A9-A5C9-FB6DB8073EFE}" destId="{A0BF15A8-0947-47FA-8DE4-8903471E63BF}" srcOrd="2" destOrd="0" presId="urn:microsoft.com/office/officeart/2008/layout/HalfCircleOrganizationChart"/>
    <dgm:cxn modelId="{91F328A1-2944-4331-8D94-DC2C1C79C103}" type="presParOf" srcId="{8E33E8A4-FCAC-48A9-A5C9-FB6DB8073EFE}" destId="{9A50FEAF-C6BF-45EE-927F-C48C6B76E55D}" srcOrd="3" destOrd="0" presId="urn:microsoft.com/office/officeart/2008/layout/HalfCircleOrganizationChart"/>
    <dgm:cxn modelId="{228D8C4E-EFAE-45E3-BDF5-2FEC5334EA89}" type="presParOf" srcId="{ABAFBA73-8545-4E36-AE96-40C632855C1B}" destId="{C232FE40-466D-4BBD-872D-E8C940781E6F}" srcOrd="1" destOrd="0" presId="urn:microsoft.com/office/officeart/2008/layout/HalfCircleOrganizationChart"/>
    <dgm:cxn modelId="{D98DF1E0-17D6-48E0-BB51-B9484E938D84}" type="presParOf" srcId="{ABAFBA73-8545-4E36-AE96-40C632855C1B}" destId="{B3A3056B-B697-4ACA-9AB6-311BB3CB90B2}" srcOrd="2" destOrd="0" presId="urn:microsoft.com/office/officeart/2008/layout/HalfCircleOrganizationChart"/>
    <dgm:cxn modelId="{D78014FC-63E2-40E8-81BD-ED0C3FA2A24B}" type="presParOf" srcId="{90488F06-5FDC-44A1-8623-B7ABDDE63109}" destId="{6CE624E5-ACBD-4CE6-B0E3-010A03EFA3E2}" srcOrd="8" destOrd="0" presId="urn:microsoft.com/office/officeart/2008/layout/HalfCircleOrganizationChart"/>
    <dgm:cxn modelId="{96D59D61-2F47-418C-B257-16A194B36605}" type="presParOf" srcId="{90488F06-5FDC-44A1-8623-B7ABDDE63109}" destId="{E55F7A3C-6FF0-4CE4-90F4-A35B6AE9EEE0}" srcOrd="9" destOrd="0" presId="urn:microsoft.com/office/officeart/2008/layout/HalfCircleOrganizationChart"/>
    <dgm:cxn modelId="{8D7D598A-3589-4F90-B3A8-8CF576AC39B8}" type="presParOf" srcId="{E55F7A3C-6FF0-4CE4-90F4-A35B6AE9EEE0}" destId="{18996917-33BC-47DD-BDCC-30BE75B1A8F8}" srcOrd="0" destOrd="0" presId="urn:microsoft.com/office/officeart/2008/layout/HalfCircleOrganizationChart"/>
    <dgm:cxn modelId="{412D6743-9DEF-4ACB-8DA2-08905C36CF20}" type="presParOf" srcId="{18996917-33BC-47DD-BDCC-30BE75B1A8F8}" destId="{14B9E97A-8FDF-4A8A-8257-5C1832705FFA}" srcOrd="0" destOrd="0" presId="urn:microsoft.com/office/officeart/2008/layout/HalfCircleOrganizationChart"/>
    <dgm:cxn modelId="{02128F58-6019-4D7D-8FA7-74A127080016}" type="presParOf" srcId="{18996917-33BC-47DD-BDCC-30BE75B1A8F8}" destId="{8D28E60B-B153-457A-8E2C-697D6914E433}" srcOrd="1" destOrd="0" presId="urn:microsoft.com/office/officeart/2008/layout/HalfCircleOrganizationChart"/>
    <dgm:cxn modelId="{C5F688FC-F692-4C77-8937-E8FB12059F14}" type="presParOf" srcId="{18996917-33BC-47DD-BDCC-30BE75B1A8F8}" destId="{33040B0C-3242-4F80-BCD0-7CB2BED0B237}" srcOrd="2" destOrd="0" presId="urn:microsoft.com/office/officeart/2008/layout/HalfCircleOrganizationChart"/>
    <dgm:cxn modelId="{24E35739-DCFC-4363-B596-08D08F027EAE}" type="presParOf" srcId="{18996917-33BC-47DD-BDCC-30BE75B1A8F8}" destId="{1E4CC0A5-A830-4510-AC18-0FDB3932DB2F}" srcOrd="3" destOrd="0" presId="urn:microsoft.com/office/officeart/2008/layout/HalfCircleOrganizationChart"/>
    <dgm:cxn modelId="{DB805AFC-9E59-4DA2-8AD9-A1426D7708CF}" type="presParOf" srcId="{E55F7A3C-6FF0-4CE4-90F4-A35B6AE9EEE0}" destId="{47B3E772-B774-4BC8-BFAF-B743FAE6AB57}" srcOrd="1" destOrd="0" presId="urn:microsoft.com/office/officeart/2008/layout/HalfCircleOrganizationChart"/>
    <dgm:cxn modelId="{D14589C7-1284-41BD-A747-BD9B930EFB54}" type="presParOf" srcId="{E55F7A3C-6FF0-4CE4-90F4-A35B6AE9EEE0}" destId="{126477E0-3B6A-4811-8ECC-9E64B5286E5F}" srcOrd="2" destOrd="0" presId="urn:microsoft.com/office/officeart/2008/layout/HalfCircleOrganizationChart"/>
    <dgm:cxn modelId="{FB4F8901-CECD-4413-BF39-3C3718D29BCB}" type="presParOf" srcId="{90488F06-5FDC-44A1-8623-B7ABDDE63109}" destId="{DEFEE018-A0E2-4E7F-8C7D-E3802BACDFEC}" srcOrd="10" destOrd="0" presId="urn:microsoft.com/office/officeart/2008/layout/HalfCircleOrganizationChart"/>
    <dgm:cxn modelId="{D4ADBF69-D0EE-4F5F-B980-598732CA75AE}" type="presParOf" srcId="{90488F06-5FDC-44A1-8623-B7ABDDE63109}" destId="{E6D818A9-68F0-485E-9CAD-D860706C4A6D}" srcOrd="11" destOrd="0" presId="urn:microsoft.com/office/officeart/2008/layout/HalfCircleOrganizationChart"/>
    <dgm:cxn modelId="{7164F4AA-B78E-4B76-9FCE-C0F86DECD31C}" type="presParOf" srcId="{E6D818A9-68F0-485E-9CAD-D860706C4A6D}" destId="{A27B25AC-69AD-4215-A078-AB61CC75593F}" srcOrd="0" destOrd="0" presId="urn:microsoft.com/office/officeart/2008/layout/HalfCircleOrganizationChart"/>
    <dgm:cxn modelId="{D747A5A7-2A92-475D-BD4C-968C17BC858A}" type="presParOf" srcId="{A27B25AC-69AD-4215-A078-AB61CC75593F}" destId="{F96E2F01-EBE0-43B0-99CA-64386C0AABEB}" srcOrd="0" destOrd="0" presId="urn:microsoft.com/office/officeart/2008/layout/HalfCircleOrganizationChart"/>
    <dgm:cxn modelId="{A6D6442B-30DD-4202-AF94-6870901ED8C2}" type="presParOf" srcId="{A27B25AC-69AD-4215-A078-AB61CC75593F}" destId="{D9B1C091-12BD-44F0-A68C-AD6B09E7E582}" srcOrd="1" destOrd="0" presId="urn:microsoft.com/office/officeart/2008/layout/HalfCircleOrganizationChart"/>
    <dgm:cxn modelId="{E00C4729-1361-458D-8792-34E69A51D56A}" type="presParOf" srcId="{A27B25AC-69AD-4215-A078-AB61CC75593F}" destId="{88089FF8-C554-4627-A32A-C804FB49B255}" srcOrd="2" destOrd="0" presId="urn:microsoft.com/office/officeart/2008/layout/HalfCircleOrganizationChart"/>
    <dgm:cxn modelId="{52F90411-43E0-462E-8609-BBB928C7B9BF}" type="presParOf" srcId="{A27B25AC-69AD-4215-A078-AB61CC75593F}" destId="{02E4A4B9-A348-4E39-801E-4287EE402A92}" srcOrd="3" destOrd="0" presId="urn:microsoft.com/office/officeart/2008/layout/HalfCircleOrganizationChart"/>
    <dgm:cxn modelId="{CBA18949-1971-43D4-ACFC-AF9DE503B62F}" type="presParOf" srcId="{E6D818A9-68F0-485E-9CAD-D860706C4A6D}" destId="{BF909FD1-3B19-4A20-975D-8A05CE35A565}" srcOrd="1" destOrd="0" presId="urn:microsoft.com/office/officeart/2008/layout/HalfCircleOrganizationChart"/>
    <dgm:cxn modelId="{14FE0DA1-11EA-44EA-92A3-C1D2FDEF88BB}" type="presParOf" srcId="{E6D818A9-68F0-485E-9CAD-D860706C4A6D}" destId="{B9AFFCF6-C4C2-4F34-A04D-97471AA5AA90}" srcOrd="2" destOrd="0" presId="urn:microsoft.com/office/officeart/2008/layout/HalfCircleOrganizationChart"/>
    <dgm:cxn modelId="{D2F22B41-4B46-44BA-A55B-975034AB24CA}" type="presParOf" srcId="{83BEBD1D-F247-4E28-A402-42C1708E485A}" destId="{39700D20-0595-4BC9-91C2-1646635167A0}" srcOrd="2" destOrd="0" presId="urn:microsoft.com/office/officeart/2008/layout/HalfCircleOrganizationChart"/>
    <dgm:cxn modelId="{91E610A1-3649-473D-8C3D-E9DC572DF255}" type="presParOf" srcId="{74994423-7657-4A88-AB01-109B8883201A}" destId="{BA1E8EF7-77ED-4888-A6E7-CB48F5A77A87}" srcOrd="2" destOrd="0" presId="urn:microsoft.com/office/officeart/2008/layout/HalfCircleOrganizationChart"/>
    <dgm:cxn modelId="{193D7A66-95AF-40E2-8AB5-FD0EB5F16953}" type="presParOf" srcId="{74994423-7657-4A88-AB01-109B8883201A}" destId="{B05A2E6E-DF8E-4CDC-A49A-509186350F15}" srcOrd="3" destOrd="0" presId="urn:microsoft.com/office/officeart/2008/layout/HalfCircleOrganizationChart"/>
    <dgm:cxn modelId="{D6F91149-8AD6-42B8-B543-A87EE9274CED}" type="presParOf" srcId="{B05A2E6E-DF8E-4CDC-A49A-509186350F15}" destId="{F39D38F2-63BF-449C-80FF-ACF958993132}" srcOrd="0" destOrd="0" presId="urn:microsoft.com/office/officeart/2008/layout/HalfCircleOrganizationChart"/>
    <dgm:cxn modelId="{1B9F6882-8FDC-4939-8A1F-379F04E7B170}" type="presParOf" srcId="{F39D38F2-63BF-449C-80FF-ACF958993132}" destId="{1870AB32-5899-4856-936B-616EEB338327}" srcOrd="0" destOrd="0" presId="urn:microsoft.com/office/officeart/2008/layout/HalfCircleOrganizationChart"/>
    <dgm:cxn modelId="{0CBFC2CF-2A33-4A0F-877D-208431DAEA19}" type="presParOf" srcId="{F39D38F2-63BF-449C-80FF-ACF958993132}" destId="{4019575A-5870-40CD-8875-E5A8DB72385B}" srcOrd="1" destOrd="0" presId="urn:microsoft.com/office/officeart/2008/layout/HalfCircleOrganizationChart"/>
    <dgm:cxn modelId="{B4B966F6-CC57-486D-97EB-B10BD5413F20}" type="presParOf" srcId="{F39D38F2-63BF-449C-80FF-ACF958993132}" destId="{2FA5ADEC-6646-487F-AD87-3784796210A3}" srcOrd="2" destOrd="0" presId="urn:microsoft.com/office/officeart/2008/layout/HalfCircleOrganizationChart"/>
    <dgm:cxn modelId="{18502255-B3DB-4CCE-99CD-B49EF20503DC}" type="presParOf" srcId="{F39D38F2-63BF-449C-80FF-ACF958993132}" destId="{0974465C-7FFD-4B96-B846-4B4A20FB8923}" srcOrd="3" destOrd="0" presId="urn:microsoft.com/office/officeart/2008/layout/HalfCircleOrganizationChart"/>
    <dgm:cxn modelId="{D135A0AE-4664-4752-816C-F8E780FFFBA4}" type="presParOf" srcId="{B05A2E6E-DF8E-4CDC-A49A-509186350F15}" destId="{41DD9DDF-F362-4D8C-8703-9DF6199C2F47}" srcOrd="1" destOrd="0" presId="urn:microsoft.com/office/officeart/2008/layout/HalfCircleOrganizationChart"/>
    <dgm:cxn modelId="{717C2BEF-8FBA-46BF-B0D2-B817BD9EA482}" type="presParOf" srcId="{B05A2E6E-DF8E-4CDC-A49A-509186350F15}" destId="{99413D66-DFB4-4A5A-A24D-D7084DBF6E54}" srcOrd="2" destOrd="0" presId="urn:microsoft.com/office/officeart/2008/layout/HalfCircleOrganizationChart"/>
    <dgm:cxn modelId="{A851C560-829D-4228-8F89-5069B49A75B0}" type="presParOf" srcId="{74994423-7657-4A88-AB01-109B8883201A}" destId="{ACE374DB-6581-4D63-AE0A-F9B92BE6F9F3}" srcOrd="4" destOrd="0" presId="urn:microsoft.com/office/officeart/2008/layout/HalfCircleOrganizationChart"/>
    <dgm:cxn modelId="{DF02E7A3-E0FE-4FCC-855F-D03D5E517674}" type="presParOf" srcId="{74994423-7657-4A88-AB01-109B8883201A}" destId="{C403BE5A-DFB9-417A-8003-92202B305430}" srcOrd="5" destOrd="0" presId="urn:microsoft.com/office/officeart/2008/layout/HalfCircleOrganizationChart"/>
    <dgm:cxn modelId="{E7017A89-3ECC-4A58-B172-7E254A5B26D3}" type="presParOf" srcId="{C403BE5A-DFB9-417A-8003-92202B305430}" destId="{3143A89E-6F6B-4898-A6B3-F551C04DC4B7}" srcOrd="0" destOrd="0" presId="urn:microsoft.com/office/officeart/2008/layout/HalfCircleOrganizationChart"/>
    <dgm:cxn modelId="{40E03E51-BC42-489B-BF11-73E363F6AEB3}" type="presParOf" srcId="{3143A89E-6F6B-4898-A6B3-F551C04DC4B7}" destId="{857C431D-0FCA-4615-9856-5D6270F9236E}" srcOrd="0" destOrd="0" presId="urn:microsoft.com/office/officeart/2008/layout/HalfCircleOrganizationChart"/>
    <dgm:cxn modelId="{9B545B0F-21DD-4483-A8C8-18D1A67FAE2A}" type="presParOf" srcId="{3143A89E-6F6B-4898-A6B3-F551C04DC4B7}" destId="{6C27095E-7BF6-4BD5-87D6-67F1F9CA8FB5}" srcOrd="1" destOrd="0" presId="urn:microsoft.com/office/officeart/2008/layout/HalfCircleOrganizationChart"/>
    <dgm:cxn modelId="{1C733C49-E1C1-429D-9E0F-8758C6F0CD18}" type="presParOf" srcId="{3143A89E-6F6B-4898-A6B3-F551C04DC4B7}" destId="{89E990E2-C828-4490-9091-FE56A6782794}" srcOrd="2" destOrd="0" presId="urn:microsoft.com/office/officeart/2008/layout/HalfCircleOrganizationChart"/>
    <dgm:cxn modelId="{3F62542F-BC5C-4DB9-BF4C-59B6E50DAC79}" type="presParOf" srcId="{3143A89E-6F6B-4898-A6B3-F551C04DC4B7}" destId="{21D49046-B91D-40C9-AC64-3DD755402996}" srcOrd="3" destOrd="0" presId="urn:microsoft.com/office/officeart/2008/layout/HalfCircleOrganizationChart"/>
    <dgm:cxn modelId="{2F9D0389-E4E9-440A-B915-04678AC120AE}" type="presParOf" srcId="{C403BE5A-DFB9-417A-8003-92202B305430}" destId="{801B3B82-C99E-4BB8-B050-B3FE6715E99B}" srcOrd="1" destOrd="0" presId="urn:microsoft.com/office/officeart/2008/layout/HalfCircleOrganizationChart"/>
    <dgm:cxn modelId="{1FE8CBAB-B474-4F43-A6FB-68B6E96A3AFD}" type="presParOf" srcId="{801B3B82-C99E-4BB8-B050-B3FE6715E99B}" destId="{D65D205F-AF0F-4F4E-9154-196F2710F6EC}" srcOrd="0" destOrd="0" presId="urn:microsoft.com/office/officeart/2008/layout/HalfCircleOrganizationChart"/>
    <dgm:cxn modelId="{C9A693EB-A1CE-4EDA-8E2C-968991272515}" type="presParOf" srcId="{801B3B82-C99E-4BB8-B050-B3FE6715E99B}" destId="{A1DF4C5F-076B-49BE-8928-251EFCFAB8C1}" srcOrd="1" destOrd="0" presId="urn:microsoft.com/office/officeart/2008/layout/HalfCircleOrganizationChart"/>
    <dgm:cxn modelId="{674E1027-5EB8-49BA-96BF-F0841907B024}" type="presParOf" srcId="{A1DF4C5F-076B-49BE-8928-251EFCFAB8C1}" destId="{4164F390-2F53-4728-9CCD-F7B93742A8CB}" srcOrd="0" destOrd="0" presId="urn:microsoft.com/office/officeart/2008/layout/HalfCircleOrganizationChart"/>
    <dgm:cxn modelId="{D24F6691-0D68-4719-BF53-612511D443D0}" type="presParOf" srcId="{4164F390-2F53-4728-9CCD-F7B93742A8CB}" destId="{4FF5CB66-067C-467E-933A-6403CD694DF2}" srcOrd="0" destOrd="0" presId="urn:microsoft.com/office/officeart/2008/layout/HalfCircleOrganizationChart"/>
    <dgm:cxn modelId="{FC54AB8C-C022-4577-A946-B2E56BD97722}" type="presParOf" srcId="{4164F390-2F53-4728-9CCD-F7B93742A8CB}" destId="{7059DC54-2E8C-49CE-B50C-9D9F038392D3}" srcOrd="1" destOrd="0" presId="urn:microsoft.com/office/officeart/2008/layout/HalfCircleOrganizationChart"/>
    <dgm:cxn modelId="{294E9E83-4A92-417A-876A-CE52C8FAB593}" type="presParOf" srcId="{4164F390-2F53-4728-9CCD-F7B93742A8CB}" destId="{DD1077D0-B739-4B25-9ACC-B3C3506C6884}" srcOrd="2" destOrd="0" presId="urn:microsoft.com/office/officeart/2008/layout/HalfCircleOrganizationChart"/>
    <dgm:cxn modelId="{021C7B84-AD5F-46E8-8B1B-CBA2CDD2A27E}" type="presParOf" srcId="{4164F390-2F53-4728-9CCD-F7B93742A8CB}" destId="{F23FC6DC-A601-4DA8-9BEC-1DDE1523AED7}" srcOrd="3" destOrd="0" presId="urn:microsoft.com/office/officeart/2008/layout/HalfCircleOrganizationChart"/>
    <dgm:cxn modelId="{72C34D4B-0CAE-450A-9C58-1C125429C491}" type="presParOf" srcId="{A1DF4C5F-076B-49BE-8928-251EFCFAB8C1}" destId="{DB018BA6-FB9B-46FF-8A97-AD46169B3B66}" srcOrd="1" destOrd="0" presId="urn:microsoft.com/office/officeart/2008/layout/HalfCircleOrganizationChart"/>
    <dgm:cxn modelId="{8B68F103-932C-4BD0-BBB1-860B90DAFF59}" type="presParOf" srcId="{A1DF4C5F-076B-49BE-8928-251EFCFAB8C1}" destId="{1A8275BE-F215-48C2-919A-0F88B4C3320E}" srcOrd="2" destOrd="0" presId="urn:microsoft.com/office/officeart/2008/layout/HalfCircleOrganizationChart"/>
    <dgm:cxn modelId="{1DAD8842-CB1C-418D-BDC5-1D058127290E}" type="presParOf" srcId="{801B3B82-C99E-4BB8-B050-B3FE6715E99B}" destId="{591E7339-35C7-4FDE-9B07-869358A2F49C}" srcOrd="2" destOrd="0" presId="urn:microsoft.com/office/officeart/2008/layout/HalfCircleOrganizationChart"/>
    <dgm:cxn modelId="{684FC4F0-1555-4BCD-A33A-272F6B2003D1}" type="presParOf" srcId="{801B3B82-C99E-4BB8-B050-B3FE6715E99B}" destId="{C7FE5777-E8E3-4110-8A5C-787E48A62153}" srcOrd="3" destOrd="0" presId="urn:microsoft.com/office/officeart/2008/layout/HalfCircleOrganizationChart"/>
    <dgm:cxn modelId="{7C8ECF22-A32A-4343-A63C-0E1BCAE34F9F}" type="presParOf" srcId="{C7FE5777-E8E3-4110-8A5C-787E48A62153}" destId="{A42B84D7-5CEF-41F2-8FEC-0120AED01CFB}" srcOrd="0" destOrd="0" presId="urn:microsoft.com/office/officeart/2008/layout/HalfCircleOrganizationChart"/>
    <dgm:cxn modelId="{2C077E67-FB57-4280-8D72-7C8D17B1589F}" type="presParOf" srcId="{A42B84D7-5CEF-41F2-8FEC-0120AED01CFB}" destId="{223134F2-56A1-40DD-AE57-9EDA970D47DD}" srcOrd="0" destOrd="0" presId="urn:microsoft.com/office/officeart/2008/layout/HalfCircleOrganizationChart"/>
    <dgm:cxn modelId="{65C9E888-52F1-48AB-8D19-FA334B6C053F}" type="presParOf" srcId="{A42B84D7-5CEF-41F2-8FEC-0120AED01CFB}" destId="{73C86C79-EB51-4D6A-8C7A-2A8378BE1E26}" srcOrd="1" destOrd="0" presId="urn:microsoft.com/office/officeart/2008/layout/HalfCircleOrganizationChart"/>
    <dgm:cxn modelId="{60A52755-20C7-49DC-8CAC-B235B0F918FA}" type="presParOf" srcId="{A42B84D7-5CEF-41F2-8FEC-0120AED01CFB}" destId="{152966E7-B4EF-418F-AE27-5A377DA01C5F}" srcOrd="2" destOrd="0" presId="urn:microsoft.com/office/officeart/2008/layout/HalfCircleOrganizationChart"/>
    <dgm:cxn modelId="{031188A6-2B02-46CD-B8EE-438854AE7EE2}" type="presParOf" srcId="{A42B84D7-5CEF-41F2-8FEC-0120AED01CFB}" destId="{971B3601-6413-44FF-8CB8-838DF7C01C8D}" srcOrd="3" destOrd="0" presId="urn:microsoft.com/office/officeart/2008/layout/HalfCircleOrganizationChart"/>
    <dgm:cxn modelId="{2ABCD4ED-2B4D-4EC6-9FF2-6D2A080A928E}" type="presParOf" srcId="{C7FE5777-E8E3-4110-8A5C-787E48A62153}" destId="{11880F28-DED4-40FA-855F-A612D3250DE7}" srcOrd="1" destOrd="0" presId="urn:microsoft.com/office/officeart/2008/layout/HalfCircleOrganizationChart"/>
    <dgm:cxn modelId="{472AF926-CB12-480B-8753-D54365448C6E}" type="presParOf" srcId="{C7FE5777-E8E3-4110-8A5C-787E48A62153}" destId="{3B3009AF-DEAA-457F-855C-197E9EA81ECD}" srcOrd="2" destOrd="0" presId="urn:microsoft.com/office/officeart/2008/layout/HalfCircleOrganizationChart"/>
    <dgm:cxn modelId="{6A4FAECE-E656-4A4B-985F-BE44ADF8A66F}" type="presParOf" srcId="{801B3B82-C99E-4BB8-B050-B3FE6715E99B}" destId="{F141D64D-077A-4899-8D4D-CBDA23C74876}" srcOrd="4" destOrd="0" presId="urn:microsoft.com/office/officeart/2008/layout/HalfCircleOrganizationChart"/>
    <dgm:cxn modelId="{227AE8F7-17BE-45FF-A88A-CAF545021497}" type="presParOf" srcId="{801B3B82-C99E-4BB8-B050-B3FE6715E99B}" destId="{B67CCABB-23B5-4CA3-AE56-D9ADE657BEC7}" srcOrd="5" destOrd="0" presId="urn:microsoft.com/office/officeart/2008/layout/HalfCircleOrganizationChart"/>
    <dgm:cxn modelId="{2D9D5F26-D468-4AE2-9A54-0741932D9650}" type="presParOf" srcId="{B67CCABB-23B5-4CA3-AE56-D9ADE657BEC7}" destId="{759D55E7-2CA0-4B5E-A12E-BFAF2BDBC814}" srcOrd="0" destOrd="0" presId="urn:microsoft.com/office/officeart/2008/layout/HalfCircleOrganizationChart"/>
    <dgm:cxn modelId="{43144BD0-C6C5-4C5A-8C6F-C57201E65DA6}" type="presParOf" srcId="{759D55E7-2CA0-4B5E-A12E-BFAF2BDBC814}" destId="{31E29D5A-631D-4A82-9ED6-4C466278642D}" srcOrd="0" destOrd="0" presId="urn:microsoft.com/office/officeart/2008/layout/HalfCircleOrganizationChart"/>
    <dgm:cxn modelId="{819BC5C9-D4D7-4F6C-9693-5E9ADF4665EE}" type="presParOf" srcId="{759D55E7-2CA0-4B5E-A12E-BFAF2BDBC814}" destId="{D199EA0F-F934-47BF-9248-C7C3FC9E1AB0}" srcOrd="1" destOrd="0" presId="urn:microsoft.com/office/officeart/2008/layout/HalfCircleOrganizationChart"/>
    <dgm:cxn modelId="{CBD893FF-A729-451E-99AA-0FD0F1FD430B}" type="presParOf" srcId="{759D55E7-2CA0-4B5E-A12E-BFAF2BDBC814}" destId="{3122666B-0A3D-4A21-A976-83C8C5AE3421}" srcOrd="2" destOrd="0" presId="urn:microsoft.com/office/officeart/2008/layout/HalfCircleOrganizationChart"/>
    <dgm:cxn modelId="{C2A42EA0-0007-4125-9EDF-3A97ECE19478}" type="presParOf" srcId="{759D55E7-2CA0-4B5E-A12E-BFAF2BDBC814}" destId="{A3776488-74BF-48CA-980E-3AF6DE93B8D3}" srcOrd="3" destOrd="0" presId="urn:microsoft.com/office/officeart/2008/layout/HalfCircleOrganizationChart"/>
    <dgm:cxn modelId="{EC4236F9-930F-413E-802E-AD0113834153}" type="presParOf" srcId="{B67CCABB-23B5-4CA3-AE56-D9ADE657BEC7}" destId="{5A6DBEE4-3E1B-4283-BF44-DDFF973EB9EC}" srcOrd="1" destOrd="0" presId="urn:microsoft.com/office/officeart/2008/layout/HalfCircleOrganizationChart"/>
    <dgm:cxn modelId="{C8DB05A1-2924-4A42-A379-D87AA5710A6B}" type="presParOf" srcId="{B67CCABB-23B5-4CA3-AE56-D9ADE657BEC7}" destId="{B59B8832-1D8D-49F6-8894-D28124AA4927}" srcOrd="2" destOrd="0" presId="urn:microsoft.com/office/officeart/2008/layout/HalfCircleOrganizationChart"/>
    <dgm:cxn modelId="{7351D884-DA93-4584-97F5-31C08D67D3CA}" type="presParOf" srcId="{801B3B82-C99E-4BB8-B050-B3FE6715E99B}" destId="{140788D7-E44D-40E1-92DF-7853E7FC4689}" srcOrd="6" destOrd="0" presId="urn:microsoft.com/office/officeart/2008/layout/HalfCircleOrganizationChart"/>
    <dgm:cxn modelId="{02D3D9EF-B2B8-4221-945B-B0619811E6F1}" type="presParOf" srcId="{801B3B82-C99E-4BB8-B050-B3FE6715E99B}" destId="{0999A777-6DFD-4717-9DAC-260636757281}" srcOrd="7" destOrd="0" presId="urn:microsoft.com/office/officeart/2008/layout/HalfCircleOrganizationChart"/>
    <dgm:cxn modelId="{57E021DB-8265-4924-9FB7-4B0A626660AE}" type="presParOf" srcId="{0999A777-6DFD-4717-9DAC-260636757281}" destId="{A1A3B36F-FD89-4EDE-A831-53F17A077264}" srcOrd="0" destOrd="0" presId="urn:microsoft.com/office/officeart/2008/layout/HalfCircleOrganizationChart"/>
    <dgm:cxn modelId="{8CADDC8F-D165-4CA9-9F5C-72D01B9A9110}" type="presParOf" srcId="{A1A3B36F-FD89-4EDE-A831-53F17A077264}" destId="{11A1958D-B840-466F-B5D8-4F0D1F47EE39}" srcOrd="0" destOrd="0" presId="urn:microsoft.com/office/officeart/2008/layout/HalfCircleOrganizationChart"/>
    <dgm:cxn modelId="{112055B0-1427-47AB-A608-26FFC036131D}" type="presParOf" srcId="{A1A3B36F-FD89-4EDE-A831-53F17A077264}" destId="{B45B9BEC-997B-4386-ACA9-750C9F0A37D4}" srcOrd="1" destOrd="0" presId="urn:microsoft.com/office/officeart/2008/layout/HalfCircleOrganizationChart"/>
    <dgm:cxn modelId="{714AAB4E-684A-4063-8D89-AD8DF92A3220}" type="presParOf" srcId="{A1A3B36F-FD89-4EDE-A831-53F17A077264}" destId="{B9DC151C-69FF-46DE-B9A8-9D6CA12D30B6}" srcOrd="2" destOrd="0" presId="urn:microsoft.com/office/officeart/2008/layout/HalfCircleOrganizationChart"/>
    <dgm:cxn modelId="{2DA9FB13-30A3-4B54-A249-B96D26EE065B}" type="presParOf" srcId="{A1A3B36F-FD89-4EDE-A831-53F17A077264}" destId="{D5FE2D29-0294-431B-8CA1-D9E87224FC2A}" srcOrd="3" destOrd="0" presId="urn:microsoft.com/office/officeart/2008/layout/HalfCircleOrganizationChart"/>
    <dgm:cxn modelId="{CFFFC710-DD56-4BB8-B900-90F04B6C0215}" type="presParOf" srcId="{0999A777-6DFD-4717-9DAC-260636757281}" destId="{A36C2AB9-2D62-4A14-A82F-A7ACAC6EBC62}" srcOrd="1" destOrd="0" presId="urn:microsoft.com/office/officeart/2008/layout/HalfCircleOrganizationChart"/>
    <dgm:cxn modelId="{5DE3436E-E417-4ADE-89A3-1187389F97AE}" type="presParOf" srcId="{0999A777-6DFD-4717-9DAC-260636757281}" destId="{B4DE54F1-59F2-4176-A52A-D32A0E11C9B9}" srcOrd="2" destOrd="0" presId="urn:microsoft.com/office/officeart/2008/layout/HalfCircleOrganizationChart"/>
    <dgm:cxn modelId="{F64615FC-CB3C-4FD8-9477-6E41060E1A5E}" type="presParOf" srcId="{801B3B82-C99E-4BB8-B050-B3FE6715E99B}" destId="{2A243ED3-1372-49C1-BF86-485E4B857CF2}" srcOrd="8" destOrd="0" presId="urn:microsoft.com/office/officeart/2008/layout/HalfCircleOrganizationChart"/>
    <dgm:cxn modelId="{4F1F5FCC-48AF-44C5-B116-1B52EB8C35F5}" type="presParOf" srcId="{801B3B82-C99E-4BB8-B050-B3FE6715E99B}" destId="{FCD3157C-22EB-4FEE-A298-439E8C173FF2}" srcOrd="9" destOrd="0" presId="urn:microsoft.com/office/officeart/2008/layout/HalfCircleOrganizationChart"/>
    <dgm:cxn modelId="{22F5BACF-4C7A-467A-9DCF-7172474996FA}" type="presParOf" srcId="{FCD3157C-22EB-4FEE-A298-439E8C173FF2}" destId="{E779AA7C-D00D-4A27-8748-F6D20B077C2E}" srcOrd="0" destOrd="0" presId="urn:microsoft.com/office/officeart/2008/layout/HalfCircleOrganizationChart"/>
    <dgm:cxn modelId="{2CB7A6F8-8269-475D-A93C-35D9EB4F8F1F}" type="presParOf" srcId="{E779AA7C-D00D-4A27-8748-F6D20B077C2E}" destId="{38B116EC-2EBF-47DE-898D-0B9BDA92F5D2}" srcOrd="0" destOrd="0" presId="urn:microsoft.com/office/officeart/2008/layout/HalfCircleOrganizationChart"/>
    <dgm:cxn modelId="{D0BCFF5C-4CA8-4E84-8B24-B5DB481B585D}" type="presParOf" srcId="{E779AA7C-D00D-4A27-8748-F6D20B077C2E}" destId="{CD85B4D8-973A-4DFA-BB7D-93095B3A3850}" srcOrd="1" destOrd="0" presId="urn:microsoft.com/office/officeart/2008/layout/HalfCircleOrganizationChart"/>
    <dgm:cxn modelId="{BD8C6A45-4755-4551-B0B8-FA2DD2147A79}" type="presParOf" srcId="{E779AA7C-D00D-4A27-8748-F6D20B077C2E}" destId="{13006D96-F1BC-412D-87D6-95B4BC9D2CF3}" srcOrd="2" destOrd="0" presId="urn:microsoft.com/office/officeart/2008/layout/HalfCircleOrganizationChart"/>
    <dgm:cxn modelId="{48B8C4E6-28AA-4295-ABF2-0D480631972E}" type="presParOf" srcId="{E779AA7C-D00D-4A27-8748-F6D20B077C2E}" destId="{C25847AD-2A7B-43D4-874A-CD711B5EFF19}" srcOrd="3" destOrd="0" presId="urn:microsoft.com/office/officeart/2008/layout/HalfCircleOrganizationChart"/>
    <dgm:cxn modelId="{B8C1B232-1FFA-406B-8615-984AA0655AF9}" type="presParOf" srcId="{FCD3157C-22EB-4FEE-A298-439E8C173FF2}" destId="{195945F4-5AAD-4557-8CE1-354934CA8D9B}" srcOrd="1" destOrd="0" presId="urn:microsoft.com/office/officeart/2008/layout/HalfCircleOrganizationChart"/>
    <dgm:cxn modelId="{B7BE46DD-0486-450A-870B-E45E3548E980}" type="presParOf" srcId="{FCD3157C-22EB-4FEE-A298-439E8C173FF2}" destId="{1958ACC5-16CB-4134-ACA2-B598D97EBC62}" srcOrd="2" destOrd="0" presId="urn:microsoft.com/office/officeart/2008/layout/HalfCircleOrganizationChart"/>
    <dgm:cxn modelId="{96D96B86-0D88-434E-9366-DB00AF2D531D}" type="presParOf" srcId="{801B3B82-C99E-4BB8-B050-B3FE6715E99B}" destId="{ECB9E92E-5050-4521-92EE-7FD85CC7AF81}" srcOrd="10" destOrd="0" presId="urn:microsoft.com/office/officeart/2008/layout/HalfCircleOrganizationChart"/>
    <dgm:cxn modelId="{7809F8CA-37FA-4020-8E63-ED8C9DDC18F4}" type="presParOf" srcId="{801B3B82-C99E-4BB8-B050-B3FE6715E99B}" destId="{9B1C690A-4B66-4EC9-8C8D-C37313CFDC18}" srcOrd="11" destOrd="0" presId="urn:microsoft.com/office/officeart/2008/layout/HalfCircleOrganizationChart"/>
    <dgm:cxn modelId="{76234479-7088-4949-9736-09C44F9D75F5}" type="presParOf" srcId="{9B1C690A-4B66-4EC9-8C8D-C37313CFDC18}" destId="{62529C7C-4BBF-4CC8-8810-81DC45D86325}" srcOrd="0" destOrd="0" presId="urn:microsoft.com/office/officeart/2008/layout/HalfCircleOrganizationChart"/>
    <dgm:cxn modelId="{5BEB729F-C058-4C05-8872-BAA58CBA15BD}" type="presParOf" srcId="{62529C7C-4BBF-4CC8-8810-81DC45D86325}" destId="{5EDCB2B7-F8BA-4193-8767-BC27D9D53D49}" srcOrd="0" destOrd="0" presId="urn:microsoft.com/office/officeart/2008/layout/HalfCircleOrganizationChart"/>
    <dgm:cxn modelId="{CD63EA0B-8FAF-4828-A268-028E86460761}" type="presParOf" srcId="{62529C7C-4BBF-4CC8-8810-81DC45D86325}" destId="{C46B8C42-96E7-4966-86F6-9507B63384EF}" srcOrd="1" destOrd="0" presId="urn:microsoft.com/office/officeart/2008/layout/HalfCircleOrganizationChart"/>
    <dgm:cxn modelId="{8F89B461-5BCF-4C98-9497-136AAD668392}" type="presParOf" srcId="{62529C7C-4BBF-4CC8-8810-81DC45D86325}" destId="{C92F871E-8BA9-4F6F-8085-E76AED39EDB8}" srcOrd="2" destOrd="0" presId="urn:microsoft.com/office/officeart/2008/layout/HalfCircleOrganizationChart"/>
    <dgm:cxn modelId="{46A1011E-F0C7-45DE-B29D-0D42F464C941}" type="presParOf" srcId="{62529C7C-4BBF-4CC8-8810-81DC45D86325}" destId="{2486EFE2-425F-48B1-85E0-F7660F65939F}" srcOrd="3" destOrd="0" presId="urn:microsoft.com/office/officeart/2008/layout/HalfCircleOrganizationChart"/>
    <dgm:cxn modelId="{70B29FD9-A238-4DD3-8D07-BCBDDFB90CC1}" type="presParOf" srcId="{9B1C690A-4B66-4EC9-8C8D-C37313CFDC18}" destId="{400C603A-4F24-4B7C-9B9C-F184A4477164}" srcOrd="1" destOrd="0" presId="urn:microsoft.com/office/officeart/2008/layout/HalfCircleOrganizationChart"/>
    <dgm:cxn modelId="{FCCC7D71-92D5-4D6F-A964-F54890002918}" type="presParOf" srcId="{9B1C690A-4B66-4EC9-8C8D-C37313CFDC18}" destId="{8D9AAF53-99E4-43B2-8548-F19D2ADAD3C9}" srcOrd="2" destOrd="0" presId="urn:microsoft.com/office/officeart/2008/layout/HalfCircleOrganizationChart"/>
    <dgm:cxn modelId="{910BF4EB-6E22-4C5B-BF05-35F4DA3A8FA1}" type="presParOf" srcId="{C403BE5A-DFB9-417A-8003-92202B305430}" destId="{70A8D9F7-5FF0-42BC-8EDA-0E2AEACF97C7}" srcOrd="2" destOrd="0" presId="urn:microsoft.com/office/officeart/2008/layout/HalfCircleOrganizationChart"/>
    <dgm:cxn modelId="{C701359E-AE17-48EF-BF2D-B2656DF966F9}" type="presParOf" srcId="{74994423-7657-4A88-AB01-109B8883201A}" destId="{B2069938-67A8-45AC-BBE1-0904E7826D5D}" srcOrd="6" destOrd="0" presId="urn:microsoft.com/office/officeart/2008/layout/HalfCircleOrganizationChart"/>
    <dgm:cxn modelId="{4ED794C7-CA2A-47D1-BA6B-EE740C64266B}" type="presParOf" srcId="{74994423-7657-4A88-AB01-109B8883201A}" destId="{B8CEF018-0FDA-4B57-949E-312805E23ED8}" srcOrd="7" destOrd="0" presId="urn:microsoft.com/office/officeart/2008/layout/HalfCircleOrganizationChart"/>
    <dgm:cxn modelId="{22DF859B-364A-4675-8497-05BEEA0D4089}" type="presParOf" srcId="{B8CEF018-0FDA-4B57-949E-312805E23ED8}" destId="{24B71174-090E-4165-9D44-860D71011CB6}" srcOrd="0" destOrd="0" presId="urn:microsoft.com/office/officeart/2008/layout/HalfCircleOrganizationChart"/>
    <dgm:cxn modelId="{D1885259-9CED-4637-BC0C-64D3265D3C7A}" type="presParOf" srcId="{24B71174-090E-4165-9D44-860D71011CB6}" destId="{B88815C9-B49D-4B0F-902F-A3CEC6E95AA8}" srcOrd="0" destOrd="0" presId="urn:microsoft.com/office/officeart/2008/layout/HalfCircleOrganizationChart"/>
    <dgm:cxn modelId="{9554E124-8F68-4A7B-B0E2-B29095976F71}" type="presParOf" srcId="{24B71174-090E-4165-9D44-860D71011CB6}" destId="{C53F4678-EAD7-4801-BAF7-5325B5373009}" srcOrd="1" destOrd="0" presId="urn:microsoft.com/office/officeart/2008/layout/HalfCircleOrganizationChart"/>
    <dgm:cxn modelId="{4A3C3ACC-0508-49CA-AFBF-C26637F8605C}" type="presParOf" srcId="{24B71174-090E-4165-9D44-860D71011CB6}" destId="{050DCC88-170F-4DEC-A3CF-72D5215899C9}" srcOrd="2" destOrd="0" presId="urn:microsoft.com/office/officeart/2008/layout/HalfCircleOrganizationChart"/>
    <dgm:cxn modelId="{026A3740-9BE7-4E88-B72B-922420D72152}" type="presParOf" srcId="{24B71174-090E-4165-9D44-860D71011CB6}" destId="{B2DCB3DA-43D8-412D-8746-4AEF59A117AE}" srcOrd="3" destOrd="0" presId="urn:microsoft.com/office/officeart/2008/layout/HalfCircleOrganizationChart"/>
    <dgm:cxn modelId="{30BFB275-2352-4495-B872-C1EFB923A524}" type="presParOf" srcId="{B8CEF018-0FDA-4B57-949E-312805E23ED8}" destId="{0006DAFB-0C56-4195-8909-80084DA18A48}" srcOrd="1" destOrd="0" presId="urn:microsoft.com/office/officeart/2008/layout/HalfCircleOrganizationChart"/>
    <dgm:cxn modelId="{364AC5A6-7FBE-44C6-9543-19DE13BD73EB}" type="presParOf" srcId="{B8CEF018-0FDA-4B57-949E-312805E23ED8}" destId="{EAB44F2F-FB43-412E-A5D1-05DB8DC05E10}" srcOrd="2" destOrd="0" presId="urn:microsoft.com/office/officeart/2008/layout/HalfCircleOrganizationChart"/>
    <dgm:cxn modelId="{D35D7152-34E2-426E-81BC-CB15A0E00B25}" type="presParOf" srcId="{6D82C07E-4502-49D3-8AC0-206FB50B5AC1}" destId="{F6E5461D-F96A-4A8E-A354-090C3B298B41}" srcOrd="2" destOrd="0" presId="urn:microsoft.com/office/officeart/2008/layout/HalfCircleOrganizationChart"/>
    <dgm:cxn modelId="{239255E2-A10C-4CF7-B1FE-3F8485A246AB}" type="presParOf" srcId="{A8F99005-B2E5-4949-8DFA-CD30C49881F2}" destId="{61D9FE95-2847-49B4-9684-02EC65954A94}" srcOrd="2" destOrd="0" presId="urn:microsoft.com/office/officeart/2008/layout/HalfCircleOrganizationChart"/>
    <dgm:cxn modelId="{EEFE6D3F-9B4B-43DC-B731-BDA045F6456B}" type="presParOf" srcId="{A8F99005-B2E5-4949-8DFA-CD30C49881F2}" destId="{D7993B43-5FD2-4020-B98F-21A290F1B450}" srcOrd="3" destOrd="0" presId="urn:microsoft.com/office/officeart/2008/layout/HalfCircleOrganizationChart"/>
    <dgm:cxn modelId="{93467A64-873A-4DB5-908A-7DE34CA5BBC7}" type="presParOf" srcId="{D7993B43-5FD2-4020-B98F-21A290F1B450}" destId="{3F64D41E-ED52-4B6E-BB8F-AB8EF3A8893F}" srcOrd="0" destOrd="0" presId="urn:microsoft.com/office/officeart/2008/layout/HalfCircleOrganizationChart"/>
    <dgm:cxn modelId="{4AA95457-0B5A-4F42-9919-EDEEECCA8F2E}" type="presParOf" srcId="{3F64D41E-ED52-4B6E-BB8F-AB8EF3A8893F}" destId="{C96EE3CA-EC84-42E2-BF7A-BD847AB0BD1E}" srcOrd="0" destOrd="0" presId="urn:microsoft.com/office/officeart/2008/layout/HalfCircleOrganizationChart"/>
    <dgm:cxn modelId="{E309F68F-29EF-41E3-8DD2-EAD7D554A284}" type="presParOf" srcId="{3F64D41E-ED52-4B6E-BB8F-AB8EF3A8893F}" destId="{5596C11C-3986-48BF-8521-8411E94FB2E0}" srcOrd="1" destOrd="0" presId="urn:microsoft.com/office/officeart/2008/layout/HalfCircleOrganizationChart"/>
    <dgm:cxn modelId="{DFDC259B-43D5-4A2B-B8B0-BD80A63BA89A}" type="presParOf" srcId="{3F64D41E-ED52-4B6E-BB8F-AB8EF3A8893F}" destId="{95D9D9C4-3837-4408-A272-A3066BDFF881}" srcOrd="2" destOrd="0" presId="urn:microsoft.com/office/officeart/2008/layout/HalfCircleOrganizationChart"/>
    <dgm:cxn modelId="{47AF7712-4812-49D7-B6DC-AB34774E971D}" type="presParOf" srcId="{3F64D41E-ED52-4B6E-BB8F-AB8EF3A8893F}" destId="{3AB5EF98-6888-48FE-B1D1-83DD10CA7DA1}" srcOrd="3" destOrd="0" presId="urn:microsoft.com/office/officeart/2008/layout/HalfCircleOrganizationChart"/>
    <dgm:cxn modelId="{226473C4-6F35-4526-B880-1946B69C7646}" type="presParOf" srcId="{D7993B43-5FD2-4020-B98F-21A290F1B450}" destId="{2F030EF4-91F4-4D17-8798-BA203052E9EC}" srcOrd="1" destOrd="0" presId="urn:microsoft.com/office/officeart/2008/layout/HalfCircleOrganizationChart"/>
    <dgm:cxn modelId="{80ABDA9A-07C0-46F7-A9E9-EC1EBCDA18A1}" type="presParOf" srcId="{D7993B43-5FD2-4020-B98F-21A290F1B450}" destId="{0AC435AC-2940-4A92-B8FA-8C9D6DAEA0A4}" srcOrd="2" destOrd="0" presId="urn:microsoft.com/office/officeart/2008/layout/HalfCircleOrganizationChart"/>
    <dgm:cxn modelId="{EEB15B47-E617-4D09-8658-357829282225}" type="presParOf" srcId="{A8F99005-B2E5-4949-8DFA-CD30C49881F2}" destId="{08AF1C54-3EE4-45C7-8D50-A22E6CE6B052}" srcOrd="4" destOrd="0" presId="urn:microsoft.com/office/officeart/2008/layout/HalfCircleOrganizationChart"/>
    <dgm:cxn modelId="{9DA9A71C-98ED-4D1D-B062-065D46C00ED3}" type="presParOf" srcId="{A8F99005-B2E5-4949-8DFA-CD30C49881F2}" destId="{D8FA053E-B5C1-4348-8529-C9F74451CBC2}" srcOrd="5" destOrd="0" presId="urn:microsoft.com/office/officeart/2008/layout/HalfCircleOrganizationChart"/>
    <dgm:cxn modelId="{7A483363-1343-4901-8805-61CDFC1C7FBA}" type="presParOf" srcId="{D8FA053E-B5C1-4348-8529-C9F74451CBC2}" destId="{A1D7E2F1-7E7A-4A35-8376-DBCACC341908}" srcOrd="0" destOrd="0" presId="urn:microsoft.com/office/officeart/2008/layout/HalfCircleOrganizationChart"/>
    <dgm:cxn modelId="{EDAEDFB3-56A9-4246-ACEB-DED39803A551}" type="presParOf" srcId="{A1D7E2F1-7E7A-4A35-8376-DBCACC341908}" destId="{271AF98B-ABA5-462D-BF76-0BF5248CD760}" srcOrd="0" destOrd="0" presId="urn:microsoft.com/office/officeart/2008/layout/HalfCircleOrganizationChart"/>
    <dgm:cxn modelId="{15B4E334-9B70-4A29-8393-8CF35C01908B}" type="presParOf" srcId="{A1D7E2F1-7E7A-4A35-8376-DBCACC341908}" destId="{44681F10-C9DE-4BBB-AE4D-769A11F867F3}" srcOrd="1" destOrd="0" presId="urn:microsoft.com/office/officeart/2008/layout/HalfCircleOrganizationChart"/>
    <dgm:cxn modelId="{B694B60F-5467-4CAF-AF3D-1EAC2C5AAA72}" type="presParOf" srcId="{A1D7E2F1-7E7A-4A35-8376-DBCACC341908}" destId="{5E44D66A-DFC6-4111-A2D5-498723261785}" srcOrd="2" destOrd="0" presId="urn:microsoft.com/office/officeart/2008/layout/HalfCircleOrganizationChart"/>
    <dgm:cxn modelId="{C94F1F6F-81BF-4F38-9CE9-79B182EAAC1A}" type="presParOf" srcId="{A1D7E2F1-7E7A-4A35-8376-DBCACC341908}" destId="{A815B3E5-9062-4D99-8F2A-EAA2D1DC17D5}" srcOrd="3" destOrd="0" presId="urn:microsoft.com/office/officeart/2008/layout/HalfCircleOrganizationChart"/>
    <dgm:cxn modelId="{7F694E2E-E076-4615-85DC-52C11AF957A8}" type="presParOf" srcId="{D8FA053E-B5C1-4348-8529-C9F74451CBC2}" destId="{ED85E98A-9802-4C73-903F-57C9AFEE93F4}" srcOrd="1" destOrd="0" presId="urn:microsoft.com/office/officeart/2008/layout/HalfCircleOrganizationChart"/>
    <dgm:cxn modelId="{CB2F4F26-E448-41D4-A9C6-27190D628A8E}" type="presParOf" srcId="{D8FA053E-B5C1-4348-8529-C9F74451CBC2}" destId="{91C3E71A-64B3-4625-90D4-557CFB8823F6}" srcOrd="2" destOrd="0" presId="urn:microsoft.com/office/officeart/2008/layout/HalfCircleOrganizationChart"/>
    <dgm:cxn modelId="{8EABBF34-6E7F-4B24-8A59-57DD80C53BF0}" type="presParOf" srcId="{A8F99005-B2E5-4949-8DFA-CD30C49881F2}" destId="{46227A19-DF6F-4463-86D1-E98B0075A5A5}" srcOrd="6" destOrd="0" presId="urn:microsoft.com/office/officeart/2008/layout/HalfCircleOrganizationChart"/>
    <dgm:cxn modelId="{C23F2B6D-5D64-4CAC-959B-659696C26743}" type="presParOf" srcId="{A8F99005-B2E5-4949-8DFA-CD30C49881F2}" destId="{9D6B9E01-CF56-469D-BE3F-D20088D3AB8E}" srcOrd="7" destOrd="0" presId="urn:microsoft.com/office/officeart/2008/layout/HalfCircleOrganizationChart"/>
    <dgm:cxn modelId="{5604401D-F9F6-48A7-B8F3-26328BA47D4B}" type="presParOf" srcId="{9D6B9E01-CF56-469D-BE3F-D20088D3AB8E}" destId="{6E821DD7-9370-411A-976E-7FE74A0B8CE8}" srcOrd="0" destOrd="0" presId="urn:microsoft.com/office/officeart/2008/layout/HalfCircleOrganizationChart"/>
    <dgm:cxn modelId="{75E10559-46E8-478C-9C34-86F524BB270A}" type="presParOf" srcId="{6E821DD7-9370-411A-976E-7FE74A0B8CE8}" destId="{93F11113-4369-4F7B-B67C-8E9811C0CCCD}" srcOrd="0" destOrd="0" presId="urn:microsoft.com/office/officeart/2008/layout/HalfCircleOrganizationChart"/>
    <dgm:cxn modelId="{13D49EF2-D80E-4966-B808-FA5DB4A513F5}" type="presParOf" srcId="{6E821DD7-9370-411A-976E-7FE74A0B8CE8}" destId="{7CDBAF67-5652-4624-A179-80B8EC1DF43B}" srcOrd="1" destOrd="0" presId="urn:microsoft.com/office/officeart/2008/layout/HalfCircleOrganizationChart"/>
    <dgm:cxn modelId="{A9E49AB1-DC58-4F19-BA84-7312B75E6651}" type="presParOf" srcId="{6E821DD7-9370-411A-976E-7FE74A0B8CE8}" destId="{D04ADC01-6C5D-44F5-BE4B-FE5761DFF1F9}" srcOrd="2" destOrd="0" presId="urn:microsoft.com/office/officeart/2008/layout/HalfCircleOrganizationChart"/>
    <dgm:cxn modelId="{E02F160D-51E5-45FE-85FE-9B1450C7C9FE}" type="presParOf" srcId="{6E821DD7-9370-411A-976E-7FE74A0B8CE8}" destId="{2A5F8EB4-E24A-4780-AB5A-66E7160C8CF8}" srcOrd="3" destOrd="0" presId="urn:microsoft.com/office/officeart/2008/layout/HalfCircleOrganizationChart"/>
    <dgm:cxn modelId="{90FEECEE-AD6C-47E3-8A8C-65E9A3C86272}" type="presParOf" srcId="{9D6B9E01-CF56-469D-BE3F-D20088D3AB8E}" destId="{AEB8FC8A-B858-4C38-8DC7-24CD9FA47407}" srcOrd="1" destOrd="0" presId="urn:microsoft.com/office/officeart/2008/layout/HalfCircleOrganizationChart"/>
    <dgm:cxn modelId="{4FB65BF4-4303-4AD7-8543-97EB1C1E360B}" type="presParOf" srcId="{AEB8FC8A-B858-4C38-8DC7-24CD9FA47407}" destId="{0EE10E79-8869-4246-9EC9-320D73003195}" srcOrd="0" destOrd="0" presId="urn:microsoft.com/office/officeart/2008/layout/HalfCircleOrganizationChart"/>
    <dgm:cxn modelId="{8B7A1AF8-C8C3-4E8B-9D31-95C1BF53DE0C}" type="presParOf" srcId="{AEB8FC8A-B858-4C38-8DC7-24CD9FA47407}" destId="{3D9499F5-7177-440D-997B-CF0736581C3F}" srcOrd="1" destOrd="0" presId="urn:microsoft.com/office/officeart/2008/layout/HalfCircleOrganizationChart"/>
    <dgm:cxn modelId="{E84A8E56-8486-4114-B363-2EF0D9F01E78}" type="presParOf" srcId="{3D9499F5-7177-440D-997B-CF0736581C3F}" destId="{B1F9864D-B093-4127-A882-485F8F3A291C}" srcOrd="0" destOrd="0" presId="urn:microsoft.com/office/officeart/2008/layout/HalfCircleOrganizationChart"/>
    <dgm:cxn modelId="{400AEE7B-CF89-441B-B4C1-8069D851276B}" type="presParOf" srcId="{B1F9864D-B093-4127-A882-485F8F3A291C}" destId="{BF0875AC-77C3-4827-8116-50062504EB6E}" srcOrd="0" destOrd="0" presId="urn:microsoft.com/office/officeart/2008/layout/HalfCircleOrganizationChart"/>
    <dgm:cxn modelId="{FEC0D241-DE96-449D-B780-372CB79464AE}" type="presParOf" srcId="{B1F9864D-B093-4127-A882-485F8F3A291C}" destId="{EA34F9ED-4EE7-43B4-B3DA-970ED5CD6734}" srcOrd="1" destOrd="0" presId="urn:microsoft.com/office/officeart/2008/layout/HalfCircleOrganizationChart"/>
    <dgm:cxn modelId="{E8159A7E-B6E2-40AF-AB62-ED6778E666FB}" type="presParOf" srcId="{B1F9864D-B093-4127-A882-485F8F3A291C}" destId="{055B0383-D1A8-4DF0-9916-1E8C748ABBD1}" srcOrd="2" destOrd="0" presId="urn:microsoft.com/office/officeart/2008/layout/HalfCircleOrganizationChart"/>
    <dgm:cxn modelId="{AA13960B-3B9D-4F3B-893B-17F9B6908138}" type="presParOf" srcId="{B1F9864D-B093-4127-A882-485F8F3A291C}" destId="{E57CA9CB-8F31-4E41-B8A3-9AD28AA0B0B0}" srcOrd="3" destOrd="0" presId="urn:microsoft.com/office/officeart/2008/layout/HalfCircleOrganizationChart"/>
    <dgm:cxn modelId="{40980EAF-039B-473B-8F9E-596B913A7197}" type="presParOf" srcId="{3D9499F5-7177-440D-997B-CF0736581C3F}" destId="{77CA3882-BE8A-4634-B6B6-4FD73D8B9807}" srcOrd="1" destOrd="0" presId="urn:microsoft.com/office/officeart/2008/layout/HalfCircleOrganizationChart"/>
    <dgm:cxn modelId="{5FED8BC1-02D6-450A-9F62-D4A1CA6AC371}" type="presParOf" srcId="{77CA3882-BE8A-4634-B6B6-4FD73D8B9807}" destId="{7BD4BF2F-B850-4474-9CBC-AC81DE8AAB61}" srcOrd="0" destOrd="0" presId="urn:microsoft.com/office/officeart/2008/layout/HalfCircleOrganizationChart"/>
    <dgm:cxn modelId="{D7659198-CAEB-4F34-8513-713AD6990D8F}" type="presParOf" srcId="{77CA3882-BE8A-4634-B6B6-4FD73D8B9807}" destId="{1F4E0ADA-6900-4827-B830-AB0756CA635C}" srcOrd="1" destOrd="0" presId="urn:microsoft.com/office/officeart/2008/layout/HalfCircleOrganizationChart"/>
    <dgm:cxn modelId="{CC309C4F-C483-4CD8-B1D6-A4866ED3F761}" type="presParOf" srcId="{1F4E0ADA-6900-4827-B830-AB0756CA635C}" destId="{9CD76F25-D8C8-447F-900E-8A375F6C3268}" srcOrd="0" destOrd="0" presId="urn:microsoft.com/office/officeart/2008/layout/HalfCircleOrganizationChart"/>
    <dgm:cxn modelId="{44DA4A8A-A152-404F-8757-355A6CBFB319}" type="presParOf" srcId="{9CD76F25-D8C8-447F-900E-8A375F6C3268}" destId="{E3813AF3-85BA-4A31-8638-A37126D06C43}" srcOrd="0" destOrd="0" presId="urn:microsoft.com/office/officeart/2008/layout/HalfCircleOrganizationChart"/>
    <dgm:cxn modelId="{6453F576-017B-41C6-A614-24285EA3EB42}" type="presParOf" srcId="{9CD76F25-D8C8-447F-900E-8A375F6C3268}" destId="{0F151E79-B07E-4761-9A44-113B0CC73D80}" srcOrd="1" destOrd="0" presId="urn:microsoft.com/office/officeart/2008/layout/HalfCircleOrganizationChart"/>
    <dgm:cxn modelId="{05E609D7-DBD2-4591-9C66-90215B59938A}" type="presParOf" srcId="{9CD76F25-D8C8-447F-900E-8A375F6C3268}" destId="{E89F6845-157F-4AFC-89FF-497E25131939}" srcOrd="2" destOrd="0" presId="urn:microsoft.com/office/officeart/2008/layout/HalfCircleOrganizationChart"/>
    <dgm:cxn modelId="{DD2A57E3-AF77-42D4-AA11-F6769391753A}" type="presParOf" srcId="{9CD76F25-D8C8-447F-900E-8A375F6C3268}" destId="{CDB4AFEB-8835-4290-B423-FB801B6AC700}" srcOrd="3" destOrd="0" presId="urn:microsoft.com/office/officeart/2008/layout/HalfCircleOrganizationChart"/>
    <dgm:cxn modelId="{E43DA848-F9D9-4838-A4AA-61E2824ED20E}" type="presParOf" srcId="{1F4E0ADA-6900-4827-B830-AB0756CA635C}" destId="{14182BF8-1943-4343-8067-5659C55A7BED}" srcOrd="1" destOrd="0" presId="urn:microsoft.com/office/officeart/2008/layout/HalfCircleOrganizationChart"/>
    <dgm:cxn modelId="{0BCD4513-FACA-41DF-A879-4C9C7128F279}" type="presParOf" srcId="{1F4E0ADA-6900-4827-B830-AB0756CA635C}" destId="{C9382D60-6D7E-479E-A46F-EC841E27A08D}" srcOrd="2" destOrd="0" presId="urn:microsoft.com/office/officeart/2008/layout/HalfCircleOrganizationChart"/>
    <dgm:cxn modelId="{2C9EF3EE-552A-4DC9-BA53-9CE247C5BBA0}" type="presParOf" srcId="{77CA3882-BE8A-4634-B6B6-4FD73D8B9807}" destId="{94D130DA-102D-47A5-BF04-30F213598875}" srcOrd="2" destOrd="0" presId="urn:microsoft.com/office/officeart/2008/layout/HalfCircleOrganizationChart"/>
    <dgm:cxn modelId="{E316FA14-00F9-4552-AAF2-12E1EC8108A2}" type="presParOf" srcId="{77CA3882-BE8A-4634-B6B6-4FD73D8B9807}" destId="{E6B62162-1383-41A2-B933-B12F16C56FD8}" srcOrd="3" destOrd="0" presId="urn:microsoft.com/office/officeart/2008/layout/HalfCircleOrganizationChart"/>
    <dgm:cxn modelId="{C3F01848-7B11-4CD0-B34F-F0D7DEB6AEC7}" type="presParOf" srcId="{E6B62162-1383-41A2-B933-B12F16C56FD8}" destId="{F7100E3E-93B9-4DD4-9405-4C873EC7996F}" srcOrd="0" destOrd="0" presId="urn:microsoft.com/office/officeart/2008/layout/HalfCircleOrganizationChart"/>
    <dgm:cxn modelId="{B2339E10-D855-48B3-B93A-3108F5B613C3}" type="presParOf" srcId="{F7100E3E-93B9-4DD4-9405-4C873EC7996F}" destId="{D4FE66AF-CE2B-45BC-8F9C-A3C5F169F48F}" srcOrd="0" destOrd="0" presId="urn:microsoft.com/office/officeart/2008/layout/HalfCircleOrganizationChart"/>
    <dgm:cxn modelId="{E7D03659-2EDF-4F67-A40A-4FFE654FCA26}" type="presParOf" srcId="{F7100E3E-93B9-4DD4-9405-4C873EC7996F}" destId="{1C85808B-C47C-4348-A9F9-1837160E53CC}" srcOrd="1" destOrd="0" presId="urn:microsoft.com/office/officeart/2008/layout/HalfCircleOrganizationChart"/>
    <dgm:cxn modelId="{75DB7DDE-5D81-4A9B-8AE8-552B194A7984}" type="presParOf" srcId="{F7100E3E-93B9-4DD4-9405-4C873EC7996F}" destId="{3A6DC735-1A04-4919-B647-32B84A55012D}" srcOrd="2" destOrd="0" presId="urn:microsoft.com/office/officeart/2008/layout/HalfCircleOrganizationChart"/>
    <dgm:cxn modelId="{309359D6-38BA-4B43-AA2F-1994AA620090}" type="presParOf" srcId="{F7100E3E-93B9-4DD4-9405-4C873EC7996F}" destId="{B87811A2-7F53-4651-9AEC-E8C3F8143E76}" srcOrd="3" destOrd="0" presId="urn:microsoft.com/office/officeart/2008/layout/HalfCircleOrganizationChart"/>
    <dgm:cxn modelId="{564EA326-C2EA-4F6F-B8E5-A706F936D4DF}" type="presParOf" srcId="{E6B62162-1383-41A2-B933-B12F16C56FD8}" destId="{D43A28C1-36C9-4B6B-9463-E433BD5501DB}" srcOrd="1" destOrd="0" presId="urn:microsoft.com/office/officeart/2008/layout/HalfCircleOrganizationChart"/>
    <dgm:cxn modelId="{B14A33EE-DFB6-407B-9CA2-51131F86EC8F}" type="presParOf" srcId="{E6B62162-1383-41A2-B933-B12F16C56FD8}" destId="{487D040C-8552-480E-A7B9-EF5B2C3535C6}" srcOrd="2" destOrd="0" presId="urn:microsoft.com/office/officeart/2008/layout/HalfCircleOrganizationChart"/>
    <dgm:cxn modelId="{D94EE517-DF07-4715-A6FB-4892C8E50AF0}" type="presParOf" srcId="{77CA3882-BE8A-4634-B6B6-4FD73D8B9807}" destId="{58FBEE24-E502-4884-9EF9-41A1DBE33313}" srcOrd="4" destOrd="0" presId="urn:microsoft.com/office/officeart/2008/layout/HalfCircleOrganizationChart"/>
    <dgm:cxn modelId="{1522053B-F936-42BF-A624-DDB86DC82BE8}" type="presParOf" srcId="{77CA3882-BE8A-4634-B6B6-4FD73D8B9807}" destId="{BB5E1461-139B-4132-BC5F-192B4ABCD853}" srcOrd="5" destOrd="0" presId="urn:microsoft.com/office/officeart/2008/layout/HalfCircleOrganizationChart"/>
    <dgm:cxn modelId="{4F258BA1-B5C0-4B68-B3EB-9FF5EC7ED514}" type="presParOf" srcId="{BB5E1461-139B-4132-BC5F-192B4ABCD853}" destId="{C00BA26F-81BE-42E7-A41D-C416B0C475A3}" srcOrd="0" destOrd="0" presId="urn:microsoft.com/office/officeart/2008/layout/HalfCircleOrganizationChart"/>
    <dgm:cxn modelId="{341F496C-94B9-49D3-94EF-A749A596FF9B}" type="presParOf" srcId="{C00BA26F-81BE-42E7-A41D-C416B0C475A3}" destId="{11E62985-B297-4230-80F5-A4364A47EE72}" srcOrd="0" destOrd="0" presId="urn:microsoft.com/office/officeart/2008/layout/HalfCircleOrganizationChart"/>
    <dgm:cxn modelId="{20DE2BD2-56DC-43AB-9D5E-327E25426F3E}" type="presParOf" srcId="{C00BA26F-81BE-42E7-A41D-C416B0C475A3}" destId="{BDE0A5F9-D3B5-431D-9495-826048119ACF}" srcOrd="1" destOrd="0" presId="urn:microsoft.com/office/officeart/2008/layout/HalfCircleOrganizationChart"/>
    <dgm:cxn modelId="{7D121F51-3FE6-4739-9FD2-CE1D83018268}" type="presParOf" srcId="{C00BA26F-81BE-42E7-A41D-C416B0C475A3}" destId="{3DEB7BBA-B5B9-4D5F-96D1-4A47B588EC1F}" srcOrd="2" destOrd="0" presId="urn:microsoft.com/office/officeart/2008/layout/HalfCircleOrganizationChart"/>
    <dgm:cxn modelId="{1B22661B-366E-45E9-B0B5-BC0B589C33E6}" type="presParOf" srcId="{C00BA26F-81BE-42E7-A41D-C416B0C475A3}" destId="{715FF67D-A5D3-4993-A92A-46E6F7B53A6D}" srcOrd="3" destOrd="0" presId="urn:microsoft.com/office/officeart/2008/layout/HalfCircleOrganizationChart"/>
    <dgm:cxn modelId="{8487B0CA-5ADE-4989-B04A-11B8E6DC2E50}" type="presParOf" srcId="{BB5E1461-139B-4132-BC5F-192B4ABCD853}" destId="{C98E01C0-05A8-4DC0-9A30-4CC3D0CF5CA6}" srcOrd="1" destOrd="0" presId="urn:microsoft.com/office/officeart/2008/layout/HalfCircleOrganizationChart"/>
    <dgm:cxn modelId="{80212F8D-2E45-4582-89D4-D0C56F5E36D1}" type="presParOf" srcId="{BB5E1461-139B-4132-BC5F-192B4ABCD853}" destId="{B811E23C-770F-41E3-BC5E-E52EA8D5452C}" srcOrd="2" destOrd="0" presId="urn:microsoft.com/office/officeart/2008/layout/HalfCircleOrganizationChart"/>
    <dgm:cxn modelId="{7369FD98-382B-489C-9AF3-2B81D1F9A129}" type="presParOf" srcId="{77CA3882-BE8A-4634-B6B6-4FD73D8B9807}" destId="{630CA880-B9CA-43A9-A0E7-AA16D1502AE0}" srcOrd="6" destOrd="0" presId="urn:microsoft.com/office/officeart/2008/layout/HalfCircleOrganizationChart"/>
    <dgm:cxn modelId="{6E7DF1D6-DC2F-429B-8757-0104B7BE7808}" type="presParOf" srcId="{77CA3882-BE8A-4634-B6B6-4FD73D8B9807}" destId="{E84B5845-983C-4AB7-8F21-6D0D9C398BC0}" srcOrd="7" destOrd="0" presId="urn:microsoft.com/office/officeart/2008/layout/HalfCircleOrganizationChart"/>
    <dgm:cxn modelId="{40B56CD5-8DA8-4D80-9B95-3AB908EA5EBC}" type="presParOf" srcId="{E84B5845-983C-4AB7-8F21-6D0D9C398BC0}" destId="{11F79FD1-1953-41C8-8627-42A37D4B87AB}" srcOrd="0" destOrd="0" presId="urn:microsoft.com/office/officeart/2008/layout/HalfCircleOrganizationChart"/>
    <dgm:cxn modelId="{C6E6C464-BA1A-4F6C-A37C-32E8755CA4A1}" type="presParOf" srcId="{11F79FD1-1953-41C8-8627-42A37D4B87AB}" destId="{C4F55FF1-45FC-477F-B76A-8A2B584142E7}" srcOrd="0" destOrd="0" presId="urn:microsoft.com/office/officeart/2008/layout/HalfCircleOrganizationChart"/>
    <dgm:cxn modelId="{C6E30F62-7B42-491D-B980-9B6D81A3F19F}" type="presParOf" srcId="{11F79FD1-1953-41C8-8627-42A37D4B87AB}" destId="{1812FF57-1952-4C29-AEE5-E474B89C0216}" srcOrd="1" destOrd="0" presId="urn:microsoft.com/office/officeart/2008/layout/HalfCircleOrganizationChart"/>
    <dgm:cxn modelId="{F6162066-DA41-4441-A737-4FEED0D355AA}" type="presParOf" srcId="{11F79FD1-1953-41C8-8627-42A37D4B87AB}" destId="{0A3706F6-2CBA-4331-BD28-8DC45E5A6F8D}" srcOrd="2" destOrd="0" presId="urn:microsoft.com/office/officeart/2008/layout/HalfCircleOrganizationChart"/>
    <dgm:cxn modelId="{FA8475EF-6048-461F-8481-7D8B3A41EA21}" type="presParOf" srcId="{11F79FD1-1953-41C8-8627-42A37D4B87AB}" destId="{CDC64F95-35C8-4605-ACAD-3B5EF71DD9D5}" srcOrd="3" destOrd="0" presId="urn:microsoft.com/office/officeart/2008/layout/HalfCircleOrganizationChart"/>
    <dgm:cxn modelId="{BE65AE3A-B952-487D-8E27-4DEF668EEDA5}" type="presParOf" srcId="{E84B5845-983C-4AB7-8F21-6D0D9C398BC0}" destId="{A428E66E-B564-4F54-8053-A7DD98F20103}" srcOrd="1" destOrd="0" presId="urn:microsoft.com/office/officeart/2008/layout/HalfCircleOrganizationChart"/>
    <dgm:cxn modelId="{82077F04-32A6-4EFB-96E0-250E4509F764}" type="presParOf" srcId="{E84B5845-983C-4AB7-8F21-6D0D9C398BC0}" destId="{EA863F4C-12B3-44F8-A4B4-1C065F6455DE}" srcOrd="2" destOrd="0" presId="urn:microsoft.com/office/officeart/2008/layout/HalfCircleOrganizationChart"/>
    <dgm:cxn modelId="{DB81904F-9000-40E5-8D0C-2A2A5D2A6F7F}" type="presParOf" srcId="{77CA3882-BE8A-4634-B6B6-4FD73D8B9807}" destId="{CDD9B2B9-9DDF-4C90-89D2-13F6A58D3233}" srcOrd="8" destOrd="0" presId="urn:microsoft.com/office/officeart/2008/layout/HalfCircleOrganizationChart"/>
    <dgm:cxn modelId="{8CB45CCC-9E78-424E-917F-6EDBC950EBAB}" type="presParOf" srcId="{77CA3882-BE8A-4634-B6B6-4FD73D8B9807}" destId="{178FBAE3-30C7-4636-A319-FD4CC368CD52}" srcOrd="9" destOrd="0" presId="urn:microsoft.com/office/officeart/2008/layout/HalfCircleOrganizationChart"/>
    <dgm:cxn modelId="{09FB072A-A147-410B-85EF-54F8275A74DC}" type="presParOf" srcId="{178FBAE3-30C7-4636-A319-FD4CC368CD52}" destId="{5D2AC355-8C5A-49E2-9BE6-3E5547F725E7}" srcOrd="0" destOrd="0" presId="urn:microsoft.com/office/officeart/2008/layout/HalfCircleOrganizationChart"/>
    <dgm:cxn modelId="{E80E9359-450F-4C5F-BFB3-9CF87CC8DC33}" type="presParOf" srcId="{5D2AC355-8C5A-49E2-9BE6-3E5547F725E7}" destId="{278B121B-E49F-4DFA-ADC7-B2B2983AE1E3}" srcOrd="0" destOrd="0" presId="urn:microsoft.com/office/officeart/2008/layout/HalfCircleOrganizationChart"/>
    <dgm:cxn modelId="{37CDB705-277B-420F-B007-1932A40BB7C9}" type="presParOf" srcId="{5D2AC355-8C5A-49E2-9BE6-3E5547F725E7}" destId="{22A35363-1007-4C10-8E87-9717F9C20082}" srcOrd="1" destOrd="0" presId="urn:microsoft.com/office/officeart/2008/layout/HalfCircleOrganizationChart"/>
    <dgm:cxn modelId="{B275893A-7B3E-40ED-9354-95D8E1C86BE3}" type="presParOf" srcId="{5D2AC355-8C5A-49E2-9BE6-3E5547F725E7}" destId="{3621994D-DB3C-4AA1-8E9E-1FD66DE11CC1}" srcOrd="2" destOrd="0" presId="urn:microsoft.com/office/officeart/2008/layout/HalfCircleOrganizationChart"/>
    <dgm:cxn modelId="{90B34DDB-FB2A-40B3-AE7F-2D676318C34B}" type="presParOf" srcId="{5D2AC355-8C5A-49E2-9BE6-3E5547F725E7}" destId="{38522AF9-D363-4BC1-9A33-9FCD09EEA0D8}" srcOrd="3" destOrd="0" presId="urn:microsoft.com/office/officeart/2008/layout/HalfCircleOrganizationChart"/>
    <dgm:cxn modelId="{52F4267A-6BDB-41CA-98BE-3551E12B03EF}" type="presParOf" srcId="{178FBAE3-30C7-4636-A319-FD4CC368CD52}" destId="{C4F96C59-0A4E-451D-A853-D962B31B8BCC}" srcOrd="1" destOrd="0" presId="urn:microsoft.com/office/officeart/2008/layout/HalfCircleOrganizationChart"/>
    <dgm:cxn modelId="{3D5EA5E7-7875-407A-B0E9-5235F525564A}" type="presParOf" srcId="{178FBAE3-30C7-4636-A319-FD4CC368CD52}" destId="{5215C7C2-2B7C-4391-9016-68333467B6ED}" srcOrd="2" destOrd="0" presId="urn:microsoft.com/office/officeart/2008/layout/HalfCircleOrganizationChart"/>
    <dgm:cxn modelId="{6E0626E1-3CC8-44E3-96CC-85C484360061}" type="presParOf" srcId="{77CA3882-BE8A-4634-B6B6-4FD73D8B9807}" destId="{272A3454-819E-466D-9D14-8B9C167D51AE}" srcOrd="10" destOrd="0" presId="urn:microsoft.com/office/officeart/2008/layout/HalfCircleOrganizationChart"/>
    <dgm:cxn modelId="{59A105A0-6874-4F0E-A503-2CB7969A76CA}" type="presParOf" srcId="{77CA3882-BE8A-4634-B6B6-4FD73D8B9807}" destId="{2DCE1ABF-6B90-4A2A-8060-5468E086A0EA}" srcOrd="11" destOrd="0" presId="urn:microsoft.com/office/officeart/2008/layout/HalfCircleOrganizationChart"/>
    <dgm:cxn modelId="{E15E6BE8-626F-4918-8B64-F7E802E6E1CB}" type="presParOf" srcId="{2DCE1ABF-6B90-4A2A-8060-5468E086A0EA}" destId="{F20C7DF0-0C1D-4E59-B32D-547463754888}" srcOrd="0" destOrd="0" presId="urn:microsoft.com/office/officeart/2008/layout/HalfCircleOrganizationChart"/>
    <dgm:cxn modelId="{3EDCB079-D117-4CD8-9D5A-09992EFF871B}" type="presParOf" srcId="{F20C7DF0-0C1D-4E59-B32D-547463754888}" destId="{D1649E26-3556-49E2-B4DE-8BFCAFE3DF2C}" srcOrd="0" destOrd="0" presId="urn:microsoft.com/office/officeart/2008/layout/HalfCircleOrganizationChart"/>
    <dgm:cxn modelId="{EF7A1946-0ADE-4A83-B72A-638739DFA64A}" type="presParOf" srcId="{F20C7DF0-0C1D-4E59-B32D-547463754888}" destId="{D3568C2E-F3CA-4ECD-B868-53E1C790D9FF}" srcOrd="1" destOrd="0" presId="urn:microsoft.com/office/officeart/2008/layout/HalfCircleOrganizationChart"/>
    <dgm:cxn modelId="{A0A774A9-B49E-41B8-BCA5-B2BAEE65D24F}" type="presParOf" srcId="{F20C7DF0-0C1D-4E59-B32D-547463754888}" destId="{C834F214-B31E-4197-80C1-B250E40A6318}" srcOrd="2" destOrd="0" presId="urn:microsoft.com/office/officeart/2008/layout/HalfCircleOrganizationChart"/>
    <dgm:cxn modelId="{3CF139A9-B237-4205-8C03-5B89CD46B4F9}" type="presParOf" srcId="{F20C7DF0-0C1D-4E59-B32D-547463754888}" destId="{793254A9-DED5-4764-A248-61A78D5FE94D}" srcOrd="3" destOrd="0" presId="urn:microsoft.com/office/officeart/2008/layout/HalfCircleOrganizationChart"/>
    <dgm:cxn modelId="{5D10DECD-79E3-4CAA-8351-67E69FC25920}" type="presParOf" srcId="{2DCE1ABF-6B90-4A2A-8060-5468E086A0EA}" destId="{44BB20B7-88C0-42C4-B396-5E8ADD680E41}" srcOrd="1" destOrd="0" presId="urn:microsoft.com/office/officeart/2008/layout/HalfCircleOrganizationChart"/>
    <dgm:cxn modelId="{65A23418-3709-49F1-95BE-D5A20B77A32E}" type="presParOf" srcId="{2DCE1ABF-6B90-4A2A-8060-5468E086A0EA}" destId="{35F47D29-2D95-4645-B1CA-78BCE415C0E6}" srcOrd="2" destOrd="0" presId="urn:microsoft.com/office/officeart/2008/layout/HalfCircleOrganizationChart"/>
    <dgm:cxn modelId="{9F4D83B1-E8BB-44CE-BE59-E9699AB4EB29}" type="presParOf" srcId="{3D9499F5-7177-440D-997B-CF0736581C3F}" destId="{A929892E-19B0-4BBF-95BE-7523BFB81699}" srcOrd="2" destOrd="0" presId="urn:microsoft.com/office/officeart/2008/layout/HalfCircleOrganizationChart"/>
    <dgm:cxn modelId="{B28E0D12-CE7A-449C-9569-0692E8BF0919}" type="presParOf" srcId="{AEB8FC8A-B858-4C38-8DC7-24CD9FA47407}" destId="{E54675CD-EC25-450D-8457-77D7FD089F63}" srcOrd="2" destOrd="0" presId="urn:microsoft.com/office/officeart/2008/layout/HalfCircleOrganizationChart"/>
    <dgm:cxn modelId="{E821C6F2-AEF8-4409-9E10-6A122BD3CE5D}" type="presParOf" srcId="{AEB8FC8A-B858-4C38-8DC7-24CD9FA47407}" destId="{A2DA504C-FC4D-4B34-89C4-C3AB270598FC}" srcOrd="3" destOrd="0" presId="urn:microsoft.com/office/officeart/2008/layout/HalfCircleOrganizationChart"/>
    <dgm:cxn modelId="{5531C249-6D2C-4012-89A9-4EADE7970AB1}" type="presParOf" srcId="{A2DA504C-FC4D-4B34-89C4-C3AB270598FC}" destId="{C0767352-AC4F-46EB-8279-0B85A8807D32}" srcOrd="0" destOrd="0" presId="urn:microsoft.com/office/officeart/2008/layout/HalfCircleOrganizationChart"/>
    <dgm:cxn modelId="{4D5112A7-D872-4EF8-847C-B120E387BBDD}" type="presParOf" srcId="{C0767352-AC4F-46EB-8279-0B85A8807D32}" destId="{FF7F932C-BB4A-4C02-8690-F8CB69C91ADF}" srcOrd="0" destOrd="0" presId="urn:microsoft.com/office/officeart/2008/layout/HalfCircleOrganizationChart"/>
    <dgm:cxn modelId="{9F7CFD3D-AC3F-4E26-8D96-451111D590BD}" type="presParOf" srcId="{C0767352-AC4F-46EB-8279-0B85A8807D32}" destId="{8DDFD281-2DFB-4B61-8E6E-EF2D12E8FE87}" srcOrd="1" destOrd="0" presId="urn:microsoft.com/office/officeart/2008/layout/HalfCircleOrganizationChart"/>
    <dgm:cxn modelId="{33148C03-E0D7-4128-BA40-0E6EE7DB4A22}" type="presParOf" srcId="{C0767352-AC4F-46EB-8279-0B85A8807D32}" destId="{56A4BB76-002F-47AF-992A-9C856D9CD43A}" srcOrd="2" destOrd="0" presId="urn:microsoft.com/office/officeart/2008/layout/HalfCircleOrganizationChart"/>
    <dgm:cxn modelId="{496E8D0B-D197-44C5-9F24-BB263BF22D15}" type="presParOf" srcId="{C0767352-AC4F-46EB-8279-0B85A8807D32}" destId="{11FFF538-FFDD-4AE7-A43C-288F377A534D}" srcOrd="3" destOrd="0" presId="urn:microsoft.com/office/officeart/2008/layout/HalfCircleOrganizationChart"/>
    <dgm:cxn modelId="{F2896FD4-73EE-4EE8-8B13-1695A048941C}" type="presParOf" srcId="{A2DA504C-FC4D-4B34-89C4-C3AB270598FC}" destId="{699411DF-F8B3-406B-9BC0-8C0347750457}" srcOrd="1" destOrd="0" presId="urn:microsoft.com/office/officeart/2008/layout/HalfCircleOrganizationChart"/>
    <dgm:cxn modelId="{BD8DB27E-4B42-4122-9A56-471A66A7C19E}" type="presParOf" srcId="{A2DA504C-FC4D-4B34-89C4-C3AB270598FC}" destId="{55F8A890-C240-4C34-A249-6DF4DD9B4A92}" srcOrd="2" destOrd="0" presId="urn:microsoft.com/office/officeart/2008/layout/HalfCircleOrganizationChart"/>
    <dgm:cxn modelId="{B80D675B-6CDC-4FC1-B03E-3846EE839AAE}" type="presParOf" srcId="{AEB8FC8A-B858-4C38-8DC7-24CD9FA47407}" destId="{1EA94746-7382-44E4-BDEE-F580AEEFD8CD}" srcOrd="4" destOrd="0" presId="urn:microsoft.com/office/officeart/2008/layout/HalfCircleOrganizationChart"/>
    <dgm:cxn modelId="{B9899466-3CD3-4758-BCF7-CD1EBB337A55}" type="presParOf" srcId="{AEB8FC8A-B858-4C38-8DC7-24CD9FA47407}" destId="{92DDFB9B-0216-4FC3-B853-63ED8D89B815}" srcOrd="5" destOrd="0" presId="urn:microsoft.com/office/officeart/2008/layout/HalfCircleOrganizationChart"/>
    <dgm:cxn modelId="{55457F02-1EB8-41E7-A216-88BE7157A8D5}" type="presParOf" srcId="{92DDFB9B-0216-4FC3-B853-63ED8D89B815}" destId="{FDF5FCF3-3E4E-45E2-8CFC-50B15148E812}" srcOrd="0" destOrd="0" presId="urn:microsoft.com/office/officeart/2008/layout/HalfCircleOrganizationChart"/>
    <dgm:cxn modelId="{6CE9B112-B321-43D7-A5A5-50413B9CD72E}" type="presParOf" srcId="{FDF5FCF3-3E4E-45E2-8CFC-50B15148E812}" destId="{3DE86992-661C-41BF-969D-1C5DDE1030AB}" srcOrd="0" destOrd="0" presId="urn:microsoft.com/office/officeart/2008/layout/HalfCircleOrganizationChart"/>
    <dgm:cxn modelId="{F31777EF-E292-4ED3-9B6B-D02A026E00D4}" type="presParOf" srcId="{FDF5FCF3-3E4E-45E2-8CFC-50B15148E812}" destId="{67765B0C-79C5-4B24-A5C0-9321246FB242}" srcOrd="1" destOrd="0" presId="urn:microsoft.com/office/officeart/2008/layout/HalfCircleOrganizationChart"/>
    <dgm:cxn modelId="{AE1EB865-B4F5-4FE8-9062-BEC850F074A0}" type="presParOf" srcId="{FDF5FCF3-3E4E-45E2-8CFC-50B15148E812}" destId="{D390D461-A04C-4C92-8C79-F3D3E9337574}" srcOrd="2" destOrd="0" presId="urn:microsoft.com/office/officeart/2008/layout/HalfCircleOrganizationChart"/>
    <dgm:cxn modelId="{302E8E61-39F4-4C94-814E-5B940AD0F43F}" type="presParOf" srcId="{FDF5FCF3-3E4E-45E2-8CFC-50B15148E812}" destId="{02F70A90-2D32-4110-A361-3228698B4E80}" srcOrd="3" destOrd="0" presId="urn:microsoft.com/office/officeart/2008/layout/HalfCircleOrganizationChart"/>
    <dgm:cxn modelId="{D468320A-EA5B-4029-AFA1-31271B72772D}" type="presParOf" srcId="{92DDFB9B-0216-4FC3-B853-63ED8D89B815}" destId="{DBC409EE-7A85-405B-8EEA-DCE46576E14B}" srcOrd="1" destOrd="0" presId="urn:microsoft.com/office/officeart/2008/layout/HalfCircleOrganizationChart"/>
    <dgm:cxn modelId="{F90E48D6-4BB1-43BE-9428-0D0B26025752}" type="presParOf" srcId="{DBC409EE-7A85-405B-8EEA-DCE46576E14B}" destId="{8C3C35C2-D27E-49D8-B3BE-09321283A05A}" srcOrd="0" destOrd="0" presId="urn:microsoft.com/office/officeart/2008/layout/HalfCircleOrganizationChart"/>
    <dgm:cxn modelId="{CAACE56B-383E-41E4-869D-36D2E54D28FE}" type="presParOf" srcId="{DBC409EE-7A85-405B-8EEA-DCE46576E14B}" destId="{33792CE7-264B-4CF1-BA69-E296E0306C77}" srcOrd="1" destOrd="0" presId="urn:microsoft.com/office/officeart/2008/layout/HalfCircleOrganizationChart"/>
    <dgm:cxn modelId="{0093A046-3F26-4A9C-A33B-2797078946BC}" type="presParOf" srcId="{33792CE7-264B-4CF1-BA69-E296E0306C77}" destId="{2BC6B61E-51CB-4F1C-A9D7-5969802F296B}" srcOrd="0" destOrd="0" presId="urn:microsoft.com/office/officeart/2008/layout/HalfCircleOrganizationChart"/>
    <dgm:cxn modelId="{0A61E724-2C9E-498E-9DE9-5540654ABAAB}" type="presParOf" srcId="{2BC6B61E-51CB-4F1C-A9D7-5969802F296B}" destId="{1BD729F7-ADD7-4B37-BC79-2A009DDEFD36}" srcOrd="0" destOrd="0" presId="urn:microsoft.com/office/officeart/2008/layout/HalfCircleOrganizationChart"/>
    <dgm:cxn modelId="{AB288E95-7C4E-40C1-9C73-339F5F5C2E27}" type="presParOf" srcId="{2BC6B61E-51CB-4F1C-A9D7-5969802F296B}" destId="{8229F0D4-BFE6-4E74-9759-8EC8344DA446}" srcOrd="1" destOrd="0" presId="urn:microsoft.com/office/officeart/2008/layout/HalfCircleOrganizationChart"/>
    <dgm:cxn modelId="{D8E97E7B-00B6-4996-9B4C-6C93E796040C}" type="presParOf" srcId="{2BC6B61E-51CB-4F1C-A9D7-5969802F296B}" destId="{20ED802D-019C-4925-918A-033DD8543AC3}" srcOrd="2" destOrd="0" presId="urn:microsoft.com/office/officeart/2008/layout/HalfCircleOrganizationChart"/>
    <dgm:cxn modelId="{A2EE8460-D462-4820-B0CB-DB7E7E074C70}" type="presParOf" srcId="{2BC6B61E-51CB-4F1C-A9D7-5969802F296B}" destId="{BD2ECB6A-CA78-4BBC-9713-2BFE3FDEE121}" srcOrd="3" destOrd="0" presId="urn:microsoft.com/office/officeart/2008/layout/HalfCircleOrganizationChart"/>
    <dgm:cxn modelId="{E267C4CA-6E65-4841-B2B5-891A42C68EA9}" type="presParOf" srcId="{33792CE7-264B-4CF1-BA69-E296E0306C77}" destId="{BA68D055-90B2-448C-A02F-8162D8B166FB}" srcOrd="1" destOrd="0" presId="urn:microsoft.com/office/officeart/2008/layout/HalfCircleOrganizationChart"/>
    <dgm:cxn modelId="{9B7F1D33-3E7F-4372-B0E1-40EA0680122D}" type="presParOf" srcId="{33792CE7-264B-4CF1-BA69-E296E0306C77}" destId="{CFCCAE21-0ECC-4749-8D60-D29D3294F575}" srcOrd="2" destOrd="0" presId="urn:microsoft.com/office/officeart/2008/layout/HalfCircleOrganizationChart"/>
    <dgm:cxn modelId="{9485F50C-F568-4AD0-8A38-9DEEF5C01141}" type="presParOf" srcId="{DBC409EE-7A85-405B-8EEA-DCE46576E14B}" destId="{25748E26-BE20-4512-9EF9-1D2ABE1D7E89}" srcOrd="2" destOrd="0" presId="urn:microsoft.com/office/officeart/2008/layout/HalfCircleOrganizationChart"/>
    <dgm:cxn modelId="{F385F3F7-B66E-47D3-988E-6124D6F126A3}" type="presParOf" srcId="{DBC409EE-7A85-405B-8EEA-DCE46576E14B}" destId="{C09E8357-3F64-42F5-BC45-29D5A3DCC527}" srcOrd="3" destOrd="0" presId="urn:microsoft.com/office/officeart/2008/layout/HalfCircleOrganizationChart"/>
    <dgm:cxn modelId="{4B985F92-EFAF-4BF1-86AE-12DCF7EA0A2D}" type="presParOf" srcId="{C09E8357-3F64-42F5-BC45-29D5A3DCC527}" destId="{C52CA644-0003-477A-8A13-CB899EFE3D8B}" srcOrd="0" destOrd="0" presId="urn:microsoft.com/office/officeart/2008/layout/HalfCircleOrganizationChart"/>
    <dgm:cxn modelId="{9664D12D-968C-4BDB-B1C3-BE0F9A5B1C9C}" type="presParOf" srcId="{C52CA644-0003-477A-8A13-CB899EFE3D8B}" destId="{9D6E3A78-E2C7-463A-B1DF-521AFE11EFE9}" srcOrd="0" destOrd="0" presId="urn:microsoft.com/office/officeart/2008/layout/HalfCircleOrganizationChart"/>
    <dgm:cxn modelId="{D08A7959-982B-4511-A033-9FF8D6BA9584}" type="presParOf" srcId="{C52CA644-0003-477A-8A13-CB899EFE3D8B}" destId="{62FFE3EE-EFAA-4805-99EB-44CECBD39F4D}" srcOrd="1" destOrd="0" presId="urn:microsoft.com/office/officeart/2008/layout/HalfCircleOrganizationChart"/>
    <dgm:cxn modelId="{A469D962-F6CD-4F6F-BD96-E22E593AE123}" type="presParOf" srcId="{C52CA644-0003-477A-8A13-CB899EFE3D8B}" destId="{A37CFDF6-67DB-433A-A499-CEAB996EC144}" srcOrd="2" destOrd="0" presId="urn:microsoft.com/office/officeart/2008/layout/HalfCircleOrganizationChart"/>
    <dgm:cxn modelId="{970B93E7-92A3-4F74-A858-CA85B86549BB}" type="presParOf" srcId="{C52CA644-0003-477A-8A13-CB899EFE3D8B}" destId="{30C1CDB0-92B8-44E2-BE06-151A703D89B4}" srcOrd="3" destOrd="0" presId="urn:microsoft.com/office/officeart/2008/layout/HalfCircleOrganizationChart"/>
    <dgm:cxn modelId="{38487001-4E9D-4ED6-A23E-18EEADFC4312}" type="presParOf" srcId="{C09E8357-3F64-42F5-BC45-29D5A3DCC527}" destId="{35837F89-13FD-491F-BFFF-C6B7B37EA0B7}" srcOrd="1" destOrd="0" presId="urn:microsoft.com/office/officeart/2008/layout/HalfCircleOrganizationChart"/>
    <dgm:cxn modelId="{D098FC82-2677-4897-A0D0-6289460D9D70}" type="presParOf" srcId="{C09E8357-3F64-42F5-BC45-29D5A3DCC527}" destId="{23C740F8-893E-4C1E-A558-7C8FBDC068CE}" srcOrd="2" destOrd="0" presId="urn:microsoft.com/office/officeart/2008/layout/HalfCircleOrganizationChart"/>
    <dgm:cxn modelId="{12BD4A0B-7C86-4E3F-BBDB-EBA21CAB6DB3}" type="presParOf" srcId="{DBC409EE-7A85-405B-8EEA-DCE46576E14B}" destId="{9E720767-01FF-4027-9C39-60A86AD35875}" srcOrd="4" destOrd="0" presId="urn:microsoft.com/office/officeart/2008/layout/HalfCircleOrganizationChart"/>
    <dgm:cxn modelId="{9D261F7A-180C-4818-964F-2E08AF93F993}" type="presParOf" srcId="{DBC409EE-7A85-405B-8EEA-DCE46576E14B}" destId="{C82C10F4-A079-410B-A59A-9EAECBE390BB}" srcOrd="5" destOrd="0" presId="urn:microsoft.com/office/officeart/2008/layout/HalfCircleOrganizationChart"/>
    <dgm:cxn modelId="{BAAA3A20-0A98-4CFF-843F-17869345B56E}" type="presParOf" srcId="{C82C10F4-A079-410B-A59A-9EAECBE390BB}" destId="{00AF7BD3-A44C-4FF4-A6DB-4E809D111145}" srcOrd="0" destOrd="0" presId="urn:microsoft.com/office/officeart/2008/layout/HalfCircleOrganizationChart"/>
    <dgm:cxn modelId="{52A812A0-2F13-4F88-86E9-8BCD1972B4A4}" type="presParOf" srcId="{00AF7BD3-A44C-4FF4-A6DB-4E809D111145}" destId="{B522D526-6BC1-499C-B002-43B7F3AD4E7B}" srcOrd="0" destOrd="0" presId="urn:microsoft.com/office/officeart/2008/layout/HalfCircleOrganizationChart"/>
    <dgm:cxn modelId="{E05EE65A-132B-4E0D-AE23-97475D9CC28E}" type="presParOf" srcId="{00AF7BD3-A44C-4FF4-A6DB-4E809D111145}" destId="{8090B66B-2AF2-4F5E-8A95-36DCBDC813D4}" srcOrd="1" destOrd="0" presId="urn:microsoft.com/office/officeart/2008/layout/HalfCircleOrganizationChart"/>
    <dgm:cxn modelId="{A92A7B3D-7A25-47F5-A5AD-5B993F03931B}" type="presParOf" srcId="{00AF7BD3-A44C-4FF4-A6DB-4E809D111145}" destId="{4E3037D5-9AE4-40B8-8139-AB0C45BD1D99}" srcOrd="2" destOrd="0" presId="urn:microsoft.com/office/officeart/2008/layout/HalfCircleOrganizationChart"/>
    <dgm:cxn modelId="{7FCB5B96-C09C-41BD-8B61-8C5E66CDBBFB}" type="presParOf" srcId="{00AF7BD3-A44C-4FF4-A6DB-4E809D111145}" destId="{6F824623-9C44-400B-91BB-3435443DF99C}" srcOrd="3" destOrd="0" presId="urn:microsoft.com/office/officeart/2008/layout/HalfCircleOrganizationChart"/>
    <dgm:cxn modelId="{483EDBCD-201A-4B6F-BC3D-7372E016F748}" type="presParOf" srcId="{C82C10F4-A079-410B-A59A-9EAECBE390BB}" destId="{19F50BDA-4EE8-4DBB-A059-EB9D17374316}" srcOrd="1" destOrd="0" presId="urn:microsoft.com/office/officeart/2008/layout/HalfCircleOrganizationChart"/>
    <dgm:cxn modelId="{0AEF26F7-6191-41CD-BA5D-70408A089C54}" type="presParOf" srcId="{C82C10F4-A079-410B-A59A-9EAECBE390BB}" destId="{35D4D6ED-C641-4F02-8633-7C8FAA304E87}" srcOrd="2" destOrd="0" presId="urn:microsoft.com/office/officeart/2008/layout/HalfCircleOrganizationChart"/>
    <dgm:cxn modelId="{990FDB10-6A71-4D67-A452-CA5DEE59CD3F}" type="presParOf" srcId="{DBC409EE-7A85-405B-8EEA-DCE46576E14B}" destId="{D1BC546A-179B-4A6B-B128-5D884655B288}" srcOrd="6" destOrd="0" presId="urn:microsoft.com/office/officeart/2008/layout/HalfCircleOrganizationChart"/>
    <dgm:cxn modelId="{DFF7AD2A-B749-4764-B021-9E02CEB6C210}" type="presParOf" srcId="{DBC409EE-7A85-405B-8EEA-DCE46576E14B}" destId="{9FFF7A39-2C3E-4545-9E21-D6293A254763}" srcOrd="7" destOrd="0" presId="urn:microsoft.com/office/officeart/2008/layout/HalfCircleOrganizationChart"/>
    <dgm:cxn modelId="{07E5C81A-D32A-4C53-B408-A7639B135292}" type="presParOf" srcId="{9FFF7A39-2C3E-4545-9E21-D6293A254763}" destId="{DFDDEB60-267C-4730-B9DF-23E395FDF43F}" srcOrd="0" destOrd="0" presId="urn:microsoft.com/office/officeart/2008/layout/HalfCircleOrganizationChart"/>
    <dgm:cxn modelId="{E65600C3-CCC4-4829-9A1D-C94C9922F780}" type="presParOf" srcId="{DFDDEB60-267C-4730-B9DF-23E395FDF43F}" destId="{CF32AB57-2B15-46FC-8FD8-A9ED439E1AAE}" srcOrd="0" destOrd="0" presId="urn:microsoft.com/office/officeart/2008/layout/HalfCircleOrganizationChart"/>
    <dgm:cxn modelId="{BD06B5F0-212D-41DC-B66A-8146844569FE}" type="presParOf" srcId="{DFDDEB60-267C-4730-B9DF-23E395FDF43F}" destId="{992B0BB0-CED3-416F-95BB-5EA52B122518}" srcOrd="1" destOrd="0" presId="urn:microsoft.com/office/officeart/2008/layout/HalfCircleOrganizationChart"/>
    <dgm:cxn modelId="{EBC8F07D-CD46-45C3-8E6D-8B3803F379BB}" type="presParOf" srcId="{DFDDEB60-267C-4730-B9DF-23E395FDF43F}" destId="{2A30E002-3A00-4D69-8C5A-2EEC7BCE0174}" srcOrd="2" destOrd="0" presId="urn:microsoft.com/office/officeart/2008/layout/HalfCircleOrganizationChart"/>
    <dgm:cxn modelId="{A3EDEE3C-EAF4-4256-B805-8D4333BFA1CD}" type="presParOf" srcId="{DFDDEB60-267C-4730-B9DF-23E395FDF43F}" destId="{C34FCBD9-879A-4ACC-BFD3-DB8F45AEFD97}" srcOrd="3" destOrd="0" presId="urn:microsoft.com/office/officeart/2008/layout/HalfCircleOrganizationChart"/>
    <dgm:cxn modelId="{7797CA6B-F7F4-41F6-8672-DD61A5420031}" type="presParOf" srcId="{9FFF7A39-2C3E-4545-9E21-D6293A254763}" destId="{245A79FA-FBB1-40E0-B94B-E77FA86AC5BD}" srcOrd="1" destOrd="0" presId="urn:microsoft.com/office/officeart/2008/layout/HalfCircleOrganizationChart"/>
    <dgm:cxn modelId="{A3172A11-AA21-489E-8D4A-7FDD14D227C6}" type="presParOf" srcId="{9FFF7A39-2C3E-4545-9E21-D6293A254763}" destId="{75EE0CCC-37D4-40B1-8DA1-9935E410DE6A}" srcOrd="2" destOrd="0" presId="urn:microsoft.com/office/officeart/2008/layout/HalfCircleOrganizationChart"/>
    <dgm:cxn modelId="{F43F6C04-CB91-4E6F-95A0-A3DF86389102}" type="presParOf" srcId="{DBC409EE-7A85-405B-8EEA-DCE46576E14B}" destId="{70F31B08-5E3F-4DFE-976F-2191B4D7A88D}" srcOrd="8" destOrd="0" presId="urn:microsoft.com/office/officeart/2008/layout/HalfCircleOrganizationChart"/>
    <dgm:cxn modelId="{4C2E0507-154E-4257-8336-4F52ED7BBA97}" type="presParOf" srcId="{DBC409EE-7A85-405B-8EEA-DCE46576E14B}" destId="{831793FF-2335-4D38-9E54-CA7F3D483F9A}" srcOrd="9" destOrd="0" presId="urn:microsoft.com/office/officeart/2008/layout/HalfCircleOrganizationChart"/>
    <dgm:cxn modelId="{BF75FB09-1A62-4C68-8725-CD6CB00B3E65}" type="presParOf" srcId="{831793FF-2335-4D38-9E54-CA7F3D483F9A}" destId="{A50EBDBD-B47A-4CD2-A911-37925C4F8468}" srcOrd="0" destOrd="0" presId="urn:microsoft.com/office/officeart/2008/layout/HalfCircleOrganizationChart"/>
    <dgm:cxn modelId="{083FB9C9-E4E7-42D9-A064-AD959FBDF510}" type="presParOf" srcId="{A50EBDBD-B47A-4CD2-A911-37925C4F8468}" destId="{AABAED3C-602A-4178-BFDF-3F86B089C27B}" srcOrd="0" destOrd="0" presId="urn:microsoft.com/office/officeart/2008/layout/HalfCircleOrganizationChart"/>
    <dgm:cxn modelId="{466684A6-6BB1-417F-A356-F9C51FC8BD95}" type="presParOf" srcId="{A50EBDBD-B47A-4CD2-A911-37925C4F8468}" destId="{3DD34F5F-93C6-4FAC-828F-210CD857A4FE}" srcOrd="1" destOrd="0" presId="urn:microsoft.com/office/officeart/2008/layout/HalfCircleOrganizationChart"/>
    <dgm:cxn modelId="{A7412118-FC6A-4341-8BF3-91885946D501}" type="presParOf" srcId="{A50EBDBD-B47A-4CD2-A911-37925C4F8468}" destId="{383C2D67-313F-4A90-A581-96B7F7FC75A5}" srcOrd="2" destOrd="0" presId="urn:microsoft.com/office/officeart/2008/layout/HalfCircleOrganizationChart"/>
    <dgm:cxn modelId="{633DDD6A-4347-42A4-9DC6-5FBE93440B6F}" type="presParOf" srcId="{A50EBDBD-B47A-4CD2-A911-37925C4F8468}" destId="{6303B9E9-51F6-4D9C-9D6E-7AD6FD86A8D5}" srcOrd="3" destOrd="0" presId="urn:microsoft.com/office/officeart/2008/layout/HalfCircleOrganizationChart"/>
    <dgm:cxn modelId="{ACEC2D6C-A524-47F4-8930-181586F4EECD}" type="presParOf" srcId="{831793FF-2335-4D38-9E54-CA7F3D483F9A}" destId="{7BD8EE23-5B14-4401-937C-081452BECC77}" srcOrd="1" destOrd="0" presId="urn:microsoft.com/office/officeart/2008/layout/HalfCircleOrganizationChart"/>
    <dgm:cxn modelId="{AA64DB3F-CB5F-4F9C-8A5E-2397B771AD10}" type="presParOf" srcId="{831793FF-2335-4D38-9E54-CA7F3D483F9A}" destId="{442D7F18-888D-4717-858C-A89310344500}" srcOrd="2" destOrd="0" presId="urn:microsoft.com/office/officeart/2008/layout/HalfCircleOrganizationChart"/>
    <dgm:cxn modelId="{D8A73B70-4927-448F-A799-718640021DFB}" type="presParOf" srcId="{DBC409EE-7A85-405B-8EEA-DCE46576E14B}" destId="{C698208A-06BE-468B-9CCF-5A4C0E5B81A3}" srcOrd="10" destOrd="0" presId="urn:microsoft.com/office/officeart/2008/layout/HalfCircleOrganizationChart"/>
    <dgm:cxn modelId="{1B936EA4-D824-4884-8359-228249459E1F}" type="presParOf" srcId="{DBC409EE-7A85-405B-8EEA-DCE46576E14B}" destId="{077E3D68-7772-4CD7-81DF-77C543219A17}" srcOrd="11" destOrd="0" presId="urn:microsoft.com/office/officeart/2008/layout/HalfCircleOrganizationChart"/>
    <dgm:cxn modelId="{C849BDE5-485B-48CC-A823-AFBE19BE8D1C}" type="presParOf" srcId="{077E3D68-7772-4CD7-81DF-77C543219A17}" destId="{5A7A5057-CAF4-4B40-856E-0CF56231F5E4}" srcOrd="0" destOrd="0" presId="urn:microsoft.com/office/officeart/2008/layout/HalfCircleOrganizationChart"/>
    <dgm:cxn modelId="{693E85B2-696A-4767-899C-ADA3D8102730}" type="presParOf" srcId="{5A7A5057-CAF4-4B40-856E-0CF56231F5E4}" destId="{0336270B-D5A5-4BB1-BA0F-76E5FFE2D8A9}" srcOrd="0" destOrd="0" presId="urn:microsoft.com/office/officeart/2008/layout/HalfCircleOrganizationChart"/>
    <dgm:cxn modelId="{5DE3DCD5-07B1-4DF4-BBE1-9272C5A0ABA1}" type="presParOf" srcId="{5A7A5057-CAF4-4B40-856E-0CF56231F5E4}" destId="{719C6E80-9771-453F-BA46-BBAE2EAC018A}" srcOrd="1" destOrd="0" presId="urn:microsoft.com/office/officeart/2008/layout/HalfCircleOrganizationChart"/>
    <dgm:cxn modelId="{CBA1D945-58E8-4C6F-BCEF-383FB67A349A}" type="presParOf" srcId="{5A7A5057-CAF4-4B40-856E-0CF56231F5E4}" destId="{603F509A-D56B-401A-B7F2-CA1C2A92A0E8}" srcOrd="2" destOrd="0" presId="urn:microsoft.com/office/officeart/2008/layout/HalfCircleOrganizationChart"/>
    <dgm:cxn modelId="{74AC7D54-31F3-4D86-9ED2-781BA7C12DF5}" type="presParOf" srcId="{5A7A5057-CAF4-4B40-856E-0CF56231F5E4}" destId="{0AA8A96A-5F35-447E-9347-37DBC1F52472}" srcOrd="3" destOrd="0" presId="urn:microsoft.com/office/officeart/2008/layout/HalfCircleOrganizationChart"/>
    <dgm:cxn modelId="{9CB9F5B3-174A-4394-85A7-C1FFBA133DA3}" type="presParOf" srcId="{077E3D68-7772-4CD7-81DF-77C543219A17}" destId="{931047FB-42E6-40E3-83DE-A772C6132BCE}" srcOrd="1" destOrd="0" presId="urn:microsoft.com/office/officeart/2008/layout/HalfCircleOrganizationChart"/>
    <dgm:cxn modelId="{C1A29118-88B2-4E90-8B4B-E7C6C987010A}" type="presParOf" srcId="{077E3D68-7772-4CD7-81DF-77C543219A17}" destId="{FF8EB196-658D-4F4B-B88A-D4482FA7ECE5}" srcOrd="2" destOrd="0" presId="urn:microsoft.com/office/officeart/2008/layout/HalfCircleOrganizationChart"/>
    <dgm:cxn modelId="{60D34A7A-D6B6-4D0E-945B-A19C92F7F27D}" type="presParOf" srcId="{92DDFB9B-0216-4FC3-B853-63ED8D89B815}" destId="{A2D6DABE-90CF-45F8-8216-2399E104CF85}" srcOrd="2" destOrd="0" presId="urn:microsoft.com/office/officeart/2008/layout/HalfCircleOrganizationChart"/>
    <dgm:cxn modelId="{D919E3C8-A591-42D4-9ED4-3B58016D9BA5}" type="presParOf" srcId="{9D6B9E01-CF56-469D-BE3F-D20088D3AB8E}" destId="{A7DB6B36-81A5-4BC0-AE72-EC657F072BBD}" srcOrd="2" destOrd="0" presId="urn:microsoft.com/office/officeart/2008/layout/HalfCircleOrganizationChart"/>
    <dgm:cxn modelId="{2BCC5444-BEC4-4C3E-9D88-9284EC1CCBB9}" type="presParOf" srcId="{330F4435-5B31-46A0-AA3C-E1E9D4FC5C40}" destId="{6271D90E-2091-4332-8CC7-9D26B0AD2102}"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8208A-06BE-468B-9CCF-5A4C0E5B81A3}">
      <dsp:nvSpPr>
        <dsp:cNvPr id="0" name=""/>
        <dsp:cNvSpPr/>
      </dsp:nvSpPr>
      <dsp:spPr>
        <a:xfrm>
          <a:off x="8091683" y="1551338"/>
          <a:ext cx="371228" cy="3107020"/>
        </a:xfrm>
        <a:custGeom>
          <a:avLst/>
          <a:gdLst/>
          <a:ahLst/>
          <a:cxnLst/>
          <a:rect l="0" t="0" r="0" b="0"/>
          <a:pathLst>
            <a:path>
              <a:moveTo>
                <a:pt x="0" y="0"/>
              </a:moveTo>
              <a:lnTo>
                <a:pt x="0" y="3107020"/>
              </a:lnTo>
              <a:lnTo>
                <a:pt x="371228" y="3107020"/>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31B08-5E3F-4DFE-976F-2191B4D7A88D}">
      <dsp:nvSpPr>
        <dsp:cNvPr id="0" name=""/>
        <dsp:cNvSpPr/>
      </dsp:nvSpPr>
      <dsp:spPr>
        <a:xfrm>
          <a:off x="8091683" y="1551338"/>
          <a:ext cx="371228" cy="2534037"/>
        </a:xfrm>
        <a:custGeom>
          <a:avLst/>
          <a:gdLst/>
          <a:ahLst/>
          <a:cxnLst/>
          <a:rect l="0" t="0" r="0" b="0"/>
          <a:pathLst>
            <a:path>
              <a:moveTo>
                <a:pt x="0" y="0"/>
              </a:moveTo>
              <a:lnTo>
                <a:pt x="0" y="2534037"/>
              </a:lnTo>
              <a:lnTo>
                <a:pt x="371228" y="2534037"/>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BC546A-179B-4A6B-B128-5D884655B288}">
      <dsp:nvSpPr>
        <dsp:cNvPr id="0" name=""/>
        <dsp:cNvSpPr/>
      </dsp:nvSpPr>
      <dsp:spPr>
        <a:xfrm>
          <a:off x="8091683" y="1551338"/>
          <a:ext cx="371228" cy="1961054"/>
        </a:xfrm>
        <a:custGeom>
          <a:avLst/>
          <a:gdLst/>
          <a:ahLst/>
          <a:cxnLst/>
          <a:rect l="0" t="0" r="0" b="0"/>
          <a:pathLst>
            <a:path>
              <a:moveTo>
                <a:pt x="0" y="0"/>
              </a:moveTo>
              <a:lnTo>
                <a:pt x="0" y="1961054"/>
              </a:lnTo>
              <a:lnTo>
                <a:pt x="371228" y="1961054"/>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20767-01FF-4027-9C39-60A86AD35875}">
      <dsp:nvSpPr>
        <dsp:cNvPr id="0" name=""/>
        <dsp:cNvSpPr/>
      </dsp:nvSpPr>
      <dsp:spPr>
        <a:xfrm>
          <a:off x="8091683" y="1551338"/>
          <a:ext cx="371228" cy="1388071"/>
        </a:xfrm>
        <a:custGeom>
          <a:avLst/>
          <a:gdLst/>
          <a:ahLst/>
          <a:cxnLst/>
          <a:rect l="0" t="0" r="0" b="0"/>
          <a:pathLst>
            <a:path>
              <a:moveTo>
                <a:pt x="0" y="0"/>
              </a:moveTo>
              <a:lnTo>
                <a:pt x="0" y="1388071"/>
              </a:lnTo>
              <a:lnTo>
                <a:pt x="371228" y="138807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48E26-BE20-4512-9EF9-1D2ABE1D7E89}">
      <dsp:nvSpPr>
        <dsp:cNvPr id="0" name=""/>
        <dsp:cNvSpPr/>
      </dsp:nvSpPr>
      <dsp:spPr>
        <a:xfrm>
          <a:off x="8091683" y="1551338"/>
          <a:ext cx="371228" cy="815088"/>
        </a:xfrm>
        <a:custGeom>
          <a:avLst/>
          <a:gdLst/>
          <a:ahLst/>
          <a:cxnLst/>
          <a:rect l="0" t="0" r="0" b="0"/>
          <a:pathLst>
            <a:path>
              <a:moveTo>
                <a:pt x="0" y="0"/>
              </a:moveTo>
              <a:lnTo>
                <a:pt x="0" y="815088"/>
              </a:lnTo>
              <a:lnTo>
                <a:pt x="371228" y="815088"/>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C35C2-D27E-49D8-B3BE-09321283A05A}">
      <dsp:nvSpPr>
        <dsp:cNvPr id="0" name=""/>
        <dsp:cNvSpPr/>
      </dsp:nvSpPr>
      <dsp:spPr>
        <a:xfrm>
          <a:off x="8091683" y="1551338"/>
          <a:ext cx="371228" cy="242105"/>
        </a:xfrm>
        <a:custGeom>
          <a:avLst/>
          <a:gdLst/>
          <a:ahLst/>
          <a:cxnLst/>
          <a:rect l="0" t="0" r="0" b="0"/>
          <a:pathLst>
            <a:path>
              <a:moveTo>
                <a:pt x="0" y="0"/>
              </a:moveTo>
              <a:lnTo>
                <a:pt x="0" y="242105"/>
              </a:lnTo>
              <a:lnTo>
                <a:pt x="371228" y="242105"/>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94746-7382-44E4-BDEE-F580AEEFD8CD}">
      <dsp:nvSpPr>
        <dsp:cNvPr id="0" name=""/>
        <dsp:cNvSpPr/>
      </dsp:nvSpPr>
      <dsp:spPr>
        <a:xfrm>
          <a:off x="7115190" y="978355"/>
          <a:ext cx="976492" cy="169473"/>
        </a:xfrm>
        <a:custGeom>
          <a:avLst/>
          <a:gdLst/>
          <a:ahLst/>
          <a:cxnLst/>
          <a:rect l="0" t="0" r="0" b="0"/>
          <a:pathLst>
            <a:path>
              <a:moveTo>
                <a:pt x="0" y="0"/>
              </a:moveTo>
              <a:lnTo>
                <a:pt x="0" y="84736"/>
              </a:lnTo>
              <a:lnTo>
                <a:pt x="976492" y="84736"/>
              </a:lnTo>
              <a:lnTo>
                <a:pt x="976492" y="169473"/>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4675CD-EC25-450D-8457-77D7FD089F63}">
      <dsp:nvSpPr>
        <dsp:cNvPr id="0" name=""/>
        <dsp:cNvSpPr/>
      </dsp:nvSpPr>
      <dsp:spPr>
        <a:xfrm>
          <a:off x="7069470" y="978355"/>
          <a:ext cx="91440" cy="169473"/>
        </a:xfrm>
        <a:custGeom>
          <a:avLst/>
          <a:gdLst/>
          <a:ahLst/>
          <a:cxnLst/>
          <a:rect l="0" t="0" r="0" b="0"/>
          <a:pathLst>
            <a:path>
              <a:moveTo>
                <a:pt x="45720" y="0"/>
              </a:moveTo>
              <a:lnTo>
                <a:pt x="45720" y="169473"/>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A3454-819E-466D-9D14-8B9C167D51AE}">
      <dsp:nvSpPr>
        <dsp:cNvPr id="0" name=""/>
        <dsp:cNvSpPr/>
      </dsp:nvSpPr>
      <dsp:spPr>
        <a:xfrm>
          <a:off x="6138698" y="1551338"/>
          <a:ext cx="371228" cy="3107020"/>
        </a:xfrm>
        <a:custGeom>
          <a:avLst/>
          <a:gdLst/>
          <a:ahLst/>
          <a:cxnLst/>
          <a:rect l="0" t="0" r="0" b="0"/>
          <a:pathLst>
            <a:path>
              <a:moveTo>
                <a:pt x="0" y="0"/>
              </a:moveTo>
              <a:lnTo>
                <a:pt x="0" y="3107020"/>
              </a:lnTo>
              <a:lnTo>
                <a:pt x="371228" y="3107020"/>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9B2B9-9DDF-4C90-89D2-13F6A58D3233}">
      <dsp:nvSpPr>
        <dsp:cNvPr id="0" name=""/>
        <dsp:cNvSpPr/>
      </dsp:nvSpPr>
      <dsp:spPr>
        <a:xfrm>
          <a:off x="6138698" y="1551338"/>
          <a:ext cx="371228" cy="2534037"/>
        </a:xfrm>
        <a:custGeom>
          <a:avLst/>
          <a:gdLst/>
          <a:ahLst/>
          <a:cxnLst/>
          <a:rect l="0" t="0" r="0" b="0"/>
          <a:pathLst>
            <a:path>
              <a:moveTo>
                <a:pt x="0" y="0"/>
              </a:moveTo>
              <a:lnTo>
                <a:pt x="0" y="2534037"/>
              </a:lnTo>
              <a:lnTo>
                <a:pt x="371228" y="2534037"/>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CA880-B9CA-43A9-A0E7-AA16D1502AE0}">
      <dsp:nvSpPr>
        <dsp:cNvPr id="0" name=""/>
        <dsp:cNvSpPr/>
      </dsp:nvSpPr>
      <dsp:spPr>
        <a:xfrm>
          <a:off x="6138698" y="1551338"/>
          <a:ext cx="371228" cy="1961054"/>
        </a:xfrm>
        <a:custGeom>
          <a:avLst/>
          <a:gdLst/>
          <a:ahLst/>
          <a:cxnLst/>
          <a:rect l="0" t="0" r="0" b="0"/>
          <a:pathLst>
            <a:path>
              <a:moveTo>
                <a:pt x="0" y="0"/>
              </a:moveTo>
              <a:lnTo>
                <a:pt x="0" y="1961054"/>
              </a:lnTo>
              <a:lnTo>
                <a:pt x="371228" y="1961054"/>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BEE24-E502-4884-9EF9-41A1DBE33313}">
      <dsp:nvSpPr>
        <dsp:cNvPr id="0" name=""/>
        <dsp:cNvSpPr/>
      </dsp:nvSpPr>
      <dsp:spPr>
        <a:xfrm>
          <a:off x="6138698" y="1551338"/>
          <a:ext cx="371228" cy="1388071"/>
        </a:xfrm>
        <a:custGeom>
          <a:avLst/>
          <a:gdLst/>
          <a:ahLst/>
          <a:cxnLst/>
          <a:rect l="0" t="0" r="0" b="0"/>
          <a:pathLst>
            <a:path>
              <a:moveTo>
                <a:pt x="0" y="0"/>
              </a:moveTo>
              <a:lnTo>
                <a:pt x="0" y="1388071"/>
              </a:lnTo>
              <a:lnTo>
                <a:pt x="371228" y="138807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130DA-102D-47A5-BF04-30F213598875}">
      <dsp:nvSpPr>
        <dsp:cNvPr id="0" name=""/>
        <dsp:cNvSpPr/>
      </dsp:nvSpPr>
      <dsp:spPr>
        <a:xfrm>
          <a:off x="6138698" y="1551338"/>
          <a:ext cx="371228" cy="815088"/>
        </a:xfrm>
        <a:custGeom>
          <a:avLst/>
          <a:gdLst/>
          <a:ahLst/>
          <a:cxnLst/>
          <a:rect l="0" t="0" r="0" b="0"/>
          <a:pathLst>
            <a:path>
              <a:moveTo>
                <a:pt x="0" y="0"/>
              </a:moveTo>
              <a:lnTo>
                <a:pt x="0" y="815088"/>
              </a:lnTo>
              <a:lnTo>
                <a:pt x="371228" y="815088"/>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4BF2F-B850-4474-9CBC-AC81DE8AAB61}">
      <dsp:nvSpPr>
        <dsp:cNvPr id="0" name=""/>
        <dsp:cNvSpPr/>
      </dsp:nvSpPr>
      <dsp:spPr>
        <a:xfrm>
          <a:off x="6138698" y="1551338"/>
          <a:ext cx="371228" cy="242105"/>
        </a:xfrm>
        <a:custGeom>
          <a:avLst/>
          <a:gdLst/>
          <a:ahLst/>
          <a:cxnLst/>
          <a:rect l="0" t="0" r="0" b="0"/>
          <a:pathLst>
            <a:path>
              <a:moveTo>
                <a:pt x="0" y="0"/>
              </a:moveTo>
              <a:lnTo>
                <a:pt x="0" y="242105"/>
              </a:lnTo>
              <a:lnTo>
                <a:pt x="371228" y="242105"/>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10E79-8869-4246-9EC9-320D73003195}">
      <dsp:nvSpPr>
        <dsp:cNvPr id="0" name=""/>
        <dsp:cNvSpPr/>
      </dsp:nvSpPr>
      <dsp:spPr>
        <a:xfrm>
          <a:off x="6138698" y="978355"/>
          <a:ext cx="976492" cy="169473"/>
        </a:xfrm>
        <a:custGeom>
          <a:avLst/>
          <a:gdLst/>
          <a:ahLst/>
          <a:cxnLst/>
          <a:rect l="0" t="0" r="0" b="0"/>
          <a:pathLst>
            <a:path>
              <a:moveTo>
                <a:pt x="976492" y="0"/>
              </a:moveTo>
              <a:lnTo>
                <a:pt x="976492" y="84736"/>
              </a:lnTo>
              <a:lnTo>
                <a:pt x="0" y="84736"/>
              </a:lnTo>
              <a:lnTo>
                <a:pt x="0" y="169473"/>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27A19-DF6F-4463-86D1-E98B0075A5A5}">
      <dsp:nvSpPr>
        <dsp:cNvPr id="0" name=""/>
        <dsp:cNvSpPr/>
      </dsp:nvSpPr>
      <dsp:spPr>
        <a:xfrm>
          <a:off x="5406329" y="405372"/>
          <a:ext cx="1708861" cy="169473"/>
        </a:xfrm>
        <a:custGeom>
          <a:avLst/>
          <a:gdLst/>
          <a:ahLst/>
          <a:cxnLst/>
          <a:rect l="0" t="0" r="0" b="0"/>
          <a:pathLst>
            <a:path>
              <a:moveTo>
                <a:pt x="0" y="0"/>
              </a:moveTo>
              <a:lnTo>
                <a:pt x="0" y="84736"/>
              </a:lnTo>
              <a:lnTo>
                <a:pt x="1708861" y="84736"/>
              </a:lnTo>
              <a:lnTo>
                <a:pt x="1708861" y="16947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F1C54-3EE4-45C7-8D50-A22E6CE6B052}">
      <dsp:nvSpPr>
        <dsp:cNvPr id="0" name=""/>
        <dsp:cNvSpPr/>
      </dsp:nvSpPr>
      <dsp:spPr>
        <a:xfrm>
          <a:off x="5406329" y="405372"/>
          <a:ext cx="244123" cy="169473"/>
        </a:xfrm>
        <a:custGeom>
          <a:avLst/>
          <a:gdLst/>
          <a:ahLst/>
          <a:cxnLst/>
          <a:rect l="0" t="0" r="0" b="0"/>
          <a:pathLst>
            <a:path>
              <a:moveTo>
                <a:pt x="0" y="0"/>
              </a:moveTo>
              <a:lnTo>
                <a:pt x="0" y="84736"/>
              </a:lnTo>
              <a:lnTo>
                <a:pt x="244123" y="84736"/>
              </a:lnTo>
              <a:lnTo>
                <a:pt x="244123" y="16947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9FE95-2847-49B4-9684-02EC65954A94}">
      <dsp:nvSpPr>
        <dsp:cNvPr id="0" name=""/>
        <dsp:cNvSpPr/>
      </dsp:nvSpPr>
      <dsp:spPr>
        <a:xfrm>
          <a:off x="4673960" y="405372"/>
          <a:ext cx="732369" cy="169473"/>
        </a:xfrm>
        <a:custGeom>
          <a:avLst/>
          <a:gdLst/>
          <a:ahLst/>
          <a:cxnLst/>
          <a:rect l="0" t="0" r="0" b="0"/>
          <a:pathLst>
            <a:path>
              <a:moveTo>
                <a:pt x="732369" y="0"/>
              </a:moveTo>
              <a:lnTo>
                <a:pt x="732369" y="84736"/>
              </a:lnTo>
              <a:lnTo>
                <a:pt x="0" y="84736"/>
              </a:lnTo>
              <a:lnTo>
                <a:pt x="0" y="16947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69938-67A8-45AC-BBE1-0904E7826D5D}">
      <dsp:nvSpPr>
        <dsp:cNvPr id="0" name=""/>
        <dsp:cNvSpPr/>
      </dsp:nvSpPr>
      <dsp:spPr>
        <a:xfrm>
          <a:off x="3697468" y="978355"/>
          <a:ext cx="1464738" cy="169473"/>
        </a:xfrm>
        <a:custGeom>
          <a:avLst/>
          <a:gdLst/>
          <a:ahLst/>
          <a:cxnLst/>
          <a:rect l="0" t="0" r="0" b="0"/>
          <a:pathLst>
            <a:path>
              <a:moveTo>
                <a:pt x="0" y="0"/>
              </a:moveTo>
              <a:lnTo>
                <a:pt x="0" y="84736"/>
              </a:lnTo>
              <a:lnTo>
                <a:pt x="1464738" y="84736"/>
              </a:lnTo>
              <a:lnTo>
                <a:pt x="1464738" y="169473"/>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9E92E-5050-4521-92EE-7FD85CC7AF81}">
      <dsp:nvSpPr>
        <dsp:cNvPr id="0" name=""/>
        <dsp:cNvSpPr/>
      </dsp:nvSpPr>
      <dsp:spPr>
        <a:xfrm>
          <a:off x="4185714" y="1551338"/>
          <a:ext cx="371228" cy="3107020"/>
        </a:xfrm>
        <a:custGeom>
          <a:avLst/>
          <a:gdLst/>
          <a:ahLst/>
          <a:cxnLst/>
          <a:rect l="0" t="0" r="0" b="0"/>
          <a:pathLst>
            <a:path>
              <a:moveTo>
                <a:pt x="0" y="0"/>
              </a:moveTo>
              <a:lnTo>
                <a:pt x="0" y="3107020"/>
              </a:lnTo>
              <a:lnTo>
                <a:pt x="371228" y="3107020"/>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243ED3-1372-49C1-BF86-485E4B857CF2}">
      <dsp:nvSpPr>
        <dsp:cNvPr id="0" name=""/>
        <dsp:cNvSpPr/>
      </dsp:nvSpPr>
      <dsp:spPr>
        <a:xfrm>
          <a:off x="4185714" y="1551338"/>
          <a:ext cx="371228" cy="2534037"/>
        </a:xfrm>
        <a:custGeom>
          <a:avLst/>
          <a:gdLst/>
          <a:ahLst/>
          <a:cxnLst/>
          <a:rect l="0" t="0" r="0" b="0"/>
          <a:pathLst>
            <a:path>
              <a:moveTo>
                <a:pt x="0" y="0"/>
              </a:moveTo>
              <a:lnTo>
                <a:pt x="0" y="2534037"/>
              </a:lnTo>
              <a:lnTo>
                <a:pt x="371228" y="2534037"/>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788D7-E44D-40E1-92DF-7853E7FC4689}">
      <dsp:nvSpPr>
        <dsp:cNvPr id="0" name=""/>
        <dsp:cNvSpPr/>
      </dsp:nvSpPr>
      <dsp:spPr>
        <a:xfrm>
          <a:off x="4185714" y="1551338"/>
          <a:ext cx="371228" cy="1961054"/>
        </a:xfrm>
        <a:custGeom>
          <a:avLst/>
          <a:gdLst/>
          <a:ahLst/>
          <a:cxnLst/>
          <a:rect l="0" t="0" r="0" b="0"/>
          <a:pathLst>
            <a:path>
              <a:moveTo>
                <a:pt x="0" y="0"/>
              </a:moveTo>
              <a:lnTo>
                <a:pt x="0" y="1961054"/>
              </a:lnTo>
              <a:lnTo>
                <a:pt x="371228" y="1961054"/>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1D64D-077A-4899-8D4D-CBDA23C74876}">
      <dsp:nvSpPr>
        <dsp:cNvPr id="0" name=""/>
        <dsp:cNvSpPr/>
      </dsp:nvSpPr>
      <dsp:spPr>
        <a:xfrm>
          <a:off x="4185714" y="1551338"/>
          <a:ext cx="371228" cy="1388071"/>
        </a:xfrm>
        <a:custGeom>
          <a:avLst/>
          <a:gdLst/>
          <a:ahLst/>
          <a:cxnLst/>
          <a:rect l="0" t="0" r="0" b="0"/>
          <a:pathLst>
            <a:path>
              <a:moveTo>
                <a:pt x="0" y="0"/>
              </a:moveTo>
              <a:lnTo>
                <a:pt x="0" y="1388071"/>
              </a:lnTo>
              <a:lnTo>
                <a:pt x="371228" y="138807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E7339-35C7-4FDE-9B07-869358A2F49C}">
      <dsp:nvSpPr>
        <dsp:cNvPr id="0" name=""/>
        <dsp:cNvSpPr/>
      </dsp:nvSpPr>
      <dsp:spPr>
        <a:xfrm>
          <a:off x="4185714" y="1551338"/>
          <a:ext cx="371228" cy="815088"/>
        </a:xfrm>
        <a:custGeom>
          <a:avLst/>
          <a:gdLst/>
          <a:ahLst/>
          <a:cxnLst/>
          <a:rect l="0" t="0" r="0" b="0"/>
          <a:pathLst>
            <a:path>
              <a:moveTo>
                <a:pt x="0" y="0"/>
              </a:moveTo>
              <a:lnTo>
                <a:pt x="0" y="815088"/>
              </a:lnTo>
              <a:lnTo>
                <a:pt x="371228" y="815088"/>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D205F-AF0F-4F4E-9154-196F2710F6EC}">
      <dsp:nvSpPr>
        <dsp:cNvPr id="0" name=""/>
        <dsp:cNvSpPr/>
      </dsp:nvSpPr>
      <dsp:spPr>
        <a:xfrm>
          <a:off x="4185714" y="1551338"/>
          <a:ext cx="371228" cy="242105"/>
        </a:xfrm>
        <a:custGeom>
          <a:avLst/>
          <a:gdLst/>
          <a:ahLst/>
          <a:cxnLst/>
          <a:rect l="0" t="0" r="0" b="0"/>
          <a:pathLst>
            <a:path>
              <a:moveTo>
                <a:pt x="0" y="0"/>
              </a:moveTo>
              <a:lnTo>
                <a:pt x="0" y="242105"/>
              </a:lnTo>
              <a:lnTo>
                <a:pt x="371228" y="242105"/>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374DB-6581-4D63-AE0A-F9B92BE6F9F3}">
      <dsp:nvSpPr>
        <dsp:cNvPr id="0" name=""/>
        <dsp:cNvSpPr/>
      </dsp:nvSpPr>
      <dsp:spPr>
        <a:xfrm>
          <a:off x="3697468" y="978355"/>
          <a:ext cx="488246" cy="169473"/>
        </a:xfrm>
        <a:custGeom>
          <a:avLst/>
          <a:gdLst/>
          <a:ahLst/>
          <a:cxnLst/>
          <a:rect l="0" t="0" r="0" b="0"/>
          <a:pathLst>
            <a:path>
              <a:moveTo>
                <a:pt x="0" y="0"/>
              </a:moveTo>
              <a:lnTo>
                <a:pt x="0" y="84736"/>
              </a:lnTo>
              <a:lnTo>
                <a:pt x="488246" y="84736"/>
              </a:lnTo>
              <a:lnTo>
                <a:pt x="488246" y="169473"/>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E8EF7-77ED-4888-A6E7-CB48F5A77A87}">
      <dsp:nvSpPr>
        <dsp:cNvPr id="0" name=""/>
        <dsp:cNvSpPr/>
      </dsp:nvSpPr>
      <dsp:spPr>
        <a:xfrm>
          <a:off x="3209222" y="978355"/>
          <a:ext cx="488246" cy="169473"/>
        </a:xfrm>
        <a:custGeom>
          <a:avLst/>
          <a:gdLst/>
          <a:ahLst/>
          <a:cxnLst/>
          <a:rect l="0" t="0" r="0" b="0"/>
          <a:pathLst>
            <a:path>
              <a:moveTo>
                <a:pt x="488246" y="0"/>
              </a:moveTo>
              <a:lnTo>
                <a:pt x="488246" y="84736"/>
              </a:lnTo>
              <a:lnTo>
                <a:pt x="0" y="84736"/>
              </a:lnTo>
              <a:lnTo>
                <a:pt x="0" y="169473"/>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EE018-A0E2-4E7F-8C7D-E3802BACDFEC}">
      <dsp:nvSpPr>
        <dsp:cNvPr id="0" name=""/>
        <dsp:cNvSpPr/>
      </dsp:nvSpPr>
      <dsp:spPr>
        <a:xfrm>
          <a:off x="2232730" y="1551338"/>
          <a:ext cx="371228" cy="3107020"/>
        </a:xfrm>
        <a:custGeom>
          <a:avLst/>
          <a:gdLst/>
          <a:ahLst/>
          <a:cxnLst/>
          <a:rect l="0" t="0" r="0" b="0"/>
          <a:pathLst>
            <a:path>
              <a:moveTo>
                <a:pt x="0" y="0"/>
              </a:moveTo>
              <a:lnTo>
                <a:pt x="0" y="3107020"/>
              </a:lnTo>
              <a:lnTo>
                <a:pt x="371228" y="3107020"/>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624E5-ACBD-4CE6-B0E3-010A03EFA3E2}">
      <dsp:nvSpPr>
        <dsp:cNvPr id="0" name=""/>
        <dsp:cNvSpPr/>
      </dsp:nvSpPr>
      <dsp:spPr>
        <a:xfrm>
          <a:off x="2232730" y="1551338"/>
          <a:ext cx="371228" cy="2534037"/>
        </a:xfrm>
        <a:custGeom>
          <a:avLst/>
          <a:gdLst/>
          <a:ahLst/>
          <a:cxnLst/>
          <a:rect l="0" t="0" r="0" b="0"/>
          <a:pathLst>
            <a:path>
              <a:moveTo>
                <a:pt x="0" y="0"/>
              </a:moveTo>
              <a:lnTo>
                <a:pt x="0" y="2534037"/>
              </a:lnTo>
              <a:lnTo>
                <a:pt x="371228" y="2534037"/>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7C6A8-EEB5-4A09-9625-BA72BAD93DBF}">
      <dsp:nvSpPr>
        <dsp:cNvPr id="0" name=""/>
        <dsp:cNvSpPr/>
      </dsp:nvSpPr>
      <dsp:spPr>
        <a:xfrm>
          <a:off x="2232730" y="1551338"/>
          <a:ext cx="371228" cy="1961054"/>
        </a:xfrm>
        <a:custGeom>
          <a:avLst/>
          <a:gdLst/>
          <a:ahLst/>
          <a:cxnLst/>
          <a:rect l="0" t="0" r="0" b="0"/>
          <a:pathLst>
            <a:path>
              <a:moveTo>
                <a:pt x="0" y="0"/>
              </a:moveTo>
              <a:lnTo>
                <a:pt x="0" y="1961054"/>
              </a:lnTo>
              <a:lnTo>
                <a:pt x="371228" y="1961054"/>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38ABB-20D2-456A-9DA8-F7EED549D611}">
      <dsp:nvSpPr>
        <dsp:cNvPr id="0" name=""/>
        <dsp:cNvSpPr/>
      </dsp:nvSpPr>
      <dsp:spPr>
        <a:xfrm>
          <a:off x="2232730" y="1551338"/>
          <a:ext cx="371228" cy="1388071"/>
        </a:xfrm>
        <a:custGeom>
          <a:avLst/>
          <a:gdLst/>
          <a:ahLst/>
          <a:cxnLst/>
          <a:rect l="0" t="0" r="0" b="0"/>
          <a:pathLst>
            <a:path>
              <a:moveTo>
                <a:pt x="0" y="0"/>
              </a:moveTo>
              <a:lnTo>
                <a:pt x="0" y="1388071"/>
              </a:lnTo>
              <a:lnTo>
                <a:pt x="371228" y="1388071"/>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EAF9B-02E3-41BE-AFF4-00AA47B455ED}">
      <dsp:nvSpPr>
        <dsp:cNvPr id="0" name=""/>
        <dsp:cNvSpPr/>
      </dsp:nvSpPr>
      <dsp:spPr>
        <a:xfrm>
          <a:off x="2232730" y="1551338"/>
          <a:ext cx="371228" cy="815088"/>
        </a:xfrm>
        <a:custGeom>
          <a:avLst/>
          <a:gdLst/>
          <a:ahLst/>
          <a:cxnLst/>
          <a:rect l="0" t="0" r="0" b="0"/>
          <a:pathLst>
            <a:path>
              <a:moveTo>
                <a:pt x="0" y="0"/>
              </a:moveTo>
              <a:lnTo>
                <a:pt x="0" y="815088"/>
              </a:lnTo>
              <a:lnTo>
                <a:pt x="371228" y="815088"/>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5181D-8277-44B2-ACD6-40123E40249A}">
      <dsp:nvSpPr>
        <dsp:cNvPr id="0" name=""/>
        <dsp:cNvSpPr/>
      </dsp:nvSpPr>
      <dsp:spPr>
        <a:xfrm>
          <a:off x="2232730" y="1551338"/>
          <a:ext cx="371228" cy="242105"/>
        </a:xfrm>
        <a:custGeom>
          <a:avLst/>
          <a:gdLst/>
          <a:ahLst/>
          <a:cxnLst/>
          <a:rect l="0" t="0" r="0" b="0"/>
          <a:pathLst>
            <a:path>
              <a:moveTo>
                <a:pt x="0" y="0"/>
              </a:moveTo>
              <a:lnTo>
                <a:pt x="0" y="242105"/>
              </a:lnTo>
              <a:lnTo>
                <a:pt x="371228" y="242105"/>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96C13B-A35D-4C34-B7E0-0B82A1FF2F7A}">
      <dsp:nvSpPr>
        <dsp:cNvPr id="0" name=""/>
        <dsp:cNvSpPr/>
      </dsp:nvSpPr>
      <dsp:spPr>
        <a:xfrm>
          <a:off x="2232730" y="978355"/>
          <a:ext cx="1464738" cy="169473"/>
        </a:xfrm>
        <a:custGeom>
          <a:avLst/>
          <a:gdLst/>
          <a:ahLst/>
          <a:cxnLst/>
          <a:rect l="0" t="0" r="0" b="0"/>
          <a:pathLst>
            <a:path>
              <a:moveTo>
                <a:pt x="1464738" y="0"/>
              </a:moveTo>
              <a:lnTo>
                <a:pt x="1464738" y="84736"/>
              </a:lnTo>
              <a:lnTo>
                <a:pt x="0" y="84736"/>
              </a:lnTo>
              <a:lnTo>
                <a:pt x="0" y="169473"/>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56334-D1F5-48D1-B010-5573D749E011}">
      <dsp:nvSpPr>
        <dsp:cNvPr id="0" name=""/>
        <dsp:cNvSpPr/>
      </dsp:nvSpPr>
      <dsp:spPr>
        <a:xfrm>
          <a:off x="3697468" y="405372"/>
          <a:ext cx="1708861" cy="169473"/>
        </a:xfrm>
        <a:custGeom>
          <a:avLst/>
          <a:gdLst/>
          <a:ahLst/>
          <a:cxnLst/>
          <a:rect l="0" t="0" r="0" b="0"/>
          <a:pathLst>
            <a:path>
              <a:moveTo>
                <a:pt x="1708861" y="0"/>
              </a:moveTo>
              <a:lnTo>
                <a:pt x="1708861" y="84736"/>
              </a:lnTo>
              <a:lnTo>
                <a:pt x="0" y="84736"/>
              </a:lnTo>
              <a:lnTo>
                <a:pt x="0" y="169473"/>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6371E4-4F4E-4B3B-BFB0-0AACBA7AAC31}">
      <dsp:nvSpPr>
        <dsp:cNvPr id="0" name=""/>
        <dsp:cNvSpPr/>
      </dsp:nvSpPr>
      <dsp:spPr>
        <a:xfrm>
          <a:off x="5204575" y="1862"/>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2AD16-B7F6-46E3-8A4F-70164F6FEA90}">
      <dsp:nvSpPr>
        <dsp:cNvPr id="0" name=""/>
        <dsp:cNvSpPr/>
      </dsp:nvSpPr>
      <dsp:spPr>
        <a:xfrm>
          <a:off x="5204575" y="1862"/>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A83D4-A601-4AAE-A176-59F3600997FA}">
      <dsp:nvSpPr>
        <dsp:cNvPr id="0" name=""/>
        <dsp:cNvSpPr/>
      </dsp:nvSpPr>
      <dsp:spPr>
        <a:xfrm>
          <a:off x="5002820" y="74494"/>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latin typeface="Calibri" pitchFamily="34" charset="0"/>
              <a:cs typeface="Calibri" pitchFamily="34" charset="0"/>
            </a:rPr>
            <a:t>IAF</a:t>
          </a:r>
          <a:endParaRPr lang="tr-TR" sz="1400" b="1" kern="1200" dirty="0">
            <a:latin typeface="Calibri" pitchFamily="34" charset="0"/>
            <a:cs typeface="Calibri" pitchFamily="34" charset="0"/>
          </a:endParaRPr>
        </a:p>
      </dsp:txBody>
      <dsp:txXfrm>
        <a:off x="5002820" y="74494"/>
        <a:ext cx="807018" cy="258245"/>
      </dsp:txXfrm>
    </dsp:sp>
    <dsp:sp modelId="{05914CFD-0190-4077-99BE-E4E79B5342D1}">
      <dsp:nvSpPr>
        <dsp:cNvPr id="0" name=""/>
        <dsp:cNvSpPr/>
      </dsp:nvSpPr>
      <dsp:spPr>
        <a:xfrm>
          <a:off x="3495713" y="574845"/>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F1E8B-6B25-4B17-A2CF-56358EA85FB1}">
      <dsp:nvSpPr>
        <dsp:cNvPr id="0" name=""/>
        <dsp:cNvSpPr/>
      </dsp:nvSpPr>
      <dsp:spPr>
        <a:xfrm>
          <a:off x="3495713" y="574845"/>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6333C-4BB9-47E8-832F-C053D72AB493}">
      <dsp:nvSpPr>
        <dsp:cNvPr id="0" name=""/>
        <dsp:cNvSpPr/>
      </dsp:nvSpPr>
      <dsp:spPr>
        <a:xfrm>
          <a:off x="3293959" y="647477"/>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t>EA</a:t>
          </a:r>
          <a:endParaRPr lang="tr-TR" sz="900" b="1" kern="1200" dirty="0"/>
        </a:p>
      </dsp:txBody>
      <dsp:txXfrm>
        <a:off x="3293959" y="647477"/>
        <a:ext cx="807018" cy="258245"/>
      </dsp:txXfrm>
    </dsp:sp>
    <dsp:sp modelId="{5C35CAFC-8D6E-41DD-9F84-9928F9A5B3DD}">
      <dsp:nvSpPr>
        <dsp:cNvPr id="0" name=""/>
        <dsp:cNvSpPr/>
      </dsp:nvSpPr>
      <dsp:spPr>
        <a:xfrm>
          <a:off x="2030975" y="1147828"/>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EE40F-740B-41A7-AFCF-284E4E50F55F}">
      <dsp:nvSpPr>
        <dsp:cNvPr id="0" name=""/>
        <dsp:cNvSpPr/>
      </dsp:nvSpPr>
      <dsp:spPr>
        <a:xfrm>
          <a:off x="2030975" y="1147828"/>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EA72E6-04F3-4E97-AFD0-4EE751CCA14D}">
      <dsp:nvSpPr>
        <dsp:cNvPr id="0" name=""/>
        <dsp:cNvSpPr/>
      </dsp:nvSpPr>
      <dsp:spPr>
        <a:xfrm>
          <a:off x="1829220" y="1220460"/>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TURKAK</a:t>
          </a:r>
          <a:endParaRPr lang="tr-TR" sz="900" kern="1200" dirty="0"/>
        </a:p>
      </dsp:txBody>
      <dsp:txXfrm>
        <a:off x="1829220" y="1220460"/>
        <a:ext cx="807018" cy="258245"/>
      </dsp:txXfrm>
    </dsp:sp>
    <dsp:sp modelId="{454C0E28-2733-4AD7-A911-1F277EFDFDB4}">
      <dsp:nvSpPr>
        <dsp:cNvPr id="0" name=""/>
        <dsp:cNvSpPr/>
      </dsp:nvSpPr>
      <dsp:spPr>
        <a:xfrm>
          <a:off x="2555537" y="1720811"/>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BEE3E-52E2-4392-BF1D-9C2FAFBC5522}">
      <dsp:nvSpPr>
        <dsp:cNvPr id="0" name=""/>
        <dsp:cNvSpPr/>
      </dsp:nvSpPr>
      <dsp:spPr>
        <a:xfrm>
          <a:off x="2555537" y="1720811"/>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CE902-D8FC-4B1B-AB49-982005D34F01}">
      <dsp:nvSpPr>
        <dsp:cNvPr id="0" name=""/>
        <dsp:cNvSpPr/>
      </dsp:nvSpPr>
      <dsp:spPr>
        <a:xfrm>
          <a:off x="2353782" y="1793443"/>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TSE</a:t>
          </a:r>
          <a:endParaRPr lang="tr-TR" sz="900" kern="1200" dirty="0"/>
        </a:p>
      </dsp:txBody>
      <dsp:txXfrm>
        <a:off x="2353782" y="1793443"/>
        <a:ext cx="807018" cy="258245"/>
      </dsp:txXfrm>
    </dsp:sp>
    <dsp:sp modelId="{7C539F6E-EB66-45E7-A79F-008764513C9C}">
      <dsp:nvSpPr>
        <dsp:cNvPr id="0" name=""/>
        <dsp:cNvSpPr/>
      </dsp:nvSpPr>
      <dsp:spPr>
        <a:xfrm>
          <a:off x="2555537" y="2293794"/>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6893E5-0ADC-4BF6-9707-BF1BD5727043}">
      <dsp:nvSpPr>
        <dsp:cNvPr id="0" name=""/>
        <dsp:cNvSpPr/>
      </dsp:nvSpPr>
      <dsp:spPr>
        <a:xfrm>
          <a:off x="2555537" y="2293794"/>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B2934B-1D5B-4F99-9F91-8BCACBB4F6D8}">
      <dsp:nvSpPr>
        <dsp:cNvPr id="0" name=""/>
        <dsp:cNvSpPr/>
      </dsp:nvSpPr>
      <dsp:spPr>
        <a:xfrm>
          <a:off x="2353782" y="2366426"/>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ROYALCERT</a:t>
          </a:r>
          <a:endParaRPr lang="tr-TR" sz="900" kern="1200" dirty="0"/>
        </a:p>
      </dsp:txBody>
      <dsp:txXfrm>
        <a:off x="2353782" y="2366426"/>
        <a:ext cx="807018" cy="258245"/>
      </dsp:txXfrm>
    </dsp:sp>
    <dsp:sp modelId="{A0E1FACC-4CE1-4C9B-91D0-3BD1C325289B}">
      <dsp:nvSpPr>
        <dsp:cNvPr id="0" name=""/>
        <dsp:cNvSpPr/>
      </dsp:nvSpPr>
      <dsp:spPr>
        <a:xfrm>
          <a:off x="2555537" y="2866777"/>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1A481-FAD1-48DC-8630-4A20BA9ED85D}">
      <dsp:nvSpPr>
        <dsp:cNvPr id="0" name=""/>
        <dsp:cNvSpPr/>
      </dsp:nvSpPr>
      <dsp:spPr>
        <a:xfrm>
          <a:off x="2555537" y="2866777"/>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3EB031-440B-4F2C-864B-75751CD89A77}">
      <dsp:nvSpPr>
        <dsp:cNvPr id="0" name=""/>
        <dsp:cNvSpPr/>
      </dsp:nvSpPr>
      <dsp:spPr>
        <a:xfrm>
          <a:off x="2353782" y="2939409"/>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KALİTEST</a:t>
          </a:r>
          <a:endParaRPr lang="tr-TR" sz="900" kern="1200" dirty="0"/>
        </a:p>
      </dsp:txBody>
      <dsp:txXfrm>
        <a:off x="2353782" y="2939409"/>
        <a:ext cx="807018" cy="258245"/>
      </dsp:txXfrm>
    </dsp:sp>
    <dsp:sp modelId="{8DD0AAF2-F4FC-47E8-816A-7B1042E42B86}">
      <dsp:nvSpPr>
        <dsp:cNvPr id="0" name=""/>
        <dsp:cNvSpPr/>
      </dsp:nvSpPr>
      <dsp:spPr>
        <a:xfrm>
          <a:off x="2555537" y="3439760"/>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F15A8-0947-47FA-8DE4-8903471E63BF}">
      <dsp:nvSpPr>
        <dsp:cNvPr id="0" name=""/>
        <dsp:cNvSpPr/>
      </dsp:nvSpPr>
      <dsp:spPr>
        <a:xfrm>
          <a:off x="2555537" y="3439760"/>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05B99-815D-4BC2-9C5C-6C4FE27255A9}">
      <dsp:nvSpPr>
        <dsp:cNvPr id="0" name=""/>
        <dsp:cNvSpPr/>
      </dsp:nvSpPr>
      <dsp:spPr>
        <a:xfrm>
          <a:off x="2353782" y="3512392"/>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SGS</a:t>
          </a:r>
          <a:endParaRPr lang="tr-TR" sz="900" kern="1200" dirty="0"/>
        </a:p>
      </dsp:txBody>
      <dsp:txXfrm>
        <a:off x="2353782" y="3512392"/>
        <a:ext cx="807018" cy="258245"/>
      </dsp:txXfrm>
    </dsp:sp>
    <dsp:sp modelId="{8D28E60B-B153-457A-8E2C-697D6914E433}">
      <dsp:nvSpPr>
        <dsp:cNvPr id="0" name=""/>
        <dsp:cNvSpPr/>
      </dsp:nvSpPr>
      <dsp:spPr>
        <a:xfrm>
          <a:off x="2555537" y="4012743"/>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40B0C-3242-4F80-BCD0-7CB2BED0B237}">
      <dsp:nvSpPr>
        <dsp:cNvPr id="0" name=""/>
        <dsp:cNvSpPr/>
      </dsp:nvSpPr>
      <dsp:spPr>
        <a:xfrm>
          <a:off x="2555537" y="4012743"/>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9E97A-8FDF-4A8A-8257-5C1832705FFA}">
      <dsp:nvSpPr>
        <dsp:cNvPr id="0" name=""/>
        <dsp:cNvSpPr/>
      </dsp:nvSpPr>
      <dsp:spPr>
        <a:xfrm>
          <a:off x="2353782" y="4085375"/>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BUREAU VERİTAS</a:t>
          </a:r>
          <a:endParaRPr lang="tr-TR" sz="900" kern="1200" dirty="0"/>
        </a:p>
      </dsp:txBody>
      <dsp:txXfrm>
        <a:off x="2353782" y="4085375"/>
        <a:ext cx="807018" cy="258245"/>
      </dsp:txXfrm>
    </dsp:sp>
    <dsp:sp modelId="{D9B1C091-12BD-44F0-A68C-AD6B09E7E582}">
      <dsp:nvSpPr>
        <dsp:cNvPr id="0" name=""/>
        <dsp:cNvSpPr/>
      </dsp:nvSpPr>
      <dsp:spPr>
        <a:xfrm>
          <a:off x="2555537" y="4585726"/>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89FF8-C554-4627-A32A-C804FB49B255}">
      <dsp:nvSpPr>
        <dsp:cNvPr id="0" name=""/>
        <dsp:cNvSpPr/>
      </dsp:nvSpPr>
      <dsp:spPr>
        <a:xfrm>
          <a:off x="2555537" y="4585726"/>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E2F01-EBE0-43B0-99CA-64386C0AABEB}">
      <dsp:nvSpPr>
        <dsp:cNvPr id="0" name=""/>
        <dsp:cNvSpPr/>
      </dsp:nvSpPr>
      <dsp:spPr>
        <a:xfrm>
          <a:off x="2353782" y="4658358"/>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TUV</a:t>
          </a:r>
          <a:endParaRPr lang="tr-TR" sz="900" kern="1200" dirty="0"/>
        </a:p>
      </dsp:txBody>
      <dsp:txXfrm>
        <a:off x="2353782" y="4658358"/>
        <a:ext cx="807018" cy="258245"/>
      </dsp:txXfrm>
    </dsp:sp>
    <dsp:sp modelId="{4019575A-5870-40CD-8875-E5A8DB72385B}">
      <dsp:nvSpPr>
        <dsp:cNvPr id="0" name=""/>
        <dsp:cNvSpPr/>
      </dsp:nvSpPr>
      <dsp:spPr>
        <a:xfrm>
          <a:off x="3007467" y="1147828"/>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A5ADEC-6646-487F-AD87-3784796210A3}">
      <dsp:nvSpPr>
        <dsp:cNvPr id="0" name=""/>
        <dsp:cNvSpPr/>
      </dsp:nvSpPr>
      <dsp:spPr>
        <a:xfrm>
          <a:off x="3007467" y="1147828"/>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0AB32-5899-4856-936B-616EEB338327}">
      <dsp:nvSpPr>
        <dsp:cNvPr id="0" name=""/>
        <dsp:cNvSpPr/>
      </dsp:nvSpPr>
      <dsp:spPr>
        <a:xfrm>
          <a:off x="2805713" y="1220460"/>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KOFRAC</a:t>
          </a:r>
          <a:endParaRPr lang="tr-TR" sz="900" kern="1200" dirty="0"/>
        </a:p>
      </dsp:txBody>
      <dsp:txXfrm>
        <a:off x="2805713" y="1220460"/>
        <a:ext cx="807018" cy="258245"/>
      </dsp:txXfrm>
    </dsp:sp>
    <dsp:sp modelId="{6C27095E-7BF6-4BD5-87D6-67F1F9CA8FB5}">
      <dsp:nvSpPr>
        <dsp:cNvPr id="0" name=""/>
        <dsp:cNvSpPr/>
      </dsp:nvSpPr>
      <dsp:spPr>
        <a:xfrm>
          <a:off x="3983959" y="1147828"/>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990E2-C828-4490-9091-FE56A6782794}">
      <dsp:nvSpPr>
        <dsp:cNvPr id="0" name=""/>
        <dsp:cNvSpPr/>
      </dsp:nvSpPr>
      <dsp:spPr>
        <a:xfrm>
          <a:off x="3983959" y="1147828"/>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7C431D-0FCA-4615-9856-5D6270F9236E}">
      <dsp:nvSpPr>
        <dsp:cNvPr id="0" name=""/>
        <dsp:cNvSpPr/>
      </dsp:nvSpPr>
      <dsp:spPr>
        <a:xfrm>
          <a:off x="3782205" y="1220460"/>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UKAS</a:t>
          </a:r>
          <a:endParaRPr lang="tr-TR" sz="900" kern="1200" dirty="0"/>
        </a:p>
      </dsp:txBody>
      <dsp:txXfrm>
        <a:off x="3782205" y="1220460"/>
        <a:ext cx="807018" cy="258245"/>
      </dsp:txXfrm>
    </dsp:sp>
    <dsp:sp modelId="{7059DC54-2E8C-49CE-B50C-9D9F038392D3}">
      <dsp:nvSpPr>
        <dsp:cNvPr id="0" name=""/>
        <dsp:cNvSpPr/>
      </dsp:nvSpPr>
      <dsp:spPr>
        <a:xfrm>
          <a:off x="4508521" y="1720811"/>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077D0-B739-4B25-9ACC-B3C3506C6884}">
      <dsp:nvSpPr>
        <dsp:cNvPr id="0" name=""/>
        <dsp:cNvSpPr/>
      </dsp:nvSpPr>
      <dsp:spPr>
        <a:xfrm>
          <a:off x="4508521" y="1720811"/>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5CB66-067C-467E-933A-6403CD694DF2}">
      <dsp:nvSpPr>
        <dsp:cNvPr id="0" name=""/>
        <dsp:cNvSpPr/>
      </dsp:nvSpPr>
      <dsp:spPr>
        <a:xfrm>
          <a:off x="4306767" y="1793443"/>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BSI</a:t>
          </a:r>
          <a:endParaRPr lang="tr-TR" sz="900" kern="1200" dirty="0"/>
        </a:p>
      </dsp:txBody>
      <dsp:txXfrm>
        <a:off x="4306767" y="1793443"/>
        <a:ext cx="807018" cy="258245"/>
      </dsp:txXfrm>
    </dsp:sp>
    <dsp:sp modelId="{73C86C79-EB51-4D6A-8C7A-2A8378BE1E26}">
      <dsp:nvSpPr>
        <dsp:cNvPr id="0" name=""/>
        <dsp:cNvSpPr/>
      </dsp:nvSpPr>
      <dsp:spPr>
        <a:xfrm>
          <a:off x="4508521" y="2293794"/>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966E7-B4EF-418F-AE27-5A377DA01C5F}">
      <dsp:nvSpPr>
        <dsp:cNvPr id="0" name=""/>
        <dsp:cNvSpPr/>
      </dsp:nvSpPr>
      <dsp:spPr>
        <a:xfrm>
          <a:off x="4508521" y="2293794"/>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3134F2-56A1-40DD-AE57-9EDA970D47DD}">
      <dsp:nvSpPr>
        <dsp:cNvPr id="0" name=""/>
        <dsp:cNvSpPr/>
      </dsp:nvSpPr>
      <dsp:spPr>
        <a:xfrm>
          <a:off x="4306767" y="2366426"/>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ISACERT</a:t>
          </a:r>
          <a:endParaRPr lang="tr-TR" sz="900" kern="1200" dirty="0"/>
        </a:p>
      </dsp:txBody>
      <dsp:txXfrm>
        <a:off x="4306767" y="2366426"/>
        <a:ext cx="807018" cy="258245"/>
      </dsp:txXfrm>
    </dsp:sp>
    <dsp:sp modelId="{D199EA0F-F934-47BF-9248-C7C3FC9E1AB0}">
      <dsp:nvSpPr>
        <dsp:cNvPr id="0" name=""/>
        <dsp:cNvSpPr/>
      </dsp:nvSpPr>
      <dsp:spPr>
        <a:xfrm>
          <a:off x="4508521" y="2866777"/>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2666B-0A3D-4A21-A976-83C8C5AE3421}">
      <dsp:nvSpPr>
        <dsp:cNvPr id="0" name=""/>
        <dsp:cNvSpPr/>
      </dsp:nvSpPr>
      <dsp:spPr>
        <a:xfrm>
          <a:off x="4508521" y="2866777"/>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29D5A-631D-4A82-9ED6-4C466278642D}">
      <dsp:nvSpPr>
        <dsp:cNvPr id="0" name=""/>
        <dsp:cNvSpPr/>
      </dsp:nvSpPr>
      <dsp:spPr>
        <a:xfrm>
          <a:off x="4306767" y="2939409"/>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WCS</a:t>
          </a:r>
          <a:endParaRPr lang="tr-TR" sz="900" kern="1200" dirty="0"/>
        </a:p>
      </dsp:txBody>
      <dsp:txXfrm>
        <a:off x="4306767" y="2939409"/>
        <a:ext cx="807018" cy="258245"/>
      </dsp:txXfrm>
    </dsp:sp>
    <dsp:sp modelId="{B45B9BEC-997B-4386-ACA9-750C9F0A37D4}">
      <dsp:nvSpPr>
        <dsp:cNvPr id="0" name=""/>
        <dsp:cNvSpPr/>
      </dsp:nvSpPr>
      <dsp:spPr>
        <a:xfrm>
          <a:off x="4508521" y="3439760"/>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C151C-69FF-46DE-B9A8-9D6CA12D30B6}">
      <dsp:nvSpPr>
        <dsp:cNvPr id="0" name=""/>
        <dsp:cNvSpPr/>
      </dsp:nvSpPr>
      <dsp:spPr>
        <a:xfrm>
          <a:off x="4508521" y="3439760"/>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1958D-B840-466F-B5D8-4F0D1F47EE39}">
      <dsp:nvSpPr>
        <dsp:cNvPr id="0" name=""/>
        <dsp:cNvSpPr/>
      </dsp:nvSpPr>
      <dsp:spPr>
        <a:xfrm>
          <a:off x="4306767" y="3512392"/>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SGS</a:t>
          </a:r>
          <a:endParaRPr lang="tr-TR" sz="900" kern="1200" dirty="0"/>
        </a:p>
      </dsp:txBody>
      <dsp:txXfrm>
        <a:off x="4306767" y="3512392"/>
        <a:ext cx="807018" cy="258245"/>
      </dsp:txXfrm>
    </dsp:sp>
    <dsp:sp modelId="{CD85B4D8-973A-4DFA-BB7D-93095B3A3850}">
      <dsp:nvSpPr>
        <dsp:cNvPr id="0" name=""/>
        <dsp:cNvSpPr/>
      </dsp:nvSpPr>
      <dsp:spPr>
        <a:xfrm>
          <a:off x="4508521" y="4012743"/>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06D96-F1BC-412D-87D6-95B4BC9D2CF3}">
      <dsp:nvSpPr>
        <dsp:cNvPr id="0" name=""/>
        <dsp:cNvSpPr/>
      </dsp:nvSpPr>
      <dsp:spPr>
        <a:xfrm>
          <a:off x="4508521" y="4012743"/>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116EC-2EBF-47DE-898D-0B9BDA92F5D2}">
      <dsp:nvSpPr>
        <dsp:cNvPr id="0" name=""/>
        <dsp:cNvSpPr/>
      </dsp:nvSpPr>
      <dsp:spPr>
        <a:xfrm>
          <a:off x="4306767" y="4085375"/>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MOODY</a:t>
          </a:r>
          <a:endParaRPr lang="tr-TR" sz="900" kern="1200" dirty="0"/>
        </a:p>
      </dsp:txBody>
      <dsp:txXfrm>
        <a:off x="4306767" y="4085375"/>
        <a:ext cx="807018" cy="258245"/>
      </dsp:txXfrm>
    </dsp:sp>
    <dsp:sp modelId="{C46B8C42-96E7-4966-86F6-9507B63384EF}">
      <dsp:nvSpPr>
        <dsp:cNvPr id="0" name=""/>
        <dsp:cNvSpPr/>
      </dsp:nvSpPr>
      <dsp:spPr>
        <a:xfrm>
          <a:off x="4508521" y="4585726"/>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F871E-8BA9-4F6F-8085-E76AED39EDB8}">
      <dsp:nvSpPr>
        <dsp:cNvPr id="0" name=""/>
        <dsp:cNvSpPr/>
      </dsp:nvSpPr>
      <dsp:spPr>
        <a:xfrm>
          <a:off x="4508521" y="4585726"/>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CB2B7-F8BA-4193-8767-BC27D9D53D49}">
      <dsp:nvSpPr>
        <dsp:cNvPr id="0" name=""/>
        <dsp:cNvSpPr/>
      </dsp:nvSpPr>
      <dsp:spPr>
        <a:xfrm>
          <a:off x="4306767" y="4658358"/>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LLOYD’S</a:t>
          </a:r>
          <a:endParaRPr lang="tr-TR" sz="900" kern="1200" dirty="0"/>
        </a:p>
      </dsp:txBody>
      <dsp:txXfrm>
        <a:off x="4306767" y="4658358"/>
        <a:ext cx="807018" cy="258245"/>
      </dsp:txXfrm>
    </dsp:sp>
    <dsp:sp modelId="{C53F4678-EAD7-4801-BAF7-5325B5373009}">
      <dsp:nvSpPr>
        <dsp:cNvPr id="0" name=""/>
        <dsp:cNvSpPr/>
      </dsp:nvSpPr>
      <dsp:spPr>
        <a:xfrm>
          <a:off x="4960451" y="1147828"/>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0DCC88-170F-4DEC-A3CF-72D5215899C9}">
      <dsp:nvSpPr>
        <dsp:cNvPr id="0" name=""/>
        <dsp:cNvSpPr/>
      </dsp:nvSpPr>
      <dsp:spPr>
        <a:xfrm>
          <a:off x="4960451" y="1147828"/>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815C9-B49D-4B0F-902F-A3CEC6E95AA8}">
      <dsp:nvSpPr>
        <dsp:cNvPr id="0" name=""/>
        <dsp:cNvSpPr/>
      </dsp:nvSpPr>
      <dsp:spPr>
        <a:xfrm>
          <a:off x="4758697" y="1220460"/>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DAKKS</a:t>
          </a:r>
          <a:endParaRPr lang="tr-TR" sz="900" kern="1200" dirty="0"/>
        </a:p>
      </dsp:txBody>
      <dsp:txXfrm>
        <a:off x="4758697" y="1220460"/>
        <a:ext cx="807018" cy="258245"/>
      </dsp:txXfrm>
    </dsp:sp>
    <dsp:sp modelId="{5596C11C-3986-48BF-8521-8411E94FB2E0}">
      <dsp:nvSpPr>
        <dsp:cNvPr id="0" name=""/>
        <dsp:cNvSpPr/>
      </dsp:nvSpPr>
      <dsp:spPr>
        <a:xfrm>
          <a:off x="4472205" y="574845"/>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9D9C4-3837-4408-A272-A3066BDFF881}">
      <dsp:nvSpPr>
        <dsp:cNvPr id="0" name=""/>
        <dsp:cNvSpPr/>
      </dsp:nvSpPr>
      <dsp:spPr>
        <a:xfrm>
          <a:off x="4472205" y="574845"/>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EE3CA-EC84-42E2-BF7A-BD847AB0BD1E}">
      <dsp:nvSpPr>
        <dsp:cNvPr id="0" name=""/>
        <dsp:cNvSpPr/>
      </dsp:nvSpPr>
      <dsp:spPr>
        <a:xfrm>
          <a:off x="4270451" y="647477"/>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t>IAAC</a:t>
          </a:r>
          <a:endParaRPr lang="tr-TR" sz="900" b="1" kern="1200" dirty="0"/>
        </a:p>
      </dsp:txBody>
      <dsp:txXfrm>
        <a:off x="4270451" y="647477"/>
        <a:ext cx="807018" cy="258245"/>
      </dsp:txXfrm>
    </dsp:sp>
    <dsp:sp modelId="{44681F10-C9DE-4BBB-AE4D-769A11F867F3}">
      <dsp:nvSpPr>
        <dsp:cNvPr id="0" name=""/>
        <dsp:cNvSpPr/>
      </dsp:nvSpPr>
      <dsp:spPr>
        <a:xfrm>
          <a:off x="5448698" y="574845"/>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4D66A-DFC6-4111-A2D5-498723261785}">
      <dsp:nvSpPr>
        <dsp:cNvPr id="0" name=""/>
        <dsp:cNvSpPr/>
      </dsp:nvSpPr>
      <dsp:spPr>
        <a:xfrm>
          <a:off x="5448698" y="574845"/>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AF98B-ABA5-462D-BF76-0BF5248CD760}">
      <dsp:nvSpPr>
        <dsp:cNvPr id="0" name=""/>
        <dsp:cNvSpPr/>
      </dsp:nvSpPr>
      <dsp:spPr>
        <a:xfrm>
          <a:off x="5246943" y="647477"/>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t>SADCA</a:t>
          </a:r>
          <a:endParaRPr lang="tr-TR" sz="900" b="1" kern="1200" dirty="0"/>
        </a:p>
      </dsp:txBody>
      <dsp:txXfrm>
        <a:off x="5246943" y="647477"/>
        <a:ext cx="807018" cy="258245"/>
      </dsp:txXfrm>
    </dsp:sp>
    <dsp:sp modelId="{7CDBAF67-5652-4624-A179-80B8EC1DF43B}">
      <dsp:nvSpPr>
        <dsp:cNvPr id="0" name=""/>
        <dsp:cNvSpPr/>
      </dsp:nvSpPr>
      <dsp:spPr>
        <a:xfrm>
          <a:off x="6913436" y="574845"/>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ADC01-6C5D-44F5-BE4B-FE5761DFF1F9}">
      <dsp:nvSpPr>
        <dsp:cNvPr id="0" name=""/>
        <dsp:cNvSpPr/>
      </dsp:nvSpPr>
      <dsp:spPr>
        <a:xfrm>
          <a:off x="6913436" y="574845"/>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11113-4369-4F7B-B67C-8E9811C0CCCD}">
      <dsp:nvSpPr>
        <dsp:cNvPr id="0" name=""/>
        <dsp:cNvSpPr/>
      </dsp:nvSpPr>
      <dsp:spPr>
        <a:xfrm>
          <a:off x="6711681" y="647477"/>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t>PAC</a:t>
          </a:r>
          <a:endParaRPr lang="tr-TR" sz="900" b="1" kern="1200" dirty="0"/>
        </a:p>
      </dsp:txBody>
      <dsp:txXfrm>
        <a:off x="6711681" y="647477"/>
        <a:ext cx="807018" cy="258245"/>
      </dsp:txXfrm>
    </dsp:sp>
    <dsp:sp modelId="{EA34F9ED-4EE7-43B4-B3DA-970ED5CD6734}">
      <dsp:nvSpPr>
        <dsp:cNvPr id="0" name=""/>
        <dsp:cNvSpPr/>
      </dsp:nvSpPr>
      <dsp:spPr>
        <a:xfrm>
          <a:off x="5936944" y="1147828"/>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B0383-D1A8-4DF0-9916-1E8C748ABBD1}">
      <dsp:nvSpPr>
        <dsp:cNvPr id="0" name=""/>
        <dsp:cNvSpPr/>
      </dsp:nvSpPr>
      <dsp:spPr>
        <a:xfrm>
          <a:off x="5936944" y="1147828"/>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875AC-77C3-4827-8116-50062504EB6E}">
      <dsp:nvSpPr>
        <dsp:cNvPr id="0" name=""/>
        <dsp:cNvSpPr/>
      </dsp:nvSpPr>
      <dsp:spPr>
        <a:xfrm>
          <a:off x="5735189" y="1220460"/>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JAS-ANZ</a:t>
          </a:r>
          <a:endParaRPr lang="tr-TR" sz="900" kern="1200" dirty="0"/>
        </a:p>
      </dsp:txBody>
      <dsp:txXfrm>
        <a:off x="5735189" y="1220460"/>
        <a:ext cx="807018" cy="258245"/>
      </dsp:txXfrm>
    </dsp:sp>
    <dsp:sp modelId="{0F151E79-B07E-4761-9A44-113B0CC73D80}">
      <dsp:nvSpPr>
        <dsp:cNvPr id="0" name=""/>
        <dsp:cNvSpPr/>
      </dsp:nvSpPr>
      <dsp:spPr>
        <a:xfrm>
          <a:off x="6461506" y="1720811"/>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F6845-157F-4AFC-89FF-497E25131939}">
      <dsp:nvSpPr>
        <dsp:cNvPr id="0" name=""/>
        <dsp:cNvSpPr/>
      </dsp:nvSpPr>
      <dsp:spPr>
        <a:xfrm>
          <a:off x="6461506" y="1720811"/>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13AF3-85BA-4A31-8638-A37126D06C43}">
      <dsp:nvSpPr>
        <dsp:cNvPr id="0" name=""/>
        <dsp:cNvSpPr/>
      </dsp:nvSpPr>
      <dsp:spPr>
        <a:xfrm>
          <a:off x="6259751" y="1793443"/>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ACS</a:t>
          </a:r>
          <a:endParaRPr lang="tr-TR" sz="900" kern="1200" dirty="0"/>
        </a:p>
      </dsp:txBody>
      <dsp:txXfrm>
        <a:off x="6259751" y="1793443"/>
        <a:ext cx="807018" cy="258245"/>
      </dsp:txXfrm>
    </dsp:sp>
    <dsp:sp modelId="{1C85808B-C47C-4348-A9F9-1837160E53CC}">
      <dsp:nvSpPr>
        <dsp:cNvPr id="0" name=""/>
        <dsp:cNvSpPr/>
      </dsp:nvSpPr>
      <dsp:spPr>
        <a:xfrm>
          <a:off x="6461506" y="2293794"/>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DC735-1A04-4919-B647-32B84A55012D}">
      <dsp:nvSpPr>
        <dsp:cNvPr id="0" name=""/>
        <dsp:cNvSpPr/>
      </dsp:nvSpPr>
      <dsp:spPr>
        <a:xfrm>
          <a:off x="6461506" y="2293794"/>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E66AF-CE2B-45BC-8F9C-A3C5F169F48F}">
      <dsp:nvSpPr>
        <dsp:cNvPr id="0" name=""/>
        <dsp:cNvSpPr/>
      </dsp:nvSpPr>
      <dsp:spPr>
        <a:xfrm>
          <a:off x="6259751" y="2366426"/>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ASA</a:t>
          </a:r>
          <a:endParaRPr lang="tr-TR" sz="900" kern="1200" dirty="0"/>
        </a:p>
      </dsp:txBody>
      <dsp:txXfrm>
        <a:off x="6259751" y="2366426"/>
        <a:ext cx="807018" cy="258245"/>
      </dsp:txXfrm>
    </dsp:sp>
    <dsp:sp modelId="{BDE0A5F9-D3B5-431D-9495-826048119ACF}">
      <dsp:nvSpPr>
        <dsp:cNvPr id="0" name=""/>
        <dsp:cNvSpPr/>
      </dsp:nvSpPr>
      <dsp:spPr>
        <a:xfrm>
          <a:off x="6461506" y="2866777"/>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EB7BBA-B5B9-4D5F-96D1-4A47B588EC1F}">
      <dsp:nvSpPr>
        <dsp:cNvPr id="0" name=""/>
        <dsp:cNvSpPr/>
      </dsp:nvSpPr>
      <dsp:spPr>
        <a:xfrm>
          <a:off x="6461506" y="2866777"/>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62985-B297-4230-80F5-A4364A47EE72}">
      <dsp:nvSpPr>
        <dsp:cNvPr id="0" name=""/>
        <dsp:cNvSpPr/>
      </dsp:nvSpPr>
      <dsp:spPr>
        <a:xfrm>
          <a:off x="6259751" y="2939409"/>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CACS</a:t>
          </a:r>
          <a:endParaRPr lang="tr-TR" sz="900" kern="1200" dirty="0"/>
        </a:p>
      </dsp:txBody>
      <dsp:txXfrm>
        <a:off x="6259751" y="2939409"/>
        <a:ext cx="807018" cy="258245"/>
      </dsp:txXfrm>
    </dsp:sp>
    <dsp:sp modelId="{1812FF57-1952-4C29-AEE5-E474B89C0216}">
      <dsp:nvSpPr>
        <dsp:cNvPr id="0" name=""/>
        <dsp:cNvSpPr/>
      </dsp:nvSpPr>
      <dsp:spPr>
        <a:xfrm>
          <a:off x="6461506" y="3439760"/>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706F6-2CBA-4331-BD28-8DC45E5A6F8D}">
      <dsp:nvSpPr>
        <dsp:cNvPr id="0" name=""/>
        <dsp:cNvSpPr/>
      </dsp:nvSpPr>
      <dsp:spPr>
        <a:xfrm>
          <a:off x="6461506" y="3439760"/>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55FF1-45FC-477F-B76A-8A2B584142E7}">
      <dsp:nvSpPr>
        <dsp:cNvPr id="0" name=""/>
        <dsp:cNvSpPr/>
      </dsp:nvSpPr>
      <dsp:spPr>
        <a:xfrm>
          <a:off x="6259751" y="3512392"/>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SGS</a:t>
          </a:r>
          <a:endParaRPr lang="tr-TR" sz="900" kern="1200" dirty="0"/>
        </a:p>
      </dsp:txBody>
      <dsp:txXfrm>
        <a:off x="6259751" y="3512392"/>
        <a:ext cx="807018" cy="258245"/>
      </dsp:txXfrm>
    </dsp:sp>
    <dsp:sp modelId="{22A35363-1007-4C10-8E87-9717F9C20082}">
      <dsp:nvSpPr>
        <dsp:cNvPr id="0" name=""/>
        <dsp:cNvSpPr/>
      </dsp:nvSpPr>
      <dsp:spPr>
        <a:xfrm>
          <a:off x="6461506" y="4012743"/>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21994D-DB3C-4AA1-8E9E-1FD66DE11CC1}">
      <dsp:nvSpPr>
        <dsp:cNvPr id="0" name=""/>
        <dsp:cNvSpPr/>
      </dsp:nvSpPr>
      <dsp:spPr>
        <a:xfrm>
          <a:off x="6461506" y="4012743"/>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8B121B-E49F-4DFA-ADC7-B2B2983AE1E3}">
      <dsp:nvSpPr>
        <dsp:cNvPr id="0" name=""/>
        <dsp:cNvSpPr/>
      </dsp:nvSpPr>
      <dsp:spPr>
        <a:xfrm>
          <a:off x="6259751" y="4085375"/>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ICS</a:t>
          </a:r>
          <a:endParaRPr lang="tr-TR" sz="900" kern="1200" dirty="0"/>
        </a:p>
      </dsp:txBody>
      <dsp:txXfrm>
        <a:off x="6259751" y="4085375"/>
        <a:ext cx="807018" cy="258245"/>
      </dsp:txXfrm>
    </dsp:sp>
    <dsp:sp modelId="{D3568C2E-F3CA-4ECD-B868-53E1C790D9FF}">
      <dsp:nvSpPr>
        <dsp:cNvPr id="0" name=""/>
        <dsp:cNvSpPr/>
      </dsp:nvSpPr>
      <dsp:spPr>
        <a:xfrm>
          <a:off x="6461506" y="4585726"/>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4F214-B31E-4197-80C1-B250E40A6318}">
      <dsp:nvSpPr>
        <dsp:cNvPr id="0" name=""/>
        <dsp:cNvSpPr/>
      </dsp:nvSpPr>
      <dsp:spPr>
        <a:xfrm>
          <a:off x="6461506" y="4585726"/>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649E26-3556-49E2-B4DE-8BFCAFE3DF2C}">
      <dsp:nvSpPr>
        <dsp:cNvPr id="0" name=""/>
        <dsp:cNvSpPr/>
      </dsp:nvSpPr>
      <dsp:spPr>
        <a:xfrm>
          <a:off x="6259751" y="4658358"/>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TUV</a:t>
          </a:r>
          <a:endParaRPr lang="tr-TR" sz="900" kern="1200" dirty="0"/>
        </a:p>
      </dsp:txBody>
      <dsp:txXfrm>
        <a:off x="6259751" y="4658358"/>
        <a:ext cx="807018" cy="258245"/>
      </dsp:txXfrm>
    </dsp:sp>
    <dsp:sp modelId="{8DDFD281-2DFB-4B61-8E6E-EF2D12E8FE87}">
      <dsp:nvSpPr>
        <dsp:cNvPr id="0" name=""/>
        <dsp:cNvSpPr/>
      </dsp:nvSpPr>
      <dsp:spPr>
        <a:xfrm>
          <a:off x="6913436" y="1147828"/>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4BB76-002F-47AF-992A-9C856D9CD43A}">
      <dsp:nvSpPr>
        <dsp:cNvPr id="0" name=""/>
        <dsp:cNvSpPr/>
      </dsp:nvSpPr>
      <dsp:spPr>
        <a:xfrm>
          <a:off x="6913436" y="1147828"/>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F932C-BB4A-4C02-8690-F8CB69C91ADF}">
      <dsp:nvSpPr>
        <dsp:cNvPr id="0" name=""/>
        <dsp:cNvSpPr/>
      </dsp:nvSpPr>
      <dsp:spPr>
        <a:xfrm>
          <a:off x="6711681" y="1220460"/>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SCC</a:t>
          </a:r>
          <a:endParaRPr lang="tr-TR" sz="900" kern="1200" dirty="0"/>
        </a:p>
      </dsp:txBody>
      <dsp:txXfrm>
        <a:off x="6711681" y="1220460"/>
        <a:ext cx="807018" cy="258245"/>
      </dsp:txXfrm>
    </dsp:sp>
    <dsp:sp modelId="{67765B0C-79C5-4B24-A5C0-9321246FB242}">
      <dsp:nvSpPr>
        <dsp:cNvPr id="0" name=""/>
        <dsp:cNvSpPr/>
      </dsp:nvSpPr>
      <dsp:spPr>
        <a:xfrm>
          <a:off x="7889928" y="1147828"/>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90D461-A04C-4C92-8C79-F3D3E9337574}">
      <dsp:nvSpPr>
        <dsp:cNvPr id="0" name=""/>
        <dsp:cNvSpPr/>
      </dsp:nvSpPr>
      <dsp:spPr>
        <a:xfrm>
          <a:off x="7889928" y="1147828"/>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E86992-661C-41BF-969D-1C5DDE1030AB}">
      <dsp:nvSpPr>
        <dsp:cNvPr id="0" name=""/>
        <dsp:cNvSpPr/>
      </dsp:nvSpPr>
      <dsp:spPr>
        <a:xfrm>
          <a:off x="7688173" y="1220460"/>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CNAS</a:t>
          </a:r>
          <a:endParaRPr lang="tr-TR" sz="900" kern="1200" dirty="0"/>
        </a:p>
      </dsp:txBody>
      <dsp:txXfrm>
        <a:off x="7688173" y="1220460"/>
        <a:ext cx="807018" cy="258245"/>
      </dsp:txXfrm>
    </dsp:sp>
    <dsp:sp modelId="{8229F0D4-BFE6-4E74-9759-8EC8344DA446}">
      <dsp:nvSpPr>
        <dsp:cNvPr id="0" name=""/>
        <dsp:cNvSpPr/>
      </dsp:nvSpPr>
      <dsp:spPr>
        <a:xfrm>
          <a:off x="8414490" y="1720811"/>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D802D-019C-4925-918A-033DD8543AC3}">
      <dsp:nvSpPr>
        <dsp:cNvPr id="0" name=""/>
        <dsp:cNvSpPr/>
      </dsp:nvSpPr>
      <dsp:spPr>
        <a:xfrm>
          <a:off x="8414490" y="1720811"/>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D729F7-ADD7-4B37-BC79-2A009DDEFD36}">
      <dsp:nvSpPr>
        <dsp:cNvPr id="0" name=""/>
        <dsp:cNvSpPr/>
      </dsp:nvSpPr>
      <dsp:spPr>
        <a:xfrm>
          <a:off x="8212735" y="1793443"/>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CEPREI</a:t>
          </a:r>
          <a:endParaRPr lang="tr-TR" sz="900" kern="1200" dirty="0"/>
        </a:p>
      </dsp:txBody>
      <dsp:txXfrm>
        <a:off x="8212735" y="1793443"/>
        <a:ext cx="807018" cy="258245"/>
      </dsp:txXfrm>
    </dsp:sp>
    <dsp:sp modelId="{62FFE3EE-EFAA-4805-99EB-44CECBD39F4D}">
      <dsp:nvSpPr>
        <dsp:cNvPr id="0" name=""/>
        <dsp:cNvSpPr/>
      </dsp:nvSpPr>
      <dsp:spPr>
        <a:xfrm>
          <a:off x="8414490" y="2293794"/>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CFDF6-67DB-433A-A499-CEAB996EC144}">
      <dsp:nvSpPr>
        <dsp:cNvPr id="0" name=""/>
        <dsp:cNvSpPr/>
      </dsp:nvSpPr>
      <dsp:spPr>
        <a:xfrm>
          <a:off x="8414490" y="2293794"/>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6E3A78-E2C7-463A-B1DF-521AFE11EFE9}">
      <dsp:nvSpPr>
        <dsp:cNvPr id="0" name=""/>
        <dsp:cNvSpPr/>
      </dsp:nvSpPr>
      <dsp:spPr>
        <a:xfrm>
          <a:off x="8212735" y="2366426"/>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HUAXİA</a:t>
          </a:r>
          <a:endParaRPr lang="tr-TR" sz="900" kern="1200" dirty="0"/>
        </a:p>
      </dsp:txBody>
      <dsp:txXfrm>
        <a:off x="8212735" y="2366426"/>
        <a:ext cx="807018" cy="258245"/>
      </dsp:txXfrm>
    </dsp:sp>
    <dsp:sp modelId="{8090B66B-2AF2-4F5E-8A95-36DCBDC813D4}">
      <dsp:nvSpPr>
        <dsp:cNvPr id="0" name=""/>
        <dsp:cNvSpPr/>
      </dsp:nvSpPr>
      <dsp:spPr>
        <a:xfrm>
          <a:off x="8414490" y="2866777"/>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037D5-9AE4-40B8-8139-AB0C45BD1D99}">
      <dsp:nvSpPr>
        <dsp:cNvPr id="0" name=""/>
        <dsp:cNvSpPr/>
      </dsp:nvSpPr>
      <dsp:spPr>
        <a:xfrm>
          <a:off x="8414490" y="2866777"/>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22D526-6BC1-499C-B002-43B7F3AD4E7B}">
      <dsp:nvSpPr>
        <dsp:cNvPr id="0" name=""/>
        <dsp:cNvSpPr/>
      </dsp:nvSpPr>
      <dsp:spPr>
        <a:xfrm>
          <a:off x="8212735" y="2939409"/>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CFL</a:t>
          </a:r>
          <a:endParaRPr lang="tr-TR" sz="900" kern="1200" dirty="0"/>
        </a:p>
      </dsp:txBody>
      <dsp:txXfrm>
        <a:off x="8212735" y="2939409"/>
        <a:ext cx="807018" cy="258245"/>
      </dsp:txXfrm>
    </dsp:sp>
    <dsp:sp modelId="{992B0BB0-CED3-416F-95BB-5EA52B122518}">
      <dsp:nvSpPr>
        <dsp:cNvPr id="0" name=""/>
        <dsp:cNvSpPr/>
      </dsp:nvSpPr>
      <dsp:spPr>
        <a:xfrm>
          <a:off x="8414490" y="3439760"/>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0E002-3A00-4D69-8C5A-2EEC7BCE0174}">
      <dsp:nvSpPr>
        <dsp:cNvPr id="0" name=""/>
        <dsp:cNvSpPr/>
      </dsp:nvSpPr>
      <dsp:spPr>
        <a:xfrm>
          <a:off x="8414490" y="3439760"/>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2AB57-2B15-46FC-8FD8-A9ED439E1AAE}">
      <dsp:nvSpPr>
        <dsp:cNvPr id="0" name=""/>
        <dsp:cNvSpPr/>
      </dsp:nvSpPr>
      <dsp:spPr>
        <a:xfrm>
          <a:off x="8212735" y="3512392"/>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CRAA</a:t>
          </a:r>
          <a:endParaRPr lang="tr-TR" sz="900" kern="1200" dirty="0"/>
        </a:p>
      </dsp:txBody>
      <dsp:txXfrm>
        <a:off x="8212735" y="3512392"/>
        <a:ext cx="807018" cy="258245"/>
      </dsp:txXfrm>
    </dsp:sp>
    <dsp:sp modelId="{3DD34F5F-93C6-4FAC-828F-210CD857A4FE}">
      <dsp:nvSpPr>
        <dsp:cNvPr id="0" name=""/>
        <dsp:cNvSpPr/>
      </dsp:nvSpPr>
      <dsp:spPr>
        <a:xfrm>
          <a:off x="8414490" y="4012743"/>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C2D67-313F-4A90-A581-96B7F7FC75A5}">
      <dsp:nvSpPr>
        <dsp:cNvPr id="0" name=""/>
        <dsp:cNvSpPr/>
      </dsp:nvSpPr>
      <dsp:spPr>
        <a:xfrm>
          <a:off x="8414490" y="4012743"/>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AED3C-602A-4178-BFDF-3F86B089C27B}">
      <dsp:nvSpPr>
        <dsp:cNvPr id="0" name=""/>
        <dsp:cNvSpPr/>
      </dsp:nvSpPr>
      <dsp:spPr>
        <a:xfrm>
          <a:off x="8212735" y="4085375"/>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LLOYD’S</a:t>
          </a:r>
          <a:endParaRPr lang="tr-TR" sz="900" kern="1200" dirty="0"/>
        </a:p>
      </dsp:txBody>
      <dsp:txXfrm>
        <a:off x="8212735" y="4085375"/>
        <a:ext cx="807018" cy="258245"/>
      </dsp:txXfrm>
    </dsp:sp>
    <dsp:sp modelId="{719C6E80-9771-453F-BA46-BBAE2EAC018A}">
      <dsp:nvSpPr>
        <dsp:cNvPr id="0" name=""/>
        <dsp:cNvSpPr/>
      </dsp:nvSpPr>
      <dsp:spPr>
        <a:xfrm>
          <a:off x="8414490" y="4585726"/>
          <a:ext cx="403509" cy="403509"/>
        </a:xfrm>
        <a:prstGeom prst="arc">
          <a:avLst>
            <a:gd name="adj1" fmla="val 13200000"/>
            <a:gd name="adj2" fmla="val 192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F509A-D56B-401A-B7F2-CA1C2A92A0E8}">
      <dsp:nvSpPr>
        <dsp:cNvPr id="0" name=""/>
        <dsp:cNvSpPr/>
      </dsp:nvSpPr>
      <dsp:spPr>
        <a:xfrm>
          <a:off x="8414490" y="4585726"/>
          <a:ext cx="403509" cy="403509"/>
        </a:xfrm>
        <a:prstGeom prst="arc">
          <a:avLst>
            <a:gd name="adj1" fmla="val 2400000"/>
            <a:gd name="adj2" fmla="val 8400000"/>
          </a:avLst>
        </a:pr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6270B-D5A5-4BB1-BA0F-76E5FFE2D8A9}">
      <dsp:nvSpPr>
        <dsp:cNvPr id="0" name=""/>
        <dsp:cNvSpPr/>
      </dsp:nvSpPr>
      <dsp:spPr>
        <a:xfrm>
          <a:off x="8212735" y="4658358"/>
          <a:ext cx="807018" cy="25824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kern="1200" dirty="0" smtClean="0"/>
            <a:t>TUV</a:t>
          </a:r>
          <a:endParaRPr lang="tr-TR" sz="900" kern="1200" dirty="0"/>
        </a:p>
      </dsp:txBody>
      <dsp:txXfrm>
        <a:off x="8212735" y="4658358"/>
        <a:ext cx="807018" cy="25824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1E3E367B-7D65-4F98-AA20-9FD10BBA8205}" type="datetimeFigureOut">
              <a:rPr lang="de-DE"/>
              <a:pPr>
                <a:defRPr/>
              </a:pPr>
              <a:t>20.03.2012</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9BF100F1-E4AD-4088-8B20-DC924817C972}" type="slidenum">
              <a:rPr lang="de-DE"/>
              <a:pPr>
                <a:defRPr/>
              </a:pPr>
              <a:t>‹#›</a:t>
            </a:fld>
            <a:endParaRPr lang="de-DE"/>
          </a:p>
        </p:txBody>
      </p:sp>
    </p:spTree>
    <p:extLst>
      <p:ext uri="{BB962C8B-B14F-4D97-AF65-F5344CB8AC3E}">
        <p14:creationId xmlns:p14="http://schemas.microsoft.com/office/powerpoint/2010/main" val="2359276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242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E1A5F18-09D8-41D6-B1EF-1489D53C784A}" type="slidenum">
              <a:rPr lang="de-DE"/>
              <a:pPr>
                <a:defRPr/>
              </a:pPr>
              <a:t>‹#›</a:t>
            </a:fld>
            <a:endParaRPr lang="de-DE"/>
          </a:p>
        </p:txBody>
      </p:sp>
    </p:spTree>
    <p:extLst>
      <p:ext uri="{BB962C8B-B14F-4D97-AF65-F5344CB8AC3E}">
        <p14:creationId xmlns:p14="http://schemas.microsoft.com/office/powerpoint/2010/main" val="413558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5BC0C3D-9F96-42EE-AE35-DE4A17160706}" type="slidenum">
              <a:rPr lang="de-DE" sz="1200">
                <a:solidFill>
                  <a:srgbClr val="000000"/>
                </a:solidFill>
              </a:rPr>
              <a:pPr algn="r" eaLnBrk="1" hangingPunct="1"/>
              <a:t>100</a:t>
            </a:fld>
            <a:endParaRPr lang="de-DE" sz="1200">
              <a:solidFill>
                <a:srgbClr val="000000"/>
              </a:solidFill>
            </a:endParaRPr>
          </a:p>
        </p:txBody>
      </p:sp>
      <p:sp>
        <p:nvSpPr>
          <p:cNvPr id="3287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48019AE-E57D-4651-A3E1-FDEB28E84F95}" type="slidenum">
              <a:rPr lang="en-GB" sz="1300">
                <a:solidFill>
                  <a:srgbClr val="000000"/>
                </a:solidFill>
              </a:rPr>
              <a:pPr algn="r" eaLnBrk="1" hangingPunct="1"/>
              <a:t>100</a:t>
            </a:fld>
            <a:endParaRPr lang="en-GB" sz="1300">
              <a:solidFill>
                <a:srgbClr val="000000"/>
              </a:solidFill>
            </a:endParaRPr>
          </a:p>
        </p:txBody>
      </p:sp>
      <p:sp>
        <p:nvSpPr>
          <p:cNvPr id="328708" name="Rectangle 2"/>
          <p:cNvSpPr>
            <a:spLocks noGrp="1" noRot="1" noChangeAspect="1" noChangeArrowheads="1" noTextEdit="1"/>
          </p:cNvSpPr>
          <p:nvPr>
            <p:ph type="sldImg"/>
          </p:nvPr>
        </p:nvSpPr>
        <p:spPr>
          <a:xfrm>
            <a:off x="1143000" y="685800"/>
            <a:ext cx="4573588" cy="3430588"/>
          </a:xfrm>
          <a:ln/>
        </p:spPr>
      </p:sp>
      <p:sp>
        <p:nvSpPr>
          <p:cNvPr id="3287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E5ACA32-BF06-4611-A542-AF3411423F37}" type="slidenum">
              <a:rPr lang="de-DE" sz="1200">
                <a:solidFill>
                  <a:srgbClr val="000000"/>
                </a:solidFill>
              </a:rPr>
              <a:pPr algn="r" eaLnBrk="1" hangingPunct="1"/>
              <a:t>101</a:t>
            </a:fld>
            <a:endParaRPr lang="de-DE" sz="1200">
              <a:solidFill>
                <a:srgbClr val="000000"/>
              </a:solidFill>
            </a:endParaRPr>
          </a:p>
        </p:txBody>
      </p:sp>
      <p:sp>
        <p:nvSpPr>
          <p:cNvPr id="3297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011FB62-41F9-4664-B645-D8932BCFCEB8}" type="slidenum">
              <a:rPr lang="en-GB" sz="1300">
                <a:solidFill>
                  <a:srgbClr val="000000"/>
                </a:solidFill>
              </a:rPr>
              <a:pPr algn="r" eaLnBrk="1" hangingPunct="1"/>
              <a:t>101</a:t>
            </a:fld>
            <a:endParaRPr lang="en-GB" sz="1300">
              <a:solidFill>
                <a:srgbClr val="000000"/>
              </a:solidFill>
            </a:endParaRPr>
          </a:p>
        </p:txBody>
      </p:sp>
      <p:sp>
        <p:nvSpPr>
          <p:cNvPr id="329732" name="Rectangle 2"/>
          <p:cNvSpPr>
            <a:spLocks noGrp="1" noRot="1" noChangeAspect="1" noChangeArrowheads="1" noTextEdit="1"/>
          </p:cNvSpPr>
          <p:nvPr>
            <p:ph type="sldImg"/>
          </p:nvPr>
        </p:nvSpPr>
        <p:spPr>
          <a:xfrm>
            <a:off x="1143000" y="685800"/>
            <a:ext cx="4573588" cy="3430588"/>
          </a:xfrm>
          <a:ln/>
        </p:spPr>
      </p:sp>
      <p:sp>
        <p:nvSpPr>
          <p:cNvPr id="3297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8F303BE-006A-4597-B9C5-B34942FDEE50}" type="slidenum">
              <a:rPr lang="de-DE" sz="1200">
                <a:solidFill>
                  <a:srgbClr val="000000"/>
                </a:solidFill>
              </a:rPr>
              <a:pPr algn="r" eaLnBrk="1" hangingPunct="1"/>
              <a:t>102</a:t>
            </a:fld>
            <a:endParaRPr lang="de-DE" sz="1200">
              <a:solidFill>
                <a:srgbClr val="000000"/>
              </a:solidFill>
            </a:endParaRPr>
          </a:p>
        </p:txBody>
      </p:sp>
      <p:sp>
        <p:nvSpPr>
          <p:cNvPr id="3307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5F46007-28D2-4ACF-8DDD-DC36EB514272}" type="slidenum">
              <a:rPr lang="en-GB" sz="1300">
                <a:solidFill>
                  <a:srgbClr val="000000"/>
                </a:solidFill>
              </a:rPr>
              <a:pPr algn="r" eaLnBrk="1" hangingPunct="1"/>
              <a:t>102</a:t>
            </a:fld>
            <a:endParaRPr lang="en-GB" sz="1300">
              <a:solidFill>
                <a:srgbClr val="000000"/>
              </a:solidFill>
            </a:endParaRPr>
          </a:p>
        </p:txBody>
      </p:sp>
      <p:sp>
        <p:nvSpPr>
          <p:cNvPr id="330756" name="Rectangle 2"/>
          <p:cNvSpPr>
            <a:spLocks noGrp="1" noRot="1" noChangeAspect="1" noChangeArrowheads="1" noTextEdit="1"/>
          </p:cNvSpPr>
          <p:nvPr>
            <p:ph type="sldImg"/>
          </p:nvPr>
        </p:nvSpPr>
        <p:spPr>
          <a:xfrm>
            <a:off x="1143000" y="685800"/>
            <a:ext cx="4573588" cy="3430588"/>
          </a:xfrm>
          <a:ln/>
        </p:spPr>
      </p:sp>
      <p:sp>
        <p:nvSpPr>
          <p:cNvPr id="3307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9F97DF3-3BBD-425B-BA48-5C7458EFF532}" type="slidenum">
              <a:rPr lang="de-DE" sz="1200">
                <a:solidFill>
                  <a:srgbClr val="000000"/>
                </a:solidFill>
              </a:rPr>
              <a:pPr algn="r" eaLnBrk="1" hangingPunct="1"/>
              <a:t>103</a:t>
            </a:fld>
            <a:endParaRPr lang="de-DE" sz="1200">
              <a:solidFill>
                <a:srgbClr val="000000"/>
              </a:solidFill>
            </a:endParaRPr>
          </a:p>
        </p:txBody>
      </p:sp>
      <p:sp>
        <p:nvSpPr>
          <p:cNvPr id="3317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60E5936-AD22-4DDA-AA31-517C0820F4DB}" type="slidenum">
              <a:rPr lang="en-GB" sz="1300">
                <a:solidFill>
                  <a:srgbClr val="000000"/>
                </a:solidFill>
              </a:rPr>
              <a:pPr algn="r" eaLnBrk="1" hangingPunct="1"/>
              <a:t>103</a:t>
            </a:fld>
            <a:endParaRPr lang="en-GB" sz="1300">
              <a:solidFill>
                <a:srgbClr val="000000"/>
              </a:solidFill>
            </a:endParaRPr>
          </a:p>
        </p:txBody>
      </p:sp>
      <p:sp>
        <p:nvSpPr>
          <p:cNvPr id="331780" name="Rectangle 2"/>
          <p:cNvSpPr>
            <a:spLocks noGrp="1" noRot="1" noChangeAspect="1" noChangeArrowheads="1" noTextEdit="1"/>
          </p:cNvSpPr>
          <p:nvPr>
            <p:ph type="sldImg"/>
          </p:nvPr>
        </p:nvSpPr>
        <p:spPr>
          <a:xfrm>
            <a:off x="1143000" y="685800"/>
            <a:ext cx="4573588" cy="3430588"/>
          </a:xfrm>
          <a:ln/>
        </p:spPr>
      </p:sp>
      <p:sp>
        <p:nvSpPr>
          <p:cNvPr id="3317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AC11BFF-07CD-4AB1-BA83-67E5FA488D7C}" type="slidenum">
              <a:rPr lang="de-DE" sz="1200">
                <a:solidFill>
                  <a:srgbClr val="000000"/>
                </a:solidFill>
              </a:rPr>
              <a:pPr algn="r" eaLnBrk="1" hangingPunct="1"/>
              <a:t>104</a:t>
            </a:fld>
            <a:endParaRPr lang="de-DE" sz="1200">
              <a:solidFill>
                <a:srgbClr val="000000"/>
              </a:solidFill>
            </a:endParaRPr>
          </a:p>
        </p:txBody>
      </p:sp>
      <p:sp>
        <p:nvSpPr>
          <p:cNvPr id="3328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9E8F43C-610C-4C3E-95F7-279F1DE8C604}" type="slidenum">
              <a:rPr lang="en-GB" sz="1300">
                <a:solidFill>
                  <a:srgbClr val="000000"/>
                </a:solidFill>
              </a:rPr>
              <a:pPr algn="r" eaLnBrk="1" hangingPunct="1"/>
              <a:t>104</a:t>
            </a:fld>
            <a:endParaRPr lang="en-GB" sz="1300">
              <a:solidFill>
                <a:srgbClr val="000000"/>
              </a:solidFill>
            </a:endParaRPr>
          </a:p>
        </p:txBody>
      </p:sp>
      <p:sp>
        <p:nvSpPr>
          <p:cNvPr id="332804" name="Rectangle 2"/>
          <p:cNvSpPr>
            <a:spLocks noGrp="1" noRot="1" noChangeAspect="1" noChangeArrowheads="1" noTextEdit="1"/>
          </p:cNvSpPr>
          <p:nvPr>
            <p:ph type="sldImg"/>
          </p:nvPr>
        </p:nvSpPr>
        <p:spPr>
          <a:xfrm>
            <a:off x="1143000" y="685800"/>
            <a:ext cx="4573588" cy="3430588"/>
          </a:xfrm>
          <a:ln/>
        </p:spPr>
      </p:sp>
      <p:sp>
        <p:nvSpPr>
          <p:cNvPr id="3328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E8C2AAF-BC0B-4229-B0C3-94E347B41302}" type="slidenum">
              <a:rPr lang="de-DE" sz="1200">
                <a:solidFill>
                  <a:srgbClr val="000000"/>
                </a:solidFill>
              </a:rPr>
              <a:pPr algn="r" eaLnBrk="1" hangingPunct="1"/>
              <a:t>105</a:t>
            </a:fld>
            <a:endParaRPr lang="de-DE" sz="1200">
              <a:solidFill>
                <a:srgbClr val="000000"/>
              </a:solidFill>
            </a:endParaRPr>
          </a:p>
        </p:txBody>
      </p:sp>
      <p:sp>
        <p:nvSpPr>
          <p:cNvPr id="3338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E1D7267-C323-45C5-86E1-48F9AE558B52}" type="slidenum">
              <a:rPr lang="en-GB" sz="1300">
                <a:solidFill>
                  <a:srgbClr val="000000"/>
                </a:solidFill>
              </a:rPr>
              <a:pPr algn="r" eaLnBrk="1" hangingPunct="1"/>
              <a:t>105</a:t>
            </a:fld>
            <a:endParaRPr lang="en-GB" sz="1300">
              <a:solidFill>
                <a:srgbClr val="000000"/>
              </a:solidFill>
            </a:endParaRPr>
          </a:p>
        </p:txBody>
      </p:sp>
      <p:sp>
        <p:nvSpPr>
          <p:cNvPr id="333828" name="Rectangle 2"/>
          <p:cNvSpPr>
            <a:spLocks noGrp="1" noRot="1" noChangeAspect="1" noChangeArrowheads="1" noTextEdit="1"/>
          </p:cNvSpPr>
          <p:nvPr>
            <p:ph type="sldImg"/>
          </p:nvPr>
        </p:nvSpPr>
        <p:spPr>
          <a:xfrm>
            <a:off x="1143000" y="685800"/>
            <a:ext cx="4573588" cy="3430588"/>
          </a:xfrm>
          <a:ln/>
        </p:spPr>
      </p:sp>
      <p:sp>
        <p:nvSpPr>
          <p:cNvPr id="3338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414A1E9-23FF-47BE-B9BB-3A4BBE9F7FFB}" type="slidenum">
              <a:rPr lang="de-DE" sz="1200">
                <a:solidFill>
                  <a:srgbClr val="000000"/>
                </a:solidFill>
              </a:rPr>
              <a:pPr algn="r" eaLnBrk="1" hangingPunct="1"/>
              <a:t>106</a:t>
            </a:fld>
            <a:endParaRPr lang="de-DE" sz="1200">
              <a:solidFill>
                <a:srgbClr val="000000"/>
              </a:solidFill>
            </a:endParaRPr>
          </a:p>
        </p:txBody>
      </p:sp>
      <p:sp>
        <p:nvSpPr>
          <p:cNvPr id="3348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6883F85-2F58-43B7-98B6-5463B6096DF1}" type="slidenum">
              <a:rPr lang="en-GB" sz="1300">
                <a:solidFill>
                  <a:srgbClr val="000000"/>
                </a:solidFill>
              </a:rPr>
              <a:pPr algn="r" eaLnBrk="1" hangingPunct="1"/>
              <a:t>106</a:t>
            </a:fld>
            <a:endParaRPr lang="en-GB" sz="1300">
              <a:solidFill>
                <a:srgbClr val="000000"/>
              </a:solidFill>
            </a:endParaRPr>
          </a:p>
        </p:txBody>
      </p:sp>
      <p:sp>
        <p:nvSpPr>
          <p:cNvPr id="334852" name="Rectangle 2"/>
          <p:cNvSpPr>
            <a:spLocks noGrp="1" noRot="1" noChangeAspect="1" noChangeArrowheads="1" noTextEdit="1"/>
          </p:cNvSpPr>
          <p:nvPr>
            <p:ph type="sldImg"/>
          </p:nvPr>
        </p:nvSpPr>
        <p:spPr>
          <a:xfrm>
            <a:off x="1143000" y="685800"/>
            <a:ext cx="4573588" cy="3430588"/>
          </a:xfrm>
          <a:ln/>
        </p:spPr>
      </p:sp>
      <p:sp>
        <p:nvSpPr>
          <p:cNvPr id="3348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C65FB22-803A-482D-AF16-3A6CC2D175A3}" type="slidenum">
              <a:rPr lang="de-DE" sz="1200">
                <a:solidFill>
                  <a:srgbClr val="000000"/>
                </a:solidFill>
              </a:rPr>
              <a:pPr algn="r" eaLnBrk="1" hangingPunct="1"/>
              <a:t>107</a:t>
            </a:fld>
            <a:endParaRPr lang="de-DE" sz="1200">
              <a:solidFill>
                <a:srgbClr val="000000"/>
              </a:solidFill>
            </a:endParaRPr>
          </a:p>
        </p:txBody>
      </p:sp>
      <p:sp>
        <p:nvSpPr>
          <p:cNvPr id="3358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0EF07AA-A53C-448C-B2CA-F9EC232581E2}" type="slidenum">
              <a:rPr lang="en-GB" sz="1300">
                <a:solidFill>
                  <a:srgbClr val="000000"/>
                </a:solidFill>
              </a:rPr>
              <a:pPr algn="r" eaLnBrk="1" hangingPunct="1"/>
              <a:t>107</a:t>
            </a:fld>
            <a:endParaRPr lang="en-GB" sz="1300">
              <a:solidFill>
                <a:srgbClr val="000000"/>
              </a:solidFill>
            </a:endParaRPr>
          </a:p>
        </p:txBody>
      </p:sp>
      <p:sp>
        <p:nvSpPr>
          <p:cNvPr id="335876" name="Rectangle 2"/>
          <p:cNvSpPr>
            <a:spLocks noGrp="1" noRot="1" noChangeAspect="1" noChangeArrowheads="1" noTextEdit="1"/>
          </p:cNvSpPr>
          <p:nvPr>
            <p:ph type="sldImg"/>
          </p:nvPr>
        </p:nvSpPr>
        <p:spPr>
          <a:xfrm>
            <a:off x="1143000" y="685800"/>
            <a:ext cx="4573588" cy="3430588"/>
          </a:xfrm>
          <a:ln/>
        </p:spPr>
      </p:sp>
      <p:sp>
        <p:nvSpPr>
          <p:cNvPr id="3358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59C433-6EB0-45F3-91E9-18AF11A940D7}" type="slidenum">
              <a:rPr lang="de-DE" sz="1200">
                <a:solidFill>
                  <a:srgbClr val="000000"/>
                </a:solidFill>
              </a:rPr>
              <a:pPr algn="r" eaLnBrk="1" hangingPunct="1"/>
              <a:t>108</a:t>
            </a:fld>
            <a:endParaRPr lang="de-DE" sz="1200">
              <a:solidFill>
                <a:srgbClr val="000000"/>
              </a:solidFill>
            </a:endParaRPr>
          </a:p>
        </p:txBody>
      </p:sp>
      <p:sp>
        <p:nvSpPr>
          <p:cNvPr id="3368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E53ADB7-39BC-4C02-9631-0B283EFE20F5}" type="slidenum">
              <a:rPr lang="en-GB" sz="1300">
                <a:solidFill>
                  <a:srgbClr val="000000"/>
                </a:solidFill>
              </a:rPr>
              <a:pPr algn="r" eaLnBrk="1" hangingPunct="1"/>
              <a:t>108</a:t>
            </a:fld>
            <a:endParaRPr lang="en-GB" sz="1300">
              <a:solidFill>
                <a:srgbClr val="000000"/>
              </a:solidFill>
            </a:endParaRPr>
          </a:p>
        </p:txBody>
      </p:sp>
      <p:sp>
        <p:nvSpPr>
          <p:cNvPr id="336900" name="Rectangle 2"/>
          <p:cNvSpPr>
            <a:spLocks noGrp="1" noRot="1" noChangeAspect="1" noChangeArrowheads="1" noTextEdit="1"/>
          </p:cNvSpPr>
          <p:nvPr>
            <p:ph type="sldImg"/>
          </p:nvPr>
        </p:nvSpPr>
        <p:spPr>
          <a:xfrm>
            <a:off x="1143000" y="685800"/>
            <a:ext cx="4573588" cy="3430588"/>
          </a:xfrm>
          <a:ln/>
        </p:spPr>
      </p:sp>
      <p:sp>
        <p:nvSpPr>
          <p:cNvPr id="336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59C433-6EB0-45F3-91E9-18AF11A940D7}" type="slidenum">
              <a:rPr lang="de-DE" sz="1200">
                <a:solidFill>
                  <a:srgbClr val="000000"/>
                </a:solidFill>
              </a:rPr>
              <a:pPr algn="r" eaLnBrk="1" hangingPunct="1"/>
              <a:t>109</a:t>
            </a:fld>
            <a:endParaRPr lang="de-DE" sz="1200">
              <a:solidFill>
                <a:srgbClr val="000000"/>
              </a:solidFill>
            </a:endParaRPr>
          </a:p>
        </p:txBody>
      </p:sp>
      <p:sp>
        <p:nvSpPr>
          <p:cNvPr id="3368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E53ADB7-39BC-4C02-9631-0B283EFE20F5}" type="slidenum">
              <a:rPr lang="en-GB" sz="1300">
                <a:solidFill>
                  <a:srgbClr val="000000"/>
                </a:solidFill>
              </a:rPr>
              <a:pPr algn="r" eaLnBrk="1" hangingPunct="1"/>
              <a:t>109</a:t>
            </a:fld>
            <a:endParaRPr lang="en-GB" sz="1300">
              <a:solidFill>
                <a:srgbClr val="000000"/>
              </a:solidFill>
            </a:endParaRPr>
          </a:p>
        </p:txBody>
      </p:sp>
      <p:sp>
        <p:nvSpPr>
          <p:cNvPr id="336900" name="Rectangle 2"/>
          <p:cNvSpPr>
            <a:spLocks noGrp="1" noRot="1" noChangeAspect="1" noChangeArrowheads="1" noTextEdit="1"/>
          </p:cNvSpPr>
          <p:nvPr>
            <p:ph type="sldImg"/>
          </p:nvPr>
        </p:nvSpPr>
        <p:spPr>
          <a:xfrm>
            <a:off x="1143000" y="685800"/>
            <a:ext cx="4573588" cy="3430588"/>
          </a:xfrm>
          <a:ln/>
        </p:spPr>
      </p:sp>
      <p:sp>
        <p:nvSpPr>
          <p:cNvPr id="3369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0A6E107-C488-48A9-8233-3FBAB82D95BF}" type="slidenum">
              <a:rPr lang="de-DE" sz="1200">
                <a:solidFill>
                  <a:srgbClr val="000000"/>
                </a:solidFill>
              </a:rPr>
              <a:pPr algn="r" eaLnBrk="1" hangingPunct="1"/>
              <a:t>110</a:t>
            </a:fld>
            <a:endParaRPr lang="de-DE" sz="1200">
              <a:solidFill>
                <a:srgbClr val="000000"/>
              </a:solidFill>
            </a:endParaRPr>
          </a:p>
        </p:txBody>
      </p:sp>
      <p:sp>
        <p:nvSpPr>
          <p:cNvPr id="3379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24493DB-CA0C-4D9A-A7E2-BF6FABF078A5}" type="slidenum">
              <a:rPr lang="en-GB" sz="1300">
                <a:solidFill>
                  <a:srgbClr val="000000"/>
                </a:solidFill>
              </a:rPr>
              <a:pPr algn="r" eaLnBrk="1" hangingPunct="1"/>
              <a:t>110</a:t>
            </a:fld>
            <a:endParaRPr lang="en-GB" sz="1300">
              <a:solidFill>
                <a:srgbClr val="000000"/>
              </a:solidFill>
            </a:endParaRPr>
          </a:p>
        </p:txBody>
      </p:sp>
      <p:sp>
        <p:nvSpPr>
          <p:cNvPr id="337924" name="Rectangle 2"/>
          <p:cNvSpPr>
            <a:spLocks noGrp="1" noRot="1" noChangeAspect="1" noChangeArrowheads="1" noTextEdit="1"/>
          </p:cNvSpPr>
          <p:nvPr>
            <p:ph type="sldImg"/>
          </p:nvPr>
        </p:nvSpPr>
        <p:spPr>
          <a:xfrm>
            <a:off x="1143000" y="685800"/>
            <a:ext cx="4573588" cy="3430588"/>
          </a:xfrm>
          <a:ln/>
        </p:spPr>
      </p:sp>
      <p:sp>
        <p:nvSpPr>
          <p:cNvPr id="3379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12E44C7-EB39-4614-BF94-347FD2B9D973}" type="slidenum">
              <a:rPr lang="de-DE" sz="1200">
                <a:solidFill>
                  <a:srgbClr val="000000"/>
                </a:solidFill>
              </a:rPr>
              <a:pPr algn="r" eaLnBrk="1" hangingPunct="1"/>
              <a:t>111</a:t>
            </a:fld>
            <a:endParaRPr lang="de-DE" sz="1200">
              <a:solidFill>
                <a:srgbClr val="000000"/>
              </a:solidFill>
            </a:endParaRPr>
          </a:p>
        </p:txBody>
      </p:sp>
      <p:sp>
        <p:nvSpPr>
          <p:cNvPr id="3389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B38BAA7-B241-455A-A374-7493AA69FCE2}" type="slidenum">
              <a:rPr lang="en-GB" sz="1300">
                <a:solidFill>
                  <a:srgbClr val="000000"/>
                </a:solidFill>
              </a:rPr>
              <a:pPr algn="r" eaLnBrk="1" hangingPunct="1"/>
              <a:t>111</a:t>
            </a:fld>
            <a:endParaRPr lang="en-GB" sz="1300">
              <a:solidFill>
                <a:srgbClr val="000000"/>
              </a:solidFill>
            </a:endParaRPr>
          </a:p>
        </p:txBody>
      </p:sp>
      <p:sp>
        <p:nvSpPr>
          <p:cNvPr id="338948" name="Rectangle 2"/>
          <p:cNvSpPr>
            <a:spLocks noGrp="1" noRot="1" noChangeAspect="1" noChangeArrowheads="1" noTextEdit="1"/>
          </p:cNvSpPr>
          <p:nvPr>
            <p:ph type="sldImg"/>
          </p:nvPr>
        </p:nvSpPr>
        <p:spPr>
          <a:xfrm>
            <a:off x="1143000" y="685800"/>
            <a:ext cx="4573588" cy="3430588"/>
          </a:xfrm>
          <a:ln/>
        </p:spPr>
      </p:sp>
      <p:sp>
        <p:nvSpPr>
          <p:cNvPr id="3389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C06598A-DB78-448B-B2E8-D2EFC0992F31}" type="slidenum">
              <a:rPr lang="de-DE" sz="1200">
                <a:solidFill>
                  <a:srgbClr val="000000"/>
                </a:solidFill>
              </a:rPr>
              <a:pPr algn="r" eaLnBrk="1" hangingPunct="1"/>
              <a:t>112</a:t>
            </a:fld>
            <a:endParaRPr lang="de-DE" sz="1200">
              <a:solidFill>
                <a:srgbClr val="000000"/>
              </a:solidFill>
            </a:endParaRPr>
          </a:p>
        </p:txBody>
      </p:sp>
      <p:sp>
        <p:nvSpPr>
          <p:cNvPr id="3399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539A18D-478E-42FA-99FD-B51D83A6BD1D}" type="slidenum">
              <a:rPr lang="en-GB" sz="1300">
                <a:solidFill>
                  <a:srgbClr val="000000"/>
                </a:solidFill>
              </a:rPr>
              <a:pPr algn="r" eaLnBrk="1" hangingPunct="1"/>
              <a:t>112</a:t>
            </a:fld>
            <a:endParaRPr lang="en-GB" sz="1300">
              <a:solidFill>
                <a:srgbClr val="000000"/>
              </a:solidFill>
            </a:endParaRPr>
          </a:p>
        </p:txBody>
      </p:sp>
      <p:sp>
        <p:nvSpPr>
          <p:cNvPr id="339972" name="Rectangle 2"/>
          <p:cNvSpPr>
            <a:spLocks noGrp="1" noRot="1" noChangeAspect="1" noChangeArrowheads="1" noTextEdit="1"/>
          </p:cNvSpPr>
          <p:nvPr>
            <p:ph type="sldImg"/>
          </p:nvPr>
        </p:nvSpPr>
        <p:spPr>
          <a:xfrm>
            <a:off x="1143000" y="685800"/>
            <a:ext cx="4573588" cy="3430588"/>
          </a:xfrm>
          <a:ln/>
        </p:spPr>
      </p:sp>
      <p:sp>
        <p:nvSpPr>
          <p:cNvPr id="3399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113</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113</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114</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114</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F9505C-7D64-4F6A-AB74-23B6B04A6BF0}" type="slidenum">
              <a:rPr lang="de-DE" sz="1200">
                <a:solidFill>
                  <a:srgbClr val="000000"/>
                </a:solidFill>
              </a:rPr>
              <a:pPr algn="r" eaLnBrk="1" hangingPunct="1"/>
              <a:t>115</a:t>
            </a:fld>
            <a:endParaRPr lang="de-DE" sz="1200">
              <a:solidFill>
                <a:srgbClr val="000000"/>
              </a:solidFill>
            </a:endParaRPr>
          </a:p>
        </p:txBody>
      </p:sp>
      <p:sp>
        <p:nvSpPr>
          <p:cNvPr id="3430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EC36339-2D6C-4C75-89AC-FD1D411243BD}" type="slidenum">
              <a:rPr lang="en-GB" sz="1300">
                <a:solidFill>
                  <a:srgbClr val="000000"/>
                </a:solidFill>
              </a:rPr>
              <a:pPr algn="r" eaLnBrk="1" hangingPunct="1"/>
              <a:t>115</a:t>
            </a:fld>
            <a:endParaRPr lang="en-GB" sz="1300">
              <a:solidFill>
                <a:srgbClr val="000000"/>
              </a:solidFill>
            </a:endParaRPr>
          </a:p>
        </p:txBody>
      </p:sp>
      <p:sp>
        <p:nvSpPr>
          <p:cNvPr id="343044" name="Rectangle 2"/>
          <p:cNvSpPr>
            <a:spLocks noGrp="1" noRot="1" noChangeAspect="1" noChangeArrowheads="1" noTextEdit="1"/>
          </p:cNvSpPr>
          <p:nvPr>
            <p:ph type="sldImg"/>
          </p:nvPr>
        </p:nvSpPr>
        <p:spPr>
          <a:xfrm>
            <a:off x="1143000" y="685800"/>
            <a:ext cx="4573588" cy="3430588"/>
          </a:xfrm>
          <a:ln/>
        </p:spPr>
      </p:sp>
      <p:sp>
        <p:nvSpPr>
          <p:cNvPr id="3430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EEE3919-9C06-452C-AC36-82A47D91F84D}" type="slidenum">
              <a:rPr lang="de-DE" sz="1200">
                <a:solidFill>
                  <a:srgbClr val="000000"/>
                </a:solidFill>
              </a:rPr>
              <a:pPr algn="r" eaLnBrk="1" hangingPunct="1"/>
              <a:t>116</a:t>
            </a:fld>
            <a:endParaRPr lang="de-DE" sz="1200">
              <a:solidFill>
                <a:srgbClr val="000000"/>
              </a:solidFill>
            </a:endParaRPr>
          </a:p>
        </p:txBody>
      </p:sp>
      <p:sp>
        <p:nvSpPr>
          <p:cNvPr id="3440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38429D0-4C33-4223-89A6-344C9DB9179B}" type="slidenum">
              <a:rPr lang="en-GB" sz="1300">
                <a:solidFill>
                  <a:srgbClr val="000000"/>
                </a:solidFill>
              </a:rPr>
              <a:pPr algn="r" eaLnBrk="1" hangingPunct="1"/>
              <a:t>116</a:t>
            </a:fld>
            <a:endParaRPr lang="en-GB" sz="1300">
              <a:solidFill>
                <a:srgbClr val="000000"/>
              </a:solidFill>
            </a:endParaRPr>
          </a:p>
        </p:txBody>
      </p:sp>
      <p:sp>
        <p:nvSpPr>
          <p:cNvPr id="344068" name="Rectangle 2"/>
          <p:cNvSpPr>
            <a:spLocks noGrp="1" noRot="1" noChangeAspect="1" noChangeArrowheads="1" noTextEdit="1"/>
          </p:cNvSpPr>
          <p:nvPr>
            <p:ph type="sldImg"/>
          </p:nvPr>
        </p:nvSpPr>
        <p:spPr>
          <a:xfrm>
            <a:off x="1143000" y="685800"/>
            <a:ext cx="4573588" cy="3430588"/>
          </a:xfrm>
          <a:ln/>
        </p:spPr>
      </p:sp>
      <p:sp>
        <p:nvSpPr>
          <p:cNvPr id="3440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117</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117</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25F6866-D83F-4DB9-B3E9-2B3A1ABA0491}" type="slidenum">
              <a:rPr lang="de-DE" sz="1200">
                <a:solidFill>
                  <a:srgbClr val="000000"/>
                </a:solidFill>
              </a:rPr>
              <a:pPr algn="r" eaLnBrk="1" hangingPunct="1"/>
              <a:t>13</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CC4B32B-4BCE-423A-A86F-07881F690A38}" type="slidenum">
              <a:rPr lang="en-GB" sz="1300">
                <a:solidFill>
                  <a:srgbClr val="000000"/>
                </a:solidFill>
              </a:rPr>
              <a:pPr algn="r" eaLnBrk="1" hangingPunct="1"/>
              <a:t>13</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8D5E3F-6765-44B1-B678-4966C5431268}" type="slidenum">
              <a:rPr lang="de-DE" sz="1200">
                <a:solidFill>
                  <a:srgbClr val="000000"/>
                </a:solidFill>
              </a:rPr>
              <a:pPr algn="r" eaLnBrk="1" hangingPunct="1"/>
              <a:t>14</a:t>
            </a:fld>
            <a:endParaRPr lang="de-DE" sz="1200">
              <a:solidFill>
                <a:srgbClr val="000000"/>
              </a:solidFill>
            </a:endParaRPr>
          </a:p>
        </p:txBody>
      </p:sp>
      <p:sp>
        <p:nvSpPr>
          <p:cNvPr id="2478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2B4AFDA-2EE7-4E7B-A325-52DB13903DBD}" type="slidenum">
              <a:rPr lang="en-GB" sz="1300">
                <a:solidFill>
                  <a:srgbClr val="000000"/>
                </a:solidFill>
              </a:rPr>
              <a:pPr algn="r" eaLnBrk="1" hangingPunct="1"/>
              <a:t>14</a:t>
            </a:fld>
            <a:endParaRPr lang="en-GB" sz="1300">
              <a:solidFill>
                <a:srgbClr val="000000"/>
              </a:solidFill>
            </a:endParaRPr>
          </a:p>
        </p:txBody>
      </p:sp>
      <p:sp>
        <p:nvSpPr>
          <p:cNvPr id="247812" name="Rectangle 2"/>
          <p:cNvSpPr>
            <a:spLocks noGrp="1" noRot="1" noChangeAspect="1" noChangeArrowheads="1" noTextEdit="1"/>
          </p:cNvSpPr>
          <p:nvPr>
            <p:ph type="sldImg"/>
          </p:nvPr>
        </p:nvSpPr>
        <p:spPr>
          <a:xfrm>
            <a:off x="1143000" y="685800"/>
            <a:ext cx="4573588" cy="3430588"/>
          </a:xfrm>
          <a:ln/>
        </p:spPr>
      </p:sp>
      <p:sp>
        <p:nvSpPr>
          <p:cNvPr id="2478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052C99F-11BB-4B15-A4A2-144667278EE2}" type="slidenum">
              <a:rPr lang="de-DE" sz="1200">
                <a:solidFill>
                  <a:srgbClr val="000000"/>
                </a:solidFill>
              </a:rPr>
              <a:pPr algn="r" eaLnBrk="1" hangingPunct="1"/>
              <a:t>16</a:t>
            </a:fld>
            <a:endParaRPr lang="de-DE" sz="1200">
              <a:solidFill>
                <a:srgbClr val="000000"/>
              </a:solidFill>
            </a:endParaRPr>
          </a:p>
        </p:txBody>
      </p:sp>
      <p:sp>
        <p:nvSpPr>
          <p:cNvPr id="2488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B8E5C44-1082-47FA-B915-4E884EDC1490}" type="slidenum">
              <a:rPr lang="en-GB" sz="1300">
                <a:solidFill>
                  <a:srgbClr val="000000"/>
                </a:solidFill>
              </a:rPr>
              <a:pPr algn="r" eaLnBrk="1" hangingPunct="1"/>
              <a:t>16</a:t>
            </a:fld>
            <a:endParaRPr lang="en-GB" sz="1300">
              <a:solidFill>
                <a:srgbClr val="000000"/>
              </a:solidFill>
            </a:endParaRPr>
          </a:p>
        </p:txBody>
      </p:sp>
      <p:sp>
        <p:nvSpPr>
          <p:cNvPr id="248836" name="Rectangle 2"/>
          <p:cNvSpPr>
            <a:spLocks noGrp="1" noRot="1" noChangeAspect="1" noChangeArrowheads="1" noTextEdit="1"/>
          </p:cNvSpPr>
          <p:nvPr>
            <p:ph type="sldImg"/>
          </p:nvPr>
        </p:nvSpPr>
        <p:spPr>
          <a:xfrm>
            <a:off x="1143000" y="685800"/>
            <a:ext cx="4573588" cy="3430588"/>
          </a:xfrm>
          <a:ln/>
        </p:spPr>
      </p:sp>
      <p:sp>
        <p:nvSpPr>
          <p:cNvPr id="2488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C3C395B-E4FE-4951-B90C-3E5692F76C5C}" type="slidenum">
              <a:rPr lang="de-DE" sz="1200">
                <a:solidFill>
                  <a:srgbClr val="000000"/>
                </a:solidFill>
              </a:rPr>
              <a:pPr algn="r" eaLnBrk="1" hangingPunct="1"/>
              <a:t>17</a:t>
            </a:fld>
            <a:endParaRPr lang="de-DE" sz="1200">
              <a:solidFill>
                <a:srgbClr val="000000"/>
              </a:solidFill>
            </a:endParaRPr>
          </a:p>
        </p:txBody>
      </p:sp>
      <p:sp>
        <p:nvSpPr>
          <p:cNvPr id="2498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656C941-DF75-4C33-A354-A843BFFA3208}" type="slidenum">
              <a:rPr lang="en-GB" sz="1300">
                <a:solidFill>
                  <a:srgbClr val="000000"/>
                </a:solidFill>
              </a:rPr>
              <a:pPr algn="r" eaLnBrk="1" hangingPunct="1"/>
              <a:t>17</a:t>
            </a:fld>
            <a:endParaRPr lang="en-GB" sz="1300">
              <a:solidFill>
                <a:srgbClr val="000000"/>
              </a:solidFill>
            </a:endParaRPr>
          </a:p>
        </p:txBody>
      </p:sp>
      <p:sp>
        <p:nvSpPr>
          <p:cNvPr id="249860" name="Rectangle 2"/>
          <p:cNvSpPr>
            <a:spLocks noGrp="1" noRot="1" noChangeAspect="1" noChangeArrowheads="1" noTextEdit="1"/>
          </p:cNvSpPr>
          <p:nvPr>
            <p:ph type="sldImg"/>
          </p:nvPr>
        </p:nvSpPr>
        <p:spPr>
          <a:xfrm>
            <a:off x="1143000" y="685800"/>
            <a:ext cx="4573588" cy="3430588"/>
          </a:xfrm>
          <a:ln/>
        </p:spPr>
      </p:sp>
      <p:sp>
        <p:nvSpPr>
          <p:cNvPr id="2498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1D78D5B-88BA-4998-BCC4-8D62D0878771}" type="slidenum">
              <a:rPr lang="de-DE" sz="1200">
                <a:solidFill>
                  <a:srgbClr val="000000"/>
                </a:solidFill>
              </a:rPr>
              <a:pPr algn="r" eaLnBrk="1" hangingPunct="1"/>
              <a:t>18</a:t>
            </a:fld>
            <a:endParaRPr lang="de-DE" sz="1200">
              <a:solidFill>
                <a:srgbClr val="000000"/>
              </a:solidFill>
            </a:endParaRPr>
          </a:p>
        </p:txBody>
      </p:sp>
      <p:sp>
        <p:nvSpPr>
          <p:cNvPr id="2508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2DE7CFD-8177-4B30-B1F4-C86B9A493B2F}" type="slidenum">
              <a:rPr lang="en-GB" sz="1300">
                <a:solidFill>
                  <a:srgbClr val="000000"/>
                </a:solidFill>
              </a:rPr>
              <a:pPr algn="r" eaLnBrk="1" hangingPunct="1"/>
              <a:t>18</a:t>
            </a:fld>
            <a:endParaRPr lang="en-GB" sz="1300">
              <a:solidFill>
                <a:srgbClr val="000000"/>
              </a:solidFill>
            </a:endParaRPr>
          </a:p>
        </p:txBody>
      </p:sp>
      <p:sp>
        <p:nvSpPr>
          <p:cNvPr id="250884" name="Rectangle 2"/>
          <p:cNvSpPr>
            <a:spLocks noGrp="1" noRot="1" noChangeAspect="1" noChangeArrowheads="1" noTextEdit="1"/>
          </p:cNvSpPr>
          <p:nvPr>
            <p:ph type="sldImg"/>
          </p:nvPr>
        </p:nvSpPr>
        <p:spPr>
          <a:xfrm>
            <a:off x="1143000" y="685800"/>
            <a:ext cx="4573588" cy="3430588"/>
          </a:xfrm>
          <a:ln/>
        </p:spPr>
      </p:sp>
      <p:sp>
        <p:nvSpPr>
          <p:cNvPr id="2508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40AD7F0-8CE8-4462-A0A6-BF2F393300B2}" type="slidenum">
              <a:rPr lang="de-DE" sz="1200">
                <a:solidFill>
                  <a:srgbClr val="000000"/>
                </a:solidFill>
              </a:rPr>
              <a:pPr algn="r" eaLnBrk="1" hangingPunct="1"/>
              <a:t>19</a:t>
            </a:fld>
            <a:endParaRPr lang="de-DE" sz="1200">
              <a:solidFill>
                <a:srgbClr val="000000"/>
              </a:solidFill>
            </a:endParaRPr>
          </a:p>
        </p:txBody>
      </p:sp>
      <p:sp>
        <p:nvSpPr>
          <p:cNvPr id="25190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628EEE3-EB33-4223-AFAA-744E5F4E48AD}" type="slidenum">
              <a:rPr lang="en-GB" sz="1300">
                <a:solidFill>
                  <a:srgbClr val="000000"/>
                </a:solidFill>
              </a:rPr>
              <a:pPr algn="r" eaLnBrk="1" hangingPunct="1"/>
              <a:t>19</a:t>
            </a:fld>
            <a:endParaRPr lang="en-GB" sz="1300">
              <a:solidFill>
                <a:srgbClr val="000000"/>
              </a:solidFill>
            </a:endParaRPr>
          </a:p>
        </p:txBody>
      </p:sp>
      <p:sp>
        <p:nvSpPr>
          <p:cNvPr id="251908" name="Rectangle 2"/>
          <p:cNvSpPr>
            <a:spLocks noGrp="1" noRot="1" noChangeAspect="1" noChangeArrowheads="1" noTextEdit="1"/>
          </p:cNvSpPr>
          <p:nvPr>
            <p:ph type="sldImg"/>
          </p:nvPr>
        </p:nvSpPr>
        <p:spPr>
          <a:xfrm>
            <a:off x="1143000" y="685800"/>
            <a:ext cx="4573588" cy="3430588"/>
          </a:xfrm>
          <a:ln/>
        </p:spPr>
      </p:sp>
      <p:sp>
        <p:nvSpPr>
          <p:cNvPr id="2519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9AC28FA-2ED5-4A4B-895D-93E316277F6A}" type="slidenum">
              <a:rPr lang="de-DE" sz="1200">
                <a:solidFill>
                  <a:srgbClr val="000000"/>
                </a:solidFill>
              </a:rPr>
              <a:pPr algn="r" eaLnBrk="1" hangingPunct="1"/>
              <a:t>2</a:t>
            </a:fld>
            <a:endParaRPr lang="de-DE" sz="1200">
              <a:solidFill>
                <a:srgbClr val="000000"/>
              </a:solidFill>
            </a:endParaRPr>
          </a:p>
        </p:txBody>
      </p:sp>
      <p:sp>
        <p:nvSpPr>
          <p:cNvPr id="2447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463358B-8704-43E2-A862-BDBEF392E216}" type="slidenum">
              <a:rPr lang="en-GB" sz="1300">
                <a:solidFill>
                  <a:srgbClr val="000000"/>
                </a:solidFill>
              </a:rPr>
              <a:pPr algn="r" eaLnBrk="1" hangingPunct="1"/>
              <a:t>2</a:t>
            </a:fld>
            <a:endParaRPr lang="en-GB" sz="1300">
              <a:solidFill>
                <a:srgbClr val="000000"/>
              </a:solidFill>
            </a:endParaRPr>
          </a:p>
        </p:txBody>
      </p:sp>
      <p:sp>
        <p:nvSpPr>
          <p:cNvPr id="244740" name="Rectangle 2"/>
          <p:cNvSpPr>
            <a:spLocks noGrp="1" noRot="1" noChangeAspect="1" noChangeArrowheads="1" noTextEdit="1"/>
          </p:cNvSpPr>
          <p:nvPr>
            <p:ph type="sldImg"/>
          </p:nvPr>
        </p:nvSpPr>
        <p:spPr>
          <a:xfrm>
            <a:off x="1143000" y="685800"/>
            <a:ext cx="4573588" cy="3430588"/>
          </a:xfrm>
          <a:ln/>
        </p:spPr>
      </p:sp>
      <p:sp>
        <p:nvSpPr>
          <p:cNvPr id="2447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86FB330-9B8E-44CB-B462-C0789535BEA6}" type="slidenum">
              <a:rPr lang="de-DE" sz="1200">
                <a:solidFill>
                  <a:srgbClr val="000000"/>
                </a:solidFill>
              </a:rPr>
              <a:pPr algn="r" eaLnBrk="1" hangingPunct="1"/>
              <a:t>20</a:t>
            </a:fld>
            <a:endParaRPr lang="de-DE" sz="1200">
              <a:solidFill>
                <a:srgbClr val="000000"/>
              </a:solidFill>
            </a:endParaRPr>
          </a:p>
        </p:txBody>
      </p:sp>
      <p:sp>
        <p:nvSpPr>
          <p:cNvPr id="25293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041A8B52-B233-4755-9371-6359F8704A44}" type="slidenum">
              <a:rPr lang="en-GB" sz="1300">
                <a:solidFill>
                  <a:srgbClr val="000000"/>
                </a:solidFill>
              </a:rPr>
              <a:pPr algn="r" eaLnBrk="1" hangingPunct="1"/>
              <a:t>20</a:t>
            </a:fld>
            <a:endParaRPr lang="en-GB" sz="1300">
              <a:solidFill>
                <a:srgbClr val="000000"/>
              </a:solidFill>
            </a:endParaRPr>
          </a:p>
        </p:txBody>
      </p:sp>
      <p:sp>
        <p:nvSpPr>
          <p:cNvPr id="252932" name="Rectangle 2"/>
          <p:cNvSpPr>
            <a:spLocks noGrp="1" noRot="1" noChangeAspect="1" noChangeArrowheads="1" noTextEdit="1"/>
          </p:cNvSpPr>
          <p:nvPr>
            <p:ph type="sldImg"/>
          </p:nvPr>
        </p:nvSpPr>
        <p:spPr>
          <a:xfrm>
            <a:off x="1143000" y="685800"/>
            <a:ext cx="4573588" cy="3430588"/>
          </a:xfrm>
          <a:ln/>
        </p:spPr>
      </p:sp>
      <p:sp>
        <p:nvSpPr>
          <p:cNvPr id="2529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49486DD-1CF4-4B08-95A6-06CA1C43DC46}" type="slidenum">
              <a:rPr lang="de-DE" sz="1200">
                <a:solidFill>
                  <a:srgbClr val="000000"/>
                </a:solidFill>
              </a:rPr>
              <a:pPr algn="r" eaLnBrk="1" hangingPunct="1"/>
              <a:t>21</a:t>
            </a:fld>
            <a:endParaRPr lang="de-DE" sz="1200">
              <a:solidFill>
                <a:srgbClr val="000000"/>
              </a:solidFill>
            </a:endParaRPr>
          </a:p>
        </p:txBody>
      </p:sp>
      <p:sp>
        <p:nvSpPr>
          <p:cNvPr id="2539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E6417836-E08C-44E4-A402-02151B6C1E50}" type="slidenum">
              <a:rPr lang="en-GB" sz="1300">
                <a:solidFill>
                  <a:srgbClr val="000000"/>
                </a:solidFill>
              </a:rPr>
              <a:pPr algn="r" eaLnBrk="1" hangingPunct="1"/>
              <a:t>21</a:t>
            </a:fld>
            <a:endParaRPr lang="en-GB" sz="1300">
              <a:solidFill>
                <a:srgbClr val="000000"/>
              </a:solidFill>
            </a:endParaRPr>
          </a:p>
        </p:txBody>
      </p:sp>
      <p:sp>
        <p:nvSpPr>
          <p:cNvPr id="253956" name="Rectangle 2"/>
          <p:cNvSpPr>
            <a:spLocks noGrp="1" noRot="1" noChangeAspect="1" noChangeArrowheads="1" noTextEdit="1"/>
          </p:cNvSpPr>
          <p:nvPr>
            <p:ph type="sldImg"/>
          </p:nvPr>
        </p:nvSpPr>
        <p:spPr>
          <a:xfrm>
            <a:off x="1143000" y="685800"/>
            <a:ext cx="4573588" cy="3430588"/>
          </a:xfrm>
          <a:ln/>
        </p:spPr>
      </p:sp>
      <p:sp>
        <p:nvSpPr>
          <p:cNvPr id="2539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6E47B-6A57-4468-860F-6D267DFD316B}" type="slidenum">
              <a:rPr lang="de-DE" sz="1200">
                <a:solidFill>
                  <a:srgbClr val="000000"/>
                </a:solidFill>
              </a:rPr>
              <a:pPr algn="r" eaLnBrk="1" hangingPunct="1"/>
              <a:t>22</a:t>
            </a:fld>
            <a:endParaRPr lang="de-DE" sz="1200">
              <a:solidFill>
                <a:srgbClr val="000000"/>
              </a:solidFill>
            </a:endParaRPr>
          </a:p>
        </p:txBody>
      </p:sp>
      <p:sp>
        <p:nvSpPr>
          <p:cNvPr id="2549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933B2A1-236A-4957-BC30-BFD3A5F01488}" type="slidenum">
              <a:rPr lang="en-GB" sz="1300">
                <a:solidFill>
                  <a:srgbClr val="000000"/>
                </a:solidFill>
              </a:rPr>
              <a:pPr algn="r" eaLnBrk="1" hangingPunct="1"/>
              <a:t>22</a:t>
            </a:fld>
            <a:endParaRPr lang="en-GB" sz="1300">
              <a:solidFill>
                <a:srgbClr val="000000"/>
              </a:solidFill>
            </a:endParaRPr>
          </a:p>
        </p:txBody>
      </p:sp>
      <p:sp>
        <p:nvSpPr>
          <p:cNvPr id="254980" name="Rectangle 2"/>
          <p:cNvSpPr>
            <a:spLocks noGrp="1" noRot="1" noChangeAspect="1" noChangeArrowheads="1" noTextEdit="1"/>
          </p:cNvSpPr>
          <p:nvPr>
            <p:ph type="sldImg"/>
          </p:nvPr>
        </p:nvSpPr>
        <p:spPr>
          <a:xfrm>
            <a:off x="1143000" y="685800"/>
            <a:ext cx="4573588" cy="3430588"/>
          </a:xfrm>
          <a:ln/>
        </p:spPr>
      </p:sp>
      <p:sp>
        <p:nvSpPr>
          <p:cNvPr id="2549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D5D6D3-8552-45BA-B4C1-14660A583D6F}" type="slidenum">
              <a:rPr lang="de-DE" sz="1200">
                <a:solidFill>
                  <a:srgbClr val="000000"/>
                </a:solidFill>
              </a:rPr>
              <a:pPr algn="r" eaLnBrk="1" hangingPunct="1"/>
              <a:t>23</a:t>
            </a:fld>
            <a:endParaRPr lang="de-DE" sz="1200">
              <a:solidFill>
                <a:srgbClr val="000000"/>
              </a:solidFill>
            </a:endParaRPr>
          </a:p>
        </p:txBody>
      </p:sp>
      <p:sp>
        <p:nvSpPr>
          <p:cNvPr id="2560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2EC40D9-2D6B-4997-AE19-C4908CA7AAAE}" type="slidenum">
              <a:rPr lang="en-GB" sz="1300">
                <a:solidFill>
                  <a:srgbClr val="000000"/>
                </a:solidFill>
              </a:rPr>
              <a:pPr algn="r" eaLnBrk="1" hangingPunct="1"/>
              <a:t>23</a:t>
            </a:fld>
            <a:endParaRPr lang="en-GB" sz="1300">
              <a:solidFill>
                <a:srgbClr val="000000"/>
              </a:solidFill>
            </a:endParaRPr>
          </a:p>
        </p:txBody>
      </p:sp>
      <p:sp>
        <p:nvSpPr>
          <p:cNvPr id="256004" name="Rectangle 2"/>
          <p:cNvSpPr>
            <a:spLocks noGrp="1" noRot="1" noChangeAspect="1" noChangeArrowheads="1" noTextEdit="1"/>
          </p:cNvSpPr>
          <p:nvPr>
            <p:ph type="sldImg"/>
          </p:nvPr>
        </p:nvSpPr>
        <p:spPr>
          <a:xfrm>
            <a:off x="1143000" y="685800"/>
            <a:ext cx="4573588" cy="3430588"/>
          </a:xfrm>
          <a:ln/>
        </p:spPr>
      </p:sp>
      <p:sp>
        <p:nvSpPr>
          <p:cNvPr id="2560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D02A6E3-688E-4CBB-BB63-BE9AD62B2F03}" type="slidenum">
              <a:rPr lang="de-DE" sz="1200">
                <a:solidFill>
                  <a:srgbClr val="000000"/>
                </a:solidFill>
              </a:rPr>
              <a:pPr algn="r" eaLnBrk="1" hangingPunct="1"/>
              <a:t>24</a:t>
            </a:fld>
            <a:endParaRPr lang="de-DE" sz="1200">
              <a:solidFill>
                <a:srgbClr val="000000"/>
              </a:solidFill>
            </a:endParaRPr>
          </a:p>
        </p:txBody>
      </p:sp>
      <p:sp>
        <p:nvSpPr>
          <p:cNvPr id="2570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84ED16F-FDD9-4C98-99EC-F3ABA39161F1}" type="slidenum">
              <a:rPr lang="en-GB" sz="1300">
                <a:solidFill>
                  <a:srgbClr val="000000"/>
                </a:solidFill>
              </a:rPr>
              <a:pPr algn="r" eaLnBrk="1" hangingPunct="1"/>
              <a:t>24</a:t>
            </a:fld>
            <a:endParaRPr lang="en-GB" sz="1300">
              <a:solidFill>
                <a:srgbClr val="000000"/>
              </a:solidFill>
            </a:endParaRPr>
          </a:p>
        </p:txBody>
      </p:sp>
      <p:sp>
        <p:nvSpPr>
          <p:cNvPr id="257028" name="Rectangle 2"/>
          <p:cNvSpPr>
            <a:spLocks noGrp="1" noRot="1" noChangeAspect="1" noChangeArrowheads="1" noTextEdit="1"/>
          </p:cNvSpPr>
          <p:nvPr>
            <p:ph type="sldImg"/>
          </p:nvPr>
        </p:nvSpPr>
        <p:spPr>
          <a:xfrm>
            <a:off x="1143000" y="685800"/>
            <a:ext cx="4573588" cy="3430588"/>
          </a:xfrm>
          <a:ln/>
        </p:spPr>
      </p:sp>
      <p:sp>
        <p:nvSpPr>
          <p:cNvPr id="2570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EC79D45-10E6-46D8-9FA3-721ECEC9AEFD}" type="slidenum">
              <a:rPr lang="de-DE" sz="1200">
                <a:solidFill>
                  <a:srgbClr val="000000"/>
                </a:solidFill>
              </a:rPr>
              <a:pPr algn="r" eaLnBrk="1" hangingPunct="1"/>
              <a:t>25</a:t>
            </a:fld>
            <a:endParaRPr lang="de-DE" sz="1200">
              <a:solidFill>
                <a:srgbClr val="000000"/>
              </a:solidFill>
            </a:endParaRPr>
          </a:p>
        </p:txBody>
      </p:sp>
      <p:sp>
        <p:nvSpPr>
          <p:cNvPr id="2580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C6CE949-EEB8-4F52-B7A6-7D67CB879D26}" type="slidenum">
              <a:rPr lang="en-GB" sz="1300">
                <a:solidFill>
                  <a:srgbClr val="000000"/>
                </a:solidFill>
              </a:rPr>
              <a:pPr algn="r" eaLnBrk="1" hangingPunct="1"/>
              <a:t>25</a:t>
            </a:fld>
            <a:endParaRPr lang="en-GB" sz="1300">
              <a:solidFill>
                <a:srgbClr val="000000"/>
              </a:solidFill>
            </a:endParaRPr>
          </a:p>
        </p:txBody>
      </p:sp>
      <p:sp>
        <p:nvSpPr>
          <p:cNvPr id="258052" name="Rectangle 2"/>
          <p:cNvSpPr>
            <a:spLocks noGrp="1" noRot="1" noChangeAspect="1" noChangeArrowheads="1" noTextEdit="1"/>
          </p:cNvSpPr>
          <p:nvPr>
            <p:ph type="sldImg"/>
          </p:nvPr>
        </p:nvSpPr>
        <p:spPr>
          <a:xfrm>
            <a:off x="1143000" y="685800"/>
            <a:ext cx="4573588" cy="3430588"/>
          </a:xfrm>
          <a:ln/>
        </p:spPr>
      </p:sp>
      <p:sp>
        <p:nvSpPr>
          <p:cNvPr id="2580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545275A-F769-4529-9A4D-6D36EE1791E6}" type="slidenum">
              <a:rPr lang="de-DE" sz="1200">
                <a:solidFill>
                  <a:srgbClr val="000000"/>
                </a:solidFill>
              </a:rPr>
              <a:pPr algn="r" eaLnBrk="1" hangingPunct="1"/>
              <a:t>26</a:t>
            </a:fld>
            <a:endParaRPr lang="de-DE" sz="1200">
              <a:solidFill>
                <a:srgbClr val="000000"/>
              </a:solidFill>
            </a:endParaRPr>
          </a:p>
        </p:txBody>
      </p:sp>
      <p:sp>
        <p:nvSpPr>
          <p:cNvPr id="2590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AA7CF31-4156-41F2-A2C8-12A2C339732D}" type="slidenum">
              <a:rPr lang="en-GB" sz="1300">
                <a:solidFill>
                  <a:srgbClr val="000000"/>
                </a:solidFill>
              </a:rPr>
              <a:pPr algn="r" eaLnBrk="1" hangingPunct="1"/>
              <a:t>26</a:t>
            </a:fld>
            <a:endParaRPr lang="en-GB" sz="1300">
              <a:solidFill>
                <a:srgbClr val="000000"/>
              </a:solidFill>
            </a:endParaRPr>
          </a:p>
        </p:txBody>
      </p:sp>
      <p:sp>
        <p:nvSpPr>
          <p:cNvPr id="259076" name="Rectangle 2"/>
          <p:cNvSpPr>
            <a:spLocks noGrp="1" noRot="1" noChangeAspect="1" noChangeArrowheads="1" noTextEdit="1"/>
          </p:cNvSpPr>
          <p:nvPr>
            <p:ph type="sldImg"/>
          </p:nvPr>
        </p:nvSpPr>
        <p:spPr>
          <a:xfrm>
            <a:off x="1143000" y="685800"/>
            <a:ext cx="4573588" cy="3430588"/>
          </a:xfrm>
          <a:ln/>
        </p:spPr>
      </p:sp>
      <p:sp>
        <p:nvSpPr>
          <p:cNvPr id="2590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098B10-8CF0-4FAD-A951-175AF442C69E}" type="slidenum">
              <a:rPr lang="de-DE" sz="1200">
                <a:solidFill>
                  <a:srgbClr val="000000"/>
                </a:solidFill>
              </a:rPr>
              <a:pPr algn="r" eaLnBrk="1" hangingPunct="1"/>
              <a:t>27</a:t>
            </a:fld>
            <a:endParaRPr lang="de-DE" sz="1200">
              <a:solidFill>
                <a:srgbClr val="000000"/>
              </a:solidFill>
            </a:endParaRPr>
          </a:p>
        </p:txBody>
      </p:sp>
      <p:sp>
        <p:nvSpPr>
          <p:cNvPr id="2600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37CFCF9-AF9A-4D7E-9097-E6FAC35936CB}" type="slidenum">
              <a:rPr lang="en-GB" sz="1300">
                <a:solidFill>
                  <a:srgbClr val="000000"/>
                </a:solidFill>
              </a:rPr>
              <a:pPr algn="r" eaLnBrk="1" hangingPunct="1"/>
              <a:t>27</a:t>
            </a:fld>
            <a:endParaRPr lang="en-GB" sz="1300">
              <a:solidFill>
                <a:srgbClr val="000000"/>
              </a:solidFill>
            </a:endParaRPr>
          </a:p>
        </p:txBody>
      </p:sp>
      <p:sp>
        <p:nvSpPr>
          <p:cNvPr id="260100" name="Rectangle 2"/>
          <p:cNvSpPr>
            <a:spLocks noGrp="1" noRot="1" noChangeAspect="1" noChangeArrowheads="1" noTextEdit="1"/>
          </p:cNvSpPr>
          <p:nvPr>
            <p:ph type="sldImg"/>
          </p:nvPr>
        </p:nvSpPr>
        <p:spPr>
          <a:xfrm>
            <a:off x="1143000" y="685800"/>
            <a:ext cx="4573588" cy="3430588"/>
          </a:xfrm>
          <a:ln/>
        </p:spPr>
      </p:sp>
      <p:sp>
        <p:nvSpPr>
          <p:cNvPr id="2601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098B10-8CF0-4FAD-A951-175AF442C69E}" type="slidenum">
              <a:rPr lang="de-DE" sz="1200">
                <a:solidFill>
                  <a:srgbClr val="000000"/>
                </a:solidFill>
              </a:rPr>
              <a:pPr algn="r" eaLnBrk="1" hangingPunct="1"/>
              <a:t>28</a:t>
            </a:fld>
            <a:endParaRPr lang="de-DE" sz="1200">
              <a:solidFill>
                <a:srgbClr val="000000"/>
              </a:solidFill>
            </a:endParaRPr>
          </a:p>
        </p:txBody>
      </p:sp>
      <p:sp>
        <p:nvSpPr>
          <p:cNvPr id="2600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37CFCF9-AF9A-4D7E-9097-E6FAC35936CB}" type="slidenum">
              <a:rPr lang="en-GB" sz="1300">
                <a:solidFill>
                  <a:srgbClr val="000000"/>
                </a:solidFill>
              </a:rPr>
              <a:pPr algn="r" eaLnBrk="1" hangingPunct="1"/>
              <a:t>28</a:t>
            </a:fld>
            <a:endParaRPr lang="en-GB" sz="1300">
              <a:solidFill>
                <a:srgbClr val="000000"/>
              </a:solidFill>
            </a:endParaRPr>
          </a:p>
        </p:txBody>
      </p:sp>
      <p:sp>
        <p:nvSpPr>
          <p:cNvPr id="260100" name="Rectangle 2"/>
          <p:cNvSpPr>
            <a:spLocks noGrp="1" noRot="1" noChangeAspect="1" noChangeArrowheads="1" noTextEdit="1"/>
          </p:cNvSpPr>
          <p:nvPr>
            <p:ph type="sldImg"/>
          </p:nvPr>
        </p:nvSpPr>
        <p:spPr>
          <a:xfrm>
            <a:off x="1143000" y="685800"/>
            <a:ext cx="4573588" cy="3430588"/>
          </a:xfrm>
          <a:ln/>
        </p:spPr>
      </p:sp>
      <p:sp>
        <p:nvSpPr>
          <p:cNvPr id="2601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5098B10-8CF0-4FAD-A951-175AF442C69E}" type="slidenum">
              <a:rPr lang="de-DE" sz="1200">
                <a:solidFill>
                  <a:srgbClr val="000000"/>
                </a:solidFill>
              </a:rPr>
              <a:pPr algn="r" eaLnBrk="1" hangingPunct="1"/>
              <a:t>29</a:t>
            </a:fld>
            <a:endParaRPr lang="de-DE" sz="1200">
              <a:solidFill>
                <a:srgbClr val="000000"/>
              </a:solidFill>
            </a:endParaRPr>
          </a:p>
        </p:txBody>
      </p:sp>
      <p:sp>
        <p:nvSpPr>
          <p:cNvPr id="2600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37CFCF9-AF9A-4D7E-9097-E6FAC35936CB}" type="slidenum">
              <a:rPr lang="en-GB" sz="1300">
                <a:solidFill>
                  <a:srgbClr val="000000"/>
                </a:solidFill>
              </a:rPr>
              <a:pPr algn="r" eaLnBrk="1" hangingPunct="1"/>
              <a:t>29</a:t>
            </a:fld>
            <a:endParaRPr lang="en-GB" sz="1300">
              <a:solidFill>
                <a:srgbClr val="000000"/>
              </a:solidFill>
            </a:endParaRPr>
          </a:p>
        </p:txBody>
      </p:sp>
      <p:sp>
        <p:nvSpPr>
          <p:cNvPr id="260100" name="Rectangle 2"/>
          <p:cNvSpPr>
            <a:spLocks noGrp="1" noRot="1" noChangeAspect="1" noChangeArrowheads="1" noTextEdit="1"/>
          </p:cNvSpPr>
          <p:nvPr>
            <p:ph type="sldImg"/>
          </p:nvPr>
        </p:nvSpPr>
        <p:spPr>
          <a:xfrm>
            <a:off x="1143000" y="685800"/>
            <a:ext cx="4573588" cy="3430588"/>
          </a:xfrm>
          <a:ln/>
        </p:spPr>
      </p:sp>
      <p:sp>
        <p:nvSpPr>
          <p:cNvPr id="2601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976E0C-EBE9-4E8E-9295-78552A9C736B}" type="slidenum">
              <a:rPr lang="de-DE" sz="1200">
                <a:solidFill>
                  <a:srgbClr val="000000"/>
                </a:solidFill>
              </a:rPr>
              <a:pPr algn="r" eaLnBrk="1" hangingPunct="1"/>
              <a:t>3</a:t>
            </a:fld>
            <a:endParaRPr lang="de-DE" sz="1200">
              <a:solidFill>
                <a:srgbClr val="000000"/>
              </a:solidFill>
            </a:endParaRPr>
          </a:p>
        </p:txBody>
      </p:sp>
      <p:sp>
        <p:nvSpPr>
          <p:cNvPr id="2457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5EC459-FBB9-4646-B99C-89D9B1300E3B}" type="slidenum">
              <a:rPr lang="en-GB" sz="1300">
                <a:solidFill>
                  <a:srgbClr val="000000"/>
                </a:solidFill>
              </a:rPr>
              <a:pPr algn="r" eaLnBrk="1" hangingPunct="1"/>
              <a:t>3</a:t>
            </a:fld>
            <a:endParaRPr lang="en-GB" sz="1300">
              <a:solidFill>
                <a:srgbClr val="000000"/>
              </a:solidFill>
            </a:endParaRPr>
          </a:p>
        </p:txBody>
      </p:sp>
      <p:sp>
        <p:nvSpPr>
          <p:cNvPr id="245764" name="Rectangle 2"/>
          <p:cNvSpPr>
            <a:spLocks noGrp="1" noRot="1" noChangeAspect="1" noChangeArrowheads="1" noTextEdit="1"/>
          </p:cNvSpPr>
          <p:nvPr>
            <p:ph type="sldImg"/>
          </p:nvPr>
        </p:nvSpPr>
        <p:spPr>
          <a:xfrm>
            <a:off x="1143000" y="685800"/>
            <a:ext cx="4573588" cy="3430588"/>
          </a:xfrm>
          <a:ln/>
        </p:spPr>
      </p:sp>
      <p:sp>
        <p:nvSpPr>
          <p:cNvPr id="2457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BAE13C2-33A4-4188-87AE-5586C9DF7EF1}" type="slidenum">
              <a:rPr lang="de-DE" sz="1200">
                <a:solidFill>
                  <a:srgbClr val="000000"/>
                </a:solidFill>
              </a:rPr>
              <a:pPr algn="r" eaLnBrk="1" hangingPunct="1"/>
              <a:t>30</a:t>
            </a:fld>
            <a:endParaRPr lang="de-DE" sz="1200">
              <a:solidFill>
                <a:srgbClr val="000000"/>
              </a:solidFill>
            </a:endParaRPr>
          </a:p>
        </p:txBody>
      </p:sp>
      <p:sp>
        <p:nvSpPr>
          <p:cNvPr id="2611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2CD0E51-3F2C-43EF-9AA0-B72CBAA9607A}" type="slidenum">
              <a:rPr lang="en-GB" sz="1300">
                <a:solidFill>
                  <a:srgbClr val="000000"/>
                </a:solidFill>
              </a:rPr>
              <a:pPr algn="r" eaLnBrk="1" hangingPunct="1"/>
              <a:t>30</a:t>
            </a:fld>
            <a:endParaRPr lang="en-GB" sz="1300">
              <a:solidFill>
                <a:srgbClr val="000000"/>
              </a:solidFill>
            </a:endParaRPr>
          </a:p>
        </p:txBody>
      </p:sp>
      <p:sp>
        <p:nvSpPr>
          <p:cNvPr id="261124" name="Rectangle 2"/>
          <p:cNvSpPr>
            <a:spLocks noGrp="1" noRot="1" noChangeAspect="1" noChangeArrowheads="1" noTextEdit="1"/>
          </p:cNvSpPr>
          <p:nvPr>
            <p:ph type="sldImg"/>
          </p:nvPr>
        </p:nvSpPr>
        <p:spPr>
          <a:xfrm>
            <a:off x="1143000" y="685800"/>
            <a:ext cx="4573588" cy="3430588"/>
          </a:xfrm>
          <a:ln/>
        </p:spPr>
      </p:sp>
      <p:sp>
        <p:nvSpPr>
          <p:cNvPr id="2611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BEA866D-0D34-4436-A71D-134A4EB65096}" type="slidenum">
              <a:rPr lang="de-DE" sz="1200">
                <a:solidFill>
                  <a:srgbClr val="000000"/>
                </a:solidFill>
              </a:rPr>
              <a:pPr algn="r" eaLnBrk="1" hangingPunct="1"/>
              <a:t>32</a:t>
            </a:fld>
            <a:endParaRPr lang="de-DE" sz="1200">
              <a:solidFill>
                <a:srgbClr val="000000"/>
              </a:solidFill>
            </a:endParaRPr>
          </a:p>
        </p:txBody>
      </p:sp>
      <p:sp>
        <p:nvSpPr>
          <p:cNvPr id="2621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98E187C-3E8A-4F16-9ABD-3A4E09678C5C}" type="slidenum">
              <a:rPr lang="en-GB" sz="1300">
                <a:solidFill>
                  <a:srgbClr val="000000"/>
                </a:solidFill>
              </a:rPr>
              <a:pPr algn="r" eaLnBrk="1" hangingPunct="1"/>
              <a:t>32</a:t>
            </a:fld>
            <a:endParaRPr lang="en-GB" sz="1300">
              <a:solidFill>
                <a:srgbClr val="000000"/>
              </a:solidFill>
            </a:endParaRPr>
          </a:p>
        </p:txBody>
      </p:sp>
      <p:sp>
        <p:nvSpPr>
          <p:cNvPr id="262148" name="Rectangle 2"/>
          <p:cNvSpPr>
            <a:spLocks noGrp="1" noRot="1" noChangeAspect="1" noChangeArrowheads="1" noTextEdit="1"/>
          </p:cNvSpPr>
          <p:nvPr>
            <p:ph type="sldImg"/>
          </p:nvPr>
        </p:nvSpPr>
        <p:spPr>
          <a:xfrm>
            <a:off x="1143000" y="685800"/>
            <a:ext cx="4573588" cy="3430588"/>
          </a:xfrm>
          <a:ln/>
        </p:spPr>
      </p:sp>
      <p:sp>
        <p:nvSpPr>
          <p:cNvPr id="2621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66B2AD1-B77F-4CD0-80BB-E42AF31E7921}" type="slidenum">
              <a:rPr lang="de-DE" sz="1200">
                <a:solidFill>
                  <a:srgbClr val="000000"/>
                </a:solidFill>
              </a:rPr>
              <a:pPr algn="r" eaLnBrk="1" hangingPunct="1"/>
              <a:t>33</a:t>
            </a:fld>
            <a:endParaRPr lang="de-DE" sz="1200">
              <a:solidFill>
                <a:srgbClr val="000000"/>
              </a:solidFill>
            </a:endParaRPr>
          </a:p>
        </p:txBody>
      </p:sp>
      <p:sp>
        <p:nvSpPr>
          <p:cNvPr id="2631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D0836C0-594D-4A12-A599-CE8C455AAB7A}" type="slidenum">
              <a:rPr lang="en-GB" sz="1300">
                <a:solidFill>
                  <a:srgbClr val="000000"/>
                </a:solidFill>
              </a:rPr>
              <a:pPr algn="r" eaLnBrk="1" hangingPunct="1"/>
              <a:t>33</a:t>
            </a:fld>
            <a:endParaRPr lang="en-GB" sz="1300">
              <a:solidFill>
                <a:srgbClr val="000000"/>
              </a:solidFill>
            </a:endParaRPr>
          </a:p>
        </p:txBody>
      </p:sp>
      <p:sp>
        <p:nvSpPr>
          <p:cNvPr id="263172" name="Rectangle 2"/>
          <p:cNvSpPr>
            <a:spLocks noGrp="1" noRot="1" noChangeAspect="1" noChangeArrowheads="1" noTextEdit="1"/>
          </p:cNvSpPr>
          <p:nvPr>
            <p:ph type="sldImg"/>
          </p:nvPr>
        </p:nvSpPr>
        <p:spPr>
          <a:xfrm>
            <a:off x="1143000" y="685800"/>
            <a:ext cx="4573588" cy="3430588"/>
          </a:xfrm>
          <a:ln/>
        </p:spPr>
      </p:sp>
      <p:sp>
        <p:nvSpPr>
          <p:cNvPr id="2631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34</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34</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E6B11A-D410-4382-85BD-917E4B9AB64B}" type="slidenum">
              <a:rPr lang="de-DE" sz="1200">
                <a:solidFill>
                  <a:srgbClr val="000000"/>
                </a:solidFill>
              </a:rPr>
              <a:pPr algn="r" eaLnBrk="1" hangingPunct="1"/>
              <a:t>35</a:t>
            </a:fld>
            <a:endParaRPr lang="de-DE" sz="1200">
              <a:solidFill>
                <a:srgbClr val="000000"/>
              </a:solidFill>
            </a:endParaRPr>
          </a:p>
        </p:txBody>
      </p:sp>
      <p:sp>
        <p:nvSpPr>
          <p:cNvPr id="2652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EBB2A50B-B7D2-4E3C-BF01-92D1C8343A81}" type="slidenum">
              <a:rPr lang="en-GB" sz="1300">
                <a:solidFill>
                  <a:srgbClr val="000000"/>
                </a:solidFill>
              </a:rPr>
              <a:pPr algn="r" eaLnBrk="1" hangingPunct="1"/>
              <a:t>35</a:t>
            </a:fld>
            <a:endParaRPr lang="en-GB" sz="1300">
              <a:solidFill>
                <a:srgbClr val="000000"/>
              </a:solidFill>
            </a:endParaRPr>
          </a:p>
        </p:txBody>
      </p:sp>
      <p:sp>
        <p:nvSpPr>
          <p:cNvPr id="265220" name="Rectangle 2"/>
          <p:cNvSpPr>
            <a:spLocks noGrp="1" noRot="1" noChangeAspect="1" noChangeArrowheads="1" noTextEdit="1"/>
          </p:cNvSpPr>
          <p:nvPr>
            <p:ph type="sldImg"/>
          </p:nvPr>
        </p:nvSpPr>
        <p:spPr>
          <a:xfrm>
            <a:off x="1143000" y="685800"/>
            <a:ext cx="4573588" cy="3430588"/>
          </a:xfrm>
          <a:ln/>
        </p:spPr>
      </p:sp>
      <p:sp>
        <p:nvSpPr>
          <p:cNvPr id="2652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35D2303-82EA-4B02-9FA5-DF7F78415ABE}" type="slidenum">
              <a:rPr lang="de-DE" sz="1200">
                <a:solidFill>
                  <a:srgbClr val="000000"/>
                </a:solidFill>
              </a:rPr>
              <a:pPr algn="r" eaLnBrk="1" hangingPunct="1"/>
              <a:t>36</a:t>
            </a:fld>
            <a:endParaRPr lang="de-DE" sz="1200">
              <a:solidFill>
                <a:srgbClr val="000000"/>
              </a:solidFill>
            </a:endParaRPr>
          </a:p>
        </p:txBody>
      </p:sp>
      <p:sp>
        <p:nvSpPr>
          <p:cNvPr id="2662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2E24185-6600-47B6-BFC7-15DFBE2A84D4}" type="slidenum">
              <a:rPr lang="en-GB" sz="1300">
                <a:solidFill>
                  <a:srgbClr val="000000"/>
                </a:solidFill>
              </a:rPr>
              <a:pPr algn="r" eaLnBrk="1" hangingPunct="1"/>
              <a:t>36</a:t>
            </a:fld>
            <a:endParaRPr lang="en-GB" sz="1300">
              <a:solidFill>
                <a:srgbClr val="000000"/>
              </a:solidFill>
            </a:endParaRPr>
          </a:p>
        </p:txBody>
      </p:sp>
      <p:sp>
        <p:nvSpPr>
          <p:cNvPr id="266244" name="Rectangle 2"/>
          <p:cNvSpPr>
            <a:spLocks noGrp="1" noRot="1" noChangeAspect="1" noChangeArrowheads="1" noTextEdit="1"/>
          </p:cNvSpPr>
          <p:nvPr>
            <p:ph type="sldImg"/>
          </p:nvPr>
        </p:nvSpPr>
        <p:spPr>
          <a:xfrm>
            <a:off x="1143000" y="685800"/>
            <a:ext cx="4573588" cy="3430588"/>
          </a:xfrm>
          <a:ln/>
        </p:spPr>
      </p:sp>
      <p:sp>
        <p:nvSpPr>
          <p:cNvPr id="2662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4BF1D0B-8E25-413F-B077-B7D9B33DCB03}" type="slidenum">
              <a:rPr lang="de-DE" sz="1200">
                <a:solidFill>
                  <a:srgbClr val="000000"/>
                </a:solidFill>
              </a:rPr>
              <a:pPr algn="r" eaLnBrk="1" hangingPunct="1"/>
              <a:t>37</a:t>
            </a:fld>
            <a:endParaRPr lang="de-DE" sz="1200">
              <a:solidFill>
                <a:srgbClr val="000000"/>
              </a:solidFill>
            </a:endParaRPr>
          </a:p>
        </p:txBody>
      </p:sp>
      <p:sp>
        <p:nvSpPr>
          <p:cNvPr id="2672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0E1E1B4-B76A-4EF2-9B66-4F54690715D7}" type="slidenum">
              <a:rPr lang="en-GB" sz="1300">
                <a:solidFill>
                  <a:srgbClr val="000000"/>
                </a:solidFill>
              </a:rPr>
              <a:pPr algn="r" eaLnBrk="1" hangingPunct="1"/>
              <a:t>37</a:t>
            </a:fld>
            <a:endParaRPr lang="en-GB" sz="1300">
              <a:solidFill>
                <a:srgbClr val="000000"/>
              </a:solidFill>
            </a:endParaRPr>
          </a:p>
        </p:txBody>
      </p:sp>
      <p:sp>
        <p:nvSpPr>
          <p:cNvPr id="267268" name="Rectangle 2"/>
          <p:cNvSpPr>
            <a:spLocks noGrp="1" noRot="1" noChangeAspect="1" noChangeArrowheads="1" noTextEdit="1"/>
          </p:cNvSpPr>
          <p:nvPr>
            <p:ph type="sldImg"/>
          </p:nvPr>
        </p:nvSpPr>
        <p:spPr>
          <a:xfrm>
            <a:off x="1143000" y="685800"/>
            <a:ext cx="4573588" cy="3430588"/>
          </a:xfrm>
          <a:ln/>
        </p:spPr>
      </p:sp>
      <p:sp>
        <p:nvSpPr>
          <p:cNvPr id="2672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C1C7BE0-0186-464A-B70D-6DDCA128CF25}" type="slidenum">
              <a:rPr lang="de-DE" sz="1200">
                <a:solidFill>
                  <a:srgbClr val="000000"/>
                </a:solidFill>
              </a:rPr>
              <a:pPr algn="r" eaLnBrk="1" hangingPunct="1"/>
              <a:t>38</a:t>
            </a:fld>
            <a:endParaRPr lang="de-DE" sz="1200">
              <a:solidFill>
                <a:srgbClr val="000000"/>
              </a:solidFill>
            </a:endParaRPr>
          </a:p>
        </p:txBody>
      </p:sp>
      <p:sp>
        <p:nvSpPr>
          <p:cNvPr id="2682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F40FCFE-DF9B-4710-BA3F-0F3FC42D7F94}" type="slidenum">
              <a:rPr lang="en-GB" sz="1300">
                <a:solidFill>
                  <a:srgbClr val="000000"/>
                </a:solidFill>
              </a:rPr>
              <a:pPr algn="r" eaLnBrk="1" hangingPunct="1"/>
              <a:t>38</a:t>
            </a:fld>
            <a:endParaRPr lang="en-GB" sz="1300">
              <a:solidFill>
                <a:srgbClr val="000000"/>
              </a:solidFill>
            </a:endParaRPr>
          </a:p>
        </p:txBody>
      </p:sp>
      <p:sp>
        <p:nvSpPr>
          <p:cNvPr id="268292" name="Rectangle 2"/>
          <p:cNvSpPr>
            <a:spLocks noGrp="1" noRot="1" noChangeAspect="1" noChangeArrowheads="1" noTextEdit="1"/>
          </p:cNvSpPr>
          <p:nvPr>
            <p:ph type="sldImg"/>
          </p:nvPr>
        </p:nvSpPr>
        <p:spPr>
          <a:xfrm>
            <a:off x="1143000" y="685800"/>
            <a:ext cx="4573588" cy="3430588"/>
          </a:xfrm>
          <a:ln/>
        </p:spPr>
      </p:sp>
      <p:sp>
        <p:nvSpPr>
          <p:cNvPr id="2682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446E3A4-C18C-482A-BCD0-1CF2A199CA7B}" type="slidenum">
              <a:rPr lang="de-DE" sz="1200">
                <a:solidFill>
                  <a:srgbClr val="000000"/>
                </a:solidFill>
              </a:rPr>
              <a:pPr algn="r" eaLnBrk="1" hangingPunct="1"/>
              <a:t>39</a:t>
            </a:fld>
            <a:endParaRPr lang="de-DE" sz="1200">
              <a:solidFill>
                <a:srgbClr val="000000"/>
              </a:solidFill>
            </a:endParaRPr>
          </a:p>
        </p:txBody>
      </p:sp>
      <p:sp>
        <p:nvSpPr>
          <p:cNvPr id="26931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D4A4421-9641-4EC2-839D-FA7D37D78169}" type="slidenum">
              <a:rPr lang="en-GB" sz="1300">
                <a:solidFill>
                  <a:srgbClr val="000000"/>
                </a:solidFill>
              </a:rPr>
              <a:pPr algn="r" eaLnBrk="1" hangingPunct="1"/>
              <a:t>39</a:t>
            </a:fld>
            <a:endParaRPr lang="en-GB" sz="1300">
              <a:solidFill>
                <a:srgbClr val="000000"/>
              </a:solidFill>
            </a:endParaRPr>
          </a:p>
        </p:txBody>
      </p:sp>
      <p:sp>
        <p:nvSpPr>
          <p:cNvPr id="269316" name="Rectangle 2"/>
          <p:cNvSpPr>
            <a:spLocks noGrp="1" noRot="1" noChangeAspect="1" noChangeArrowheads="1" noTextEdit="1"/>
          </p:cNvSpPr>
          <p:nvPr>
            <p:ph type="sldImg"/>
          </p:nvPr>
        </p:nvSpPr>
        <p:spPr>
          <a:xfrm>
            <a:off x="1143000" y="685800"/>
            <a:ext cx="4573588" cy="3430588"/>
          </a:xfrm>
          <a:ln/>
        </p:spPr>
      </p:sp>
      <p:sp>
        <p:nvSpPr>
          <p:cNvPr id="2693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F976E0C-EBE9-4E8E-9295-78552A9C736B}" type="slidenum">
              <a:rPr lang="de-DE" sz="1200">
                <a:solidFill>
                  <a:srgbClr val="000000"/>
                </a:solidFill>
              </a:rPr>
              <a:pPr algn="r" eaLnBrk="1" hangingPunct="1"/>
              <a:t>4</a:t>
            </a:fld>
            <a:endParaRPr lang="de-DE" sz="1200">
              <a:solidFill>
                <a:srgbClr val="000000"/>
              </a:solidFill>
            </a:endParaRPr>
          </a:p>
        </p:txBody>
      </p:sp>
      <p:sp>
        <p:nvSpPr>
          <p:cNvPr id="2457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5EC459-FBB9-4646-B99C-89D9B1300E3B}" type="slidenum">
              <a:rPr lang="en-GB" sz="1300">
                <a:solidFill>
                  <a:srgbClr val="000000"/>
                </a:solidFill>
              </a:rPr>
              <a:pPr algn="r" eaLnBrk="1" hangingPunct="1"/>
              <a:t>4</a:t>
            </a:fld>
            <a:endParaRPr lang="en-GB" sz="1300">
              <a:solidFill>
                <a:srgbClr val="000000"/>
              </a:solidFill>
            </a:endParaRPr>
          </a:p>
        </p:txBody>
      </p:sp>
      <p:sp>
        <p:nvSpPr>
          <p:cNvPr id="245764" name="Rectangle 2"/>
          <p:cNvSpPr>
            <a:spLocks noGrp="1" noRot="1" noChangeAspect="1" noChangeArrowheads="1" noTextEdit="1"/>
          </p:cNvSpPr>
          <p:nvPr>
            <p:ph type="sldImg"/>
          </p:nvPr>
        </p:nvSpPr>
        <p:spPr>
          <a:xfrm>
            <a:off x="1143000" y="685800"/>
            <a:ext cx="4573588" cy="3430588"/>
          </a:xfrm>
          <a:ln/>
        </p:spPr>
      </p:sp>
      <p:sp>
        <p:nvSpPr>
          <p:cNvPr id="2457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D9A9F01-CEB1-4663-BF87-EF6C6D232F91}" type="slidenum">
              <a:rPr lang="de-DE" sz="1200">
                <a:solidFill>
                  <a:srgbClr val="000000"/>
                </a:solidFill>
              </a:rPr>
              <a:pPr algn="r" eaLnBrk="1" hangingPunct="1"/>
              <a:t>40</a:t>
            </a:fld>
            <a:endParaRPr lang="de-DE" sz="1200">
              <a:solidFill>
                <a:srgbClr val="000000"/>
              </a:solidFill>
            </a:endParaRPr>
          </a:p>
        </p:txBody>
      </p:sp>
      <p:sp>
        <p:nvSpPr>
          <p:cNvPr id="2703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904F62-E96B-4E20-970F-63ED59EA51D0}" type="slidenum">
              <a:rPr lang="en-GB" sz="1300">
                <a:solidFill>
                  <a:srgbClr val="000000"/>
                </a:solidFill>
              </a:rPr>
              <a:pPr algn="r" eaLnBrk="1" hangingPunct="1"/>
              <a:t>40</a:t>
            </a:fld>
            <a:endParaRPr lang="en-GB" sz="1300">
              <a:solidFill>
                <a:srgbClr val="000000"/>
              </a:solidFill>
            </a:endParaRPr>
          </a:p>
        </p:txBody>
      </p:sp>
      <p:sp>
        <p:nvSpPr>
          <p:cNvPr id="270340" name="Rectangle 2"/>
          <p:cNvSpPr>
            <a:spLocks noGrp="1" noRot="1" noChangeAspect="1" noChangeArrowheads="1" noTextEdit="1"/>
          </p:cNvSpPr>
          <p:nvPr>
            <p:ph type="sldImg"/>
          </p:nvPr>
        </p:nvSpPr>
        <p:spPr>
          <a:xfrm>
            <a:off x="1143000" y="685800"/>
            <a:ext cx="4573588" cy="3430588"/>
          </a:xfrm>
          <a:ln/>
        </p:spPr>
      </p:sp>
      <p:sp>
        <p:nvSpPr>
          <p:cNvPr id="2703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C0A07D0-7FAB-4C3E-8EF3-150F7661C795}" type="slidenum">
              <a:rPr lang="de-DE" sz="1200">
                <a:solidFill>
                  <a:srgbClr val="000000"/>
                </a:solidFill>
              </a:rPr>
              <a:pPr algn="r" eaLnBrk="1" hangingPunct="1"/>
              <a:t>41</a:t>
            </a:fld>
            <a:endParaRPr lang="de-DE" sz="1200">
              <a:solidFill>
                <a:srgbClr val="000000"/>
              </a:solidFill>
            </a:endParaRPr>
          </a:p>
        </p:txBody>
      </p:sp>
      <p:sp>
        <p:nvSpPr>
          <p:cNvPr id="2713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8CA16C15-72A5-4008-B25E-85092603A508}" type="slidenum">
              <a:rPr lang="en-GB" sz="1300">
                <a:solidFill>
                  <a:srgbClr val="000000"/>
                </a:solidFill>
              </a:rPr>
              <a:pPr algn="r" eaLnBrk="1" hangingPunct="1"/>
              <a:t>41</a:t>
            </a:fld>
            <a:endParaRPr lang="en-GB" sz="1300">
              <a:solidFill>
                <a:srgbClr val="000000"/>
              </a:solidFill>
            </a:endParaRPr>
          </a:p>
        </p:txBody>
      </p:sp>
      <p:sp>
        <p:nvSpPr>
          <p:cNvPr id="271364" name="Rectangle 2"/>
          <p:cNvSpPr>
            <a:spLocks noGrp="1" noRot="1" noChangeAspect="1" noChangeArrowheads="1" noTextEdit="1"/>
          </p:cNvSpPr>
          <p:nvPr>
            <p:ph type="sldImg"/>
          </p:nvPr>
        </p:nvSpPr>
        <p:spPr>
          <a:xfrm>
            <a:off x="1143000" y="685800"/>
            <a:ext cx="4573588" cy="3430588"/>
          </a:xfrm>
          <a:ln/>
        </p:spPr>
      </p:sp>
      <p:sp>
        <p:nvSpPr>
          <p:cNvPr id="2713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B062245-9C38-4BAD-9CFA-DB018A3B2F6C}" type="slidenum">
              <a:rPr lang="de-DE" sz="1200">
                <a:solidFill>
                  <a:srgbClr val="000000"/>
                </a:solidFill>
              </a:rPr>
              <a:pPr algn="r" eaLnBrk="1" hangingPunct="1"/>
              <a:t>42</a:t>
            </a:fld>
            <a:endParaRPr lang="de-DE" sz="1200">
              <a:solidFill>
                <a:srgbClr val="000000"/>
              </a:solidFill>
            </a:endParaRPr>
          </a:p>
        </p:txBody>
      </p:sp>
      <p:sp>
        <p:nvSpPr>
          <p:cNvPr id="2795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386427A-B9A4-4DD0-A904-5733DD206DC5}" type="slidenum">
              <a:rPr lang="en-GB" sz="1300">
                <a:solidFill>
                  <a:srgbClr val="000000"/>
                </a:solidFill>
              </a:rPr>
              <a:pPr algn="r" eaLnBrk="1" hangingPunct="1"/>
              <a:t>42</a:t>
            </a:fld>
            <a:endParaRPr lang="en-GB" sz="1300">
              <a:solidFill>
                <a:srgbClr val="000000"/>
              </a:solidFill>
            </a:endParaRPr>
          </a:p>
        </p:txBody>
      </p:sp>
      <p:sp>
        <p:nvSpPr>
          <p:cNvPr id="279556" name="Rectangle 2"/>
          <p:cNvSpPr>
            <a:spLocks noGrp="1" noRot="1" noChangeAspect="1" noChangeArrowheads="1" noTextEdit="1"/>
          </p:cNvSpPr>
          <p:nvPr>
            <p:ph type="sldImg"/>
          </p:nvPr>
        </p:nvSpPr>
        <p:spPr>
          <a:xfrm>
            <a:off x="1143000" y="685800"/>
            <a:ext cx="4573588" cy="3430588"/>
          </a:xfrm>
          <a:ln/>
        </p:spPr>
      </p:sp>
      <p:sp>
        <p:nvSpPr>
          <p:cNvPr id="2795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58A861-68A2-4940-8F61-788945104F80}" type="slidenum">
              <a:rPr lang="de-DE" sz="1200">
                <a:solidFill>
                  <a:srgbClr val="000000"/>
                </a:solidFill>
              </a:rPr>
              <a:pPr algn="r"/>
              <a:t>43</a:t>
            </a:fld>
            <a:endParaRPr lang="de-DE" sz="1200">
              <a:solidFill>
                <a:srgbClr val="000000"/>
              </a:solidFill>
            </a:endParaRPr>
          </a:p>
        </p:txBody>
      </p:sp>
      <p:sp>
        <p:nvSpPr>
          <p:cNvPr id="42598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A86D12E6-89FF-4401-980D-5ADCF9C8296F}" type="slidenum">
              <a:rPr lang="en-GB" sz="1300">
                <a:solidFill>
                  <a:srgbClr val="000000"/>
                </a:solidFill>
              </a:rPr>
              <a:pPr algn="r" defTabSz="947738"/>
              <a:t>43</a:t>
            </a:fld>
            <a:endParaRPr lang="en-GB" sz="1300">
              <a:solidFill>
                <a:srgbClr val="000000"/>
              </a:solidFill>
            </a:endParaRPr>
          </a:p>
        </p:txBody>
      </p:sp>
      <p:sp>
        <p:nvSpPr>
          <p:cNvPr id="425987" name="Rectangle 2"/>
          <p:cNvSpPr>
            <a:spLocks noGrp="1" noRot="1" noChangeAspect="1" noChangeArrowheads="1" noTextEdit="1"/>
          </p:cNvSpPr>
          <p:nvPr>
            <p:ph type="sldImg"/>
          </p:nvPr>
        </p:nvSpPr>
        <p:spPr>
          <a:xfrm>
            <a:off x="1143000" y="685800"/>
            <a:ext cx="4573588" cy="3430588"/>
          </a:xfrm>
          <a:ln/>
        </p:spPr>
      </p:sp>
      <p:sp>
        <p:nvSpPr>
          <p:cNvPr id="4259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B062245-9C38-4BAD-9CFA-DB018A3B2F6C}" type="slidenum">
              <a:rPr lang="de-DE" sz="1200">
                <a:solidFill>
                  <a:srgbClr val="000000"/>
                </a:solidFill>
              </a:rPr>
              <a:pPr algn="r" eaLnBrk="1" hangingPunct="1"/>
              <a:t>45</a:t>
            </a:fld>
            <a:endParaRPr lang="de-DE" sz="1200">
              <a:solidFill>
                <a:srgbClr val="000000"/>
              </a:solidFill>
            </a:endParaRPr>
          </a:p>
        </p:txBody>
      </p:sp>
      <p:sp>
        <p:nvSpPr>
          <p:cNvPr id="2795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386427A-B9A4-4DD0-A904-5733DD206DC5}" type="slidenum">
              <a:rPr lang="en-GB" sz="1300">
                <a:solidFill>
                  <a:srgbClr val="000000"/>
                </a:solidFill>
              </a:rPr>
              <a:pPr algn="r" eaLnBrk="1" hangingPunct="1"/>
              <a:t>45</a:t>
            </a:fld>
            <a:endParaRPr lang="en-GB" sz="1300">
              <a:solidFill>
                <a:srgbClr val="000000"/>
              </a:solidFill>
            </a:endParaRPr>
          </a:p>
        </p:txBody>
      </p:sp>
      <p:sp>
        <p:nvSpPr>
          <p:cNvPr id="279556" name="Rectangle 2"/>
          <p:cNvSpPr>
            <a:spLocks noGrp="1" noRot="1" noChangeAspect="1" noChangeArrowheads="1" noTextEdit="1"/>
          </p:cNvSpPr>
          <p:nvPr>
            <p:ph type="sldImg"/>
          </p:nvPr>
        </p:nvSpPr>
        <p:spPr>
          <a:xfrm>
            <a:off x="1143000" y="685800"/>
            <a:ext cx="4573588" cy="3430588"/>
          </a:xfrm>
          <a:ln/>
        </p:spPr>
      </p:sp>
      <p:sp>
        <p:nvSpPr>
          <p:cNvPr id="2795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B062245-9C38-4BAD-9CFA-DB018A3B2F6C}" type="slidenum">
              <a:rPr lang="de-DE" sz="1200">
                <a:solidFill>
                  <a:srgbClr val="000000"/>
                </a:solidFill>
              </a:rPr>
              <a:pPr algn="r" eaLnBrk="1" hangingPunct="1"/>
              <a:t>46</a:t>
            </a:fld>
            <a:endParaRPr lang="de-DE" sz="1200">
              <a:solidFill>
                <a:srgbClr val="000000"/>
              </a:solidFill>
            </a:endParaRPr>
          </a:p>
        </p:txBody>
      </p:sp>
      <p:sp>
        <p:nvSpPr>
          <p:cNvPr id="2795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386427A-B9A4-4DD0-A904-5733DD206DC5}" type="slidenum">
              <a:rPr lang="en-GB" sz="1300">
                <a:solidFill>
                  <a:srgbClr val="000000"/>
                </a:solidFill>
              </a:rPr>
              <a:pPr algn="r" eaLnBrk="1" hangingPunct="1"/>
              <a:t>46</a:t>
            </a:fld>
            <a:endParaRPr lang="en-GB" sz="1300">
              <a:solidFill>
                <a:srgbClr val="000000"/>
              </a:solidFill>
            </a:endParaRPr>
          </a:p>
        </p:txBody>
      </p:sp>
      <p:sp>
        <p:nvSpPr>
          <p:cNvPr id="279556" name="Rectangle 2"/>
          <p:cNvSpPr>
            <a:spLocks noGrp="1" noRot="1" noChangeAspect="1" noChangeArrowheads="1" noTextEdit="1"/>
          </p:cNvSpPr>
          <p:nvPr>
            <p:ph type="sldImg"/>
          </p:nvPr>
        </p:nvSpPr>
        <p:spPr>
          <a:xfrm>
            <a:off x="1143000" y="685800"/>
            <a:ext cx="4573588" cy="3430588"/>
          </a:xfrm>
          <a:ln/>
        </p:spPr>
      </p:sp>
      <p:sp>
        <p:nvSpPr>
          <p:cNvPr id="2795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C5964C7-30C7-4A12-9318-465E5BBC753C}" type="slidenum">
              <a:rPr lang="de-DE" sz="1200">
                <a:solidFill>
                  <a:srgbClr val="000000"/>
                </a:solidFill>
              </a:rPr>
              <a:pPr algn="r" eaLnBrk="1" hangingPunct="1"/>
              <a:t>48</a:t>
            </a:fld>
            <a:endParaRPr lang="de-DE" sz="1200">
              <a:solidFill>
                <a:srgbClr val="000000"/>
              </a:solidFill>
            </a:endParaRPr>
          </a:p>
        </p:txBody>
      </p:sp>
      <p:sp>
        <p:nvSpPr>
          <p:cNvPr id="2816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829F0AE-AE5D-4019-AB27-9FF8662B6884}" type="slidenum">
              <a:rPr lang="en-GB" sz="1300">
                <a:solidFill>
                  <a:srgbClr val="000000"/>
                </a:solidFill>
              </a:rPr>
              <a:pPr algn="r" eaLnBrk="1" hangingPunct="1"/>
              <a:t>48</a:t>
            </a:fld>
            <a:endParaRPr lang="en-GB" sz="1300">
              <a:solidFill>
                <a:srgbClr val="000000"/>
              </a:solidFill>
            </a:endParaRPr>
          </a:p>
        </p:txBody>
      </p:sp>
      <p:sp>
        <p:nvSpPr>
          <p:cNvPr id="281604" name="Rectangle 2"/>
          <p:cNvSpPr>
            <a:spLocks noGrp="1" noRot="1" noChangeAspect="1" noChangeArrowheads="1" noTextEdit="1"/>
          </p:cNvSpPr>
          <p:nvPr>
            <p:ph type="sldImg"/>
          </p:nvPr>
        </p:nvSpPr>
        <p:spPr>
          <a:xfrm>
            <a:off x="1143000" y="685800"/>
            <a:ext cx="4573588" cy="3430588"/>
          </a:xfrm>
          <a:ln/>
        </p:spPr>
      </p:sp>
      <p:sp>
        <p:nvSpPr>
          <p:cNvPr id="2816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27E3FF-CB16-40CC-8962-41FFFEF735C8}" type="slidenum">
              <a:rPr lang="de-DE" sz="1200">
                <a:solidFill>
                  <a:srgbClr val="000000"/>
                </a:solidFill>
              </a:rPr>
              <a:pPr algn="r" eaLnBrk="1" hangingPunct="1"/>
              <a:t>49</a:t>
            </a:fld>
            <a:endParaRPr lang="de-DE" sz="1200">
              <a:solidFill>
                <a:srgbClr val="000000"/>
              </a:solidFill>
            </a:endParaRPr>
          </a:p>
        </p:txBody>
      </p:sp>
      <p:sp>
        <p:nvSpPr>
          <p:cNvPr id="2826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1F0513D-419F-41A9-BBDD-9B1FF135DC2D}" type="slidenum">
              <a:rPr lang="en-GB" sz="1300">
                <a:solidFill>
                  <a:srgbClr val="000000"/>
                </a:solidFill>
              </a:rPr>
              <a:pPr algn="r" eaLnBrk="1" hangingPunct="1"/>
              <a:t>49</a:t>
            </a:fld>
            <a:endParaRPr lang="en-GB" sz="1300">
              <a:solidFill>
                <a:srgbClr val="000000"/>
              </a:solidFill>
            </a:endParaRPr>
          </a:p>
        </p:txBody>
      </p:sp>
      <p:sp>
        <p:nvSpPr>
          <p:cNvPr id="282628" name="Rectangle 2"/>
          <p:cNvSpPr>
            <a:spLocks noGrp="1" noRot="1" noChangeAspect="1" noChangeArrowheads="1" noTextEdit="1"/>
          </p:cNvSpPr>
          <p:nvPr>
            <p:ph type="sldImg"/>
          </p:nvPr>
        </p:nvSpPr>
        <p:spPr>
          <a:xfrm>
            <a:off x="1143000" y="685800"/>
            <a:ext cx="4573588" cy="3430588"/>
          </a:xfrm>
          <a:ln/>
        </p:spPr>
      </p:sp>
      <p:sp>
        <p:nvSpPr>
          <p:cNvPr id="282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FAE7187-1AC3-49F1-88D9-16FB2A9B0D3F}" type="slidenum">
              <a:rPr lang="de-DE" sz="1200">
                <a:solidFill>
                  <a:srgbClr val="000000"/>
                </a:solidFill>
              </a:rPr>
              <a:pPr algn="r" eaLnBrk="1" hangingPunct="1"/>
              <a:t>50</a:t>
            </a:fld>
            <a:endParaRPr lang="de-DE" sz="1200">
              <a:solidFill>
                <a:srgbClr val="000000"/>
              </a:solidFill>
            </a:endParaRPr>
          </a:p>
        </p:txBody>
      </p:sp>
      <p:sp>
        <p:nvSpPr>
          <p:cNvPr id="2836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D6372E0-BEE8-4877-89EF-B6B881D0FCF7}" type="slidenum">
              <a:rPr lang="en-GB" sz="1300">
                <a:solidFill>
                  <a:srgbClr val="000000"/>
                </a:solidFill>
              </a:rPr>
              <a:pPr algn="r" eaLnBrk="1" hangingPunct="1"/>
              <a:t>50</a:t>
            </a:fld>
            <a:endParaRPr lang="en-GB" sz="1300">
              <a:solidFill>
                <a:srgbClr val="000000"/>
              </a:solidFill>
            </a:endParaRPr>
          </a:p>
        </p:txBody>
      </p:sp>
      <p:sp>
        <p:nvSpPr>
          <p:cNvPr id="283652" name="Rectangle 2"/>
          <p:cNvSpPr>
            <a:spLocks noGrp="1" noRot="1" noChangeAspect="1" noChangeArrowheads="1" noTextEdit="1"/>
          </p:cNvSpPr>
          <p:nvPr>
            <p:ph type="sldImg"/>
          </p:nvPr>
        </p:nvSpPr>
        <p:spPr>
          <a:xfrm>
            <a:off x="1143000" y="685800"/>
            <a:ext cx="4573588" cy="3430588"/>
          </a:xfrm>
          <a:ln/>
        </p:spPr>
      </p:sp>
      <p:sp>
        <p:nvSpPr>
          <p:cNvPr id="2836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1DF7BB6-B646-4F85-A70D-816994B7E3EB}" type="slidenum">
              <a:rPr lang="de-DE" sz="1200">
                <a:solidFill>
                  <a:srgbClr val="000000"/>
                </a:solidFill>
              </a:rPr>
              <a:pPr algn="r" eaLnBrk="1" hangingPunct="1"/>
              <a:t>51</a:t>
            </a:fld>
            <a:endParaRPr lang="de-DE" sz="1200">
              <a:solidFill>
                <a:srgbClr val="000000"/>
              </a:solidFill>
            </a:endParaRPr>
          </a:p>
        </p:txBody>
      </p:sp>
      <p:sp>
        <p:nvSpPr>
          <p:cNvPr id="2846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D6BECB1-3485-4FE9-8535-6F1163E14BC5}" type="slidenum">
              <a:rPr lang="en-GB" sz="1300">
                <a:solidFill>
                  <a:srgbClr val="000000"/>
                </a:solidFill>
              </a:rPr>
              <a:pPr algn="r" eaLnBrk="1" hangingPunct="1"/>
              <a:t>51</a:t>
            </a:fld>
            <a:endParaRPr lang="en-GB" sz="1300">
              <a:solidFill>
                <a:srgbClr val="000000"/>
              </a:solidFill>
            </a:endParaRPr>
          </a:p>
        </p:txBody>
      </p:sp>
      <p:sp>
        <p:nvSpPr>
          <p:cNvPr id="284676" name="Rectangle 2"/>
          <p:cNvSpPr>
            <a:spLocks noGrp="1" noRot="1" noChangeAspect="1" noChangeArrowheads="1" noTextEdit="1"/>
          </p:cNvSpPr>
          <p:nvPr>
            <p:ph type="sldImg"/>
          </p:nvPr>
        </p:nvSpPr>
        <p:spPr>
          <a:xfrm>
            <a:off x="1143000" y="685800"/>
            <a:ext cx="4573588" cy="3430588"/>
          </a:xfrm>
          <a:ln/>
        </p:spPr>
      </p:sp>
      <p:sp>
        <p:nvSpPr>
          <p:cNvPr id="2846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BDC4FF1-E7C2-4DD2-9DE4-26ABB2FB4FBC}" type="slidenum">
              <a:rPr lang="de-DE" sz="1200">
                <a:solidFill>
                  <a:srgbClr val="000000"/>
                </a:solidFill>
              </a:rPr>
              <a:pPr algn="r" eaLnBrk="1" hangingPunct="1"/>
              <a:t>52</a:t>
            </a:fld>
            <a:endParaRPr lang="de-DE" sz="1200">
              <a:solidFill>
                <a:srgbClr val="000000"/>
              </a:solidFill>
            </a:endParaRPr>
          </a:p>
        </p:txBody>
      </p:sp>
      <p:sp>
        <p:nvSpPr>
          <p:cNvPr id="2856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81565BA-B32F-4BB1-98D6-94AEAEFD292E}" type="slidenum">
              <a:rPr lang="en-GB" sz="1300">
                <a:solidFill>
                  <a:srgbClr val="000000"/>
                </a:solidFill>
              </a:rPr>
              <a:pPr algn="r" eaLnBrk="1" hangingPunct="1"/>
              <a:t>52</a:t>
            </a:fld>
            <a:endParaRPr lang="en-GB" sz="1300">
              <a:solidFill>
                <a:srgbClr val="000000"/>
              </a:solidFill>
            </a:endParaRPr>
          </a:p>
        </p:txBody>
      </p:sp>
      <p:sp>
        <p:nvSpPr>
          <p:cNvPr id="285700" name="Rectangle 2"/>
          <p:cNvSpPr>
            <a:spLocks noGrp="1" noRot="1" noChangeAspect="1" noChangeArrowheads="1" noTextEdit="1"/>
          </p:cNvSpPr>
          <p:nvPr>
            <p:ph type="sldImg"/>
          </p:nvPr>
        </p:nvSpPr>
        <p:spPr>
          <a:xfrm>
            <a:off x="1143000" y="685800"/>
            <a:ext cx="4573588" cy="3430588"/>
          </a:xfrm>
          <a:ln/>
        </p:spPr>
      </p:sp>
      <p:sp>
        <p:nvSpPr>
          <p:cNvPr id="2857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A47EDCB-CC11-4F23-976B-67A4CDEE1C84}" type="slidenum">
              <a:rPr lang="de-DE" sz="1200">
                <a:solidFill>
                  <a:srgbClr val="000000"/>
                </a:solidFill>
              </a:rPr>
              <a:pPr algn="r" eaLnBrk="1" hangingPunct="1"/>
              <a:t>53</a:t>
            </a:fld>
            <a:endParaRPr lang="de-DE" sz="1200">
              <a:solidFill>
                <a:srgbClr val="000000"/>
              </a:solidFill>
            </a:endParaRPr>
          </a:p>
        </p:txBody>
      </p:sp>
      <p:sp>
        <p:nvSpPr>
          <p:cNvPr id="2867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C06B50A-830D-4998-9C0F-8078CF259AD5}" type="slidenum">
              <a:rPr lang="en-GB" sz="1300">
                <a:solidFill>
                  <a:srgbClr val="000000"/>
                </a:solidFill>
              </a:rPr>
              <a:pPr algn="r" eaLnBrk="1" hangingPunct="1"/>
              <a:t>53</a:t>
            </a:fld>
            <a:endParaRPr lang="en-GB" sz="1300">
              <a:solidFill>
                <a:srgbClr val="000000"/>
              </a:solidFill>
            </a:endParaRPr>
          </a:p>
        </p:txBody>
      </p:sp>
      <p:sp>
        <p:nvSpPr>
          <p:cNvPr id="286724" name="Rectangle 2"/>
          <p:cNvSpPr>
            <a:spLocks noGrp="1" noRot="1" noChangeAspect="1" noChangeArrowheads="1" noTextEdit="1"/>
          </p:cNvSpPr>
          <p:nvPr>
            <p:ph type="sldImg"/>
          </p:nvPr>
        </p:nvSpPr>
        <p:spPr>
          <a:xfrm>
            <a:off x="1143000" y="685800"/>
            <a:ext cx="4573588" cy="3430588"/>
          </a:xfrm>
          <a:ln/>
        </p:spPr>
      </p:sp>
      <p:sp>
        <p:nvSpPr>
          <p:cNvPr id="2867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CE9C2DA-3071-41F6-9115-895548B3BD72}" type="slidenum">
              <a:rPr lang="de-DE" sz="1200">
                <a:solidFill>
                  <a:srgbClr val="000000"/>
                </a:solidFill>
              </a:rPr>
              <a:pPr algn="r" eaLnBrk="1" hangingPunct="1"/>
              <a:t>54</a:t>
            </a:fld>
            <a:endParaRPr lang="de-DE" sz="1200">
              <a:solidFill>
                <a:srgbClr val="000000"/>
              </a:solidFill>
            </a:endParaRPr>
          </a:p>
        </p:txBody>
      </p:sp>
      <p:sp>
        <p:nvSpPr>
          <p:cNvPr id="2877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3E1C997-0E5D-4073-8ED5-F9212348A9DF}" type="slidenum">
              <a:rPr lang="en-GB" sz="1300">
                <a:solidFill>
                  <a:srgbClr val="000000"/>
                </a:solidFill>
              </a:rPr>
              <a:pPr algn="r" eaLnBrk="1" hangingPunct="1"/>
              <a:t>54</a:t>
            </a:fld>
            <a:endParaRPr lang="en-GB" sz="1300">
              <a:solidFill>
                <a:srgbClr val="000000"/>
              </a:solidFill>
            </a:endParaRPr>
          </a:p>
        </p:txBody>
      </p:sp>
      <p:sp>
        <p:nvSpPr>
          <p:cNvPr id="287748" name="Rectangle 2"/>
          <p:cNvSpPr>
            <a:spLocks noGrp="1" noRot="1" noChangeAspect="1" noChangeArrowheads="1" noTextEdit="1"/>
          </p:cNvSpPr>
          <p:nvPr>
            <p:ph type="sldImg"/>
          </p:nvPr>
        </p:nvSpPr>
        <p:spPr>
          <a:xfrm>
            <a:off x="1143000" y="685800"/>
            <a:ext cx="4573588" cy="3430588"/>
          </a:xfrm>
          <a:ln/>
        </p:spPr>
      </p:sp>
      <p:sp>
        <p:nvSpPr>
          <p:cNvPr id="2877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E697E5-8417-4F9C-8394-7F89E8CF5C02}" type="slidenum">
              <a:rPr lang="de-DE" sz="1200">
                <a:solidFill>
                  <a:srgbClr val="000000"/>
                </a:solidFill>
              </a:rPr>
              <a:pPr algn="r" eaLnBrk="1" hangingPunct="1"/>
              <a:t>55</a:t>
            </a:fld>
            <a:endParaRPr lang="de-DE" sz="1200">
              <a:solidFill>
                <a:srgbClr val="000000"/>
              </a:solidFill>
            </a:endParaRPr>
          </a:p>
        </p:txBody>
      </p:sp>
      <p:sp>
        <p:nvSpPr>
          <p:cNvPr id="2887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C8B2DA0-F990-4662-896A-A59022A8DAE9}" type="slidenum">
              <a:rPr lang="en-GB" sz="1300">
                <a:solidFill>
                  <a:srgbClr val="000000"/>
                </a:solidFill>
              </a:rPr>
              <a:pPr algn="r" eaLnBrk="1" hangingPunct="1"/>
              <a:t>55</a:t>
            </a:fld>
            <a:endParaRPr lang="en-GB" sz="1300">
              <a:solidFill>
                <a:srgbClr val="000000"/>
              </a:solidFill>
            </a:endParaRPr>
          </a:p>
        </p:txBody>
      </p:sp>
      <p:sp>
        <p:nvSpPr>
          <p:cNvPr id="288772" name="Rectangle 2"/>
          <p:cNvSpPr>
            <a:spLocks noGrp="1" noRot="1" noChangeAspect="1" noChangeArrowheads="1" noTextEdit="1"/>
          </p:cNvSpPr>
          <p:nvPr>
            <p:ph type="sldImg"/>
          </p:nvPr>
        </p:nvSpPr>
        <p:spPr>
          <a:xfrm>
            <a:off x="1143000" y="685800"/>
            <a:ext cx="4573588" cy="3430588"/>
          </a:xfrm>
          <a:ln/>
        </p:spPr>
      </p:sp>
      <p:sp>
        <p:nvSpPr>
          <p:cNvPr id="2887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DAD3FD3-DCFD-41E8-B945-A0DBF1D2F944}" type="slidenum">
              <a:rPr lang="de-DE" sz="1200">
                <a:solidFill>
                  <a:srgbClr val="000000"/>
                </a:solidFill>
              </a:rPr>
              <a:pPr algn="r" eaLnBrk="1" hangingPunct="1"/>
              <a:t>56</a:t>
            </a:fld>
            <a:endParaRPr lang="de-DE" sz="1200">
              <a:solidFill>
                <a:srgbClr val="000000"/>
              </a:solidFill>
            </a:endParaRPr>
          </a:p>
        </p:txBody>
      </p:sp>
      <p:sp>
        <p:nvSpPr>
          <p:cNvPr id="2897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B8399B9-43D8-4797-947E-96BA28E67746}" type="slidenum">
              <a:rPr lang="en-GB" sz="1300">
                <a:solidFill>
                  <a:srgbClr val="000000"/>
                </a:solidFill>
              </a:rPr>
              <a:pPr algn="r" eaLnBrk="1" hangingPunct="1"/>
              <a:t>56</a:t>
            </a:fld>
            <a:endParaRPr lang="en-GB" sz="1300">
              <a:solidFill>
                <a:srgbClr val="000000"/>
              </a:solidFill>
            </a:endParaRPr>
          </a:p>
        </p:txBody>
      </p:sp>
      <p:sp>
        <p:nvSpPr>
          <p:cNvPr id="289796" name="Rectangle 2"/>
          <p:cNvSpPr>
            <a:spLocks noGrp="1" noRot="1" noChangeAspect="1" noChangeArrowheads="1" noTextEdit="1"/>
          </p:cNvSpPr>
          <p:nvPr>
            <p:ph type="sldImg"/>
          </p:nvPr>
        </p:nvSpPr>
        <p:spPr>
          <a:xfrm>
            <a:off x="1143000" y="685800"/>
            <a:ext cx="4573588" cy="3430588"/>
          </a:xfrm>
          <a:ln/>
        </p:spPr>
      </p:sp>
      <p:sp>
        <p:nvSpPr>
          <p:cNvPr id="2897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57</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57</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58</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58</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59</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59</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A4D9A91-82C4-4613-8214-7265C1B14C13}" type="slidenum">
              <a:rPr lang="de-DE" sz="1200">
                <a:solidFill>
                  <a:srgbClr val="000000"/>
                </a:solidFill>
              </a:rPr>
              <a:pPr algn="r" eaLnBrk="1" hangingPunct="1"/>
              <a:t>60</a:t>
            </a:fld>
            <a:endParaRPr lang="de-DE" sz="1200">
              <a:solidFill>
                <a:srgbClr val="000000"/>
              </a:solidFill>
            </a:endParaRPr>
          </a:p>
        </p:txBody>
      </p:sp>
      <p:sp>
        <p:nvSpPr>
          <p:cNvPr id="30003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A6631E1-8995-44D6-8239-EA26C5EB99D7}" type="slidenum">
              <a:rPr lang="en-GB" sz="1300">
                <a:solidFill>
                  <a:srgbClr val="000000"/>
                </a:solidFill>
              </a:rPr>
              <a:pPr algn="r" eaLnBrk="1" hangingPunct="1"/>
              <a:t>60</a:t>
            </a:fld>
            <a:endParaRPr lang="en-GB" sz="1300">
              <a:solidFill>
                <a:srgbClr val="000000"/>
              </a:solidFill>
            </a:endParaRPr>
          </a:p>
        </p:txBody>
      </p:sp>
      <p:sp>
        <p:nvSpPr>
          <p:cNvPr id="300036" name="Rectangle 2"/>
          <p:cNvSpPr>
            <a:spLocks noGrp="1" noRot="1" noChangeAspect="1" noChangeArrowheads="1" noTextEdit="1"/>
          </p:cNvSpPr>
          <p:nvPr>
            <p:ph type="sldImg"/>
          </p:nvPr>
        </p:nvSpPr>
        <p:spPr>
          <a:xfrm>
            <a:off x="1143000" y="685800"/>
            <a:ext cx="4573588" cy="3430588"/>
          </a:xfrm>
          <a:ln/>
        </p:spPr>
      </p:sp>
      <p:sp>
        <p:nvSpPr>
          <p:cNvPr id="3000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61</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61</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62</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62</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63</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63</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64</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64</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F26451-FCE9-4251-86FA-75606234E565}" type="slidenum">
              <a:rPr lang="de-DE" sz="1200">
                <a:solidFill>
                  <a:srgbClr val="000000"/>
                </a:solidFill>
              </a:rPr>
              <a:pPr algn="r" eaLnBrk="1" hangingPunct="1"/>
              <a:t>65</a:t>
            </a:fld>
            <a:endParaRPr lang="de-DE" sz="1200">
              <a:solidFill>
                <a:srgbClr val="000000"/>
              </a:solidFill>
            </a:endParaRPr>
          </a:p>
        </p:txBody>
      </p:sp>
      <p:sp>
        <p:nvSpPr>
          <p:cNvPr id="3420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2FDE4EB-22CD-4233-8FED-FD5E403D27EF}" type="slidenum">
              <a:rPr lang="en-GB" sz="1300">
                <a:solidFill>
                  <a:srgbClr val="000000"/>
                </a:solidFill>
              </a:rPr>
              <a:pPr algn="r" eaLnBrk="1" hangingPunct="1"/>
              <a:t>65</a:t>
            </a:fld>
            <a:endParaRPr lang="en-GB" sz="1300">
              <a:solidFill>
                <a:srgbClr val="000000"/>
              </a:solidFill>
            </a:endParaRPr>
          </a:p>
        </p:txBody>
      </p:sp>
      <p:sp>
        <p:nvSpPr>
          <p:cNvPr id="342020" name="Rectangle 2"/>
          <p:cNvSpPr>
            <a:spLocks noGrp="1" noRot="1" noChangeAspect="1" noChangeArrowheads="1" noTextEdit="1"/>
          </p:cNvSpPr>
          <p:nvPr>
            <p:ph type="sldImg"/>
          </p:nvPr>
        </p:nvSpPr>
        <p:spPr>
          <a:xfrm>
            <a:off x="1143000" y="685800"/>
            <a:ext cx="4573588" cy="3430588"/>
          </a:xfrm>
          <a:ln/>
        </p:spPr>
      </p:sp>
      <p:sp>
        <p:nvSpPr>
          <p:cNvPr id="3420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DAD3FD3-DCFD-41E8-B945-A0DBF1D2F944}" type="slidenum">
              <a:rPr lang="de-DE" sz="1200">
                <a:solidFill>
                  <a:srgbClr val="000000"/>
                </a:solidFill>
              </a:rPr>
              <a:pPr algn="r" eaLnBrk="1" hangingPunct="1"/>
              <a:t>66</a:t>
            </a:fld>
            <a:endParaRPr lang="de-DE" sz="1200">
              <a:solidFill>
                <a:srgbClr val="000000"/>
              </a:solidFill>
            </a:endParaRPr>
          </a:p>
        </p:txBody>
      </p:sp>
      <p:sp>
        <p:nvSpPr>
          <p:cNvPr id="2897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B8399B9-43D8-4797-947E-96BA28E67746}" type="slidenum">
              <a:rPr lang="en-GB" sz="1300">
                <a:solidFill>
                  <a:srgbClr val="000000"/>
                </a:solidFill>
              </a:rPr>
              <a:pPr algn="r" eaLnBrk="1" hangingPunct="1"/>
              <a:t>66</a:t>
            </a:fld>
            <a:endParaRPr lang="en-GB" sz="1300">
              <a:solidFill>
                <a:srgbClr val="000000"/>
              </a:solidFill>
            </a:endParaRPr>
          </a:p>
        </p:txBody>
      </p:sp>
      <p:sp>
        <p:nvSpPr>
          <p:cNvPr id="289796" name="Rectangle 2"/>
          <p:cNvSpPr>
            <a:spLocks noGrp="1" noRot="1" noChangeAspect="1" noChangeArrowheads="1" noTextEdit="1"/>
          </p:cNvSpPr>
          <p:nvPr>
            <p:ph type="sldImg"/>
          </p:nvPr>
        </p:nvSpPr>
        <p:spPr>
          <a:xfrm>
            <a:off x="1143000" y="685800"/>
            <a:ext cx="4573588" cy="3430588"/>
          </a:xfrm>
          <a:ln/>
        </p:spPr>
      </p:sp>
      <p:sp>
        <p:nvSpPr>
          <p:cNvPr id="2897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67</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67</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68</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68</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70</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70</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71</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71</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72</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72</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73</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73</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74</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74</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0F40CD-A72E-4FCE-A3F5-898B2FEA08D5}" type="slidenum">
              <a:rPr lang="de-DE" sz="1200">
                <a:solidFill>
                  <a:srgbClr val="000000"/>
                </a:solidFill>
              </a:rPr>
              <a:pPr algn="r" eaLnBrk="1" hangingPunct="1"/>
              <a:t>75</a:t>
            </a:fld>
            <a:endParaRPr lang="de-DE" sz="1200">
              <a:solidFill>
                <a:srgbClr val="000000"/>
              </a:solidFill>
            </a:endParaRPr>
          </a:p>
        </p:txBody>
      </p:sp>
      <p:sp>
        <p:nvSpPr>
          <p:cNvPr id="26419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D62DC0-CF62-43A3-A41A-990601658F70}" type="slidenum">
              <a:rPr lang="en-GB" sz="1300">
                <a:solidFill>
                  <a:srgbClr val="000000"/>
                </a:solidFill>
              </a:rPr>
              <a:pPr algn="r" eaLnBrk="1" hangingPunct="1"/>
              <a:t>75</a:t>
            </a:fld>
            <a:endParaRPr lang="en-GB" sz="1300">
              <a:solidFill>
                <a:srgbClr val="000000"/>
              </a:solidFill>
            </a:endParaRPr>
          </a:p>
        </p:txBody>
      </p:sp>
      <p:sp>
        <p:nvSpPr>
          <p:cNvPr id="264196" name="Rectangle 2"/>
          <p:cNvSpPr>
            <a:spLocks noGrp="1" noRot="1" noChangeAspect="1" noChangeArrowheads="1" noTextEdit="1"/>
          </p:cNvSpPr>
          <p:nvPr>
            <p:ph type="sldImg"/>
          </p:nvPr>
        </p:nvSpPr>
        <p:spPr>
          <a:xfrm>
            <a:off x="1143000" y="685800"/>
            <a:ext cx="4573588" cy="3430588"/>
          </a:xfrm>
          <a:ln/>
        </p:spPr>
      </p:sp>
      <p:sp>
        <p:nvSpPr>
          <p:cNvPr id="264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89109CB-8EC2-46ED-8BD5-9CF282BEC49A}" type="slidenum">
              <a:rPr lang="de-DE" sz="1200">
                <a:solidFill>
                  <a:srgbClr val="000000"/>
                </a:solidFill>
              </a:rPr>
              <a:pPr algn="r" eaLnBrk="1" hangingPunct="1"/>
              <a:t>76</a:t>
            </a:fld>
            <a:endParaRPr lang="de-DE" sz="1200">
              <a:solidFill>
                <a:srgbClr val="000000"/>
              </a:solidFill>
            </a:endParaRPr>
          </a:p>
        </p:txBody>
      </p:sp>
      <p:sp>
        <p:nvSpPr>
          <p:cNvPr id="2979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51108081-429A-4F06-95EA-EAE5D1A682B0}" type="slidenum">
              <a:rPr lang="en-GB" sz="1300">
                <a:solidFill>
                  <a:srgbClr val="000000"/>
                </a:solidFill>
              </a:rPr>
              <a:pPr algn="r" eaLnBrk="1" hangingPunct="1"/>
              <a:t>76</a:t>
            </a:fld>
            <a:endParaRPr lang="en-GB" sz="1300">
              <a:solidFill>
                <a:srgbClr val="000000"/>
              </a:solidFill>
            </a:endParaRPr>
          </a:p>
        </p:txBody>
      </p:sp>
      <p:sp>
        <p:nvSpPr>
          <p:cNvPr id="297988" name="Rectangle 2"/>
          <p:cNvSpPr>
            <a:spLocks noGrp="1" noRot="1" noChangeAspect="1" noChangeArrowheads="1" noTextEdit="1"/>
          </p:cNvSpPr>
          <p:nvPr>
            <p:ph type="sldImg"/>
          </p:nvPr>
        </p:nvSpPr>
        <p:spPr>
          <a:xfrm>
            <a:off x="1143000" y="685800"/>
            <a:ext cx="4573588" cy="3430588"/>
          </a:xfrm>
          <a:ln/>
        </p:spPr>
      </p:sp>
      <p:sp>
        <p:nvSpPr>
          <p:cNvPr id="2979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08717E5-4CE3-46A9-AA6E-EBFC0A8385D2}" type="slidenum">
              <a:rPr lang="de-DE" sz="1200">
                <a:solidFill>
                  <a:srgbClr val="000000"/>
                </a:solidFill>
              </a:rPr>
              <a:pPr algn="r" eaLnBrk="1" hangingPunct="1"/>
              <a:t>77</a:t>
            </a:fld>
            <a:endParaRPr lang="de-DE" sz="1200">
              <a:solidFill>
                <a:srgbClr val="000000"/>
              </a:solidFill>
            </a:endParaRPr>
          </a:p>
        </p:txBody>
      </p:sp>
      <p:sp>
        <p:nvSpPr>
          <p:cNvPr id="2990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11EF096-560B-47CE-9CA0-571BA9A42898}" type="slidenum">
              <a:rPr lang="en-GB" sz="1300">
                <a:solidFill>
                  <a:srgbClr val="000000"/>
                </a:solidFill>
              </a:rPr>
              <a:pPr algn="r" eaLnBrk="1" hangingPunct="1"/>
              <a:t>77</a:t>
            </a:fld>
            <a:endParaRPr lang="en-GB" sz="1300">
              <a:solidFill>
                <a:srgbClr val="000000"/>
              </a:solidFill>
            </a:endParaRPr>
          </a:p>
        </p:txBody>
      </p:sp>
      <p:sp>
        <p:nvSpPr>
          <p:cNvPr id="299012" name="Rectangle 2"/>
          <p:cNvSpPr>
            <a:spLocks noGrp="1" noRot="1" noChangeAspect="1" noChangeArrowheads="1" noTextEdit="1"/>
          </p:cNvSpPr>
          <p:nvPr>
            <p:ph type="sldImg"/>
          </p:nvPr>
        </p:nvSpPr>
        <p:spPr>
          <a:xfrm>
            <a:off x="1143000" y="685800"/>
            <a:ext cx="4573588" cy="3430588"/>
          </a:xfrm>
          <a:ln/>
        </p:spPr>
      </p:sp>
      <p:sp>
        <p:nvSpPr>
          <p:cNvPr id="2990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B0E80AF-9456-4D65-93C1-4ACF6EEA053F}" type="slidenum">
              <a:rPr lang="de-DE" sz="1200">
                <a:solidFill>
                  <a:srgbClr val="000000"/>
                </a:solidFill>
              </a:rPr>
              <a:pPr algn="r" eaLnBrk="1" hangingPunct="1"/>
              <a:t>78</a:t>
            </a:fld>
            <a:endParaRPr lang="de-DE" sz="1200">
              <a:solidFill>
                <a:srgbClr val="000000"/>
              </a:solidFill>
            </a:endParaRPr>
          </a:p>
        </p:txBody>
      </p:sp>
      <p:sp>
        <p:nvSpPr>
          <p:cNvPr id="30515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FC541F0-9DE9-4557-B443-0A03EE6BA5E1}" type="slidenum">
              <a:rPr lang="en-GB" sz="1300">
                <a:solidFill>
                  <a:srgbClr val="000000"/>
                </a:solidFill>
              </a:rPr>
              <a:pPr algn="r" eaLnBrk="1" hangingPunct="1"/>
              <a:t>78</a:t>
            </a:fld>
            <a:endParaRPr lang="en-GB" sz="1300">
              <a:solidFill>
                <a:srgbClr val="000000"/>
              </a:solidFill>
            </a:endParaRPr>
          </a:p>
        </p:txBody>
      </p:sp>
      <p:sp>
        <p:nvSpPr>
          <p:cNvPr id="305156" name="Rectangle 2"/>
          <p:cNvSpPr>
            <a:spLocks noGrp="1" noRot="1" noChangeAspect="1" noChangeArrowheads="1" noTextEdit="1"/>
          </p:cNvSpPr>
          <p:nvPr>
            <p:ph type="sldImg"/>
          </p:nvPr>
        </p:nvSpPr>
        <p:spPr>
          <a:xfrm>
            <a:off x="1143000" y="685800"/>
            <a:ext cx="4573588" cy="3430588"/>
          </a:xfrm>
          <a:ln/>
        </p:spPr>
      </p:sp>
      <p:sp>
        <p:nvSpPr>
          <p:cNvPr id="305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B43C422-A99C-4DAF-A376-5174FEA44A70}" type="slidenum">
              <a:rPr lang="de-DE" sz="1200">
                <a:solidFill>
                  <a:srgbClr val="000000"/>
                </a:solidFill>
              </a:rPr>
              <a:pPr algn="r" eaLnBrk="1" hangingPunct="1"/>
              <a:t>79</a:t>
            </a:fld>
            <a:endParaRPr lang="de-DE" sz="1200">
              <a:solidFill>
                <a:srgbClr val="000000"/>
              </a:solidFill>
            </a:endParaRPr>
          </a:p>
        </p:txBody>
      </p:sp>
      <p:sp>
        <p:nvSpPr>
          <p:cNvPr id="3061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9528E61C-C7F6-4D09-935F-A3AC2186F463}" type="slidenum">
              <a:rPr lang="en-GB" sz="1300">
                <a:solidFill>
                  <a:srgbClr val="000000"/>
                </a:solidFill>
              </a:rPr>
              <a:pPr algn="r" eaLnBrk="1" hangingPunct="1"/>
              <a:t>79</a:t>
            </a:fld>
            <a:endParaRPr lang="en-GB" sz="1300">
              <a:solidFill>
                <a:srgbClr val="000000"/>
              </a:solidFill>
            </a:endParaRPr>
          </a:p>
        </p:txBody>
      </p:sp>
      <p:sp>
        <p:nvSpPr>
          <p:cNvPr id="306180" name="Rectangle 2"/>
          <p:cNvSpPr>
            <a:spLocks noGrp="1" noRot="1" noChangeAspect="1" noChangeArrowheads="1" noTextEdit="1"/>
          </p:cNvSpPr>
          <p:nvPr>
            <p:ph type="sldImg"/>
          </p:nvPr>
        </p:nvSpPr>
        <p:spPr>
          <a:xfrm>
            <a:off x="1143000" y="685800"/>
            <a:ext cx="4573588" cy="3430588"/>
          </a:xfrm>
          <a:ln/>
        </p:spPr>
      </p:sp>
      <p:sp>
        <p:nvSpPr>
          <p:cNvPr id="3061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0A8E6B8-42D4-4975-BB16-4260090C0C64}" type="slidenum">
              <a:rPr lang="de-DE" sz="1200">
                <a:solidFill>
                  <a:srgbClr val="000000"/>
                </a:solidFill>
              </a:rPr>
              <a:pPr algn="r" eaLnBrk="1" hangingPunct="1"/>
              <a:t>80</a:t>
            </a:fld>
            <a:endParaRPr lang="de-DE" sz="1200">
              <a:solidFill>
                <a:srgbClr val="000000"/>
              </a:solidFill>
            </a:endParaRPr>
          </a:p>
        </p:txBody>
      </p:sp>
      <p:sp>
        <p:nvSpPr>
          <p:cNvPr id="3072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1CB22D6-6277-45D2-AB2B-4487BAFDF756}" type="slidenum">
              <a:rPr lang="en-GB" sz="1300">
                <a:solidFill>
                  <a:srgbClr val="000000"/>
                </a:solidFill>
              </a:rPr>
              <a:pPr algn="r" eaLnBrk="1" hangingPunct="1"/>
              <a:t>80</a:t>
            </a:fld>
            <a:endParaRPr lang="en-GB" sz="1300">
              <a:solidFill>
                <a:srgbClr val="000000"/>
              </a:solidFill>
            </a:endParaRPr>
          </a:p>
        </p:txBody>
      </p:sp>
      <p:sp>
        <p:nvSpPr>
          <p:cNvPr id="307204" name="Rectangle 2"/>
          <p:cNvSpPr>
            <a:spLocks noGrp="1" noRot="1" noChangeAspect="1" noChangeArrowheads="1" noTextEdit="1"/>
          </p:cNvSpPr>
          <p:nvPr>
            <p:ph type="sldImg"/>
          </p:nvPr>
        </p:nvSpPr>
        <p:spPr>
          <a:xfrm>
            <a:off x="1143000" y="685800"/>
            <a:ext cx="4573588" cy="3430588"/>
          </a:xfrm>
          <a:ln/>
        </p:spPr>
      </p:sp>
      <p:sp>
        <p:nvSpPr>
          <p:cNvPr id="3072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1BB1D81-B696-42E4-93F1-68274E84E28D}" type="slidenum">
              <a:rPr lang="de-DE" sz="1200">
                <a:solidFill>
                  <a:srgbClr val="000000"/>
                </a:solidFill>
              </a:rPr>
              <a:pPr algn="r" eaLnBrk="1" hangingPunct="1"/>
              <a:t>81</a:t>
            </a:fld>
            <a:endParaRPr lang="de-DE" sz="1200">
              <a:solidFill>
                <a:srgbClr val="000000"/>
              </a:solidFill>
            </a:endParaRPr>
          </a:p>
        </p:txBody>
      </p:sp>
      <p:sp>
        <p:nvSpPr>
          <p:cNvPr id="30822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04C5F07-590E-413D-ADC7-97A76C39773C}" type="slidenum">
              <a:rPr lang="en-GB" sz="1300">
                <a:solidFill>
                  <a:srgbClr val="000000"/>
                </a:solidFill>
              </a:rPr>
              <a:pPr algn="r" eaLnBrk="1" hangingPunct="1"/>
              <a:t>81</a:t>
            </a:fld>
            <a:endParaRPr lang="en-GB" sz="1300">
              <a:solidFill>
                <a:srgbClr val="000000"/>
              </a:solidFill>
            </a:endParaRPr>
          </a:p>
        </p:txBody>
      </p:sp>
      <p:sp>
        <p:nvSpPr>
          <p:cNvPr id="308228" name="Rectangle 2"/>
          <p:cNvSpPr>
            <a:spLocks noGrp="1" noRot="1" noChangeAspect="1" noChangeArrowheads="1" noTextEdit="1"/>
          </p:cNvSpPr>
          <p:nvPr>
            <p:ph type="sldImg"/>
          </p:nvPr>
        </p:nvSpPr>
        <p:spPr>
          <a:xfrm>
            <a:off x="1143000" y="685800"/>
            <a:ext cx="4573588" cy="3430588"/>
          </a:xfrm>
          <a:ln/>
        </p:spPr>
      </p:sp>
      <p:sp>
        <p:nvSpPr>
          <p:cNvPr id="3082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F5199F3-D2CD-4C9D-9494-19478FA20329}" type="slidenum">
              <a:rPr lang="de-DE" sz="1200">
                <a:solidFill>
                  <a:srgbClr val="000000"/>
                </a:solidFill>
              </a:rPr>
              <a:pPr algn="r" eaLnBrk="1" hangingPunct="1"/>
              <a:t>82</a:t>
            </a:fld>
            <a:endParaRPr lang="de-DE" sz="1200">
              <a:solidFill>
                <a:srgbClr val="000000"/>
              </a:solidFill>
            </a:endParaRPr>
          </a:p>
        </p:txBody>
      </p:sp>
      <p:sp>
        <p:nvSpPr>
          <p:cNvPr id="30925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213EDC37-F94D-44B1-B461-21EF562A29B7}" type="slidenum">
              <a:rPr lang="en-GB" sz="1300">
                <a:solidFill>
                  <a:srgbClr val="000000"/>
                </a:solidFill>
              </a:rPr>
              <a:pPr algn="r" eaLnBrk="1" hangingPunct="1"/>
              <a:t>82</a:t>
            </a:fld>
            <a:endParaRPr lang="en-GB" sz="1300">
              <a:solidFill>
                <a:srgbClr val="000000"/>
              </a:solidFill>
            </a:endParaRPr>
          </a:p>
        </p:txBody>
      </p:sp>
      <p:sp>
        <p:nvSpPr>
          <p:cNvPr id="309252" name="Rectangle 2"/>
          <p:cNvSpPr>
            <a:spLocks noGrp="1" noRot="1" noChangeAspect="1" noChangeArrowheads="1" noTextEdit="1"/>
          </p:cNvSpPr>
          <p:nvPr>
            <p:ph type="sldImg"/>
          </p:nvPr>
        </p:nvSpPr>
        <p:spPr>
          <a:xfrm>
            <a:off x="1143000" y="685800"/>
            <a:ext cx="4573588" cy="3430588"/>
          </a:xfrm>
          <a:ln/>
        </p:spPr>
      </p:sp>
      <p:sp>
        <p:nvSpPr>
          <p:cNvPr id="309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AD6B31A-87EC-4853-B9A7-CB7BDB8B7274}" type="slidenum">
              <a:rPr lang="de-DE" sz="1200">
                <a:solidFill>
                  <a:srgbClr val="000000"/>
                </a:solidFill>
              </a:rPr>
              <a:pPr algn="r" eaLnBrk="1" hangingPunct="1"/>
              <a:t>83</a:t>
            </a:fld>
            <a:endParaRPr lang="de-DE" sz="1200">
              <a:solidFill>
                <a:srgbClr val="000000"/>
              </a:solidFill>
            </a:endParaRPr>
          </a:p>
        </p:txBody>
      </p:sp>
      <p:sp>
        <p:nvSpPr>
          <p:cNvPr id="310275"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7A6A067-6927-40BF-895F-FA1A32A56071}" type="slidenum">
              <a:rPr lang="en-GB" sz="1300">
                <a:solidFill>
                  <a:srgbClr val="000000"/>
                </a:solidFill>
              </a:rPr>
              <a:pPr algn="r" eaLnBrk="1" hangingPunct="1"/>
              <a:t>83</a:t>
            </a:fld>
            <a:endParaRPr lang="en-GB" sz="1300">
              <a:solidFill>
                <a:srgbClr val="000000"/>
              </a:solidFill>
            </a:endParaRPr>
          </a:p>
        </p:txBody>
      </p:sp>
      <p:sp>
        <p:nvSpPr>
          <p:cNvPr id="310276" name="Rectangle 2"/>
          <p:cNvSpPr>
            <a:spLocks noGrp="1" noRot="1" noChangeAspect="1" noChangeArrowheads="1" noTextEdit="1"/>
          </p:cNvSpPr>
          <p:nvPr>
            <p:ph type="sldImg"/>
          </p:nvPr>
        </p:nvSpPr>
        <p:spPr>
          <a:xfrm>
            <a:off x="1143000" y="685800"/>
            <a:ext cx="4573588" cy="3430588"/>
          </a:xfrm>
          <a:ln/>
        </p:spPr>
      </p:sp>
      <p:sp>
        <p:nvSpPr>
          <p:cNvPr id="3102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10706BB-2796-4208-8E2F-BB75C24F2FB9}" type="slidenum">
              <a:rPr lang="de-DE" sz="1200">
                <a:solidFill>
                  <a:srgbClr val="000000"/>
                </a:solidFill>
              </a:rPr>
              <a:pPr algn="r" eaLnBrk="1" hangingPunct="1"/>
              <a:t>84</a:t>
            </a:fld>
            <a:endParaRPr lang="de-DE" sz="1200">
              <a:solidFill>
                <a:srgbClr val="000000"/>
              </a:solidFill>
            </a:endParaRPr>
          </a:p>
        </p:txBody>
      </p:sp>
      <p:sp>
        <p:nvSpPr>
          <p:cNvPr id="31129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FD4665D3-FBDF-4335-B4CC-59D7296E80E1}" type="slidenum">
              <a:rPr lang="en-GB" sz="1300">
                <a:solidFill>
                  <a:srgbClr val="000000"/>
                </a:solidFill>
              </a:rPr>
              <a:pPr algn="r" eaLnBrk="1" hangingPunct="1"/>
              <a:t>84</a:t>
            </a:fld>
            <a:endParaRPr lang="en-GB" sz="1300">
              <a:solidFill>
                <a:srgbClr val="000000"/>
              </a:solidFill>
            </a:endParaRPr>
          </a:p>
        </p:txBody>
      </p:sp>
      <p:sp>
        <p:nvSpPr>
          <p:cNvPr id="311300" name="Rectangle 2"/>
          <p:cNvSpPr>
            <a:spLocks noGrp="1" noRot="1" noChangeAspect="1" noChangeArrowheads="1" noTextEdit="1"/>
          </p:cNvSpPr>
          <p:nvPr>
            <p:ph type="sldImg"/>
          </p:nvPr>
        </p:nvSpPr>
        <p:spPr>
          <a:xfrm>
            <a:off x="1143000" y="685800"/>
            <a:ext cx="4573588" cy="3430588"/>
          </a:xfrm>
          <a:ln/>
        </p:spPr>
      </p:sp>
      <p:sp>
        <p:nvSpPr>
          <p:cNvPr id="311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CFEF071-FEF9-4932-A936-A39BC439CFE8}" type="slidenum">
              <a:rPr lang="de-DE" sz="1200">
                <a:solidFill>
                  <a:srgbClr val="000000"/>
                </a:solidFill>
              </a:rPr>
              <a:pPr algn="r" eaLnBrk="1" hangingPunct="1"/>
              <a:t>85</a:t>
            </a:fld>
            <a:endParaRPr lang="de-DE" sz="1200">
              <a:solidFill>
                <a:srgbClr val="000000"/>
              </a:solidFill>
            </a:endParaRPr>
          </a:p>
        </p:txBody>
      </p:sp>
      <p:sp>
        <p:nvSpPr>
          <p:cNvPr id="31232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B199385-41AA-4B6C-BA20-3E9F193BAAA7}" type="slidenum">
              <a:rPr lang="en-GB" sz="1300">
                <a:solidFill>
                  <a:srgbClr val="000000"/>
                </a:solidFill>
              </a:rPr>
              <a:pPr algn="r" eaLnBrk="1" hangingPunct="1"/>
              <a:t>85</a:t>
            </a:fld>
            <a:endParaRPr lang="en-GB" sz="1300">
              <a:solidFill>
                <a:srgbClr val="000000"/>
              </a:solidFill>
            </a:endParaRPr>
          </a:p>
        </p:txBody>
      </p:sp>
      <p:sp>
        <p:nvSpPr>
          <p:cNvPr id="312324" name="Rectangle 2"/>
          <p:cNvSpPr>
            <a:spLocks noGrp="1" noRot="1" noChangeAspect="1" noChangeArrowheads="1" noTextEdit="1"/>
          </p:cNvSpPr>
          <p:nvPr>
            <p:ph type="sldImg"/>
          </p:nvPr>
        </p:nvSpPr>
        <p:spPr>
          <a:xfrm>
            <a:off x="1143000" y="685800"/>
            <a:ext cx="4573588" cy="3430588"/>
          </a:xfrm>
          <a:ln/>
        </p:spPr>
      </p:sp>
      <p:sp>
        <p:nvSpPr>
          <p:cNvPr id="3123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F39AA8E-4C56-4C66-B6D6-E2BBF9CC1840}" type="slidenum">
              <a:rPr lang="de-DE" sz="1200">
                <a:solidFill>
                  <a:srgbClr val="000000"/>
                </a:solidFill>
              </a:rPr>
              <a:pPr algn="r" eaLnBrk="1" hangingPunct="1"/>
              <a:t>86</a:t>
            </a:fld>
            <a:endParaRPr lang="de-DE" sz="1200">
              <a:solidFill>
                <a:srgbClr val="000000"/>
              </a:solidFill>
            </a:endParaRPr>
          </a:p>
        </p:txBody>
      </p:sp>
      <p:sp>
        <p:nvSpPr>
          <p:cNvPr id="31334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EAB5D6A-325E-4ADE-9153-5900381EEED6}" type="slidenum">
              <a:rPr lang="en-GB" sz="1300">
                <a:solidFill>
                  <a:srgbClr val="000000"/>
                </a:solidFill>
              </a:rPr>
              <a:pPr algn="r" eaLnBrk="1" hangingPunct="1"/>
              <a:t>86</a:t>
            </a:fld>
            <a:endParaRPr lang="en-GB" sz="1300">
              <a:solidFill>
                <a:srgbClr val="000000"/>
              </a:solidFill>
            </a:endParaRPr>
          </a:p>
        </p:txBody>
      </p:sp>
      <p:sp>
        <p:nvSpPr>
          <p:cNvPr id="313348" name="Rectangle 2"/>
          <p:cNvSpPr>
            <a:spLocks noGrp="1" noRot="1" noChangeAspect="1" noChangeArrowheads="1" noTextEdit="1"/>
          </p:cNvSpPr>
          <p:nvPr>
            <p:ph type="sldImg"/>
          </p:nvPr>
        </p:nvSpPr>
        <p:spPr>
          <a:xfrm>
            <a:off x="1143000" y="685800"/>
            <a:ext cx="4573588" cy="3430588"/>
          </a:xfrm>
          <a:ln/>
        </p:spPr>
      </p:sp>
      <p:sp>
        <p:nvSpPr>
          <p:cNvPr id="31334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188399D-10E6-46DF-8268-34770AB65F97}" type="slidenum">
              <a:rPr lang="de-DE" sz="1200">
                <a:solidFill>
                  <a:srgbClr val="000000"/>
                </a:solidFill>
              </a:rPr>
              <a:pPr algn="r" eaLnBrk="1" hangingPunct="1"/>
              <a:t>87</a:t>
            </a:fld>
            <a:endParaRPr lang="de-DE" sz="1200">
              <a:solidFill>
                <a:srgbClr val="000000"/>
              </a:solidFill>
            </a:endParaRPr>
          </a:p>
        </p:txBody>
      </p:sp>
      <p:sp>
        <p:nvSpPr>
          <p:cNvPr id="31437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5033B3F-9746-4254-81CA-A42B57BCD024}" type="slidenum">
              <a:rPr lang="en-GB" sz="1300">
                <a:solidFill>
                  <a:srgbClr val="000000"/>
                </a:solidFill>
              </a:rPr>
              <a:pPr algn="r" eaLnBrk="1" hangingPunct="1"/>
              <a:t>87</a:t>
            </a:fld>
            <a:endParaRPr lang="en-GB" sz="1300">
              <a:solidFill>
                <a:srgbClr val="000000"/>
              </a:solidFill>
            </a:endParaRPr>
          </a:p>
        </p:txBody>
      </p:sp>
      <p:sp>
        <p:nvSpPr>
          <p:cNvPr id="314372" name="Rectangle 2"/>
          <p:cNvSpPr>
            <a:spLocks noGrp="1" noRot="1" noChangeAspect="1" noChangeArrowheads="1" noTextEdit="1"/>
          </p:cNvSpPr>
          <p:nvPr>
            <p:ph type="sldImg"/>
          </p:nvPr>
        </p:nvSpPr>
        <p:spPr>
          <a:xfrm>
            <a:off x="1143000" y="685800"/>
            <a:ext cx="4573588" cy="3430588"/>
          </a:xfrm>
          <a:ln/>
        </p:spPr>
      </p:sp>
      <p:sp>
        <p:nvSpPr>
          <p:cNvPr id="31437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25F6866-D83F-4DB9-B3E9-2B3A1ABA0491}" type="slidenum">
              <a:rPr lang="de-DE" sz="1200">
                <a:solidFill>
                  <a:srgbClr val="000000"/>
                </a:solidFill>
              </a:rPr>
              <a:pPr algn="r" eaLnBrk="1" hangingPunct="1"/>
              <a:t>88</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CC4B32B-4BCE-423A-A86F-07881F690A38}" type="slidenum">
              <a:rPr lang="en-GB" sz="1300">
                <a:solidFill>
                  <a:srgbClr val="000000"/>
                </a:solidFill>
              </a:rPr>
              <a:pPr algn="r" eaLnBrk="1" hangingPunct="1"/>
              <a:t>88</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D2B515C-7058-4621-891B-EBC18EFE7744}" type="slidenum">
              <a:rPr lang="de-DE" sz="1200">
                <a:solidFill>
                  <a:srgbClr val="000000"/>
                </a:solidFill>
              </a:rPr>
              <a:pPr algn="r" eaLnBrk="1" hangingPunct="1"/>
              <a:t>89</a:t>
            </a:fld>
            <a:endParaRPr lang="de-DE" sz="1200">
              <a:solidFill>
                <a:srgbClr val="000000"/>
              </a:solidFill>
            </a:endParaRPr>
          </a:p>
        </p:txBody>
      </p:sp>
      <p:sp>
        <p:nvSpPr>
          <p:cNvPr id="31641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CE98432E-D163-43D7-924F-5F000A39C4C8}" type="slidenum">
              <a:rPr lang="en-GB" sz="1300">
                <a:solidFill>
                  <a:srgbClr val="000000"/>
                </a:solidFill>
              </a:rPr>
              <a:pPr algn="r" eaLnBrk="1" hangingPunct="1"/>
              <a:t>89</a:t>
            </a:fld>
            <a:endParaRPr lang="en-GB" sz="1300">
              <a:solidFill>
                <a:srgbClr val="000000"/>
              </a:solidFill>
            </a:endParaRPr>
          </a:p>
        </p:txBody>
      </p:sp>
      <p:sp>
        <p:nvSpPr>
          <p:cNvPr id="316420" name="Rectangle 2"/>
          <p:cNvSpPr>
            <a:spLocks noGrp="1" noRot="1" noChangeAspect="1" noChangeArrowheads="1" noTextEdit="1"/>
          </p:cNvSpPr>
          <p:nvPr>
            <p:ph type="sldImg"/>
          </p:nvPr>
        </p:nvSpPr>
        <p:spPr>
          <a:xfrm>
            <a:off x="1143000" y="685800"/>
            <a:ext cx="4573588" cy="3430588"/>
          </a:xfrm>
          <a:ln/>
        </p:spPr>
      </p:sp>
      <p:sp>
        <p:nvSpPr>
          <p:cNvPr id="316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F630D9-6CF5-4404-BD2C-48CB07059446}" type="slidenum">
              <a:rPr lang="de-DE" sz="1200">
                <a:solidFill>
                  <a:srgbClr val="000000"/>
                </a:solidFill>
              </a:rPr>
              <a:pPr algn="r" eaLnBrk="1" hangingPunct="1"/>
              <a:t>91</a:t>
            </a:fld>
            <a:endParaRPr lang="de-DE" sz="1200">
              <a:solidFill>
                <a:srgbClr val="000000"/>
              </a:solidFill>
            </a:endParaRPr>
          </a:p>
        </p:txBody>
      </p:sp>
      <p:sp>
        <p:nvSpPr>
          <p:cNvPr id="31744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CB07898-57B2-4A01-9B85-7E5972A9147D}" type="slidenum">
              <a:rPr lang="en-GB" sz="1300">
                <a:solidFill>
                  <a:srgbClr val="000000"/>
                </a:solidFill>
              </a:rPr>
              <a:pPr algn="r" eaLnBrk="1" hangingPunct="1"/>
              <a:t>91</a:t>
            </a:fld>
            <a:endParaRPr lang="en-GB" sz="1300">
              <a:solidFill>
                <a:srgbClr val="000000"/>
              </a:solidFill>
            </a:endParaRPr>
          </a:p>
        </p:txBody>
      </p:sp>
      <p:sp>
        <p:nvSpPr>
          <p:cNvPr id="317444" name="Rectangle 2"/>
          <p:cNvSpPr>
            <a:spLocks noGrp="1" noRot="1" noChangeAspect="1" noChangeArrowheads="1" noTextEdit="1"/>
          </p:cNvSpPr>
          <p:nvPr>
            <p:ph type="sldImg"/>
          </p:nvPr>
        </p:nvSpPr>
        <p:spPr>
          <a:xfrm>
            <a:off x="1143000" y="685800"/>
            <a:ext cx="4573588" cy="3430588"/>
          </a:xfrm>
          <a:ln/>
        </p:spPr>
      </p:sp>
      <p:sp>
        <p:nvSpPr>
          <p:cNvPr id="3174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4E5B6A6-26DD-41B2-BCF6-9818C852230E}" type="slidenum">
              <a:rPr lang="de-DE" sz="1200">
                <a:solidFill>
                  <a:srgbClr val="000000"/>
                </a:solidFill>
              </a:rPr>
              <a:pPr algn="r" eaLnBrk="1" hangingPunct="1"/>
              <a:t>92</a:t>
            </a:fld>
            <a:endParaRPr lang="de-DE" sz="1200">
              <a:solidFill>
                <a:srgbClr val="000000"/>
              </a:solidFill>
            </a:endParaRPr>
          </a:p>
        </p:txBody>
      </p:sp>
      <p:sp>
        <p:nvSpPr>
          <p:cNvPr id="31846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A9CD86C3-E3F7-4E20-8255-0753CAA8C317}" type="slidenum">
              <a:rPr lang="en-GB" sz="1300">
                <a:solidFill>
                  <a:srgbClr val="000000"/>
                </a:solidFill>
              </a:rPr>
              <a:pPr algn="r" eaLnBrk="1" hangingPunct="1"/>
              <a:t>92</a:t>
            </a:fld>
            <a:endParaRPr lang="en-GB" sz="1300">
              <a:solidFill>
                <a:srgbClr val="000000"/>
              </a:solidFill>
            </a:endParaRPr>
          </a:p>
        </p:txBody>
      </p:sp>
      <p:sp>
        <p:nvSpPr>
          <p:cNvPr id="318468" name="Rectangle 2"/>
          <p:cNvSpPr>
            <a:spLocks noGrp="1" noRot="1" noChangeAspect="1" noChangeArrowheads="1" noTextEdit="1"/>
          </p:cNvSpPr>
          <p:nvPr>
            <p:ph type="sldImg"/>
          </p:nvPr>
        </p:nvSpPr>
        <p:spPr>
          <a:xfrm>
            <a:off x="1143000" y="685800"/>
            <a:ext cx="4573588" cy="3430588"/>
          </a:xfrm>
          <a:ln/>
        </p:spPr>
      </p:sp>
      <p:sp>
        <p:nvSpPr>
          <p:cNvPr id="318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5647B22-1961-4FC0-B13C-2003D1ACD1C2}" type="slidenum">
              <a:rPr lang="de-DE" sz="1200">
                <a:solidFill>
                  <a:srgbClr val="000000"/>
                </a:solidFill>
              </a:rPr>
              <a:pPr algn="r" eaLnBrk="1" hangingPunct="1"/>
              <a:t>93</a:t>
            </a:fld>
            <a:endParaRPr lang="de-DE" sz="1200">
              <a:solidFill>
                <a:srgbClr val="000000"/>
              </a:solidFill>
            </a:endParaRPr>
          </a:p>
        </p:txBody>
      </p:sp>
      <p:sp>
        <p:nvSpPr>
          <p:cNvPr id="32153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19F46B86-60B5-4753-A64E-F9812AB7F665}" type="slidenum">
              <a:rPr lang="en-GB" sz="1300">
                <a:solidFill>
                  <a:srgbClr val="000000"/>
                </a:solidFill>
              </a:rPr>
              <a:pPr algn="r" eaLnBrk="1" hangingPunct="1"/>
              <a:t>93</a:t>
            </a:fld>
            <a:endParaRPr lang="en-GB" sz="1300">
              <a:solidFill>
                <a:srgbClr val="000000"/>
              </a:solidFill>
            </a:endParaRPr>
          </a:p>
        </p:txBody>
      </p:sp>
      <p:sp>
        <p:nvSpPr>
          <p:cNvPr id="321540" name="Rectangle 2"/>
          <p:cNvSpPr>
            <a:spLocks noGrp="1" noRot="1" noChangeAspect="1" noChangeArrowheads="1" noTextEdit="1"/>
          </p:cNvSpPr>
          <p:nvPr>
            <p:ph type="sldImg"/>
          </p:nvPr>
        </p:nvSpPr>
        <p:spPr>
          <a:xfrm>
            <a:off x="1143000" y="685800"/>
            <a:ext cx="4573588" cy="3430588"/>
          </a:xfrm>
          <a:ln/>
        </p:spPr>
      </p:sp>
      <p:sp>
        <p:nvSpPr>
          <p:cNvPr id="3215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EF12F2E-ABD3-4629-8ED7-86C0DE151DBF}" type="slidenum">
              <a:rPr lang="de-DE" sz="1200">
                <a:solidFill>
                  <a:srgbClr val="000000"/>
                </a:solidFill>
              </a:rPr>
              <a:pPr algn="r" eaLnBrk="1" hangingPunct="1"/>
              <a:t>94</a:t>
            </a:fld>
            <a:endParaRPr lang="de-DE" sz="1200">
              <a:solidFill>
                <a:srgbClr val="000000"/>
              </a:solidFill>
            </a:endParaRPr>
          </a:p>
        </p:txBody>
      </p:sp>
      <p:sp>
        <p:nvSpPr>
          <p:cNvPr id="32256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8563DF5-E2B7-45E0-AF29-385DD9A59763}" type="slidenum">
              <a:rPr lang="en-GB" sz="1300">
                <a:solidFill>
                  <a:srgbClr val="000000"/>
                </a:solidFill>
              </a:rPr>
              <a:pPr algn="r" eaLnBrk="1" hangingPunct="1"/>
              <a:t>94</a:t>
            </a:fld>
            <a:endParaRPr lang="en-GB" sz="1300">
              <a:solidFill>
                <a:srgbClr val="000000"/>
              </a:solidFill>
            </a:endParaRPr>
          </a:p>
        </p:txBody>
      </p:sp>
      <p:sp>
        <p:nvSpPr>
          <p:cNvPr id="322564" name="Rectangle 2"/>
          <p:cNvSpPr>
            <a:spLocks noGrp="1" noRot="1" noChangeAspect="1" noChangeArrowheads="1" noTextEdit="1"/>
          </p:cNvSpPr>
          <p:nvPr>
            <p:ph type="sldImg"/>
          </p:nvPr>
        </p:nvSpPr>
        <p:spPr>
          <a:xfrm>
            <a:off x="1143000" y="685800"/>
            <a:ext cx="4573588" cy="3430588"/>
          </a:xfrm>
          <a:ln/>
        </p:spPr>
      </p:sp>
      <p:sp>
        <p:nvSpPr>
          <p:cNvPr id="3225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1E7ADBA-44B1-423C-B7F1-EA3BB6371D0C}" type="slidenum">
              <a:rPr lang="de-DE" sz="1200">
                <a:solidFill>
                  <a:srgbClr val="000000"/>
                </a:solidFill>
              </a:rPr>
              <a:pPr algn="r" eaLnBrk="1" hangingPunct="1"/>
              <a:t>95</a:t>
            </a:fld>
            <a:endParaRPr lang="de-DE" sz="1200">
              <a:solidFill>
                <a:srgbClr val="000000"/>
              </a:solidFill>
            </a:endParaRPr>
          </a:p>
        </p:txBody>
      </p:sp>
      <p:sp>
        <p:nvSpPr>
          <p:cNvPr id="3235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490D727D-FBA8-425C-9DFB-D4ED5886FDC0}" type="slidenum">
              <a:rPr lang="en-GB" sz="1300">
                <a:solidFill>
                  <a:srgbClr val="000000"/>
                </a:solidFill>
              </a:rPr>
              <a:pPr algn="r" eaLnBrk="1" hangingPunct="1"/>
              <a:t>95</a:t>
            </a:fld>
            <a:endParaRPr lang="en-GB" sz="1300">
              <a:solidFill>
                <a:srgbClr val="000000"/>
              </a:solidFill>
            </a:endParaRPr>
          </a:p>
        </p:txBody>
      </p:sp>
      <p:sp>
        <p:nvSpPr>
          <p:cNvPr id="323588" name="Rectangle 2"/>
          <p:cNvSpPr>
            <a:spLocks noGrp="1" noRot="1" noChangeAspect="1" noChangeArrowheads="1" noTextEdit="1"/>
          </p:cNvSpPr>
          <p:nvPr>
            <p:ph type="sldImg"/>
          </p:nvPr>
        </p:nvSpPr>
        <p:spPr>
          <a:xfrm>
            <a:off x="1143000" y="685800"/>
            <a:ext cx="4573588" cy="3430588"/>
          </a:xfrm>
          <a:ln/>
        </p:spPr>
      </p:sp>
      <p:sp>
        <p:nvSpPr>
          <p:cNvPr id="323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3F9BFD0-D9EC-45D8-8030-F8BE6B8B1B52}" type="slidenum">
              <a:rPr lang="de-DE" sz="1200">
                <a:solidFill>
                  <a:srgbClr val="000000"/>
                </a:solidFill>
              </a:rPr>
              <a:pPr algn="r" eaLnBrk="1" hangingPunct="1"/>
              <a:t>96</a:t>
            </a:fld>
            <a:endParaRPr lang="de-DE" sz="1200">
              <a:solidFill>
                <a:srgbClr val="000000"/>
              </a:solidFill>
            </a:endParaRPr>
          </a:p>
        </p:txBody>
      </p:sp>
      <p:sp>
        <p:nvSpPr>
          <p:cNvPr id="32461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3AB8542B-A1C7-4998-AD3E-CF9DCE7CE912}" type="slidenum">
              <a:rPr lang="en-GB" sz="1300">
                <a:solidFill>
                  <a:srgbClr val="000000"/>
                </a:solidFill>
              </a:rPr>
              <a:pPr algn="r" eaLnBrk="1" hangingPunct="1"/>
              <a:t>96</a:t>
            </a:fld>
            <a:endParaRPr lang="en-GB" sz="1300">
              <a:solidFill>
                <a:srgbClr val="000000"/>
              </a:solidFill>
            </a:endParaRPr>
          </a:p>
        </p:txBody>
      </p:sp>
      <p:sp>
        <p:nvSpPr>
          <p:cNvPr id="324612" name="Rectangle 2"/>
          <p:cNvSpPr>
            <a:spLocks noGrp="1" noRot="1" noChangeAspect="1" noChangeArrowheads="1" noTextEdit="1"/>
          </p:cNvSpPr>
          <p:nvPr>
            <p:ph type="sldImg"/>
          </p:nvPr>
        </p:nvSpPr>
        <p:spPr>
          <a:xfrm>
            <a:off x="1143000" y="685800"/>
            <a:ext cx="4573588" cy="3430588"/>
          </a:xfrm>
          <a:ln/>
        </p:spPr>
      </p:sp>
      <p:sp>
        <p:nvSpPr>
          <p:cNvPr id="3246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F024406-EC76-4E13-9181-0FE2C400F9FB}" type="slidenum">
              <a:rPr lang="de-DE" sz="1200">
                <a:solidFill>
                  <a:srgbClr val="000000"/>
                </a:solidFill>
              </a:rPr>
              <a:pPr algn="r" eaLnBrk="1" hangingPunct="1"/>
              <a:t>97</a:t>
            </a:fld>
            <a:endParaRPr lang="de-DE" sz="1200">
              <a:solidFill>
                <a:srgbClr val="000000"/>
              </a:solidFill>
            </a:endParaRPr>
          </a:p>
        </p:txBody>
      </p:sp>
      <p:sp>
        <p:nvSpPr>
          <p:cNvPr id="345091"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679F3500-BF65-4560-9E9D-7FE3BE14F220}" type="slidenum">
              <a:rPr lang="en-GB" sz="1300">
                <a:solidFill>
                  <a:srgbClr val="000000"/>
                </a:solidFill>
              </a:rPr>
              <a:pPr algn="r" eaLnBrk="1" hangingPunct="1"/>
              <a:t>97</a:t>
            </a:fld>
            <a:endParaRPr lang="en-GB" sz="1300">
              <a:solidFill>
                <a:srgbClr val="000000"/>
              </a:solidFill>
            </a:endParaRPr>
          </a:p>
        </p:txBody>
      </p:sp>
      <p:sp>
        <p:nvSpPr>
          <p:cNvPr id="345092" name="Rectangle 2"/>
          <p:cNvSpPr>
            <a:spLocks noGrp="1" noRot="1" noChangeAspect="1" noChangeArrowheads="1" noTextEdit="1"/>
          </p:cNvSpPr>
          <p:nvPr>
            <p:ph type="sldImg"/>
          </p:nvPr>
        </p:nvSpPr>
        <p:spPr>
          <a:xfrm>
            <a:off x="1143000" y="685800"/>
            <a:ext cx="4573588" cy="3430588"/>
          </a:xfrm>
          <a:ln/>
        </p:spPr>
      </p:sp>
      <p:sp>
        <p:nvSpPr>
          <p:cNvPr id="3450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7CFCD3F-C8D2-4F43-B44B-AEF69BE2DF70}" type="slidenum">
              <a:rPr lang="de-DE" sz="1200">
                <a:solidFill>
                  <a:srgbClr val="000000"/>
                </a:solidFill>
              </a:rPr>
              <a:pPr algn="r" eaLnBrk="1" hangingPunct="1"/>
              <a:t>98</a:t>
            </a:fld>
            <a:endParaRPr lang="de-DE" sz="1200">
              <a:solidFill>
                <a:srgbClr val="000000"/>
              </a:solidFill>
            </a:endParaRPr>
          </a:p>
        </p:txBody>
      </p:sp>
      <p:sp>
        <p:nvSpPr>
          <p:cNvPr id="3266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DFBF8BBA-B66B-47D7-9B47-7B9B7B195384}" type="slidenum">
              <a:rPr lang="en-GB" sz="1300">
                <a:solidFill>
                  <a:srgbClr val="000000"/>
                </a:solidFill>
              </a:rPr>
              <a:pPr algn="r" eaLnBrk="1" hangingPunct="1"/>
              <a:t>98</a:t>
            </a:fld>
            <a:endParaRPr lang="en-GB" sz="1300">
              <a:solidFill>
                <a:srgbClr val="000000"/>
              </a:solidFill>
            </a:endParaRPr>
          </a:p>
        </p:txBody>
      </p:sp>
      <p:sp>
        <p:nvSpPr>
          <p:cNvPr id="326660" name="Rectangle 2"/>
          <p:cNvSpPr>
            <a:spLocks noGrp="1" noRot="1" noChangeAspect="1" noChangeArrowheads="1" noTextEdit="1"/>
          </p:cNvSpPr>
          <p:nvPr>
            <p:ph type="sldImg"/>
          </p:nvPr>
        </p:nvSpPr>
        <p:spPr>
          <a:xfrm>
            <a:off x="1143000" y="685800"/>
            <a:ext cx="4573588" cy="3430588"/>
          </a:xfrm>
          <a:ln/>
        </p:spPr>
      </p:sp>
      <p:sp>
        <p:nvSpPr>
          <p:cNvPr id="3266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1292E1C-9EBD-4C74-A718-5CBD3155F1A8}" type="slidenum">
              <a:rPr lang="de-DE" sz="1200">
                <a:solidFill>
                  <a:srgbClr val="000000"/>
                </a:solidFill>
              </a:rPr>
              <a:pPr algn="r" eaLnBrk="1" hangingPunct="1"/>
              <a:t>99</a:t>
            </a:fld>
            <a:endParaRPr lang="de-DE" sz="1200">
              <a:solidFill>
                <a:srgbClr val="000000"/>
              </a:solidFill>
            </a:endParaRPr>
          </a:p>
        </p:txBody>
      </p:sp>
      <p:sp>
        <p:nvSpPr>
          <p:cNvPr id="3276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7C4587A8-B5EA-4103-B270-C178A263DF05}" type="slidenum">
              <a:rPr lang="en-GB" sz="1300">
                <a:solidFill>
                  <a:srgbClr val="000000"/>
                </a:solidFill>
              </a:rPr>
              <a:pPr algn="r" eaLnBrk="1" hangingPunct="1"/>
              <a:t>99</a:t>
            </a:fld>
            <a:endParaRPr lang="en-GB" sz="1300">
              <a:solidFill>
                <a:srgbClr val="000000"/>
              </a:solidFill>
            </a:endParaRPr>
          </a:p>
        </p:txBody>
      </p:sp>
      <p:sp>
        <p:nvSpPr>
          <p:cNvPr id="327684" name="Rectangle 2"/>
          <p:cNvSpPr>
            <a:spLocks noGrp="1" noRot="1" noChangeAspect="1" noChangeArrowheads="1" noTextEdit="1"/>
          </p:cNvSpPr>
          <p:nvPr>
            <p:ph type="sldImg"/>
          </p:nvPr>
        </p:nvSpPr>
        <p:spPr>
          <a:xfrm>
            <a:off x="1143000" y="685800"/>
            <a:ext cx="4573588" cy="3430588"/>
          </a:xfrm>
          <a:ln/>
        </p:spPr>
      </p:sp>
      <p:sp>
        <p:nvSpPr>
          <p:cNvPr id="327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p>
        </p:txBody>
      </p:sp>
    </p:spTree>
    <p:extLst>
      <p:ext uri="{BB962C8B-B14F-4D97-AF65-F5344CB8AC3E}">
        <p14:creationId xmlns:p14="http://schemas.microsoft.com/office/powerpoint/2010/main" val="350687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81858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924769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598442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005305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153468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68326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4143719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862354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016269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5773560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9793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202078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769541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679036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728412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387181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1725561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1319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572511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840181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60493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1231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7691655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191644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002811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811207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340234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2942084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6272440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249999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535637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1866158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55249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149761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061144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872063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982765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6175827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24003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1450436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2469574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70513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4696879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63926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888673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136757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622800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8534124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663993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40940516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863500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173144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932312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273657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73046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0439479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6890392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900900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273671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340122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895851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9103370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914145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046274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5232169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8631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188463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706812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95589782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966531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000845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975827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182665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879897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853830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053294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9480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39863897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187190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219524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623065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009378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61753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320132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944019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24909894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547103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50267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9435359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3516940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259585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7583419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9968327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091533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126434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7617533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770435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5578405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2688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451260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644831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265045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712642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880123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647722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639215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79956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274336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291255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31422155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5442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552042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23213212"/>
      </p:ext>
    </p:extLst>
  </p:cSld>
  <p:clrMapOvr>
    <a:masterClrMapping/>
  </p:clrMapOv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03932263"/>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80012813"/>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5022959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4176916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030720096"/>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60762735"/>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9790621"/>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12657743"/>
      </p:ext>
    </p:extLst>
  </p:cSld>
  <p:clrMapOvr>
    <a:masterClrMapping/>
  </p:clrMapOv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2820019"/>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900291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715539882"/>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446576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727310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6593926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174949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861665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27655751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95696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9465545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6913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4650700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103527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7488285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610462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761459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3833789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64695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701355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254703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492609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54567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42946287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0844089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90062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24161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053273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3343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3922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821406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00577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202448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21167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19920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507953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33965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2905000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6224053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0144275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301084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5318630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297451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339199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2053169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3078241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164026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59935299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95515753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875033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52437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884377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112393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8372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51896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966642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906780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92589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894340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4077314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429656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898028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495455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88300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27902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57369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632968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255914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321969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60427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909640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3877899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023208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3523422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12228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27948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498459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318450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97658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72725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226902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7340869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174974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6551642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226327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431309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693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832812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031307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5968930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069031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8607922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28454072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0473010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1683330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615338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6893660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extLst>
      <p:ext uri="{BB962C8B-B14F-4D97-AF65-F5344CB8AC3E}">
        <p14:creationId xmlns:p14="http://schemas.microsoft.com/office/powerpoint/2010/main" val="1056503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274575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1717969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1309226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1617204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8416529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32168641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extLst>
      <p:ext uri="{BB962C8B-B14F-4D97-AF65-F5344CB8AC3E}">
        <p14:creationId xmlns:p14="http://schemas.microsoft.com/office/powerpoint/2010/main" val="4145366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33244330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27350142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4394347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extLst>
      <p:ext uri="{BB962C8B-B14F-4D97-AF65-F5344CB8AC3E}">
        <p14:creationId xmlns:p14="http://schemas.microsoft.com/office/powerpoint/2010/main" val="51508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t>Page </a:t>
            </a:r>
            <a:r>
              <a:rPr lang="de-DE" sz="1000">
                <a:sym typeface="Wingdings" pitchFamily="2" charset="2"/>
              </a:rPr>
              <a:t></a:t>
            </a:r>
            <a:r>
              <a:rPr lang="de-DE" sz="1000"/>
              <a:t> </a:t>
            </a:r>
            <a:fld id="{EE16E0C8-87FE-4274-8311-8B3EDF3BA46A}" type="slidenum">
              <a:rPr lang="de-DE" sz="1000"/>
              <a:pPr/>
              <a:t>‹#›</a:t>
            </a:fld>
            <a:endParaRPr lang="de-DE" sz="1000"/>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97" r:id="rId1"/>
    <p:sldLayoutId id="2147484132" r:id="rId2"/>
    <p:sldLayoutId id="2147484133" r:id="rId3"/>
    <p:sldLayoutId id="2147484298" r:id="rId4"/>
    <p:sldLayoutId id="2147484134" r:id="rId5"/>
    <p:sldLayoutId id="2147484299" r:id="rId6"/>
    <p:sldLayoutId id="2147484300" r:id="rId7"/>
    <p:sldLayoutId id="2147484135" r:id="rId8"/>
    <p:sldLayoutId id="2147484136" r:id="rId9"/>
    <p:sldLayoutId id="2147484137" r:id="rId10"/>
    <p:sldLayoutId id="214748413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8436"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8437"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795CE12F-32DC-498D-B324-18594BDD883E}" type="slidenum">
              <a:rPr lang="de-DE" sz="1000">
                <a:solidFill>
                  <a:srgbClr val="000000"/>
                </a:solidFill>
              </a:rPr>
              <a:pPr/>
              <a:t>‹#›</a:t>
            </a:fld>
            <a:endParaRPr lang="de-DE" sz="1000">
              <a:solidFill>
                <a:srgbClr val="000000"/>
              </a:solidFill>
            </a:endParaRPr>
          </a:p>
        </p:txBody>
      </p:sp>
      <p:grpSp>
        <p:nvGrpSpPr>
          <p:cNvPr id="18438" name="Group 6"/>
          <p:cNvGrpSpPr>
            <a:grpSpLocks/>
          </p:cNvGrpSpPr>
          <p:nvPr/>
        </p:nvGrpSpPr>
        <p:grpSpPr bwMode="auto">
          <a:xfrm>
            <a:off x="6646863" y="6181725"/>
            <a:ext cx="2225675" cy="392113"/>
            <a:chOff x="3316" y="1854"/>
            <a:chExt cx="2110" cy="372"/>
          </a:xfrm>
        </p:grpSpPr>
        <p:pic>
          <p:nvPicPr>
            <p:cNvPr id="18439"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58" r:id="rId1"/>
    <p:sldLayoutId id="2147484247" r:id="rId2"/>
    <p:sldLayoutId id="2147484248" r:id="rId3"/>
    <p:sldLayoutId id="2147484359" r:id="rId4"/>
    <p:sldLayoutId id="2147484249" r:id="rId5"/>
    <p:sldLayoutId id="2147484360" r:id="rId6"/>
    <p:sldLayoutId id="2147484361" r:id="rId7"/>
    <p:sldLayoutId id="2147484250" r:id="rId8"/>
    <p:sldLayoutId id="2147484251" r:id="rId9"/>
    <p:sldLayoutId id="2147484252" r:id="rId10"/>
    <p:sldLayoutId id="214748425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9460"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9461"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30B5A05A-4F07-488F-80B8-CA1C5798FF0B}" type="slidenum">
              <a:rPr lang="de-DE" sz="1000">
                <a:solidFill>
                  <a:srgbClr val="000000"/>
                </a:solidFill>
              </a:rPr>
              <a:pPr/>
              <a:t>‹#›</a:t>
            </a:fld>
            <a:endParaRPr lang="de-DE" sz="1000">
              <a:solidFill>
                <a:srgbClr val="000000"/>
              </a:solidFill>
            </a:endParaRPr>
          </a:p>
        </p:txBody>
      </p:sp>
      <p:grpSp>
        <p:nvGrpSpPr>
          <p:cNvPr id="19462" name="Group 6"/>
          <p:cNvGrpSpPr>
            <a:grpSpLocks/>
          </p:cNvGrpSpPr>
          <p:nvPr/>
        </p:nvGrpSpPr>
        <p:grpSpPr bwMode="auto">
          <a:xfrm>
            <a:off x="6646863" y="6181725"/>
            <a:ext cx="2225675" cy="392113"/>
            <a:chOff x="3316" y="1854"/>
            <a:chExt cx="2110" cy="372"/>
          </a:xfrm>
        </p:grpSpPr>
        <p:pic>
          <p:nvPicPr>
            <p:cNvPr id="19463"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62" r:id="rId1"/>
    <p:sldLayoutId id="2147484254" r:id="rId2"/>
    <p:sldLayoutId id="2147484255" r:id="rId3"/>
    <p:sldLayoutId id="2147484363" r:id="rId4"/>
    <p:sldLayoutId id="2147484256" r:id="rId5"/>
    <p:sldLayoutId id="2147484364" r:id="rId6"/>
    <p:sldLayoutId id="2147484365" r:id="rId7"/>
    <p:sldLayoutId id="2147484257" r:id="rId8"/>
    <p:sldLayoutId id="2147484258" r:id="rId9"/>
    <p:sldLayoutId id="2147484259" r:id="rId10"/>
    <p:sldLayoutId id="214748426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048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48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D7DFF323-4123-4FBB-9A0A-9D42B1C5A3BA}" type="slidenum">
              <a:rPr lang="de-DE" sz="1000">
                <a:solidFill>
                  <a:srgbClr val="000000"/>
                </a:solidFill>
              </a:rPr>
              <a:pPr/>
              <a:t>‹#›</a:t>
            </a:fld>
            <a:endParaRPr lang="de-DE" sz="1000">
              <a:solidFill>
                <a:srgbClr val="000000"/>
              </a:solidFill>
            </a:endParaRPr>
          </a:p>
        </p:txBody>
      </p:sp>
      <p:grpSp>
        <p:nvGrpSpPr>
          <p:cNvPr id="20486" name="Group 6"/>
          <p:cNvGrpSpPr>
            <a:grpSpLocks/>
          </p:cNvGrpSpPr>
          <p:nvPr/>
        </p:nvGrpSpPr>
        <p:grpSpPr bwMode="auto">
          <a:xfrm>
            <a:off x="6646863" y="6181725"/>
            <a:ext cx="2225675" cy="392113"/>
            <a:chOff x="3316" y="1854"/>
            <a:chExt cx="2110" cy="372"/>
          </a:xfrm>
        </p:grpSpPr>
        <p:pic>
          <p:nvPicPr>
            <p:cNvPr id="2048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66" r:id="rId1"/>
    <p:sldLayoutId id="2147484261" r:id="rId2"/>
    <p:sldLayoutId id="2147484262" r:id="rId3"/>
    <p:sldLayoutId id="2147484367" r:id="rId4"/>
    <p:sldLayoutId id="2147484263" r:id="rId5"/>
    <p:sldLayoutId id="2147484368" r:id="rId6"/>
    <p:sldLayoutId id="2147484369" r:id="rId7"/>
    <p:sldLayoutId id="2147484264" r:id="rId8"/>
    <p:sldLayoutId id="2147484265" r:id="rId9"/>
    <p:sldLayoutId id="2147484266" r:id="rId10"/>
    <p:sldLayoutId id="214748426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150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150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A0F56E83-C196-4123-802F-A01739BE1129}" type="slidenum">
              <a:rPr lang="de-DE" sz="1000">
                <a:solidFill>
                  <a:srgbClr val="000000"/>
                </a:solidFill>
              </a:rPr>
              <a:pPr/>
              <a:t>‹#›</a:t>
            </a:fld>
            <a:endParaRPr lang="de-DE" sz="1000">
              <a:solidFill>
                <a:srgbClr val="000000"/>
              </a:solidFill>
            </a:endParaRPr>
          </a:p>
        </p:txBody>
      </p:sp>
      <p:grpSp>
        <p:nvGrpSpPr>
          <p:cNvPr id="21510" name="Group 6"/>
          <p:cNvGrpSpPr>
            <a:grpSpLocks/>
          </p:cNvGrpSpPr>
          <p:nvPr/>
        </p:nvGrpSpPr>
        <p:grpSpPr bwMode="auto">
          <a:xfrm>
            <a:off x="6646863" y="6181725"/>
            <a:ext cx="2225675" cy="392113"/>
            <a:chOff x="3316" y="1854"/>
            <a:chExt cx="2110" cy="372"/>
          </a:xfrm>
        </p:grpSpPr>
        <p:pic>
          <p:nvPicPr>
            <p:cNvPr id="2151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70" r:id="rId1"/>
    <p:sldLayoutId id="2147484268" r:id="rId2"/>
    <p:sldLayoutId id="2147484269" r:id="rId3"/>
    <p:sldLayoutId id="2147484371" r:id="rId4"/>
    <p:sldLayoutId id="2147484270" r:id="rId5"/>
    <p:sldLayoutId id="2147484372" r:id="rId6"/>
    <p:sldLayoutId id="2147484373" r:id="rId7"/>
    <p:sldLayoutId id="2147484271" r:id="rId8"/>
    <p:sldLayoutId id="2147484272" r:id="rId9"/>
    <p:sldLayoutId id="2147484273" r:id="rId10"/>
    <p:sldLayoutId id="214748427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253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253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D0825137-1681-4F14-85D5-BD558DBED684}" type="slidenum">
              <a:rPr lang="de-DE" sz="1000">
                <a:solidFill>
                  <a:srgbClr val="000000"/>
                </a:solidFill>
              </a:rPr>
              <a:pPr/>
              <a:t>‹#›</a:t>
            </a:fld>
            <a:endParaRPr lang="de-DE" sz="1000">
              <a:solidFill>
                <a:srgbClr val="000000"/>
              </a:solidFill>
            </a:endParaRPr>
          </a:p>
        </p:txBody>
      </p:sp>
      <p:grpSp>
        <p:nvGrpSpPr>
          <p:cNvPr id="22534" name="Group 6"/>
          <p:cNvGrpSpPr>
            <a:grpSpLocks/>
          </p:cNvGrpSpPr>
          <p:nvPr/>
        </p:nvGrpSpPr>
        <p:grpSpPr bwMode="auto">
          <a:xfrm>
            <a:off x="6646863" y="6181725"/>
            <a:ext cx="2225675" cy="392113"/>
            <a:chOff x="3316" y="1854"/>
            <a:chExt cx="2110" cy="372"/>
          </a:xfrm>
        </p:grpSpPr>
        <p:pic>
          <p:nvPicPr>
            <p:cNvPr id="2253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74" r:id="rId1"/>
    <p:sldLayoutId id="2147484275" r:id="rId2"/>
    <p:sldLayoutId id="2147484276" r:id="rId3"/>
    <p:sldLayoutId id="2147484375" r:id="rId4"/>
    <p:sldLayoutId id="2147484277" r:id="rId5"/>
    <p:sldLayoutId id="2147484376" r:id="rId6"/>
    <p:sldLayoutId id="2147484377" r:id="rId7"/>
    <p:sldLayoutId id="2147484278" r:id="rId8"/>
    <p:sldLayoutId id="2147484279" r:id="rId9"/>
    <p:sldLayoutId id="2147484280" r:id="rId10"/>
    <p:sldLayoutId id="214748428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4580"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4581"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B5B53D8A-7442-4827-AED8-4D080976D180}" type="slidenum">
              <a:rPr lang="de-DE" sz="1000">
                <a:solidFill>
                  <a:srgbClr val="000000"/>
                </a:solidFill>
              </a:rPr>
              <a:pPr/>
              <a:t>‹#›</a:t>
            </a:fld>
            <a:endParaRPr lang="de-DE" sz="1000">
              <a:solidFill>
                <a:srgbClr val="000000"/>
              </a:solidFill>
            </a:endParaRPr>
          </a:p>
        </p:txBody>
      </p:sp>
      <p:grpSp>
        <p:nvGrpSpPr>
          <p:cNvPr id="24582" name="Group 6"/>
          <p:cNvGrpSpPr>
            <a:grpSpLocks/>
          </p:cNvGrpSpPr>
          <p:nvPr/>
        </p:nvGrpSpPr>
        <p:grpSpPr bwMode="auto">
          <a:xfrm>
            <a:off x="6646863" y="6181725"/>
            <a:ext cx="2225675" cy="392113"/>
            <a:chOff x="3316" y="1854"/>
            <a:chExt cx="2110" cy="372"/>
          </a:xfrm>
        </p:grpSpPr>
        <p:pic>
          <p:nvPicPr>
            <p:cNvPr id="24583"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82" r:id="rId1"/>
    <p:sldLayoutId id="2147484289" r:id="rId2"/>
    <p:sldLayoutId id="2147484290" r:id="rId3"/>
    <p:sldLayoutId id="2147484383" r:id="rId4"/>
    <p:sldLayoutId id="2147484291" r:id="rId5"/>
    <p:sldLayoutId id="2147484384" r:id="rId6"/>
    <p:sldLayoutId id="2147484385" r:id="rId7"/>
    <p:sldLayoutId id="2147484292" r:id="rId8"/>
    <p:sldLayoutId id="2147484293" r:id="rId9"/>
    <p:sldLayoutId id="2147484294" r:id="rId10"/>
    <p:sldLayoutId id="214748429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E16E0C8-87FE-4274-8311-8B3EDF3BA46A}" type="slidenum">
              <a:rPr lang="de-DE" sz="1000">
                <a:solidFill>
                  <a:srgbClr val="000000"/>
                </a:solidFill>
              </a:rPr>
              <a:pPr/>
              <a:t>‹#›</a:t>
            </a:fld>
            <a:endParaRPr lang="de-DE" sz="1000">
              <a:solidFill>
                <a:srgbClr val="000000"/>
              </a:solidFill>
            </a:endParaRPr>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60211852"/>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536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536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D195E0AD-3403-4E65-B4FF-A8FCA5ACA3AC}" type="slidenum">
              <a:rPr lang="de-DE" sz="1000">
                <a:solidFill>
                  <a:srgbClr val="000000"/>
                </a:solidFill>
              </a:rPr>
              <a:pPr/>
              <a:t>‹#›</a:t>
            </a:fld>
            <a:endParaRPr lang="de-DE" sz="1000">
              <a:solidFill>
                <a:srgbClr val="000000"/>
              </a:solidFill>
            </a:endParaRPr>
          </a:p>
        </p:txBody>
      </p:sp>
      <p:grpSp>
        <p:nvGrpSpPr>
          <p:cNvPr id="15366" name="Group 6"/>
          <p:cNvGrpSpPr>
            <a:grpSpLocks/>
          </p:cNvGrpSpPr>
          <p:nvPr/>
        </p:nvGrpSpPr>
        <p:grpSpPr bwMode="auto">
          <a:xfrm>
            <a:off x="6646863" y="6181725"/>
            <a:ext cx="2225675" cy="392113"/>
            <a:chOff x="3316" y="1854"/>
            <a:chExt cx="2110" cy="372"/>
          </a:xfrm>
        </p:grpSpPr>
        <p:pic>
          <p:nvPicPr>
            <p:cNvPr id="1536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4999616"/>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E16E0C8-87FE-4274-8311-8B3EDF3BA46A}" type="slidenum">
              <a:rPr lang="de-DE" sz="1000">
                <a:solidFill>
                  <a:srgbClr val="000000"/>
                </a:solidFill>
              </a:rPr>
              <a:pPr/>
              <a:t>‹#›</a:t>
            </a:fld>
            <a:endParaRPr lang="de-DE" sz="1000">
              <a:solidFill>
                <a:srgbClr val="000000"/>
              </a:solidFill>
            </a:endParaRPr>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824448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854317441"/>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512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512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BBE3419A-E630-4167-B77C-1E386274EAC0}" type="slidenum">
              <a:rPr lang="de-DE" sz="1000">
                <a:solidFill>
                  <a:srgbClr val="000000"/>
                </a:solidFill>
              </a:rPr>
              <a:pPr/>
              <a:t>‹#›</a:t>
            </a:fld>
            <a:endParaRPr lang="de-DE" sz="1000">
              <a:solidFill>
                <a:srgbClr val="000000"/>
              </a:solidFill>
            </a:endParaRPr>
          </a:p>
        </p:txBody>
      </p:sp>
      <p:grpSp>
        <p:nvGrpSpPr>
          <p:cNvPr id="5126" name="Group 6"/>
          <p:cNvGrpSpPr>
            <a:grpSpLocks/>
          </p:cNvGrpSpPr>
          <p:nvPr/>
        </p:nvGrpSpPr>
        <p:grpSpPr bwMode="auto">
          <a:xfrm>
            <a:off x="6646863" y="6181725"/>
            <a:ext cx="2225675" cy="392113"/>
            <a:chOff x="3316" y="1854"/>
            <a:chExt cx="2110" cy="372"/>
          </a:xfrm>
        </p:grpSpPr>
        <p:pic>
          <p:nvPicPr>
            <p:cNvPr id="512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06" r:id="rId1"/>
    <p:sldLayoutId id="2147484156" r:id="rId2"/>
    <p:sldLayoutId id="2147484157" r:id="rId3"/>
    <p:sldLayoutId id="2147484307" r:id="rId4"/>
    <p:sldLayoutId id="2147484158" r:id="rId5"/>
    <p:sldLayoutId id="2147484308" r:id="rId6"/>
    <p:sldLayoutId id="2147484309" r:id="rId7"/>
    <p:sldLayoutId id="2147484159" r:id="rId8"/>
    <p:sldLayoutId id="2147484160" r:id="rId9"/>
    <p:sldLayoutId id="2147484161" r:id="rId10"/>
    <p:sldLayoutId id="214748416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789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D29DA58-D0BE-4123-9FE1-652FB0303D16}"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7894" name="Group 6"/>
          <p:cNvGrpSpPr>
            <a:grpSpLocks/>
          </p:cNvGrpSpPr>
          <p:nvPr/>
        </p:nvGrpSpPr>
        <p:grpSpPr bwMode="auto">
          <a:xfrm>
            <a:off x="6646863" y="6181725"/>
            <a:ext cx="2225675" cy="392113"/>
            <a:chOff x="3316" y="1854"/>
            <a:chExt cx="2110" cy="372"/>
          </a:xfrm>
        </p:grpSpPr>
        <p:pic>
          <p:nvPicPr>
            <p:cNvPr id="3789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789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87658003"/>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205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EE16E0C8-87FE-4274-8311-8B3EDF3BA46A}" type="slidenum">
              <a:rPr lang="de-DE" sz="1000">
                <a:solidFill>
                  <a:srgbClr val="000000"/>
                </a:solidFill>
              </a:rPr>
              <a:pPr/>
              <a:t>‹#›</a:t>
            </a:fld>
            <a:endParaRPr lang="de-DE" sz="1000">
              <a:solidFill>
                <a:srgbClr val="000000"/>
              </a:solidFill>
            </a:endParaRPr>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4869388"/>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614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614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C26C07CD-A627-4FB4-A196-9D73F3F1CB67}" type="slidenum">
              <a:rPr lang="de-DE" sz="1000">
                <a:solidFill>
                  <a:srgbClr val="000000"/>
                </a:solidFill>
              </a:rPr>
              <a:pPr/>
              <a:t>‹#›</a:t>
            </a:fld>
            <a:endParaRPr lang="de-DE" sz="1000">
              <a:solidFill>
                <a:srgbClr val="000000"/>
              </a:solidFill>
            </a:endParaRPr>
          </a:p>
        </p:txBody>
      </p:sp>
      <p:grpSp>
        <p:nvGrpSpPr>
          <p:cNvPr id="6150" name="Group 6"/>
          <p:cNvGrpSpPr>
            <a:grpSpLocks/>
          </p:cNvGrpSpPr>
          <p:nvPr/>
        </p:nvGrpSpPr>
        <p:grpSpPr bwMode="auto">
          <a:xfrm>
            <a:off x="6646863" y="6181725"/>
            <a:ext cx="2225675" cy="392113"/>
            <a:chOff x="3316" y="1854"/>
            <a:chExt cx="2110" cy="372"/>
          </a:xfrm>
        </p:grpSpPr>
        <p:pic>
          <p:nvPicPr>
            <p:cNvPr id="615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10" r:id="rId1"/>
    <p:sldLayoutId id="2147484163" r:id="rId2"/>
    <p:sldLayoutId id="2147484164" r:id="rId3"/>
    <p:sldLayoutId id="2147484311" r:id="rId4"/>
    <p:sldLayoutId id="2147484165" r:id="rId5"/>
    <p:sldLayoutId id="2147484312" r:id="rId6"/>
    <p:sldLayoutId id="2147484313" r:id="rId7"/>
    <p:sldLayoutId id="2147484166" r:id="rId8"/>
    <p:sldLayoutId id="2147484167" r:id="rId9"/>
    <p:sldLayoutId id="2147484168" r:id="rId10"/>
    <p:sldLayoutId id="214748416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0244"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0245"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F198A4A9-2674-4CFD-82E8-86F4423CD8CE}" type="slidenum">
              <a:rPr lang="de-DE" sz="1000">
                <a:solidFill>
                  <a:srgbClr val="000000"/>
                </a:solidFill>
              </a:rPr>
              <a:pPr/>
              <a:t>‹#›</a:t>
            </a:fld>
            <a:endParaRPr lang="de-DE" sz="1000">
              <a:solidFill>
                <a:srgbClr val="000000"/>
              </a:solidFill>
            </a:endParaRPr>
          </a:p>
        </p:txBody>
      </p:sp>
      <p:grpSp>
        <p:nvGrpSpPr>
          <p:cNvPr id="10246" name="Group 6"/>
          <p:cNvGrpSpPr>
            <a:grpSpLocks/>
          </p:cNvGrpSpPr>
          <p:nvPr/>
        </p:nvGrpSpPr>
        <p:grpSpPr bwMode="auto">
          <a:xfrm>
            <a:off x="6646863" y="6181725"/>
            <a:ext cx="2225675" cy="392113"/>
            <a:chOff x="3316" y="1854"/>
            <a:chExt cx="2110" cy="372"/>
          </a:xfrm>
        </p:grpSpPr>
        <p:pic>
          <p:nvPicPr>
            <p:cNvPr id="10247"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26" r:id="rId1"/>
    <p:sldLayoutId id="2147484191" r:id="rId2"/>
    <p:sldLayoutId id="2147484192" r:id="rId3"/>
    <p:sldLayoutId id="2147484327" r:id="rId4"/>
    <p:sldLayoutId id="2147484193" r:id="rId5"/>
    <p:sldLayoutId id="2147484328" r:id="rId6"/>
    <p:sldLayoutId id="2147484329" r:id="rId7"/>
    <p:sldLayoutId id="2147484194" r:id="rId8"/>
    <p:sldLayoutId id="2147484195" r:id="rId9"/>
    <p:sldLayoutId id="2147484196" r:id="rId10"/>
    <p:sldLayoutId id="2147484197"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126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126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0BC6BA2-B74A-4F2C-98BE-21BAA2FB4478}" type="slidenum">
              <a:rPr lang="de-DE" sz="1000">
                <a:solidFill>
                  <a:srgbClr val="000000"/>
                </a:solidFill>
              </a:rPr>
              <a:pPr/>
              <a:t>‹#›</a:t>
            </a:fld>
            <a:endParaRPr lang="de-DE" sz="1000">
              <a:solidFill>
                <a:srgbClr val="000000"/>
              </a:solidFill>
            </a:endParaRPr>
          </a:p>
        </p:txBody>
      </p:sp>
      <p:grpSp>
        <p:nvGrpSpPr>
          <p:cNvPr id="11270" name="Group 6"/>
          <p:cNvGrpSpPr>
            <a:grpSpLocks/>
          </p:cNvGrpSpPr>
          <p:nvPr/>
        </p:nvGrpSpPr>
        <p:grpSpPr bwMode="auto">
          <a:xfrm>
            <a:off x="6646863" y="6181725"/>
            <a:ext cx="2225675" cy="392113"/>
            <a:chOff x="3316" y="1854"/>
            <a:chExt cx="2110" cy="372"/>
          </a:xfrm>
        </p:grpSpPr>
        <p:pic>
          <p:nvPicPr>
            <p:cNvPr id="1127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30" r:id="rId1"/>
    <p:sldLayoutId id="2147484198" r:id="rId2"/>
    <p:sldLayoutId id="2147484199" r:id="rId3"/>
    <p:sldLayoutId id="2147484331" r:id="rId4"/>
    <p:sldLayoutId id="2147484200" r:id="rId5"/>
    <p:sldLayoutId id="2147484332" r:id="rId6"/>
    <p:sldLayoutId id="2147484333" r:id="rId7"/>
    <p:sldLayoutId id="2147484201" r:id="rId8"/>
    <p:sldLayoutId id="2147484202" r:id="rId9"/>
    <p:sldLayoutId id="2147484203" r:id="rId10"/>
    <p:sldLayoutId id="214748420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229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229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D2779C6F-FFC5-44C1-9527-B9210E85DD10}" type="slidenum">
              <a:rPr lang="de-DE" sz="1000">
                <a:solidFill>
                  <a:srgbClr val="000000"/>
                </a:solidFill>
              </a:rPr>
              <a:pPr/>
              <a:t>‹#›</a:t>
            </a:fld>
            <a:endParaRPr lang="de-DE" sz="1000">
              <a:solidFill>
                <a:srgbClr val="000000"/>
              </a:solidFill>
            </a:endParaRPr>
          </a:p>
        </p:txBody>
      </p:sp>
      <p:grpSp>
        <p:nvGrpSpPr>
          <p:cNvPr id="12294" name="Group 6"/>
          <p:cNvGrpSpPr>
            <a:grpSpLocks/>
          </p:cNvGrpSpPr>
          <p:nvPr/>
        </p:nvGrpSpPr>
        <p:grpSpPr bwMode="auto">
          <a:xfrm>
            <a:off x="6646863" y="6181725"/>
            <a:ext cx="2225675" cy="392113"/>
            <a:chOff x="3316" y="1854"/>
            <a:chExt cx="2110" cy="372"/>
          </a:xfrm>
        </p:grpSpPr>
        <p:pic>
          <p:nvPicPr>
            <p:cNvPr id="1229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34" r:id="rId1"/>
    <p:sldLayoutId id="2147484205" r:id="rId2"/>
    <p:sldLayoutId id="2147484206" r:id="rId3"/>
    <p:sldLayoutId id="2147484335" r:id="rId4"/>
    <p:sldLayoutId id="2147484207" r:id="rId5"/>
    <p:sldLayoutId id="2147484336" r:id="rId6"/>
    <p:sldLayoutId id="2147484337" r:id="rId7"/>
    <p:sldLayoutId id="2147484208" r:id="rId8"/>
    <p:sldLayoutId id="2147484209" r:id="rId9"/>
    <p:sldLayoutId id="2147484210" r:id="rId10"/>
    <p:sldLayoutId id="214748421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3316"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3317"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BDB533A3-6B3F-44CA-B548-5706A5B4B6D9}" type="slidenum">
              <a:rPr lang="de-DE" sz="1000">
                <a:solidFill>
                  <a:srgbClr val="000000"/>
                </a:solidFill>
              </a:rPr>
              <a:pPr/>
              <a:t>‹#›</a:t>
            </a:fld>
            <a:endParaRPr lang="de-DE" sz="1000">
              <a:solidFill>
                <a:srgbClr val="000000"/>
              </a:solidFill>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38" r:id="rId1"/>
    <p:sldLayoutId id="2147484212" r:id="rId2"/>
    <p:sldLayoutId id="2147484213" r:id="rId3"/>
    <p:sldLayoutId id="2147484339" r:id="rId4"/>
    <p:sldLayoutId id="2147484214" r:id="rId5"/>
    <p:sldLayoutId id="2147484340" r:id="rId6"/>
    <p:sldLayoutId id="2147484341" r:id="rId7"/>
    <p:sldLayoutId id="2147484215" r:id="rId8"/>
    <p:sldLayoutId id="2147484216" r:id="rId9"/>
    <p:sldLayoutId id="2147484217" r:id="rId10"/>
    <p:sldLayoutId id="214748421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4340"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4341"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19172CB2-E7C9-45BD-9739-7FD8CD00940C}" type="slidenum">
              <a:rPr lang="de-DE" sz="1000">
                <a:solidFill>
                  <a:srgbClr val="000000"/>
                </a:solidFill>
              </a:rPr>
              <a:pPr/>
              <a:t>‹#›</a:t>
            </a:fld>
            <a:endParaRPr lang="de-DE" sz="1000">
              <a:solidFill>
                <a:srgbClr val="000000"/>
              </a:solidFill>
            </a:endParaRPr>
          </a:p>
        </p:txBody>
      </p:sp>
      <p:grpSp>
        <p:nvGrpSpPr>
          <p:cNvPr id="14342" name="Group 6"/>
          <p:cNvGrpSpPr>
            <a:grpSpLocks/>
          </p:cNvGrpSpPr>
          <p:nvPr/>
        </p:nvGrpSpPr>
        <p:grpSpPr bwMode="auto">
          <a:xfrm>
            <a:off x="6646863" y="6181725"/>
            <a:ext cx="2225675" cy="392113"/>
            <a:chOff x="3316" y="1854"/>
            <a:chExt cx="2110" cy="372"/>
          </a:xfrm>
        </p:grpSpPr>
        <p:pic>
          <p:nvPicPr>
            <p:cNvPr id="14343"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42" r:id="rId1"/>
    <p:sldLayoutId id="2147484219" r:id="rId2"/>
    <p:sldLayoutId id="2147484220" r:id="rId3"/>
    <p:sldLayoutId id="2147484343" r:id="rId4"/>
    <p:sldLayoutId id="2147484221" r:id="rId5"/>
    <p:sldLayoutId id="2147484344" r:id="rId6"/>
    <p:sldLayoutId id="2147484345" r:id="rId7"/>
    <p:sldLayoutId id="2147484222" r:id="rId8"/>
    <p:sldLayoutId id="2147484223" r:id="rId9"/>
    <p:sldLayoutId id="2147484224" r:id="rId10"/>
    <p:sldLayoutId id="214748422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7412"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7413"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AFF078DD-07CF-4126-B8DD-09A5A87C97D7}" type="slidenum">
              <a:rPr lang="de-DE" sz="1000">
                <a:solidFill>
                  <a:srgbClr val="000000"/>
                </a:solidFill>
              </a:rPr>
              <a:pPr/>
              <a:t>‹#›</a:t>
            </a:fld>
            <a:endParaRPr lang="de-DE" sz="1000">
              <a:solidFill>
                <a:srgbClr val="000000"/>
              </a:solidFill>
            </a:endParaRPr>
          </a:p>
        </p:txBody>
      </p:sp>
      <p:grpSp>
        <p:nvGrpSpPr>
          <p:cNvPr id="17414" name="Group 6"/>
          <p:cNvGrpSpPr>
            <a:grpSpLocks/>
          </p:cNvGrpSpPr>
          <p:nvPr/>
        </p:nvGrpSpPr>
        <p:grpSpPr bwMode="auto">
          <a:xfrm>
            <a:off x="6646863" y="6181725"/>
            <a:ext cx="2225675" cy="392113"/>
            <a:chOff x="3316" y="1854"/>
            <a:chExt cx="2110" cy="372"/>
          </a:xfrm>
        </p:grpSpPr>
        <p:pic>
          <p:nvPicPr>
            <p:cNvPr id="17415"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354" r:id="rId1"/>
    <p:sldLayoutId id="2147484240" r:id="rId2"/>
    <p:sldLayoutId id="2147484241" r:id="rId3"/>
    <p:sldLayoutId id="2147484355" r:id="rId4"/>
    <p:sldLayoutId id="2147484242" r:id="rId5"/>
    <p:sldLayoutId id="2147484356" r:id="rId6"/>
    <p:sldLayoutId id="2147484357" r:id="rId7"/>
    <p:sldLayoutId id="2147484243" r:id="rId8"/>
    <p:sldLayoutId id="2147484244" r:id="rId9"/>
    <p:sldLayoutId id="2147484245" r:id="rId10"/>
    <p:sldLayoutId id="214748424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5.xml"/></Relationships>
</file>

<file path=ppt/slides/_rels/slide11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7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5.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5.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9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5.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19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4.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9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9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4.xml"/></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1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8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05.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9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26" Type="http://schemas.openxmlformats.org/officeDocument/2006/relationships/image" Target="../media/image75.jpeg"/><Relationship Id="rId3" Type="http://schemas.openxmlformats.org/officeDocument/2006/relationships/image" Target="../media/image52.jpeg"/><Relationship Id="rId21" Type="http://schemas.openxmlformats.org/officeDocument/2006/relationships/image" Target="../media/image70.jpe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jpeg"/><Relationship Id="rId2" Type="http://schemas.openxmlformats.org/officeDocument/2006/relationships/notesSlide" Target="../notesSlides/notesSlide92.xml"/><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jpeg"/><Relationship Id="rId5" Type="http://schemas.openxmlformats.org/officeDocument/2006/relationships/image" Target="../media/image54.jpeg"/><Relationship Id="rId15" Type="http://schemas.openxmlformats.org/officeDocument/2006/relationships/image" Target="../media/image64.png"/><Relationship Id="rId23" Type="http://schemas.openxmlformats.org/officeDocument/2006/relationships/image" Target="../media/image72.jpeg"/><Relationship Id="rId28" Type="http://schemas.openxmlformats.org/officeDocument/2006/relationships/image" Target="../media/image77.jpe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jpe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jpeg"/><Relationship Id="rId27" Type="http://schemas.openxmlformats.org/officeDocument/2006/relationships/image" Target="../media/image76.jpeg"/><Relationship Id="rId30" Type="http://schemas.openxmlformats.org/officeDocument/2006/relationships/image" Target="../media/image79.png"/></Relationships>
</file>

<file path=ppt/slides/_rels/slide9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27.xml"/></Relationships>
</file>

<file path=ppt/slides/_rels/slide9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anchor="ctr" anchorCtr="1">
            <a:spAutoFit/>
          </a:bodyPr>
          <a:lstStyle/>
          <a:p>
            <a:pPr algn="ctr">
              <a:defRPr/>
            </a:pPr>
            <a:r>
              <a:rPr lang="tr-TR" sz="10000" dirty="0">
                <a:ln w="38100">
                  <a:solidFill>
                    <a:srgbClr val="0061B2">
                      <a:lumMod val="40000"/>
                      <a:lumOff val="60000"/>
                    </a:srgbClr>
                  </a:solidFill>
                  <a:prstDash val="solid"/>
                  <a:miter lim="800000"/>
                </a:ln>
                <a:noFill/>
                <a:effectLst>
                  <a:outerShdw blurRad="76200" dist="50800" dir="5400000" algn="tl">
                    <a:srgbClr val="000000"/>
                  </a:outerShdw>
                </a:effectLst>
                <a:latin typeface="Cambria" pitchFamily="18" charset="0"/>
              </a:rPr>
              <a:t>İstanbulUzman</a:t>
            </a: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5" y="26061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Uluslararası </a:t>
            </a: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Kuruluşlar</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
        <p:nvSpPr>
          <p:cNvPr id="7" name="WordArt 7"/>
          <p:cNvSpPr>
            <a:spLocks noChangeArrowheads="1" noChangeShapeType="1" noTextEdit="1"/>
          </p:cNvSpPr>
          <p:nvPr/>
        </p:nvSpPr>
        <p:spPr bwMode="auto">
          <a:xfrm>
            <a:off x="66675" y="4573118"/>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Uluslararası Sözleşmeler</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Sözleşmeler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Aşağıdakilerden </a:t>
            </a:r>
            <a:r>
              <a:rPr lang="tr-TR" sz="2000" b="1" i="1" dirty="0">
                <a:solidFill>
                  <a:srgbClr val="000000"/>
                </a:solidFill>
                <a:latin typeface="Calibri" pitchFamily="34" charset="0"/>
                <a:cs typeface="Calibri" pitchFamily="34" charset="0"/>
              </a:rPr>
              <a:t>hangisi Türkiye’nin de onayladığı İş Sağlığı Hizmetlerine İlişkin 161 sayılı ILO Sözleşmesi’ne göre işyerlerindeki iş sağlığı hizmetlerinin kapsamına girmez?</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İşin işçiye uygunluğunun geliştirilmesi</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Mesleki rehabilitasyon önlemlerine katkıda bulunma</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İşyerinde kullanılacak kişisel koruyucu donanımları seçmek</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 sağlığı, hijyen ve ergonomi alanlarında bilgi, eğitim ve öğretim sağlamada işbirliği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İH-69</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3805695"/>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3737312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İSGGM GÖREVLERİ (3146 Sayılı Kuruluş Kanunu)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88000" indent="-18000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İSG </a:t>
            </a:r>
            <a:r>
              <a:rPr lang="tr-TR" sz="2000" b="1" i="1" dirty="0">
                <a:solidFill>
                  <a:srgbClr val="000000"/>
                </a:solidFill>
                <a:latin typeface="Calibri" pitchFamily="34" charset="0"/>
                <a:cs typeface="Calibri" pitchFamily="34" charset="0"/>
              </a:rPr>
              <a:t>konularında, mevzuatın uygulanmasını sağlamak ve mevzuat çalışması yapmak, </a:t>
            </a:r>
          </a:p>
          <a:p>
            <a:pPr marL="288000" indent="-1800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288000" indent="-1800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Ulusal politikaları belirlemek ve bu politikalar çerçevesinde programlar hazırlamak, </a:t>
            </a:r>
          </a:p>
          <a:p>
            <a:pPr marL="288000" indent="-1800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288000" indent="-1800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Ulusal ve uluslararası kurum ve kuruluşlarla işbirliği ve koordinasyonu sağlamak, </a:t>
            </a:r>
          </a:p>
          <a:p>
            <a:pPr marL="288000" indent="-18000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288000" indent="-180000">
              <a:spcAft>
                <a:spcPts val="0"/>
              </a:spcAft>
              <a:buClr>
                <a:srgbClr val="292929"/>
              </a:buClr>
              <a:buFont typeface="Wingdings" pitchFamily="2" charset="2"/>
              <a:buChar char="§"/>
              <a:defRPr/>
            </a:pPr>
            <a:r>
              <a:rPr lang="tr-TR" sz="2000" b="1" i="1" dirty="0">
                <a:solidFill>
                  <a:srgbClr val="000000"/>
                </a:solidFill>
                <a:latin typeface="Calibri" pitchFamily="34" charset="0"/>
                <a:cs typeface="Calibri" pitchFamily="34" charset="0"/>
              </a:rPr>
              <a:t>Etkin denetim sağlamak amacıyla gerekli önerilerde bulunmak ve sonuçlarını izlemek, </a:t>
            </a:r>
          </a:p>
        </p:txBody>
      </p:sp>
      <p:sp>
        <p:nvSpPr>
          <p:cNvPr id="20275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2761" name="Group 9"/>
          <p:cNvGrpSpPr>
            <a:grpSpLocks/>
          </p:cNvGrpSpPr>
          <p:nvPr/>
        </p:nvGrpSpPr>
        <p:grpSpPr bwMode="auto">
          <a:xfrm>
            <a:off x="323850" y="1555750"/>
            <a:ext cx="1482725" cy="1482725"/>
            <a:chOff x="1710" y="1035"/>
            <a:chExt cx="2316" cy="2316"/>
          </a:xfrm>
        </p:grpSpPr>
        <p:grpSp>
          <p:nvGrpSpPr>
            <p:cNvPr id="202763" name="Group 10"/>
            <p:cNvGrpSpPr>
              <a:grpSpLocks/>
            </p:cNvGrpSpPr>
            <p:nvPr/>
          </p:nvGrpSpPr>
          <p:grpSpPr bwMode="auto">
            <a:xfrm rot="3600000">
              <a:off x="1710" y="1035"/>
              <a:ext cx="2316" cy="2316"/>
              <a:chOff x="1710" y="1035"/>
              <a:chExt cx="2316" cy="2316"/>
            </a:xfrm>
          </p:grpSpPr>
          <p:sp>
            <p:nvSpPr>
              <p:cNvPr id="20276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276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277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2764" name="Group 14"/>
            <p:cNvGrpSpPr>
              <a:grpSpLocks/>
            </p:cNvGrpSpPr>
            <p:nvPr/>
          </p:nvGrpSpPr>
          <p:grpSpPr bwMode="auto">
            <a:xfrm rot="7200000">
              <a:off x="2059" y="1386"/>
              <a:ext cx="1616" cy="1614"/>
              <a:chOff x="2060" y="1387"/>
              <a:chExt cx="1616" cy="1614"/>
            </a:xfrm>
          </p:grpSpPr>
          <p:sp>
            <p:nvSpPr>
              <p:cNvPr id="20276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276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276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GENEL MÜDÜRLÜĞÜ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İSGGM GÖREVLERİ (3146 Sayılı Kuruluş Kanunu)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Standart çalışmaları yapmak, normlar hazırlamak ve geliştirmek, </a:t>
            </a:r>
            <a:r>
              <a:rPr lang="tr-TR" sz="1600" i="1" dirty="0">
                <a:solidFill>
                  <a:srgbClr val="000000"/>
                </a:solidFill>
                <a:latin typeface="Calibri" pitchFamily="34" charset="0"/>
                <a:cs typeface="Calibri" pitchFamily="34" charset="0"/>
              </a:rPr>
              <a:t>ölçüm değerlendirme, teknik kontrol, eğitim, danışmanlık, uzmanlık ve bunları yapan kişi ve kuruluşları inceleyerek değerlendirmek ve yetki vermek, </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Kişisel koruyucuların ve makine koruyucularının imalatını yapacak kişi ve kuruluşlara yetki vermek</a:t>
            </a:r>
            <a:r>
              <a:rPr lang="tr-TR" sz="1600" i="1" dirty="0">
                <a:solidFill>
                  <a:srgbClr val="000000"/>
                </a:solidFill>
                <a:latin typeface="Calibri" pitchFamily="34" charset="0"/>
                <a:cs typeface="Calibri" pitchFamily="34" charset="0"/>
              </a:rPr>
              <a:t>, ithal edilecek kişisel koruyucuların ve makine koruyucularının standartlara uygunluğunu ve bu hususlarda usul ve esasları belirlemek, </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İş sağlığı ve güvenliği ile iş kazaları ve meslek hastalıklarının önlenmesi konularında inceleme ve araştırma çalışmalarını planlayıp programlamak</a:t>
            </a:r>
            <a:r>
              <a:rPr lang="tr-TR" sz="1600" i="1" dirty="0">
                <a:solidFill>
                  <a:srgbClr val="000000"/>
                </a:solidFill>
                <a:latin typeface="Calibri" pitchFamily="34" charset="0"/>
                <a:cs typeface="Calibri" pitchFamily="34" charset="0"/>
              </a:rPr>
              <a:t> ve uygulanmasını sağlamak,</a:t>
            </a:r>
          </a:p>
          <a:p>
            <a:pPr marL="522900" indent="-252000">
              <a:spcAft>
                <a:spcPts val="0"/>
              </a:spcAft>
              <a:buClr>
                <a:srgbClr val="292929"/>
              </a:buClr>
              <a:buFont typeface="+mj-lt"/>
              <a:buAutoNum type="arabicPeriod"/>
              <a:defRPr/>
            </a:pPr>
            <a:endParaRPr lang="tr-TR" sz="1600" i="1" dirty="0">
              <a:solidFill>
                <a:srgbClr val="000000"/>
              </a:solidFill>
              <a:latin typeface="Calibri" pitchFamily="34" charset="0"/>
              <a:cs typeface="Calibri" pitchFamily="34" charset="0"/>
            </a:endParaRPr>
          </a:p>
        </p:txBody>
      </p:sp>
      <p:sp>
        <p:nvSpPr>
          <p:cNvPr id="20378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3785" name="Group 9"/>
          <p:cNvGrpSpPr>
            <a:grpSpLocks/>
          </p:cNvGrpSpPr>
          <p:nvPr/>
        </p:nvGrpSpPr>
        <p:grpSpPr bwMode="auto">
          <a:xfrm>
            <a:off x="323850" y="1555750"/>
            <a:ext cx="1482725" cy="1482725"/>
            <a:chOff x="1710" y="1035"/>
            <a:chExt cx="2316" cy="2316"/>
          </a:xfrm>
        </p:grpSpPr>
        <p:grpSp>
          <p:nvGrpSpPr>
            <p:cNvPr id="203787" name="Group 10"/>
            <p:cNvGrpSpPr>
              <a:grpSpLocks/>
            </p:cNvGrpSpPr>
            <p:nvPr/>
          </p:nvGrpSpPr>
          <p:grpSpPr bwMode="auto">
            <a:xfrm rot="3600000">
              <a:off x="1710" y="1035"/>
              <a:ext cx="2316" cy="2316"/>
              <a:chOff x="1710" y="1035"/>
              <a:chExt cx="2316" cy="2316"/>
            </a:xfrm>
          </p:grpSpPr>
          <p:sp>
            <p:nvSpPr>
              <p:cNvPr id="20379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379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379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3788" name="Group 14"/>
            <p:cNvGrpSpPr>
              <a:grpSpLocks/>
            </p:cNvGrpSpPr>
            <p:nvPr/>
          </p:nvGrpSpPr>
          <p:grpSpPr bwMode="auto">
            <a:xfrm rot="7200000">
              <a:off x="2059" y="1386"/>
              <a:ext cx="1616" cy="1614"/>
              <a:chOff x="2060" y="1387"/>
              <a:chExt cx="1616" cy="1614"/>
            </a:xfrm>
          </p:grpSpPr>
          <p:sp>
            <p:nvSpPr>
              <p:cNvPr id="20378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379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379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GENEL MÜDÜRLÜĞÜ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İSGGM GÖREVLERİ (3146 Sayılı Kuruluş Kanunu)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Faaliyet konuları ile ilgili </a:t>
            </a:r>
            <a:r>
              <a:rPr lang="tr-TR" sz="1600" b="1" i="1" dirty="0">
                <a:solidFill>
                  <a:srgbClr val="000000"/>
                </a:solidFill>
                <a:latin typeface="Calibri" pitchFamily="34" charset="0"/>
                <a:cs typeface="Calibri" pitchFamily="34" charset="0"/>
              </a:rPr>
              <a:t>yayım ve dokümantasyon çalışmaları yapmak ve istatistikleri düzenlemek, </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Mesleki eğitim görenler, </a:t>
            </a:r>
            <a:r>
              <a:rPr lang="tr-TR" sz="1600" i="1" dirty="0" err="1">
                <a:solidFill>
                  <a:srgbClr val="000000"/>
                </a:solidFill>
                <a:latin typeface="Calibri" pitchFamily="34" charset="0"/>
                <a:cs typeface="Calibri" pitchFamily="34" charset="0"/>
              </a:rPr>
              <a:t>rehabilite</a:t>
            </a:r>
            <a:r>
              <a:rPr lang="tr-TR" sz="1600" i="1" dirty="0">
                <a:solidFill>
                  <a:srgbClr val="000000"/>
                </a:solidFill>
                <a:latin typeface="Calibri" pitchFamily="34" charset="0"/>
                <a:cs typeface="Calibri" pitchFamily="34" charset="0"/>
              </a:rPr>
              <a:t> edilenler, özel risk grupları, kamu hizmetlerinde çalışanlar dahil olmak üzere </a:t>
            </a:r>
            <a:r>
              <a:rPr lang="tr-TR" sz="1600" b="1" i="1" dirty="0">
                <a:solidFill>
                  <a:srgbClr val="000000"/>
                </a:solidFill>
                <a:latin typeface="Calibri" pitchFamily="34" charset="0"/>
                <a:cs typeface="Calibri" pitchFamily="34" charset="0"/>
              </a:rPr>
              <a:t>tüm çalışanların iş kazaları ve meslek hastalıklarına karşı korunmaları amacıyla gerekli çalışmaları yaparak tedbirlerin alınmasını sağlamak,</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İş Sağlığı ve Güvenliği Merkezi ve Bölge Laboratuvarlarının çalışmalarını düzenlemek,</a:t>
            </a:r>
            <a:r>
              <a:rPr lang="tr-TR" sz="1600" i="1" dirty="0">
                <a:solidFill>
                  <a:srgbClr val="000000"/>
                </a:solidFill>
                <a:latin typeface="Calibri" pitchFamily="34" charset="0"/>
                <a:cs typeface="Calibri" pitchFamily="34" charset="0"/>
              </a:rPr>
              <a:t> </a:t>
            </a:r>
            <a:r>
              <a:rPr lang="tr-TR" sz="1600" b="1" i="1" dirty="0">
                <a:solidFill>
                  <a:srgbClr val="000000"/>
                </a:solidFill>
                <a:latin typeface="Calibri" pitchFamily="34" charset="0"/>
                <a:cs typeface="Calibri" pitchFamily="34" charset="0"/>
              </a:rPr>
              <a:t>yönetmek ve </a:t>
            </a:r>
            <a:r>
              <a:rPr lang="tr-TR" sz="1600" b="1" i="1" dirty="0" smtClean="0">
                <a:solidFill>
                  <a:srgbClr val="000000"/>
                </a:solidFill>
                <a:latin typeface="Calibri" pitchFamily="34" charset="0"/>
                <a:cs typeface="Calibri" pitchFamily="34" charset="0"/>
              </a:rPr>
              <a:t>denetlemek, </a:t>
            </a:r>
            <a:endParaRPr lang="tr-TR" sz="1600" b="1"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Bakanlıkça verilecek benzeri görevleri yapmak.</a:t>
            </a:r>
          </a:p>
          <a:p>
            <a:pPr marL="270900">
              <a:spcAft>
                <a:spcPts val="0"/>
              </a:spcAft>
              <a:buClr>
                <a:srgbClr val="292929"/>
              </a:buClr>
              <a:defRPr/>
            </a:pPr>
            <a:endParaRPr lang="tr-TR" sz="1600" i="1" dirty="0">
              <a:solidFill>
                <a:srgbClr val="000000"/>
              </a:solidFill>
              <a:latin typeface="Calibri" pitchFamily="34" charset="0"/>
              <a:cs typeface="Calibri" pitchFamily="34" charset="0"/>
            </a:endParaRPr>
          </a:p>
        </p:txBody>
      </p:sp>
      <p:sp>
        <p:nvSpPr>
          <p:cNvPr id="2048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4809" name="Group 9"/>
          <p:cNvGrpSpPr>
            <a:grpSpLocks/>
          </p:cNvGrpSpPr>
          <p:nvPr/>
        </p:nvGrpSpPr>
        <p:grpSpPr bwMode="auto">
          <a:xfrm>
            <a:off x="323850" y="1555750"/>
            <a:ext cx="1482725" cy="1482725"/>
            <a:chOff x="1710" y="1035"/>
            <a:chExt cx="2316" cy="2316"/>
          </a:xfrm>
        </p:grpSpPr>
        <p:grpSp>
          <p:nvGrpSpPr>
            <p:cNvPr id="204811" name="Group 10"/>
            <p:cNvGrpSpPr>
              <a:grpSpLocks/>
            </p:cNvGrpSpPr>
            <p:nvPr/>
          </p:nvGrpSpPr>
          <p:grpSpPr bwMode="auto">
            <a:xfrm rot="3600000">
              <a:off x="1710" y="1035"/>
              <a:ext cx="2316" cy="2316"/>
              <a:chOff x="1710" y="1035"/>
              <a:chExt cx="2316" cy="2316"/>
            </a:xfrm>
          </p:grpSpPr>
          <p:sp>
            <p:nvSpPr>
              <p:cNvPr id="20481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481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481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4812" name="Group 14"/>
            <p:cNvGrpSpPr>
              <a:grpSpLocks/>
            </p:cNvGrpSpPr>
            <p:nvPr/>
          </p:nvGrpSpPr>
          <p:grpSpPr bwMode="auto">
            <a:xfrm rot="7200000">
              <a:off x="2059" y="1386"/>
              <a:ext cx="1616" cy="1614"/>
              <a:chOff x="2060" y="1387"/>
              <a:chExt cx="1616" cy="1614"/>
            </a:xfrm>
          </p:grpSpPr>
          <p:sp>
            <p:nvSpPr>
              <p:cNvPr id="20481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481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481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GENEL MÜDÜRLÜĞÜ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İTKB</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Teftiş Kurulu Başkanlığı)</a:t>
            </a:r>
          </a:p>
        </p:txBody>
      </p:sp>
      <p:pic>
        <p:nvPicPr>
          <p:cNvPr id="205829" name="Picture 7" descr="itkb"/>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893763"/>
            <a:ext cx="2160588" cy="215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İTKB</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Devletin, ulusal çalışma bütünlüğünün düzen altında yürütülmesini sağlamak üzere, iş yaşamının yasa kurallarına ve ülke çıkarlarına uygunluğunu takip edeceği, kontrolünü yapacağı ve denetleyeceği düzenlenmiştir.»</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p:txBody>
      </p:sp>
      <p:sp>
        <p:nvSpPr>
          <p:cNvPr id="2068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6854" name="Group 8"/>
          <p:cNvGrpSpPr>
            <a:grpSpLocks/>
          </p:cNvGrpSpPr>
          <p:nvPr/>
        </p:nvGrpSpPr>
        <p:grpSpPr bwMode="auto">
          <a:xfrm>
            <a:off x="323850" y="1555750"/>
            <a:ext cx="1482725" cy="1482725"/>
            <a:chOff x="1166" y="1342"/>
            <a:chExt cx="934" cy="934"/>
          </a:xfrm>
        </p:grpSpPr>
        <p:grpSp>
          <p:nvGrpSpPr>
            <p:cNvPr id="206857" name="Group 9"/>
            <p:cNvGrpSpPr>
              <a:grpSpLocks/>
            </p:cNvGrpSpPr>
            <p:nvPr/>
          </p:nvGrpSpPr>
          <p:grpSpPr bwMode="auto">
            <a:xfrm>
              <a:off x="1166" y="1342"/>
              <a:ext cx="934" cy="934"/>
              <a:chOff x="1710" y="1035"/>
              <a:chExt cx="2316" cy="2316"/>
            </a:xfrm>
          </p:grpSpPr>
          <p:grpSp>
            <p:nvGrpSpPr>
              <p:cNvPr id="206859" name="Group 10"/>
              <p:cNvGrpSpPr>
                <a:grpSpLocks/>
              </p:cNvGrpSpPr>
              <p:nvPr/>
            </p:nvGrpSpPr>
            <p:grpSpPr bwMode="auto">
              <a:xfrm rot="3600000">
                <a:off x="1710" y="1035"/>
                <a:ext cx="2316" cy="2316"/>
                <a:chOff x="1710" y="1035"/>
                <a:chExt cx="2316" cy="2316"/>
              </a:xfrm>
            </p:grpSpPr>
            <p:sp>
              <p:nvSpPr>
                <p:cNvPr id="20686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686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686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6860" name="Group 14"/>
              <p:cNvGrpSpPr>
                <a:grpSpLocks/>
              </p:cNvGrpSpPr>
              <p:nvPr/>
            </p:nvGrpSpPr>
            <p:grpSpPr bwMode="auto">
              <a:xfrm rot="7200000">
                <a:off x="2059" y="1386"/>
                <a:ext cx="1616" cy="1614"/>
                <a:chOff x="2060" y="1387"/>
                <a:chExt cx="1616" cy="1614"/>
              </a:xfrm>
            </p:grpSpPr>
            <p:sp>
              <p:nvSpPr>
                <p:cNvPr id="20686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686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686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685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TEFTİŞ KURULU BAŞKANLIĞI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98751" y="5448007"/>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latin typeface="Cambria" pitchFamily="18" charset="0"/>
                  <a:cs typeface="Calibri" pitchFamily="34" charset="0"/>
                </a:rPr>
                <a:t>1936 yılında kabul edilen 3008 sayılı Yasanın, “İş Hayatının Murakabe ve Teftişi” adlı bölümünün 91. </a:t>
              </a:r>
              <a:r>
                <a:rPr lang="tr-TR" sz="1100" b="1" i="1" noProof="1" smtClean="0">
                  <a:latin typeface="Cambria" pitchFamily="18" charset="0"/>
                  <a:cs typeface="Calibri" pitchFamily="34" charset="0"/>
                </a:rPr>
                <a:t>maddesi</a:t>
              </a:r>
              <a:endParaRPr lang="tr-TR" sz="1100" b="1" i="1" noProof="1">
                <a:latin typeface="Cambria" pitchFamily="18" charset="0"/>
                <a:cs typeface="Calibri" pitchFamily="34" charset="0"/>
              </a:endParaRP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İTKB</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800"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İktisat Bakanlığına bağlı olarak kurulan iş müfettişliği, </a:t>
            </a:r>
            <a:r>
              <a:rPr lang="tr-TR" sz="2000" b="1" i="1" dirty="0">
                <a:solidFill>
                  <a:srgbClr val="000000"/>
                </a:solidFill>
                <a:latin typeface="Calibri" pitchFamily="34" charset="0"/>
                <a:cs typeface="Calibri" pitchFamily="34" charset="0"/>
              </a:rPr>
              <a:t>1946 yılında Çalışma Bakanlığının bünyesine alınmıştır. </a:t>
            </a:r>
          </a:p>
          <a:p>
            <a:pPr marL="142875" algn="ctr">
              <a:buClr>
                <a:srgbClr val="292929"/>
              </a:buClr>
            </a:pPr>
            <a:endParaRPr lang="tr-TR" sz="2000" b="1" i="1" dirty="0" smtClean="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1974 </a:t>
            </a:r>
            <a:r>
              <a:rPr lang="tr-TR" sz="2000" b="1" i="1" dirty="0">
                <a:solidFill>
                  <a:srgbClr val="000000"/>
                </a:solidFill>
                <a:latin typeface="Calibri" pitchFamily="34" charset="0"/>
                <a:cs typeface="Calibri" pitchFamily="34" charset="0"/>
              </a:rPr>
              <a:t>yılında iş müfettişleri, Çalışma Genel Müdürlüğü merkez kadrolarına alınmıştır. </a:t>
            </a:r>
          </a:p>
          <a:p>
            <a:pPr marL="142875" algn="ctr">
              <a:buClr>
                <a:srgbClr val="292929"/>
              </a:buClr>
            </a:pPr>
            <a:endParaRPr lang="tr-TR" sz="2000" b="1"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1975 yılında Ankara’da İş Müfettişleri Merkez Grubu, bölgelerde de Gruplar oluşturulmuştur.</a:t>
            </a:r>
          </a:p>
          <a:p>
            <a:pPr marL="142875" algn="ctr">
              <a:buClr>
                <a:srgbClr val="292929"/>
              </a:buClr>
            </a:pPr>
            <a:endParaRPr lang="tr-TR" sz="2000" b="1"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1979 yılında </a:t>
            </a:r>
            <a:r>
              <a:rPr lang="tr-TR" sz="2000" b="1" i="1" dirty="0">
                <a:solidFill>
                  <a:srgbClr val="C00000"/>
                </a:solidFill>
                <a:latin typeface="Calibri" pitchFamily="34" charset="0"/>
                <a:cs typeface="Calibri" pitchFamily="34" charset="0"/>
              </a:rPr>
              <a:t>İş Teftiş Kurulu Başkanlığı </a:t>
            </a:r>
            <a:r>
              <a:rPr lang="tr-TR" sz="2000" b="1" i="1" dirty="0">
                <a:solidFill>
                  <a:srgbClr val="000000"/>
                </a:solidFill>
                <a:latin typeface="Calibri" pitchFamily="34" charset="0"/>
                <a:cs typeface="Calibri" pitchFamily="34" charset="0"/>
              </a:rPr>
              <a:t>kurulmuştur.</a:t>
            </a:r>
          </a:p>
        </p:txBody>
      </p:sp>
      <p:sp>
        <p:nvSpPr>
          <p:cNvPr id="2078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7881" name="Group 9"/>
          <p:cNvGrpSpPr>
            <a:grpSpLocks/>
          </p:cNvGrpSpPr>
          <p:nvPr/>
        </p:nvGrpSpPr>
        <p:grpSpPr bwMode="auto">
          <a:xfrm>
            <a:off x="323850" y="1555750"/>
            <a:ext cx="1482725" cy="1482725"/>
            <a:chOff x="1710" y="1035"/>
            <a:chExt cx="2316" cy="2316"/>
          </a:xfrm>
        </p:grpSpPr>
        <p:grpSp>
          <p:nvGrpSpPr>
            <p:cNvPr id="207883" name="Group 10"/>
            <p:cNvGrpSpPr>
              <a:grpSpLocks/>
            </p:cNvGrpSpPr>
            <p:nvPr/>
          </p:nvGrpSpPr>
          <p:grpSpPr bwMode="auto">
            <a:xfrm rot="3600000">
              <a:off x="1710" y="1035"/>
              <a:ext cx="2316" cy="2316"/>
              <a:chOff x="1710" y="1035"/>
              <a:chExt cx="2316" cy="2316"/>
            </a:xfrm>
          </p:grpSpPr>
          <p:sp>
            <p:nvSpPr>
              <p:cNvPr id="20788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788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789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7884" name="Group 14"/>
            <p:cNvGrpSpPr>
              <a:grpSpLocks/>
            </p:cNvGrpSpPr>
            <p:nvPr/>
          </p:nvGrpSpPr>
          <p:grpSpPr bwMode="auto">
            <a:xfrm rot="7200000">
              <a:off x="2059" y="1386"/>
              <a:ext cx="1616" cy="1614"/>
              <a:chOff x="2060" y="1387"/>
              <a:chExt cx="1616" cy="1614"/>
            </a:xfrm>
          </p:grpSpPr>
          <p:sp>
            <p:nvSpPr>
              <p:cNvPr id="20788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788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788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TEFTİŞ KURULU BAŞKANLIĞI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İTKB</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Ü</a:t>
            </a:r>
            <a:r>
              <a:rPr lang="tr-TR" sz="2000" b="1" i="1" dirty="0" smtClean="0">
                <a:solidFill>
                  <a:srgbClr val="000000"/>
                </a:solidFill>
                <a:latin typeface="Calibri" pitchFamily="34" charset="0"/>
                <a:cs typeface="Calibri" pitchFamily="34" charset="0"/>
              </a:rPr>
              <a:t>çlü kararname» </a:t>
            </a:r>
            <a:r>
              <a:rPr lang="tr-TR" sz="2000" i="1" dirty="0">
                <a:solidFill>
                  <a:srgbClr val="000000"/>
                </a:solidFill>
                <a:latin typeface="Calibri" pitchFamily="34" charset="0"/>
                <a:cs typeface="Calibri" pitchFamily="34" charset="0"/>
              </a:rPr>
              <a:t>ile atama kabul </a:t>
            </a:r>
            <a:r>
              <a:rPr lang="tr-TR" sz="2000" i="1" dirty="0" smtClean="0">
                <a:solidFill>
                  <a:srgbClr val="000000"/>
                </a:solidFill>
                <a:latin typeface="Calibri" pitchFamily="34" charset="0"/>
                <a:cs typeface="Calibri" pitchFamily="34" charset="0"/>
              </a:rPr>
              <a:t>edilerek (Cumhurbaşkanı-Başbakan-Bakan ortak imzasıyla) Bakanlık </a:t>
            </a:r>
            <a:r>
              <a:rPr lang="tr-TR" sz="2000" i="1" dirty="0">
                <a:solidFill>
                  <a:srgbClr val="000000"/>
                </a:solidFill>
                <a:latin typeface="Calibri" pitchFamily="34" charset="0"/>
                <a:cs typeface="Calibri" pitchFamily="34" charset="0"/>
              </a:rPr>
              <a:t>Müfettişliği statüsüne yönelik farklı uygulamalar tamamen ortadan kaldırılmıştır.     </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Ülkemizde dayanağını TBMM tarafından onaylanan uluslararası bir sözleşmeden alan tek denetim örgütlenmesi iş denetimidir. </a:t>
            </a:r>
          </a:p>
          <a:p>
            <a:pPr marL="142875" algn="ctr">
              <a:buClr>
                <a:srgbClr val="292929"/>
              </a:buClr>
            </a:pPr>
            <a:endParaRPr lang="tr-TR" sz="2000" i="1" dirty="0">
              <a:solidFill>
                <a:srgbClr val="000000"/>
              </a:solidFill>
              <a:latin typeface="Calibri" pitchFamily="34" charset="0"/>
              <a:cs typeface="Calibri" pitchFamily="34" charset="0"/>
            </a:endParaRPr>
          </a:p>
        </p:txBody>
      </p:sp>
      <p:sp>
        <p:nvSpPr>
          <p:cNvPr id="2089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8902" name="Group 8"/>
          <p:cNvGrpSpPr>
            <a:grpSpLocks/>
          </p:cNvGrpSpPr>
          <p:nvPr/>
        </p:nvGrpSpPr>
        <p:grpSpPr bwMode="auto">
          <a:xfrm>
            <a:off x="323850" y="1555750"/>
            <a:ext cx="1482725" cy="1482725"/>
            <a:chOff x="1166" y="1342"/>
            <a:chExt cx="934" cy="934"/>
          </a:xfrm>
        </p:grpSpPr>
        <p:grpSp>
          <p:nvGrpSpPr>
            <p:cNvPr id="208905" name="Group 9"/>
            <p:cNvGrpSpPr>
              <a:grpSpLocks/>
            </p:cNvGrpSpPr>
            <p:nvPr/>
          </p:nvGrpSpPr>
          <p:grpSpPr bwMode="auto">
            <a:xfrm>
              <a:off x="1166" y="1342"/>
              <a:ext cx="934" cy="934"/>
              <a:chOff x="1710" y="1035"/>
              <a:chExt cx="2316" cy="2316"/>
            </a:xfrm>
          </p:grpSpPr>
          <p:grpSp>
            <p:nvGrpSpPr>
              <p:cNvPr id="208907" name="Group 10"/>
              <p:cNvGrpSpPr>
                <a:grpSpLocks/>
              </p:cNvGrpSpPr>
              <p:nvPr/>
            </p:nvGrpSpPr>
            <p:grpSpPr bwMode="auto">
              <a:xfrm rot="3600000">
                <a:off x="1710" y="1035"/>
                <a:ext cx="2316" cy="2316"/>
                <a:chOff x="1710" y="1035"/>
                <a:chExt cx="2316" cy="2316"/>
              </a:xfrm>
            </p:grpSpPr>
            <p:sp>
              <p:nvSpPr>
                <p:cNvPr id="20891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891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891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8908" name="Group 14"/>
              <p:cNvGrpSpPr>
                <a:grpSpLocks/>
              </p:cNvGrpSpPr>
              <p:nvPr/>
            </p:nvGrpSpPr>
            <p:grpSpPr bwMode="auto">
              <a:xfrm rot="7200000">
                <a:off x="2059" y="1386"/>
                <a:ext cx="1616" cy="1614"/>
                <a:chOff x="2060" y="1387"/>
                <a:chExt cx="1616" cy="1614"/>
              </a:xfrm>
            </p:grpSpPr>
            <p:sp>
              <p:nvSpPr>
                <p:cNvPr id="20890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891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891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8906"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TEFTİŞ KURULU BAŞKANLIĞI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98751" y="5448007"/>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latin typeface="Cambria" pitchFamily="18" charset="0"/>
                  <a:cs typeface="Calibri" pitchFamily="34" charset="0"/>
                </a:rPr>
                <a:t>16.7.2003 tarih ve 4947 sayılı Sosyal Güvenlik Kurumu Teşkilatı Kanununun 41 ve geçici 1. Maddeleri </a:t>
              </a: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İTKB AMAÇ</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429750" indent="-285750">
              <a:spcAft>
                <a:spcPts val="0"/>
              </a:spcAft>
              <a:buClr>
                <a:srgbClr val="292929"/>
              </a:buClr>
              <a:buFont typeface="Wingdings" pitchFamily="2" charset="2"/>
              <a:buChar char="§"/>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denetiminin temel ve öncelikli görev alanı, çalışma ortamı ve çalışma koşullarıdır. </a:t>
            </a:r>
            <a:r>
              <a:rPr lang="tr-TR" sz="2000" i="1" dirty="0">
                <a:solidFill>
                  <a:srgbClr val="000000"/>
                </a:solidFill>
                <a:latin typeface="Calibri" pitchFamily="34" charset="0"/>
                <a:cs typeface="Calibri" pitchFamily="34" charset="0"/>
              </a:rPr>
              <a:t>Bu alanlara </a:t>
            </a:r>
            <a:r>
              <a:rPr lang="tr-TR" sz="2000" b="1" i="1" dirty="0">
                <a:solidFill>
                  <a:srgbClr val="000000"/>
                </a:solidFill>
                <a:latin typeface="Calibri" pitchFamily="34" charset="0"/>
                <a:cs typeface="Calibri" pitchFamily="34" charset="0"/>
              </a:rPr>
              <a:t>ikincil olanlar ise çalışma ilişkileri, istihdam ve meslek </a:t>
            </a:r>
            <a:r>
              <a:rPr lang="tr-TR" sz="2000" b="1" i="1" dirty="0" smtClean="0">
                <a:solidFill>
                  <a:srgbClr val="000000"/>
                </a:solidFill>
                <a:latin typeface="Calibri" pitchFamily="34" charset="0"/>
                <a:cs typeface="Calibri" pitchFamily="34" charset="0"/>
              </a:rPr>
              <a:t>eğitimidir</a:t>
            </a:r>
            <a:r>
              <a:rPr lang="tr-TR" sz="2000" b="1" i="1" dirty="0">
                <a:solidFill>
                  <a:srgbClr val="000000"/>
                </a:solidFill>
                <a:latin typeface="Calibri" pitchFamily="34" charset="0"/>
                <a:cs typeface="Calibri" pitchFamily="34" charset="0"/>
              </a:rPr>
              <a:t>,</a:t>
            </a:r>
            <a:endParaRPr lang="tr-TR" sz="2000" b="1" i="1" dirty="0" smtClean="0">
              <a:solidFill>
                <a:srgbClr val="000000"/>
              </a:solidFill>
              <a:latin typeface="Calibri" pitchFamily="34" charset="0"/>
              <a:cs typeface="Calibri" pitchFamily="34" charset="0"/>
            </a:endParaRPr>
          </a:p>
          <a:p>
            <a:pPr marL="429750" indent="-285750">
              <a:spcAft>
                <a:spcPts val="0"/>
              </a:spcAft>
              <a:buClr>
                <a:srgbClr val="292929"/>
              </a:buClr>
              <a:buFont typeface="Wingdings" pitchFamily="2" charset="2"/>
              <a:buChar char="§"/>
              <a:defRPr/>
            </a:pPr>
            <a:endParaRPr lang="tr-TR" sz="2000" b="1" i="1" dirty="0">
              <a:solidFill>
                <a:srgbClr val="000000"/>
              </a:solidFill>
              <a:latin typeface="Calibri" pitchFamily="34" charset="0"/>
              <a:cs typeface="Calibri" pitchFamily="34" charset="0"/>
            </a:endParaRPr>
          </a:p>
          <a:p>
            <a:pPr marL="429750" indent="-285750">
              <a:spcAft>
                <a:spcPts val="0"/>
              </a:spcAft>
              <a:buClr>
                <a:srgbClr val="292929"/>
              </a:buClr>
              <a:buFont typeface="Wingdings" pitchFamily="2" charset="2"/>
              <a:buChar char="§"/>
              <a:defRPr/>
            </a:pPr>
            <a:r>
              <a:rPr lang="tr-TR" sz="2000" i="1" dirty="0" smtClean="0">
                <a:solidFill>
                  <a:srgbClr val="000000"/>
                </a:solidFill>
                <a:latin typeface="Calibri" pitchFamily="34" charset="0"/>
                <a:cs typeface="Calibri" pitchFamily="34" charset="0"/>
              </a:rPr>
              <a:t>İş </a:t>
            </a:r>
            <a:r>
              <a:rPr lang="tr-TR" sz="2000" i="1" dirty="0">
                <a:solidFill>
                  <a:srgbClr val="000000"/>
                </a:solidFill>
                <a:latin typeface="Calibri" pitchFamily="34" charset="0"/>
                <a:cs typeface="Calibri" pitchFamily="34" charset="0"/>
              </a:rPr>
              <a:t>denetiminin ana amacı </a:t>
            </a:r>
            <a:r>
              <a:rPr lang="tr-TR" sz="2000" b="1" i="1" dirty="0">
                <a:solidFill>
                  <a:srgbClr val="000000"/>
                </a:solidFill>
                <a:latin typeface="Calibri" pitchFamily="34" charset="0"/>
                <a:cs typeface="Calibri" pitchFamily="34" charset="0"/>
              </a:rPr>
              <a:t>çalışanları korumak, çalışma yaşamı ile ilgili mevzuatın uygulanıp uygulanmadığını izlemek ve </a:t>
            </a:r>
            <a:r>
              <a:rPr lang="tr-TR" sz="2000" b="1" i="1" dirty="0" smtClean="0">
                <a:solidFill>
                  <a:srgbClr val="000000"/>
                </a:solidFill>
                <a:latin typeface="Calibri" pitchFamily="34" charset="0"/>
                <a:cs typeface="Calibri" pitchFamily="34" charset="0"/>
              </a:rPr>
              <a:t>denetlemektir.</a:t>
            </a:r>
            <a:endParaRPr lang="tr-TR" sz="2000" b="1" i="1" dirty="0">
              <a:solidFill>
                <a:srgbClr val="000000"/>
              </a:solidFill>
              <a:latin typeface="Calibri" pitchFamily="34" charset="0"/>
              <a:cs typeface="Calibri" pitchFamily="34" charset="0"/>
            </a:endParaRPr>
          </a:p>
          <a:p>
            <a:pPr marL="429750" indent="-285750">
              <a:spcAft>
                <a:spcPts val="0"/>
              </a:spcAft>
              <a:buClr>
                <a:srgbClr val="292929"/>
              </a:buClr>
              <a:buFont typeface="Wingdings" pitchFamily="2" charset="2"/>
              <a:buChar char="§"/>
              <a:defRPr/>
            </a:pPr>
            <a:endParaRPr lang="tr-TR" sz="2000" i="1" dirty="0">
              <a:solidFill>
                <a:srgbClr val="000000"/>
              </a:solidFill>
              <a:latin typeface="Calibri" pitchFamily="34" charset="0"/>
              <a:cs typeface="Calibri" pitchFamily="34" charset="0"/>
            </a:endParaRPr>
          </a:p>
        </p:txBody>
      </p:sp>
      <p:sp>
        <p:nvSpPr>
          <p:cNvPr id="20992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9926" name="Group 8"/>
          <p:cNvGrpSpPr>
            <a:grpSpLocks/>
          </p:cNvGrpSpPr>
          <p:nvPr/>
        </p:nvGrpSpPr>
        <p:grpSpPr bwMode="auto">
          <a:xfrm>
            <a:off x="323850" y="1555750"/>
            <a:ext cx="1482725" cy="1482725"/>
            <a:chOff x="1166" y="1342"/>
            <a:chExt cx="934" cy="934"/>
          </a:xfrm>
        </p:grpSpPr>
        <p:grpSp>
          <p:nvGrpSpPr>
            <p:cNvPr id="209929" name="Group 9"/>
            <p:cNvGrpSpPr>
              <a:grpSpLocks/>
            </p:cNvGrpSpPr>
            <p:nvPr/>
          </p:nvGrpSpPr>
          <p:grpSpPr bwMode="auto">
            <a:xfrm>
              <a:off x="1166" y="1342"/>
              <a:ext cx="934" cy="934"/>
              <a:chOff x="1710" y="1035"/>
              <a:chExt cx="2316" cy="2316"/>
            </a:xfrm>
          </p:grpSpPr>
          <p:grpSp>
            <p:nvGrpSpPr>
              <p:cNvPr id="209931" name="Group 10"/>
              <p:cNvGrpSpPr>
                <a:grpSpLocks/>
              </p:cNvGrpSpPr>
              <p:nvPr/>
            </p:nvGrpSpPr>
            <p:grpSpPr bwMode="auto">
              <a:xfrm rot="3600000">
                <a:off x="1710" y="1035"/>
                <a:ext cx="2316" cy="2316"/>
                <a:chOff x="1710" y="1035"/>
                <a:chExt cx="2316" cy="2316"/>
              </a:xfrm>
            </p:grpSpPr>
            <p:sp>
              <p:nvSpPr>
                <p:cNvPr id="20993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993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993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9932" name="Group 14"/>
              <p:cNvGrpSpPr>
                <a:grpSpLocks/>
              </p:cNvGrpSpPr>
              <p:nvPr/>
            </p:nvGrpSpPr>
            <p:grpSpPr bwMode="auto">
              <a:xfrm rot="7200000">
                <a:off x="2059" y="1386"/>
                <a:ext cx="1616" cy="1614"/>
                <a:chOff x="2060" y="1387"/>
                <a:chExt cx="1616" cy="1614"/>
              </a:xfrm>
            </p:grpSpPr>
            <p:sp>
              <p:nvSpPr>
                <p:cNvPr id="20993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993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993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9930"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DENETİMİN AMACI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98751" y="5448007"/>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latin typeface="Cambria" pitchFamily="18" charset="0"/>
                  <a:cs typeface="Calibri" pitchFamily="34" charset="0"/>
                </a:rPr>
                <a:t>81 sayılı ILO Sözleşmesinin 3. ve 129 sayılı ILO Sözleşmesinin 6. maddelerine </a:t>
              </a:r>
              <a:r>
                <a:rPr lang="tr-TR" sz="1100" b="1" i="1" noProof="1" smtClean="0">
                  <a:latin typeface="Cambria" pitchFamily="18" charset="0"/>
                  <a:cs typeface="Calibri" pitchFamily="34" charset="0"/>
                </a:rPr>
                <a:t>göre;</a:t>
              </a:r>
            </a:p>
            <a:p>
              <a:pPr defTabSz="801688" eaLnBrk="0" hangingPunct="0">
                <a:defRPr/>
              </a:pPr>
              <a:r>
                <a:rPr lang="tr-TR" sz="1100" b="1" i="1" noProof="1" smtClean="0">
                  <a:latin typeface="Cambria" pitchFamily="18" charset="0"/>
                  <a:cs typeface="Calibri" pitchFamily="34" charset="0"/>
                </a:rPr>
                <a:t> </a:t>
              </a:r>
              <a:endParaRPr lang="tr-TR" sz="1100" b="1" i="1" noProof="1">
                <a:latin typeface="Cambria" pitchFamily="18" charset="0"/>
                <a:cs typeface="Calibri" pitchFamily="34" charset="0"/>
              </a:endParaRP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ÇALIŞMA ORTAMI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indent="-215900" algn="ctr">
              <a:buClr>
                <a:srgbClr val="292929"/>
              </a:buClr>
              <a:buFont typeface="Wingdings" pitchFamily="2" charset="2"/>
              <a:buChar char="§"/>
            </a:pPr>
            <a:endParaRPr lang="tr-TR" sz="2000" b="1" i="1" dirty="0" smtClean="0">
              <a:solidFill>
                <a:srgbClr val="000000"/>
              </a:solidFill>
              <a:latin typeface="Calibri" pitchFamily="34" charset="0"/>
              <a:cs typeface="Calibri" pitchFamily="34" charset="0"/>
            </a:endParaRPr>
          </a:p>
          <a:p>
            <a:pPr algn="ctr">
              <a:buClr>
                <a:srgbClr val="292929"/>
              </a:buClr>
            </a:pPr>
            <a:r>
              <a:rPr lang="tr-TR" sz="2000" b="1" i="1" dirty="0" smtClean="0">
                <a:solidFill>
                  <a:srgbClr val="000000"/>
                </a:solidFill>
                <a:latin typeface="Calibri" pitchFamily="34" charset="0"/>
                <a:cs typeface="Calibri" pitchFamily="34" charset="0"/>
              </a:rPr>
              <a:t>Çalışma </a:t>
            </a:r>
            <a:r>
              <a:rPr lang="tr-TR" sz="2000" b="1" i="1" dirty="0">
                <a:solidFill>
                  <a:srgbClr val="000000"/>
                </a:solidFill>
                <a:latin typeface="Calibri" pitchFamily="34" charset="0"/>
                <a:cs typeface="Calibri" pitchFamily="34" charset="0"/>
              </a:rPr>
              <a:t>ortamı kavramıyla, </a:t>
            </a:r>
            <a:r>
              <a:rPr lang="tr-TR" sz="2000" i="1" dirty="0">
                <a:solidFill>
                  <a:srgbClr val="000000"/>
                </a:solidFill>
                <a:latin typeface="Calibri" pitchFamily="34" charset="0"/>
                <a:cs typeface="Calibri" pitchFamily="34" charset="0"/>
              </a:rPr>
              <a:t>çalışanların sağlığını, güvenliğini ve iyilik halini etkileyen geniş bir alan anlatılır. </a:t>
            </a:r>
            <a:r>
              <a:rPr lang="tr-TR" sz="2000" b="1" i="1" dirty="0">
                <a:solidFill>
                  <a:srgbClr val="000000"/>
                </a:solidFill>
                <a:latin typeface="Calibri" pitchFamily="34" charset="0"/>
                <a:cs typeface="Calibri" pitchFamily="34" charset="0"/>
              </a:rPr>
              <a:t>Fiziksel, kimyasal, biyolojik, ergonomik, psikososyal etmenler çalışma ortamında oluşan ve gerekli önlemler alınmazsa çalışanların iyilik durumunu etkileyen etmenlerdir.</a:t>
            </a:r>
          </a:p>
          <a:p>
            <a:pPr marL="179388" indent="-215900" algn="ctr">
              <a:buClr>
                <a:srgbClr val="292929"/>
              </a:buClr>
              <a:buFont typeface="Wingdings" pitchFamily="2" charset="2"/>
              <a:buChar char="§"/>
            </a:pPr>
            <a:endParaRPr lang="tr-TR" sz="2000" b="1" i="1" dirty="0">
              <a:solidFill>
                <a:srgbClr val="000000"/>
              </a:solidFill>
              <a:latin typeface="Calibri" pitchFamily="34" charset="0"/>
              <a:cs typeface="Calibri" pitchFamily="34" charset="0"/>
            </a:endParaRPr>
          </a:p>
        </p:txBody>
      </p:sp>
      <p:sp>
        <p:nvSpPr>
          <p:cNvPr id="2109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0950" name="Group 8"/>
          <p:cNvGrpSpPr>
            <a:grpSpLocks/>
          </p:cNvGrpSpPr>
          <p:nvPr/>
        </p:nvGrpSpPr>
        <p:grpSpPr bwMode="auto">
          <a:xfrm>
            <a:off x="323850" y="1555750"/>
            <a:ext cx="1482725" cy="1482725"/>
            <a:chOff x="1166" y="1342"/>
            <a:chExt cx="934" cy="934"/>
          </a:xfrm>
        </p:grpSpPr>
        <p:grpSp>
          <p:nvGrpSpPr>
            <p:cNvPr id="210953" name="Group 9"/>
            <p:cNvGrpSpPr>
              <a:grpSpLocks/>
            </p:cNvGrpSpPr>
            <p:nvPr/>
          </p:nvGrpSpPr>
          <p:grpSpPr bwMode="auto">
            <a:xfrm>
              <a:off x="1166" y="1342"/>
              <a:ext cx="934" cy="934"/>
              <a:chOff x="1710" y="1035"/>
              <a:chExt cx="2316" cy="2316"/>
            </a:xfrm>
          </p:grpSpPr>
          <p:grpSp>
            <p:nvGrpSpPr>
              <p:cNvPr id="210955" name="Group 10"/>
              <p:cNvGrpSpPr>
                <a:grpSpLocks/>
              </p:cNvGrpSpPr>
              <p:nvPr/>
            </p:nvGrpSpPr>
            <p:grpSpPr bwMode="auto">
              <a:xfrm rot="3600000">
                <a:off x="1710" y="1035"/>
                <a:ext cx="2316" cy="2316"/>
                <a:chOff x="1710" y="1035"/>
                <a:chExt cx="2316" cy="2316"/>
              </a:xfrm>
            </p:grpSpPr>
            <p:sp>
              <p:nvSpPr>
                <p:cNvPr id="2109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09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09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0956" name="Group 14"/>
              <p:cNvGrpSpPr>
                <a:grpSpLocks/>
              </p:cNvGrpSpPr>
              <p:nvPr/>
            </p:nvGrpSpPr>
            <p:grpSpPr bwMode="auto">
              <a:xfrm rot="7200000">
                <a:off x="2059" y="1386"/>
                <a:ext cx="1616" cy="1614"/>
                <a:chOff x="2060" y="1387"/>
                <a:chExt cx="1616" cy="1614"/>
              </a:xfrm>
            </p:grpSpPr>
            <p:sp>
              <p:nvSpPr>
                <p:cNvPr id="2109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09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09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0954"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DENETİMİN AMACI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ÇALIŞMA KOŞULLARI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buClr>
                <a:srgbClr val="292929"/>
              </a:buClr>
            </a:pPr>
            <a:endParaRPr lang="tr-TR" sz="2000" b="1" i="1" dirty="0">
              <a:solidFill>
                <a:srgbClr val="000000"/>
              </a:solidFill>
              <a:latin typeface="Calibri" pitchFamily="34" charset="0"/>
              <a:cs typeface="Calibri" pitchFamily="34" charset="0"/>
            </a:endParaRPr>
          </a:p>
          <a:p>
            <a:pPr marL="179388" indent="-215900">
              <a:buClr>
                <a:srgbClr val="292929"/>
              </a:buClr>
              <a:buFont typeface="Wingdings" pitchFamily="2" charset="2"/>
              <a:buChar char="§"/>
            </a:pPr>
            <a:r>
              <a:rPr lang="tr-TR" sz="2000" b="1" i="1" dirty="0">
                <a:solidFill>
                  <a:srgbClr val="000000"/>
                </a:solidFill>
                <a:latin typeface="Calibri" pitchFamily="34" charset="0"/>
                <a:cs typeface="Calibri" pitchFamily="34" charset="0"/>
              </a:rPr>
              <a:t>Çalışma koşulları kavramı </a:t>
            </a:r>
            <a:r>
              <a:rPr lang="tr-TR" sz="2000" i="1" dirty="0">
                <a:solidFill>
                  <a:srgbClr val="000000"/>
                </a:solidFill>
                <a:latin typeface="Calibri" pitchFamily="34" charset="0"/>
                <a:cs typeface="Calibri" pitchFamily="34" charset="0"/>
              </a:rPr>
              <a:t>ile, çalışanların korunmasını doğrudan ilgilendiren dört alan anlatılır;</a:t>
            </a:r>
          </a:p>
          <a:p>
            <a:pPr marL="636588" lvl="2" indent="-215900">
              <a:buClr>
                <a:srgbClr val="292929"/>
              </a:buClr>
              <a:buFont typeface="Arial" charset="0"/>
              <a:buChar char="•"/>
            </a:pPr>
            <a:r>
              <a:rPr lang="tr-TR" sz="2000" b="1" i="1" dirty="0">
                <a:solidFill>
                  <a:srgbClr val="000000"/>
                </a:solidFill>
                <a:latin typeface="Calibri" pitchFamily="34" charset="0"/>
                <a:cs typeface="Calibri" pitchFamily="34" charset="0"/>
              </a:rPr>
              <a:t>Çocukların ve Gençlerin Çalıştırılması,</a:t>
            </a:r>
          </a:p>
          <a:p>
            <a:pPr marL="636588" lvl="2" indent="-215900">
              <a:buClr>
                <a:srgbClr val="292929"/>
              </a:buClr>
              <a:buFont typeface="Arial" charset="0"/>
              <a:buChar char="•"/>
            </a:pPr>
            <a:r>
              <a:rPr lang="tr-TR" sz="2000" b="1" i="1" dirty="0">
                <a:solidFill>
                  <a:srgbClr val="000000"/>
                </a:solidFill>
                <a:latin typeface="Calibri" pitchFamily="34" charset="0"/>
                <a:cs typeface="Calibri" pitchFamily="34" charset="0"/>
              </a:rPr>
              <a:t>Kadınların Çalıştırılması,</a:t>
            </a:r>
          </a:p>
          <a:p>
            <a:pPr marL="636588" lvl="2" indent="-215900">
              <a:buClr>
                <a:srgbClr val="292929"/>
              </a:buClr>
              <a:buFont typeface="Arial" charset="0"/>
              <a:buChar char="•"/>
            </a:pPr>
            <a:r>
              <a:rPr lang="tr-TR" sz="2000" b="1" i="1" dirty="0">
                <a:solidFill>
                  <a:srgbClr val="000000"/>
                </a:solidFill>
                <a:latin typeface="Calibri" pitchFamily="34" charset="0"/>
                <a:cs typeface="Calibri" pitchFamily="34" charset="0"/>
              </a:rPr>
              <a:t>Çalışma Süreleri,</a:t>
            </a:r>
          </a:p>
          <a:p>
            <a:pPr marL="636588" lvl="2" indent="-215900">
              <a:buClr>
                <a:srgbClr val="292929"/>
              </a:buClr>
              <a:buFont typeface="Arial" charset="0"/>
              <a:buChar char="•"/>
            </a:pPr>
            <a:r>
              <a:rPr lang="tr-TR" sz="2000" b="1" i="1" dirty="0">
                <a:solidFill>
                  <a:srgbClr val="000000"/>
                </a:solidFill>
                <a:latin typeface="Calibri" pitchFamily="34" charset="0"/>
                <a:cs typeface="Calibri" pitchFamily="34" charset="0"/>
              </a:rPr>
              <a:t>Ücretler ve Genel Olarak Ödeme Sistemleri,</a:t>
            </a:r>
          </a:p>
        </p:txBody>
      </p:sp>
      <p:sp>
        <p:nvSpPr>
          <p:cNvPr id="2109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0950" name="Group 8"/>
          <p:cNvGrpSpPr>
            <a:grpSpLocks/>
          </p:cNvGrpSpPr>
          <p:nvPr/>
        </p:nvGrpSpPr>
        <p:grpSpPr bwMode="auto">
          <a:xfrm>
            <a:off x="323850" y="1555750"/>
            <a:ext cx="1482725" cy="1482725"/>
            <a:chOff x="1166" y="1342"/>
            <a:chExt cx="934" cy="934"/>
          </a:xfrm>
        </p:grpSpPr>
        <p:grpSp>
          <p:nvGrpSpPr>
            <p:cNvPr id="210953" name="Group 9"/>
            <p:cNvGrpSpPr>
              <a:grpSpLocks/>
            </p:cNvGrpSpPr>
            <p:nvPr/>
          </p:nvGrpSpPr>
          <p:grpSpPr bwMode="auto">
            <a:xfrm>
              <a:off x="1166" y="1342"/>
              <a:ext cx="934" cy="934"/>
              <a:chOff x="1710" y="1035"/>
              <a:chExt cx="2316" cy="2316"/>
            </a:xfrm>
          </p:grpSpPr>
          <p:grpSp>
            <p:nvGrpSpPr>
              <p:cNvPr id="210955" name="Group 10"/>
              <p:cNvGrpSpPr>
                <a:grpSpLocks/>
              </p:cNvGrpSpPr>
              <p:nvPr/>
            </p:nvGrpSpPr>
            <p:grpSpPr bwMode="auto">
              <a:xfrm rot="3600000">
                <a:off x="1710" y="1035"/>
                <a:ext cx="2316" cy="2316"/>
                <a:chOff x="1710" y="1035"/>
                <a:chExt cx="2316" cy="2316"/>
              </a:xfrm>
            </p:grpSpPr>
            <p:sp>
              <p:nvSpPr>
                <p:cNvPr id="2109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09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09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0956" name="Group 14"/>
              <p:cNvGrpSpPr>
                <a:grpSpLocks/>
              </p:cNvGrpSpPr>
              <p:nvPr/>
            </p:nvGrpSpPr>
            <p:grpSpPr bwMode="auto">
              <a:xfrm rot="7200000">
                <a:off x="2059" y="1386"/>
                <a:ext cx="1616" cy="1614"/>
                <a:chOff x="2060" y="1387"/>
                <a:chExt cx="1616" cy="1614"/>
              </a:xfrm>
            </p:grpSpPr>
            <p:sp>
              <p:nvSpPr>
                <p:cNvPr id="2109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09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09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0954"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DENETİMİN AMACI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213074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Sözleşmeler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Aşağıdakilerden hangisi Türkiye’nin de onayladığı İş Sağlığı ve Güvenliği ve Çalışma Ortamına İlişkin 155 sayılı ILO Sözleşmesi’nde yer almaz? </a:t>
            </a:r>
            <a:endParaRPr lang="tr-TR" sz="2000" b="1" i="1" dirty="0" smtClean="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a:t>
            </a:r>
            <a:r>
              <a:rPr lang="tr-TR" i="1" dirty="0">
                <a:solidFill>
                  <a:srgbClr val="000000"/>
                </a:solidFill>
                <a:latin typeface="Calibri" pitchFamily="34" charset="0"/>
                <a:cs typeface="Calibri" pitchFamily="34" charset="0"/>
              </a:rPr>
              <a:t>İşçiler” terimi, kamu çalışanları dâhil olmak üzere istihdam edilen bütün kişileri </a:t>
            </a:r>
            <a:r>
              <a:rPr lang="tr-TR" i="1" dirty="0" smtClean="0">
                <a:solidFill>
                  <a:srgbClr val="000000"/>
                </a:solidFill>
                <a:latin typeface="Calibri" pitchFamily="34" charset="0"/>
                <a:cs typeface="Calibri" pitchFamily="34" charset="0"/>
              </a:rPr>
              <a:t>kapsar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“Sağlık” terimi, işle bağlantısı açısından, sadece hastalık veya sakatlığın bulunmaması halini </a:t>
            </a:r>
            <a:r>
              <a:rPr lang="tr-TR" i="1" dirty="0" smtClean="0">
                <a:solidFill>
                  <a:srgbClr val="000000"/>
                </a:solidFill>
                <a:latin typeface="Calibri" pitchFamily="34" charset="0"/>
                <a:cs typeface="Calibri" pitchFamily="34" charset="0"/>
              </a:rPr>
              <a:t>kapsar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 sağlığı ve güvenliğine ilişkin önlemler, işçilere herhangi bir mali yük </a:t>
            </a:r>
            <a:r>
              <a:rPr lang="tr-TR" i="1" dirty="0" smtClean="0">
                <a:solidFill>
                  <a:srgbClr val="000000"/>
                </a:solidFill>
                <a:latin typeface="Calibri" pitchFamily="34" charset="0"/>
                <a:cs typeface="Calibri" pitchFamily="34" charset="0"/>
              </a:rPr>
              <a:t>getirmeyecektir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terimi, işçilerin işleri nedeniyle gitmeleri veya bulunmaları gereken ve işverenin doğrudan veya dolaylı kontrolü altında bulunan bütün yerleri kapsar</a:t>
            </a:r>
          </a:p>
          <a:p>
            <a:pPr marL="262800" indent="-252000">
              <a:spcAft>
                <a:spcPts val="0"/>
              </a:spcAft>
              <a:buClr>
                <a:srgbClr val="292929"/>
              </a:buClr>
              <a:buFont typeface="+mj-lt"/>
              <a:buAutoNum type="alphaUcPeriod"/>
              <a:defRPr/>
            </a:pPr>
            <a:endParaRPr lang="tr-TR"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İH-70</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3506141"/>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4285283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SGK</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(Sosyal Güvenlik Kurumu)</a:t>
            </a:r>
          </a:p>
        </p:txBody>
      </p:sp>
      <p:pic>
        <p:nvPicPr>
          <p:cNvPr id="211973" name="Picture 7" descr="facesgk"/>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876300"/>
            <a:ext cx="2159000" cy="215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SGK KURULUŞ AMACI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a:solidFill>
                <a:srgbClr val="000000"/>
              </a:solidFill>
              <a:latin typeface="Calibri" pitchFamily="34" charset="0"/>
              <a:cs typeface="Calibri" pitchFamily="34" charset="0"/>
            </a:endParaRPr>
          </a:p>
          <a:p>
            <a:pPr marL="142875" algn="ctr">
              <a:buClr>
                <a:srgbClr val="292929"/>
              </a:buClr>
            </a:pPr>
            <a:r>
              <a:rPr lang="tr-TR" sz="2000" i="1">
                <a:solidFill>
                  <a:srgbClr val="000000"/>
                </a:solidFill>
                <a:latin typeface="Calibri" pitchFamily="34" charset="0"/>
                <a:cs typeface="Calibri" pitchFamily="34" charset="0"/>
              </a:rPr>
              <a:t>Sosyal sigortalar ile </a:t>
            </a:r>
            <a:r>
              <a:rPr lang="tr-TR" sz="2000" b="1" i="1">
                <a:solidFill>
                  <a:srgbClr val="000000"/>
                </a:solidFill>
                <a:latin typeface="Calibri" pitchFamily="34" charset="0"/>
                <a:cs typeface="Calibri" pitchFamily="34" charset="0"/>
              </a:rPr>
              <a:t>genel sağlık sigortası bakımından kişileri güvence altına alacak,</a:t>
            </a:r>
            <a:r>
              <a:rPr lang="tr-TR" sz="2000" i="1">
                <a:solidFill>
                  <a:srgbClr val="000000"/>
                </a:solidFill>
                <a:latin typeface="Calibri" pitchFamily="34" charset="0"/>
                <a:cs typeface="Calibri" pitchFamily="34" charset="0"/>
              </a:rPr>
              <a:t> </a:t>
            </a:r>
            <a:r>
              <a:rPr lang="tr-TR" sz="2000" b="1" i="1">
                <a:solidFill>
                  <a:srgbClr val="000000"/>
                </a:solidFill>
                <a:latin typeface="Calibri" pitchFamily="34" charset="0"/>
                <a:cs typeface="Calibri" pitchFamily="34" charset="0"/>
              </a:rPr>
              <a:t>sosyal sigortacılık ilkelerine dayalı, etkin, adil, kolay erişilebilir, malî açıdan sürdürülebilir, çağdaş standartlarda bir sosyal güvenlik sisteminin gerçekleştirilmesi amacıyla kurulmuştur.</a:t>
            </a:r>
          </a:p>
          <a:p>
            <a:pPr marL="142875" algn="ctr">
              <a:buClr>
                <a:srgbClr val="292929"/>
              </a:buClr>
            </a:pPr>
            <a:endParaRPr lang="tr-TR" sz="2000" i="1">
              <a:solidFill>
                <a:srgbClr val="000000"/>
              </a:solidFill>
              <a:latin typeface="Calibri" pitchFamily="34" charset="0"/>
              <a:cs typeface="Calibri" pitchFamily="34" charset="0"/>
            </a:endParaRPr>
          </a:p>
          <a:p>
            <a:pPr marL="142875" algn="ctr">
              <a:buClr>
                <a:srgbClr val="292929"/>
              </a:buClr>
            </a:pPr>
            <a:endParaRPr lang="tr-TR" sz="2000" i="1">
              <a:solidFill>
                <a:srgbClr val="000000"/>
              </a:solidFill>
              <a:latin typeface="Calibri" pitchFamily="34" charset="0"/>
              <a:cs typeface="Calibri" pitchFamily="34" charset="0"/>
            </a:endParaRPr>
          </a:p>
        </p:txBody>
      </p:sp>
      <p:sp>
        <p:nvSpPr>
          <p:cNvPr id="21299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2998" name="Group 8"/>
          <p:cNvGrpSpPr>
            <a:grpSpLocks/>
          </p:cNvGrpSpPr>
          <p:nvPr/>
        </p:nvGrpSpPr>
        <p:grpSpPr bwMode="auto">
          <a:xfrm>
            <a:off x="323850" y="1555750"/>
            <a:ext cx="1482725" cy="1482725"/>
            <a:chOff x="1166" y="1342"/>
            <a:chExt cx="934" cy="934"/>
          </a:xfrm>
        </p:grpSpPr>
        <p:grpSp>
          <p:nvGrpSpPr>
            <p:cNvPr id="213001" name="Group 9"/>
            <p:cNvGrpSpPr>
              <a:grpSpLocks/>
            </p:cNvGrpSpPr>
            <p:nvPr/>
          </p:nvGrpSpPr>
          <p:grpSpPr bwMode="auto">
            <a:xfrm>
              <a:off x="1166" y="1342"/>
              <a:ext cx="934" cy="934"/>
              <a:chOff x="1710" y="1035"/>
              <a:chExt cx="2316" cy="2316"/>
            </a:xfrm>
          </p:grpSpPr>
          <p:grpSp>
            <p:nvGrpSpPr>
              <p:cNvPr id="213003" name="Group 10"/>
              <p:cNvGrpSpPr>
                <a:grpSpLocks/>
              </p:cNvGrpSpPr>
              <p:nvPr/>
            </p:nvGrpSpPr>
            <p:grpSpPr bwMode="auto">
              <a:xfrm rot="3600000">
                <a:off x="1710" y="1035"/>
                <a:ext cx="2316" cy="2316"/>
                <a:chOff x="1710" y="1035"/>
                <a:chExt cx="2316" cy="2316"/>
              </a:xfrm>
            </p:grpSpPr>
            <p:sp>
              <p:nvSpPr>
                <p:cNvPr id="21300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300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301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3004" name="Group 14"/>
              <p:cNvGrpSpPr>
                <a:grpSpLocks/>
              </p:cNvGrpSpPr>
              <p:nvPr/>
            </p:nvGrpSpPr>
            <p:grpSpPr bwMode="auto">
              <a:xfrm rot="7200000">
                <a:off x="2059" y="1386"/>
                <a:ext cx="1616" cy="1614"/>
                <a:chOff x="2060" y="1387"/>
                <a:chExt cx="1616" cy="1614"/>
              </a:xfrm>
            </p:grpSpPr>
            <p:sp>
              <p:nvSpPr>
                <p:cNvPr id="21300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300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300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3002"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SGK KURULUŞ AMACI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5502 sayılı Kanunun 3 üncü maddesine göre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b="1" i="1" dirty="0">
                <a:solidFill>
                  <a:srgbClr val="000000"/>
                </a:solidFill>
                <a:latin typeface="Calibri" pitchFamily="34" charset="0"/>
                <a:cs typeface="Calibri" pitchFamily="34" charset="0"/>
              </a:rPr>
              <a:t>Sosyal güvenlik politikalarını uygulamak</a:t>
            </a:r>
            <a:r>
              <a:rPr lang="tr-TR" sz="1600" i="1" dirty="0">
                <a:solidFill>
                  <a:srgbClr val="000000"/>
                </a:solidFill>
                <a:latin typeface="Calibri" pitchFamily="34" charset="0"/>
                <a:cs typeface="Calibri" pitchFamily="34" charset="0"/>
              </a:rPr>
              <a:t>, bu politikaların geliştirilmesine yönelik çalışmalar yapmak,</a:t>
            </a:r>
          </a:p>
          <a:p>
            <a:pPr marL="360000" indent="-180000">
              <a:spcAft>
                <a:spcPts val="0"/>
              </a:spcAft>
              <a:buClr>
                <a:srgbClr val="292929"/>
              </a:buClr>
              <a:buFont typeface="Wingdings" pitchFamily="2" charset="2"/>
              <a:buChar char="§"/>
              <a:defRPr/>
            </a:pPr>
            <a:endParaRPr lang="tr-TR" sz="8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Hizmet sunduğu </a:t>
            </a:r>
            <a:r>
              <a:rPr lang="tr-TR" sz="1600" b="1" i="1" dirty="0">
                <a:solidFill>
                  <a:srgbClr val="000000"/>
                </a:solidFill>
                <a:latin typeface="Calibri" pitchFamily="34" charset="0"/>
                <a:cs typeface="Calibri" pitchFamily="34" charset="0"/>
              </a:rPr>
              <a:t>gerçek ve tüzel kişileri hak ve yükümlülükleri konusunda bilgilendirmek,</a:t>
            </a:r>
            <a:r>
              <a:rPr lang="tr-TR" sz="1600" i="1" dirty="0">
                <a:solidFill>
                  <a:srgbClr val="000000"/>
                </a:solidFill>
                <a:latin typeface="Calibri" pitchFamily="34" charset="0"/>
                <a:cs typeface="Calibri" pitchFamily="34" charset="0"/>
              </a:rPr>
              <a:t> haklarının kullanılmasını ve yükümlülüklerinin yerine getirilmesini kolaylaştırmak,</a:t>
            </a:r>
          </a:p>
          <a:p>
            <a:pPr marL="360000" indent="-180000">
              <a:spcAft>
                <a:spcPts val="0"/>
              </a:spcAft>
              <a:buClr>
                <a:srgbClr val="292929"/>
              </a:buClr>
              <a:buFont typeface="Wingdings" pitchFamily="2" charset="2"/>
              <a:buChar char="§"/>
              <a:defRPr/>
            </a:pPr>
            <a:endParaRPr lang="tr-TR" sz="8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Sosyal güvenliğe ilişkin konularda; uluslararası gelişmeleri izlemek, AB ve Uluslararası kuruluşlar ile işbirliği yapmak, yabancı ülkelerle yapılacak sosyal güvenlik sözleşmelerine ilişkin gerekli çalışmaları yürütmek, uluslararası antlaşmaları uygulamak,</a:t>
            </a:r>
          </a:p>
          <a:p>
            <a:pPr marL="360000" indent="-180000">
              <a:spcAft>
                <a:spcPts val="0"/>
              </a:spcAft>
              <a:buClr>
                <a:srgbClr val="292929"/>
              </a:buClr>
              <a:buFont typeface="Wingdings" pitchFamily="2" charset="2"/>
              <a:buChar char="§"/>
              <a:defRPr/>
            </a:pPr>
            <a:endParaRPr lang="tr-TR" sz="8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r>
              <a:rPr lang="tr-TR" sz="1600" i="1" dirty="0">
                <a:solidFill>
                  <a:srgbClr val="000000"/>
                </a:solidFill>
                <a:latin typeface="Calibri" pitchFamily="34" charset="0"/>
                <a:cs typeface="Calibri" pitchFamily="34" charset="0"/>
              </a:rPr>
              <a:t>Sosyal güvenlik alanında, </a:t>
            </a:r>
            <a:r>
              <a:rPr lang="tr-TR" sz="1600" b="1" i="1" dirty="0">
                <a:solidFill>
                  <a:srgbClr val="000000"/>
                </a:solidFill>
                <a:latin typeface="Calibri" pitchFamily="34" charset="0"/>
                <a:cs typeface="Calibri" pitchFamily="34" charset="0"/>
              </a:rPr>
              <a:t>kamu idareleri arasında koordinasyon ve işbirliğini sağlamak,</a:t>
            </a:r>
          </a:p>
          <a:p>
            <a:pPr marL="360000" indent="-180000">
              <a:spcAft>
                <a:spcPts val="0"/>
              </a:spcAft>
              <a:buClr>
                <a:srgbClr val="292929"/>
              </a:buClr>
              <a:buFont typeface="Wingdings" pitchFamily="2" charset="2"/>
              <a:buChar char="§"/>
              <a:defRPr/>
            </a:pPr>
            <a:endParaRPr lang="tr-TR" sz="1600" i="1" dirty="0">
              <a:solidFill>
                <a:srgbClr val="000000"/>
              </a:solidFill>
              <a:latin typeface="Calibri" pitchFamily="34" charset="0"/>
              <a:cs typeface="Calibri" pitchFamily="34" charset="0"/>
            </a:endParaRPr>
          </a:p>
          <a:p>
            <a:pPr marL="360000" indent="-180000">
              <a:spcAft>
                <a:spcPts val="0"/>
              </a:spcAft>
              <a:buClr>
                <a:srgbClr val="292929"/>
              </a:buClr>
              <a:buFont typeface="Wingdings" pitchFamily="2" charset="2"/>
              <a:buChar char="§"/>
              <a:defRPr/>
            </a:pPr>
            <a:endParaRPr lang="tr-TR" sz="800" i="1" dirty="0">
              <a:solidFill>
                <a:srgbClr val="000000"/>
              </a:solidFill>
              <a:latin typeface="Calibri" pitchFamily="34" charset="0"/>
              <a:cs typeface="Calibri" pitchFamily="34" charset="0"/>
            </a:endParaRPr>
          </a:p>
        </p:txBody>
      </p:sp>
      <p:sp>
        <p:nvSpPr>
          <p:cNvPr id="2140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4022" name="Group 8"/>
          <p:cNvGrpSpPr>
            <a:grpSpLocks/>
          </p:cNvGrpSpPr>
          <p:nvPr/>
        </p:nvGrpSpPr>
        <p:grpSpPr bwMode="auto">
          <a:xfrm>
            <a:off x="323850" y="1555750"/>
            <a:ext cx="1482725" cy="1482725"/>
            <a:chOff x="1166" y="1342"/>
            <a:chExt cx="934" cy="934"/>
          </a:xfrm>
        </p:grpSpPr>
        <p:grpSp>
          <p:nvGrpSpPr>
            <p:cNvPr id="214025" name="Group 9"/>
            <p:cNvGrpSpPr>
              <a:grpSpLocks/>
            </p:cNvGrpSpPr>
            <p:nvPr/>
          </p:nvGrpSpPr>
          <p:grpSpPr bwMode="auto">
            <a:xfrm>
              <a:off x="1166" y="1342"/>
              <a:ext cx="934" cy="934"/>
              <a:chOff x="1710" y="1035"/>
              <a:chExt cx="2316" cy="2316"/>
            </a:xfrm>
          </p:grpSpPr>
          <p:grpSp>
            <p:nvGrpSpPr>
              <p:cNvPr id="214027" name="Group 10"/>
              <p:cNvGrpSpPr>
                <a:grpSpLocks/>
              </p:cNvGrpSpPr>
              <p:nvPr/>
            </p:nvGrpSpPr>
            <p:grpSpPr bwMode="auto">
              <a:xfrm rot="3600000">
                <a:off x="1710" y="1035"/>
                <a:ext cx="2316" cy="2316"/>
                <a:chOff x="1710" y="1035"/>
                <a:chExt cx="2316" cy="2316"/>
              </a:xfrm>
            </p:grpSpPr>
            <p:sp>
              <p:nvSpPr>
                <p:cNvPr id="21403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403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403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4028" name="Group 14"/>
              <p:cNvGrpSpPr>
                <a:grpSpLocks/>
              </p:cNvGrpSpPr>
              <p:nvPr/>
            </p:nvGrpSpPr>
            <p:grpSpPr bwMode="auto">
              <a:xfrm rot="7200000">
                <a:off x="2059" y="1386"/>
                <a:ext cx="1616" cy="1614"/>
                <a:chOff x="2060" y="1387"/>
                <a:chExt cx="1616" cy="1614"/>
              </a:xfrm>
            </p:grpSpPr>
            <p:sp>
              <p:nvSpPr>
                <p:cNvPr id="21402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403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403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4026"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SGK ÜSTLENDİĞİ GÖREVLER</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ÇASGEM</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(Çalışma ve Sosyal Güvenlik </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Eğitim ve Araştırma Merkezi)</a:t>
            </a:r>
          </a:p>
        </p:txBody>
      </p:sp>
      <p:pic>
        <p:nvPicPr>
          <p:cNvPr id="8"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013" y="798513"/>
            <a:ext cx="2160587" cy="2160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181064"/>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ÇASGEM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a:solidFill>
                <a:srgbClr val="000000"/>
              </a:solidFill>
              <a:latin typeface="Calibri" pitchFamily="34" charset="0"/>
              <a:cs typeface="Calibri" pitchFamily="34" charset="0"/>
            </a:endParaRPr>
          </a:p>
          <a:p>
            <a:pPr marL="142875" algn="ctr">
              <a:buClr>
                <a:srgbClr val="292929"/>
              </a:buClr>
            </a:pPr>
            <a:r>
              <a:rPr lang="tr-TR" sz="2000" i="1">
                <a:solidFill>
                  <a:srgbClr val="000000"/>
                </a:solidFill>
                <a:latin typeface="Calibri" pitchFamily="34" charset="0"/>
                <a:cs typeface="Calibri" pitchFamily="34" charset="0"/>
              </a:rPr>
              <a:t>ÇASGEM 1955 yılında </a:t>
            </a:r>
            <a:r>
              <a:rPr lang="tr-TR" sz="2000" b="1" i="1">
                <a:solidFill>
                  <a:srgbClr val="000000"/>
                </a:solidFill>
                <a:latin typeface="Calibri" pitchFamily="34" charset="0"/>
                <a:cs typeface="Calibri" pitchFamily="34" charset="0"/>
              </a:rPr>
              <a:t>Yakın ve Orta Doğu Çalışma Enstitüsü (YODÇE) </a:t>
            </a:r>
            <a:r>
              <a:rPr lang="tr-TR" sz="2000" i="1">
                <a:solidFill>
                  <a:srgbClr val="000000"/>
                </a:solidFill>
                <a:latin typeface="Calibri" pitchFamily="34" charset="0"/>
                <a:cs typeface="Calibri" pitchFamily="34" charset="0"/>
              </a:rPr>
              <a:t>adıyla İstanbul'da kurulmuştur. </a:t>
            </a:r>
          </a:p>
          <a:p>
            <a:pPr marL="142875" algn="ctr">
              <a:buClr>
                <a:srgbClr val="292929"/>
              </a:buClr>
            </a:pPr>
            <a:endParaRPr lang="tr-TR" sz="2000" i="1">
              <a:solidFill>
                <a:srgbClr val="000000"/>
              </a:solidFill>
              <a:latin typeface="Calibri" pitchFamily="34" charset="0"/>
              <a:cs typeface="Calibri" pitchFamily="34" charset="0"/>
            </a:endParaRPr>
          </a:p>
          <a:p>
            <a:pPr marL="142875" algn="ctr">
              <a:buClr>
                <a:srgbClr val="292929"/>
              </a:buClr>
            </a:pPr>
            <a:r>
              <a:rPr lang="tr-TR" sz="2000" i="1">
                <a:solidFill>
                  <a:srgbClr val="000000"/>
                </a:solidFill>
                <a:latin typeface="Calibri" pitchFamily="34" charset="0"/>
                <a:cs typeface="Calibri" pitchFamily="34" charset="0"/>
              </a:rPr>
              <a:t>YODÇE, Uluslararası Çalışma Örgütü (ILO) ve Türkiye Hükümeti arasında 17.01.1955 tarihinde, 5 Eylül 1951 tarih ve 6114 sayılı Kanuna dayanarak hazırlanan 13 Sayılı Ek Anlaşma ile kurulmuş ve aynı gün faaliyetine başlamıştır. </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0" name="Group 8"/>
          <p:cNvGrpSpPr>
            <a:grpSpLocks/>
          </p:cNvGrpSpPr>
          <p:nvPr/>
        </p:nvGrpSpPr>
        <p:grpSpPr bwMode="auto">
          <a:xfrm>
            <a:off x="323850" y="1555750"/>
            <a:ext cx="1482725" cy="1482725"/>
            <a:chOff x="1166" y="1342"/>
            <a:chExt cx="934" cy="934"/>
          </a:xfrm>
        </p:grpSpPr>
        <p:grpSp>
          <p:nvGrpSpPr>
            <p:cNvPr id="216073" name="Group 9"/>
            <p:cNvGrpSpPr>
              <a:grpSpLocks/>
            </p:cNvGrpSpPr>
            <p:nvPr/>
          </p:nvGrpSpPr>
          <p:grpSpPr bwMode="auto">
            <a:xfrm>
              <a:off x="1166" y="1342"/>
              <a:ext cx="934" cy="934"/>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6074"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ÇASGEM</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ÇASGEM GÖREVLERİ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179388">
              <a:buClr>
                <a:srgbClr val="292929"/>
              </a:buClr>
              <a:buFont typeface="Wingdings" pitchFamily="2" charset="2"/>
              <a:buChar char="§"/>
            </a:pPr>
            <a:r>
              <a:rPr lang="tr-TR" sz="1600" i="1" dirty="0">
                <a:solidFill>
                  <a:srgbClr val="000000"/>
                </a:solidFill>
                <a:latin typeface="Calibri" pitchFamily="34" charset="0"/>
                <a:cs typeface="Calibri" pitchFamily="34" charset="0"/>
              </a:rPr>
              <a:t>Çalışma Bakanlığı ile bu bakanlığa bağlı kurumlarda ve çalışma mevzuatı ile ilgili sair resmi daire ve müesseselerdeki personelin ve bilumum iş yerlerindeki işçi, müstahdem ve işverenlerin iyi bir şekilde yetiştirilmeleri ve olgunlaştırılmalarını sağlamak için; </a:t>
            </a:r>
            <a:r>
              <a:rPr lang="tr-TR" sz="1600" b="1" i="1" dirty="0">
                <a:solidFill>
                  <a:srgbClr val="000000"/>
                </a:solidFill>
                <a:latin typeface="Calibri" pitchFamily="34" charset="0"/>
                <a:cs typeface="Calibri" pitchFamily="34" charset="0"/>
              </a:rPr>
              <a:t>Enstitüde, işçi ve işveren münasebetleri, çalışma şartları, iş teftişi, tam çalışma, iş verimi, iş emniyeti, işyeri hekimliği, iş hıfzıssıhhası, sosyal sigortalar, sosyal güvenlik, işgücü ve iş gücünün teşkilatlandırılması, iş piyasası etütleri, iş istatistikleri ve benzer mevzularda seminerler tertip etmek, </a:t>
            </a:r>
          </a:p>
          <a:p>
            <a:pPr marL="358775" indent="-179388">
              <a:buClr>
                <a:srgbClr val="292929"/>
              </a:buClr>
              <a:buFont typeface="Wingdings" pitchFamily="2" charset="2"/>
              <a:buChar char="§"/>
            </a:pPr>
            <a:endParaRPr lang="tr-TR" sz="1600" i="1" dirty="0">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b="1" i="1" dirty="0">
                <a:solidFill>
                  <a:srgbClr val="000000"/>
                </a:solidFill>
                <a:latin typeface="Calibri" pitchFamily="34" charset="0"/>
                <a:cs typeface="Calibri" pitchFamily="34" charset="0"/>
              </a:rPr>
              <a:t>İşyerlerinde aynı mevzularda seminer ve konferanslar tertip etmek </a:t>
            </a:r>
            <a:r>
              <a:rPr lang="tr-TR" sz="1600" i="1" dirty="0">
                <a:solidFill>
                  <a:srgbClr val="000000"/>
                </a:solidFill>
                <a:latin typeface="Calibri" pitchFamily="34" charset="0"/>
                <a:cs typeface="Calibri" pitchFamily="34" charset="0"/>
              </a:rPr>
              <a:t>veya bu mevzularda tertiplenmiş konferans ve seminerlerin faaliyetine iştirak etmek,</a:t>
            </a:r>
          </a:p>
        </p:txBody>
      </p:sp>
      <p:sp>
        <p:nvSpPr>
          <p:cNvPr id="21709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7094" name="Group 8"/>
          <p:cNvGrpSpPr>
            <a:grpSpLocks/>
          </p:cNvGrpSpPr>
          <p:nvPr/>
        </p:nvGrpSpPr>
        <p:grpSpPr bwMode="auto">
          <a:xfrm>
            <a:off x="323850" y="1555750"/>
            <a:ext cx="1482725" cy="1482725"/>
            <a:chOff x="1166" y="1342"/>
            <a:chExt cx="934" cy="934"/>
          </a:xfrm>
        </p:grpSpPr>
        <p:grpSp>
          <p:nvGrpSpPr>
            <p:cNvPr id="217097" name="Group 9"/>
            <p:cNvGrpSpPr>
              <a:grpSpLocks/>
            </p:cNvGrpSpPr>
            <p:nvPr/>
          </p:nvGrpSpPr>
          <p:grpSpPr bwMode="auto">
            <a:xfrm>
              <a:off x="1166" y="1342"/>
              <a:ext cx="934" cy="934"/>
              <a:chOff x="1710" y="1035"/>
              <a:chExt cx="2316" cy="2316"/>
            </a:xfrm>
          </p:grpSpPr>
          <p:grpSp>
            <p:nvGrpSpPr>
              <p:cNvPr id="217099" name="Group 10"/>
              <p:cNvGrpSpPr>
                <a:grpSpLocks/>
              </p:cNvGrpSpPr>
              <p:nvPr/>
            </p:nvGrpSpPr>
            <p:grpSpPr bwMode="auto">
              <a:xfrm rot="3600000">
                <a:off x="1710" y="1035"/>
                <a:ext cx="2316" cy="2316"/>
                <a:chOff x="1710" y="1035"/>
                <a:chExt cx="2316" cy="2316"/>
              </a:xfrm>
            </p:grpSpPr>
            <p:sp>
              <p:nvSpPr>
                <p:cNvPr id="21710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710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710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7100" name="Group 14"/>
              <p:cNvGrpSpPr>
                <a:grpSpLocks/>
              </p:cNvGrpSpPr>
              <p:nvPr/>
            </p:nvGrpSpPr>
            <p:grpSpPr bwMode="auto">
              <a:xfrm rot="7200000">
                <a:off x="2059" y="1386"/>
                <a:ext cx="1616" cy="1614"/>
                <a:chOff x="2060" y="1387"/>
                <a:chExt cx="1616" cy="1614"/>
              </a:xfrm>
            </p:grpSpPr>
            <p:sp>
              <p:nvSpPr>
                <p:cNvPr id="21710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710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710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1709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ÇASGEM’İN GÖREVLERİ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ÇASGEM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179388">
              <a:buClr>
                <a:srgbClr val="292929"/>
              </a:buClr>
              <a:buFont typeface="Wingdings" pitchFamily="2" charset="2"/>
              <a:buChar char="§"/>
            </a:pPr>
            <a:r>
              <a:rPr lang="tr-TR" sz="1600" b="1" i="1">
                <a:solidFill>
                  <a:srgbClr val="000000"/>
                </a:solidFill>
                <a:latin typeface="Calibri" pitchFamily="34" charset="0"/>
                <a:cs typeface="Calibri" pitchFamily="34" charset="0"/>
              </a:rPr>
              <a:t>Çalışma meseleleri üzerinde milli ve milletlerarası bölge seminerleri </a:t>
            </a:r>
            <a:r>
              <a:rPr lang="tr-TR" sz="1600" i="1">
                <a:solidFill>
                  <a:srgbClr val="000000"/>
                </a:solidFill>
                <a:latin typeface="Calibri" pitchFamily="34" charset="0"/>
                <a:cs typeface="Calibri" pitchFamily="34" charset="0"/>
              </a:rPr>
              <a:t>tertip etmek, </a:t>
            </a:r>
          </a:p>
          <a:p>
            <a:pPr marL="358775" indent="-179388">
              <a:buClr>
                <a:srgbClr val="292929"/>
              </a:buClr>
              <a:buFont typeface="Wingdings" pitchFamily="2" charset="2"/>
              <a:buChar char="§"/>
            </a:pPr>
            <a:endParaRPr lang="tr-TR" sz="1600" i="1">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a:solidFill>
                  <a:srgbClr val="000000"/>
                </a:solidFill>
                <a:latin typeface="Calibri" pitchFamily="34" charset="0"/>
                <a:cs typeface="Calibri" pitchFamily="34" charset="0"/>
              </a:rPr>
              <a:t>Çalışma mevzuları ile ilgili </a:t>
            </a:r>
            <a:r>
              <a:rPr lang="tr-TR" sz="1600" b="1" i="1">
                <a:solidFill>
                  <a:srgbClr val="000000"/>
                </a:solidFill>
                <a:latin typeface="Calibri" pitchFamily="34" charset="0"/>
                <a:cs typeface="Calibri" pitchFamily="34" charset="0"/>
              </a:rPr>
              <a:t>araştırmalar ve incelemeler </a:t>
            </a:r>
            <a:r>
              <a:rPr lang="tr-TR" sz="1600" i="1">
                <a:solidFill>
                  <a:srgbClr val="000000"/>
                </a:solidFill>
                <a:latin typeface="Calibri" pitchFamily="34" charset="0"/>
                <a:cs typeface="Calibri" pitchFamily="34" charset="0"/>
              </a:rPr>
              <a:t>yapmak,</a:t>
            </a:r>
          </a:p>
          <a:p>
            <a:pPr marL="358775" indent="-179388">
              <a:buClr>
                <a:srgbClr val="292929"/>
              </a:buClr>
              <a:buFont typeface="Wingdings" pitchFamily="2" charset="2"/>
              <a:buChar char="§"/>
            </a:pPr>
            <a:endParaRPr lang="tr-TR" sz="1600" i="1">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a:solidFill>
                  <a:srgbClr val="000000"/>
                </a:solidFill>
                <a:latin typeface="Calibri" pitchFamily="34" charset="0"/>
                <a:cs typeface="Calibri" pitchFamily="34" charset="0"/>
              </a:rPr>
              <a:t>İlgililerin talebi veya muvafakati ile iş yerlerinin </a:t>
            </a:r>
            <a:r>
              <a:rPr lang="tr-TR" sz="1600" b="1" i="1">
                <a:solidFill>
                  <a:srgbClr val="000000"/>
                </a:solidFill>
                <a:latin typeface="Calibri" pitchFamily="34" charset="0"/>
                <a:cs typeface="Calibri" pitchFamily="34" charset="0"/>
              </a:rPr>
              <a:t>çalışma mevzuları ve iş verimi ile ilgili meselelerini inceleyerek istişare ve tavsiyelerde </a:t>
            </a:r>
            <a:r>
              <a:rPr lang="tr-TR" sz="1600" i="1">
                <a:solidFill>
                  <a:srgbClr val="000000"/>
                </a:solidFill>
                <a:latin typeface="Calibri" pitchFamily="34" charset="0"/>
                <a:cs typeface="Calibri" pitchFamily="34" charset="0"/>
              </a:rPr>
              <a:t>bulunmak, </a:t>
            </a:r>
          </a:p>
          <a:p>
            <a:pPr marL="358775" indent="-179388">
              <a:buClr>
                <a:srgbClr val="292929"/>
              </a:buClr>
              <a:buFont typeface="Wingdings" pitchFamily="2" charset="2"/>
              <a:buChar char="§"/>
            </a:pPr>
            <a:endParaRPr lang="tr-TR" sz="1600" i="1">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a:solidFill>
                  <a:srgbClr val="000000"/>
                </a:solidFill>
                <a:latin typeface="Calibri" pitchFamily="34" charset="0"/>
                <a:cs typeface="Calibri" pitchFamily="34" charset="0"/>
              </a:rPr>
              <a:t>İmkânları nispetinde </a:t>
            </a:r>
            <a:r>
              <a:rPr lang="tr-TR" sz="1600" b="1" i="1">
                <a:solidFill>
                  <a:srgbClr val="000000"/>
                </a:solidFill>
                <a:latin typeface="Calibri" pitchFamily="34" charset="0"/>
                <a:cs typeface="Calibri" pitchFamily="34" charset="0"/>
              </a:rPr>
              <a:t>istatistikler hazırlamak</a:t>
            </a:r>
            <a:r>
              <a:rPr lang="tr-TR" sz="1600" i="1">
                <a:solidFill>
                  <a:srgbClr val="000000"/>
                </a:solidFill>
                <a:latin typeface="Calibri" pitchFamily="34" charset="0"/>
                <a:cs typeface="Calibri" pitchFamily="34" charset="0"/>
              </a:rPr>
              <a:t>, </a:t>
            </a:r>
          </a:p>
          <a:p>
            <a:pPr marL="358775" indent="-179388">
              <a:buClr>
                <a:srgbClr val="292929"/>
              </a:buClr>
              <a:buFont typeface="Wingdings" pitchFamily="2" charset="2"/>
              <a:buChar char="§"/>
            </a:pPr>
            <a:endParaRPr lang="tr-TR" sz="1600" i="1">
              <a:solidFill>
                <a:srgbClr val="000000"/>
              </a:solidFill>
              <a:latin typeface="Calibri" pitchFamily="34" charset="0"/>
              <a:cs typeface="Calibri" pitchFamily="34" charset="0"/>
            </a:endParaRPr>
          </a:p>
          <a:p>
            <a:pPr marL="358775" indent="-179388">
              <a:buClr>
                <a:srgbClr val="292929"/>
              </a:buClr>
              <a:buFont typeface="Wingdings" pitchFamily="2" charset="2"/>
              <a:buChar char="§"/>
            </a:pPr>
            <a:r>
              <a:rPr lang="tr-TR" sz="1600" i="1">
                <a:solidFill>
                  <a:srgbClr val="000000"/>
                </a:solidFill>
                <a:latin typeface="Calibri" pitchFamily="34" charset="0"/>
                <a:cs typeface="Calibri" pitchFamily="34" charset="0"/>
              </a:rPr>
              <a:t>Türkçe ve yabancı dillerde gayesi ile alakalı </a:t>
            </a:r>
            <a:r>
              <a:rPr lang="tr-TR" sz="1600" b="1" i="1">
                <a:solidFill>
                  <a:srgbClr val="000000"/>
                </a:solidFill>
                <a:latin typeface="Calibri" pitchFamily="34" charset="0"/>
                <a:cs typeface="Calibri" pitchFamily="34" charset="0"/>
              </a:rPr>
              <a:t>derleme ve neşriyat </a:t>
            </a:r>
            <a:r>
              <a:rPr lang="tr-TR" sz="1600" i="1">
                <a:solidFill>
                  <a:srgbClr val="000000"/>
                </a:solidFill>
                <a:latin typeface="Calibri" pitchFamily="34" charset="0"/>
                <a:cs typeface="Calibri" pitchFamily="34" charset="0"/>
              </a:rPr>
              <a:t>yapmak,</a:t>
            </a:r>
          </a:p>
        </p:txBody>
      </p:sp>
      <p:sp>
        <p:nvSpPr>
          <p:cNvPr id="21811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8121" name="Group 9"/>
          <p:cNvGrpSpPr>
            <a:grpSpLocks/>
          </p:cNvGrpSpPr>
          <p:nvPr/>
        </p:nvGrpSpPr>
        <p:grpSpPr bwMode="auto">
          <a:xfrm>
            <a:off x="323850" y="1555750"/>
            <a:ext cx="1482725" cy="1482725"/>
            <a:chOff x="1710" y="1035"/>
            <a:chExt cx="2316" cy="2316"/>
          </a:xfrm>
        </p:grpSpPr>
        <p:grpSp>
          <p:nvGrpSpPr>
            <p:cNvPr id="218123" name="Group 10"/>
            <p:cNvGrpSpPr>
              <a:grpSpLocks/>
            </p:cNvGrpSpPr>
            <p:nvPr/>
          </p:nvGrpSpPr>
          <p:grpSpPr bwMode="auto">
            <a:xfrm rot="3600000">
              <a:off x="1710" y="1035"/>
              <a:ext cx="2316" cy="2316"/>
              <a:chOff x="1710" y="1035"/>
              <a:chExt cx="2316" cy="2316"/>
            </a:xfrm>
          </p:grpSpPr>
          <p:sp>
            <p:nvSpPr>
              <p:cNvPr id="21812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1812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1813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18124" name="Group 14"/>
            <p:cNvGrpSpPr>
              <a:grpSpLocks/>
            </p:cNvGrpSpPr>
            <p:nvPr/>
          </p:nvGrpSpPr>
          <p:grpSpPr bwMode="auto">
            <a:xfrm rot="7200000">
              <a:off x="2059" y="1386"/>
              <a:ext cx="1616" cy="1614"/>
              <a:chOff x="2060" y="1387"/>
              <a:chExt cx="1616" cy="1614"/>
            </a:xfrm>
          </p:grpSpPr>
          <p:sp>
            <p:nvSpPr>
              <p:cNvPr id="21812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1812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1812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ÇASGEM’İN GÖREVLERİ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Sözleşmeler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Aşağıdakilerden hangisi Türkiye’nin de onayladığı İşte Çalışanların Sağlık ve Güvenliklerini İyileştirmeye Yönelik Tedbirler Alınmasına İlişkin 12 Haziran 1989 tarih ve 89/391/EEC sayılı Konsey Direktif kapsamında işverenlerin genel yükümlülükleri arasında yer almaz? </a:t>
            </a: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endParaRPr lang="tr-TR" i="1" dirty="0" smtClean="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Kişisel korunma önlemlerine toplu korunma önlemlerine göre öncelik vermek</a:t>
            </a: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Tehlikelerle </a:t>
            </a:r>
            <a:r>
              <a:rPr lang="tr-TR" i="1" dirty="0">
                <a:solidFill>
                  <a:srgbClr val="000000"/>
                </a:solidFill>
                <a:latin typeface="Calibri" pitchFamily="34" charset="0"/>
                <a:cs typeface="Calibri" pitchFamily="34" charset="0"/>
              </a:rPr>
              <a:t>kaynağında mücadele etmek</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Teknik gelişmeleri adapte etmek</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Tehlikelerin önüne geçmek</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İH-71</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3837227"/>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3643582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hteck 4"/>
          <p:cNvSpPr>
            <a:spLocks noChangeArrowheads="1"/>
          </p:cNvSpPr>
          <p:nvPr/>
        </p:nvSpPr>
        <p:spPr bwMode="auto">
          <a:xfrm>
            <a:off x="10080" y="3355088"/>
            <a:ext cx="9133920"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Uluslararası </a:t>
            </a:r>
          </a:p>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Kuruluşlar</a:t>
            </a:r>
          </a:p>
        </p:txBody>
      </p:sp>
      <p:grpSp>
        <p:nvGrpSpPr>
          <p:cNvPr id="120837" name="Grup 4"/>
          <p:cNvGrpSpPr>
            <a:grpSpLocks/>
          </p:cNvGrpSpPr>
          <p:nvPr/>
        </p:nvGrpSpPr>
        <p:grpSpPr bwMode="auto">
          <a:xfrm>
            <a:off x="3257550" y="598488"/>
            <a:ext cx="2628900" cy="2946400"/>
            <a:chOff x="3257550" y="258651"/>
            <a:chExt cx="2628900" cy="2947690"/>
          </a:xfrm>
        </p:grpSpPr>
        <p:pic>
          <p:nvPicPr>
            <p:cNvPr id="120838" name="Picture 2" descr="C:\Users\ahmet\Desktop\imagesCABK11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76" y="258161"/>
              <a:ext cx="2670048" cy="4541520"/>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4"/>
            <p:cNvSpPr>
              <a:spLocks noChangeArrowheads="1"/>
            </p:cNvSpPr>
            <p:nvPr/>
          </p:nvSpPr>
          <p:spPr bwMode="auto">
            <a:xfrm>
              <a:off x="3810554" y="2428875"/>
              <a:ext cx="1580595" cy="777466"/>
            </a:xfrm>
            <a:prstGeom prst="rect">
              <a:avLst/>
            </a:prstGeom>
            <a:noFill/>
            <a:ln w="9525" algn="ctr">
              <a:noFill/>
              <a:round/>
              <a:headEnd/>
              <a:tailEnd/>
            </a:ln>
          </p:spPr>
          <p:txBody>
            <a:bodyPr wrap="none" anchor="ctr"/>
            <a:lstStyle/>
            <a:p>
              <a:pPr marL="36000" algn="ctr">
                <a:defRPr/>
              </a:pP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BM</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Line 5"/>
          <p:cNvSpPr>
            <a:spLocks noChangeShapeType="1"/>
          </p:cNvSpPr>
          <p:nvPr/>
        </p:nvSpPr>
        <p:spPr bwMode="auto">
          <a:xfrm>
            <a:off x="314325" y="2554288"/>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346450"/>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4138613"/>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8"/>
          <p:cNvSpPr>
            <a:spLocks noChangeShapeType="1"/>
          </p:cNvSpPr>
          <p:nvPr/>
        </p:nvSpPr>
        <p:spPr bwMode="auto">
          <a:xfrm>
            <a:off x="314325" y="4930775"/>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762125"/>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0"/>
          <p:cNvSpPr>
            <a:spLocks noChangeShapeType="1"/>
          </p:cNvSpPr>
          <p:nvPr/>
        </p:nvSpPr>
        <p:spPr bwMode="auto">
          <a:xfrm>
            <a:off x="314325" y="5722938"/>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Text Box 16"/>
          <p:cNvSpPr txBox="1">
            <a:spLocks noChangeArrowheads="1"/>
          </p:cNvSpPr>
          <p:nvPr/>
        </p:nvSpPr>
        <p:spPr bwMode="auto">
          <a:xfrm>
            <a:off x="2171700" y="1755775"/>
            <a:ext cx="6223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(International Labour Organization)</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Uluslararası Çalışma Örgütü</a:t>
            </a:r>
            <a:r>
              <a:rPr lang="tr-TR" noProof="1">
                <a:solidFill>
                  <a:srgbClr val="000000"/>
                </a:solidFill>
                <a:latin typeface="Cambria" pitchFamily="18" charset="0"/>
              </a:rPr>
              <a:t>)</a:t>
            </a:r>
          </a:p>
        </p:txBody>
      </p:sp>
      <p:sp>
        <p:nvSpPr>
          <p:cNvPr id="12" name="Text Box 17"/>
          <p:cNvSpPr txBox="1">
            <a:spLocks noChangeArrowheads="1"/>
          </p:cNvSpPr>
          <p:nvPr/>
        </p:nvSpPr>
        <p:spPr bwMode="auto">
          <a:xfrm>
            <a:off x="2171700" y="2554288"/>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(World Health Organization)</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Dünya Sağlık Örgütü</a:t>
            </a:r>
            <a:r>
              <a:rPr lang="tr-TR" noProof="1">
                <a:solidFill>
                  <a:srgbClr val="000000"/>
                </a:solidFill>
                <a:latin typeface="Cambria" pitchFamily="18" charset="0"/>
              </a:rPr>
              <a:t>)</a:t>
            </a:r>
          </a:p>
        </p:txBody>
      </p:sp>
      <p:sp>
        <p:nvSpPr>
          <p:cNvPr id="13" name="Text Box 18"/>
          <p:cNvSpPr txBox="1">
            <a:spLocks noChangeArrowheads="1"/>
          </p:cNvSpPr>
          <p:nvPr/>
        </p:nvSpPr>
        <p:spPr bwMode="auto">
          <a:xfrm>
            <a:off x="2198688" y="3352800"/>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(United Nations Environment Programme)</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Birleşmiş Milletler Çevre Programı</a:t>
            </a:r>
            <a:r>
              <a:rPr lang="tr-TR" noProof="1">
                <a:solidFill>
                  <a:srgbClr val="000000"/>
                </a:solidFill>
                <a:latin typeface="Cambria" pitchFamily="18" charset="0"/>
              </a:rPr>
              <a:t>)</a:t>
            </a:r>
          </a:p>
        </p:txBody>
      </p:sp>
      <p:sp>
        <p:nvSpPr>
          <p:cNvPr id="14" name="Text Box 19"/>
          <p:cNvSpPr txBox="1">
            <a:spLocks noChangeArrowheads="1"/>
          </p:cNvSpPr>
          <p:nvPr/>
        </p:nvSpPr>
        <p:spPr bwMode="auto">
          <a:xfrm>
            <a:off x="2171700" y="4137025"/>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 (United Nations Industrial Development Organization)</a:t>
            </a:r>
          </a:p>
          <a:p>
            <a:pPr eaLnBrk="1" hangingPunct="1">
              <a:spcBef>
                <a:spcPct val="20000"/>
              </a:spcBef>
            </a:pPr>
            <a:r>
              <a:rPr lang="tr-TR" noProof="1">
                <a:solidFill>
                  <a:srgbClr val="000000"/>
                </a:solidFill>
                <a:latin typeface="Cambria" pitchFamily="18" charset="0"/>
              </a:rPr>
              <a:t> (</a:t>
            </a:r>
            <a:r>
              <a:rPr lang="tr-TR" b="1" noProof="1">
                <a:solidFill>
                  <a:srgbClr val="000000"/>
                </a:solidFill>
                <a:latin typeface="Cambria" pitchFamily="18" charset="0"/>
              </a:rPr>
              <a:t>Birleşmiş Milletler Sanayi Geliştirme Örgütü</a:t>
            </a:r>
            <a:r>
              <a:rPr lang="tr-TR" noProof="1">
                <a:solidFill>
                  <a:srgbClr val="000000"/>
                </a:solidFill>
                <a:latin typeface="Cambria" pitchFamily="18" charset="0"/>
              </a:rPr>
              <a:t>)</a:t>
            </a:r>
          </a:p>
        </p:txBody>
      </p:sp>
      <p:sp>
        <p:nvSpPr>
          <p:cNvPr id="15" name="Text Box 20"/>
          <p:cNvSpPr txBox="1">
            <a:spLocks noChangeArrowheads="1"/>
          </p:cNvSpPr>
          <p:nvPr/>
        </p:nvSpPr>
        <p:spPr bwMode="auto">
          <a:xfrm>
            <a:off x="2239963" y="4935538"/>
            <a:ext cx="6223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(International Atomic Energy Agency)</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Uluslararası Atom Enerjisi Ajansı</a:t>
            </a:r>
            <a:r>
              <a:rPr lang="tr-TR" noProof="1">
                <a:solidFill>
                  <a:srgbClr val="000000"/>
                </a:solidFill>
                <a:latin typeface="Cambria" pitchFamily="18" charset="0"/>
              </a:rPr>
              <a:t>)</a:t>
            </a:r>
          </a:p>
        </p:txBody>
      </p:sp>
      <p:pic>
        <p:nvPicPr>
          <p:cNvPr id="16" name="Resim 15"/>
          <p:cNvPicPr>
            <a:picLocks noChangeAspect="1"/>
          </p:cNvPicPr>
          <p:nvPr/>
        </p:nvPicPr>
        <p:blipFill>
          <a:blip r:embed="rId3"/>
          <a:stretch>
            <a:fillRect/>
          </a:stretch>
        </p:blipFill>
        <p:spPr>
          <a:xfrm>
            <a:off x="382588" y="1804988"/>
            <a:ext cx="720725" cy="720725"/>
          </a:xfrm>
          <a:prstGeom prst="rect">
            <a:avLst/>
          </a:prstGeom>
          <a:ln w="3175">
            <a:solidFill>
              <a:schemeClr val="tx1">
                <a:lumMod val="65000"/>
                <a:lumOff val="35000"/>
              </a:schemeClr>
            </a:solidFill>
          </a:ln>
        </p:spPr>
      </p:pic>
      <p:pic>
        <p:nvPicPr>
          <p:cNvPr id="17" name="Resim 16"/>
          <p:cNvPicPr>
            <a:picLocks noChangeAspect="1"/>
          </p:cNvPicPr>
          <p:nvPr/>
        </p:nvPicPr>
        <p:blipFill>
          <a:blip r:embed="rId4"/>
          <a:stretch>
            <a:fillRect/>
          </a:stretch>
        </p:blipFill>
        <p:spPr>
          <a:xfrm>
            <a:off x="379413" y="2595563"/>
            <a:ext cx="720725" cy="719137"/>
          </a:xfrm>
          <a:prstGeom prst="rect">
            <a:avLst/>
          </a:prstGeom>
          <a:ln w="3175">
            <a:solidFill>
              <a:schemeClr val="tx1">
                <a:lumMod val="65000"/>
                <a:lumOff val="35000"/>
              </a:schemeClr>
            </a:solidFill>
          </a:ln>
        </p:spPr>
      </p:pic>
      <p:pic>
        <p:nvPicPr>
          <p:cNvPr id="18" name="Resim 17"/>
          <p:cNvPicPr>
            <a:picLocks noChangeAspect="1"/>
          </p:cNvPicPr>
          <p:nvPr/>
        </p:nvPicPr>
        <p:blipFill>
          <a:blip r:embed="rId5"/>
          <a:stretch>
            <a:fillRect/>
          </a:stretch>
        </p:blipFill>
        <p:spPr>
          <a:xfrm>
            <a:off x="377825" y="3387725"/>
            <a:ext cx="720725" cy="719138"/>
          </a:xfrm>
          <a:prstGeom prst="rect">
            <a:avLst/>
          </a:prstGeom>
          <a:ln w="3175">
            <a:solidFill>
              <a:schemeClr val="tx1">
                <a:lumMod val="65000"/>
                <a:lumOff val="35000"/>
              </a:schemeClr>
            </a:solidFill>
          </a:ln>
        </p:spPr>
      </p:pic>
      <p:pic>
        <p:nvPicPr>
          <p:cNvPr id="19" name="Resim 18"/>
          <p:cNvPicPr>
            <a:picLocks noChangeAspect="1"/>
          </p:cNvPicPr>
          <p:nvPr/>
        </p:nvPicPr>
        <p:blipFill>
          <a:blip r:embed="rId6"/>
          <a:stretch>
            <a:fillRect/>
          </a:stretch>
        </p:blipFill>
        <p:spPr>
          <a:xfrm>
            <a:off x="373063" y="4179888"/>
            <a:ext cx="720725" cy="719137"/>
          </a:xfrm>
          <a:prstGeom prst="rect">
            <a:avLst/>
          </a:prstGeom>
          <a:ln w="3175">
            <a:solidFill>
              <a:schemeClr val="tx1">
                <a:lumMod val="65000"/>
                <a:lumOff val="35000"/>
              </a:schemeClr>
            </a:solidFill>
          </a:ln>
        </p:spPr>
      </p:pic>
      <p:pic>
        <p:nvPicPr>
          <p:cNvPr id="20" name="Resim 19"/>
          <p:cNvPicPr>
            <a:picLocks noChangeAspect="1"/>
          </p:cNvPicPr>
          <p:nvPr/>
        </p:nvPicPr>
        <p:blipFill>
          <a:blip r:embed="rId7"/>
          <a:stretch>
            <a:fillRect/>
          </a:stretch>
        </p:blipFill>
        <p:spPr>
          <a:xfrm>
            <a:off x="373063" y="4965700"/>
            <a:ext cx="719137" cy="719138"/>
          </a:xfrm>
          <a:prstGeom prst="rect">
            <a:avLst/>
          </a:prstGeom>
          <a:ln w="3175">
            <a:solidFill>
              <a:schemeClr val="tx1">
                <a:lumMod val="65000"/>
                <a:lumOff val="35000"/>
              </a:schemeClr>
            </a:solidFill>
          </a:ln>
        </p:spPr>
      </p:pic>
      <p:sp>
        <p:nvSpPr>
          <p:cNvPr id="21" name="Text Box 16"/>
          <p:cNvSpPr txBox="1">
            <a:spLocks noChangeArrowheads="1"/>
          </p:cNvSpPr>
          <p:nvPr/>
        </p:nvSpPr>
        <p:spPr bwMode="auto">
          <a:xfrm>
            <a:off x="1160463" y="1922463"/>
            <a:ext cx="11874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ILO</a:t>
            </a:r>
            <a:r>
              <a:rPr lang="tr-TR" sz="2400" noProof="1">
                <a:solidFill>
                  <a:srgbClr val="000000"/>
                </a:solidFill>
                <a:latin typeface="Cambria" pitchFamily="18" charset="0"/>
              </a:rPr>
              <a:t> </a:t>
            </a:r>
          </a:p>
        </p:txBody>
      </p:sp>
      <p:sp>
        <p:nvSpPr>
          <p:cNvPr id="22" name="Text Box 17"/>
          <p:cNvSpPr txBox="1">
            <a:spLocks noChangeArrowheads="1"/>
          </p:cNvSpPr>
          <p:nvPr/>
        </p:nvSpPr>
        <p:spPr bwMode="auto">
          <a:xfrm>
            <a:off x="1160463" y="2720975"/>
            <a:ext cx="1187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WHO</a:t>
            </a:r>
            <a:endParaRPr lang="tr-TR" sz="2400" noProof="1">
              <a:solidFill>
                <a:srgbClr val="000000"/>
              </a:solidFill>
              <a:latin typeface="Cambria" pitchFamily="18" charset="0"/>
            </a:endParaRPr>
          </a:p>
        </p:txBody>
      </p:sp>
      <p:sp>
        <p:nvSpPr>
          <p:cNvPr id="23" name="Text Box 18"/>
          <p:cNvSpPr txBox="1">
            <a:spLocks noChangeArrowheads="1"/>
          </p:cNvSpPr>
          <p:nvPr/>
        </p:nvSpPr>
        <p:spPr bwMode="auto">
          <a:xfrm>
            <a:off x="1160463" y="3517900"/>
            <a:ext cx="1187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UNEP</a:t>
            </a:r>
            <a:endParaRPr lang="tr-TR" sz="2400" noProof="1">
              <a:solidFill>
                <a:srgbClr val="000000"/>
              </a:solidFill>
              <a:latin typeface="Cambria" pitchFamily="18" charset="0"/>
            </a:endParaRPr>
          </a:p>
        </p:txBody>
      </p:sp>
      <p:sp>
        <p:nvSpPr>
          <p:cNvPr id="24" name="Text Box 19"/>
          <p:cNvSpPr txBox="1">
            <a:spLocks noChangeArrowheads="1"/>
          </p:cNvSpPr>
          <p:nvPr/>
        </p:nvSpPr>
        <p:spPr bwMode="auto">
          <a:xfrm>
            <a:off x="1160463" y="4302125"/>
            <a:ext cx="1187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UNIDO</a:t>
            </a:r>
            <a:endParaRPr lang="tr-TR" sz="2400" noProof="1">
              <a:solidFill>
                <a:srgbClr val="000000"/>
              </a:solidFill>
              <a:latin typeface="Cambria" pitchFamily="18" charset="0"/>
            </a:endParaRPr>
          </a:p>
        </p:txBody>
      </p:sp>
      <p:sp>
        <p:nvSpPr>
          <p:cNvPr id="25" name="Dikdörtgen 24"/>
          <p:cNvSpPr>
            <a:spLocks noChangeArrowheads="1"/>
          </p:cNvSpPr>
          <p:nvPr/>
        </p:nvSpPr>
        <p:spPr bwMode="auto">
          <a:xfrm>
            <a:off x="1184275" y="4962525"/>
            <a:ext cx="1119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p>
            <a:pPr marL="177800" indent="-177800" defTabSz="801688">
              <a:spcBef>
                <a:spcPct val="20000"/>
              </a:spcBef>
            </a:pPr>
            <a:r>
              <a:rPr lang="tr-TR" sz="2400" b="1">
                <a:solidFill>
                  <a:srgbClr val="000000"/>
                </a:solidFill>
                <a:latin typeface="Cambria" pitchFamily="18" charset="0"/>
              </a:rPr>
              <a:t>IAEA</a:t>
            </a:r>
          </a:p>
        </p:txBody>
      </p:sp>
      <p:sp>
        <p:nvSpPr>
          <p:cNvPr id="2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KURULUŞLAR</a:t>
            </a:r>
          </a:p>
        </p:txBody>
      </p:sp>
      <p:sp>
        <p:nvSpPr>
          <p:cNvPr id="27" name="Text Box 16"/>
          <p:cNvSpPr txBox="1">
            <a:spLocks noChangeArrowheads="1"/>
          </p:cNvSpPr>
          <p:nvPr/>
        </p:nvSpPr>
        <p:spPr bwMode="auto">
          <a:xfrm>
            <a:off x="231775" y="1236663"/>
            <a:ext cx="62245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800" b="1" noProof="1">
                <a:solidFill>
                  <a:srgbClr val="000000"/>
                </a:solidFill>
                <a:latin typeface="Cambria" pitchFamily="18" charset="0"/>
              </a:rPr>
              <a:t>KURULUŞLAR</a:t>
            </a:r>
          </a:p>
        </p:txBody>
      </p:sp>
      <p:sp>
        <p:nvSpPr>
          <p:cNvPr id="28" name="Text Box 16"/>
          <p:cNvSpPr txBox="1">
            <a:spLocks noChangeArrowheads="1"/>
          </p:cNvSpPr>
          <p:nvPr/>
        </p:nvSpPr>
        <p:spPr bwMode="auto">
          <a:xfrm>
            <a:off x="8594725" y="1781175"/>
            <a:ext cx="4540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1</a:t>
            </a:r>
          </a:p>
        </p:txBody>
      </p:sp>
      <p:sp>
        <p:nvSpPr>
          <p:cNvPr id="29" name="Text Box 16"/>
          <p:cNvSpPr txBox="1">
            <a:spLocks noChangeArrowheads="1"/>
          </p:cNvSpPr>
          <p:nvPr/>
        </p:nvSpPr>
        <p:spPr bwMode="auto">
          <a:xfrm>
            <a:off x="8594725" y="2581275"/>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2</a:t>
            </a:r>
          </a:p>
        </p:txBody>
      </p:sp>
      <p:sp>
        <p:nvSpPr>
          <p:cNvPr id="30" name="Text Box 16"/>
          <p:cNvSpPr txBox="1">
            <a:spLocks noChangeArrowheads="1"/>
          </p:cNvSpPr>
          <p:nvPr/>
        </p:nvSpPr>
        <p:spPr bwMode="auto">
          <a:xfrm>
            <a:off x="8594725" y="3392488"/>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3</a:t>
            </a:r>
          </a:p>
        </p:txBody>
      </p:sp>
      <p:sp>
        <p:nvSpPr>
          <p:cNvPr id="31" name="Text Box 16"/>
          <p:cNvSpPr txBox="1">
            <a:spLocks noChangeArrowheads="1"/>
          </p:cNvSpPr>
          <p:nvPr/>
        </p:nvSpPr>
        <p:spPr bwMode="auto">
          <a:xfrm>
            <a:off x="8594725" y="4164013"/>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4</a:t>
            </a:r>
          </a:p>
        </p:txBody>
      </p:sp>
      <p:sp>
        <p:nvSpPr>
          <p:cNvPr id="32" name="Text Box 16"/>
          <p:cNvSpPr txBox="1">
            <a:spLocks noChangeArrowheads="1"/>
          </p:cNvSpPr>
          <p:nvPr/>
        </p:nvSpPr>
        <p:spPr bwMode="auto">
          <a:xfrm>
            <a:off x="8594725" y="4953000"/>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
                                        <p:tgtEl>
                                          <p:spTgt spid="9"/>
                                        </p:tgtEl>
                                      </p:cBhvr>
                                    </p:animEffect>
                                  </p:childTnLst>
                                </p:cTn>
                              </p:par>
                            </p:childTnLst>
                          </p:cTn>
                        </p:par>
                        <p:par>
                          <p:cTn id="12" fill="hold" nodeType="afterGroup">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
                                        <p:tgtEl>
                                          <p:spTgt spid="4"/>
                                        </p:tgtEl>
                                      </p:cBhvr>
                                    </p:animEffect>
                                  </p:childTnLst>
                                </p:cTn>
                              </p:par>
                            </p:childTnLst>
                          </p:cTn>
                        </p:par>
                        <p:par>
                          <p:cTn id="16" fill="hold" nodeType="afterGroup">
                            <p:stCondLst>
                              <p:cond delay="7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
                                        <p:tgtEl>
                                          <p:spTgt spid="5"/>
                                        </p:tgtEl>
                                      </p:cBhvr>
                                    </p:animEffect>
                                  </p:childTnLst>
                                </p:cTn>
                              </p:par>
                            </p:childTnLst>
                          </p:cTn>
                        </p:par>
                        <p:par>
                          <p:cTn id="20" fill="hold" nodeType="afterGroup">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
                                        <p:tgtEl>
                                          <p:spTgt spid="7"/>
                                        </p:tgtEl>
                                      </p:cBhvr>
                                    </p:animEffect>
                                  </p:childTnLst>
                                </p:cTn>
                              </p:par>
                            </p:childTnLst>
                          </p:cTn>
                        </p:par>
                        <p:par>
                          <p:cTn id="24" fill="hold" nodeType="afterGroup">
                            <p:stCondLst>
                              <p:cond delay="9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
                                        <p:tgtEl>
                                          <p:spTgt spid="8"/>
                                        </p:tgtEl>
                                      </p:cBhvr>
                                    </p:animEffect>
                                  </p:childTnLst>
                                </p:cTn>
                              </p:par>
                            </p:childTnLst>
                          </p:cTn>
                        </p:par>
                        <p:par>
                          <p:cTn id="28" fill="hold" nodeType="afterGroup">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nodeType="afterGroup">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par>
                          <p:cTn id="41" fill="hold" nodeType="afterGroup">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nodeType="afterGroup">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childTnLst>
                                </p:cTn>
                              </p:par>
                            </p:childTnLst>
                          </p:cTn>
                        </p:par>
                        <p:par>
                          <p:cTn id="58" fill="hold" nodeType="afterGroup">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par>
                          <p:cTn id="62" fill="hold" nodeType="afterGroup">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childTnLst>
                                </p:cTn>
                              </p:par>
                            </p:childTnLst>
                          </p:cTn>
                        </p:par>
                        <p:par>
                          <p:cTn id="75" fill="hold" nodeType="afterGroup">
                            <p:stCondLst>
                              <p:cond delay="1500"/>
                            </p:stCondLst>
                            <p:childTnLst>
                              <p:par>
                                <p:cTn id="76" presetID="10"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childTnLst>
                                </p:cTn>
                              </p:par>
                            </p:childTnLst>
                          </p:cTn>
                        </p:par>
                        <p:par>
                          <p:cTn id="79" fill="hold" nodeType="afterGroup">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nodeType="afterGroup">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childTnLst>
                                </p:cTn>
                              </p:par>
                            </p:childTnLst>
                          </p:cTn>
                        </p:par>
                        <p:par>
                          <p:cTn id="92" fill="hold" nodeType="afterGroup">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1000"/>
                                        <p:tgtEl>
                                          <p:spTgt spid="14"/>
                                        </p:tgtEl>
                                      </p:cBhvr>
                                    </p:animEffect>
                                  </p:childTnLst>
                                </p:cTn>
                              </p:par>
                            </p:childTnLst>
                          </p:cTn>
                        </p:par>
                        <p:par>
                          <p:cTn id="96" fill="hold" nodeType="afterGroup">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par>
                          <p:cTn id="108" fill="hold" nodeType="afterGroup">
                            <p:stCondLst>
                              <p:cond delay="500"/>
                            </p:stCondLst>
                            <p:childTnLst>
                              <p:par>
                                <p:cTn id="109" presetID="10" presetClass="entr" presetSubtype="0" fill="hold" grpId="0"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1000"/>
                                        <p:tgtEl>
                                          <p:spTgt spid="15"/>
                                        </p:tgtEl>
                                      </p:cBhvr>
                                    </p:animEffect>
                                  </p:childTnLst>
                                </p:cTn>
                              </p:par>
                            </p:childTnLst>
                          </p:cTn>
                        </p:par>
                        <p:par>
                          <p:cTn id="112" fill="hold" nodeType="afterGroup">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1000"/>
                                        <p:tgtEl>
                                          <p:spTgt spid="27"/>
                                        </p:tgtEl>
                                      </p:cBhvr>
                                    </p:animEffect>
                                  </p:childTnLst>
                                </p:cTn>
                              </p:par>
                            </p:childTnLst>
                          </p:cTn>
                        </p:par>
                        <p:par>
                          <p:cTn id="116" fill="hold" nodeType="afterGroup">
                            <p:stCondLst>
                              <p:cond delay="250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8" grpId="0" animBg="1"/>
      <p:bldP spid="9" grpId="0" animBg="1"/>
      <p:bldP spid="10" grpId="0" animBg="1"/>
      <p:bldP spid="11" grpId="0"/>
      <p:bldP spid="12" grpId="0"/>
      <p:bldP spid="13" grpId="0"/>
      <p:bldP spid="14" grpId="0"/>
      <p:bldP spid="15" grpId="0"/>
      <p:bldP spid="21" grpId="0"/>
      <p:bldP spid="22" grpId="0"/>
      <p:bldP spid="23" grpId="0"/>
      <p:bldP spid="24" grpId="0"/>
      <p:bldP spid="25" grpId="0"/>
      <p:bldP spid="27"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Gözetimi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ve Biyolojik İzlem</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EU-OSHA aşağıda verilen uluslararası kuruluşlardan hangisinin kısa yazılışıdır?</a:t>
            </a:r>
            <a:endParaRPr lang="tr-TR" sz="2000" b="1" i="1" dirty="0" smtClean="0">
              <a:solidFill>
                <a:srgbClr val="FF0000"/>
              </a:solidFill>
              <a:latin typeface="Calibri" pitchFamily="34" charset="0"/>
              <a:cs typeface="Calibri" pitchFamily="34" charset="0"/>
            </a:endParaRP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Avrupa İş Güvenliği </a:t>
            </a:r>
            <a:r>
              <a:rPr lang="tr-TR" sz="2000" i="1" dirty="0" smtClean="0">
                <a:solidFill>
                  <a:srgbClr val="000000"/>
                </a:solidFill>
                <a:latin typeface="Calibri" pitchFamily="34" charset="0"/>
                <a:cs typeface="Calibri" pitchFamily="34" charset="0"/>
              </a:rPr>
              <a:t>Merkezi</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Uluslararası Çalışma </a:t>
            </a:r>
            <a:r>
              <a:rPr lang="tr-TR" sz="2000" i="1" dirty="0" smtClean="0">
                <a:solidFill>
                  <a:srgbClr val="000000"/>
                </a:solidFill>
                <a:latin typeface="Calibri" pitchFamily="34" charset="0"/>
                <a:cs typeface="Calibri" pitchFamily="34" charset="0"/>
              </a:rPr>
              <a:t>Örgütü</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Avrupa İş Sağlığı ve Güvenliği </a:t>
            </a:r>
            <a:r>
              <a:rPr lang="tr-TR" sz="2000" i="1" dirty="0" smtClean="0">
                <a:solidFill>
                  <a:srgbClr val="000000"/>
                </a:solidFill>
                <a:latin typeface="Calibri" pitchFamily="34" charset="0"/>
                <a:cs typeface="Calibri" pitchFamily="34" charset="0"/>
              </a:rPr>
              <a:t>Ajansı</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Avrupa İş Sağlığı ve Güvenliği İdaresi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İGU</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3164516" y="3269677"/>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2969600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Line 5"/>
          <p:cNvSpPr>
            <a:spLocks noChangeShapeType="1"/>
          </p:cNvSpPr>
          <p:nvPr/>
        </p:nvSpPr>
        <p:spPr bwMode="auto">
          <a:xfrm>
            <a:off x="314325" y="2563813"/>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355975"/>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4148138"/>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771650"/>
            <a:ext cx="8280400"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KURULUŞLAR</a:t>
            </a:r>
          </a:p>
        </p:txBody>
      </p:sp>
      <p:sp>
        <p:nvSpPr>
          <p:cNvPr id="12" name="Text Box 16"/>
          <p:cNvSpPr txBox="1">
            <a:spLocks noChangeArrowheads="1"/>
          </p:cNvSpPr>
          <p:nvPr/>
        </p:nvSpPr>
        <p:spPr bwMode="auto">
          <a:xfrm>
            <a:off x="231775" y="1236663"/>
            <a:ext cx="62245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800" b="1" noProof="1">
                <a:solidFill>
                  <a:srgbClr val="000000"/>
                </a:solidFill>
                <a:latin typeface="Cambria" pitchFamily="18" charset="0"/>
              </a:rPr>
              <a:t>KURULUŞLAR</a:t>
            </a:r>
          </a:p>
        </p:txBody>
      </p:sp>
      <p:sp>
        <p:nvSpPr>
          <p:cNvPr id="13" name="Text Box 16"/>
          <p:cNvSpPr txBox="1">
            <a:spLocks noChangeArrowheads="1"/>
          </p:cNvSpPr>
          <p:nvPr/>
        </p:nvSpPr>
        <p:spPr bwMode="auto">
          <a:xfrm>
            <a:off x="2471738" y="1765300"/>
            <a:ext cx="6223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(United Nations Development Programme)</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Birleşmiş Milletler Kalkınma Programı</a:t>
            </a:r>
            <a:r>
              <a:rPr lang="tr-TR" noProof="1">
                <a:solidFill>
                  <a:srgbClr val="000000"/>
                </a:solidFill>
                <a:latin typeface="Cambria" pitchFamily="18" charset="0"/>
              </a:rPr>
              <a:t>)</a:t>
            </a:r>
          </a:p>
        </p:txBody>
      </p:sp>
      <p:sp>
        <p:nvSpPr>
          <p:cNvPr id="14" name="Text Box 17"/>
          <p:cNvSpPr txBox="1">
            <a:spLocks noChangeArrowheads="1"/>
          </p:cNvSpPr>
          <p:nvPr/>
        </p:nvSpPr>
        <p:spPr bwMode="auto">
          <a:xfrm>
            <a:off x="2471738" y="2563813"/>
            <a:ext cx="6223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(European Agency for Safety and Health at Work)</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Avrupa Birliği - İş Sağlığı ve Güvenliği Ajansı</a:t>
            </a:r>
            <a:r>
              <a:rPr lang="tr-TR" noProof="1">
                <a:solidFill>
                  <a:srgbClr val="000000"/>
                </a:solidFill>
                <a:latin typeface="Cambria" pitchFamily="18" charset="0"/>
              </a:rPr>
              <a:t>)</a:t>
            </a:r>
          </a:p>
        </p:txBody>
      </p:sp>
      <p:pic>
        <p:nvPicPr>
          <p:cNvPr id="15" name="Resim 14"/>
          <p:cNvPicPr>
            <a:picLocks noChangeAspect="1"/>
          </p:cNvPicPr>
          <p:nvPr/>
        </p:nvPicPr>
        <p:blipFill>
          <a:blip r:embed="rId3"/>
          <a:stretch>
            <a:fillRect/>
          </a:stretch>
        </p:blipFill>
        <p:spPr>
          <a:xfrm>
            <a:off x="396875" y="1812925"/>
            <a:ext cx="719138" cy="719138"/>
          </a:xfrm>
          <a:prstGeom prst="rect">
            <a:avLst/>
          </a:prstGeom>
          <a:ln w="3175">
            <a:solidFill>
              <a:schemeClr val="tx1">
                <a:lumMod val="65000"/>
                <a:lumOff val="35000"/>
              </a:schemeClr>
            </a:solidFill>
          </a:ln>
        </p:spPr>
      </p:pic>
      <p:sp>
        <p:nvSpPr>
          <p:cNvPr id="16" name="Text Box 16"/>
          <p:cNvSpPr txBox="1">
            <a:spLocks noChangeArrowheads="1"/>
          </p:cNvSpPr>
          <p:nvPr/>
        </p:nvSpPr>
        <p:spPr bwMode="auto">
          <a:xfrm>
            <a:off x="1160463" y="1931988"/>
            <a:ext cx="144621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UNDP</a:t>
            </a:r>
            <a:endParaRPr lang="tr-TR" sz="2400" noProof="1">
              <a:solidFill>
                <a:srgbClr val="000000"/>
              </a:solidFill>
              <a:latin typeface="Cambria" pitchFamily="18" charset="0"/>
            </a:endParaRPr>
          </a:p>
        </p:txBody>
      </p:sp>
      <p:sp>
        <p:nvSpPr>
          <p:cNvPr id="17" name="Text Box 17"/>
          <p:cNvSpPr txBox="1">
            <a:spLocks noChangeArrowheads="1"/>
          </p:cNvSpPr>
          <p:nvPr/>
        </p:nvSpPr>
        <p:spPr bwMode="auto">
          <a:xfrm>
            <a:off x="1160463" y="2730500"/>
            <a:ext cx="1446212"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EU-OSHA</a:t>
            </a:r>
            <a:endParaRPr lang="tr-TR" sz="2400" noProof="1">
              <a:solidFill>
                <a:srgbClr val="000000"/>
              </a:solidFill>
              <a:latin typeface="Cambria" pitchFamily="18" charset="0"/>
            </a:endParaRPr>
          </a:p>
        </p:txBody>
      </p:sp>
      <p:pic>
        <p:nvPicPr>
          <p:cNvPr id="18" name="Resim 17"/>
          <p:cNvPicPr preferRelativeResize="0">
            <a:picLocks/>
          </p:cNvPicPr>
          <p:nvPr/>
        </p:nvPicPr>
        <p:blipFill>
          <a:blip r:embed="rId4"/>
          <a:stretch>
            <a:fillRect/>
          </a:stretch>
        </p:blipFill>
        <p:spPr>
          <a:xfrm>
            <a:off x="396875" y="2598738"/>
            <a:ext cx="719138" cy="720725"/>
          </a:xfrm>
          <a:prstGeom prst="rect">
            <a:avLst/>
          </a:prstGeom>
          <a:ln w="3175">
            <a:solidFill>
              <a:schemeClr val="tx1">
                <a:lumMod val="65000"/>
                <a:lumOff val="35000"/>
              </a:schemeClr>
            </a:solidFill>
          </a:ln>
        </p:spPr>
      </p:pic>
      <p:pic>
        <p:nvPicPr>
          <p:cNvPr id="19" name="Resim 18"/>
          <p:cNvPicPr preferRelativeResize="0">
            <a:picLocks/>
          </p:cNvPicPr>
          <p:nvPr/>
        </p:nvPicPr>
        <p:blipFill>
          <a:blip r:embed="rId5"/>
          <a:stretch>
            <a:fillRect/>
          </a:stretch>
        </p:blipFill>
        <p:spPr>
          <a:xfrm>
            <a:off x="396875" y="3387725"/>
            <a:ext cx="720725" cy="719138"/>
          </a:xfrm>
          <a:prstGeom prst="rect">
            <a:avLst/>
          </a:prstGeom>
          <a:ln w="3175">
            <a:solidFill>
              <a:schemeClr val="tx1">
                <a:lumMod val="65000"/>
                <a:lumOff val="35000"/>
              </a:schemeClr>
            </a:solidFill>
          </a:ln>
        </p:spPr>
      </p:pic>
      <p:sp>
        <p:nvSpPr>
          <p:cNvPr id="20" name="Text Box 17"/>
          <p:cNvSpPr txBox="1">
            <a:spLocks noChangeArrowheads="1"/>
          </p:cNvSpPr>
          <p:nvPr/>
        </p:nvSpPr>
        <p:spPr bwMode="auto">
          <a:xfrm>
            <a:off x="1160463" y="3471863"/>
            <a:ext cx="144621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ISO</a:t>
            </a:r>
            <a:endParaRPr lang="tr-TR" sz="2400" noProof="1">
              <a:solidFill>
                <a:srgbClr val="000000"/>
              </a:solidFill>
              <a:latin typeface="Cambria" pitchFamily="18" charset="0"/>
            </a:endParaRPr>
          </a:p>
        </p:txBody>
      </p:sp>
      <p:sp>
        <p:nvSpPr>
          <p:cNvPr id="21" name="Text Box 17"/>
          <p:cNvSpPr txBox="1">
            <a:spLocks noChangeArrowheads="1"/>
          </p:cNvSpPr>
          <p:nvPr/>
        </p:nvSpPr>
        <p:spPr bwMode="auto">
          <a:xfrm>
            <a:off x="2471738" y="3351213"/>
            <a:ext cx="6223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(International Organization for Standardization)</a:t>
            </a:r>
          </a:p>
          <a:p>
            <a:pPr eaLnBrk="1" hangingPunct="1">
              <a:spcBef>
                <a:spcPct val="20000"/>
              </a:spcBef>
            </a:pPr>
            <a:r>
              <a:rPr lang="tr-TR" noProof="1">
                <a:solidFill>
                  <a:srgbClr val="000000"/>
                </a:solidFill>
                <a:latin typeface="Cambria" pitchFamily="18" charset="0"/>
              </a:rPr>
              <a:t>(</a:t>
            </a:r>
            <a:r>
              <a:rPr lang="tr-TR" b="1" noProof="1">
                <a:solidFill>
                  <a:srgbClr val="000000"/>
                </a:solidFill>
                <a:latin typeface="Cambria" pitchFamily="18" charset="0"/>
              </a:rPr>
              <a:t>Uluslararası Standardizasyon Örgütü</a:t>
            </a:r>
            <a:r>
              <a:rPr lang="tr-TR" noProof="1">
                <a:solidFill>
                  <a:srgbClr val="000000"/>
                </a:solidFill>
                <a:latin typeface="Cambria" pitchFamily="18" charset="0"/>
              </a:rPr>
              <a:t>)</a:t>
            </a:r>
          </a:p>
        </p:txBody>
      </p:sp>
      <p:sp>
        <p:nvSpPr>
          <p:cNvPr id="22" name="Text Box 16"/>
          <p:cNvSpPr txBox="1">
            <a:spLocks noChangeArrowheads="1"/>
          </p:cNvSpPr>
          <p:nvPr/>
        </p:nvSpPr>
        <p:spPr bwMode="auto">
          <a:xfrm>
            <a:off x="8594725" y="1809750"/>
            <a:ext cx="4540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6</a:t>
            </a:r>
          </a:p>
        </p:txBody>
      </p:sp>
      <p:sp>
        <p:nvSpPr>
          <p:cNvPr id="23" name="Text Box 16"/>
          <p:cNvSpPr txBox="1">
            <a:spLocks noChangeArrowheads="1"/>
          </p:cNvSpPr>
          <p:nvPr/>
        </p:nvSpPr>
        <p:spPr bwMode="auto">
          <a:xfrm>
            <a:off x="8594725" y="2609850"/>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7</a:t>
            </a:r>
          </a:p>
        </p:txBody>
      </p:sp>
      <p:sp>
        <p:nvSpPr>
          <p:cNvPr id="24" name="Text Box 16"/>
          <p:cNvSpPr txBox="1">
            <a:spLocks noChangeArrowheads="1"/>
          </p:cNvSpPr>
          <p:nvPr/>
        </p:nvSpPr>
        <p:spPr bwMode="auto">
          <a:xfrm>
            <a:off x="8594725" y="3421063"/>
            <a:ext cx="454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3600" noProof="1">
                <a:solidFill>
                  <a:srgbClr val="000000"/>
                </a:solidFill>
                <a:latin typeface="Cambria" pitchFamily="18" charset="0"/>
              </a:rPr>
              <a:t>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
                                        <p:tgtEl>
                                          <p:spTgt spid="9"/>
                                        </p:tgtEl>
                                      </p:cBhvr>
                                    </p:animEffect>
                                  </p:childTnLst>
                                </p:cTn>
                              </p:par>
                            </p:childTnLst>
                          </p:cTn>
                        </p:par>
                        <p:par>
                          <p:cTn id="12" fill="hold" nodeType="afterGroup">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
                                        <p:tgtEl>
                                          <p:spTgt spid="4"/>
                                        </p:tgtEl>
                                      </p:cBhvr>
                                    </p:animEffect>
                                  </p:childTnLst>
                                </p:cTn>
                              </p:par>
                            </p:childTnLst>
                          </p:cTn>
                        </p:par>
                        <p:par>
                          <p:cTn id="16" fill="hold" nodeType="afterGroup">
                            <p:stCondLst>
                              <p:cond delay="7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
                                        <p:tgtEl>
                                          <p:spTgt spid="5"/>
                                        </p:tgtEl>
                                      </p:cBhvr>
                                    </p:animEffect>
                                  </p:childTnLst>
                                </p:cTn>
                              </p:par>
                            </p:childTnLst>
                          </p:cTn>
                        </p:par>
                        <p:par>
                          <p:cTn id="20" fill="hold" nodeType="afterGroup">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
                                        <p:tgtEl>
                                          <p:spTgt spid="7"/>
                                        </p:tgtEl>
                                      </p:cBhvr>
                                    </p:animEffect>
                                  </p:childTnLst>
                                </p:cTn>
                              </p:par>
                            </p:childTnLst>
                          </p:cTn>
                        </p:par>
                        <p:par>
                          <p:cTn id="24" fill="hold" nodeType="afterGroup">
                            <p:stCondLst>
                              <p:cond delay="9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par>
                          <p:cTn id="41" fill="hold" nodeType="afterGroup">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nodeType="afterGroup">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childTnLst>
                                </p:cTn>
                              </p:par>
                            </p:childTnLst>
                          </p:cTn>
                        </p:par>
                        <p:par>
                          <p:cTn id="54" fill="hold" nodeType="afterGroup">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par>
                          <p:cTn id="58" fill="hold" nodeType="afterGroup">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par>
                          <p:cTn id="67" fill="hold" nodeType="afterGroup">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childTnLst>
                                </p:cTn>
                              </p:par>
                            </p:childTnLst>
                          </p:cTn>
                        </p:par>
                        <p:par>
                          <p:cTn id="71" fill="hold" nodeType="afterGroup">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childTnLst>
                                </p:cTn>
                              </p:par>
                            </p:childTnLst>
                          </p:cTn>
                        </p:par>
                        <p:par>
                          <p:cTn id="75" fill="hold" nodeType="afterGroup">
                            <p:stCondLst>
                              <p:cond delay="25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9" grpId="0" animBg="1"/>
      <p:bldP spid="12" grpId="0"/>
      <p:bldP spid="13" grpId="0"/>
      <p:bldP spid="14" grpId="0"/>
      <p:bldP spid="16" grpId="0"/>
      <p:bldP spid="17"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38699" y="3190875"/>
            <a:ext cx="8782476" cy="2197734"/>
          </a:xfrm>
          <a:prstGeom prst="rect">
            <a:avLst/>
          </a:prstGeom>
          <a:noFill/>
          <a:ln w="9525" algn="ctr">
            <a:noFill/>
            <a:round/>
            <a:headEnd/>
            <a:tailEnd/>
          </a:ln>
        </p:spPr>
        <p:txBody>
          <a:bodyPr wrap="none" anchor="ctr"/>
          <a:lstStyle/>
          <a:p>
            <a:pPr marL="36000" algn="ctr">
              <a:defRPr/>
            </a:pPr>
            <a:r>
              <a:rPr lang="tr-TR" sz="6000" dirty="0">
                <a:solidFill>
                  <a:srgbClr val="575757"/>
                </a:solidFill>
                <a:effectLst>
                  <a:innerShdw blurRad="63500" dist="50800" dir="8100000">
                    <a:prstClr val="black">
                      <a:alpha val="50000"/>
                    </a:prstClr>
                  </a:innerShdw>
                </a:effectLst>
                <a:latin typeface="Calibri" pitchFamily="34" charset="0"/>
                <a:cs typeface="Calibri" pitchFamily="34" charset="0"/>
              </a:rPr>
              <a:t>United Nations</a:t>
            </a:r>
            <a:endPar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marL="36000" algn="ctr">
              <a:defRPr/>
            </a:pP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(BM-Birleşmiş Milletler)</a:t>
            </a:r>
          </a:p>
        </p:txBody>
      </p:sp>
      <p:pic>
        <p:nvPicPr>
          <p:cNvPr id="123909" name="Picture 2" descr="C:\Users\ahmet\Desktop\imagesCABK11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493713"/>
            <a:ext cx="2663825" cy="4529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BM İnsan Hakları Evrensel Beyannamesi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2000" b="1" i="1">
              <a:solidFill>
                <a:srgbClr val="000000"/>
              </a:solidFill>
              <a:latin typeface="Calibri" pitchFamily="34" charset="0"/>
              <a:cs typeface="Calibri" pitchFamily="34" charset="0"/>
            </a:endParaRPr>
          </a:p>
          <a:p>
            <a:pPr algn="ctr">
              <a:spcAft>
                <a:spcPts val="1200"/>
              </a:spcAft>
              <a:buClr>
                <a:srgbClr val="292929"/>
              </a:buClr>
            </a:pPr>
            <a:r>
              <a:rPr lang="tr-TR" sz="2000" b="1" i="1">
                <a:solidFill>
                  <a:srgbClr val="000000"/>
                </a:solidFill>
                <a:latin typeface="Calibri" pitchFamily="34" charset="0"/>
                <a:cs typeface="Calibri" pitchFamily="34" charset="0"/>
              </a:rPr>
              <a:t>İş Sağlığı ve Güvenliği Hakkı;</a:t>
            </a:r>
          </a:p>
          <a:p>
            <a:pPr algn="ctr">
              <a:spcAft>
                <a:spcPts val="1200"/>
              </a:spcAft>
              <a:buClr>
                <a:srgbClr val="292929"/>
              </a:buClr>
            </a:pPr>
            <a:r>
              <a:rPr lang="tr-TR" sz="2000" b="1" i="1">
                <a:solidFill>
                  <a:srgbClr val="000000"/>
                </a:solidFill>
                <a:latin typeface="Calibri" pitchFamily="34" charset="0"/>
                <a:cs typeface="Calibri" pitchFamily="34" charset="0"/>
              </a:rPr>
              <a:t>«Herkesin, çalışma, mesleğini seçme, adil ve uygun koşullarda çalışma hakkı bulunmaktadır.» </a:t>
            </a:r>
          </a:p>
          <a:p>
            <a:pPr algn="ctr">
              <a:spcAft>
                <a:spcPts val="1200"/>
              </a:spcAft>
              <a:buClr>
                <a:srgbClr val="292929"/>
              </a:buClr>
            </a:pPr>
            <a:r>
              <a:rPr lang="tr-TR" sz="2000" b="1" i="1">
                <a:solidFill>
                  <a:srgbClr val="000000"/>
                </a:solidFill>
                <a:latin typeface="Calibri" pitchFamily="34" charset="0"/>
                <a:cs typeface="Calibri" pitchFamily="34" charset="0"/>
              </a:rPr>
              <a:t>şeklinde tanımlanmıştır.</a:t>
            </a:r>
          </a:p>
        </p:txBody>
      </p:sp>
      <p:sp>
        <p:nvSpPr>
          <p:cNvPr id="12493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4934" name="Group 8"/>
          <p:cNvGrpSpPr>
            <a:grpSpLocks/>
          </p:cNvGrpSpPr>
          <p:nvPr/>
        </p:nvGrpSpPr>
        <p:grpSpPr bwMode="auto">
          <a:xfrm>
            <a:off x="323850" y="1555750"/>
            <a:ext cx="1482725" cy="1482725"/>
            <a:chOff x="1166" y="1342"/>
            <a:chExt cx="934" cy="934"/>
          </a:xfrm>
        </p:grpSpPr>
        <p:grpSp>
          <p:nvGrpSpPr>
            <p:cNvPr id="124937" name="Group 9"/>
            <p:cNvGrpSpPr>
              <a:grpSpLocks/>
            </p:cNvGrpSpPr>
            <p:nvPr/>
          </p:nvGrpSpPr>
          <p:grpSpPr bwMode="auto">
            <a:xfrm>
              <a:off x="1166" y="1342"/>
              <a:ext cx="934" cy="934"/>
              <a:chOff x="1710" y="1035"/>
              <a:chExt cx="2316" cy="2316"/>
            </a:xfrm>
          </p:grpSpPr>
          <p:grpSp>
            <p:nvGrpSpPr>
              <p:cNvPr id="124939" name="Group 10"/>
              <p:cNvGrpSpPr>
                <a:grpSpLocks/>
              </p:cNvGrpSpPr>
              <p:nvPr/>
            </p:nvGrpSpPr>
            <p:grpSpPr bwMode="auto">
              <a:xfrm rot="3600000">
                <a:off x="1710" y="1035"/>
                <a:ext cx="2316" cy="2316"/>
                <a:chOff x="1710" y="1035"/>
                <a:chExt cx="2316" cy="2316"/>
              </a:xfrm>
            </p:grpSpPr>
            <p:sp>
              <p:nvSpPr>
                <p:cNvPr id="12494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494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494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4940" name="Group 14"/>
              <p:cNvGrpSpPr>
                <a:grpSpLocks/>
              </p:cNvGrpSpPr>
              <p:nvPr/>
            </p:nvGrpSpPr>
            <p:grpSpPr bwMode="auto">
              <a:xfrm rot="7200000">
                <a:off x="2059" y="1386"/>
                <a:ext cx="1616" cy="1614"/>
                <a:chOff x="2060" y="1387"/>
                <a:chExt cx="1616" cy="1614"/>
              </a:xfrm>
            </p:grpSpPr>
            <p:sp>
              <p:nvSpPr>
                <p:cNvPr id="12494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494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494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2493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BİRLEŞMİŞ MİLLETLER «BM»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BM Ekonomik-Sosyal-Kültürel Haklar Antlaşması-1976</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1000" b="1" i="1">
              <a:solidFill>
                <a:srgbClr val="000000"/>
              </a:solidFill>
              <a:latin typeface="Calibri" pitchFamily="34" charset="0"/>
              <a:cs typeface="Calibri" pitchFamily="34" charset="0"/>
            </a:endParaRPr>
          </a:p>
          <a:p>
            <a:pPr algn="ctr">
              <a:spcAft>
                <a:spcPts val="1200"/>
              </a:spcAft>
              <a:buClr>
                <a:srgbClr val="292929"/>
              </a:buClr>
            </a:pPr>
            <a:r>
              <a:rPr lang="tr-TR" sz="2000" b="1" i="1">
                <a:solidFill>
                  <a:srgbClr val="000000"/>
                </a:solidFill>
                <a:latin typeface="Calibri" pitchFamily="34" charset="0"/>
                <a:cs typeface="Calibri" pitchFamily="34" charset="0"/>
              </a:rPr>
              <a:t>Söz konusu antlaşmaya taraf olan devletler, herkesin adil ve uygun çalışma koşullarına sahip olmasını ve bu koşulların özellikle «İş Sağlığı ve Güvenliği» gereklerini karşılıyor olması hususunu tanımaktadır.</a:t>
            </a:r>
          </a:p>
          <a:p>
            <a:pPr algn="ctr">
              <a:spcAft>
                <a:spcPts val="1200"/>
              </a:spcAft>
              <a:buClr>
                <a:srgbClr val="292929"/>
              </a:buClr>
            </a:pPr>
            <a:r>
              <a:rPr lang="tr-TR" sz="2000" b="1" i="1">
                <a:solidFill>
                  <a:srgbClr val="000000"/>
                </a:solidFill>
                <a:latin typeface="Calibri" pitchFamily="34" charset="0"/>
                <a:cs typeface="Calibri" pitchFamily="34" charset="0"/>
              </a:rPr>
              <a:t>İş Sağlığı ve Güvenliği, bu taahhütleri karşılayacak olan kilit faaliyettir.</a:t>
            </a:r>
          </a:p>
        </p:txBody>
      </p:sp>
      <p:sp>
        <p:nvSpPr>
          <p:cNvPr id="12595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5958" name="Group 8"/>
          <p:cNvGrpSpPr>
            <a:grpSpLocks/>
          </p:cNvGrpSpPr>
          <p:nvPr/>
        </p:nvGrpSpPr>
        <p:grpSpPr bwMode="auto">
          <a:xfrm>
            <a:off x="323850" y="1555750"/>
            <a:ext cx="1482725" cy="1482725"/>
            <a:chOff x="1166" y="1342"/>
            <a:chExt cx="934" cy="934"/>
          </a:xfrm>
        </p:grpSpPr>
        <p:grpSp>
          <p:nvGrpSpPr>
            <p:cNvPr id="125961" name="Group 9"/>
            <p:cNvGrpSpPr>
              <a:grpSpLocks/>
            </p:cNvGrpSpPr>
            <p:nvPr/>
          </p:nvGrpSpPr>
          <p:grpSpPr bwMode="auto">
            <a:xfrm>
              <a:off x="1166" y="1342"/>
              <a:ext cx="934" cy="934"/>
              <a:chOff x="1710" y="1035"/>
              <a:chExt cx="2316" cy="2316"/>
            </a:xfrm>
          </p:grpSpPr>
          <p:grpSp>
            <p:nvGrpSpPr>
              <p:cNvPr id="125963" name="Group 10"/>
              <p:cNvGrpSpPr>
                <a:grpSpLocks/>
              </p:cNvGrpSpPr>
              <p:nvPr/>
            </p:nvGrpSpPr>
            <p:grpSpPr bwMode="auto">
              <a:xfrm rot="3600000">
                <a:off x="1710" y="1035"/>
                <a:ext cx="2316" cy="2316"/>
                <a:chOff x="1710" y="1035"/>
                <a:chExt cx="2316" cy="2316"/>
              </a:xfrm>
            </p:grpSpPr>
            <p:sp>
              <p:nvSpPr>
                <p:cNvPr id="12596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596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597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5964" name="Group 14"/>
              <p:cNvGrpSpPr>
                <a:grpSpLocks/>
              </p:cNvGrpSpPr>
              <p:nvPr/>
            </p:nvGrpSpPr>
            <p:grpSpPr bwMode="auto">
              <a:xfrm rot="7200000">
                <a:off x="2059" y="1386"/>
                <a:ext cx="1616" cy="1614"/>
                <a:chOff x="2060" y="1387"/>
                <a:chExt cx="1616" cy="1614"/>
              </a:xfrm>
            </p:grpSpPr>
            <p:sp>
              <p:nvSpPr>
                <p:cNvPr id="12596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596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596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25962"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BİRLEŞMİŞ MİLLETLER «BM»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18788" name="Grup 2"/>
          <p:cNvGrpSpPr>
            <a:grpSpLocks/>
          </p:cNvGrpSpPr>
          <p:nvPr/>
        </p:nvGrpSpPr>
        <p:grpSpPr bwMode="auto">
          <a:xfrm>
            <a:off x="9525" y="939800"/>
            <a:ext cx="9134475" cy="51847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Hedefleri</a:t>
              </a:r>
            </a:p>
          </p:txBody>
        </p:sp>
        <p:pic>
          <p:nvPicPr>
            <p:cNvPr id="118790" name="Picture 2" descr="C:\Users\DOKTOR\Desktop\birds_and_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26" y="940500"/>
              <a:ext cx="5860795"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1" name="Metin kutusu 1"/>
            <p:cNvSpPr txBox="1">
              <a:spLocks noChangeArrowheads="1"/>
            </p:cNvSpPr>
            <p:nvPr/>
          </p:nvSpPr>
          <p:spPr bwMode="auto">
            <a:xfrm>
              <a:off x="3190875" y="1943100"/>
              <a:ext cx="3057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000" b="1" i="1">
                  <a:solidFill>
                    <a:srgbClr val="000000"/>
                  </a:solidFill>
                  <a:latin typeface="Calibri" pitchFamily="34" charset="0"/>
                  <a:cs typeface="Calibri" pitchFamily="34" charset="0"/>
                </a:rPr>
                <a:t>Amaç Öğrenme Hedefleri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0" y="3105150"/>
            <a:ext cx="9144000" cy="2028825"/>
          </a:xfrm>
          <a:prstGeom prst="rect">
            <a:avLst/>
          </a:prstGeom>
          <a:noFill/>
          <a:ln w="9525" algn="ctr">
            <a:noFill/>
            <a:round/>
            <a:headEnd/>
            <a:tailEnd/>
          </a:ln>
        </p:spPr>
        <p:txBody>
          <a:bodyPr wrap="none" anchor="ctr"/>
          <a:lstStyle/>
          <a:p>
            <a:pPr marL="36000" algn="ctr">
              <a:defRPr/>
            </a:pPr>
            <a:r>
              <a:rPr lang="tr-TR" sz="4800" noProof="1">
                <a:solidFill>
                  <a:srgbClr val="575757"/>
                </a:solidFill>
                <a:effectLst>
                  <a:innerShdw blurRad="63500" dist="50800" dir="8100000">
                    <a:prstClr val="black">
                      <a:alpha val="50000"/>
                    </a:prstClr>
                  </a:innerShdw>
                </a:effectLst>
                <a:latin typeface="Calibri" pitchFamily="34" charset="0"/>
                <a:cs typeface="Calibri" pitchFamily="34" charset="0"/>
              </a:rPr>
              <a:t>International Labour Organization</a:t>
            </a:r>
          </a:p>
          <a:p>
            <a:pPr marL="36000" algn="ctr">
              <a:defRPr/>
            </a:pPr>
            <a:r>
              <a:rPr lang="tr-TR" sz="48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(Uluslararası Çalışma Örgütü)</a:t>
            </a:r>
          </a:p>
        </p:txBody>
      </p:sp>
      <p:pic>
        <p:nvPicPr>
          <p:cNvPr id="1269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601663"/>
            <a:ext cx="26416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ILO’nun Amacı</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2000" i="1" dirty="0">
              <a:solidFill>
                <a:srgbClr val="000000"/>
              </a:solidFill>
              <a:latin typeface="Calibri" pitchFamily="34" charset="0"/>
              <a:cs typeface="Calibri" pitchFamily="34" charset="0"/>
            </a:endParaRPr>
          </a:p>
          <a:p>
            <a:pPr algn="ctr">
              <a:spcAft>
                <a:spcPts val="1200"/>
              </a:spcAft>
              <a:buClr>
                <a:srgbClr val="292929"/>
              </a:buClr>
            </a:pPr>
            <a:r>
              <a:rPr lang="tr-TR" sz="2000" i="1" dirty="0">
                <a:solidFill>
                  <a:srgbClr val="000000"/>
                </a:solidFill>
                <a:latin typeface="Calibri" pitchFamily="34" charset="0"/>
                <a:cs typeface="Calibri" pitchFamily="34" charset="0"/>
              </a:rPr>
              <a:t>Birinci Dünya Savaşından sonra giderek büyüyen sorunlara yönelik;</a:t>
            </a:r>
          </a:p>
          <a:p>
            <a:pPr algn="ctr">
              <a:spcAft>
                <a:spcPts val="1200"/>
              </a:spcAft>
              <a:buClr>
                <a:srgbClr val="292929"/>
              </a:buClr>
            </a:pPr>
            <a:r>
              <a:rPr lang="tr-TR" sz="2000" b="1" i="1" dirty="0">
                <a:solidFill>
                  <a:srgbClr val="000000"/>
                </a:solidFill>
                <a:latin typeface="Calibri" pitchFamily="34" charset="0"/>
                <a:cs typeface="Calibri" pitchFamily="34" charset="0"/>
              </a:rPr>
              <a:t>«Sosyal reform niteliğinde çözümler bulmak ve reformların uluslararası düzeyde uygulanmasını </a:t>
            </a:r>
            <a:r>
              <a:rPr lang="tr-TR" sz="2000" b="1" i="1" dirty="0" smtClean="0">
                <a:solidFill>
                  <a:srgbClr val="000000"/>
                </a:solidFill>
                <a:latin typeface="Calibri" pitchFamily="34" charset="0"/>
                <a:cs typeface="Calibri" pitchFamily="34" charset="0"/>
              </a:rPr>
              <a:t>sağlamak amacıyla kurulmuştur.»</a:t>
            </a:r>
            <a:endParaRPr lang="tr-TR" sz="2000" b="1" i="1" dirty="0">
              <a:solidFill>
                <a:srgbClr val="000000"/>
              </a:solidFill>
              <a:latin typeface="Calibri" pitchFamily="34" charset="0"/>
              <a:cs typeface="Calibri" pitchFamily="34" charset="0"/>
            </a:endParaRPr>
          </a:p>
        </p:txBody>
      </p:sp>
      <p:sp>
        <p:nvSpPr>
          <p:cNvPr id="1280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8009" name="Group 9"/>
          <p:cNvGrpSpPr>
            <a:grpSpLocks/>
          </p:cNvGrpSpPr>
          <p:nvPr/>
        </p:nvGrpSpPr>
        <p:grpSpPr bwMode="auto">
          <a:xfrm>
            <a:off x="323850" y="1555750"/>
            <a:ext cx="1482725" cy="1482725"/>
            <a:chOff x="1710" y="1035"/>
            <a:chExt cx="2316" cy="2316"/>
          </a:xfrm>
        </p:grpSpPr>
        <p:grpSp>
          <p:nvGrpSpPr>
            <p:cNvPr id="128011" name="Group 10"/>
            <p:cNvGrpSpPr>
              <a:grpSpLocks/>
            </p:cNvGrpSpPr>
            <p:nvPr/>
          </p:nvGrpSpPr>
          <p:grpSpPr bwMode="auto">
            <a:xfrm rot="3600000">
              <a:off x="1710" y="1035"/>
              <a:ext cx="2316" cy="2316"/>
              <a:chOff x="1710" y="1035"/>
              <a:chExt cx="2316" cy="2316"/>
            </a:xfrm>
          </p:grpSpPr>
          <p:sp>
            <p:nvSpPr>
              <p:cNvPr id="12801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801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801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8012" name="Group 14"/>
            <p:cNvGrpSpPr>
              <a:grpSpLocks/>
            </p:cNvGrpSpPr>
            <p:nvPr/>
          </p:nvGrpSpPr>
          <p:grpSpPr bwMode="auto">
            <a:xfrm rot="7200000">
              <a:off x="2059" y="1386"/>
              <a:ext cx="1616" cy="1614"/>
              <a:chOff x="2060" y="1387"/>
              <a:chExt cx="1616" cy="1614"/>
            </a:xfrm>
          </p:grpSpPr>
          <p:sp>
            <p:nvSpPr>
              <p:cNvPr id="12801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801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801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ULUSLARARSI ÇALIŞMA ÖRGÜTÜ (ILO)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KURULUŞU*</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1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ILO, 1919’da imzalanan </a:t>
            </a:r>
            <a:r>
              <a:rPr lang="tr-TR" sz="2000" b="1" i="1" dirty="0" err="1">
                <a:solidFill>
                  <a:srgbClr val="000000"/>
                </a:solidFill>
                <a:latin typeface="Calibri" pitchFamily="34" charset="0"/>
                <a:cs typeface="Calibri" pitchFamily="34" charset="0"/>
              </a:rPr>
              <a:t>Versaille</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Versay</a:t>
            </a:r>
            <a:r>
              <a:rPr lang="tr-TR" sz="2000" b="1" i="1" dirty="0">
                <a:solidFill>
                  <a:srgbClr val="000000"/>
                </a:solidFill>
                <a:latin typeface="Calibri" pitchFamily="34" charset="0"/>
                <a:cs typeface="Calibri" pitchFamily="34" charset="0"/>
              </a:rPr>
              <a:t>) Anlaşması’nda öngörülen Milletler Cemiyeti ile </a:t>
            </a:r>
            <a:r>
              <a:rPr lang="tr-TR" sz="2000" b="1" i="1" dirty="0" smtClean="0">
                <a:solidFill>
                  <a:srgbClr val="000000"/>
                </a:solidFill>
                <a:latin typeface="Calibri" pitchFamily="34" charset="0"/>
                <a:cs typeface="Calibri" pitchFamily="34" charset="0"/>
              </a:rPr>
              <a:t>ilk defa ortaya </a:t>
            </a:r>
            <a:r>
              <a:rPr lang="tr-TR" sz="2000" b="1" i="1" dirty="0">
                <a:solidFill>
                  <a:srgbClr val="000000"/>
                </a:solidFill>
                <a:latin typeface="Calibri" pitchFamily="34" charset="0"/>
                <a:cs typeface="Calibri" pitchFamily="34" charset="0"/>
              </a:rPr>
              <a:t>çıkmıştır. </a:t>
            </a:r>
            <a:endParaRPr lang="tr-TR" sz="2000" b="1" i="1" dirty="0" smtClean="0">
              <a:solidFill>
                <a:srgbClr val="000000"/>
              </a:solidFill>
              <a:latin typeface="Calibri" pitchFamily="34" charset="0"/>
              <a:cs typeface="Calibri" pitchFamily="34" charset="0"/>
            </a:endParaRPr>
          </a:p>
          <a:p>
            <a:pPr algn="ctr">
              <a:spcAft>
                <a:spcPts val="1200"/>
              </a:spcAft>
              <a:buClr>
                <a:srgbClr val="292929"/>
              </a:buClr>
            </a:pPr>
            <a:endParaRPr lang="tr-TR" sz="800" b="1" i="1" dirty="0">
              <a:solidFill>
                <a:srgbClr val="000000"/>
              </a:solidFill>
              <a:latin typeface="Calibri" pitchFamily="34" charset="0"/>
              <a:cs typeface="Calibri" pitchFamily="34" charset="0"/>
            </a:endParaRPr>
          </a:p>
          <a:p>
            <a:pPr algn="ctr">
              <a:spcAft>
                <a:spcPts val="1200"/>
              </a:spcAft>
              <a:buClr>
                <a:srgbClr val="292929"/>
              </a:buClr>
            </a:pPr>
            <a:r>
              <a:rPr lang="tr-TR" sz="2000" i="1" dirty="0">
                <a:solidFill>
                  <a:srgbClr val="000000"/>
                </a:solidFill>
                <a:latin typeface="Calibri" pitchFamily="34" charset="0"/>
                <a:cs typeface="Calibri" pitchFamily="34" charset="0"/>
              </a:rPr>
              <a:t>İkinci Dünya Savaşından sonra, </a:t>
            </a:r>
            <a:r>
              <a:rPr lang="tr-TR" sz="2000" b="1" i="1" dirty="0" err="1">
                <a:solidFill>
                  <a:srgbClr val="000000"/>
                </a:solidFill>
                <a:latin typeface="Calibri" pitchFamily="34" charset="0"/>
                <a:cs typeface="Calibri" pitchFamily="34" charset="0"/>
              </a:rPr>
              <a:t>Filadelfiya</a:t>
            </a:r>
            <a:r>
              <a:rPr lang="tr-TR" sz="2000" b="1" i="1" dirty="0">
                <a:solidFill>
                  <a:srgbClr val="000000"/>
                </a:solidFill>
                <a:latin typeface="Calibri" pitchFamily="34" charset="0"/>
                <a:cs typeface="Calibri" pitchFamily="34" charset="0"/>
              </a:rPr>
              <a:t> Bildirgesi ile birlikte, ILO yeni bir sürece girmiştir. </a:t>
            </a:r>
            <a:r>
              <a:rPr lang="tr-TR" sz="2000" i="1" dirty="0">
                <a:solidFill>
                  <a:srgbClr val="000000"/>
                </a:solidFill>
                <a:latin typeface="Calibri" pitchFamily="34" charset="0"/>
                <a:cs typeface="Calibri" pitchFamily="34" charset="0"/>
              </a:rPr>
              <a:t>Bildirge, </a:t>
            </a:r>
            <a:r>
              <a:rPr lang="tr-TR" sz="2000" b="1" i="1" dirty="0">
                <a:solidFill>
                  <a:srgbClr val="000000"/>
                </a:solidFill>
                <a:latin typeface="Calibri" pitchFamily="34" charset="0"/>
                <a:cs typeface="Calibri" pitchFamily="34" charset="0"/>
              </a:rPr>
              <a:t>savaş </a:t>
            </a:r>
            <a:r>
              <a:rPr lang="tr-TR" sz="2000" i="1" dirty="0">
                <a:solidFill>
                  <a:srgbClr val="000000"/>
                </a:solidFill>
                <a:latin typeface="Calibri" pitchFamily="34" charset="0"/>
                <a:cs typeface="Calibri" pitchFamily="34" charset="0"/>
              </a:rPr>
              <a:t>sonrası ulusal bağımsızlıkla birlikte </a:t>
            </a:r>
            <a:r>
              <a:rPr lang="tr-TR" sz="2000" b="1" i="1" dirty="0">
                <a:solidFill>
                  <a:srgbClr val="000000"/>
                </a:solidFill>
                <a:latin typeface="Calibri" pitchFamily="34" charset="0"/>
                <a:cs typeface="Calibri" pitchFamily="34" charset="0"/>
              </a:rPr>
              <a:t>büyümeyi öngörmüştür.</a:t>
            </a:r>
          </a:p>
        </p:txBody>
      </p:sp>
      <p:sp>
        <p:nvSpPr>
          <p:cNvPr id="12902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29034" name="Group 9"/>
          <p:cNvGrpSpPr>
            <a:grpSpLocks/>
          </p:cNvGrpSpPr>
          <p:nvPr/>
        </p:nvGrpSpPr>
        <p:grpSpPr bwMode="auto">
          <a:xfrm>
            <a:off x="323850" y="1555750"/>
            <a:ext cx="1482725" cy="1482725"/>
            <a:chOff x="1710" y="1035"/>
            <a:chExt cx="2316" cy="2316"/>
          </a:xfrm>
        </p:grpSpPr>
        <p:grpSp>
          <p:nvGrpSpPr>
            <p:cNvPr id="129036" name="Group 10"/>
            <p:cNvGrpSpPr>
              <a:grpSpLocks/>
            </p:cNvGrpSpPr>
            <p:nvPr/>
          </p:nvGrpSpPr>
          <p:grpSpPr bwMode="auto">
            <a:xfrm rot="3600000">
              <a:off x="1710" y="1035"/>
              <a:ext cx="2316" cy="2316"/>
              <a:chOff x="1710" y="1035"/>
              <a:chExt cx="2316" cy="2316"/>
            </a:xfrm>
          </p:grpSpPr>
          <p:sp>
            <p:nvSpPr>
              <p:cNvPr id="12904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2904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2904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29037" name="Group 14"/>
            <p:cNvGrpSpPr>
              <a:grpSpLocks/>
            </p:cNvGrpSpPr>
            <p:nvPr/>
          </p:nvGrpSpPr>
          <p:grpSpPr bwMode="auto">
            <a:xfrm rot="7200000">
              <a:off x="2059" y="1386"/>
              <a:ext cx="1616" cy="1614"/>
              <a:chOff x="2060" y="1387"/>
              <a:chExt cx="1616" cy="1614"/>
            </a:xfrm>
          </p:grpSpPr>
          <p:sp>
            <p:nvSpPr>
              <p:cNvPr id="12903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2903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2904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ULUSLARARSI ÇALIŞMA ÖRGÜTÜ (ILO)</a:t>
            </a:r>
          </a:p>
        </p:txBody>
      </p:sp>
      <p:pic>
        <p:nvPicPr>
          <p:cNvPr id="1290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4962525"/>
            <a:ext cx="2389187" cy="1828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 ÜÇLÜ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YAPI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9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Birleşmiş Milletler kuruluşları arasında yalnızca ILO </a:t>
            </a:r>
            <a:r>
              <a:rPr lang="tr-TR" sz="2000" b="1" i="1" dirty="0">
                <a:solidFill>
                  <a:srgbClr val="6B9B1A"/>
                </a:solidFill>
                <a:latin typeface="Calibri" pitchFamily="34" charset="0"/>
                <a:cs typeface="Calibri" pitchFamily="34" charset="0"/>
              </a:rPr>
              <a:t>üçlü </a:t>
            </a:r>
            <a:r>
              <a:rPr lang="tr-TR" sz="2000" b="1" i="1" dirty="0" smtClean="0">
                <a:solidFill>
                  <a:srgbClr val="6B9B1A"/>
                </a:solidFill>
                <a:latin typeface="Calibri" pitchFamily="34" charset="0"/>
                <a:cs typeface="Calibri" pitchFamily="34" charset="0"/>
              </a:rPr>
              <a:t>yapıya </a:t>
            </a:r>
            <a:r>
              <a:rPr lang="tr-TR" sz="2000" b="1" i="1" dirty="0">
                <a:solidFill>
                  <a:srgbClr val="000000"/>
                </a:solidFill>
                <a:latin typeface="Calibri" pitchFamily="34" charset="0"/>
                <a:cs typeface="Calibri" pitchFamily="34" charset="0"/>
              </a:rPr>
              <a:t>sahiptir. </a:t>
            </a:r>
          </a:p>
          <a:p>
            <a:pPr algn="ctr">
              <a:spcAft>
                <a:spcPts val="1200"/>
              </a:spcAft>
              <a:buClr>
                <a:srgbClr val="292929"/>
              </a:buClr>
            </a:pPr>
            <a:r>
              <a:rPr lang="tr-TR" sz="2000" b="1" i="1" dirty="0">
                <a:solidFill>
                  <a:srgbClr val="000000"/>
                </a:solidFill>
                <a:latin typeface="Calibri" pitchFamily="34" charset="0"/>
                <a:cs typeface="Calibri" pitchFamily="34" charset="0"/>
              </a:rPr>
              <a:t>(</a:t>
            </a:r>
            <a:r>
              <a:rPr lang="tr-TR" sz="2000" b="1" i="1" dirty="0">
                <a:solidFill>
                  <a:srgbClr val="C00000"/>
                </a:solidFill>
                <a:latin typeface="Calibri" pitchFamily="34" charset="0"/>
                <a:cs typeface="Calibri" pitchFamily="34" charset="0"/>
              </a:rPr>
              <a:t>İşçi-İşveren-Hükümet=Üçlü Yapı</a:t>
            </a:r>
            <a:r>
              <a:rPr lang="tr-TR" sz="2000" b="1" i="1" dirty="0">
                <a:solidFill>
                  <a:srgbClr val="000000"/>
                </a:solidFill>
                <a:latin typeface="Calibri" pitchFamily="34" charset="0"/>
                <a:cs typeface="Calibri" pitchFamily="34" charset="0"/>
              </a:rPr>
              <a:t>)</a:t>
            </a:r>
          </a:p>
          <a:p>
            <a:pPr algn="ctr">
              <a:spcAft>
                <a:spcPts val="1200"/>
              </a:spcAft>
              <a:buClr>
                <a:srgbClr val="292929"/>
              </a:buClr>
            </a:pPr>
            <a:r>
              <a:rPr lang="tr-TR" sz="2000" b="1" i="1" dirty="0">
                <a:solidFill>
                  <a:srgbClr val="000000"/>
                </a:solidFill>
                <a:latin typeface="Calibri" pitchFamily="34" charset="0"/>
                <a:cs typeface="Calibri" pitchFamily="34" charset="0"/>
              </a:rPr>
              <a:t>«Bunların her biri eşit söz hakkına sahiptir.»</a:t>
            </a:r>
          </a:p>
          <a:p>
            <a:pPr algn="ctr">
              <a:spcAft>
                <a:spcPts val="1200"/>
              </a:spcAft>
              <a:buClr>
                <a:srgbClr val="292929"/>
              </a:buClr>
            </a:pPr>
            <a:r>
              <a:rPr lang="tr-TR" sz="2000" b="1" i="1" dirty="0">
                <a:solidFill>
                  <a:srgbClr val="000000"/>
                </a:solidFill>
                <a:latin typeface="Calibri" pitchFamily="34" charset="0"/>
                <a:cs typeface="Calibri" pitchFamily="34" charset="0"/>
              </a:rPr>
              <a:t>İşveren ve işçi temsilcileri ekonominin "sosyal tarafları" hükümet; politika ve programları şekillendiren taraftır.</a:t>
            </a:r>
          </a:p>
        </p:txBody>
      </p:sp>
      <p:sp>
        <p:nvSpPr>
          <p:cNvPr id="13005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0057" name="Group 9"/>
          <p:cNvGrpSpPr>
            <a:grpSpLocks/>
          </p:cNvGrpSpPr>
          <p:nvPr/>
        </p:nvGrpSpPr>
        <p:grpSpPr bwMode="auto">
          <a:xfrm>
            <a:off x="323850" y="1555750"/>
            <a:ext cx="1482725" cy="1482725"/>
            <a:chOff x="1710" y="1035"/>
            <a:chExt cx="2316" cy="2316"/>
          </a:xfrm>
        </p:grpSpPr>
        <p:grpSp>
          <p:nvGrpSpPr>
            <p:cNvPr id="130059" name="Group 10"/>
            <p:cNvGrpSpPr>
              <a:grpSpLocks/>
            </p:cNvGrpSpPr>
            <p:nvPr/>
          </p:nvGrpSpPr>
          <p:grpSpPr bwMode="auto">
            <a:xfrm rot="3600000">
              <a:off x="1710" y="1035"/>
              <a:ext cx="2316" cy="2316"/>
              <a:chOff x="1710" y="1035"/>
              <a:chExt cx="2316" cy="2316"/>
            </a:xfrm>
          </p:grpSpPr>
          <p:sp>
            <p:nvSpPr>
              <p:cNvPr id="13006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006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006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0060" name="Group 14"/>
            <p:cNvGrpSpPr>
              <a:grpSpLocks/>
            </p:cNvGrpSpPr>
            <p:nvPr/>
          </p:nvGrpSpPr>
          <p:grpSpPr bwMode="auto">
            <a:xfrm rot="7200000">
              <a:off x="2059" y="1386"/>
              <a:ext cx="1616" cy="1614"/>
              <a:chOff x="2060" y="1387"/>
              <a:chExt cx="1616" cy="1614"/>
            </a:xfrm>
          </p:grpSpPr>
          <p:sp>
            <p:nvSpPr>
              <p:cNvPr id="13006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006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006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ÇALIŞMA ÖRGÜTÜ – ILO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Text Box 44"/>
          <p:cNvSpPr txBox="1">
            <a:spLocks noChangeArrowheads="1"/>
          </p:cNvSpPr>
          <p:nvPr/>
        </p:nvSpPr>
        <p:spPr bwMode="auto">
          <a:xfrm>
            <a:off x="1805074" y="1726139"/>
            <a:ext cx="1549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000" b="1">
                <a:solidFill>
                  <a:srgbClr val="292929"/>
                </a:solidFill>
                <a:latin typeface="Calibri" pitchFamily="34" charset="0"/>
                <a:cs typeface="Calibri" pitchFamily="34" charset="0"/>
              </a:rPr>
              <a:t>DEVLET</a:t>
            </a:r>
            <a:endParaRPr lang="en-GB" sz="2000" b="1">
              <a:solidFill>
                <a:srgbClr val="292929"/>
              </a:solidFill>
              <a:latin typeface="Calibri" pitchFamily="34" charset="0"/>
              <a:cs typeface="Calibri" pitchFamily="34" charset="0"/>
            </a:endParaRPr>
          </a:p>
        </p:txBody>
      </p:sp>
      <p:sp>
        <p:nvSpPr>
          <p:cNvPr id="233478" name="Freeform 6"/>
          <p:cNvSpPr>
            <a:spLocks/>
          </p:cNvSpPr>
          <p:nvPr/>
        </p:nvSpPr>
        <p:spPr bwMode="gray">
          <a:xfrm rot="3600000">
            <a:off x="3702050" y="3108325"/>
            <a:ext cx="1841500" cy="2781300"/>
          </a:xfrm>
          <a:custGeom>
            <a:avLst/>
            <a:gdLst>
              <a:gd name="T0" fmla="*/ 1595657 w 794"/>
              <a:gd name="T1" fmla="*/ 20860 h 1200"/>
              <a:gd name="T2" fmla="*/ 1396200 w 794"/>
              <a:gd name="T3" fmla="*/ 136747 h 1200"/>
              <a:gd name="T4" fmla="*/ 1386923 w 794"/>
              <a:gd name="T5" fmla="*/ 132112 h 1200"/>
              <a:gd name="T6" fmla="*/ 1373008 w 794"/>
              <a:gd name="T7" fmla="*/ 92710 h 1200"/>
              <a:gd name="T8" fmla="*/ 1366050 w 794"/>
              <a:gd name="T9" fmla="*/ 44037 h 1200"/>
              <a:gd name="T10" fmla="*/ 1270960 w 794"/>
              <a:gd name="T11" fmla="*/ 18542 h 1200"/>
              <a:gd name="T12" fmla="*/ 1245448 w 794"/>
              <a:gd name="T13" fmla="*/ 113570 h 1200"/>
              <a:gd name="T14" fmla="*/ 1282556 w 794"/>
              <a:gd name="T15" fmla="*/ 143701 h 1200"/>
              <a:gd name="T16" fmla="*/ 1282556 w 794"/>
              <a:gd name="T17" fmla="*/ 143701 h 1200"/>
              <a:gd name="T18" fmla="*/ 1310387 w 794"/>
              <a:gd name="T19" fmla="*/ 176149 h 1200"/>
              <a:gd name="T20" fmla="*/ 1310387 w 794"/>
              <a:gd name="T21" fmla="*/ 185420 h 1200"/>
              <a:gd name="T22" fmla="*/ 1106292 w 794"/>
              <a:gd name="T23" fmla="*/ 303625 h 1200"/>
              <a:gd name="T24" fmla="*/ 1277918 w 794"/>
              <a:gd name="T25" fmla="*/ 941007 h 1200"/>
              <a:gd name="T26" fmla="*/ 1106292 w 794"/>
              <a:gd name="T27" fmla="*/ 1578388 h 1200"/>
              <a:gd name="T28" fmla="*/ 0 w 794"/>
              <a:gd name="T29" fmla="*/ 2218087 h 1200"/>
              <a:gd name="T30" fmla="*/ 0 w 794"/>
              <a:gd name="T31" fmla="*/ 2426684 h 1200"/>
              <a:gd name="T32" fmla="*/ 0 w 794"/>
              <a:gd name="T33" fmla="*/ 2452180 h 1200"/>
              <a:gd name="T34" fmla="*/ 9277 w 794"/>
              <a:gd name="T35" fmla="*/ 2456815 h 1200"/>
              <a:gd name="T36" fmla="*/ 51024 w 794"/>
              <a:gd name="T37" fmla="*/ 2447544 h 1200"/>
              <a:gd name="T38" fmla="*/ 51024 w 794"/>
              <a:gd name="T39" fmla="*/ 2447544 h 1200"/>
              <a:gd name="T40" fmla="*/ 97409 w 794"/>
              <a:gd name="T41" fmla="*/ 2431320 h 1200"/>
              <a:gd name="T42" fmla="*/ 164668 w 794"/>
              <a:gd name="T43" fmla="*/ 2500852 h 1200"/>
              <a:gd name="T44" fmla="*/ 97409 w 794"/>
              <a:gd name="T45" fmla="*/ 2572703 h 1200"/>
              <a:gd name="T46" fmla="*/ 51024 w 794"/>
              <a:gd name="T47" fmla="*/ 2554161 h 1200"/>
              <a:gd name="T48" fmla="*/ 9277 w 794"/>
              <a:gd name="T49" fmla="*/ 2547207 h 1200"/>
              <a:gd name="T50" fmla="*/ 0 w 794"/>
              <a:gd name="T51" fmla="*/ 2551843 h 1200"/>
              <a:gd name="T52" fmla="*/ 0 w 794"/>
              <a:gd name="T53" fmla="*/ 2568067 h 1200"/>
              <a:gd name="T54" fmla="*/ 0 w 794"/>
              <a:gd name="T55" fmla="*/ 2781300 h 1200"/>
              <a:gd name="T56" fmla="*/ 1595657 w 794"/>
              <a:gd name="T57" fmla="*/ 1861153 h 1200"/>
              <a:gd name="T58" fmla="*/ 1841500 w 794"/>
              <a:gd name="T59" fmla="*/ 941007 h 1200"/>
              <a:gd name="T60" fmla="*/ 1595657 w 794"/>
              <a:gd name="T61" fmla="*/ 20860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a:p>
        </p:txBody>
      </p:sp>
      <p:sp>
        <p:nvSpPr>
          <p:cNvPr id="233479" name="Freeform 7"/>
          <p:cNvSpPr>
            <a:spLocks/>
          </p:cNvSpPr>
          <p:nvPr/>
        </p:nvSpPr>
        <p:spPr bwMode="gray">
          <a:xfrm rot="3600000">
            <a:off x="2734469" y="1605756"/>
            <a:ext cx="2003425" cy="2760663"/>
          </a:xfrm>
          <a:custGeom>
            <a:avLst/>
            <a:gdLst>
              <a:gd name="T0" fmla="*/ 1936180 w 864"/>
              <a:gd name="T1" fmla="*/ 2410655 h 1191"/>
              <a:gd name="T2" fmla="*/ 1889805 w 864"/>
              <a:gd name="T3" fmla="*/ 2426880 h 1191"/>
              <a:gd name="T4" fmla="*/ 1889805 w 864"/>
              <a:gd name="T5" fmla="*/ 2426880 h 1191"/>
              <a:gd name="T6" fmla="*/ 1848067 w 864"/>
              <a:gd name="T7" fmla="*/ 2436152 h 1191"/>
              <a:gd name="T8" fmla="*/ 1838792 w 864"/>
              <a:gd name="T9" fmla="*/ 2431516 h 1191"/>
              <a:gd name="T10" fmla="*/ 1838792 w 864"/>
              <a:gd name="T11" fmla="*/ 2406019 h 1191"/>
              <a:gd name="T12" fmla="*/ 1838792 w 864"/>
              <a:gd name="T13" fmla="*/ 2197404 h 1191"/>
              <a:gd name="T14" fmla="*/ 735053 w 864"/>
              <a:gd name="T15" fmla="*/ 1557654 h 1191"/>
              <a:gd name="T16" fmla="*/ 563463 w 864"/>
              <a:gd name="T17" fmla="*/ 920221 h 1191"/>
              <a:gd name="T18" fmla="*/ 735053 w 864"/>
              <a:gd name="T19" fmla="*/ 282788 h 1191"/>
              <a:gd name="T20" fmla="*/ 535638 w 864"/>
              <a:gd name="T21" fmla="*/ 169209 h 1191"/>
              <a:gd name="T22" fmla="*/ 528682 w 864"/>
              <a:gd name="T23" fmla="*/ 173845 h 1191"/>
              <a:gd name="T24" fmla="*/ 512450 w 864"/>
              <a:gd name="T25" fmla="*/ 213250 h 1191"/>
              <a:gd name="T26" fmla="*/ 512450 w 864"/>
              <a:gd name="T27" fmla="*/ 213250 h 1191"/>
              <a:gd name="T28" fmla="*/ 505494 w 864"/>
              <a:gd name="T29" fmla="*/ 261927 h 1191"/>
              <a:gd name="T30" fmla="*/ 410424 w 864"/>
              <a:gd name="T31" fmla="*/ 285106 h 1191"/>
              <a:gd name="T32" fmla="*/ 384917 w 864"/>
              <a:gd name="T33" fmla="*/ 190071 h 1191"/>
              <a:gd name="T34" fmla="*/ 422018 w 864"/>
              <a:gd name="T35" fmla="*/ 159938 h 1191"/>
              <a:gd name="T36" fmla="*/ 449843 w 864"/>
              <a:gd name="T37" fmla="*/ 127487 h 1191"/>
              <a:gd name="T38" fmla="*/ 449843 w 864"/>
              <a:gd name="T39" fmla="*/ 118215 h 1191"/>
              <a:gd name="T40" fmla="*/ 245791 w 864"/>
              <a:gd name="T41" fmla="*/ 0 h 1191"/>
              <a:gd name="T42" fmla="*/ 0 w 864"/>
              <a:gd name="T43" fmla="*/ 920221 h 1191"/>
              <a:gd name="T44" fmla="*/ 245791 w 864"/>
              <a:gd name="T45" fmla="*/ 1840442 h 1191"/>
              <a:gd name="T46" fmla="*/ 1838792 w 864"/>
              <a:gd name="T47" fmla="*/ 2760663 h 1191"/>
              <a:gd name="T48" fmla="*/ 1838792 w 864"/>
              <a:gd name="T49" fmla="*/ 2547413 h 1191"/>
              <a:gd name="T50" fmla="*/ 1838792 w 864"/>
              <a:gd name="T51" fmla="*/ 2531187 h 1191"/>
              <a:gd name="T52" fmla="*/ 1848067 w 864"/>
              <a:gd name="T53" fmla="*/ 2526551 h 1191"/>
              <a:gd name="T54" fmla="*/ 1889805 w 864"/>
              <a:gd name="T55" fmla="*/ 2533505 h 1191"/>
              <a:gd name="T56" fmla="*/ 1936180 w 864"/>
              <a:gd name="T57" fmla="*/ 2552049 h 1191"/>
              <a:gd name="T58" fmla="*/ 2003425 w 864"/>
              <a:gd name="T59" fmla="*/ 2480193 h 1191"/>
              <a:gd name="T60" fmla="*/ 1936180 w 864"/>
              <a:gd name="T61" fmla="*/ 2410655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a:p>
        </p:txBody>
      </p:sp>
      <p:sp>
        <p:nvSpPr>
          <p:cNvPr id="233480" name="Freeform 8"/>
          <p:cNvSpPr>
            <a:spLocks/>
          </p:cNvSpPr>
          <p:nvPr/>
        </p:nvSpPr>
        <p:spPr bwMode="gray">
          <a:xfrm rot="3600000">
            <a:off x="4019550" y="2255838"/>
            <a:ext cx="3190875" cy="1219200"/>
          </a:xfrm>
          <a:custGeom>
            <a:avLst/>
            <a:gdLst>
              <a:gd name="T0" fmla="*/ 2701221 w 1375"/>
              <a:gd name="T1" fmla="*/ 1198379 h 527"/>
              <a:gd name="T2" fmla="*/ 2905437 w 1375"/>
              <a:gd name="T3" fmla="*/ 1080392 h 527"/>
              <a:gd name="T4" fmla="*/ 2905437 w 1375"/>
              <a:gd name="T5" fmla="*/ 1071138 h 527"/>
              <a:gd name="T6" fmla="*/ 2877589 w 1375"/>
              <a:gd name="T7" fmla="*/ 1038749 h 527"/>
              <a:gd name="T8" fmla="*/ 2877589 w 1375"/>
              <a:gd name="T9" fmla="*/ 1038749 h 527"/>
              <a:gd name="T10" fmla="*/ 2840459 w 1375"/>
              <a:gd name="T11" fmla="*/ 1008674 h 527"/>
              <a:gd name="T12" fmla="*/ 2865986 w 1375"/>
              <a:gd name="T13" fmla="*/ 913822 h 527"/>
              <a:gd name="T14" fmla="*/ 2961132 w 1375"/>
              <a:gd name="T15" fmla="*/ 939270 h 527"/>
              <a:gd name="T16" fmla="*/ 2968094 w 1375"/>
              <a:gd name="T17" fmla="*/ 987853 h 527"/>
              <a:gd name="T18" fmla="*/ 2982018 w 1375"/>
              <a:gd name="T19" fmla="*/ 1027182 h 527"/>
              <a:gd name="T20" fmla="*/ 2991300 w 1375"/>
              <a:gd name="T21" fmla="*/ 1031809 h 527"/>
              <a:gd name="T22" fmla="*/ 3190875 w 1375"/>
              <a:gd name="T23" fmla="*/ 916135 h 527"/>
              <a:gd name="T24" fmla="*/ 1594277 w 1375"/>
              <a:gd name="T25" fmla="*/ 0 h 527"/>
              <a:gd name="T26" fmla="*/ 0 w 1375"/>
              <a:gd name="T27" fmla="*/ 916135 h 527"/>
              <a:gd name="T28" fmla="*/ 204216 w 1375"/>
              <a:gd name="T29" fmla="*/ 1034122 h 527"/>
              <a:gd name="T30" fmla="*/ 204216 w 1375"/>
              <a:gd name="T31" fmla="*/ 1043376 h 527"/>
              <a:gd name="T32" fmla="*/ 176368 w 1375"/>
              <a:gd name="T33" fmla="*/ 1075765 h 527"/>
              <a:gd name="T34" fmla="*/ 139238 w 1375"/>
              <a:gd name="T35" fmla="*/ 1105840 h 527"/>
              <a:gd name="T36" fmla="*/ 164765 w 1375"/>
              <a:gd name="T37" fmla="*/ 1200692 h 527"/>
              <a:gd name="T38" fmla="*/ 259911 w 1375"/>
              <a:gd name="T39" fmla="*/ 1177557 h 527"/>
              <a:gd name="T40" fmla="*/ 266873 w 1375"/>
              <a:gd name="T41" fmla="*/ 1128975 h 527"/>
              <a:gd name="T42" fmla="*/ 266873 w 1375"/>
              <a:gd name="T43" fmla="*/ 1128975 h 527"/>
              <a:gd name="T44" fmla="*/ 283118 w 1375"/>
              <a:gd name="T45" fmla="*/ 1089646 h 527"/>
              <a:gd name="T46" fmla="*/ 290080 w 1375"/>
              <a:gd name="T47" fmla="*/ 1085019 h 527"/>
              <a:gd name="T48" fmla="*/ 489654 w 1375"/>
              <a:gd name="T49" fmla="*/ 1198379 h 527"/>
              <a:gd name="T50" fmla="*/ 1594277 w 1375"/>
              <a:gd name="T51" fmla="*/ 562174 h 527"/>
              <a:gd name="T52" fmla="*/ 2701221 w 1375"/>
              <a:gd name="T53" fmla="*/ 1198379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a:p>
        </p:txBody>
      </p:sp>
      <p:sp>
        <p:nvSpPr>
          <p:cNvPr id="233481" name="Freeform 9"/>
          <p:cNvSpPr>
            <a:spLocks/>
          </p:cNvSpPr>
          <p:nvPr/>
        </p:nvSpPr>
        <p:spPr bwMode="gray">
          <a:xfrm rot="7200000">
            <a:off x="4496594" y="2107406"/>
            <a:ext cx="1282700" cy="1944688"/>
          </a:xfrm>
          <a:custGeom>
            <a:avLst/>
            <a:gdLst>
              <a:gd name="T0" fmla="*/ 1282700 w 550"/>
              <a:gd name="T1" fmla="*/ 307056 h 836"/>
              <a:gd name="T2" fmla="*/ 1275703 w 550"/>
              <a:gd name="T3" fmla="*/ 302404 h 836"/>
              <a:gd name="T4" fmla="*/ 1233724 w 550"/>
              <a:gd name="T5" fmla="*/ 309382 h 836"/>
              <a:gd name="T6" fmla="*/ 1233724 w 550"/>
              <a:gd name="T7" fmla="*/ 309382 h 836"/>
              <a:gd name="T8" fmla="*/ 1187081 w 550"/>
              <a:gd name="T9" fmla="*/ 327992 h 836"/>
              <a:gd name="T10" fmla="*/ 1119447 w 550"/>
              <a:gd name="T11" fmla="*/ 258206 h 836"/>
              <a:gd name="T12" fmla="*/ 1187081 w 550"/>
              <a:gd name="T13" fmla="*/ 186095 h 836"/>
              <a:gd name="T14" fmla="*/ 1233724 w 550"/>
              <a:gd name="T15" fmla="*/ 204704 h 836"/>
              <a:gd name="T16" fmla="*/ 1275703 w 550"/>
              <a:gd name="T17" fmla="*/ 211683 h 836"/>
              <a:gd name="T18" fmla="*/ 1282700 w 550"/>
              <a:gd name="T19" fmla="*/ 207030 h 836"/>
              <a:gd name="T20" fmla="*/ 1282700 w 550"/>
              <a:gd name="T21" fmla="*/ 190747 h 836"/>
              <a:gd name="T22" fmla="*/ 1282700 w 550"/>
              <a:gd name="T23" fmla="*/ 0 h 836"/>
              <a:gd name="T24" fmla="*/ 0 w 550"/>
              <a:gd name="T25" fmla="*/ 1279400 h 836"/>
              <a:gd name="T26" fmla="*/ 172581 w 550"/>
              <a:gd name="T27" fmla="*/ 1919100 h 836"/>
              <a:gd name="T28" fmla="*/ 356824 w 550"/>
              <a:gd name="T29" fmla="*/ 1814422 h 836"/>
              <a:gd name="T30" fmla="*/ 368485 w 550"/>
              <a:gd name="T31" fmla="*/ 1851641 h 836"/>
              <a:gd name="T32" fmla="*/ 375481 w 550"/>
              <a:gd name="T33" fmla="*/ 1900491 h 836"/>
              <a:gd name="T34" fmla="*/ 471101 w 550"/>
              <a:gd name="T35" fmla="*/ 1923752 h 836"/>
              <a:gd name="T36" fmla="*/ 499087 w 550"/>
              <a:gd name="T37" fmla="*/ 1828379 h 836"/>
              <a:gd name="T38" fmla="*/ 461772 w 550"/>
              <a:gd name="T39" fmla="*/ 1798139 h 836"/>
              <a:gd name="T40" fmla="*/ 461772 w 550"/>
              <a:gd name="T41" fmla="*/ 1798139 h 836"/>
              <a:gd name="T42" fmla="*/ 433786 w 550"/>
              <a:gd name="T43" fmla="*/ 1770224 h 836"/>
              <a:gd name="T44" fmla="*/ 620360 w 550"/>
              <a:gd name="T45" fmla="*/ 1660894 h 836"/>
              <a:gd name="T46" fmla="*/ 517744 w 550"/>
              <a:gd name="T47" fmla="*/ 1279400 h 836"/>
              <a:gd name="T48" fmla="*/ 1282700 w 550"/>
              <a:gd name="T49" fmla="*/ 516412 h 836"/>
              <a:gd name="T50" fmla="*/ 1282700 w 550"/>
              <a:gd name="T51" fmla="*/ 332644 h 836"/>
              <a:gd name="T52" fmla="*/ 1282700 w 550"/>
              <a:gd name="T53" fmla="*/ 307056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a:p>
        </p:txBody>
      </p:sp>
      <p:sp>
        <p:nvSpPr>
          <p:cNvPr id="233482" name="Freeform 10"/>
          <p:cNvSpPr>
            <a:spLocks/>
          </p:cNvSpPr>
          <p:nvPr/>
        </p:nvSpPr>
        <p:spPr bwMode="gray">
          <a:xfrm rot="7200000">
            <a:off x="3824288" y="3163887"/>
            <a:ext cx="1447800" cy="1920875"/>
          </a:xfrm>
          <a:custGeom>
            <a:avLst/>
            <a:gdLst>
              <a:gd name="T0" fmla="*/ 163198 w 621"/>
              <a:gd name="T1" fmla="*/ 0 h 826"/>
              <a:gd name="T2" fmla="*/ 163198 w 621"/>
              <a:gd name="T3" fmla="*/ 190692 h 826"/>
              <a:gd name="T4" fmla="*/ 163198 w 621"/>
              <a:gd name="T5" fmla="*/ 206971 h 826"/>
              <a:gd name="T6" fmla="*/ 156204 w 621"/>
              <a:gd name="T7" fmla="*/ 211622 h 826"/>
              <a:gd name="T8" fmla="*/ 114239 w 621"/>
              <a:gd name="T9" fmla="*/ 204645 h 826"/>
              <a:gd name="T10" fmla="*/ 67611 w 621"/>
              <a:gd name="T11" fmla="*/ 186041 h 826"/>
              <a:gd name="T12" fmla="*/ 0 w 621"/>
              <a:gd name="T13" fmla="*/ 258132 h 826"/>
              <a:gd name="T14" fmla="*/ 67611 w 621"/>
              <a:gd name="T15" fmla="*/ 327898 h 826"/>
              <a:gd name="T16" fmla="*/ 114239 w 621"/>
              <a:gd name="T17" fmla="*/ 309293 h 826"/>
              <a:gd name="T18" fmla="*/ 114239 w 621"/>
              <a:gd name="T19" fmla="*/ 309293 h 826"/>
              <a:gd name="T20" fmla="*/ 156204 w 621"/>
              <a:gd name="T21" fmla="*/ 302317 h 826"/>
              <a:gd name="T22" fmla="*/ 163198 w 621"/>
              <a:gd name="T23" fmla="*/ 306968 h 826"/>
              <a:gd name="T24" fmla="*/ 163198 w 621"/>
              <a:gd name="T25" fmla="*/ 332549 h 826"/>
              <a:gd name="T26" fmla="*/ 163198 w 621"/>
              <a:gd name="T27" fmla="*/ 516264 h 826"/>
              <a:gd name="T28" fmla="*/ 163198 w 621"/>
              <a:gd name="T29" fmla="*/ 516264 h 826"/>
              <a:gd name="T30" fmla="*/ 927898 w 621"/>
              <a:gd name="T31" fmla="*/ 1279033 h 826"/>
              <a:gd name="T32" fmla="*/ 825316 w 621"/>
              <a:gd name="T33" fmla="*/ 1660417 h 826"/>
              <a:gd name="T34" fmla="*/ 1009497 w 621"/>
              <a:gd name="T35" fmla="*/ 1765066 h 826"/>
              <a:gd name="T36" fmla="*/ 1016491 w 621"/>
              <a:gd name="T37" fmla="*/ 1762740 h 826"/>
              <a:gd name="T38" fmla="*/ 1032811 w 621"/>
              <a:gd name="T39" fmla="*/ 1720881 h 826"/>
              <a:gd name="T40" fmla="*/ 1032811 w 621"/>
              <a:gd name="T41" fmla="*/ 1720881 h 826"/>
              <a:gd name="T42" fmla="*/ 1039805 w 621"/>
              <a:gd name="T43" fmla="*/ 1674370 h 826"/>
              <a:gd name="T44" fmla="*/ 1135392 w 621"/>
              <a:gd name="T45" fmla="*/ 1648790 h 826"/>
              <a:gd name="T46" fmla="*/ 1161038 w 621"/>
              <a:gd name="T47" fmla="*/ 1744136 h 826"/>
              <a:gd name="T48" fmla="*/ 1123735 w 621"/>
              <a:gd name="T49" fmla="*/ 1774368 h 826"/>
              <a:gd name="T50" fmla="*/ 1095758 w 621"/>
              <a:gd name="T51" fmla="*/ 1806925 h 826"/>
              <a:gd name="T52" fmla="*/ 1095758 w 621"/>
              <a:gd name="T53" fmla="*/ 1816227 h 826"/>
              <a:gd name="T54" fmla="*/ 1275276 w 621"/>
              <a:gd name="T55" fmla="*/ 1920875 h 826"/>
              <a:gd name="T56" fmla="*/ 1447800 w 621"/>
              <a:gd name="T57" fmla="*/ 1279033 h 826"/>
              <a:gd name="T58" fmla="*/ 163198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a:p>
        </p:txBody>
      </p:sp>
      <p:sp>
        <p:nvSpPr>
          <p:cNvPr id="233483" name="Freeform 11"/>
          <p:cNvSpPr>
            <a:spLocks/>
          </p:cNvSpPr>
          <p:nvPr/>
        </p:nvSpPr>
        <p:spPr bwMode="gray">
          <a:xfrm rot="7200000">
            <a:off x="2733675" y="2606676"/>
            <a:ext cx="2217737" cy="931862"/>
          </a:xfrm>
          <a:custGeom>
            <a:avLst/>
            <a:gdLst>
              <a:gd name="T0" fmla="*/ 2038549 w 953"/>
              <a:gd name="T1" fmla="*/ 186372 h 400"/>
              <a:gd name="T2" fmla="*/ 2038549 w 953"/>
              <a:gd name="T3" fmla="*/ 177054 h 400"/>
              <a:gd name="T4" fmla="*/ 2066475 w 953"/>
              <a:gd name="T5" fmla="*/ 144439 h 400"/>
              <a:gd name="T6" fmla="*/ 2103709 w 953"/>
              <a:gd name="T7" fmla="*/ 114153 h 400"/>
              <a:gd name="T8" fmla="*/ 2078110 w 953"/>
              <a:gd name="T9" fmla="*/ 18637 h 400"/>
              <a:gd name="T10" fmla="*/ 1982699 w 953"/>
              <a:gd name="T11" fmla="*/ 44263 h 400"/>
              <a:gd name="T12" fmla="*/ 1975717 w 953"/>
              <a:gd name="T13" fmla="*/ 90857 h 400"/>
              <a:gd name="T14" fmla="*/ 1975717 w 953"/>
              <a:gd name="T15" fmla="*/ 90857 h 400"/>
              <a:gd name="T16" fmla="*/ 1959428 w 953"/>
              <a:gd name="T17" fmla="*/ 132790 h 400"/>
              <a:gd name="T18" fmla="*/ 1952446 w 953"/>
              <a:gd name="T19" fmla="*/ 135120 h 400"/>
              <a:gd name="T20" fmla="*/ 1768605 w 953"/>
              <a:gd name="T21" fmla="*/ 30286 h 400"/>
              <a:gd name="T22" fmla="*/ 1107705 w 953"/>
              <a:gd name="T23" fmla="*/ 412349 h 400"/>
              <a:gd name="T24" fmla="*/ 446805 w 953"/>
              <a:gd name="T25" fmla="*/ 30286 h 400"/>
              <a:gd name="T26" fmla="*/ 260636 w 953"/>
              <a:gd name="T27" fmla="*/ 139779 h 400"/>
              <a:gd name="T28" fmla="*/ 288562 w 953"/>
              <a:gd name="T29" fmla="*/ 167735 h 400"/>
              <a:gd name="T30" fmla="*/ 288562 w 953"/>
              <a:gd name="T31" fmla="*/ 167735 h 400"/>
              <a:gd name="T32" fmla="*/ 325796 w 953"/>
              <a:gd name="T33" fmla="*/ 198021 h 400"/>
              <a:gd name="T34" fmla="*/ 297870 w 953"/>
              <a:gd name="T35" fmla="*/ 293537 h 400"/>
              <a:gd name="T36" fmla="*/ 202459 w 953"/>
              <a:gd name="T37" fmla="*/ 270240 h 400"/>
              <a:gd name="T38" fmla="*/ 195477 w 953"/>
              <a:gd name="T39" fmla="*/ 221317 h 400"/>
              <a:gd name="T40" fmla="*/ 183842 w 953"/>
              <a:gd name="T41" fmla="*/ 184043 h 400"/>
              <a:gd name="T42" fmla="*/ 0 w 953"/>
              <a:gd name="T43" fmla="*/ 288877 h 400"/>
              <a:gd name="T44" fmla="*/ 1107705 w 953"/>
              <a:gd name="T45" fmla="*/ 931862 h 400"/>
              <a:gd name="T46" fmla="*/ 2217737 w 953"/>
              <a:gd name="T47" fmla="*/ 291207 h 400"/>
              <a:gd name="T48" fmla="*/ 2038549 w 953"/>
              <a:gd name="T49" fmla="*/ 186372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a:p>
        </p:txBody>
      </p:sp>
      <p:sp>
        <p:nvSpPr>
          <p:cNvPr id="233484" name="Oval 12"/>
          <p:cNvSpPr>
            <a:spLocks noChangeArrowheads="1"/>
          </p:cNvSpPr>
          <p:nvPr/>
        </p:nvSpPr>
        <p:spPr bwMode="gray">
          <a:xfrm>
            <a:off x="3870325" y="2803525"/>
            <a:ext cx="1360488" cy="1355725"/>
          </a:xfrm>
          <a:prstGeom prst="ellipse">
            <a:avLst/>
          </a:prstGeom>
          <a:gradFill rotWithShape="1">
            <a:gsLst>
              <a:gs pos="0">
                <a:srgbClr val="E2E2E2"/>
              </a:gs>
              <a:gs pos="100000">
                <a:srgbClr val="C3C3C3"/>
              </a:gs>
            </a:gsLst>
            <a:lin ang="5400000" scaled="1"/>
          </a:gradFill>
          <a:ln w="19050" algn="ctr">
            <a:solidFill>
              <a:srgbClr val="FFFFFF"/>
            </a:solidFill>
            <a:round/>
            <a:headEnd/>
            <a:tailEnd/>
          </a:ln>
        </p:spPr>
        <p:txBody>
          <a:bodyPr/>
          <a:lstStyle/>
          <a:p>
            <a:pPr algn="ctr"/>
            <a:endParaRPr lang="en-GB" sz="3800">
              <a:solidFill>
                <a:srgbClr val="000000"/>
              </a:solidFill>
            </a:endParaRPr>
          </a:p>
        </p:txBody>
      </p:sp>
      <p:sp>
        <p:nvSpPr>
          <p:cNvPr id="233485" name="Text Box 20"/>
          <p:cNvSpPr txBox="1">
            <a:spLocks noChangeArrowheads="1"/>
          </p:cNvSpPr>
          <p:nvPr/>
        </p:nvSpPr>
        <p:spPr bwMode="auto">
          <a:xfrm>
            <a:off x="3783013" y="3106738"/>
            <a:ext cx="1544637" cy="708025"/>
          </a:xfrm>
          <a:prstGeom prst="rect">
            <a:avLst/>
          </a:prstGeom>
          <a:noFill/>
          <a:ln w="9525">
            <a:noFill/>
            <a:miter lim="800000"/>
            <a:headEnd/>
            <a:tailEnd/>
          </a:ln>
          <a:effectLst>
            <a:outerShdw blurRad="50800" dist="50800" dir="5400000" algn="ctr" rotWithShape="0">
              <a:schemeClr val="tx1">
                <a:lumMod val="50000"/>
                <a:lumOff val="50000"/>
              </a:schemeClr>
            </a:outerShdw>
          </a:effectLst>
        </p:spPr>
        <p:txBody>
          <a:bodyPr>
            <a:spAutoFit/>
          </a:bodyPr>
          <a:lstStyle/>
          <a:p>
            <a:pPr algn="ctr" eaLnBrk="0" hangingPunct="0">
              <a:defRPr/>
            </a:pPr>
            <a:r>
              <a:rPr lang="tr-TR" sz="2000" dirty="0">
                <a:latin typeface="Calibri" pitchFamily="34" charset="0"/>
                <a:cs typeface="Calibri" pitchFamily="34" charset="0"/>
              </a:rPr>
              <a:t>İLO’NUN ÜÇLÜ YAPISI</a:t>
            </a:r>
            <a:endParaRPr lang="en-GB" sz="2000" dirty="0">
              <a:latin typeface="Calibri" pitchFamily="34" charset="0"/>
              <a:cs typeface="Calibri" pitchFamily="34" charset="0"/>
            </a:endParaRPr>
          </a:p>
        </p:txBody>
      </p:sp>
      <p:sp>
        <p:nvSpPr>
          <p:cNvPr id="131083" name="Rectangle 12"/>
          <p:cNvSpPr>
            <a:spLocks noChangeArrowheads="1"/>
          </p:cNvSpPr>
          <p:nvPr/>
        </p:nvSpPr>
        <p:spPr bwMode="gray">
          <a:xfrm>
            <a:off x="238125" y="668338"/>
            <a:ext cx="8520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33491" name="Text Box 6"/>
          <p:cNvSpPr txBox="1">
            <a:spLocks noChangeArrowheads="1"/>
          </p:cNvSpPr>
          <p:nvPr/>
        </p:nvSpPr>
        <p:spPr bwMode="auto">
          <a:xfrm>
            <a:off x="3797300" y="53594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tr-TR" sz="2000" b="1">
                <a:solidFill>
                  <a:srgbClr val="292929"/>
                </a:solidFill>
                <a:latin typeface="Calibri" pitchFamily="34" charset="0"/>
                <a:cs typeface="Calibri" pitchFamily="34" charset="0"/>
              </a:rPr>
              <a:t>ÇALIŞAN</a:t>
            </a:r>
            <a:endParaRPr lang="en-GB" sz="2000" b="1">
              <a:solidFill>
                <a:srgbClr val="292929"/>
              </a:solidFill>
              <a:latin typeface="Calibri" pitchFamily="34" charset="0"/>
              <a:cs typeface="Calibri" pitchFamily="34" charset="0"/>
            </a:endParaRPr>
          </a:p>
        </p:txBody>
      </p:sp>
      <p:sp>
        <p:nvSpPr>
          <p:cNvPr id="2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İLO’NUN ÜÇLÜ YAPISI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3" name="Text Box 6"/>
          <p:cNvSpPr txBox="1">
            <a:spLocks noChangeArrowheads="1"/>
          </p:cNvSpPr>
          <p:nvPr/>
        </p:nvSpPr>
        <p:spPr bwMode="auto">
          <a:xfrm>
            <a:off x="5842629" y="165735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pPr>
            <a:r>
              <a:rPr lang="tr-TR" sz="2000" b="1">
                <a:solidFill>
                  <a:srgbClr val="292929"/>
                </a:solidFill>
                <a:latin typeface="Calibri" pitchFamily="34" charset="0"/>
                <a:cs typeface="Calibri" pitchFamily="34" charset="0"/>
              </a:rPr>
              <a:t>İŞVEREN</a:t>
            </a:r>
            <a:endParaRPr lang="en-GB" sz="2000" b="1">
              <a:solidFill>
                <a:srgbClr val="292929"/>
              </a:solidFill>
              <a:latin typeface="Calibri" pitchFamily="34" charset="0"/>
              <a:cs typeface="Calibri" pitchFamily="34" charset="0"/>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31088" name="Picture 4" descr="D:\DOKTOR\1-ISTANBULUZMAN\1-EĞİTİM KURUMU\1. İstanbuluzman\2-RESİMLER\Meslekler\provide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5067300"/>
            <a:ext cx="13985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DOKTOR\2-DRUZ\1. EĞİTİM KURUMU\1. İstanbuluzman\2-RESİMLER\Meslekler\assista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661" y="2161114"/>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KTOR\2-DRUZ\1. EĞİTİM KURUMU\1. İstanbuluzman\2-RESİMLER\Meslekle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7514" y="2079625"/>
            <a:ext cx="1457325" cy="145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ILO'nun </a:t>
            </a:r>
            <a:r>
              <a:rPr lang="tr-TR" sz="2000" b="1" i="1" dirty="0">
                <a:solidFill>
                  <a:srgbClr val="000000"/>
                </a:solidFill>
                <a:latin typeface="Calibri" pitchFamily="34" charset="0"/>
                <a:cs typeface="Calibri" pitchFamily="34" charset="0"/>
              </a:rPr>
              <a:t>genişletilmiş politikaları, her yıl toplanan Uluslararası Çalışma Konferansı'nda belirlenir. </a:t>
            </a:r>
          </a:p>
          <a:p>
            <a:pPr algn="ctr">
              <a:spcAft>
                <a:spcPts val="1200"/>
              </a:spcAft>
              <a:buClr>
                <a:srgbClr val="292929"/>
              </a:buClr>
            </a:pPr>
            <a:r>
              <a:rPr lang="tr-TR" sz="2000" i="1" dirty="0">
                <a:solidFill>
                  <a:srgbClr val="000000"/>
                </a:solidFill>
                <a:latin typeface="Calibri" pitchFamily="34" charset="0"/>
                <a:cs typeface="Calibri" pitchFamily="34" charset="0"/>
              </a:rPr>
              <a:t>ILO üyesi ülkeler tarafından finanse edilen çalışma programı ve bütçesi </a:t>
            </a:r>
            <a:r>
              <a:rPr lang="tr-TR" sz="2000" i="1" dirty="0" smtClean="0">
                <a:solidFill>
                  <a:srgbClr val="000000"/>
                </a:solidFill>
                <a:latin typeface="Calibri" pitchFamily="34" charset="0"/>
                <a:cs typeface="Calibri" pitchFamily="34" charset="0"/>
              </a:rPr>
              <a:t>iki </a:t>
            </a:r>
            <a:r>
              <a:rPr lang="tr-TR" sz="2000" i="1" dirty="0">
                <a:solidFill>
                  <a:srgbClr val="000000"/>
                </a:solidFill>
                <a:latin typeface="Calibri" pitchFamily="34" charset="0"/>
                <a:cs typeface="Calibri" pitchFamily="34" charset="0"/>
              </a:rPr>
              <a:t>yılda bir aynı Konferans tarafından benimsenir</a:t>
            </a:r>
            <a:r>
              <a:rPr lang="tr-TR" sz="2000" i="1" dirty="0" smtClean="0">
                <a:solidFill>
                  <a:srgbClr val="000000"/>
                </a:solidFill>
                <a:latin typeface="Calibri" pitchFamily="34" charset="0"/>
                <a:cs typeface="Calibri" pitchFamily="34" charset="0"/>
              </a:rPr>
              <a:t>.</a:t>
            </a:r>
          </a:p>
          <a:p>
            <a:pPr algn="ctr">
              <a:spcAft>
                <a:spcPts val="1200"/>
              </a:spcAft>
              <a:buClr>
                <a:srgbClr val="292929"/>
              </a:buClr>
            </a:pPr>
            <a:r>
              <a:rPr lang="tr-TR" sz="2000" b="1" i="1" dirty="0" smtClean="0">
                <a:solidFill>
                  <a:srgbClr val="000000"/>
                </a:solidFill>
                <a:latin typeface="Calibri" pitchFamily="34" charset="0"/>
                <a:cs typeface="Calibri" pitchFamily="34" charset="0"/>
              </a:rPr>
              <a:t>Yönetim kurulu 28 hükümet temsilcisi, 14 İşveren temsilcisi ve 14 İşçi temsilcisi olmak üzere 56 kişiden oluşmaktadır.</a:t>
            </a:r>
            <a:endParaRPr lang="tr-TR" sz="2000" b="1" i="1" dirty="0">
              <a:solidFill>
                <a:srgbClr val="000000"/>
              </a:solidFill>
              <a:latin typeface="Calibri" pitchFamily="34" charset="0"/>
              <a:cs typeface="Calibri" pitchFamily="34" charset="0"/>
            </a:endParaRPr>
          </a:p>
          <a:p>
            <a:pPr algn="ctr">
              <a:spcAft>
                <a:spcPts val="1200"/>
              </a:spcAft>
              <a:buClr>
                <a:srgbClr val="292929"/>
              </a:buClr>
            </a:pPr>
            <a:endParaRPr lang="tr-TR" sz="2000" i="1" dirty="0">
              <a:solidFill>
                <a:srgbClr val="000000"/>
              </a:solidFill>
              <a:latin typeface="Calibri" pitchFamily="34" charset="0"/>
              <a:cs typeface="Calibri" pitchFamily="34" charset="0"/>
            </a:endParaRPr>
          </a:p>
        </p:txBody>
      </p:sp>
      <p:sp>
        <p:nvSpPr>
          <p:cNvPr id="1321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2105" name="Group 9"/>
          <p:cNvGrpSpPr>
            <a:grpSpLocks/>
          </p:cNvGrpSpPr>
          <p:nvPr/>
        </p:nvGrpSpPr>
        <p:grpSpPr bwMode="auto">
          <a:xfrm>
            <a:off x="323850" y="1555750"/>
            <a:ext cx="1482725" cy="1482725"/>
            <a:chOff x="1710" y="1035"/>
            <a:chExt cx="2316" cy="2316"/>
          </a:xfrm>
        </p:grpSpPr>
        <p:grpSp>
          <p:nvGrpSpPr>
            <p:cNvPr id="132107" name="Group 10"/>
            <p:cNvGrpSpPr>
              <a:grpSpLocks/>
            </p:cNvGrpSpPr>
            <p:nvPr/>
          </p:nvGrpSpPr>
          <p:grpSpPr bwMode="auto">
            <a:xfrm rot="3600000">
              <a:off x="1710" y="1035"/>
              <a:ext cx="2316" cy="2316"/>
              <a:chOff x="1710" y="1035"/>
              <a:chExt cx="2316" cy="2316"/>
            </a:xfrm>
          </p:grpSpPr>
          <p:sp>
            <p:nvSpPr>
              <p:cNvPr id="13211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211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211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2108" name="Group 14"/>
            <p:cNvGrpSpPr>
              <a:grpSpLocks/>
            </p:cNvGrpSpPr>
            <p:nvPr/>
          </p:nvGrpSpPr>
          <p:grpSpPr bwMode="auto">
            <a:xfrm rot="7200000">
              <a:off x="2059" y="1386"/>
              <a:ext cx="1616" cy="1614"/>
              <a:chOff x="2060" y="1387"/>
              <a:chExt cx="1616" cy="1614"/>
            </a:xfrm>
          </p:grpSpPr>
          <p:sp>
            <p:nvSpPr>
              <p:cNvPr id="13210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211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211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ÇALIŞMA ÖRGÜTÜ – ILO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2000" i="1" dirty="0" smtClean="0">
              <a:solidFill>
                <a:srgbClr val="000000"/>
              </a:solidFill>
              <a:latin typeface="Calibri" pitchFamily="34" charset="0"/>
              <a:cs typeface="Calibri" pitchFamily="34" charset="0"/>
            </a:endParaRPr>
          </a:p>
          <a:p>
            <a:pPr algn="ctr">
              <a:spcAft>
                <a:spcPts val="1200"/>
              </a:spcAft>
              <a:buClr>
                <a:srgbClr val="292929"/>
              </a:buClr>
            </a:pPr>
            <a:r>
              <a:rPr lang="tr-TR" sz="2000" i="1" dirty="0" smtClean="0">
                <a:solidFill>
                  <a:srgbClr val="000000"/>
                </a:solidFill>
                <a:latin typeface="Calibri" pitchFamily="34" charset="0"/>
                <a:cs typeface="Calibri" pitchFamily="34" charset="0"/>
              </a:rPr>
              <a:t>ILO’nun düzenlediği uluslararası konferansa 2 hükümet temsilcisi ve 1 işveren temsilcisi ile katılabilmektedir. Bu delegeler bağımsız olarak söz alabilir ve oy kullanabilirler. </a:t>
            </a:r>
            <a:endParaRPr lang="tr-TR" sz="2000"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C00000"/>
                </a:solidFill>
                <a:latin typeface="Calibri" pitchFamily="34" charset="0"/>
                <a:cs typeface="Calibri" pitchFamily="34" charset="0"/>
              </a:rPr>
              <a:t>ILO’ya </a:t>
            </a:r>
            <a:r>
              <a:rPr lang="tr-TR" sz="2000" b="1" i="1" dirty="0">
                <a:solidFill>
                  <a:srgbClr val="C00000"/>
                </a:solidFill>
                <a:latin typeface="Calibri" pitchFamily="34" charset="0"/>
                <a:cs typeface="Calibri" pitchFamily="34" charset="0"/>
              </a:rPr>
              <a:t>220 ülke üyedir. </a:t>
            </a:r>
            <a:r>
              <a:rPr lang="tr-TR" sz="2000" b="1" i="1" dirty="0" smtClean="0">
                <a:solidFill>
                  <a:srgbClr val="000000"/>
                </a:solidFill>
                <a:latin typeface="Calibri" pitchFamily="34" charset="0"/>
                <a:cs typeface="Calibri" pitchFamily="34" charset="0"/>
              </a:rPr>
              <a:t>En çok üyesi olan uluslararası kuruluştur.</a:t>
            </a:r>
            <a:endParaRPr lang="tr-TR" sz="2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Türkiye Cumhuriyeti </a:t>
            </a:r>
            <a:r>
              <a:rPr lang="tr-TR" sz="2000" b="1" i="1" dirty="0" smtClean="0">
                <a:solidFill>
                  <a:srgbClr val="000000"/>
                </a:solidFill>
                <a:latin typeface="Calibri" pitchFamily="34" charset="0"/>
                <a:cs typeface="Calibri" pitchFamily="34" charset="0"/>
              </a:rPr>
              <a:t>ILO’ya </a:t>
            </a:r>
            <a:r>
              <a:rPr lang="tr-TR" sz="2000" b="1" i="1" dirty="0" smtClean="0">
                <a:solidFill>
                  <a:srgbClr val="6B9B1A"/>
                </a:solidFill>
                <a:latin typeface="Calibri" pitchFamily="34" charset="0"/>
                <a:cs typeface="Calibri" pitchFamily="34" charset="0"/>
              </a:rPr>
              <a:t>1932</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yılında üye olmuştur.</a:t>
            </a:r>
          </a:p>
          <a:p>
            <a:pPr algn="ctr">
              <a:spcAft>
                <a:spcPts val="1200"/>
              </a:spcAft>
              <a:buClr>
                <a:srgbClr val="292929"/>
              </a:buClr>
            </a:pPr>
            <a:endParaRPr lang="tr-TR" sz="2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 </a:t>
            </a:r>
            <a:endParaRPr lang="tr-TR" sz="2000" i="1" dirty="0">
              <a:solidFill>
                <a:srgbClr val="000000"/>
              </a:solidFill>
              <a:latin typeface="Calibri" pitchFamily="34" charset="0"/>
              <a:cs typeface="Calibri" pitchFamily="34" charset="0"/>
            </a:endParaRPr>
          </a:p>
        </p:txBody>
      </p:sp>
      <p:sp>
        <p:nvSpPr>
          <p:cNvPr id="13312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3129" name="Group 9"/>
          <p:cNvGrpSpPr>
            <a:grpSpLocks/>
          </p:cNvGrpSpPr>
          <p:nvPr/>
        </p:nvGrpSpPr>
        <p:grpSpPr bwMode="auto">
          <a:xfrm>
            <a:off x="323850" y="1555750"/>
            <a:ext cx="1482725" cy="1482725"/>
            <a:chOff x="1710" y="1035"/>
            <a:chExt cx="2316" cy="2316"/>
          </a:xfrm>
        </p:grpSpPr>
        <p:grpSp>
          <p:nvGrpSpPr>
            <p:cNvPr id="133131" name="Group 10"/>
            <p:cNvGrpSpPr>
              <a:grpSpLocks/>
            </p:cNvGrpSpPr>
            <p:nvPr/>
          </p:nvGrpSpPr>
          <p:grpSpPr bwMode="auto">
            <a:xfrm rot="3600000">
              <a:off x="1710" y="1035"/>
              <a:ext cx="2316" cy="2316"/>
              <a:chOff x="1710" y="1035"/>
              <a:chExt cx="2316" cy="2316"/>
            </a:xfrm>
          </p:grpSpPr>
          <p:sp>
            <p:nvSpPr>
              <p:cNvPr id="13313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313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313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3132" name="Group 14"/>
            <p:cNvGrpSpPr>
              <a:grpSpLocks/>
            </p:cNvGrpSpPr>
            <p:nvPr/>
          </p:nvGrpSpPr>
          <p:grpSpPr bwMode="auto">
            <a:xfrm rot="7200000">
              <a:off x="2059" y="1386"/>
              <a:ext cx="1616" cy="1614"/>
              <a:chOff x="2060" y="1387"/>
              <a:chExt cx="1616" cy="1614"/>
            </a:xfrm>
          </p:grpSpPr>
          <p:sp>
            <p:nvSpPr>
              <p:cNvPr id="13313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313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313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ÇALIŞMA ÖRGÜTÜ – ILO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4 TEMEL STRATEJİK HEDEFİ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250825">
              <a:spcAft>
                <a:spcPts val="1200"/>
              </a:spcAft>
              <a:buClr>
                <a:srgbClr val="292929"/>
              </a:buClr>
              <a:buFont typeface="Arial" charset="0"/>
              <a:buAutoNum type="arabicPeriod"/>
            </a:pPr>
            <a:r>
              <a:rPr lang="tr-TR" sz="2000" b="1" i="1" dirty="0" smtClean="0">
                <a:solidFill>
                  <a:srgbClr val="000000"/>
                </a:solidFill>
                <a:latin typeface="Calibri" pitchFamily="34" charset="0"/>
                <a:cs typeface="Calibri" pitchFamily="34" charset="0"/>
              </a:rPr>
              <a:t>Çalışma </a:t>
            </a:r>
            <a:r>
              <a:rPr lang="tr-TR" sz="2000" b="1" i="1" dirty="0">
                <a:solidFill>
                  <a:srgbClr val="000000"/>
                </a:solidFill>
                <a:latin typeface="Calibri" pitchFamily="34" charset="0"/>
                <a:cs typeface="Calibri" pitchFamily="34" charset="0"/>
              </a:rPr>
              <a:t>yaşamında standartlar, temel ilke ve haklar geliştirmek ve gerçekleştirmek,</a:t>
            </a:r>
          </a:p>
          <a:p>
            <a:pPr marL="358775" indent="-250825">
              <a:spcAft>
                <a:spcPts val="1200"/>
              </a:spcAft>
              <a:buClr>
                <a:srgbClr val="292929"/>
              </a:buClr>
              <a:buFont typeface="Arial" charset="0"/>
              <a:buAutoNum type="arabicPeriod"/>
            </a:pPr>
            <a:r>
              <a:rPr lang="tr-TR" sz="2000" b="1" i="1" dirty="0">
                <a:solidFill>
                  <a:srgbClr val="000000"/>
                </a:solidFill>
                <a:latin typeface="Calibri" pitchFamily="34" charset="0"/>
                <a:cs typeface="Calibri" pitchFamily="34" charset="0"/>
              </a:rPr>
              <a:t>Kadın ve erkeklerin insana yakışır işlere sahip olabilmeleri için daha fazla fırsat oluşturmak,</a:t>
            </a:r>
          </a:p>
          <a:p>
            <a:pPr marL="358775" indent="-250825">
              <a:spcAft>
                <a:spcPts val="1200"/>
              </a:spcAft>
              <a:buClr>
                <a:srgbClr val="292929"/>
              </a:buClr>
              <a:buFont typeface="Arial" charset="0"/>
              <a:buAutoNum type="arabicPeriod"/>
            </a:pPr>
            <a:r>
              <a:rPr lang="tr-TR" sz="2000" b="1" i="1" dirty="0">
                <a:solidFill>
                  <a:srgbClr val="000000"/>
                </a:solidFill>
                <a:latin typeface="Calibri" pitchFamily="34" charset="0"/>
                <a:cs typeface="Calibri" pitchFamily="34" charset="0"/>
              </a:rPr>
              <a:t>Sosyal koruma programlarının kapsamını ve etkinliğini artırmak</a:t>
            </a:r>
          </a:p>
          <a:p>
            <a:pPr marL="358775" indent="-250825">
              <a:spcAft>
                <a:spcPts val="1200"/>
              </a:spcAft>
              <a:buClr>
                <a:srgbClr val="292929"/>
              </a:buClr>
              <a:buFont typeface="Arial" charset="0"/>
              <a:buAutoNum type="arabicPeriod"/>
            </a:pPr>
            <a:r>
              <a:rPr lang="tr-TR" sz="2000" b="1" i="1" dirty="0">
                <a:solidFill>
                  <a:srgbClr val="000000"/>
                </a:solidFill>
                <a:latin typeface="Calibri" pitchFamily="34" charset="0"/>
                <a:cs typeface="Calibri" pitchFamily="34" charset="0"/>
              </a:rPr>
              <a:t>Üçlü yapıyı ve sosyal diyalogu güçlendirmek</a:t>
            </a:r>
            <a:r>
              <a:rPr lang="tr-TR" sz="2000" b="1" i="1" dirty="0" smtClean="0">
                <a:solidFill>
                  <a:srgbClr val="000000"/>
                </a:solidFill>
                <a:latin typeface="Calibri" pitchFamily="34" charset="0"/>
                <a:cs typeface="Calibri" pitchFamily="34" charset="0"/>
              </a:rPr>
              <a:t>,</a:t>
            </a:r>
          </a:p>
          <a:p>
            <a:pPr marL="107950">
              <a:spcAft>
                <a:spcPts val="1200"/>
              </a:spcAft>
              <a:buClr>
                <a:srgbClr val="292929"/>
              </a:buClr>
            </a:pPr>
            <a:r>
              <a:rPr lang="tr-TR" sz="2000" i="1" dirty="0" smtClean="0">
                <a:solidFill>
                  <a:srgbClr val="000000"/>
                </a:solidFill>
                <a:latin typeface="Calibri" pitchFamily="34" charset="0"/>
                <a:cs typeface="Calibri" pitchFamily="34" charset="0"/>
              </a:rPr>
              <a:t>………bu hedefler bir dizi yollarla gerçekleştirilmektedir.</a:t>
            </a:r>
            <a:endParaRPr lang="tr-TR" sz="2000" i="1" dirty="0">
              <a:solidFill>
                <a:srgbClr val="000000"/>
              </a:solidFill>
              <a:latin typeface="Calibri" pitchFamily="34" charset="0"/>
              <a:cs typeface="Calibri" pitchFamily="34" charset="0"/>
            </a:endParaRPr>
          </a:p>
        </p:txBody>
      </p:sp>
      <p:sp>
        <p:nvSpPr>
          <p:cNvPr id="1341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4153" name="Group 9"/>
          <p:cNvGrpSpPr>
            <a:grpSpLocks/>
          </p:cNvGrpSpPr>
          <p:nvPr/>
        </p:nvGrpSpPr>
        <p:grpSpPr bwMode="auto">
          <a:xfrm>
            <a:off x="323850" y="1555750"/>
            <a:ext cx="1482725" cy="1482725"/>
            <a:chOff x="1710" y="1035"/>
            <a:chExt cx="2316" cy="2316"/>
          </a:xfrm>
        </p:grpSpPr>
        <p:grpSp>
          <p:nvGrpSpPr>
            <p:cNvPr id="134155" name="Group 10"/>
            <p:cNvGrpSpPr>
              <a:grpSpLocks/>
            </p:cNvGrpSpPr>
            <p:nvPr/>
          </p:nvGrpSpPr>
          <p:grpSpPr bwMode="auto">
            <a:xfrm rot="3600000">
              <a:off x="1710" y="1035"/>
              <a:ext cx="2316" cy="2316"/>
              <a:chOff x="1710" y="1035"/>
              <a:chExt cx="2316" cy="2316"/>
            </a:xfrm>
          </p:grpSpPr>
          <p:sp>
            <p:nvSpPr>
              <p:cNvPr id="1341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41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41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4156" name="Group 14"/>
            <p:cNvGrpSpPr>
              <a:grpSpLocks/>
            </p:cNvGrpSpPr>
            <p:nvPr/>
          </p:nvGrpSpPr>
          <p:grpSpPr bwMode="auto">
            <a:xfrm rot="7200000">
              <a:off x="2059" y="1386"/>
              <a:ext cx="1616" cy="1614"/>
              <a:chOff x="2060" y="1387"/>
              <a:chExt cx="1616" cy="1614"/>
            </a:xfrm>
          </p:grpSpPr>
          <p:sp>
            <p:nvSpPr>
              <p:cNvPr id="1341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41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41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STRATEJİK HEDEFLERİ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4 TEMEL STRATEJİK HEDEFİ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08075" indent="-342900">
              <a:spcAft>
                <a:spcPts val="1200"/>
              </a:spcAft>
              <a:buClr>
                <a:srgbClr val="292929"/>
              </a:buClr>
              <a:buFont typeface="Wingdings" pitchFamily="2" charset="2"/>
              <a:buChar char="ü"/>
            </a:pPr>
            <a:r>
              <a:rPr lang="tr-TR" sz="2000" i="1" dirty="0" smtClean="0">
                <a:solidFill>
                  <a:srgbClr val="000000"/>
                </a:solidFill>
                <a:latin typeface="Calibri" pitchFamily="34" charset="0"/>
                <a:cs typeface="Calibri" pitchFamily="34" charset="0"/>
              </a:rPr>
              <a:t>Temel </a:t>
            </a:r>
            <a:r>
              <a:rPr lang="tr-TR" sz="2000" i="1" dirty="0">
                <a:solidFill>
                  <a:srgbClr val="000000"/>
                </a:solidFill>
                <a:latin typeface="Calibri" pitchFamily="34" charset="0"/>
                <a:cs typeface="Calibri" pitchFamily="34" charset="0"/>
              </a:rPr>
              <a:t>insan haklarını geliştirmek, çalışma ve yaşam koşullarını iyileştirmek, istihdam olanakları oluşturmak üzere </a:t>
            </a:r>
            <a:r>
              <a:rPr lang="tr-TR" sz="2000" b="1" i="1" dirty="0">
                <a:solidFill>
                  <a:srgbClr val="000000"/>
                </a:solidFill>
                <a:latin typeface="Calibri" pitchFamily="34" charset="0"/>
                <a:cs typeface="Calibri" pitchFamily="34" charset="0"/>
              </a:rPr>
              <a:t>uluslararası politika ve programların </a:t>
            </a:r>
            <a:r>
              <a:rPr lang="tr-TR" sz="2000" i="1" dirty="0">
                <a:solidFill>
                  <a:srgbClr val="000000"/>
                </a:solidFill>
                <a:latin typeface="Calibri" pitchFamily="34" charset="0"/>
                <a:cs typeface="Calibri" pitchFamily="34" charset="0"/>
              </a:rPr>
              <a:t>oluşturulması,</a:t>
            </a:r>
          </a:p>
          <a:p>
            <a:pPr marL="308075" indent="-342900">
              <a:spcAft>
                <a:spcPts val="1200"/>
              </a:spcAft>
              <a:buClr>
                <a:srgbClr val="292929"/>
              </a:buClr>
              <a:buFont typeface="Wingdings" pitchFamily="2" charset="2"/>
              <a:buChar char="ü"/>
            </a:pPr>
            <a:r>
              <a:rPr lang="tr-TR" sz="2000" i="1" dirty="0" smtClean="0">
                <a:solidFill>
                  <a:srgbClr val="000000"/>
                </a:solidFill>
                <a:latin typeface="Calibri" pitchFamily="34" charset="0"/>
                <a:cs typeface="Calibri" pitchFamily="34" charset="0"/>
              </a:rPr>
              <a:t>Uluslararası </a:t>
            </a:r>
            <a:r>
              <a:rPr lang="tr-TR" sz="2000" i="1" dirty="0">
                <a:solidFill>
                  <a:srgbClr val="000000"/>
                </a:solidFill>
                <a:latin typeface="Calibri" pitchFamily="34" charset="0"/>
                <a:cs typeface="Calibri" pitchFamily="34" charset="0"/>
              </a:rPr>
              <a:t>çalışma standartlarının oluşturulması; bu standartların uygulanmasının izlenmesi için uygun mekanizmanın oluşturulması, standartların ulusal merciiler, söz konusu politikaların hayata geçirilmesinde yol gösterici olmaktadır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1341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4153" name="Group 9"/>
          <p:cNvGrpSpPr>
            <a:grpSpLocks/>
          </p:cNvGrpSpPr>
          <p:nvPr/>
        </p:nvGrpSpPr>
        <p:grpSpPr bwMode="auto">
          <a:xfrm>
            <a:off x="323850" y="1555750"/>
            <a:ext cx="1482725" cy="1482725"/>
            <a:chOff x="1710" y="1035"/>
            <a:chExt cx="2316" cy="2316"/>
          </a:xfrm>
        </p:grpSpPr>
        <p:grpSp>
          <p:nvGrpSpPr>
            <p:cNvPr id="134155" name="Group 10"/>
            <p:cNvGrpSpPr>
              <a:grpSpLocks/>
            </p:cNvGrpSpPr>
            <p:nvPr/>
          </p:nvGrpSpPr>
          <p:grpSpPr bwMode="auto">
            <a:xfrm rot="3600000">
              <a:off x="1710" y="1035"/>
              <a:ext cx="2316" cy="2316"/>
              <a:chOff x="1710" y="1035"/>
              <a:chExt cx="2316" cy="2316"/>
            </a:xfrm>
          </p:grpSpPr>
          <p:sp>
            <p:nvSpPr>
              <p:cNvPr id="1341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41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41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4156" name="Group 14"/>
            <p:cNvGrpSpPr>
              <a:grpSpLocks/>
            </p:cNvGrpSpPr>
            <p:nvPr/>
          </p:nvGrpSpPr>
          <p:grpSpPr bwMode="auto">
            <a:xfrm rot="7200000">
              <a:off x="2059" y="1386"/>
              <a:ext cx="1616" cy="1614"/>
              <a:chOff x="2060" y="1387"/>
              <a:chExt cx="1616" cy="1614"/>
            </a:xfrm>
          </p:grpSpPr>
          <p:sp>
            <p:nvSpPr>
              <p:cNvPr id="1341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41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41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STRATEJİK HEDEFLERİ</a:t>
            </a:r>
          </a:p>
        </p:txBody>
      </p:sp>
    </p:spTree>
    <p:extLst>
      <p:ext uri="{BB962C8B-B14F-4D97-AF65-F5344CB8AC3E}">
        <p14:creationId xmlns:p14="http://schemas.microsoft.com/office/powerpoint/2010/main" val="20843969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4 TEMEL STRATEJİK HEDEFİ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08075" indent="-342900">
              <a:spcAft>
                <a:spcPts val="1200"/>
              </a:spcAft>
              <a:buClr>
                <a:srgbClr val="292929"/>
              </a:buClr>
              <a:buFont typeface="Wingdings" pitchFamily="2" charset="2"/>
              <a:buChar char="ü"/>
            </a:pPr>
            <a:r>
              <a:rPr lang="tr-TR" sz="2000" i="1" dirty="0" smtClean="0">
                <a:solidFill>
                  <a:srgbClr val="000000"/>
                </a:solidFill>
                <a:latin typeface="Calibri" pitchFamily="34" charset="0"/>
                <a:cs typeface="Calibri" pitchFamily="34" charset="0"/>
              </a:rPr>
              <a:t>Devletlerin </a:t>
            </a:r>
            <a:r>
              <a:rPr lang="tr-TR" sz="2000" i="1" dirty="0">
                <a:solidFill>
                  <a:srgbClr val="000000"/>
                </a:solidFill>
                <a:latin typeface="Calibri" pitchFamily="34" charset="0"/>
                <a:cs typeface="Calibri" pitchFamily="34" charset="0"/>
              </a:rPr>
              <a:t>söz konusu politikaları pratikte fiilen gerçekleştirmelerine yardımcı olmak için, kapsamlı bir uluslararası </a:t>
            </a:r>
            <a:r>
              <a:rPr lang="tr-TR" sz="2000" b="1" i="1" dirty="0">
                <a:solidFill>
                  <a:srgbClr val="000000"/>
                </a:solidFill>
                <a:latin typeface="Calibri" pitchFamily="34" charset="0"/>
                <a:cs typeface="Calibri" pitchFamily="34" charset="0"/>
              </a:rPr>
              <a:t>teknik işbirliği</a:t>
            </a:r>
            <a:r>
              <a:rPr lang="tr-TR" sz="2000" i="1" dirty="0">
                <a:solidFill>
                  <a:srgbClr val="000000"/>
                </a:solidFill>
                <a:latin typeface="Calibri" pitchFamily="34" charset="0"/>
                <a:cs typeface="Calibri" pitchFamily="34" charset="0"/>
              </a:rPr>
              <a:t> programının, sosyal tarafların aktif ortaklığı ile oluşturulması ve uygulanması,</a:t>
            </a:r>
          </a:p>
          <a:p>
            <a:pPr marL="308075" indent="-342900">
              <a:spcAft>
                <a:spcPts val="1200"/>
              </a:spcAft>
              <a:buClr>
                <a:srgbClr val="292929"/>
              </a:buClr>
              <a:buFont typeface="Wingdings" pitchFamily="2" charset="2"/>
              <a:buChar char="ü"/>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çabaların tümünün geliştirilmesi için </a:t>
            </a:r>
            <a:r>
              <a:rPr lang="tr-TR" sz="2000" b="1" i="1" dirty="0">
                <a:solidFill>
                  <a:srgbClr val="000000"/>
                </a:solidFill>
                <a:latin typeface="Calibri" pitchFamily="34" charset="0"/>
                <a:cs typeface="Calibri" pitchFamily="34" charset="0"/>
              </a:rPr>
              <a:t>eğitim, öğretim, </a:t>
            </a:r>
            <a:r>
              <a:rPr lang="tr-TR" sz="2000" i="1" dirty="0">
                <a:solidFill>
                  <a:srgbClr val="000000"/>
                </a:solidFill>
                <a:latin typeface="Calibri" pitchFamily="34" charset="0"/>
                <a:cs typeface="Calibri" pitchFamily="34" charset="0"/>
              </a:rPr>
              <a:t>araştırma ve yayın faaliyetlerinde bulunulması,</a:t>
            </a:r>
          </a:p>
        </p:txBody>
      </p:sp>
      <p:sp>
        <p:nvSpPr>
          <p:cNvPr id="1341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4153" name="Group 9"/>
          <p:cNvGrpSpPr>
            <a:grpSpLocks/>
          </p:cNvGrpSpPr>
          <p:nvPr/>
        </p:nvGrpSpPr>
        <p:grpSpPr bwMode="auto">
          <a:xfrm>
            <a:off x="323850" y="1555750"/>
            <a:ext cx="1482725" cy="1482725"/>
            <a:chOff x="1710" y="1035"/>
            <a:chExt cx="2316" cy="2316"/>
          </a:xfrm>
        </p:grpSpPr>
        <p:grpSp>
          <p:nvGrpSpPr>
            <p:cNvPr id="134155" name="Group 10"/>
            <p:cNvGrpSpPr>
              <a:grpSpLocks/>
            </p:cNvGrpSpPr>
            <p:nvPr/>
          </p:nvGrpSpPr>
          <p:grpSpPr bwMode="auto">
            <a:xfrm rot="3600000">
              <a:off x="1710" y="1035"/>
              <a:ext cx="2316" cy="2316"/>
              <a:chOff x="1710" y="1035"/>
              <a:chExt cx="2316" cy="2316"/>
            </a:xfrm>
          </p:grpSpPr>
          <p:sp>
            <p:nvSpPr>
              <p:cNvPr id="1341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41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41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4156" name="Group 14"/>
            <p:cNvGrpSpPr>
              <a:grpSpLocks/>
            </p:cNvGrpSpPr>
            <p:nvPr/>
          </p:nvGrpSpPr>
          <p:grpSpPr bwMode="auto">
            <a:xfrm rot="7200000">
              <a:off x="2059" y="1386"/>
              <a:ext cx="1616" cy="1614"/>
              <a:chOff x="2060" y="1387"/>
              <a:chExt cx="1616" cy="1614"/>
            </a:xfrm>
          </p:grpSpPr>
          <p:sp>
            <p:nvSpPr>
              <p:cNvPr id="1341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41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41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STRATEJİK HEDEFLERİ</a:t>
            </a:r>
          </a:p>
        </p:txBody>
      </p:sp>
    </p:spTree>
    <p:extLst>
      <p:ext uri="{BB962C8B-B14F-4D97-AF65-F5344CB8AC3E}">
        <p14:creationId xmlns:p14="http://schemas.microsoft.com/office/powerpoint/2010/main" val="4585154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a:ln>
            <a:miter lim="800000"/>
            <a:headEnd/>
            <a:tailEnd/>
          </a:ln>
        </p:spPr>
        <p:txBody>
          <a:bodyPr anchor="ctr"/>
          <a:lstStyle/>
          <a:p>
            <a:pPr>
              <a:defRPr/>
            </a:pPr>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ULUSLARARASI </a:t>
            </a:r>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KURULUŞLAR</a:t>
            </a:r>
            <a:endPar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19812" name="Grup 1"/>
          <p:cNvGrpSpPr>
            <a:grpSpLocks/>
          </p:cNvGrpSpPr>
          <p:nvPr/>
        </p:nvGrpSpPr>
        <p:grpSpPr bwMode="auto">
          <a:xfrm>
            <a:off x="112713" y="981075"/>
            <a:ext cx="2878137" cy="5324475"/>
            <a:chOff x="112735" y="1037855"/>
            <a:chExt cx="2878902" cy="5324843"/>
          </a:xfrm>
        </p:grpSpPr>
        <p:sp>
          <p:nvSpPr>
            <p:cNvPr id="20" name="Rectangle 5"/>
            <p:cNvSpPr>
              <a:spLocks noChangeArrowheads="1"/>
            </p:cNvSpPr>
            <p:nvPr/>
          </p:nvSpPr>
          <p:spPr bwMode="gray">
            <a:xfrm>
              <a:off x="112735" y="1926916"/>
              <a:ext cx="2878902" cy="443578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defRPr/>
              </a:pPr>
              <a:endParaRPr lang="tr-TR" b="1" i="1" noProof="1">
                <a:solidFill>
                  <a:srgbClr val="000000"/>
                </a:solidFill>
                <a:latin typeface="Calibri" pitchFamily="34" charset="0"/>
                <a:cs typeface="Calibri" pitchFamily="34" charset="0"/>
              </a:endParaRPr>
            </a:p>
            <a:p>
              <a:pPr marL="36000" algn="ctr">
                <a:lnSpc>
                  <a:spcPct val="90000"/>
                </a:lnSpc>
                <a:spcAft>
                  <a:spcPct val="20000"/>
                </a:spcAft>
                <a:buClr>
                  <a:srgbClr val="292929"/>
                </a:buClr>
                <a:defRPr/>
              </a:pPr>
              <a:r>
                <a:rPr lang="tr-TR" b="1" i="1" noProof="1" smtClean="0">
                  <a:solidFill>
                    <a:srgbClr val="000000"/>
                  </a:solidFill>
                  <a:latin typeface="Calibri" pitchFamily="34" charset="0"/>
                  <a:cs typeface="Calibri" pitchFamily="34" charset="0"/>
                </a:rPr>
                <a:t>Katılımcılara;</a:t>
              </a:r>
              <a:endParaRPr lang="tr-TR" b="1" i="1" noProof="1">
                <a:solidFill>
                  <a:srgbClr val="000000"/>
                </a:solidFill>
                <a:latin typeface="Calibri" pitchFamily="34" charset="0"/>
                <a:cs typeface="Calibri" pitchFamily="34" charset="0"/>
              </a:endParaRPr>
            </a:p>
            <a:p>
              <a:pPr marL="36000" algn="ctr">
                <a:lnSpc>
                  <a:spcPct val="90000"/>
                </a:lnSpc>
                <a:spcAft>
                  <a:spcPct val="20000"/>
                </a:spcAft>
                <a:buClr>
                  <a:srgbClr val="292929"/>
                </a:buClr>
                <a:defRPr/>
              </a:pPr>
              <a:r>
                <a:rPr lang="tr-TR" b="1" i="1" noProof="1">
                  <a:solidFill>
                    <a:srgbClr val="000000"/>
                  </a:solidFill>
                  <a:latin typeface="Calibri" pitchFamily="34" charset="0"/>
                  <a:cs typeface="Calibri" pitchFamily="34" charset="0"/>
                </a:rPr>
                <a:t>«İş sağlığı ve güvenliği alanında devlet, işçi, işveren taraflarının yeri ve önemini, faaliyet gösteren ulusal ve uluslararası kuruluşlar hakkında bilgi sahibi olmalarını sağlamaktır.»</a:t>
              </a:r>
            </a:p>
          </p:txBody>
        </p:sp>
        <p:sp>
          <p:nvSpPr>
            <p:cNvPr id="119821"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cs typeface="Calibri" pitchFamily="34" charset="0"/>
                </a:rPr>
                <a:t>Konunun </a:t>
              </a:r>
            </a:p>
            <a:p>
              <a:pPr algn="ctr" defTabSz="801688" eaLnBrk="0" hangingPunct="0"/>
              <a:r>
                <a:rPr lang="tr-TR" sz="2400" b="1">
                  <a:solidFill>
                    <a:srgbClr val="FFFFFF"/>
                  </a:solidFill>
                  <a:latin typeface="Calibri" pitchFamily="34" charset="0"/>
                  <a:cs typeface="Calibri" pitchFamily="34" charset="0"/>
                </a:rPr>
                <a:t>Genel Amacı</a:t>
              </a:r>
            </a:p>
          </p:txBody>
        </p:sp>
      </p:grpSp>
      <p:grpSp>
        <p:nvGrpSpPr>
          <p:cNvPr id="119813" name="Grup 2"/>
          <p:cNvGrpSpPr>
            <a:grpSpLocks/>
          </p:cNvGrpSpPr>
          <p:nvPr/>
        </p:nvGrpSpPr>
        <p:grpSpPr bwMode="auto">
          <a:xfrm>
            <a:off x="3130550" y="981075"/>
            <a:ext cx="2879725" cy="5324475"/>
            <a:chOff x="3130901" y="1037854"/>
            <a:chExt cx="2878901" cy="5324845"/>
          </a:xfrm>
        </p:grpSpPr>
        <p:sp>
          <p:nvSpPr>
            <p:cNvPr id="119818"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Ülkemizde İSG alanında sorumluluğu bulunan kurum ve kuruluşlar hakkında bilgi edinmek,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ILO, WHO, OSHA, AB ve İSG alanında faaliyet gösteren diğer uluslararası kurum ve kuruluşları tanımak,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Uluslararası İSG sözleşmeleri ve ulusal mevzuattaki yeri hakkında bilgi sahibi olmak.</a:t>
              </a:r>
            </a:p>
            <a:p>
              <a:pPr marL="215900" indent="-179388">
                <a:lnSpc>
                  <a:spcPct val="90000"/>
                </a:lnSpc>
                <a:spcBef>
                  <a:spcPts val="600"/>
                </a:spcBef>
                <a:spcAft>
                  <a:spcPct val="20000"/>
                </a:spcAft>
                <a:buClr>
                  <a:srgbClr val="292929"/>
                </a:buClr>
                <a:buFont typeface="Wingdings" pitchFamily="2" charset="2"/>
                <a:buChar char="ü"/>
              </a:pPr>
              <a:endParaRPr lang="tr-TR" sz="1600" i="1" noProof="1">
                <a:solidFill>
                  <a:srgbClr val="000000"/>
                </a:solidFill>
                <a:latin typeface="Calibri" pitchFamily="34" charset="0"/>
                <a:cs typeface="Calibri" pitchFamily="34" charset="0"/>
              </a:endParaRPr>
            </a:p>
          </p:txBody>
        </p:sp>
        <p:sp>
          <p:nvSpPr>
            <p:cNvPr id="119819"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a:solidFill>
                    <a:srgbClr val="FFFFFF"/>
                  </a:solidFill>
                  <a:latin typeface="Calibri" pitchFamily="34" charset="0"/>
                  <a:cs typeface="Calibri" pitchFamily="34" charset="0"/>
                </a:rPr>
                <a:t>Öğrenme </a:t>
              </a:r>
            </a:p>
            <a:p>
              <a:pPr algn="ctr" defTabSz="801688" eaLnBrk="0" hangingPunct="0"/>
              <a:r>
                <a:rPr lang="tr-TR" sz="1600" b="1">
                  <a:solidFill>
                    <a:srgbClr val="FFFFFF"/>
                  </a:solidFill>
                  <a:latin typeface="Calibri" pitchFamily="34" charset="0"/>
                  <a:cs typeface="Calibri" pitchFamily="34" charset="0"/>
                </a:rPr>
                <a:t>Hedefleri</a:t>
              </a:r>
            </a:p>
          </p:txBody>
        </p:sp>
      </p:grpSp>
      <p:grpSp>
        <p:nvGrpSpPr>
          <p:cNvPr id="119814" name="Grup 3"/>
          <p:cNvGrpSpPr>
            <a:grpSpLocks/>
          </p:cNvGrpSpPr>
          <p:nvPr/>
        </p:nvGrpSpPr>
        <p:grpSpPr bwMode="auto">
          <a:xfrm>
            <a:off x="6140450" y="981075"/>
            <a:ext cx="2878138" cy="5324475"/>
            <a:chOff x="6140441" y="1037853"/>
            <a:chExt cx="2878901" cy="5324846"/>
          </a:xfrm>
        </p:grpSpPr>
        <p:sp>
          <p:nvSpPr>
            <p:cNvPr id="119816"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Çalışma ve Sosyal Güvenlik Bakanlığı (İSGGM, İSGÜM, İş Teftiş Kurulu Başkanlığı, ÇASGEM, SGK)</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Sağlık Bakanlığı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İşçi ve işveren kuruluşları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Kamu kurumu niteliğindeki meslek kuruluşları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Uluslararası Çalışma Örgütü (ILO)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Dünya Sağlık Örgütü (WHO)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AB ve Avrupa İSG Ajansı (OSHA)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ILO sözleşmeleri </a:t>
              </a:r>
            </a:p>
            <a:p>
              <a:pPr marL="215900" indent="-179388">
                <a:lnSpc>
                  <a:spcPct val="90000"/>
                </a:lnSpc>
                <a:spcBef>
                  <a:spcPts val="600"/>
                </a:spcBef>
                <a:spcAft>
                  <a:spcPct val="20000"/>
                </a:spcAft>
                <a:buClr>
                  <a:srgbClr val="292929"/>
                </a:buClr>
                <a:buFont typeface="Wingdings" pitchFamily="2" charset="2"/>
                <a:buChar char="ü"/>
              </a:pPr>
              <a:r>
                <a:rPr lang="tr-TR" sz="1600" i="1" noProof="1">
                  <a:solidFill>
                    <a:srgbClr val="000000"/>
                  </a:solidFill>
                  <a:latin typeface="Calibri" pitchFamily="34" charset="0"/>
                  <a:cs typeface="Calibri" pitchFamily="34" charset="0"/>
                </a:rPr>
                <a:t>AB direktifleri</a:t>
              </a:r>
            </a:p>
          </p:txBody>
        </p:sp>
        <p:sp>
          <p:nvSpPr>
            <p:cNvPr id="119817"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a:solidFill>
                    <a:srgbClr val="FFFFFF"/>
                  </a:solidFill>
                  <a:latin typeface="Calibri" pitchFamily="34" charset="0"/>
                  <a:cs typeface="Calibri" pitchFamily="34" charset="0"/>
                </a:rPr>
                <a:t>Konunun </a:t>
              </a:r>
            </a:p>
            <a:p>
              <a:pPr algn="ctr" defTabSz="801688" eaLnBrk="0" hangingPunct="0"/>
              <a:r>
                <a:rPr lang="tr-TR" sz="1600" b="1">
                  <a:solidFill>
                    <a:srgbClr val="FFFFFF"/>
                  </a:solidFill>
                  <a:latin typeface="Calibri" pitchFamily="34" charset="0"/>
                  <a:cs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ANAYASASI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İstihdam ve işsizliğin önlenmesi</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İş dışındaki hastalık ve kazalardan korunma</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Çocukların, gençlerin ve kadınların korunması</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Göçmen işçilerin haklarının korunması</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Çalışma </a:t>
            </a:r>
            <a:r>
              <a:rPr lang="tr-TR" sz="2000" b="1" i="1" dirty="0" smtClean="0">
                <a:solidFill>
                  <a:srgbClr val="000000"/>
                </a:solidFill>
                <a:latin typeface="Calibri" pitchFamily="34" charset="0"/>
                <a:cs typeface="Calibri" pitchFamily="34" charset="0"/>
              </a:rPr>
              <a:t>saatlerinin düzenlenmesi</a:t>
            </a:r>
            <a:endParaRPr lang="tr-TR" sz="2000" b="1" i="1" dirty="0">
              <a:solidFill>
                <a:srgbClr val="000000"/>
              </a:solidFill>
              <a:latin typeface="Calibri" pitchFamily="34" charset="0"/>
              <a:cs typeface="Calibri" pitchFamily="34" charset="0"/>
            </a:endParaRP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Uygun asgari </a:t>
            </a:r>
            <a:r>
              <a:rPr lang="tr-TR" sz="2000" b="1" i="1" dirty="0" smtClean="0">
                <a:solidFill>
                  <a:srgbClr val="000000"/>
                </a:solidFill>
                <a:latin typeface="Calibri" pitchFamily="34" charset="0"/>
                <a:cs typeface="Calibri" pitchFamily="34" charset="0"/>
              </a:rPr>
              <a:t>ücretlerin belirlenmesi</a:t>
            </a:r>
            <a:endParaRPr lang="tr-TR" sz="2000" b="1" i="1" dirty="0">
              <a:solidFill>
                <a:srgbClr val="000000"/>
              </a:solidFill>
              <a:latin typeface="Calibri" pitchFamily="34" charset="0"/>
              <a:cs typeface="Calibri" pitchFamily="34" charset="0"/>
            </a:endParaRP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Yaşlılıkta ve maluliyette koruma</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Eşit işe eşit </a:t>
            </a:r>
            <a:r>
              <a:rPr lang="tr-TR" sz="2000" b="1" i="1" dirty="0" smtClean="0">
                <a:solidFill>
                  <a:srgbClr val="000000"/>
                </a:solidFill>
                <a:latin typeface="Calibri" pitchFamily="34" charset="0"/>
                <a:cs typeface="Calibri" pitchFamily="34" charset="0"/>
              </a:rPr>
              <a:t>ücret verilmesi</a:t>
            </a:r>
            <a:endParaRPr lang="tr-TR" sz="2000" b="1" i="1" dirty="0">
              <a:solidFill>
                <a:srgbClr val="000000"/>
              </a:solidFill>
              <a:latin typeface="Calibri" pitchFamily="34" charset="0"/>
              <a:cs typeface="Calibri" pitchFamily="34" charset="0"/>
            </a:endParaRP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Örgütlenme özgürlüğü</a:t>
            </a:r>
          </a:p>
          <a:p>
            <a:pPr marL="358775" indent="-250825">
              <a:buClr>
                <a:srgbClr val="292929"/>
              </a:buClr>
              <a:buFont typeface="Arial" charset="0"/>
              <a:buAutoNum type="arabicPeriod"/>
            </a:pPr>
            <a:r>
              <a:rPr lang="tr-TR" sz="2000" b="1" i="1" dirty="0">
                <a:solidFill>
                  <a:srgbClr val="000000"/>
                </a:solidFill>
                <a:latin typeface="Calibri" pitchFamily="34" charset="0"/>
                <a:cs typeface="Calibri" pitchFamily="34" charset="0"/>
              </a:rPr>
              <a:t>Mesleki eğitim ve sürekli </a:t>
            </a:r>
            <a:r>
              <a:rPr lang="tr-TR" sz="2000" b="1" i="1" dirty="0" smtClean="0">
                <a:solidFill>
                  <a:srgbClr val="000000"/>
                </a:solidFill>
                <a:latin typeface="Calibri" pitchFamily="34" charset="0"/>
                <a:cs typeface="Calibri" pitchFamily="34" charset="0"/>
              </a:rPr>
              <a:t>eğitimin geliştirilmesi</a:t>
            </a:r>
            <a:endParaRPr lang="tr-TR" sz="2000" b="1" i="1" dirty="0">
              <a:solidFill>
                <a:srgbClr val="000000"/>
              </a:solidFill>
              <a:latin typeface="Calibri" pitchFamily="34" charset="0"/>
              <a:cs typeface="Calibri" pitchFamily="34" charset="0"/>
            </a:endParaRPr>
          </a:p>
        </p:txBody>
      </p:sp>
      <p:sp>
        <p:nvSpPr>
          <p:cNvPr id="1351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5177" name="Group 9"/>
          <p:cNvGrpSpPr>
            <a:grpSpLocks/>
          </p:cNvGrpSpPr>
          <p:nvPr/>
        </p:nvGrpSpPr>
        <p:grpSpPr bwMode="auto">
          <a:xfrm>
            <a:off x="323850" y="1555750"/>
            <a:ext cx="1482725" cy="1482725"/>
            <a:chOff x="1710" y="1035"/>
            <a:chExt cx="2316" cy="2316"/>
          </a:xfrm>
        </p:grpSpPr>
        <p:grpSp>
          <p:nvGrpSpPr>
            <p:cNvPr id="135179" name="Group 10"/>
            <p:cNvGrpSpPr>
              <a:grpSpLocks/>
            </p:cNvGrpSpPr>
            <p:nvPr/>
          </p:nvGrpSpPr>
          <p:grpSpPr bwMode="auto">
            <a:xfrm rot="3600000">
              <a:off x="1710" y="1035"/>
              <a:ext cx="2316" cy="2316"/>
              <a:chOff x="1710" y="1035"/>
              <a:chExt cx="2316" cy="2316"/>
            </a:xfrm>
          </p:grpSpPr>
          <p:sp>
            <p:nvSpPr>
              <p:cNvPr id="13518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3518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3518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35180" name="Group 14"/>
            <p:cNvGrpSpPr>
              <a:grpSpLocks/>
            </p:cNvGrpSpPr>
            <p:nvPr/>
          </p:nvGrpSpPr>
          <p:grpSpPr bwMode="auto">
            <a:xfrm rot="7200000">
              <a:off x="2059" y="1386"/>
              <a:ext cx="1616" cy="1614"/>
              <a:chOff x="2060" y="1387"/>
              <a:chExt cx="1616" cy="1614"/>
            </a:xfrm>
          </p:grpSpPr>
          <p:sp>
            <p:nvSpPr>
              <p:cNvPr id="13518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3518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3518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ANAYASASI (ILO HEDEFLERİ)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Kuruluşlar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ILO </a:t>
            </a:r>
            <a:r>
              <a:rPr lang="tr-TR" sz="2000" b="1" i="1" dirty="0">
                <a:solidFill>
                  <a:srgbClr val="000000"/>
                </a:solidFill>
                <a:latin typeface="Calibri" pitchFamily="34" charset="0"/>
                <a:cs typeface="Calibri" pitchFamily="34" charset="0"/>
              </a:rPr>
              <a:t>(Uluslararası Çalışma Örgütü)’nün faaliyetleri ile ilgili olarak aşağıdakilerden hangisi yanlıştır? </a:t>
            </a:r>
            <a:endParaRPr lang="tr-TR" sz="2000" b="1" i="1" dirty="0" smtClean="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Bağımsız </a:t>
            </a:r>
            <a:r>
              <a:rPr lang="tr-TR" i="1" dirty="0">
                <a:solidFill>
                  <a:srgbClr val="000000"/>
                </a:solidFill>
                <a:latin typeface="Calibri" pitchFamily="34" charset="0"/>
                <a:cs typeface="Calibri" pitchFamily="34" charset="0"/>
              </a:rPr>
              <a:t>işveren ve işçi örgütlerinin gelişimini teşvik etmekte ve bu örgütlere eğitim ve danışma hizmetleri </a:t>
            </a:r>
            <a:r>
              <a:rPr lang="tr-TR" i="1" dirty="0" smtClean="0">
                <a:solidFill>
                  <a:srgbClr val="000000"/>
                </a:solidFill>
                <a:latin typeface="Calibri" pitchFamily="34" charset="0"/>
                <a:cs typeface="Calibri" pitchFamily="34" charset="0"/>
              </a:rPr>
              <a:t>vermektedir</a:t>
            </a:r>
            <a:endParaRPr lang="tr-TR" i="1" dirty="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Mesleki </a:t>
            </a:r>
            <a:r>
              <a:rPr lang="tr-TR" i="1" dirty="0">
                <a:solidFill>
                  <a:srgbClr val="000000"/>
                </a:solidFill>
                <a:latin typeface="Calibri" pitchFamily="34" charset="0"/>
                <a:cs typeface="Calibri" pitchFamily="34" charset="0"/>
              </a:rPr>
              <a:t>eğitim ve mesleki rehabilitasyon, çalışma politikası, iş sağlığı ve güvenliği gibi konularda teknik yardım </a:t>
            </a:r>
            <a:r>
              <a:rPr lang="tr-TR" i="1" dirty="0" smtClean="0">
                <a:solidFill>
                  <a:srgbClr val="000000"/>
                </a:solidFill>
                <a:latin typeface="Calibri" pitchFamily="34" charset="0"/>
                <a:cs typeface="Calibri" pitchFamily="34" charset="0"/>
              </a:rPr>
              <a:t>sunmaktadır</a:t>
            </a:r>
            <a:endParaRPr lang="tr-TR" i="1" dirty="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ILO </a:t>
            </a:r>
            <a:r>
              <a:rPr lang="tr-TR" i="1" dirty="0">
                <a:solidFill>
                  <a:srgbClr val="000000"/>
                </a:solidFill>
                <a:latin typeface="Calibri" pitchFamily="34" charset="0"/>
                <a:cs typeface="Calibri" pitchFamily="34" charset="0"/>
              </a:rPr>
              <a:t>uluslararası çalışma standartlarını sözleşmeler ve tavsiyeler yoluyla ifade </a:t>
            </a:r>
            <a:r>
              <a:rPr lang="tr-TR" i="1" dirty="0" smtClean="0">
                <a:solidFill>
                  <a:srgbClr val="000000"/>
                </a:solidFill>
                <a:latin typeface="Calibri" pitchFamily="34" charset="0"/>
                <a:cs typeface="Calibri" pitchFamily="34" charset="0"/>
              </a:rPr>
              <a:t>etmektedir</a:t>
            </a:r>
            <a:endParaRPr lang="tr-TR" i="1" dirty="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İşçi </a:t>
            </a:r>
            <a:r>
              <a:rPr lang="tr-TR" i="1" dirty="0">
                <a:solidFill>
                  <a:srgbClr val="000000"/>
                </a:solidFill>
                <a:latin typeface="Calibri" pitchFamily="34" charset="0"/>
                <a:cs typeface="Calibri" pitchFamily="34" charset="0"/>
              </a:rPr>
              <a:t>ve işverenlerin katılımı ile oluşan ikili bir yapısı </a:t>
            </a:r>
            <a:r>
              <a:rPr lang="tr-TR" i="1" dirty="0" smtClean="0">
                <a:solidFill>
                  <a:srgbClr val="000000"/>
                </a:solidFill>
                <a:latin typeface="Calibri" pitchFamily="34" charset="0"/>
                <a:cs typeface="Calibri" pitchFamily="34" charset="0"/>
              </a:rPr>
              <a:t>vardır</a:t>
            </a:r>
            <a:endParaRPr lang="tr-TR"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İH-66</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4562440"/>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197117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36196" name="Grup 15"/>
          <p:cNvGrpSpPr>
            <a:grpSpLocks/>
          </p:cNvGrpSpPr>
          <p:nvPr/>
        </p:nvGrpSpPr>
        <p:grpSpPr bwMode="auto">
          <a:xfrm>
            <a:off x="-88900" y="1887538"/>
            <a:ext cx="8415338" cy="1766887"/>
            <a:chOff x="540375" y="3088309"/>
            <a:chExt cx="8414105" cy="1766887"/>
          </a:xfrm>
        </p:grpSpPr>
        <p:sp>
          <p:nvSpPr>
            <p:cNvPr id="4" name="Rechteck 4"/>
            <p:cNvSpPr>
              <a:spLocks noChangeArrowheads="1"/>
            </p:cNvSpPr>
            <p:nvPr/>
          </p:nvSpPr>
          <p:spPr bwMode="auto">
            <a:xfrm>
              <a:off x="540375" y="3088309"/>
              <a:ext cx="8414105" cy="1766887"/>
            </a:xfrm>
            <a:prstGeom prst="rect">
              <a:avLst/>
            </a:prstGeom>
            <a:noFill/>
            <a:ln w="9525" algn="ctr">
              <a:noFill/>
              <a:round/>
              <a:headEnd/>
              <a:tailEnd/>
            </a:ln>
          </p:spPr>
          <p:txBody>
            <a:bodyPr wrap="none" anchor="ctr"/>
            <a:lstStyle/>
            <a:p>
              <a:pPr marL="36000" algn="r">
                <a:defRPr/>
              </a:pP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ILO Sözleşmeleri=188</a:t>
              </a:r>
            </a:p>
          </p:txBody>
        </p:sp>
        <p:grpSp>
          <p:nvGrpSpPr>
            <p:cNvPr id="136209" name="Grup 1"/>
            <p:cNvGrpSpPr>
              <a:grpSpLocks/>
            </p:cNvGrpSpPr>
            <p:nvPr/>
          </p:nvGrpSpPr>
          <p:grpSpPr bwMode="auto">
            <a:xfrm>
              <a:off x="704071" y="3271241"/>
              <a:ext cx="1224000" cy="1320584"/>
              <a:chOff x="2409825" y="960751"/>
              <a:chExt cx="1181153" cy="1314162"/>
            </a:xfrm>
          </p:grpSpPr>
          <p:pic>
            <p:nvPicPr>
              <p:cNvPr id="136210" name="Picture 3" descr="D:\DOKTOR\1-DRUZ\1-EĞİTİM KURUMU\1. İstanbuluzman\2-RESİMLER\Kırtasiye\12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1093760"/>
                <a:ext cx="1181153" cy="118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211" name="Gruppieren 23"/>
              <p:cNvGrpSpPr>
                <a:grpSpLocks/>
              </p:cNvGrpSpPr>
              <p:nvPr/>
            </p:nvGrpSpPr>
            <p:grpSpPr bwMode="auto">
              <a:xfrm>
                <a:off x="2730270" y="960751"/>
                <a:ext cx="444705" cy="452666"/>
                <a:chOff x="2109788" y="1193609"/>
                <a:chExt cx="576264" cy="773304"/>
              </a:xfrm>
            </p:grpSpPr>
            <p:pic>
              <p:nvPicPr>
                <p:cNvPr id="136212" name="Picture 3" descr="\\Diskstation\PresentationLoad\PRESENTATIONLOAD\4_PRODUKTION\3_CHARTS &amp; DIAGRAMME\Sortieren\paper scraps\pin\pin_rot.png"/>
                <p:cNvPicPr>
                  <a:picLocks noChangeAspect="1" noChangeArrowheads="1"/>
                </p:cNvPicPr>
                <p:nvPr/>
              </p:nvPicPr>
              <p:blipFill>
                <a:blip r:embed="rId4" cstate="print">
                  <a:extLst>
                    <a:ext uri="{28A0092B-C50C-407E-A947-70E740481C1C}">
                      <a14:useLocalDpi xmlns:a14="http://schemas.microsoft.com/office/drawing/2010/main" val="0"/>
                    </a:ext>
                  </a:extLst>
                </a:blip>
                <a:srcRect l="22310" r="46835" b="37975"/>
                <a:stretch>
                  <a:fillRect/>
                </a:stretch>
              </p:blipFill>
              <p:spPr bwMode="auto">
                <a:xfrm flipH="1">
                  <a:off x="2233615" y="1193609"/>
                  <a:ext cx="452437" cy="68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llipse 15"/>
                <p:cNvSpPr/>
                <p:nvPr/>
              </p:nvSpPr>
              <p:spPr>
                <a:xfrm>
                  <a:off x="2109788" y="1647825"/>
                  <a:ext cx="495300" cy="319088"/>
                </a:xfrm>
                <a:prstGeom prst="ellipse">
                  <a:avLst/>
                </a:prstGeom>
                <a:gradFill flip="none" rotWithShape="1">
                  <a:gsLst>
                    <a:gs pos="0">
                      <a:schemeClr val="bg1">
                        <a:lumMod val="50000"/>
                      </a:schemeClr>
                    </a:gs>
                    <a:gs pos="2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grpSp>
        </p:grpSp>
      </p:grpSp>
      <p:grpSp>
        <p:nvGrpSpPr>
          <p:cNvPr id="136197" name="Grup 11"/>
          <p:cNvGrpSpPr>
            <a:grpSpLocks/>
          </p:cNvGrpSpPr>
          <p:nvPr/>
        </p:nvGrpSpPr>
        <p:grpSpPr bwMode="auto">
          <a:xfrm>
            <a:off x="53975" y="3662363"/>
            <a:ext cx="9093200" cy="1392237"/>
            <a:chOff x="33151" y="4855196"/>
            <a:chExt cx="9092798" cy="1393137"/>
          </a:xfrm>
        </p:grpSpPr>
        <p:grpSp>
          <p:nvGrpSpPr>
            <p:cNvPr id="136200" name="Grup 2"/>
            <p:cNvGrpSpPr>
              <a:grpSpLocks/>
            </p:cNvGrpSpPr>
            <p:nvPr/>
          </p:nvGrpSpPr>
          <p:grpSpPr bwMode="auto">
            <a:xfrm>
              <a:off x="33151" y="4902821"/>
              <a:ext cx="1224000" cy="1297433"/>
              <a:chOff x="1320800" y="890060"/>
              <a:chExt cx="1089025" cy="1338790"/>
            </a:xfrm>
          </p:grpSpPr>
          <p:pic>
            <p:nvPicPr>
              <p:cNvPr id="136202" name="Picture 2" descr="D:\DOKTOR\1-DRUZ\1-EĞİTİM KURUMU\1. İstanbuluzman\2-RESİMLER\Dokuman\paper_text_ch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0" y="1139825"/>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203" name="Gruppieren 23"/>
              <p:cNvGrpSpPr>
                <a:grpSpLocks/>
              </p:cNvGrpSpPr>
              <p:nvPr/>
            </p:nvGrpSpPr>
            <p:grpSpPr bwMode="auto">
              <a:xfrm>
                <a:off x="1587090" y="890060"/>
                <a:ext cx="497196" cy="424389"/>
                <a:chOff x="2109788" y="1241915"/>
                <a:chExt cx="644284" cy="724998"/>
              </a:xfrm>
            </p:grpSpPr>
            <p:pic>
              <p:nvPicPr>
                <p:cNvPr id="136204" name="Picture 3" descr="\\Diskstation\PresentationLoad\PRESENTATIONLOAD\4_PRODUKTION\3_CHARTS &amp; DIAGRAMME\Sortieren\paper scraps\pin\pin_rot.png"/>
                <p:cNvPicPr>
                  <a:picLocks noChangeAspect="1" noChangeArrowheads="1"/>
                </p:cNvPicPr>
                <p:nvPr/>
              </p:nvPicPr>
              <p:blipFill>
                <a:blip r:embed="rId6" cstate="print">
                  <a:extLst>
                    <a:ext uri="{28A0092B-C50C-407E-A947-70E740481C1C}">
                      <a14:useLocalDpi xmlns:a14="http://schemas.microsoft.com/office/drawing/2010/main" val="0"/>
                    </a:ext>
                  </a:extLst>
                </a:blip>
                <a:srcRect l="22310" r="46835" b="37975"/>
                <a:stretch>
                  <a:fillRect/>
                </a:stretch>
              </p:blipFill>
              <p:spPr bwMode="auto">
                <a:xfrm flipH="1">
                  <a:off x="2301635" y="1241915"/>
                  <a:ext cx="452437" cy="68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lipse 15"/>
                <p:cNvSpPr/>
                <p:nvPr/>
              </p:nvSpPr>
              <p:spPr>
                <a:xfrm>
                  <a:off x="2109788" y="1647825"/>
                  <a:ext cx="495300" cy="319088"/>
                </a:xfrm>
                <a:prstGeom prst="ellipse">
                  <a:avLst/>
                </a:prstGeom>
                <a:gradFill flip="none" rotWithShape="1">
                  <a:gsLst>
                    <a:gs pos="0">
                      <a:schemeClr val="bg1">
                        <a:lumMod val="50000"/>
                      </a:schemeClr>
                    </a:gs>
                    <a:gs pos="2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grpSp>
        </p:grpSp>
        <p:sp>
          <p:nvSpPr>
            <p:cNvPr id="18" name="Rechteck 4"/>
            <p:cNvSpPr>
              <a:spLocks noChangeArrowheads="1"/>
            </p:cNvSpPr>
            <p:nvPr/>
          </p:nvSpPr>
          <p:spPr bwMode="auto">
            <a:xfrm>
              <a:off x="52200" y="4855196"/>
              <a:ext cx="9073749" cy="1393137"/>
            </a:xfrm>
            <a:prstGeom prst="rect">
              <a:avLst/>
            </a:prstGeom>
            <a:noFill/>
            <a:ln w="9525" algn="ctr">
              <a:noFill/>
              <a:round/>
              <a:headEnd/>
              <a:tailEnd/>
            </a:ln>
          </p:spPr>
          <p:txBody>
            <a:bodyPr wrap="none" anchor="ctr"/>
            <a:lstStyle/>
            <a:p>
              <a:pPr marL="36000" algn="r">
                <a:defRPr/>
              </a:pPr>
              <a:r>
                <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rPr>
                <a:t>          ILO Tavsiye Kararları=199</a:t>
              </a:r>
            </a:p>
          </p:txBody>
        </p:sp>
      </p:grpSp>
      <p:pic>
        <p:nvPicPr>
          <p:cNvPr id="1361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9563" y="1166813"/>
            <a:ext cx="84613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9" name="Line 7"/>
          <p:cNvSpPr>
            <a:spLocks noChangeShapeType="1"/>
          </p:cNvSpPr>
          <p:nvPr/>
        </p:nvSpPr>
        <p:spPr bwMode="auto">
          <a:xfrm>
            <a:off x="38100" y="3548063"/>
            <a:ext cx="9072563" cy="0"/>
          </a:xfrm>
          <a:prstGeom prst="line">
            <a:avLst/>
          </a:prstGeom>
          <a:noFill/>
          <a:ln w="28575">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solidFill>
                <a:srgbClr val="000000"/>
              </a:solidFill>
            </a:endParaRPr>
          </a:p>
        </p:txBody>
      </p:sp>
    </p:spTree>
    <p:extLst>
      <p:ext uri="{BB962C8B-B14F-4D97-AF65-F5344CB8AC3E}">
        <p14:creationId xmlns:p14="http://schemas.microsoft.com/office/powerpoint/2010/main" val="11595741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ILO SÖZLEŞMELERİ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7950" algn="ctr">
              <a:spcAft>
                <a:spcPts val="1200"/>
              </a:spcAft>
              <a:buClr>
                <a:srgbClr val="292929"/>
              </a:buClr>
            </a:pPr>
            <a:endParaRPr lang="tr-TR" sz="800" i="1">
              <a:solidFill>
                <a:srgbClr val="000000"/>
              </a:solidFill>
              <a:latin typeface="Calibri" pitchFamily="34" charset="0"/>
              <a:cs typeface="Calibri" pitchFamily="34" charset="0"/>
            </a:endParaRPr>
          </a:p>
          <a:p>
            <a:pPr marL="107950" algn="ctr">
              <a:spcAft>
                <a:spcPts val="1200"/>
              </a:spcAft>
              <a:buClr>
                <a:srgbClr val="292929"/>
              </a:buClr>
            </a:pPr>
            <a:r>
              <a:rPr lang="tr-TR" i="1">
                <a:solidFill>
                  <a:srgbClr val="000000"/>
                </a:solidFill>
                <a:latin typeface="Calibri" pitchFamily="34" charset="0"/>
                <a:cs typeface="Calibri" pitchFamily="34" charset="0"/>
              </a:rPr>
              <a:t>ILO'nun temel ve en önemli işlevlerinden biri, Uluslararası Çalışma Konferansı'nın uluslararası standartları belirleyen </a:t>
            </a:r>
            <a:r>
              <a:rPr lang="tr-TR" b="1" i="1">
                <a:solidFill>
                  <a:srgbClr val="000000"/>
                </a:solidFill>
                <a:latin typeface="Calibri" pitchFamily="34" charset="0"/>
                <a:cs typeface="Calibri" pitchFamily="34" charset="0"/>
              </a:rPr>
              <a:t>Sözleşme ve Tavsiye Kararlarının üçlü yapı (işçi-işveren-hükümet) tarafından kabul edilmesidir. </a:t>
            </a:r>
          </a:p>
          <a:p>
            <a:pPr marL="107950" algn="ctr">
              <a:spcAft>
                <a:spcPts val="1200"/>
              </a:spcAft>
              <a:buClr>
                <a:srgbClr val="292929"/>
              </a:buClr>
            </a:pPr>
            <a:r>
              <a:rPr lang="tr-TR" b="1" i="1">
                <a:solidFill>
                  <a:srgbClr val="000000"/>
                </a:solidFill>
                <a:latin typeface="Calibri" pitchFamily="34" charset="0"/>
                <a:cs typeface="Calibri" pitchFamily="34" charset="0"/>
              </a:rPr>
              <a:t>Bu sözleşmeler</a:t>
            </a:r>
            <a:r>
              <a:rPr lang="tr-TR" i="1">
                <a:solidFill>
                  <a:srgbClr val="000000"/>
                </a:solidFill>
                <a:latin typeface="Calibri" pitchFamily="34" charset="0"/>
                <a:cs typeface="Calibri" pitchFamily="34" charset="0"/>
              </a:rPr>
              <a:t>, üye ülkelerin yasama organlarındaki onaylarıyla birlikte, öngördükleri koşullarının </a:t>
            </a:r>
            <a:r>
              <a:rPr lang="tr-TR" b="1" i="1">
                <a:solidFill>
                  <a:srgbClr val="000000"/>
                </a:solidFill>
                <a:latin typeface="Calibri" pitchFamily="34" charset="0"/>
                <a:cs typeface="Calibri" pitchFamily="34" charset="0"/>
              </a:rPr>
              <a:t>uygulanması konusunda bağlayıcı hükümler içerir. </a:t>
            </a:r>
          </a:p>
          <a:p>
            <a:pPr marL="107950" algn="ctr">
              <a:spcAft>
                <a:spcPts val="1200"/>
              </a:spcAft>
              <a:buClr>
                <a:srgbClr val="292929"/>
              </a:buClr>
            </a:pPr>
            <a:r>
              <a:rPr lang="tr-TR" b="1" i="1">
                <a:solidFill>
                  <a:srgbClr val="000000"/>
                </a:solidFill>
                <a:latin typeface="Calibri" pitchFamily="34" charset="0"/>
                <a:cs typeface="Calibri" pitchFamily="34" charset="0"/>
              </a:rPr>
              <a:t>Tavsiye kararları ise, politika geliştirme, yasama ve uygulama konularında rehberlik eder.</a:t>
            </a:r>
          </a:p>
        </p:txBody>
      </p:sp>
      <p:sp>
        <p:nvSpPr>
          <p:cNvPr id="1372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37225" name="Group 9"/>
          <p:cNvGrpSpPr>
            <a:grpSpLocks/>
          </p:cNvGrpSpPr>
          <p:nvPr/>
        </p:nvGrpSpPr>
        <p:grpSpPr bwMode="auto">
          <a:xfrm>
            <a:off x="323850" y="1555750"/>
            <a:ext cx="1482725" cy="1482725"/>
            <a:chOff x="1710" y="1035"/>
            <a:chExt cx="2316" cy="2316"/>
          </a:xfrm>
        </p:grpSpPr>
        <p:grpSp>
          <p:nvGrpSpPr>
            <p:cNvPr id="137227" name="Group 10"/>
            <p:cNvGrpSpPr>
              <a:grpSpLocks/>
            </p:cNvGrpSpPr>
            <p:nvPr/>
          </p:nvGrpSpPr>
          <p:grpSpPr bwMode="auto">
            <a:xfrm rot="3600000">
              <a:off x="1710" y="1035"/>
              <a:ext cx="2316" cy="2316"/>
              <a:chOff x="1710" y="1035"/>
              <a:chExt cx="2316" cy="2316"/>
            </a:xfrm>
          </p:grpSpPr>
          <p:sp>
            <p:nvSpPr>
              <p:cNvPr id="13723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3723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3723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37228" name="Group 14"/>
            <p:cNvGrpSpPr>
              <a:grpSpLocks/>
            </p:cNvGrpSpPr>
            <p:nvPr/>
          </p:nvGrpSpPr>
          <p:grpSpPr bwMode="auto">
            <a:xfrm rot="7200000">
              <a:off x="2059" y="1386"/>
              <a:ext cx="1616" cy="1614"/>
              <a:chOff x="2060" y="1387"/>
              <a:chExt cx="1616" cy="1614"/>
            </a:xfrm>
          </p:grpSpPr>
          <p:sp>
            <p:nvSpPr>
              <p:cNvPr id="13722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3723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3723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SÖZLEŞMELERİ - TAVSİYE KARARLARI</a:t>
            </a:r>
          </a:p>
        </p:txBody>
      </p:sp>
    </p:spTree>
    <p:extLst>
      <p:ext uri="{BB962C8B-B14F-4D97-AF65-F5344CB8AC3E}">
        <p14:creationId xmlns:p14="http://schemas.microsoft.com/office/powerpoint/2010/main" val="4981035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2</a:t>
            </a:r>
          </a:p>
        </p:txBody>
      </p:sp>
      <p:sp>
        <p:nvSpPr>
          <p:cNvPr id="13824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İşsizlik Sözleşmesi</a:t>
            </a:r>
            <a:endParaRPr lang="tr-TR" sz="2000" i="1">
              <a:solidFill>
                <a:srgbClr val="000000"/>
              </a:solidFill>
              <a:latin typeface="Calibri" pitchFamily="34" charset="0"/>
              <a:cs typeface="Calibri" pitchFamily="34" charset="0"/>
            </a:endParaRPr>
          </a:p>
        </p:txBody>
      </p:sp>
      <p:sp>
        <p:nvSpPr>
          <p:cNvPr id="13824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11</a:t>
            </a:r>
          </a:p>
        </p:txBody>
      </p:sp>
      <p:sp>
        <p:nvSpPr>
          <p:cNvPr id="13824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Örgütlenme Özgürlüğü (Tarım) Sözleşmesi</a:t>
            </a:r>
          </a:p>
        </p:txBody>
      </p:sp>
      <p:sp>
        <p:nvSpPr>
          <p:cNvPr id="13824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14</a:t>
            </a:r>
          </a:p>
        </p:txBody>
      </p:sp>
      <p:sp>
        <p:nvSpPr>
          <p:cNvPr id="13825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Haftalık Dinlenme (Sanayi) Sözleşmesi</a:t>
            </a:r>
          </a:p>
        </p:txBody>
      </p:sp>
      <p:sp>
        <p:nvSpPr>
          <p:cNvPr id="13825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15</a:t>
            </a:r>
          </a:p>
        </p:txBody>
      </p:sp>
      <p:sp>
        <p:nvSpPr>
          <p:cNvPr id="13825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Hemen yada kısa sürede uygulayabileceği bilgi ve becerileri öğrenmek ister,</a:t>
            </a:r>
          </a:p>
        </p:txBody>
      </p:sp>
      <p:sp>
        <p:nvSpPr>
          <p:cNvPr id="13825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29</a:t>
            </a:r>
          </a:p>
        </p:txBody>
      </p:sp>
      <p:sp>
        <p:nvSpPr>
          <p:cNvPr id="13825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Zorla Çalıştırma Sözleşmesi</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825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34</a:t>
            </a:r>
          </a:p>
        </p:txBody>
      </p:sp>
      <p:sp>
        <p:nvSpPr>
          <p:cNvPr id="13825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Ücretli İş Bulma Büroları Sözleşmesi</a:t>
            </a:r>
          </a:p>
        </p:txBody>
      </p:sp>
      <p:sp>
        <p:nvSpPr>
          <p:cNvPr id="13825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42</a:t>
            </a:r>
          </a:p>
        </p:txBody>
      </p:sp>
      <p:sp>
        <p:nvSpPr>
          <p:cNvPr id="13825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İşçinin Tazmini (Meslek Hastalıkları) Sözleşmesi (Revize)</a:t>
            </a:r>
          </a:p>
        </p:txBody>
      </p:sp>
    </p:spTree>
    <p:extLst>
      <p:ext uri="{BB962C8B-B14F-4D97-AF65-F5344CB8AC3E}">
        <p14:creationId xmlns:p14="http://schemas.microsoft.com/office/powerpoint/2010/main" val="38849036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9269"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45</a:t>
            </a:r>
          </a:p>
        </p:txBody>
      </p:sp>
      <p:sp>
        <p:nvSpPr>
          <p:cNvPr id="139270"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Yeraltı İşleri (Kadınlar) Sözleşmesi</a:t>
            </a:r>
          </a:p>
        </p:txBody>
      </p:sp>
      <p:sp>
        <p:nvSpPr>
          <p:cNvPr id="139271"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53</a:t>
            </a:r>
          </a:p>
        </p:txBody>
      </p:sp>
      <p:sp>
        <p:nvSpPr>
          <p:cNvPr id="139272"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Ticaret Gemilerinde Çalışan Kaptanlar ve  Gemi Zabitlerinin Meslekî Yeterliliklerinin Asgari İcaplarına İlişkin Sözleşme</a:t>
            </a:r>
          </a:p>
        </p:txBody>
      </p:sp>
      <p:sp>
        <p:nvSpPr>
          <p:cNvPr id="139273"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55</a:t>
            </a:r>
          </a:p>
        </p:txBody>
      </p:sp>
      <p:sp>
        <p:nvSpPr>
          <p:cNvPr id="139274"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Gemi adamlarının Hastalanması, Yaralanması ya da Ölümü Halinde Armatörün Sorumluluğuna İlişkin Sözleşme</a:t>
            </a:r>
          </a:p>
        </p:txBody>
      </p:sp>
      <p:sp>
        <p:nvSpPr>
          <p:cNvPr id="139275"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58</a:t>
            </a:r>
          </a:p>
        </p:txBody>
      </p:sp>
      <p:sp>
        <p:nvSpPr>
          <p:cNvPr id="139276"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Asgari Yaş (Deniz) Sözleşmesi (Revize)</a:t>
            </a:r>
          </a:p>
        </p:txBody>
      </p:sp>
      <p:sp>
        <p:nvSpPr>
          <p:cNvPr id="139277"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59</a:t>
            </a:r>
          </a:p>
        </p:txBody>
      </p:sp>
      <p:sp>
        <p:nvSpPr>
          <p:cNvPr id="139278"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Asgari Yaş (Sanayi) Sözleşmesi (Revize)</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9280"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68</a:t>
            </a:r>
          </a:p>
        </p:txBody>
      </p:sp>
      <p:sp>
        <p:nvSpPr>
          <p:cNvPr id="139281"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Gemilerde Mürettebat İçin İaşe ve Yemek Hizmetlerine İlişkin Sözleşme</a:t>
            </a:r>
          </a:p>
        </p:txBody>
      </p:sp>
      <p:sp>
        <p:nvSpPr>
          <p:cNvPr id="139282"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69</a:t>
            </a:r>
          </a:p>
        </p:txBody>
      </p:sp>
      <p:sp>
        <p:nvSpPr>
          <p:cNvPr id="139283"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Gemi Aşçılarının Mesleki Ehliyet Diplomalarına İlişkin Sözleşme</a:t>
            </a:r>
          </a:p>
        </p:txBody>
      </p:sp>
    </p:spTree>
    <p:extLst>
      <p:ext uri="{BB962C8B-B14F-4D97-AF65-F5344CB8AC3E}">
        <p14:creationId xmlns:p14="http://schemas.microsoft.com/office/powerpoint/2010/main" val="35514793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0293"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73</a:t>
            </a:r>
          </a:p>
        </p:txBody>
      </p:sp>
      <p:sp>
        <p:nvSpPr>
          <p:cNvPr id="140294"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Gemiadamlarının Sağlık Muayenesine İlişkin Sözleşme</a:t>
            </a:r>
          </a:p>
        </p:txBody>
      </p:sp>
      <p:sp>
        <p:nvSpPr>
          <p:cNvPr id="140295"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77</a:t>
            </a:r>
          </a:p>
        </p:txBody>
      </p:sp>
      <p:sp>
        <p:nvSpPr>
          <p:cNvPr id="140296"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Gençlerin Tıbbi Muayenesi (Sanayi) Sözleşmesi</a:t>
            </a:r>
          </a:p>
        </p:txBody>
      </p:sp>
      <p:sp>
        <p:nvSpPr>
          <p:cNvPr id="140297"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80</a:t>
            </a:r>
          </a:p>
        </p:txBody>
      </p:sp>
      <p:sp>
        <p:nvSpPr>
          <p:cNvPr id="140298"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Son Maddelerin Revizyonu Sözleşmesi</a:t>
            </a:r>
          </a:p>
        </p:txBody>
      </p:sp>
      <p:sp>
        <p:nvSpPr>
          <p:cNvPr id="140299"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81</a:t>
            </a:r>
          </a:p>
        </p:txBody>
      </p:sp>
      <p:sp>
        <p:nvSpPr>
          <p:cNvPr id="140300"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İş Teftişi Sözleşmesi)</a:t>
            </a:r>
          </a:p>
        </p:txBody>
      </p:sp>
      <p:sp>
        <p:nvSpPr>
          <p:cNvPr id="140301"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87</a:t>
            </a:r>
          </a:p>
        </p:txBody>
      </p:sp>
      <p:sp>
        <p:nvSpPr>
          <p:cNvPr id="140302"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Sendika Özgürlüğü ve Sendikalaşma Hakkının Korunması Sözleşmesi</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0304"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88</a:t>
            </a:r>
          </a:p>
        </p:txBody>
      </p:sp>
      <p:sp>
        <p:nvSpPr>
          <p:cNvPr id="140305"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İş ve İşçi Bulma Servisi Kurulması Sözleşmesi</a:t>
            </a:r>
          </a:p>
        </p:txBody>
      </p:sp>
      <p:sp>
        <p:nvSpPr>
          <p:cNvPr id="140306"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92</a:t>
            </a:r>
          </a:p>
        </p:txBody>
      </p:sp>
      <p:sp>
        <p:nvSpPr>
          <p:cNvPr id="140307"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Mürettebatin Gemide Barınmasına İlişkin Sözleşme</a:t>
            </a:r>
          </a:p>
        </p:txBody>
      </p:sp>
    </p:spTree>
    <p:extLst>
      <p:ext uri="{BB962C8B-B14F-4D97-AF65-F5344CB8AC3E}">
        <p14:creationId xmlns:p14="http://schemas.microsoft.com/office/powerpoint/2010/main" val="12381116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1317"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94</a:t>
            </a:r>
          </a:p>
        </p:txBody>
      </p:sp>
      <p:sp>
        <p:nvSpPr>
          <p:cNvPr id="141318"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Çalışma Şartları (Kamu Sözleşmeleri) Sözleşmesi</a:t>
            </a:r>
          </a:p>
        </p:txBody>
      </p:sp>
      <p:sp>
        <p:nvSpPr>
          <p:cNvPr id="141319"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95</a:t>
            </a:r>
          </a:p>
        </p:txBody>
      </p:sp>
      <p:sp>
        <p:nvSpPr>
          <p:cNvPr id="141320"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Ücretlerin Korunması Sözleşmesi</a:t>
            </a:r>
          </a:p>
        </p:txBody>
      </p:sp>
      <p:sp>
        <p:nvSpPr>
          <p:cNvPr id="141321"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96</a:t>
            </a:r>
          </a:p>
        </p:txBody>
      </p:sp>
      <p:sp>
        <p:nvSpPr>
          <p:cNvPr id="141322"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Ücretli İş Bulma Büroları Sözleşmesi (Revize)</a:t>
            </a:r>
          </a:p>
        </p:txBody>
      </p:sp>
      <p:sp>
        <p:nvSpPr>
          <p:cNvPr id="141323"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99</a:t>
            </a:r>
          </a:p>
        </p:txBody>
      </p:sp>
      <p:sp>
        <p:nvSpPr>
          <p:cNvPr id="141324"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Örgütlenme ve Toplu Pazarlık Hakkı Sözleşmesi</a:t>
            </a:r>
          </a:p>
        </p:txBody>
      </p:sp>
      <p:sp>
        <p:nvSpPr>
          <p:cNvPr id="141325"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100</a:t>
            </a:r>
          </a:p>
        </p:txBody>
      </p:sp>
      <p:sp>
        <p:nvSpPr>
          <p:cNvPr id="141326"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Eşit Ücret Sözleşmesi</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1328"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102</a:t>
            </a:r>
          </a:p>
        </p:txBody>
      </p:sp>
      <p:sp>
        <p:nvSpPr>
          <p:cNvPr id="141329"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Sosyal Güvenlik (Asgari Standartlar) Sözleşmesi</a:t>
            </a:r>
          </a:p>
        </p:txBody>
      </p:sp>
      <p:sp>
        <p:nvSpPr>
          <p:cNvPr id="141330"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105</a:t>
            </a:r>
          </a:p>
        </p:txBody>
      </p:sp>
      <p:sp>
        <p:nvSpPr>
          <p:cNvPr id="141331"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Zorla Çalıştırmanın Kaldırılması Sözleşmesi</a:t>
            </a:r>
          </a:p>
        </p:txBody>
      </p:sp>
    </p:spTree>
    <p:extLst>
      <p:ext uri="{BB962C8B-B14F-4D97-AF65-F5344CB8AC3E}">
        <p14:creationId xmlns:p14="http://schemas.microsoft.com/office/powerpoint/2010/main" val="17291961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2341"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108</a:t>
            </a:r>
          </a:p>
        </p:txBody>
      </p:sp>
      <p:sp>
        <p:nvSpPr>
          <p:cNvPr id="142342"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Gemiadamları Ulusal Kimlik Katlarına İlişkin Sözleşme</a:t>
            </a:r>
          </a:p>
        </p:txBody>
      </p:sp>
      <p:sp>
        <p:nvSpPr>
          <p:cNvPr id="142343"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111</a:t>
            </a:r>
          </a:p>
        </p:txBody>
      </p:sp>
      <p:sp>
        <p:nvSpPr>
          <p:cNvPr id="142344"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Ayırımcılık (İş ve Meslek) Sözleşmesi</a:t>
            </a:r>
          </a:p>
        </p:txBody>
      </p:sp>
      <p:sp>
        <p:nvSpPr>
          <p:cNvPr id="142345"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114</a:t>
            </a:r>
          </a:p>
        </p:txBody>
      </p:sp>
      <p:sp>
        <p:nvSpPr>
          <p:cNvPr id="142346"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Haftalık Dinlenme (Sanayi) Sözleşmesi</a:t>
            </a:r>
          </a:p>
        </p:txBody>
      </p:sp>
      <p:sp>
        <p:nvSpPr>
          <p:cNvPr id="142347"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115</a:t>
            </a:r>
          </a:p>
        </p:txBody>
      </p:sp>
      <p:sp>
        <p:nvSpPr>
          <p:cNvPr id="142348"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Radyasyondan Korunma Sözleşmesi</a:t>
            </a:r>
          </a:p>
        </p:txBody>
      </p:sp>
      <p:sp>
        <p:nvSpPr>
          <p:cNvPr id="142349"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116</a:t>
            </a:r>
          </a:p>
        </p:txBody>
      </p:sp>
      <p:sp>
        <p:nvSpPr>
          <p:cNvPr id="142350"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Son Maddelerin Revizyonu Sözleşmesi</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2352"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118</a:t>
            </a:r>
          </a:p>
        </p:txBody>
      </p:sp>
      <p:sp>
        <p:nvSpPr>
          <p:cNvPr id="142353"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Muamele Eşitliği (Sosyal Güvenlik) Sözleşmesi</a:t>
            </a:r>
          </a:p>
        </p:txBody>
      </p:sp>
      <p:sp>
        <p:nvSpPr>
          <p:cNvPr id="142354"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119</a:t>
            </a:r>
          </a:p>
        </p:txBody>
      </p:sp>
      <p:sp>
        <p:nvSpPr>
          <p:cNvPr id="142355"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Makinaların Korunma Tertibatı ile Techizi Sözleşmesi</a:t>
            </a:r>
          </a:p>
        </p:txBody>
      </p:sp>
    </p:spTree>
    <p:extLst>
      <p:ext uri="{BB962C8B-B14F-4D97-AF65-F5344CB8AC3E}">
        <p14:creationId xmlns:p14="http://schemas.microsoft.com/office/powerpoint/2010/main" val="42755220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336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122</a:t>
            </a:r>
          </a:p>
        </p:txBody>
      </p:sp>
      <p:sp>
        <p:nvSpPr>
          <p:cNvPr id="14336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İstihdam Politikası Sözleşmesi</a:t>
            </a:r>
          </a:p>
        </p:txBody>
      </p:sp>
      <p:sp>
        <p:nvSpPr>
          <p:cNvPr id="14336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123</a:t>
            </a:r>
          </a:p>
        </p:txBody>
      </p:sp>
      <p:sp>
        <p:nvSpPr>
          <p:cNvPr id="14336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Asgari Yaş (Yeraltı İşleri) Sözleşmesi</a:t>
            </a:r>
          </a:p>
        </p:txBody>
      </p:sp>
      <p:sp>
        <p:nvSpPr>
          <p:cNvPr id="14336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127</a:t>
            </a:r>
          </a:p>
        </p:txBody>
      </p:sp>
      <p:sp>
        <p:nvSpPr>
          <p:cNvPr id="14337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Azami Ağırlık Sözleşmesi</a:t>
            </a:r>
          </a:p>
        </p:txBody>
      </p:sp>
      <p:sp>
        <p:nvSpPr>
          <p:cNvPr id="14337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133</a:t>
            </a:r>
          </a:p>
        </p:txBody>
      </p:sp>
      <p:sp>
        <p:nvSpPr>
          <p:cNvPr id="14337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Mürettebatın Gemide Barındırılmasına İlişkin Sözleşme (İlave Hükümler)</a:t>
            </a:r>
          </a:p>
        </p:txBody>
      </p:sp>
      <p:sp>
        <p:nvSpPr>
          <p:cNvPr id="14337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134</a:t>
            </a:r>
          </a:p>
        </p:txBody>
      </p:sp>
      <p:sp>
        <p:nvSpPr>
          <p:cNvPr id="14337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İş İşçi Temsilcileri Sözleşmesi</a:t>
            </a:r>
          </a:p>
          <a:p>
            <a:pPr>
              <a:lnSpc>
                <a:spcPct val="90000"/>
              </a:lnSpc>
              <a:spcAft>
                <a:spcPct val="20000"/>
              </a:spcAft>
              <a:buClr>
                <a:srgbClr val="292929"/>
              </a:buClr>
            </a:pPr>
            <a:endParaRPr lang="sv-SE" sz="2000" i="1">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337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135</a:t>
            </a:r>
          </a:p>
        </p:txBody>
      </p:sp>
      <p:sp>
        <p:nvSpPr>
          <p:cNvPr id="14337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İşçi Temsilcileri Sözleşmesi</a:t>
            </a:r>
          </a:p>
        </p:txBody>
      </p:sp>
      <p:sp>
        <p:nvSpPr>
          <p:cNvPr id="14337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138</a:t>
            </a:r>
          </a:p>
        </p:txBody>
      </p:sp>
      <p:sp>
        <p:nvSpPr>
          <p:cNvPr id="14337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Asgari Yaş Sözleşmesi</a:t>
            </a:r>
          </a:p>
        </p:txBody>
      </p:sp>
    </p:spTree>
    <p:extLst>
      <p:ext uri="{BB962C8B-B14F-4D97-AF65-F5344CB8AC3E}">
        <p14:creationId xmlns:p14="http://schemas.microsoft.com/office/powerpoint/2010/main" val="297588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a:ln>
            <a:miter lim="800000"/>
            <a:headEnd/>
            <a:tailEnd/>
          </a:ln>
        </p:spPr>
        <p:txBody>
          <a:bodyPr anchor="ctr"/>
          <a:lstStyle/>
          <a:p>
            <a:pPr>
              <a:defRPr/>
            </a:pPr>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ULUSLARARASI SÖZLEŞMELER</a:t>
            </a:r>
            <a:endPar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grpSp>
        <p:nvGrpSpPr>
          <p:cNvPr id="119812" name="Grup 1"/>
          <p:cNvGrpSpPr>
            <a:grpSpLocks/>
          </p:cNvGrpSpPr>
          <p:nvPr/>
        </p:nvGrpSpPr>
        <p:grpSpPr bwMode="auto">
          <a:xfrm>
            <a:off x="112713" y="981075"/>
            <a:ext cx="2878137" cy="5324475"/>
            <a:chOff x="112735" y="1037855"/>
            <a:chExt cx="2878902" cy="5324843"/>
          </a:xfrm>
        </p:grpSpPr>
        <p:sp>
          <p:nvSpPr>
            <p:cNvPr id="20" name="Rectangle 5"/>
            <p:cNvSpPr>
              <a:spLocks noChangeArrowheads="1"/>
            </p:cNvSpPr>
            <p:nvPr/>
          </p:nvSpPr>
          <p:spPr bwMode="gray">
            <a:xfrm>
              <a:off x="112735" y="1926916"/>
              <a:ext cx="2878902" cy="443578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defRPr/>
              </a:pPr>
              <a:endParaRPr lang="tr-TR" b="1" i="1" noProof="1">
                <a:solidFill>
                  <a:srgbClr val="000000"/>
                </a:solidFill>
                <a:latin typeface="Calibri" pitchFamily="34" charset="0"/>
                <a:cs typeface="Calibri" pitchFamily="34" charset="0"/>
              </a:endParaRPr>
            </a:p>
            <a:p>
              <a:pPr marL="36000" algn="ctr">
                <a:lnSpc>
                  <a:spcPct val="90000"/>
                </a:lnSpc>
                <a:spcAft>
                  <a:spcPct val="20000"/>
                </a:spcAft>
                <a:buClr>
                  <a:srgbClr val="292929"/>
                </a:buClr>
                <a:defRPr/>
              </a:pPr>
              <a:r>
                <a:rPr lang="tr-TR" b="1" i="1" noProof="1">
                  <a:solidFill>
                    <a:srgbClr val="000000"/>
                  </a:solidFill>
                  <a:latin typeface="Calibri" pitchFamily="34" charset="0"/>
                  <a:cs typeface="Calibri" pitchFamily="34" charset="0"/>
                </a:rPr>
                <a:t>Katılımcıların;</a:t>
              </a:r>
            </a:p>
            <a:p>
              <a:pPr marL="36000" algn="ctr">
                <a:lnSpc>
                  <a:spcPct val="90000"/>
                </a:lnSpc>
                <a:spcAft>
                  <a:spcPct val="20000"/>
                </a:spcAft>
                <a:buClr>
                  <a:srgbClr val="292929"/>
                </a:buClr>
                <a:defRPr/>
              </a:pPr>
              <a:r>
                <a:rPr lang="tr-TR" b="1" i="1" noProof="1">
                  <a:solidFill>
                    <a:srgbClr val="000000"/>
                  </a:solidFill>
                  <a:latin typeface="Calibri" pitchFamily="34" charset="0"/>
                  <a:cs typeface="Calibri" pitchFamily="34" charset="0"/>
                </a:rPr>
                <a:t>«Katılımcıların, Türkiye tarafından onaylanmış uluslararası sözleşmeler hakkında bilgi sahibi olmalarını sağlamaktır</a:t>
              </a:r>
              <a:r>
                <a:rPr lang="tr-TR" b="1" i="1" noProof="1" smtClean="0">
                  <a:solidFill>
                    <a:srgbClr val="000000"/>
                  </a:solidFill>
                  <a:latin typeface="Calibri" pitchFamily="34" charset="0"/>
                  <a:cs typeface="Calibri" pitchFamily="34" charset="0"/>
                </a:rPr>
                <a:t>.»</a:t>
              </a:r>
              <a:endParaRPr lang="tr-TR" b="1" i="1" noProof="1">
                <a:solidFill>
                  <a:srgbClr val="000000"/>
                </a:solidFill>
                <a:latin typeface="Calibri" pitchFamily="34" charset="0"/>
                <a:cs typeface="Calibri" pitchFamily="34" charset="0"/>
              </a:endParaRPr>
            </a:p>
          </p:txBody>
        </p:sp>
        <p:sp>
          <p:nvSpPr>
            <p:cNvPr id="119821"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cs typeface="Calibri" pitchFamily="34" charset="0"/>
                </a:rPr>
                <a:t>Konunun </a:t>
              </a:r>
            </a:p>
            <a:p>
              <a:pPr algn="ctr" defTabSz="801688" eaLnBrk="0" hangingPunct="0"/>
              <a:r>
                <a:rPr lang="tr-TR" sz="2400" b="1">
                  <a:solidFill>
                    <a:srgbClr val="FFFFFF"/>
                  </a:solidFill>
                  <a:latin typeface="Calibri" pitchFamily="34" charset="0"/>
                  <a:cs typeface="Calibri" pitchFamily="34" charset="0"/>
                </a:rPr>
                <a:t>Genel Amacı</a:t>
              </a:r>
            </a:p>
          </p:txBody>
        </p:sp>
      </p:grpSp>
      <p:grpSp>
        <p:nvGrpSpPr>
          <p:cNvPr id="119813" name="Grup 2"/>
          <p:cNvGrpSpPr>
            <a:grpSpLocks/>
          </p:cNvGrpSpPr>
          <p:nvPr/>
        </p:nvGrpSpPr>
        <p:grpSpPr bwMode="auto">
          <a:xfrm>
            <a:off x="3130550" y="981075"/>
            <a:ext cx="2879725" cy="5324475"/>
            <a:chOff x="3130901" y="1037854"/>
            <a:chExt cx="2878901" cy="5324845"/>
          </a:xfrm>
        </p:grpSpPr>
        <p:sp>
          <p:nvSpPr>
            <p:cNvPr id="119818"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Uluslararası iş sağlığı ve güvenliği sözleşmeleri ve tavsiye kararlarını (ILO 155 ve 161 sayılı sözleşmeler ve diğer iş sağlığı ve güvenliği ile ilgili </a:t>
              </a:r>
              <a:r>
                <a:rPr lang="tr-TR" sz="1400" i="1" noProof="1" smtClean="0">
                  <a:solidFill>
                    <a:srgbClr val="000000"/>
                  </a:solidFill>
                  <a:latin typeface="Calibri" pitchFamily="34" charset="0"/>
                  <a:cs typeface="Calibri" pitchFamily="34" charset="0"/>
                </a:rPr>
                <a:t>sözleşmeler</a:t>
              </a:r>
              <a:endParaRPr lang="tr-TR" sz="1400" i="1" noProof="1">
                <a:solidFill>
                  <a:srgbClr val="000000"/>
                </a:solidFill>
                <a:latin typeface="Calibri" pitchFamily="34" charset="0"/>
                <a:cs typeface="Calibri" pitchFamily="34" charset="0"/>
              </a:endParaRP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AB’nin iş sağlığı ve güvenliği alanında yayınlamış olduğu 89/391 EEC sayılı Çerçeve Direktif ve diğer alt direktifleri </a:t>
              </a:r>
              <a:r>
                <a:rPr lang="tr-TR" sz="1400" i="1" noProof="1" smtClean="0">
                  <a:solidFill>
                    <a:srgbClr val="000000"/>
                  </a:solidFill>
                  <a:latin typeface="Calibri" pitchFamily="34" charset="0"/>
                  <a:cs typeface="Calibri" pitchFamily="34" charset="0"/>
                </a:rPr>
                <a:t>sıralar</a:t>
              </a:r>
              <a:endParaRPr lang="tr-TR" sz="1400" i="1" noProof="1">
                <a:solidFill>
                  <a:srgbClr val="000000"/>
                </a:solidFill>
                <a:latin typeface="Calibri" pitchFamily="34" charset="0"/>
                <a:cs typeface="Calibri" pitchFamily="34" charset="0"/>
              </a:endParaRPr>
            </a:p>
          </p:txBody>
        </p:sp>
        <p:sp>
          <p:nvSpPr>
            <p:cNvPr id="119819"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cs typeface="Calibri" pitchFamily="34" charset="0"/>
                </a:rPr>
                <a:t>Öğrenme </a:t>
              </a:r>
            </a:p>
            <a:p>
              <a:pPr algn="ctr" defTabSz="801688" eaLnBrk="0" hangingPunct="0"/>
              <a:r>
                <a:rPr lang="tr-TR" sz="2400" b="1">
                  <a:solidFill>
                    <a:srgbClr val="FFFFFF"/>
                  </a:solidFill>
                  <a:latin typeface="Calibri" pitchFamily="34" charset="0"/>
                  <a:cs typeface="Calibri" pitchFamily="34" charset="0"/>
                </a:rPr>
                <a:t>Hedefleri</a:t>
              </a:r>
            </a:p>
          </p:txBody>
        </p:sp>
      </p:grpSp>
      <p:grpSp>
        <p:nvGrpSpPr>
          <p:cNvPr id="119814" name="Grup 3"/>
          <p:cNvGrpSpPr>
            <a:grpSpLocks/>
          </p:cNvGrpSpPr>
          <p:nvPr/>
        </p:nvGrpSpPr>
        <p:grpSpPr bwMode="auto">
          <a:xfrm>
            <a:off x="6140450" y="981075"/>
            <a:ext cx="2878138" cy="5324475"/>
            <a:chOff x="6140441" y="1037853"/>
            <a:chExt cx="2878901" cy="5324846"/>
          </a:xfrm>
        </p:grpSpPr>
        <p:sp>
          <p:nvSpPr>
            <p:cNvPr id="119816"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ILO sözleşmeleri (155 ve 161 sayılı)</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AB </a:t>
              </a:r>
              <a:r>
                <a:rPr lang="tr-TR" sz="1400" i="1" noProof="1" smtClean="0">
                  <a:solidFill>
                    <a:srgbClr val="000000"/>
                  </a:solidFill>
                  <a:latin typeface="Calibri" pitchFamily="34" charset="0"/>
                  <a:cs typeface="Calibri" pitchFamily="34" charset="0"/>
                </a:rPr>
                <a:t>89/391/EEC </a:t>
              </a:r>
              <a:r>
                <a:rPr lang="tr-TR" sz="1400" i="1" noProof="1">
                  <a:solidFill>
                    <a:srgbClr val="000000"/>
                  </a:solidFill>
                  <a:latin typeface="Calibri" pitchFamily="34" charset="0"/>
                  <a:cs typeface="Calibri" pitchFamily="34" charset="0"/>
                </a:rPr>
                <a:t>Sayılı Direktif</a:t>
              </a:r>
            </a:p>
          </p:txBody>
        </p:sp>
        <p:sp>
          <p:nvSpPr>
            <p:cNvPr id="119817"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cs typeface="Calibri" pitchFamily="34" charset="0"/>
                </a:rPr>
                <a:t>Konunun </a:t>
              </a:r>
            </a:p>
            <a:p>
              <a:pPr algn="ctr" defTabSz="801688" eaLnBrk="0" hangingPunct="0"/>
              <a:r>
                <a:rPr lang="tr-TR" sz="2400" b="1">
                  <a:solidFill>
                    <a:srgbClr val="FFFFFF"/>
                  </a:solidFill>
                  <a:latin typeface="Calibri" pitchFamily="34" charset="0"/>
                  <a:cs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86557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4389"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122</a:t>
            </a:r>
          </a:p>
        </p:txBody>
      </p:sp>
      <p:sp>
        <p:nvSpPr>
          <p:cNvPr id="144390"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İnsan Kaynaklarının Geliştirilmesi Sözleşmesi</a:t>
            </a:r>
          </a:p>
        </p:txBody>
      </p:sp>
      <p:sp>
        <p:nvSpPr>
          <p:cNvPr id="144391"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144</a:t>
            </a:r>
          </a:p>
        </p:txBody>
      </p:sp>
      <p:sp>
        <p:nvSpPr>
          <p:cNvPr id="144392"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Üçlü Danışma (Uluslararası Çalışma Standartları) Sözleşmesi</a:t>
            </a:r>
          </a:p>
        </p:txBody>
      </p:sp>
      <p:sp>
        <p:nvSpPr>
          <p:cNvPr id="144393"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146</a:t>
            </a:r>
          </a:p>
        </p:txBody>
      </p:sp>
      <p:sp>
        <p:nvSpPr>
          <p:cNvPr id="144394"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Gemi adamlarının Yıllık Ücretli İznine İlişkin Sözleşme</a:t>
            </a:r>
          </a:p>
        </p:txBody>
      </p:sp>
      <p:sp>
        <p:nvSpPr>
          <p:cNvPr id="144395"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151</a:t>
            </a:r>
          </a:p>
        </p:txBody>
      </p:sp>
      <p:sp>
        <p:nvSpPr>
          <p:cNvPr id="144396"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Çalışma İlişkileri (Kamu Hizmeti) Sözleşmesi</a:t>
            </a:r>
          </a:p>
        </p:txBody>
      </p:sp>
      <p:sp>
        <p:nvSpPr>
          <p:cNvPr id="144397"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152</a:t>
            </a:r>
          </a:p>
        </p:txBody>
      </p:sp>
      <p:sp>
        <p:nvSpPr>
          <p:cNvPr id="144398"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Liman İşlerinde Sağlık ve Güvenliğe İlişkin Sözleşme</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4400"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155</a:t>
            </a:r>
          </a:p>
        </p:txBody>
      </p:sp>
      <p:sp>
        <p:nvSpPr>
          <p:cNvPr id="144401"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400" b="1" i="1">
                <a:solidFill>
                  <a:srgbClr val="C00000"/>
                </a:solidFill>
                <a:effectLst>
                  <a:outerShdw blurRad="38100" dist="38100" dir="2700000" algn="tl">
                    <a:srgbClr val="000000">
                      <a:alpha val="43137"/>
                    </a:srgbClr>
                  </a:outerShdw>
                </a:effectLst>
                <a:latin typeface="Calibri" pitchFamily="34" charset="0"/>
                <a:cs typeface="Calibri" pitchFamily="34" charset="0"/>
              </a:rPr>
              <a:t>İş Sağliği ve Güvenliği ve Çalışma Ortamına İlişkin Sözleşme</a:t>
            </a:r>
          </a:p>
        </p:txBody>
      </p:sp>
      <p:sp>
        <p:nvSpPr>
          <p:cNvPr id="144402"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158</a:t>
            </a:r>
          </a:p>
        </p:txBody>
      </p:sp>
      <p:sp>
        <p:nvSpPr>
          <p:cNvPr id="144403"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a:solidFill>
                  <a:srgbClr val="000000"/>
                </a:solidFill>
                <a:latin typeface="Calibri" pitchFamily="34" charset="0"/>
                <a:cs typeface="Calibri" pitchFamily="34" charset="0"/>
              </a:rPr>
              <a:t>Hizmet İlişkisine Son Verilmesi Sözleşmesi</a:t>
            </a:r>
          </a:p>
        </p:txBody>
      </p:sp>
    </p:spTree>
    <p:extLst>
      <p:ext uri="{BB962C8B-B14F-4D97-AF65-F5344CB8AC3E}">
        <p14:creationId xmlns:p14="http://schemas.microsoft.com/office/powerpoint/2010/main" val="26036541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5413"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159</a:t>
            </a:r>
          </a:p>
        </p:txBody>
      </p:sp>
      <p:sp>
        <p:nvSpPr>
          <p:cNvPr id="145414"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Mesleki Rehabilitasyon ve İstihdam (Sakatlar) Sözleşmesi</a:t>
            </a:r>
          </a:p>
        </p:txBody>
      </p:sp>
      <p:sp>
        <p:nvSpPr>
          <p:cNvPr id="145415"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161</a:t>
            </a:r>
          </a:p>
        </p:txBody>
      </p:sp>
      <p:sp>
        <p:nvSpPr>
          <p:cNvPr id="145416"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4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Sağlık Hizmetlerine İlişkin Sözleşme</a:t>
            </a:r>
          </a:p>
        </p:txBody>
      </p:sp>
      <p:sp>
        <p:nvSpPr>
          <p:cNvPr id="145417"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164</a:t>
            </a:r>
          </a:p>
        </p:txBody>
      </p:sp>
      <p:sp>
        <p:nvSpPr>
          <p:cNvPr id="145418"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Gemi adamlarının Sağlığının Korunması ve Tıbbi Bakımına İlişkin Sözleşme</a:t>
            </a:r>
          </a:p>
        </p:txBody>
      </p:sp>
      <p:sp>
        <p:nvSpPr>
          <p:cNvPr id="145419"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166</a:t>
            </a:r>
          </a:p>
        </p:txBody>
      </p:sp>
      <p:sp>
        <p:nvSpPr>
          <p:cNvPr id="145420"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cs typeface="Calibri" pitchFamily="34" charset="0"/>
              </a:rPr>
              <a:t>Gemi adamlarının Ülkelerine Geri Gönderilmesine İlişkin Sözleşme</a:t>
            </a:r>
          </a:p>
        </p:txBody>
      </p:sp>
      <p:sp>
        <p:nvSpPr>
          <p:cNvPr id="145421"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152</a:t>
            </a:r>
          </a:p>
        </p:txBody>
      </p:sp>
      <p:sp>
        <p:nvSpPr>
          <p:cNvPr id="145422"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En Kötü Biçimlerdeki Çocuk İşçiliğinin Yasaklanması ve Ortadan Kaldırılmasına İlişkin Acil Eylem Sözleşmesi</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5424" name="Rectangle 55"/>
          <p:cNvSpPr>
            <a:spLocks noChangeArrowheads="1"/>
          </p:cNvSpPr>
          <p:nvPr/>
        </p:nvSpPr>
        <p:spPr bwMode="gray">
          <a:xfrm>
            <a:off x="47625" y="4872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mbria" pitchFamily="18" charset="0"/>
                <a:cs typeface="Calibri" pitchFamily="34" charset="0"/>
              </a:rPr>
              <a:t>182</a:t>
            </a:r>
          </a:p>
        </p:txBody>
      </p:sp>
      <p:sp>
        <p:nvSpPr>
          <p:cNvPr id="145425" name="Rectangle 5"/>
          <p:cNvSpPr>
            <a:spLocks noChangeArrowheads="1"/>
          </p:cNvSpPr>
          <p:nvPr/>
        </p:nvSpPr>
        <p:spPr bwMode="gray">
          <a:xfrm>
            <a:off x="890588" y="4872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a:solidFill>
                  <a:srgbClr val="000000"/>
                </a:solidFill>
                <a:latin typeface="Calibri" pitchFamily="34" charset="0"/>
                <a:cs typeface="Calibri" pitchFamily="34" charset="0"/>
              </a:rPr>
              <a:t>Çocuk İşçiliğinin En Kötü Biçimleri</a:t>
            </a:r>
            <a:r>
              <a:rPr lang="tr-TR" sz="2000" i="1">
                <a:solidFill>
                  <a:srgbClr val="000000"/>
                </a:solidFill>
                <a:latin typeface="Calibri" pitchFamily="34" charset="0"/>
                <a:cs typeface="Calibri" pitchFamily="34" charset="0"/>
              </a:rPr>
              <a:t> </a:t>
            </a:r>
            <a:r>
              <a:rPr lang="sv-SE" sz="2000" i="1">
                <a:solidFill>
                  <a:srgbClr val="000000"/>
                </a:solidFill>
                <a:latin typeface="Calibri" pitchFamily="34" charset="0"/>
                <a:cs typeface="Calibri" pitchFamily="34" charset="0"/>
              </a:rPr>
              <a:t>Sözleşmesi</a:t>
            </a:r>
          </a:p>
        </p:txBody>
      </p:sp>
    </p:spTree>
    <p:extLst>
      <p:ext uri="{BB962C8B-B14F-4D97-AF65-F5344CB8AC3E}">
        <p14:creationId xmlns:p14="http://schemas.microsoft.com/office/powerpoint/2010/main" val="28812949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46225"/>
            <a:ext cx="6143625" cy="5603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155 Nolu «İş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Sağlığı ve Güvenliği ve Çalışma Ortamına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İlişkin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Sözleşme»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2097274"/>
            <a:ext cx="6143625" cy="326847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7950" algn="ctr">
              <a:spcAft>
                <a:spcPts val="1200"/>
              </a:spcAft>
              <a:buClr>
                <a:srgbClr val="292929"/>
              </a:buClr>
            </a:pPr>
            <a:endParaRPr lang="tr-TR" sz="2000" b="1" i="1" dirty="0" smtClean="0">
              <a:solidFill>
                <a:srgbClr val="000000"/>
              </a:solidFill>
              <a:latin typeface="Calibri" pitchFamily="34" charset="0"/>
              <a:cs typeface="Calibri" pitchFamily="34" charset="0"/>
            </a:endParaRPr>
          </a:p>
          <a:p>
            <a:pPr marL="107950" algn="ctr">
              <a:spcAft>
                <a:spcPts val="1200"/>
              </a:spcAft>
              <a:buClr>
                <a:srgbClr val="292929"/>
              </a:buClr>
            </a:pPr>
            <a:r>
              <a:rPr lang="tr-TR" sz="2000" b="1" i="1" dirty="0" smtClean="0">
                <a:solidFill>
                  <a:srgbClr val="000000"/>
                </a:solidFill>
                <a:latin typeface="Calibri" pitchFamily="34" charset="0"/>
                <a:cs typeface="Calibri" pitchFamily="34" charset="0"/>
              </a:rPr>
              <a:t>Amaç</a:t>
            </a:r>
            <a:r>
              <a:rPr lang="tr-TR" sz="2000" b="1" i="1" dirty="0">
                <a:solidFill>
                  <a:srgbClr val="000000"/>
                </a:solidFill>
                <a:latin typeface="Calibri" pitchFamily="34" charset="0"/>
                <a:cs typeface="Calibri" pitchFamily="34" charset="0"/>
              </a:rPr>
              <a:t>; işle bağlantılı olan veya işin yürütümü sırasında ortaya çıkan kaza ve yaralanmaları, çalışma ortamında bulunan tehlike nedenlerini mümkün olduğu ölçüde asgariye indirerek </a:t>
            </a:r>
            <a:r>
              <a:rPr lang="tr-TR" sz="2000" b="1" i="1" dirty="0" smtClean="0">
                <a:solidFill>
                  <a:srgbClr val="000000"/>
                </a:solidFill>
                <a:latin typeface="Calibri" pitchFamily="34" charset="0"/>
                <a:cs typeface="Calibri" pitchFamily="34" charset="0"/>
              </a:rPr>
              <a:t>önlemektir.</a:t>
            </a:r>
            <a:endParaRPr lang="tr-TR" sz="2000" b="1" i="1" dirty="0">
              <a:solidFill>
                <a:srgbClr val="000000"/>
              </a:solidFill>
              <a:latin typeface="Calibri" pitchFamily="34" charset="0"/>
              <a:cs typeface="Calibri" pitchFamily="34" charset="0"/>
            </a:endParaRPr>
          </a:p>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p:txBody>
      </p:sp>
      <p:sp>
        <p:nvSpPr>
          <p:cNvPr id="1536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3609" name="Group 9"/>
          <p:cNvGrpSpPr>
            <a:grpSpLocks/>
          </p:cNvGrpSpPr>
          <p:nvPr/>
        </p:nvGrpSpPr>
        <p:grpSpPr bwMode="auto">
          <a:xfrm>
            <a:off x="323850" y="1555750"/>
            <a:ext cx="1482725" cy="1482725"/>
            <a:chOff x="1710" y="1035"/>
            <a:chExt cx="2316" cy="2316"/>
          </a:xfrm>
        </p:grpSpPr>
        <p:grpSp>
          <p:nvGrpSpPr>
            <p:cNvPr id="153611" name="Group 10"/>
            <p:cNvGrpSpPr>
              <a:grpSpLocks/>
            </p:cNvGrpSpPr>
            <p:nvPr/>
          </p:nvGrpSpPr>
          <p:grpSpPr bwMode="auto">
            <a:xfrm rot="3600000">
              <a:off x="1710" y="1035"/>
              <a:ext cx="2316" cy="2316"/>
              <a:chOff x="1710" y="1035"/>
              <a:chExt cx="2316" cy="2316"/>
            </a:xfrm>
          </p:grpSpPr>
          <p:sp>
            <p:nvSpPr>
              <p:cNvPr id="15361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5361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5361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53612" name="Group 14"/>
            <p:cNvGrpSpPr>
              <a:grpSpLocks/>
            </p:cNvGrpSpPr>
            <p:nvPr/>
          </p:nvGrpSpPr>
          <p:grpSpPr bwMode="auto">
            <a:xfrm rot="7200000">
              <a:off x="2059" y="1386"/>
              <a:ext cx="1616" cy="1614"/>
              <a:chOff x="2060" y="1387"/>
              <a:chExt cx="1616" cy="1614"/>
            </a:xfrm>
          </p:grpSpPr>
          <p:sp>
            <p:nvSpPr>
              <p:cNvPr id="15361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5361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5361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SÖZLEŞMELERİ - TAVSİYE KARARLARI</a:t>
            </a:r>
          </a:p>
        </p:txBody>
      </p:sp>
    </p:spTree>
    <p:extLst>
      <p:ext uri="{BB962C8B-B14F-4D97-AF65-F5344CB8AC3E}">
        <p14:creationId xmlns:p14="http://schemas.microsoft.com/office/powerpoint/2010/main" val="39390314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Rectangle 31"/>
          <p:cNvSpPr txBox="1">
            <a:spLocks noChangeArrowheads="1"/>
          </p:cNvSpPr>
          <p:nvPr/>
        </p:nvSpPr>
        <p:spPr bwMode="gray">
          <a:xfrm>
            <a:off x="300038" y="411163"/>
            <a:ext cx="8520112" cy="647700"/>
          </a:xfrm>
          <a:prstGeom prst="rect">
            <a:avLst/>
          </a:prstGeom>
          <a:noFill/>
          <a:ln w="9525">
            <a:noFill/>
            <a:miter lim="800000"/>
            <a:headEnd/>
            <a:tailEnd/>
          </a:ln>
        </p:spPr>
        <p:txBody>
          <a:bodyPr lIns="0" rIns="0"/>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ILO SÖZLEŞMELERİ - TAVSİYE KARARLARI</a:t>
            </a:r>
          </a:p>
        </p:txBody>
      </p:sp>
      <p:sp>
        <p:nvSpPr>
          <p:cNvPr id="424971" name="Rectangle 19"/>
          <p:cNvSpPr>
            <a:spLocks noChangeArrowheads="1"/>
          </p:cNvSpPr>
          <p:nvPr/>
        </p:nvSpPr>
        <p:spPr bwMode="gray">
          <a:xfrm>
            <a:off x="323850" y="1127125"/>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000" b="1" noProof="1" smtClean="0">
                <a:solidFill>
                  <a:srgbClr val="FFFFFF"/>
                </a:solidFill>
                <a:latin typeface="Calibri" pitchFamily="34" charset="0"/>
              </a:rPr>
              <a:t>İŞÇİLER TERİMİ</a:t>
            </a:r>
            <a:endParaRPr lang="tr-TR" sz="2000" b="1" noProof="1">
              <a:solidFill>
                <a:srgbClr val="FFFFFF"/>
              </a:solidFill>
              <a:latin typeface="Calibri" pitchFamily="34" charset="0"/>
            </a:endParaRPr>
          </a:p>
        </p:txBody>
      </p:sp>
      <p:sp>
        <p:nvSpPr>
          <p:cNvPr id="424972" name="Rectangle 5"/>
          <p:cNvSpPr>
            <a:spLocks noChangeArrowheads="1"/>
          </p:cNvSpPr>
          <p:nvPr/>
        </p:nvSpPr>
        <p:spPr bwMode="gray">
          <a:xfrm>
            <a:off x="323850" y="1487486"/>
            <a:ext cx="4175125" cy="2151063"/>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algn="ctr">
              <a:lnSpc>
                <a:spcPct val="95000"/>
              </a:lnSpc>
              <a:spcAft>
                <a:spcPct val="40000"/>
              </a:spcAft>
              <a:buClr>
                <a:srgbClr val="292929"/>
              </a:buClr>
            </a:pPr>
            <a:r>
              <a:rPr lang="tr-TR" sz="2000" i="1" noProof="1" smtClean="0">
                <a:solidFill>
                  <a:srgbClr val="7F7F7F"/>
                </a:solidFill>
                <a:latin typeface="Calibri" pitchFamily="34" charset="0"/>
              </a:rPr>
              <a:t>Kamu </a:t>
            </a:r>
            <a:r>
              <a:rPr lang="tr-TR" sz="2000" i="1" noProof="1">
                <a:solidFill>
                  <a:srgbClr val="7F7F7F"/>
                </a:solidFill>
                <a:latin typeface="Calibri" pitchFamily="34" charset="0"/>
              </a:rPr>
              <a:t>çalışanları dahil olmak üzere istihdam edilen bütün </a:t>
            </a:r>
            <a:r>
              <a:rPr lang="tr-TR" sz="2000" i="1" noProof="1">
                <a:solidFill>
                  <a:srgbClr val="7F7F7F"/>
                </a:solidFill>
                <a:latin typeface="Calibri" pitchFamily="34" charset="0"/>
              </a:rPr>
              <a:t>kişileri </a:t>
            </a:r>
            <a:r>
              <a:rPr lang="tr-TR" sz="2000" i="1" noProof="1" smtClean="0">
                <a:solidFill>
                  <a:srgbClr val="7F7F7F"/>
                </a:solidFill>
                <a:latin typeface="Calibri" pitchFamily="34" charset="0"/>
              </a:rPr>
              <a:t>kapsar. </a:t>
            </a:r>
            <a:endParaRPr lang="tr-TR" sz="2000" i="1" noProof="1">
              <a:solidFill>
                <a:srgbClr val="7F7F7F"/>
              </a:solidFill>
              <a:latin typeface="Calibri" pitchFamily="34" charset="0"/>
            </a:endParaRPr>
          </a:p>
          <a:p>
            <a:pPr marL="190500" indent="-190500" algn="ctr">
              <a:lnSpc>
                <a:spcPct val="95000"/>
              </a:lnSpc>
              <a:spcAft>
                <a:spcPct val="40000"/>
              </a:spcAft>
              <a:buClr>
                <a:srgbClr val="292929"/>
              </a:buClr>
              <a:buFont typeface="Wingdings" pitchFamily="2" charset="2"/>
              <a:buChar char="§"/>
            </a:pPr>
            <a:endParaRPr lang="tr-TR" sz="2000" i="1" noProof="1">
              <a:solidFill>
                <a:srgbClr val="7F7F7F"/>
              </a:solidFill>
              <a:latin typeface="Calibri" pitchFamily="34" charset="0"/>
            </a:endParaRPr>
          </a:p>
        </p:txBody>
      </p:sp>
      <p:sp>
        <p:nvSpPr>
          <p:cNvPr id="424969" name="Rectangle 19"/>
          <p:cNvSpPr>
            <a:spLocks noChangeArrowheads="1"/>
          </p:cNvSpPr>
          <p:nvPr/>
        </p:nvSpPr>
        <p:spPr bwMode="gray">
          <a:xfrm>
            <a:off x="4643438" y="1127125"/>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000" b="1" noProof="1">
                <a:solidFill>
                  <a:srgbClr val="FFFFFF"/>
                </a:solidFill>
                <a:latin typeface="Calibri" pitchFamily="34" charset="0"/>
              </a:rPr>
              <a:t>İŞYERİ TERİMİ </a:t>
            </a:r>
          </a:p>
        </p:txBody>
      </p:sp>
      <p:sp>
        <p:nvSpPr>
          <p:cNvPr id="424970" name="Rectangle 5"/>
          <p:cNvSpPr>
            <a:spLocks noChangeArrowheads="1"/>
          </p:cNvSpPr>
          <p:nvPr/>
        </p:nvSpPr>
        <p:spPr bwMode="gray">
          <a:xfrm>
            <a:off x="4643438" y="1487486"/>
            <a:ext cx="4175125" cy="2151063"/>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algn="ctr">
              <a:lnSpc>
                <a:spcPct val="95000"/>
              </a:lnSpc>
              <a:spcAft>
                <a:spcPct val="40000"/>
              </a:spcAft>
              <a:buClr>
                <a:srgbClr val="292929"/>
              </a:buClr>
            </a:pPr>
            <a:r>
              <a:rPr lang="tr-TR" sz="2000" i="1" noProof="1">
                <a:solidFill>
                  <a:srgbClr val="7F7F7F"/>
                </a:solidFill>
                <a:latin typeface="Calibri" pitchFamily="34" charset="0"/>
              </a:rPr>
              <a:t>İ</a:t>
            </a:r>
            <a:r>
              <a:rPr lang="tr-TR" sz="2000" i="1" noProof="1" smtClean="0">
                <a:solidFill>
                  <a:srgbClr val="7F7F7F"/>
                </a:solidFill>
                <a:latin typeface="Calibri" pitchFamily="34" charset="0"/>
              </a:rPr>
              <a:t>şçilerin</a:t>
            </a:r>
            <a:r>
              <a:rPr lang="tr-TR" sz="2000" i="1" noProof="1">
                <a:solidFill>
                  <a:srgbClr val="7F7F7F"/>
                </a:solidFill>
                <a:latin typeface="Calibri" pitchFamily="34" charset="0"/>
              </a:rPr>
              <a:t>, işleri nedeniyle gitmeleri veya bulunmaları gereken ve işverenin doğrudan veya dolaylı kontrolü altında bulunan bütün yerleri kapsar. </a:t>
            </a:r>
          </a:p>
        </p:txBody>
      </p:sp>
      <p:sp>
        <p:nvSpPr>
          <p:cNvPr id="13" name="Rectangle 19"/>
          <p:cNvSpPr>
            <a:spLocks noChangeArrowheads="1"/>
          </p:cNvSpPr>
          <p:nvPr/>
        </p:nvSpPr>
        <p:spPr bwMode="gray">
          <a:xfrm>
            <a:off x="319088" y="3708400"/>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000" b="1" noProof="1" smtClean="0">
                <a:solidFill>
                  <a:srgbClr val="FFFFFF"/>
                </a:solidFill>
                <a:latin typeface="Calibri" pitchFamily="34" charset="0"/>
              </a:rPr>
              <a:t>DÜZENLEMELER TERİMİ</a:t>
            </a:r>
            <a:endParaRPr lang="tr-TR" sz="2000" b="1" noProof="1">
              <a:solidFill>
                <a:srgbClr val="FFFFFF"/>
              </a:solidFill>
              <a:latin typeface="Calibri" pitchFamily="34" charset="0"/>
            </a:endParaRPr>
          </a:p>
        </p:txBody>
      </p:sp>
      <p:sp>
        <p:nvSpPr>
          <p:cNvPr id="14" name="Rectangle 5"/>
          <p:cNvSpPr>
            <a:spLocks noChangeArrowheads="1"/>
          </p:cNvSpPr>
          <p:nvPr/>
        </p:nvSpPr>
        <p:spPr bwMode="gray">
          <a:xfrm>
            <a:off x="319088" y="4068761"/>
            <a:ext cx="4175125" cy="2151063"/>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algn="ctr">
              <a:lnSpc>
                <a:spcPct val="95000"/>
              </a:lnSpc>
              <a:spcAft>
                <a:spcPct val="40000"/>
              </a:spcAft>
              <a:buClr>
                <a:srgbClr val="292929"/>
              </a:buClr>
            </a:pPr>
            <a:r>
              <a:rPr lang="tr-TR" sz="2000" i="1" noProof="1">
                <a:solidFill>
                  <a:srgbClr val="7F7F7F"/>
                </a:solidFill>
                <a:latin typeface="Calibri" pitchFamily="34" charset="0"/>
              </a:rPr>
              <a:t>Y</a:t>
            </a:r>
            <a:r>
              <a:rPr lang="tr-TR" sz="2000" i="1" noProof="1" smtClean="0">
                <a:solidFill>
                  <a:srgbClr val="7F7F7F"/>
                </a:solidFill>
                <a:latin typeface="Calibri" pitchFamily="34" charset="0"/>
              </a:rPr>
              <a:t>etkili </a:t>
            </a:r>
            <a:r>
              <a:rPr lang="tr-TR" sz="2000" i="1" noProof="1">
                <a:solidFill>
                  <a:srgbClr val="7F7F7F"/>
                </a:solidFill>
                <a:latin typeface="Calibri" pitchFamily="34" charset="0"/>
              </a:rPr>
              <a:t>makam veya makamlarca kanun gücü verilen bütün hükümleri kapsar</a:t>
            </a:r>
            <a:r>
              <a:rPr lang="tr-TR" sz="2000" i="1" noProof="1">
                <a:solidFill>
                  <a:srgbClr val="7F7F7F"/>
                </a:solidFill>
                <a:latin typeface="Calibri" pitchFamily="34" charset="0"/>
              </a:rPr>
              <a:t>. </a:t>
            </a:r>
            <a:endParaRPr lang="tr-TR" sz="2000" i="1" noProof="1">
              <a:solidFill>
                <a:srgbClr val="7F7F7F"/>
              </a:solidFill>
              <a:latin typeface="Calibri" pitchFamily="34" charset="0"/>
            </a:endParaRPr>
          </a:p>
        </p:txBody>
      </p:sp>
      <p:sp>
        <p:nvSpPr>
          <p:cNvPr id="15" name="Rectangle 19"/>
          <p:cNvSpPr>
            <a:spLocks noChangeArrowheads="1"/>
          </p:cNvSpPr>
          <p:nvPr/>
        </p:nvSpPr>
        <p:spPr bwMode="gray">
          <a:xfrm>
            <a:off x="4638676" y="3708400"/>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algn="ctr" defTabSz="801688" eaLnBrk="0" hangingPunct="0"/>
            <a:r>
              <a:rPr lang="tr-TR" sz="2000" b="1" noProof="1" smtClean="0">
                <a:solidFill>
                  <a:srgbClr val="FFFFFF"/>
                </a:solidFill>
                <a:latin typeface="Calibri" pitchFamily="34" charset="0"/>
              </a:rPr>
              <a:t>SAĞLIK </a:t>
            </a:r>
            <a:r>
              <a:rPr lang="tr-TR" sz="2000" b="1" noProof="1">
                <a:solidFill>
                  <a:srgbClr val="FFFFFF"/>
                </a:solidFill>
                <a:latin typeface="Calibri" pitchFamily="34" charset="0"/>
              </a:rPr>
              <a:t>TERİMİ </a:t>
            </a:r>
          </a:p>
        </p:txBody>
      </p:sp>
      <p:sp>
        <p:nvSpPr>
          <p:cNvPr id="16" name="Rectangle 5"/>
          <p:cNvSpPr>
            <a:spLocks noChangeArrowheads="1"/>
          </p:cNvSpPr>
          <p:nvPr/>
        </p:nvSpPr>
        <p:spPr bwMode="gray">
          <a:xfrm>
            <a:off x="4638676" y="4068761"/>
            <a:ext cx="4175125" cy="2151063"/>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algn="ctr">
              <a:lnSpc>
                <a:spcPct val="95000"/>
              </a:lnSpc>
              <a:spcAft>
                <a:spcPct val="40000"/>
              </a:spcAft>
              <a:buClr>
                <a:srgbClr val="292929"/>
              </a:buClr>
            </a:pPr>
            <a:r>
              <a:rPr lang="tr-TR" sz="2000" i="1" noProof="1">
                <a:solidFill>
                  <a:srgbClr val="7F7F7F"/>
                </a:solidFill>
                <a:latin typeface="Calibri" pitchFamily="34" charset="0"/>
              </a:rPr>
              <a:t>İ</a:t>
            </a:r>
            <a:r>
              <a:rPr lang="tr-TR" sz="2000" i="1" noProof="1" smtClean="0">
                <a:solidFill>
                  <a:srgbClr val="7F7F7F"/>
                </a:solidFill>
                <a:latin typeface="Calibri" pitchFamily="34" charset="0"/>
              </a:rPr>
              <a:t>şle </a:t>
            </a:r>
            <a:r>
              <a:rPr lang="tr-TR" sz="2000" i="1" noProof="1">
                <a:solidFill>
                  <a:srgbClr val="7F7F7F"/>
                </a:solidFill>
                <a:latin typeface="Calibri" pitchFamily="34" charset="0"/>
              </a:rPr>
              <a:t>bağlantısı açısından, sadece hastalık veya sakatlığın bulunmaması halini değil, aynı zamanda, çalışma sırasındaki hijyen ve güvenlik ile doğrudan ilişkili olarak sağlığı etkileyen fiziksel ve zihinsel unsurları da kapsar. </a:t>
            </a:r>
          </a:p>
        </p:txBody>
      </p:sp>
    </p:spTree>
    <p:extLst>
      <p:ext uri="{BB962C8B-B14F-4D97-AF65-F5344CB8AC3E}">
        <p14:creationId xmlns:p14="http://schemas.microsoft.com/office/powerpoint/2010/main" val="175079873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Sözleşmeler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Aşağıdakilerden hangisi Türkiye’nin de onayladığı İş Sağlığı ve Güvenliği ve Çalışma Ortamına İlişkin 155 sayılı ILO Sözleşmesi’nde yer almaz? </a:t>
            </a:r>
            <a:endParaRPr lang="tr-TR" sz="2000" b="1" i="1" dirty="0" smtClean="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a:t>
            </a:r>
            <a:r>
              <a:rPr lang="tr-TR" i="1" dirty="0">
                <a:solidFill>
                  <a:srgbClr val="000000"/>
                </a:solidFill>
                <a:latin typeface="Calibri" pitchFamily="34" charset="0"/>
                <a:cs typeface="Calibri" pitchFamily="34" charset="0"/>
              </a:rPr>
              <a:t>İşçiler” terimi, kamu çalışanları dâhil olmak üzere istihdam edilen bütün kişileri </a:t>
            </a:r>
            <a:r>
              <a:rPr lang="tr-TR" i="1" dirty="0" smtClean="0">
                <a:solidFill>
                  <a:srgbClr val="000000"/>
                </a:solidFill>
                <a:latin typeface="Calibri" pitchFamily="34" charset="0"/>
                <a:cs typeface="Calibri" pitchFamily="34" charset="0"/>
              </a:rPr>
              <a:t>kapsar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“Sağlık” terimi, işle bağlantısı açısından, sadece hastalık veya sakatlığın bulunmaması halini </a:t>
            </a:r>
            <a:r>
              <a:rPr lang="tr-TR" i="1" dirty="0" smtClean="0">
                <a:solidFill>
                  <a:srgbClr val="000000"/>
                </a:solidFill>
                <a:latin typeface="Calibri" pitchFamily="34" charset="0"/>
                <a:cs typeface="Calibri" pitchFamily="34" charset="0"/>
              </a:rPr>
              <a:t>kapsar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 sağlığı ve güvenliğine ilişkin önlemler, işçilere herhangi bir mali yük </a:t>
            </a:r>
            <a:r>
              <a:rPr lang="tr-TR" i="1" dirty="0" smtClean="0">
                <a:solidFill>
                  <a:srgbClr val="000000"/>
                </a:solidFill>
                <a:latin typeface="Calibri" pitchFamily="34" charset="0"/>
                <a:cs typeface="Calibri" pitchFamily="34" charset="0"/>
              </a:rPr>
              <a:t>getirmeyecektir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 terimi, işçilerin işleri nedeniyle gitmeleri veya bulunmaları gereken ve işverenin doğrudan veya dolaylı kontrolü altında bulunan bütün yerleri kapsar</a:t>
            </a:r>
          </a:p>
          <a:p>
            <a:pPr marL="262800" indent="-252000">
              <a:spcAft>
                <a:spcPts val="0"/>
              </a:spcAft>
              <a:buClr>
                <a:srgbClr val="292929"/>
              </a:buClr>
              <a:buFont typeface="+mj-lt"/>
              <a:buAutoNum type="alphaUcPeriod"/>
              <a:defRPr/>
            </a:pPr>
            <a:endParaRPr lang="tr-TR"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İH-70</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3506141"/>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456055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46225"/>
            <a:ext cx="6143625" cy="5603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161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Nolu «Sağlık Hizmetlerine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İlişkin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Sözleşme»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2097274"/>
            <a:ext cx="6143625" cy="326847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50850" indent="-342900">
              <a:spcAft>
                <a:spcPts val="120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İşyerlerinde </a:t>
            </a:r>
            <a:r>
              <a:rPr lang="tr-TR" sz="1600" i="1" dirty="0">
                <a:solidFill>
                  <a:srgbClr val="000000"/>
                </a:solidFill>
                <a:latin typeface="Calibri" pitchFamily="34" charset="0"/>
                <a:cs typeface="Calibri" pitchFamily="34" charset="0"/>
              </a:rPr>
              <a:t>sağlığa zararlı risklerin tanımlanması ve </a:t>
            </a:r>
            <a:r>
              <a:rPr lang="tr-TR" sz="1600" i="1" dirty="0" smtClean="0">
                <a:solidFill>
                  <a:srgbClr val="000000"/>
                </a:solidFill>
                <a:latin typeface="Calibri" pitchFamily="34" charset="0"/>
                <a:cs typeface="Calibri" pitchFamily="34" charset="0"/>
              </a:rPr>
              <a:t>değerlendirilmesi,</a:t>
            </a:r>
            <a:endParaRPr lang="tr-TR" sz="1600" i="1" dirty="0">
              <a:solidFill>
                <a:srgbClr val="000000"/>
              </a:solidFill>
              <a:latin typeface="Calibri" pitchFamily="34" charset="0"/>
              <a:cs typeface="Calibri" pitchFamily="34" charset="0"/>
            </a:endParaRPr>
          </a:p>
          <a:p>
            <a:pPr marL="450850" indent="-342900">
              <a:spcAft>
                <a:spcPts val="120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Sağlık </a:t>
            </a:r>
            <a:r>
              <a:rPr lang="tr-TR" sz="1600" i="1" dirty="0">
                <a:solidFill>
                  <a:srgbClr val="000000"/>
                </a:solidFill>
                <a:latin typeface="Calibri" pitchFamily="34" charset="0"/>
                <a:cs typeface="Calibri" pitchFamily="34" charset="0"/>
              </a:rPr>
              <a:t>üniteleri, kantinler, yatakhaneler ve işveren tarafından bu tür hizmetlerin sunulduğu yerler dahil olmak üzere, işçinin sağlığını etkileyebilecek çalışma ortamında ve iş uygulamalarındaki faktörlerin </a:t>
            </a:r>
            <a:r>
              <a:rPr lang="tr-TR" sz="1600" i="1" dirty="0" smtClean="0">
                <a:solidFill>
                  <a:srgbClr val="000000"/>
                </a:solidFill>
                <a:latin typeface="Calibri" pitchFamily="34" charset="0"/>
                <a:cs typeface="Calibri" pitchFamily="34" charset="0"/>
              </a:rPr>
              <a:t>gözetimi,</a:t>
            </a:r>
            <a:endParaRPr lang="tr-TR" sz="1600" i="1" dirty="0">
              <a:solidFill>
                <a:srgbClr val="000000"/>
              </a:solidFill>
              <a:latin typeface="Calibri" pitchFamily="34" charset="0"/>
              <a:cs typeface="Calibri" pitchFamily="34" charset="0"/>
            </a:endParaRPr>
          </a:p>
          <a:p>
            <a:pPr marL="450850" indent="-342900">
              <a:spcAft>
                <a:spcPts val="120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İşyerlerinin </a:t>
            </a:r>
            <a:r>
              <a:rPr lang="tr-TR" sz="1600" i="1" dirty="0">
                <a:solidFill>
                  <a:srgbClr val="000000"/>
                </a:solidFill>
                <a:latin typeface="Calibri" pitchFamily="34" charset="0"/>
                <a:cs typeface="Calibri" pitchFamily="34" charset="0"/>
              </a:rPr>
              <a:t>tasarımı, makine ve diğer teçhizatın durumu, bakımı ve seçimi ve çalışma sırasında kullanılan maddeler dahil olmak üzere işin planlanması ve organizasyonu konusunda tavsiyede bulunma</a:t>
            </a:r>
            <a:r>
              <a:rPr lang="tr-TR" sz="1600" i="1" dirty="0" smtClean="0">
                <a:solidFill>
                  <a:srgbClr val="000000"/>
                </a:solidFill>
                <a:latin typeface="Calibri" pitchFamily="34" charset="0"/>
                <a:cs typeface="Calibri" pitchFamily="34" charset="0"/>
              </a:rPr>
              <a:t>,</a:t>
            </a:r>
            <a:endParaRPr lang="tr-TR" sz="1600" i="1" dirty="0">
              <a:solidFill>
                <a:srgbClr val="000000"/>
              </a:solidFill>
              <a:latin typeface="Calibri" pitchFamily="34" charset="0"/>
              <a:cs typeface="Calibri" pitchFamily="34" charset="0"/>
            </a:endParaRPr>
          </a:p>
        </p:txBody>
      </p:sp>
      <p:sp>
        <p:nvSpPr>
          <p:cNvPr id="1536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3609" name="Group 9"/>
          <p:cNvGrpSpPr>
            <a:grpSpLocks/>
          </p:cNvGrpSpPr>
          <p:nvPr/>
        </p:nvGrpSpPr>
        <p:grpSpPr bwMode="auto">
          <a:xfrm>
            <a:off x="323850" y="1555750"/>
            <a:ext cx="1482725" cy="1482725"/>
            <a:chOff x="1710" y="1035"/>
            <a:chExt cx="2316" cy="2316"/>
          </a:xfrm>
        </p:grpSpPr>
        <p:grpSp>
          <p:nvGrpSpPr>
            <p:cNvPr id="153611" name="Group 10"/>
            <p:cNvGrpSpPr>
              <a:grpSpLocks/>
            </p:cNvGrpSpPr>
            <p:nvPr/>
          </p:nvGrpSpPr>
          <p:grpSpPr bwMode="auto">
            <a:xfrm rot="3600000">
              <a:off x="1710" y="1035"/>
              <a:ext cx="2316" cy="2316"/>
              <a:chOff x="1710" y="1035"/>
              <a:chExt cx="2316" cy="2316"/>
            </a:xfrm>
          </p:grpSpPr>
          <p:sp>
            <p:nvSpPr>
              <p:cNvPr id="15361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5361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5361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53612" name="Group 14"/>
            <p:cNvGrpSpPr>
              <a:grpSpLocks/>
            </p:cNvGrpSpPr>
            <p:nvPr/>
          </p:nvGrpSpPr>
          <p:grpSpPr bwMode="auto">
            <a:xfrm rot="7200000">
              <a:off x="2059" y="1386"/>
              <a:ext cx="1616" cy="1614"/>
              <a:chOff x="2060" y="1387"/>
              <a:chExt cx="1616" cy="1614"/>
            </a:xfrm>
          </p:grpSpPr>
          <p:sp>
            <p:nvSpPr>
              <p:cNvPr id="15361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5361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5361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SÖZLEŞMELERİ - TAVSİYE KARARLARI</a:t>
            </a:r>
          </a:p>
        </p:txBody>
      </p:sp>
    </p:spTree>
    <p:extLst>
      <p:ext uri="{BB962C8B-B14F-4D97-AF65-F5344CB8AC3E}">
        <p14:creationId xmlns:p14="http://schemas.microsoft.com/office/powerpoint/2010/main" val="29935004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46225"/>
            <a:ext cx="6143625" cy="5603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161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Nolu «Sağlık Hizmetlerine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İlişkin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Sözleşme»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2097274"/>
            <a:ext cx="6143625" cy="326847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50850" indent="-342900">
              <a:spcAft>
                <a:spcPts val="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Yeni </a:t>
            </a:r>
            <a:r>
              <a:rPr lang="tr-TR" sz="1600" i="1" dirty="0">
                <a:solidFill>
                  <a:srgbClr val="000000"/>
                </a:solidFill>
                <a:latin typeface="Calibri" pitchFamily="34" charset="0"/>
                <a:cs typeface="Calibri" pitchFamily="34" charset="0"/>
              </a:rPr>
              <a:t>teçhizatın sağlık açısından değerlendirilmesi ve test edilmesi gibi iş uygulamalarının iyileştirilmesine yönelik programların geliştirilmesine katılım,</a:t>
            </a:r>
          </a:p>
          <a:p>
            <a:pPr marL="450850" indent="-342900">
              <a:spcAft>
                <a:spcPts val="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İş </a:t>
            </a:r>
            <a:r>
              <a:rPr lang="tr-TR" sz="1600" i="1" dirty="0">
                <a:solidFill>
                  <a:srgbClr val="000000"/>
                </a:solidFill>
                <a:latin typeface="Calibri" pitchFamily="34" charset="0"/>
                <a:cs typeface="Calibri" pitchFamily="34" charset="0"/>
              </a:rPr>
              <a:t>sağlığı, güvenliği, hijyen ve ergonomi, kişisel ve müşterek koruyucu donanım konularında tavsiyede bulunma,</a:t>
            </a:r>
          </a:p>
          <a:p>
            <a:pPr marL="450850" indent="-342900">
              <a:spcAft>
                <a:spcPts val="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İş </a:t>
            </a:r>
            <a:r>
              <a:rPr lang="tr-TR" sz="1600" i="1" dirty="0">
                <a:solidFill>
                  <a:srgbClr val="000000"/>
                </a:solidFill>
                <a:latin typeface="Calibri" pitchFamily="34" charset="0"/>
                <a:cs typeface="Calibri" pitchFamily="34" charset="0"/>
              </a:rPr>
              <a:t>ile ilişkisi bakımından, işçilerin sağlığının gözetimi,</a:t>
            </a:r>
          </a:p>
          <a:p>
            <a:pPr marL="450850" indent="-342900">
              <a:spcAft>
                <a:spcPts val="0"/>
              </a:spcAft>
              <a:buClr>
                <a:srgbClr val="292929"/>
              </a:buClr>
              <a:buFont typeface="Wingdings" pitchFamily="2" charset="2"/>
              <a:buChar char="ü"/>
            </a:pPr>
            <a:r>
              <a:rPr lang="tr-TR" sz="1600" b="1" i="1" dirty="0" smtClean="0">
                <a:solidFill>
                  <a:srgbClr val="000000"/>
                </a:solidFill>
                <a:latin typeface="Calibri" pitchFamily="34" charset="0"/>
                <a:cs typeface="Calibri" pitchFamily="34" charset="0"/>
              </a:rPr>
              <a:t>İşin </a:t>
            </a:r>
            <a:r>
              <a:rPr lang="tr-TR" sz="1600" b="1" i="1" dirty="0">
                <a:solidFill>
                  <a:srgbClr val="000000"/>
                </a:solidFill>
                <a:latin typeface="Calibri" pitchFamily="34" charset="0"/>
                <a:cs typeface="Calibri" pitchFamily="34" charset="0"/>
              </a:rPr>
              <a:t>işçiye uygunluğunun geliştirilmesi,</a:t>
            </a:r>
          </a:p>
          <a:p>
            <a:pPr marL="450850" indent="-342900">
              <a:spcAft>
                <a:spcPts val="0"/>
              </a:spcAft>
              <a:buClr>
                <a:srgbClr val="292929"/>
              </a:buClr>
              <a:buFont typeface="Wingdings" pitchFamily="2" charset="2"/>
              <a:buChar char="ü"/>
            </a:pPr>
            <a:r>
              <a:rPr lang="tr-TR" sz="1600" b="1" i="1" dirty="0" smtClean="0">
                <a:solidFill>
                  <a:srgbClr val="000000"/>
                </a:solidFill>
                <a:latin typeface="Calibri" pitchFamily="34" charset="0"/>
                <a:cs typeface="Calibri" pitchFamily="34" charset="0"/>
              </a:rPr>
              <a:t>Mesleki </a:t>
            </a:r>
            <a:r>
              <a:rPr lang="tr-TR" sz="1600" b="1" i="1" dirty="0">
                <a:solidFill>
                  <a:srgbClr val="000000"/>
                </a:solidFill>
                <a:latin typeface="Calibri" pitchFamily="34" charset="0"/>
                <a:cs typeface="Calibri" pitchFamily="34" charset="0"/>
              </a:rPr>
              <a:t>rehabilitasyon önlemlerine katkıda bulunma,</a:t>
            </a:r>
          </a:p>
          <a:p>
            <a:pPr marL="450850" indent="-342900">
              <a:spcAft>
                <a:spcPts val="0"/>
              </a:spcAft>
              <a:buClr>
                <a:srgbClr val="292929"/>
              </a:buClr>
              <a:buFont typeface="Wingdings" pitchFamily="2" charset="2"/>
              <a:buChar char="ü"/>
            </a:pPr>
            <a:r>
              <a:rPr lang="tr-TR" sz="1600" b="1" i="1" dirty="0" smtClean="0">
                <a:solidFill>
                  <a:srgbClr val="000000"/>
                </a:solidFill>
                <a:latin typeface="Calibri" pitchFamily="34" charset="0"/>
                <a:cs typeface="Calibri" pitchFamily="34" charset="0"/>
              </a:rPr>
              <a:t>İş </a:t>
            </a:r>
            <a:r>
              <a:rPr lang="tr-TR" sz="1600" b="1" i="1" dirty="0">
                <a:solidFill>
                  <a:srgbClr val="000000"/>
                </a:solidFill>
                <a:latin typeface="Calibri" pitchFamily="34" charset="0"/>
                <a:cs typeface="Calibri" pitchFamily="34" charset="0"/>
              </a:rPr>
              <a:t>sağlığı, hijyen ve ergonomi alanlarında bilgi, eğitim ve öğretim sağlamada </a:t>
            </a:r>
            <a:r>
              <a:rPr lang="tr-TR" sz="1600" b="1" i="1" dirty="0" smtClean="0">
                <a:solidFill>
                  <a:srgbClr val="000000"/>
                </a:solidFill>
                <a:latin typeface="Calibri" pitchFamily="34" charset="0"/>
                <a:cs typeface="Calibri" pitchFamily="34" charset="0"/>
              </a:rPr>
              <a:t>işbirliği,</a:t>
            </a:r>
            <a:endParaRPr lang="tr-TR" sz="1600" b="1" i="1" dirty="0">
              <a:solidFill>
                <a:srgbClr val="000000"/>
              </a:solidFill>
              <a:latin typeface="Calibri" pitchFamily="34" charset="0"/>
              <a:cs typeface="Calibri" pitchFamily="34" charset="0"/>
            </a:endParaRPr>
          </a:p>
          <a:p>
            <a:pPr marL="450850" indent="-342900">
              <a:spcAft>
                <a:spcPts val="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İlk </a:t>
            </a:r>
            <a:r>
              <a:rPr lang="tr-TR" sz="1600" i="1" dirty="0">
                <a:solidFill>
                  <a:srgbClr val="000000"/>
                </a:solidFill>
                <a:latin typeface="Calibri" pitchFamily="34" charset="0"/>
                <a:cs typeface="Calibri" pitchFamily="34" charset="0"/>
              </a:rPr>
              <a:t>yardım ve acil durum tedavi hizmetlerini </a:t>
            </a:r>
            <a:r>
              <a:rPr lang="tr-TR" sz="1600" i="1" dirty="0" smtClean="0">
                <a:solidFill>
                  <a:srgbClr val="000000"/>
                </a:solidFill>
                <a:latin typeface="Calibri" pitchFamily="34" charset="0"/>
                <a:cs typeface="Calibri" pitchFamily="34" charset="0"/>
              </a:rPr>
              <a:t>örgütleme,</a:t>
            </a:r>
            <a:endParaRPr lang="tr-TR" sz="1600" i="1" dirty="0">
              <a:solidFill>
                <a:srgbClr val="000000"/>
              </a:solidFill>
              <a:latin typeface="Calibri" pitchFamily="34" charset="0"/>
              <a:cs typeface="Calibri" pitchFamily="34" charset="0"/>
            </a:endParaRPr>
          </a:p>
          <a:p>
            <a:pPr marL="450850" indent="-342900">
              <a:spcAft>
                <a:spcPts val="0"/>
              </a:spcAft>
              <a:buClr>
                <a:srgbClr val="292929"/>
              </a:buClr>
              <a:buFont typeface="Wingdings" pitchFamily="2" charset="2"/>
              <a:buChar char="ü"/>
            </a:pPr>
            <a:r>
              <a:rPr lang="tr-TR" sz="1600" i="1" dirty="0" smtClean="0">
                <a:solidFill>
                  <a:srgbClr val="000000"/>
                </a:solidFill>
                <a:latin typeface="Calibri" pitchFamily="34" charset="0"/>
                <a:cs typeface="Calibri" pitchFamily="34" charset="0"/>
              </a:rPr>
              <a:t>İş </a:t>
            </a:r>
            <a:r>
              <a:rPr lang="tr-TR" sz="1600" i="1" dirty="0">
                <a:solidFill>
                  <a:srgbClr val="000000"/>
                </a:solidFill>
                <a:latin typeface="Calibri" pitchFamily="34" charset="0"/>
                <a:cs typeface="Calibri" pitchFamily="34" charset="0"/>
              </a:rPr>
              <a:t>kazaları ve meslek hastalıklarının analizine </a:t>
            </a:r>
            <a:r>
              <a:rPr lang="tr-TR" sz="1600" i="1" dirty="0" smtClean="0">
                <a:solidFill>
                  <a:srgbClr val="000000"/>
                </a:solidFill>
                <a:latin typeface="Calibri" pitchFamily="34" charset="0"/>
                <a:cs typeface="Calibri" pitchFamily="34" charset="0"/>
              </a:rPr>
              <a:t>katılma,</a:t>
            </a:r>
            <a:endParaRPr lang="tr-TR" sz="1600" i="1" dirty="0">
              <a:solidFill>
                <a:srgbClr val="000000"/>
              </a:solidFill>
              <a:latin typeface="Calibri" pitchFamily="34" charset="0"/>
              <a:cs typeface="Calibri" pitchFamily="34" charset="0"/>
            </a:endParaRPr>
          </a:p>
          <a:p>
            <a:pPr marL="450850" indent="-342900">
              <a:spcAft>
                <a:spcPts val="1200"/>
              </a:spcAft>
              <a:buClr>
                <a:srgbClr val="292929"/>
              </a:buClr>
              <a:buFont typeface="Wingdings" pitchFamily="2" charset="2"/>
              <a:buChar char="ü"/>
            </a:pPr>
            <a:endParaRPr lang="tr-TR" sz="1600" i="1" dirty="0">
              <a:solidFill>
                <a:srgbClr val="000000"/>
              </a:solidFill>
              <a:latin typeface="Calibri" pitchFamily="34" charset="0"/>
              <a:cs typeface="Calibri" pitchFamily="34" charset="0"/>
            </a:endParaRPr>
          </a:p>
          <a:p>
            <a:pPr marL="450850" indent="-342900">
              <a:spcAft>
                <a:spcPts val="1200"/>
              </a:spcAft>
              <a:buClr>
                <a:srgbClr val="292929"/>
              </a:buClr>
              <a:buFont typeface="Wingdings" pitchFamily="2" charset="2"/>
              <a:buChar char="ü"/>
            </a:pPr>
            <a:endParaRPr lang="tr-TR" sz="1600" i="1" dirty="0">
              <a:solidFill>
                <a:srgbClr val="000000"/>
              </a:solidFill>
              <a:latin typeface="Calibri" pitchFamily="34" charset="0"/>
              <a:cs typeface="Calibri" pitchFamily="34" charset="0"/>
            </a:endParaRPr>
          </a:p>
        </p:txBody>
      </p:sp>
      <p:sp>
        <p:nvSpPr>
          <p:cNvPr id="15360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3609" name="Group 9"/>
          <p:cNvGrpSpPr>
            <a:grpSpLocks/>
          </p:cNvGrpSpPr>
          <p:nvPr/>
        </p:nvGrpSpPr>
        <p:grpSpPr bwMode="auto">
          <a:xfrm>
            <a:off x="323850" y="1555750"/>
            <a:ext cx="1482725" cy="1482725"/>
            <a:chOff x="1710" y="1035"/>
            <a:chExt cx="2316" cy="2316"/>
          </a:xfrm>
        </p:grpSpPr>
        <p:grpSp>
          <p:nvGrpSpPr>
            <p:cNvPr id="153611" name="Group 10"/>
            <p:cNvGrpSpPr>
              <a:grpSpLocks/>
            </p:cNvGrpSpPr>
            <p:nvPr/>
          </p:nvGrpSpPr>
          <p:grpSpPr bwMode="auto">
            <a:xfrm rot="3600000">
              <a:off x="1710" y="1035"/>
              <a:ext cx="2316" cy="2316"/>
              <a:chOff x="1710" y="1035"/>
              <a:chExt cx="2316" cy="2316"/>
            </a:xfrm>
          </p:grpSpPr>
          <p:sp>
            <p:nvSpPr>
              <p:cNvPr id="15361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15361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15361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153612" name="Group 14"/>
            <p:cNvGrpSpPr>
              <a:grpSpLocks/>
            </p:cNvGrpSpPr>
            <p:nvPr/>
          </p:nvGrpSpPr>
          <p:grpSpPr bwMode="auto">
            <a:xfrm rot="7200000">
              <a:off x="2059" y="1386"/>
              <a:ext cx="1616" cy="1614"/>
              <a:chOff x="2060" y="1387"/>
              <a:chExt cx="1616" cy="1614"/>
            </a:xfrm>
          </p:grpSpPr>
          <p:sp>
            <p:nvSpPr>
              <p:cNvPr id="15361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5361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15361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ILO SÖZLEŞMELERİ - TAVSİYE KARARLARI</a:t>
            </a:r>
          </a:p>
        </p:txBody>
      </p:sp>
    </p:spTree>
    <p:extLst>
      <p:ext uri="{BB962C8B-B14F-4D97-AF65-F5344CB8AC3E}">
        <p14:creationId xmlns:p14="http://schemas.microsoft.com/office/powerpoint/2010/main" val="5816544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Sözleşmeler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Aşağıdakilerden </a:t>
            </a:r>
            <a:r>
              <a:rPr lang="tr-TR" sz="2000" b="1" i="1" dirty="0">
                <a:solidFill>
                  <a:srgbClr val="000000"/>
                </a:solidFill>
                <a:latin typeface="Calibri" pitchFamily="34" charset="0"/>
                <a:cs typeface="Calibri" pitchFamily="34" charset="0"/>
              </a:rPr>
              <a:t>hangisi Türkiye’nin de onayladığı İş Sağlığı Hizmetlerine İlişkin 161 sayılı ILO Sözleşmesi’ne göre işyerlerindeki iş sağlığı hizmetlerinin kapsamına girmez?</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İşin işçiye uygunluğunun geliştirilmesi</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Mesleki rehabilitasyon önlemlerine katkıda bulunma</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İşyerinde kullanılacak kişisel koruyucu donanımları seçmek</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 sağlığı, hijyen ve ergonomi alanlarında bilgi, eğitim ve öğretim sağlamada işbirliği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İH-69</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3805695"/>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488869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WHO </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(World Health Organization)</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Sağlık Örgütü)</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8" name="Resim 7"/>
          <p:cNvPicPr>
            <a:picLocks noChangeAspect="1"/>
          </p:cNvPicPr>
          <p:nvPr/>
        </p:nvPicPr>
        <p:blipFill>
          <a:blip r:embed="rId3"/>
          <a:stretch>
            <a:fillRect/>
          </a:stretch>
        </p:blipFill>
        <p:spPr>
          <a:xfrm>
            <a:off x="3349625" y="576263"/>
            <a:ext cx="2160588" cy="2159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1945 yılında ABD’nin San Francisco </a:t>
            </a:r>
            <a:r>
              <a:rPr lang="tr-TR" sz="2000" i="1" dirty="0">
                <a:solidFill>
                  <a:srgbClr val="000000"/>
                </a:solidFill>
                <a:latin typeface="Calibri" pitchFamily="34" charset="0"/>
                <a:cs typeface="Calibri" pitchFamily="34" charset="0"/>
              </a:rPr>
              <a:t>kentinde toplanan Birleşmiş Milletler Konferansında; </a:t>
            </a:r>
          </a:p>
          <a:p>
            <a:pPr algn="ctr">
              <a:spcAft>
                <a:spcPts val="1200"/>
              </a:spcAft>
              <a:buClr>
                <a:srgbClr val="292929"/>
              </a:buClr>
            </a:pPr>
            <a:r>
              <a:rPr lang="tr-TR" sz="2000" b="1" i="1" dirty="0">
                <a:solidFill>
                  <a:srgbClr val="000000"/>
                </a:solidFill>
                <a:latin typeface="Calibri" pitchFamily="34" charset="0"/>
                <a:cs typeface="Calibri" pitchFamily="34" charset="0"/>
              </a:rPr>
              <a:t>«Bütün halkların sağlığının, dünyada barış ve güvenliğin sağlanması açısından temel önem arz </a:t>
            </a:r>
            <a:r>
              <a:rPr lang="tr-TR" sz="2000" b="1" i="1" dirty="0" smtClean="0">
                <a:solidFill>
                  <a:srgbClr val="000000"/>
                </a:solidFill>
                <a:latin typeface="Calibri" pitchFamily="34" charset="0"/>
                <a:cs typeface="Calibri" pitchFamily="34" charset="0"/>
              </a:rPr>
              <a:t>ettiği </a:t>
            </a:r>
            <a:r>
              <a:rPr lang="tr-TR" sz="2000" b="1" i="1" dirty="0">
                <a:solidFill>
                  <a:srgbClr val="000000"/>
                </a:solidFill>
                <a:latin typeface="Calibri" pitchFamily="34" charset="0"/>
                <a:cs typeface="Calibri" pitchFamily="34" charset="0"/>
              </a:rPr>
              <a:t>kabul </a:t>
            </a:r>
            <a:r>
              <a:rPr lang="tr-TR" sz="2000" b="1" i="1" dirty="0" smtClean="0">
                <a:solidFill>
                  <a:srgbClr val="000000"/>
                </a:solidFill>
                <a:latin typeface="Calibri" pitchFamily="34" charset="0"/>
                <a:cs typeface="Calibri" pitchFamily="34" charset="0"/>
              </a:rPr>
              <a:t>edilerek</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Çin </a:t>
            </a:r>
            <a:r>
              <a:rPr lang="tr-TR" sz="2000" b="1" i="1" dirty="0">
                <a:solidFill>
                  <a:srgbClr val="000000"/>
                </a:solidFill>
                <a:latin typeface="Calibri" pitchFamily="34" charset="0"/>
                <a:cs typeface="Calibri" pitchFamily="34" charset="0"/>
              </a:rPr>
              <a:t>ve Brezilyalı </a:t>
            </a:r>
            <a:r>
              <a:rPr lang="tr-TR" sz="2000" b="1" i="1" dirty="0" smtClean="0">
                <a:solidFill>
                  <a:srgbClr val="000000"/>
                </a:solidFill>
                <a:latin typeface="Calibri" pitchFamily="34" charset="0"/>
                <a:cs typeface="Calibri" pitchFamily="34" charset="0"/>
              </a:rPr>
              <a:t>delegelerin; </a:t>
            </a:r>
            <a:r>
              <a:rPr lang="tr-TR" sz="2000" b="1" i="1" dirty="0">
                <a:solidFill>
                  <a:srgbClr val="000000"/>
                </a:solidFill>
                <a:latin typeface="Calibri" pitchFamily="34" charset="0"/>
                <a:cs typeface="Calibri" pitchFamily="34" charset="0"/>
              </a:rPr>
              <a:t>«Uluslararası Sağlık Örgütü» </a:t>
            </a:r>
            <a:r>
              <a:rPr lang="tr-TR" sz="2000" i="1" dirty="0">
                <a:solidFill>
                  <a:srgbClr val="000000"/>
                </a:solidFill>
                <a:latin typeface="Calibri" pitchFamily="34" charset="0"/>
                <a:cs typeface="Calibri" pitchFamily="34" charset="0"/>
              </a:rPr>
              <a:t>kurulması amacıyla toplantı düzenlenmesi teklifi oybirliğiyle kabul </a:t>
            </a:r>
            <a:r>
              <a:rPr lang="tr-TR" sz="2000" i="1" dirty="0" smtClean="0">
                <a:solidFill>
                  <a:srgbClr val="000000"/>
                </a:solidFill>
                <a:latin typeface="Calibri" pitchFamily="34" charset="0"/>
                <a:cs typeface="Calibri" pitchFamily="34" charset="0"/>
              </a:rPr>
              <a:t>edildi.</a:t>
            </a:r>
            <a:endParaRPr lang="tr-TR" sz="2000" i="1" dirty="0">
              <a:solidFill>
                <a:srgbClr val="000000"/>
              </a:solidFill>
              <a:latin typeface="Calibri" pitchFamily="34" charset="0"/>
              <a:cs typeface="Calibri" pitchFamily="34" charset="0"/>
            </a:endParaRPr>
          </a:p>
        </p:txBody>
      </p:sp>
      <p:sp>
        <p:nvSpPr>
          <p:cNvPr id="15667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6681" name="Group 9"/>
          <p:cNvGrpSpPr>
            <a:grpSpLocks/>
          </p:cNvGrpSpPr>
          <p:nvPr/>
        </p:nvGrpSpPr>
        <p:grpSpPr bwMode="auto">
          <a:xfrm>
            <a:off x="323850" y="1555750"/>
            <a:ext cx="1482725" cy="1482725"/>
            <a:chOff x="1710" y="1035"/>
            <a:chExt cx="2316" cy="2316"/>
          </a:xfrm>
        </p:grpSpPr>
        <p:grpSp>
          <p:nvGrpSpPr>
            <p:cNvPr id="156683" name="Group 10"/>
            <p:cNvGrpSpPr>
              <a:grpSpLocks/>
            </p:cNvGrpSpPr>
            <p:nvPr/>
          </p:nvGrpSpPr>
          <p:grpSpPr bwMode="auto">
            <a:xfrm rot="3600000">
              <a:off x="1710" y="1035"/>
              <a:ext cx="2316" cy="2316"/>
              <a:chOff x="1710" y="1035"/>
              <a:chExt cx="2316" cy="2316"/>
            </a:xfrm>
          </p:grpSpPr>
          <p:sp>
            <p:nvSpPr>
              <p:cNvPr id="15668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668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669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6684" name="Group 14"/>
            <p:cNvGrpSpPr>
              <a:grpSpLocks/>
            </p:cNvGrpSpPr>
            <p:nvPr/>
          </p:nvGrpSpPr>
          <p:grpSpPr bwMode="auto">
            <a:xfrm rot="7200000">
              <a:off x="2059" y="1386"/>
              <a:ext cx="1616" cy="1614"/>
              <a:chOff x="2060" y="1387"/>
              <a:chExt cx="1616" cy="1614"/>
            </a:xfrm>
          </p:grpSpPr>
          <p:sp>
            <p:nvSpPr>
              <p:cNvPr id="15668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668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668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hteck 4"/>
          <p:cNvSpPr>
            <a:spLocks noChangeArrowheads="1"/>
          </p:cNvSpPr>
          <p:nvPr/>
        </p:nvSpPr>
        <p:spPr bwMode="auto">
          <a:xfrm>
            <a:off x="10080" y="3155064"/>
            <a:ext cx="9133920" cy="1359786"/>
          </a:xfrm>
          <a:prstGeom prst="rect">
            <a:avLst/>
          </a:prstGeom>
          <a:noFill/>
          <a:ln w="9525" algn="ctr">
            <a:noFill/>
            <a:round/>
            <a:headEnd/>
            <a:tailEnd/>
          </a:ln>
        </p:spPr>
        <p:txBody>
          <a:bodyPr wrap="none" lIns="0" tIns="0" rIns="0" bIns="0"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Sınav Soruları</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098" name="Picture 2" descr="D:\DOKTOR\1-ISTANBULUZMAN\1-EĞİTİM KURUMU\1. İstanbuluzman\2-RESİMLER\z.Diğer\Gnome-Help-Faq-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4" y="2771774"/>
            <a:ext cx="676275" cy="6762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82"/>
          <p:cNvGrpSpPr>
            <a:grpSpLocks/>
          </p:cNvGrpSpPr>
          <p:nvPr/>
        </p:nvGrpSpPr>
        <p:grpSpPr bwMode="auto">
          <a:xfrm>
            <a:off x="3338790" y="704850"/>
            <a:ext cx="2476500" cy="2586594"/>
            <a:chOff x="1671" y="1171"/>
            <a:chExt cx="2321" cy="2628"/>
          </a:xfrm>
        </p:grpSpPr>
        <p:pic>
          <p:nvPicPr>
            <p:cNvPr id="11" name="Picture 27"/>
            <p:cNvPicPr>
              <a:picLocks noChangeAspect="1" noChangeArrowheads="1"/>
            </p:cNvPicPr>
            <p:nvPr/>
          </p:nvPicPr>
          <p:blipFill>
            <a:blip r:embed="rId4" cstate="print"/>
            <a:srcRect/>
            <a:stretch>
              <a:fillRect/>
            </a:stretch>
          </p:blipFill>
          <p:spPr bwMode="auto">
            <a:xfrm>
              <a:off x="1671" y="3199"/>
              <a:ext cx="2321" cy="600"/>
            </a:xfrm>
            <a:prstGeom prst="rect">
              <a:avLst/>
            </a:prstGeom>
            <a:noFill/>
            <a:ln w="9525">
              <a:noFill/>
              <a:miter lim="800000"/>
              <a:headEnd/>
              <a:tailEnd/>
            </a:ln>
          </p:spPr>
        </p:pic>
        <p:sp>
          <p:nvSpPr>
            <p:cNvPr id="13" name="Freeform 15"/>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en-US">
                <a:solidFill>
                  <a:srgbClr val="000000"/>
                </a:solidFill>
              </a:endParaRPr>
            </a:p>
          </p:txBody>
        </p:sp>
        <p:sp>
          <p:nvSpPr>
            <p:cNvPr id="14" name="Freeform 16"/>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en-US">
                <a:solidFill>
                  <a:srgbClr val="000000"/>
                </a:solidFill>
              </a:endParaRPr>
            </a:p>
          </p:txBody>
        </p:sp>
        <p:sp>
          <p:nvSpPr>
            <p:cNvPr id="15" name="Freeform 17"/>
            <p:cNvSpPr>
              <a:spLocks noChangeAspect="1"/>
            </p:cNvSpPr>
            <p:nvPr/>
          </p:nvSpPr>
          <p:spPr bwMode="auto">
            <a:xfrm>
              <a:off x="1950" y="1439"/>
              <a:ext cx="1789" cy="1555"/>
            </a:xfrm>
            <a:custGeom>
              <a:avLst/>
              <a:gdLst>
                <a:gd name="T0" fmla="*/ 2279 w 285"/>
                <a:gd name="T1" fmla="*/ 70006 h 248"/>
                <a:gd name="T2" fmla="*/ 841 w 285"/>
                <a:gd name="T3" fmla="*/ 67185 h 248"/>
                <a:gd name="T4" fmla="*/ 38787 w 285"/>
                <a:gd name="T5" fmla="*/ 1430 h 248"/>
                <a:gd name="T6" fmla="*/ 41900 w 285"/>
                <a:gd name="T7" fmla="*/ 1430 h 248"/>
                <a:gd name="T8" fmla="*/ 79846 w 285"/>
                <a:gd name="T9" fmla="*/ 67185 h 248"/>
                <a:gd name="T10" fmla="*/ 78408 w 285"/>
                <a:gd name="T11" fmla="*/ 70006 h 248"/>
                <a:gd name="T12" fmla="*/ 2279 w 285"/>
                <a:gd name="T13" fmla="*/ 70006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en-US">
                <a:solidFill>
                  <a:srgbClr val="000000"/>
                </a:solidFill>
              </a:endParaRPr>
            </a:p>
          </p:txBody>
        </p:sp>
        <p:sp>
          <p:nvSpPr>
            <p:cNvPr id="16"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solidFill>
                  <a:srgbClr val="000000"/>
                </a:solidFill>
              </a:endParaRPr>
            </a:p>
          </p:txBody>
        </p:sp>
        <p:sp>
          <p:nvSpPr>
            <p:cNvPr id="17" name="Freeform 19"/>
            <p:cNvSpPr>
              <a:spLocks noChangeAspect="1"/>
            </p:cNvSpPr>
            <p:nvPr/>
          </p:nvSpPr>
          <p:spPr bwMode="auto">
            <a:xfrm>
              <a:off x="2728" y="1736"/>
              <a:ext cx="234" cy="784"/>
            </a:xfrm>
            <a:custGeom>
              <a:avLst/>
              <a:gdLst>
                <a:gd name="T0" fmla="*/ 13 w 720"/>
                <a:gd name="T1" fmla="*/ 0 h 2437"/>
                <a:gd name="T2" fmla="*/ 24 w 720"/>
                <a:gd name="T3" fmla="*/ 4 h 2437"/>
                <a:gd name="T4" fmla="*/ 28 w 720"/>
                <a:gd name="T5" fmla="*/ 16 h 2437"/>
                <a:gd name="T6" fmla="*/ 21 w 720"/>
                <a:gd name="T7" fmla="*/ 89 h 2437"/>
                <a:gd name="T8" fmla="*/ 15 w 720"/>
                <a:gd name="T9" fmla="*/ 93 h 2437"/>
                <a:gd name="T10" fmla="*/ 13 w 720"/>
                <a:gd name="T11" fmla="*/ 93 h 2437"/>
                <a:gd name="T12" fmla="*/ 7 w 720"/>
                <a:gd name="T13" fmla="*/ 89 h 2437"/>
                <a:gd name="T14" fmla="*/ 0 w 720"/>
                <a:gd name="T15" fmla="*/ 16 h 2437"/>
                <a:gd name="T16" fmla="*/ 4 w 720"/>
                <a:gd name="T17" fmla="*/ 4 h 2437"/>
                <a:gd name="T18" fmla="*/ 14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en-US">
                <a:solidFill>
                  <a:srgbClr val="000000"/>
                </a:solidFill>
              </a:endParaRPr>
            </a:p>
          </p:txBody>
        </p:sp>
        <p:pic>
          <p:nvPicPr>
            <p:cNvPr id="18" name="Picture 20"/>
            <p:cNvPicPr>
              <a:picLocks noChangeAspect="1" noChangeArrowheads="1"/>
            </p:cNvPicPr>
            <p:nvPr/>
          </p:nvPicPr>
          <p:blipFill>
            <a:blip r:embed="rId5" cstate="print"/>
            <a:srcRect/>
            <a:stretch>
              <a:fillRect/>
            </a:stretch>
          </p:blipFill>
          <p:spPr bwMode="auto">
            <a:xfrm>
              <a:off x="2037" y="1203"/>
              <a:ext cx="1298" cy="1330"/>
            </a:xfrm>
            <a:prstGeom prst="rect">
              <a:avLst/>
            </a:prstGeom>
            <a:noFill/>
            <a:ln w="11176">
              <a:noFill/>
              <a:miter lim="800000"/>
              <a:headEnd/>
              <a:tailEnd/>
            </a:ln>
          </p:spPr>
        </p:pic>
        <p:sp>
          <p:nvSpPr>
            <p:cNvPr id="19"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0813868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i="1" dirty="0">
              <a:solidFill>
                <a:srgbClr val="000000"/>
              </a:solidFill>
              <a:latin typeface="Calibri" pitchFamily="34" charset="0"/>
              <a:cs typeface="Calibri" pitchFamily="34" charset="0"/>
            </a:endParaRPr>
          </a:p>
          <a:p>
            <a:pPr algn="ctr">
              <a:spcAft>
                <a:spcPts val="1200"/>
              </a:spcAft>
              <a:buClr>
                <a:srgbClr val="292929"/>
              </a:buClr>
            </a:pPr>
            <a:r>
              <a:rPr lang="tr-TR" sz="2000" b="1" i="1" dirty="0">
                <a:solidFill>
                  <a:srgbClr val="000000"/>
                </a:solidFill>
                <a:latin typeface="Calibri" pitchFamily="34" charset="0"/>
                <a:cs typeface="Calibri" pitchFamily="34" charset="0"/>
              </a:rPr>
              <a:t>Birleşmiş Milletler (BM) Ekonomik ve Sosyal Konseyi</a:t>
            </a:r>
            <a:r>
              <a:rPr lang="tr-TR" sz="2000" i="1" dirty="0">
                <a:solidFill>
                  <a:srgbClr val="000000"/>
                </a:solidFill>
                <a:latin typeface="Calibri" pitchFamily="34" charset="0"/>
                <a:cs typeface="Calibri" pitchFamily="34" charset="0"/>
              </a:rPr>
              <a:t>, söz konusu toplantının hazırlanması için; </a:t>
            </a:r>
          </a:p>
          <a:p>
            <a:pPr algn="ctr">
              <a:spcAft>
                <a:spcPts val="1200"/>
              </a:spcAft>
              <a:buClr>
                <a:srgbClr val="292929"/>
              </a:buClr>
            </a:pPr>
            <a:r>
              <a:rPr lang="tr-TR" sz="2000" b="1" i="1" dirty="0">
                <a:solidFill>
                  <a:srgbClr val="000000"/>
                </a:solidFill>
                <a:latin typeface="Calibri" pitchFamily="34" charset="0"/>
                <a:cs typeface="Calibri" pitchFamily="34" charset="0"/>
              </a:rPr>
              <a:t>Belçikalı Prof. Dr. Rene SARD başkanlığında 15 kişilik bir teknik komite oluşturdu</a:t>
            </a:r>
            <a:r>
              <a:rPr lang="tr-TR" sz="2000" b="1" i="1" dirty="0" smtClean="0">
                <a:solidFill>
                  <a:srgbClr val="000000"/>
                </a:solidFill>
                <a:latin typeface="Calibri" pitchFamily="34" charset="0"/>
                <a:cs typeface="Calibri" pitchFamily="34" charset="0"/>
              </a:rPr>
              <a:t>.!!! </a:t>
            </a:r>
          </a:p>
          <a:p>
            <a:pPr algn="ctr">
              <a:spcAft>
                <a:spcPts val="1200"/>
              </a:spcAft>
              <a:buClr>
                <a:srgbClr val="292929"/>
              </a:buClr>
            </a:pPr>
            <a:r>
              <a:rPr lang="tr-TR" sz="2000" i="1" dirty="0" smtClean="0">
                <a:solidFill>
                  <a:srgbClr val="000000"/>
                </a:solidFill>
                <a:latin typeface="Calibri" pitchFamily="34" charset="0"/>
                <a:cs typeface="Calibri" pitchFamily="34" charset="0"/>
              </a:rPr>
              <a:t>Teknik </a:t>
            </a:r>
            <a:r>
              <a:rPr lang="tr-TR" sz="2000" i="1" dirty="0">
                <a:solidFill>
                  <a:srgbClr val="000000"/>
                </a:solidFill>
                <a:latin typeface="Calibri" pitchFamily="34" charset="0"/>
                <a:cs typeface="Calibri" pitchFamily="34" charset="0"/>
              </a:rPr>
              <a:t>komite kısa bir süre içinde toplantının gündemini </a:t>
            </a:r>
            <a:r>
              <a:rPr lang="tr-TR" sz="2000" i="1" dirty="0" smtClean="0">
                <a:solidFill>
                  <a:srgbClr val="000000"/>
                </a:solidFill>
                <a:latin typeface="Calibri" pitchFamily="34" charset="0"/>
                <a:cs typeface="Calibri" pitchFamily="34" charset="0"/>
              </a:rPr>
              <a:t>belirledi. </a:t>
            </a:r>
            <a:r>
              <a:rPr lang="tr-TR" sz="2000" i="1" dirty="0">
                <a:solidFill>
                  <a:srgbClr val="000000"/>
                </a:solidFill>
                <a:latin typeface="Calibri" pitchFamily="34" charset="0"/>
                <a:cs typeface="Calibri" pitchFamily="34" charset="0"/>
              </a:rPr>
              <a:t>K</a:t>
            </a:r>
            <a:r>
              <a:rPr lang="tr-TR" sz="2000" i="1" dirty="0" smtClean="0">
                <a:solidFill>
                  <a:srgbClr val="000000"/>
                </a:solidFill>
                <a:latin typeface="Calibri" pitchFamily="34" charset="0"/>
                <a:cs typeface="Calibri" pitchFamily="34" charset="0"/>
              </a:rPr>
              <a:t>urulacak olan uluslararası </a:t>
            </a:r>
            <a:r>
              <a:rPr lang="tr-TR" sz="2000" i="1" dirty="0">
                <a:solidFill>
                  <a:srgbClr val="000000"/>
                </a:solidFill>
                <a:latin typeface="Calibri" pitchFamily="34" charset="0"/>
                <a:cs typeface="Calibri" pitchFamily="34" charset="0"/>
              </a:rPr>
              <a:t>sağlık örgütü için </a:t>
            </a:r>
            <a:r>
              <a:rPr lang="tr-TR" sz="2000" b="1" i="1" dirty="0">
                <a:solidFill>
                  <a:srgbClr val="000000"/>
                </a:solidFill>
                <a:latin typeface="Calibri" pitchFamily="34" charset="0"/>
                <a:cs typeface="Calibri" pitchFamily="34" charset="0"/>
              </a:rPr>
              <a:t>Anayasa taslağını hazırladı ve alınması gereken kararları belirledi</a:t>
            </a:r>
            <a:r>
              <a:rPr lang="tr-TR" sz="2000" b="1" i="1" dirty="0" smtClean="0">
                <a:solidFill>
                  <a:srgbClr val="000000"/>
                </a:solidFill>
                <a:latin typeface="Calibri" pitchFamily="34" charset="0"/>
                <a:cs typeface="Calibri" pitchFamily="34" charset="0"/>
              </a:rPr>
              <a:t>. Bu taslak…. </a:t>
            </a:r>
            <a:endParaRPr lang="tr-TR" sz="2000" b="1" i="1" dirty="0">
              <a:solidFill>
                <a:srgbClr val="000000"/>
              </a:solidFill>
              <a:latin typeface="Calibri" pitchFamily="34" charset="0"/>
              <a:cs typeface="Calibri" pitchFamily="34" charset="0"/>
            </a:endParaRPr>
          </a:p>
        </p:txBody>
      </p:sp>
      <p:sp>
        <p:nvSpPr>
          <p:cNvPr id="15770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7705" name="Group 9"/>
          <p:cNvGrpSpPr>
            <a:grpSpLocks/>
          </p:cNvGrpSpPr>
          <p:nvPr/>
        </p:nvGrpSpPr>
        <p:grpSpPr bwMode="auto">
          <a:xfrm>
            <a:off x="323850" y="1555750"/>
            <a:ext cx="1482725" cy="1482725"/>
            <a:chOff x="1710" y="1035"/>
            <a:chExt cx="2316" cy="2316"/>
          </a:xfrm>
        </p:grpSpPr>
        <p:grpSp>
          <p:nvGrpSpPr>
            <p:cNvPr id="157707" name="Group 10"/>
            <p:cNvGrpSpPr>
              <a:grpSpLocks/>
            </p:cNvGrpSpPr>
            <p:nvPr/>
          </p:nvGrpSpPr>
          <p:grpSpPr bwMode="auto">
            <a:xfrm rot="3600000">
              <a:off x="1710" y="1035"/>
              <a:ext cx="2316" cy="2316"/>
              <a:chOff x="1710" y="1035"/>
              <a:chExt cx="2316" cy="2316"/>
            </a:xfrm>
          </p:grpSpPr>
          <p:sp>
            <p:nvSpPr>
              <p:cNvPr id="15771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771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771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7708" name="Group 14"/>
            <p:cNvGrpSpPr>
              <a:grpSpLocks/>
            </p:cNvGrpSpPr>
            <p:nvPr/>
          </p:nvGrpSpPr>
          <p:grpSpPr bwMode="auto">
            <a:xfrm rot="7200000">
              <a:off x="2059" y="1386"/>
              <a:ext cx="1616" cy="1614"/>
              <a:chOff x="2060" y="1387"/>
              <a:chExt cx="1616" cy="1614"/>
            </a:xfrm>
          </p:grpSpPr>
          <p:sp>
            <p:nvSpPr>
              <p:cNvPr id="15770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771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771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i="1">
              <a:solidFill>
                <a:srgbClr val="000000"/>
              </a:solidFill>
              <a:latin typeface="Calibri" pitchFamily="34" charset="0"/>
              <a:cs typeface="Calibri" pitchFamily="34" charset="0"/>
            </a:endParaRPr>
          </a:p>
          <a:p>
            <a:pPr algn="ctr">
              <a:spcAft>
                <a:spcPts val="1200"/>
              </a:spcAft>
              <a:buClr>
                <a:srgbClr val="292929"/>
              </a:buClr>
            </a:pPr>
            <a:r>
              <a:rPr lang="tr-TR" sz="2000" b="1" i="1">
                <a:solidFill>
                  <a:srgbClr val="000000"/>
                </a:solidFill>
                <a:latin typeface="Calibri" pitchFamily="34" charset="0"/>
                <a:cs typeface="Calibri" pitchFamily="34" charset="0"/>
              </a:rPr>
              <a:t>19-22 Temmuz 1946 tarihlerinde New York'ta </a:t>
            </a:r>
            <a:r>
              <a:rPr lang="tr-TR" sz="2000" i="1">
                <a:solidFill>
                  <a:srgbClr val="000000"/>
                </a:solidFill>
                <a:latin typeface="Calibri" pitchFamily="34" charset="0"/>
                <a:cs typeface="Calibri" pitchFamily="34" charset="0"/>
              </a:rPr>
              <a:t>düzenlenen </a:t>
            </a:r>
            <a:r>
              <a:rPr lang="tr-TR" sz="2000" b="1" i="1">
                <a:solidFill>
                  <a:srgbClr val="000000"/>
                </a:solidFill>
                <a:latin typeface="Calibri" pitchFamily="34" charset="0"/>
                <a:cs typeface="Calibri" pitchFamily="34" charset="0"/>
              </a:rPr>
              <a:t>Uluslararası Sağlık Konferansı’nda BM’ye üye 51 ülkenin </a:t>
            </a:r>
            <a:r>
              <a:rPr lang="tr-TR" sz="2000" i="1">
                <a:solidFill>
                  <a:srgbClr val="000000"/>
                </a:solidFill>
                <a:latin typeface="Calibri" pitchFamily="34" charset="0"/>
                <a:cs typeface="Calibri" pitchFamily="34" charset="0"/>
              </a:rPr>
              <a:t>temsilcisi ile;</a:t>
            </a:r>
          </a:p>
          <a:p>
            <a:pPr algn="ctr">
              <a:spcAft>
                <a:spcPts val="1200"/>
              </a:spcAft>
              <a:buClr>
                <a:srgbClr val="292929"/>
              </a:buClr>
            </a:pPr>
            <a:r>
              <a:rPr lang="tr-TR" sz="2000" i="1">
                <a:solidFill>
                  <a:srgbClr val="000000"/>
                </a:solidFill>
                <a:latin typeface="Calibri" pitchFamily="34" charset="0"/>
                <a:cs typeface="Calibri" pitchFamily="34" charset="0"/>
              </a:rPr>
              <a:t>FAO, ILO, UNESCO, OIHP, PAHO, Kızılhaç ,Dünya İşçi Sendikaları Federasyonu ve Rockefeller Vakfı Temsilcileri </a:t>
            </a:r>
            <a:r>
              <a:rPr lang="tr-TR" sz="2000" b="1" i="1">
                <a:solidFill>
                  <a:srgbClr val="000000"/>
                </a:solidFill>
                <a:latin typeface="Calibri" pitchFamily="34" charset="0"/>
                <a:cs typeface="Calibri" pitchFamily="34" charset="0"/>
              </a:rPr>
              <a:t>Dünya Sağlık Örgütü (WHO) Anayasa’sını oluşturdular.</a:t>
            </a:r>
          </a:p>
          <a:p>
            <a:pPr algn="ctr">
              <a:spcAft>
                <a:spcPts val="1200"/>
              </a:spcAft>
              <a:buClr>
                <a:srgbClr val="292929"/>
              </a:buClr>
            </a:pPr>
            <a:r>
              <a:rPr lang="tr-TR" sz="2000" b="1" i="1">
                <a:solidFill>
                  <a:srgbClr val="000000"/>
                </a:solidFill>
                <a:latin typeface="Calibri" pitchFamily="34" charset="0"/>
                <a:cs typeface="Calibri" pitchFamily="34" charset="0"/>
              </a:rPr>
              <a:t> </a:t>
            </a:r>
          </a:p>
          <a:p>
            <a:pPr algn="ctr">
              <a:spcAft>
                <a:spcPts val="1200"/>
              </a:spcAft>
              <a:buClr>
                <a:srgbClr val="292929"/>
              </a:buClr>
            </a:pPr>
            <a:r>
              <a:rPr lang="tr-TR" sz="1400" i="1">
                <a:solidFill>
                  <a:srgbClr val="000000"/>
                </a:solidFill>
                <a:latin typeface="Calibri" pitchFamily="34" charset="0"/>
                <a:cs typeface="Calibri" pitchFamily="34" charset="0"/>
              </a:rPr>
              <a:t>«FAO: Gıda ve Tarım Örgütü, OIHP: Uluslararası Halk Sağlığı Bürosu, PAHO: Pan Amerika Sağlık Örgütü»</a:t>
            </a:r>
          </a:p>
        </p:txBody>
      </p:sp>
      <p:sp>
        <p:nvSpPr>
          <p:cNvPr id="15872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8729" name="Group 9"/>
          <p:cNvGrpSpPr>
            <a:grpSpLocks/>
          </p:cNvGrpSpPr>
          <p:nvPr/>
        </p:nvGrpSpPr>
        <p:grpSpPr bwMode="auto">
          <a:xfrm>
            <a:off x="323850" y="1555750"/>
            <a:ext cx="1482725" cy="1482725"/>
            <a:chOff x="1710" y="1035"/>
            <a:chExt cx="2316" cy="2316"/>
          </a:xfrm>
        </p:grpSpPr>
        <p:grpSp>
          <p:nvGrpSpPr>
            <p:cNvPr id="158731" name="Group 10"/>
            <p:cNvGrpSpPr>
              <a:grpSpLocks/>
            </p:cNvGrpSpPr>
            <p:nvPr/>
          </p:nvGrpSpPr>
          <p:grpSpPr bwMode="auto">
            <a:xfrm rot="3600000">
              <a:off x="1710" y="1035"/>
              <a:ext cx="2316" cy="2316"/>
              <a:chOff x="1710" y="1035"/>
              <a:chExt cx="2316" cy="2316"/>
            </a:xfrm>
          </p:grpSpPr>
          <p:sp>
            <p:nvSpPr>
              <p:cNvPr id="15873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873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873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8732" name="Group 14"/>
            <p:cNvGrpSpPr>
              <a:grpSpLocks/>
            </p:cNvGrpSpPr>
            <p:nvPr/>
          </p:nvGrpSpPr>
          <p:grpSpPr bwMode="auto">
            <a:xfrm rot="7200000">
              <a:off x="2059" y="1386"/>
              <a:ext cx="1616" cy="1614"/>
              <a:chOff x="2060" y="1387"/>
              <a:chExt cx="1616" cy="1614"/>
            </a:xfrm>
          </p:grpSpPr>
          <p:sp>
            <p:nvSpPr>
              <p:cNvPr id="15873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873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873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800" b="1" i="1" dirty="0" smtClean="0">
              <a:solidFill>
                <a:srgbClr val="6B9B1A"/>
              </a:solidFill>
              <a:latin typeface="Calibri" pitchFamily="34" charset="0"/>
              <a:cs typeface="Calibri" pitchFamily="34" charset="0"/>
            </a:endParaRPr>
          </a:p>
          <a:p>
            <a:pPr algn="ctr">
              <a:spcAft>
                <a:spcPts val="1200"/>
              </a:spcAft>
              <a:buClr>
                <a:srgbClr val="292929"/>
              </a:buClr>
            </a:pPr>
            <a:r>
              <a:rPr lang="tr-TR" sz="2000" b="1" i="1" dirty="0" smtClean="0">
                <a:solidFill>
                  <a:srgbClr val="6B9B1A"/>
                </a:solidFill>
                <a:latin typeface="Calibri" pitchFamily="34" charset="0"/>
                <a:cs typeface="Calibri" pitchFamily="34" charset="0"/>
              </a:rPr>
              <a:t>KABUL-İMZA</a:t>
            </a:r>
            <a:endParaRPr lang="tr-TR" sz="2000" b="1" i="1" dirty="0">
              <a:solidFill>
                <a:srgbClr val="6B9B1A"/>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WHO </a:t>
            </a:r>
            <a:r>
              <a:rPr lang="tr-TR" sz="2000" b="1" i="1" dirty="0">
                <a:solidFill>
                  <a:srgbClr val="000000"/>
                </a:solidFill>
                <a:latin typeface="Calibri" pitchFamily="34" charset="0"/>
                <a:cs typeface="Calibri" pitchFamily="34" charset="0"/>
              </a:rPr>
              <a:t>Anayasası 22 Temmuz 1946 tarihinde 61 ülkenin temsilcisi tarafından imzalandı.</a:t>
            </a:r>
          </a:p>
          <a:p>
            <a:pPr algn="ctr">
              <a:spcAft>
                <a:spcPts val="1200"/>
              </a:spcAft>
              <a:buClr>
                <a:srgbClr val="292929"/>
              </a:buClr>
            </a:pPr>
            <a:endParaRPr lang="tr-TR" sz="1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C00000"/>
                </a:solidFill>
                <a:latin typeface="Calibri" pitchFamily="34" charset="0"/>
                <a:cs typeface="Calibri" pitchFamily="34" charset="0"/>
              </a:rPr>
              <a:t>YÜRÜRLÜK ŞARTI</a:t>
            </a:r>
            <a:endParaRPr lang="tr-TR" sz="2000" b="1" i="1" dirty="0">
              <a:solidFill>
                <a:srgbClr val="C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«WHO </a:t>
            </a:r>
            <a:r>
              <a:rPr lang="tr-TR" sz="2000" b="1" i="1" dirty="0">
                <a:solidFill>
                  <a:srgbClr val="000000"/>
                </a:solidFill>
                <a:latin typeface="Calibri" pitchFamily="34" charset="0"/>
                <a:cs typeface="Calibri" pitchFamily="34" charset="0"/>
              </a:rPr>
              <a:t>Anayasasının en az 26 üye ülke tarafından resmen kabulü ile </a:t>
            </a:r>
            <a:r>
              <a:rPr lang="tr-TR" sz="2000" b="1" i="1" dirty="0">
                <a:solidFill>
                  <a:srgbClr val="004074"/>
                </a:solidFill>
                <a:latin typeface="Calibri" pitchFamily="34" charset="0"/>
                <a:cs typeface="Calibri" pitchFamily="34" charset="0"/>
              </a:rPr>
              <a:t>yürürlüğe girmesine </a:t>
            </a:r>
            <a:r>
              <a:rPr lang="tr-TR" sz="2000" b="1" i="1" dirty="0">
                <a:solidFill>
                  <a:srgbClr val="000000"/>
                </a:solidFill>
                <a:latin typeface="Calibri" pitchFamily="34" charset="0"/>
                <a:cs typeface="Calibri" pitchFamily="34" charset="0"/>
              </a:rPr>
              <a:t>karar verildi</a:t>
            </a:r>
            <a:r>
              <a:rPr lang="tr-TR" sz="2000" b="1" i="1" dirty="0" smtClean="0">
                <a:solidFill>
                  <a:srgbClr val="000000"/>
                </a:solidFill>
                <a:latin typeface="Calibri" pitchFamily="34" charset="0"/>
                <a:cs typeface="Calibri" pitchFamily="34" charset="0"/>
              </a:rPr>
              <a:t>.» </a:t>
            </a:r>
            <a:endParaRPr lang="tr-TR" sz="2000" b="1" i="1" dirty="0">
              <a:solidFill>
                <a:srgbClr val="000000"/>
              </a:solidFill>
              <a:latin typeface="Calibri" pitchFamily="34" charset="0"/>
              <a:cs typeface="Calibri" pitchFamily="34" charset="0"/>
            </a:endParaRPr>
          </a:p>
          <a:p>
            <a:pPr algn="ctr">
              <a:spcAft>
                <a:spcPts val="1200"/>
              </a:spcAft>
              <a:buClr>
                <a:srgbClr val="292929"/>
              </a:buClr>
            </a:pPr>
            <a:endParaRPr lang="tr-TR" sz="2000" b="1" i="1" dirty="0">
              <a:solidFill>
                <a:srgbClr val="000000"/>
              </a:solidFill>
              <a:latin typeface="Calibri" pitchFamily="34" charset="0"/>
              <a:cs typeface="Calibri" pitchFamily="34" charset="0"/>
            </a:endParaRPr>
          </a:p>
          <a:p>
            <a:pPr algn="ctr">
              <a:spcAft>
                <a:spcPts val="1200"/>
              </a:spcAft>
              <a:buClr>
                <a:srgbClr val="292929"/>
              </a:buClr>
            </a:pPr>
            <a:endParaRPr lang="tr-TR" sz="2000" b="1" i="1" dirty="0">
              <a:solidFill>
                <a:srgbClr val="000000"/>
              </a:solidFill>
              <a:latin typeface="Calibri" pitchFamily="34" charset="0"/>
              <a:cs typeface="Calibri" pitchFamily="34" charset="0"/>
            </a:endParaRPr>
          </a:p>
        </p:txBody>
      </p:sp>
      <p:sp>
        <p:nvSpPr>
          <p:cNvPr id="15974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59753" name="Group 9"/>
          <p:cNvGrpSpPr>
            <a:grpSpLocks/>
          </p:cNvGrpSpPr>
          <p:nvPr/>
        </p:nvGrpSpPr>
        <p:grpSpPr bwMode="auto">
          <a:xfrm>
            <a:off x="323850" y="1555750"/>
            <a:ext cx="1482725" cy="1482725"/>
            <a:chOff x="1710" y="1035"/>
            <a:chExt cx="2316" cy="2316"/>
          </a:xfrm>
        </p:grpSpPr>
        <p:grpSp>
          <p:nvGrpSpPr>
            <p:cNvPr id="159755" name="Group 10"/>
            <p:cNvGrpSpPr>
              <a:grpSpLocks/>
            </p:cNvGrpSpPr>
            <p:nvPr/>
          </p:nvGrpSpPr>
          <p:grpSpPr bwMode="auto">
            <a:xfrm rot="3600000">
              <a:off x="1710" y="1035"/>
              <a:ext cx="2316" cy="2316"/>
              <a:chOff x="1710" y="1035"/>
              <a:chExt cx="2316" cy="2316"/>
            </a:xfrm>
          </p:grpSpPr>
          <p:sp>
            <p:nvSpPr>
              <p:cNvPr id="1597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597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597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59756" name="Group 14"/>
            <p:cNvGrpSpPr>
              <a:grpSpLocks/>
            </p:cNvGrpSpPr>
            <p:nvPr/>
          </p:nvGrpSpPr>
          <p:grpSpPr bwMode="auto">
            <a:xfrm rot="7200000">
              <a:off x="2059" y="1386"/>
              <a:ext cx="1616" cy="1614"/>
              <a:chOff x="2060" y="1387"/>
              <a:chExt cx="1616" cy="1614"/>
            </a:xfrm>
          </p:grpSpPr>
          <p:sp>
            <p:nvSpPr>
              <p:cNvPr id="1597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597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597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WHO ANAYASASININ YÜRÜRLÜK TARİHİ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endParaRPr lang="tr-TR" sz="2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C00000"/>
                </a:solidFill>
                <a:latin typeface="Calibri" pitchFamily="34" charset="0"/>
                <a:cs typeface="Calibri" pitchFamily="34" charset="0"/>
              </a:rPr>
              <a:t>YÜRÜRLÜĞE GİRMESİ </a:t>
            </a:r>
          </a:p>
          <a:p>
            <a:pPr algn="ctr">
              <a:spcAft>
                <a:spcPts val="1200"/>
              </a:spcAft>
              <a:buClr>
                <a:srgbClr val="292929"/>
              </a:buClr>
            </a:pPr>
            <a:r>
              <a:rPr lang="tr-TR" sz="2000" b="1" i="1" dirty="0" smtClean="0">
                <a:solidFill>
                  <a:srgbClr val="000000"/>
                </a:solidFill>
                <a:latin typeface="Calibri" pitchFamily="34" charset="0"/>
                <a:cs typeface="Calibri" pitchFamily="34" charset="0"/>
              </a:rPr>
              <a:t>26 </a:t>
            </a:r>
            <a:r>
              <a:rPr lang="tr-TR" sz="2000" b="1" i="1" dirty="0">
                <a:solidFill>
                  <a:srgbClr val="000000"/>
                </a:solidFill>
                <a:latin typeface="Calibri" pitchFamily="34" charset="0"/>
                <a:cs typeface="Calibri" pitchFamily="34" charset="0"/>
              </a:rPr>
              <a:t>üye ülkenin onayı ile </a:t>
            </a:r>
            <a:r>
              <a:rPr lang="tr-TR" sz="2000" b="1" i="1" dirty="0">
                <a:solidFill>
                  <a:srgbClr val="6B9B1A"/>
                </a:solidFill>
                <a:latin typeface="Calibri" pitchFamily="34" charset="0"/>
                <a:cs typeface="Calibri" pitchFamily="34" charset="0"/>
              </a:rPr>
              <a:t>7 Nisan 1948</a:t>
            </a:r>
            <a:r>
              <a:rPr lang="tr-TR" sz="2000" b="1" i="1" dirty="0">
                <a:solidFill>
                  <a:srgbClr val="000000"/>
                </a:solidFill>
                <a:latin typeface="Calibri" pitchFamily="34" charset="0"/>
                <a:cs typeface="Calibri" pitchFamily="34" charset="0"/>
              </a:rPr>
              <a:t>’de WHO anayasası yürürlüğe girdi. </a:t>
            </a:r>
          </a:p>
          <a:p>
            <a:pPr algn="ctr">
              <a:spcAft>
                <a:spcPts val="1200"/>
              </a:spcAft>
              <a:buClr>
                <a:srgbClr val="292929"/>
              </a:buClr>
            </a:pPr>
            <a:r>
              <a:rPr lang="tr-TR" sz="2000" b="1" i="1" dirty="0" smtClean="0">
                <a:solidFill>
                  <a:srgbClr val="000000"/>
                </a:solidFill>
                <a:latin typeface="Calibri" pitchFamily="34" charset="0"/>
                <a:cs typeface="Calibri" pitchFamily="34" charset="0"/>
              </a:rPr>
              <a:t>WHO </a:t>
            </a:r>
            <a:r>
              <a:rPr lang="tr-TR" sz="2000" b="1" i="1" dirty="0">
                <a:solidFill>
                  <a:srgbClr val="000000"/>
                </a:solidFill>
                <a:latin typeface="Calibri" pitchFamily="34" charset="0"/>
                <a:cs typeface="Calibri" pitchFamily="34" charset="0"/>
              </a:rPr>
              <a:t>Anayasası’nın yürürlüğe girdiği 7 Nisan her yıl </a:t>
            </a:r>
            <a:r>
              <a:rPr lang="tr-TR" sz="2000" b="1" i="1" dirty="0">
                <a:solidFill>
                  <a:srgbClr val="6B9B1A"/>
                </a:solidFill>
                <a:latin typeface="Calibri" pitchFamily="34" charset="0"/>
                <a:cs typeface="Calibri" pitchFamily="34" charset="0"/>
              </a:rPr>
              <a:t>‘’Dünya Sağlık Günü’’ </a:t>
            </a:r>
            <a:r>
              <a:rPr lang="tr-TR" sz="2000" b="1" i="1" dirty="0">
                <a:solidFill>
                  <a:srgbClr val="000000"/>
                </a:solidFill>
                <a:latin typeface="Calibri" pitchFamily="34" charset="0"/>
                <a:cs typeface="Calibri" pitchFamily="34" charset="0"/>
              </a:rPr>
              <a:t>olarak kutlanır. </a:t>
            </a:r>
          </a:p>
        </p:txBody>
      </p:sp>
      <p:sp>
        <p:nvSpPr>
          <p:cNvPr id="16077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0777" name="Group 9"/>
          <p:cNvGrpSpPr>
            <a:grpSpLocks/>
          </p:cNvGrpSpPr>
          <p:nvPr/>
        </p:nvGrpSpPr>
        <p:grpSpPr bwMode="auto">
          <a:xfrm>
            <a:off x="323850" y="1555750"/>
            <a:ext cx="1482725" cy="1482725"/>
            <a:chOff x="1710" y="1035"/>
            <a:chExt cx="2316" cy="2316"/>
          </a:xfrm>
        </p:grpSpPr>
        <p:grpSp>
          <p:nvGrpSpPr>
            <p:cNvPr id="160779" name="Group 10"/>
            <p:cNvGrpSpPr>
              <a:grpSpLocks/>
            </p:cNvGrpSpPr>
            <p:nvPr/>
          </p:nvGrpSpPr>
          <p:grpSpPr bwMode="auto">
            <a:xfrm rot="3600000">
              <a:off x="1710" y="1035"/>
              <a:ext cx="2316" cy="2316"/>
              <a:chOff x="1710" y="1035"/>
              <a:chExt cx="2316" cy="2316"/>
            </a:xfrm>
          </p:grpSpPr>
          <p:sp>
            <p:nvSpPr>
              <p:cNvPr id="16078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6078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6078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0780" name="Group 14"/>
            <p:cNvGrpSpPr>
              <a:grpSpLocks/>
            </p:cNvGrpSpPr>
            <p:nvPr/>
          </p:nvGrpSpPr>
          <p:grpSpPr bwMode="auto">
            <a:xfrm rot="7200000">
              <a:off x="2059" y="1386"/>
              <a:ext cx="1616" cy="1614"/>
              <a:chOff x="2060" y="1387"/>
              <a:chExt cx="1616" cy="1614"/>
            </a:xfrm>
          </p:grpSpPr>
          <p:sp>
            <p:nvSpPr>
              <p:cNvPr id="16078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078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078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İlk Asamble’de;</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pPr>
            <a:r>
              <a:rPr lang="tr-TR" sz="2000" b="1" i="1" dirty="0" smtClean="0">
                <a:solidFill>
                  <a:srgbClr val="000000"/>
                </a:solidFill>
                <a:latin typeface="Calibri" pitchFamily="34" charset="0"/>
                <a:cs typeface="Calibri" pitchFamily="34" charset="0"/>
              </a:rPr>
              <a:t>Bölge Ofislerinin </a:t>
            </a:r>
            <a:r>
              <a:rPr lang="tr-TR" sz="2000" b="1" i="1" dirty="0">
                <a:solidFill>
                  <a:srgbClr val="000000"/>
                </a:solidFill>
                <a:latin typeface="Calibri" pitchFamily="34" charset="0"/>
                <a:cs typeface="Calibri" pitchFamily="34" charset="0"/>
              </a:rPr>
              <a:t>kurulması</a:t>
            </a: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kararlaştırdı.</a:t>
            </a:r>
            <a:r>
              <a:rPr lang="tr-TR" sz="2000" i="1" dirty="0">
                <a:solidFill>
                  <a:srgbClr val="000000"/>
                </a:solidFill>
                <a:latin typeface="Calibri" pitchFamily="34" charset="0"/>
                <a:cs typeface="Calibri" pitchFamily="34" charset="0"/>
              </a:rPr>
              <a:t> Bölge Ofis’lerinin başlıca amaçlarından biri WHO ile Ulusal Hükümetler arasında etkin bir ilişkinin sağlanması olarak belirlendi</a:t>
            </a:r>
            <a:r>
              <a:rPr lang="tr-TR" sz="2000" i="1" dirty="0" smtClean="0">
                <a:solidFill>
                  <a:srgbClr val="000000"/>
                </a:solidFill>
                <a:latin typeface="Calibri" pitchFamily="34" charset="0"/>
                <a:cs typeface="Calibri" pitchFamily="34" charset="0"/>
              </a:rPr>
              <a:t>.</a:t>
            </a:r>
          </a:p>
          <a:p>
            <a:pPr algn="ctr">
              <a:spcAft>
                <a:spcPts val="1200"/>
              </a:spcAft>
              <a:buClr>
                <a:srgbClr val="292929"/>
              </a:buClr>
            </a:pPr>
            <a:r>
              <a:rPr lang="tr-TR" sz="2000" b="1" i="1" dirty="0">
                <a:solidFill>
                  <a:srgbClr val="000000"/>
                </a:solidFill>
                <a:latin typeface="Calibri" pitchFamily="34" charset="0"/>
                <a:cs typeface="Calibri" pitchFamily="34" charset="0"/>
              </a:rPr>
              <a:t>WHO’nun yıllık programı, </a:t>
            </a:r>
            <a:r>
              <a:rPr lang="tr-TR" sz="2000" b="1" i="1" dirty="0" smtClean="0">
                <a:solidFill>
                  <a:srgbClr val="000000"/>
                </a:solidFill>
                <a:latin typeface="Calibri" pitchFamily="34" charset="0"/>
                <a:cs typeface="Calibri" pitchFamily="34" charset="0"/>
              </a:rPr>
              <a:t>personel sayısı, </a:t>
            </a:r>
            <a:r>
              <a:rPr lang="tr-TR" sz="2000" b="1" i="1" dirty="0">
                <a:solidFill>
                  <a:srgbClr val="000000"/>
                </a:solidFill>
                <a:latin typeface="Calibri" pitchFamily="34" charset="0"/>
                <a:cs typeface="Calibri" pitchFamily="34" charset="0"/>
              </a:rPr>
              <a:t>bütçesi</a:t>
            </a:r>
            <a:r>
              <a:rPr lang="tr-TR" sz="2000" b="1" i="1" dirty="0" smtClean="0">
                <a:solidFill>
                  <a:srgbClr val="000000"/>
                </a:solidFill>
                <a:latin typeface="Calibri" pitchFamily="34" charset="0"/>
                <a:cs typeface="Calibri" pitchFamily="34" charset="0"/>
              </a:rPr>
              <a:t>, Yönetim </a:t>
            </a:r>
            <a:r>
              <a:rPr lang="tr-TR" sz="2000" b="1" i="1" dirty="0">
                <a:solidFill>
                  <a:srgbClr val="000000"/>
                </a:solidFill>
                <a:latin typeface="Calibri" pitchFamily="34" charset="0"/>
                <a:cs typeface="Calibri" pitchFamily="34" charset="0"/>
              </a:rPr>
              <a:t>Kurulu’nu oluşturan 18 üyesi </a:t>
            </a:r>
            <a:r>
              <a:rPr lang="tr-TR" sz="2000" b="1" i="1" dirty="0" smtClean="0">
                <a:solidFill>
                  <a:srgbClr val="000000"/>
                </a:solidFill>
                <a:latin typeface="Calibri" pitchFamily="34" charset="0"/>
                <a:cs typeface="Calibri" pitchFamily="34" charset="0"/>
              </a:rPr>
              <a:t>belirlendi.</a:t>
            </a:r>
            <a:endParaRPr lang="tr-TR" sz="2000" b="1" i="1" dirty="0">
              <a:solidFill>
                <a:srgbClr val="000000"/>
              </a:solidFill>
              <a:latin typeface="Calibri" pitchFamily="34" charset="0"/>
              <a:cs typeface="Calibri" pitchFamily="34" charset="0"/>
            </a:endParaRPr>
          </a:p>
          <a:p>
            <a:pPr algn="ctr">
              <a:spcAft>
                <a:spcPts val="1200"/>
              </a:spcAft>
              <a:buClr>
                <a:srgbClr val="292929"/>
              </a:buClr>
            </a:pPr>
            <a:r>
              <a:rPr lang="tr-TR" sz="2000" b="1" i="1" dirty="0" smtClean="0">
                <a:solidFill>
                  <a:srgbClr val="000000"/>
                </a:solidFill>
                <a:latin typeface="Calibri" pitchFamily="34" charset="0"/>
                <a:cs typeface="Calibri" pitchFamily="34" charset="0"/>
              </a:rPr>
              <a:t>WHO’ya</a:t>
            </a:r>
            <a:r>
              <a:rPr lang="tr-TR" sz="2000" b="1" i="1" dirty="0">
                <a:solidFill>
                  <a:srgbClr val="000000"/>
                </a:solidFill>
                <a:latin typeface="Calibri" pitchFamily="34" charset="0"/>
                <a:cs typeface="Calibri" pitchFamily="34" charset="0"/>
              </a:rPr>
              <a:t>, Mayıs 2000 itibariyle </a:t>
            </a:r>
            <a:r>
              <a:rPr lang="tr-TR" sz="2000" b="1" i="1" dirty="0">
                <a:solidFill>
                  <a:srgbClr val="6B9B1A"/>
                </a:solidFill>
                <a:latin typeface="Calibri" pitchFamily="34" charset="0"/>
                <a:cs typeface="Calibri" pitchFamily="34" charset="0"/>
              </a:rPr>
              <a:t>191 ülke üyedir </a:t>
            </a:r>
            <a:r>
              <a:rPr lang="tr-TR" sz="2000" b="1" i="1" dirty="0">
                <a:solidFill>
                  <a:srgbClr val="000000"/>
                </a:solidFill>
                <a:latin typeface="Calibri" pitchFamily="34" charset="0"/>
                <a:cs typeface="Calibri" pitchFamily="34" charset="0"/>
              </a:rPr>
              <a:t>ve 2 ülke de ortak üye statüsündedir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16179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1801" name="Group 9"/>
          <p:cNvGrpSpPr>
            <a:grpSpLocks/>
          </p:cNvGrpSpPr>
          <p:nvPr/>
        </p:nvGrpSpPr>
        <p:grpSpPr bwMode="auto">
          <a:xfrm>
            <a:off x="323850" y="1555750"/>
            <a:ext cx="1482725" cy="1482725"/>
            <a:chOff x="1710" y="1035"/>
            <a:chExt cx="2316" cy="2316"/>
          </a:xfrm>
        </p:grpSpPr>
        <p:grpSp>
          <p:nvGrpSpPr>
            <p:cNvPr id="161803" name="Group 10"/>
            <p:cNvGrpSpPr>
              <a:grpSpLocks/>
            </p:cNvGrpSpPr>
            <p:nvPr/>
          </p:nvGrpSpPr>
          <p:grpSpPr bwMode="auto">
            <a:xfrm rot="3600000">
              <a:off x="1710" y="1035"/>
              <a:ext cx="2316" cy="2316"/>
              <a:chOff x="1710" y="1035"/>
              <a:chExt cx="2316" cy="2316"/>
            </a:xfrm>
          </p:grpSpPr>
          <p:sp>
            <p:nvSpPr>
              <p:cNvPr id="16180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6180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6181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1804" name="Group 14"/>
            <p:cNvGrpSpPr>
              <a:grpSpLocks/>
            </p:cNvGrpSpPr>
            <p:nvPr/>
          </p:nvGrpSpPr>
          <p:grpSpPr bwMode="auto">
            <a:xfrm rot="7200000">
              <a:off x="2059" y="1386"/>
              <a:ext cx="1616" cy="1614"/>
              <a:chOff x="2060" y="1387"/>
              <a:chExt cx="1616" cy="1614"/>
            </a:xfrm>
          </p:grpSpPr>
          <p:sp>
            <p:nvSpPr>
              <p:cNvPr id="16180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180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180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SAĞLIK ÖRGÜTÜ – WHO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TÜRKİYE’NİN WHO ÜYELİĞİ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spcAft>
                <a:spcPts val="1200"/>
              </a:spcAft>
              <a:buClr>
                <a:srgbClr val="292929"/>
              </a:buClr>
            </a:pPr>
            <a:endParaRPr lang="tr-TR" sz="2000"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000000"/>
                </a:solidFill>
                <a:latin typeface="Calibri" pitchFamily="34" charset="0"/>
                <a:cs typeface="Calibri" pitchFamily="34" charset="0"/>
              </a:rPr>
              <a:t>Türkiye </a:t>
            </a:r>
            <a:r>
              <a:rPr lang="tr-TR" sz="2000" b="1" i="1" dirty="0">
                <a:solidFill>
                  <a:srgbClr val="6B9B1A"/>
                </a:solidFill>
                <a:latin typeface="Calibri" pitchFamily="34" charset="0"/>
                <a:cs typeface="Calibri" pitchFamily="34" charset="0"/>
              </a:rPr>
              <a:t>2 Ocak 1948</a:t>
            </a:r>
            <a:r>
              <a:rPr lang="tr-TR" sz="2000" b="1" i="1" dirty="0">
                <a:solidFill>
                  <a:srgbClr val="000000"/>
                </a:solidFill>
                <a:latin typeface="Calibri" pitchFamily="34" charset="0"/>
                <a:cs typeface="Calibri" pitchFamily="34" charset="0"/>
              </a:rPr>
              <a:t> tarihinde WHO üye oldu. </a:t>
            </a:r>
            <a:endParaRPr lang="tr-TR" sz="2000" b="1" i="1" dirty="0" smtClean="0">
              <a:solidFill>
                <a:srgbClr val="000000"/>
              </a:solidFill>
              <a:latin typeface="Calibri" pitchFamily="34" charset="0"/>
              <a:cs typeface="Calibri" pitchFamily="34" charset="0"/>
            </a:endParaRPr>
          </a:p>
          <a:p>
            <a:pPr marL="179388" algn="ctr">
              <a:spcAft>
                <a:spcPts val="1200"/>
              </a:spcAft>
              <a:buClr>
                <a:srgbClr val="292929"/>
              </a:buClr>
            </a:pPr>
            <a:endParaRPr lang="tr-TR" sz="2000"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C00000"/>
                </a:solidFill>
                <a:latin typeface="Calibri" pitchFamily="34" charset="0"/>
                <a:cs typeface="Calibri" pitchFamily="34" charset="0"/>
              </a:rPr>
              <a:t>KANUNİ DÜZENLEME</a:t>
            </a:r>
          </a:p>
          <a:p>
            <a:pPr marL="179388" algn="ctr">
              <a:spcAft>
                <a:spcPts val="1200"/>
              </a:spcAft>
              <a:buClr>
                <a:srgbClr val="292929"/>
              </a:buClr>
            </a:pPr>
            <a:r>
              <a:rPr lang="tr-TR" sz="2000" b="1" i="1" dirty="0">
                <a:solidFill>
                  <a:srgbClr val="000000"/>
                </a:solidFill>
                <a:latin typeface="Calibri" pitchFamily="34" charset="0"/>
                <a:cs typeface="Calibri" pitchFamily="34" charset="0"/>
              </a:rPr>
              <a:t>Türkiye Cumhuriyeti, </a:t>
            </a:r>
            <a:r>
              <a:rPr lang="tr-TR" sz="2000" b="1" i="1" dirty="0">
                <a:solidFill>
                  <a:srgbClr val="6B9B1A"/>
                </a:solidFill>
                <a:latin typeface="Calibri" pitchFamily="34" charset="0"/>
                <a:cs typeface="Calibri" pitchFamily="34" charset="0"/>
              </a:rPr>
              <a:t>9 Haziran 1949 </a:t>
            </a:r>
            <a:r>
              <a:rPr lang="tr-TR" sz="2000" b="1" i="1" dirty="0">
                <a:solidFill>
                  <a:srgbClr val="000000"/>
                </a:solidFill>
                <a:latin typeface="Calibri" pitchFamily="34" charset="0"/>
                <a:cs typeface="Calibri" pitchFamily="34" charset="0"/>
              </a:rPr>
              <a:t>tarih ve 5062 sayılı Kanun’la Dünya Sağlık Örgütü Anayasası’nı onaylayarak WHO’ya </a:t>
            </a:r>
            <a:r>
              <a:rPr lang="tr-TR" sz="2000" b="1" i="1" dirty="0">
                <a:solidFill>
                  <a:srgbClr val="6B9B1A"/>
                </a:solidFill>
                <a:latin typeface="Calibri" pitchFamily="34" charset="0"/>
                <a:cs typeface="Calibri" pitchFamily="34" charset="0"/>
              </a:rPr>
              <a:t>resmen üye </a:t>
            </a:r>
            <a:r>
              <a:rPr lang="tr-TR" sz="2000" b="1" i="1" dirty="0">
                <a:solidFill>
                  <a:srgbClr val="000000"/>
                </a:solidFill>
                <a:latin typeface="Calibri" pitchFamily="34" charset="0"/>
                <a:cs typeface="Calibri" pitchFamily="34" charset="0"/>
              </a:rPr>
              <a:t>olmuştur.</a:t>
            </a:r>
          </a:p>
        </p:txBody>
      </p:sp>
      <p:sp>
        <p:nvSpPr>
          <p:cNvPr id="16282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62825" name="Group 9"/>
          <p:cNvGrpSpPr>
            <a:grpSpLocks/>
          </p:cNvGrpSpPr>
          <p:nvPr/>
        </p:nvGrpSpPr>
        <p:grpSpPr bwMode="auto">
          <a:xfrm>
            <a:off x="323850" y="1555750"/>
            <a:ext cx="1482725" cy="1482725"/>
            <a:chOff x="1710" y="1035"/>
            <a:chExt cx="2316" cy="2316"/>
          </a:xfrm>
        </p:grpSpPr>
        <p:grpSp>
          <p:nvGrpSpPr>
            <p:cNvPr id="162827" name="Group 10"/>
            <p:cNvGrpSpPr>
              <a:grpSpLocks/>
            </p:cNvGrpSpPr>
            <p:nvPr/>
          </p:nvGrpSpPr>
          <p:grpSpPr bwMode="auto">
            <a:xfrm rot="3600000">
              <a:off x="1710" y="1035"/>
              <a:ext cx="2316" cy="2316"/>
              <a:chOff x="1710" y="1035"/>
              <a:chExt cx="2316" cy="2316"/>
            </a:xfrm>
          </p:grpSpPr>
          <p:sp>
            <p:nvSpPr>
              <p:cNvPr id="16283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6283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6283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62828" name="Group 14"/>
            <p:cNvGrpSpPr>
              <a:grpSpLocks/>
            </p:cNvGrpSpPr>
            <p:nvPr/>
          </p:nvGrpSpPr>
          <p:grpSpPr bwMode="auto">
            <a:xfrm rot="7200000">
              <a:off x="2059" y="1386"/>
              <a:ext cx="1616" cy="1614"/>
              <a:chOff x="2060" y="1387"/>
              <a:chExt cx="1616" cy="1614"/>
            </a:xfrm>
          </p:grpSpPr>
          <p:sp>
            <p:nvSpPr>
              <p:cNvPr id="16282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6283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6283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TÜRKİYE’NİN WHO’NE ÜYELİĞİ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471737" y="2612138"/>
            <a:ext cx="6482743" cy="1816987"/>
          </a:xfrm>
          <a:prstGeom prst="rect">
            <a:avLst/>
          </a:prstGeom>
          <a:noFill/>
          <a:ln w="9525" algn="ctr">
            <a:noFill/>
            <a:round/>
            <a:headEnd/>
            <a:tailEnd/>
          </a:ln>
        </p:spPr>
        <p:txBody>
          <a:bodyPr wrap="none" anchor="ctr"/>
          <a:lstStyle/>
          <a:p>
            <a:pPr marL="36000" algn="ctr">
              <a:defRPr/>
            </a:pPr>
            <a:r>
              <a:rPr lang="tr-TR" sz="3600" noProof="1">
                <a:solidFill>
                  <a:srgbClr val="575757"/>
                </a:solidFill>
                <a:effectLst>
                  <a:innerShdw blurRad="63500" dist="50800" dir="8100000">
                    <a:prstClr val="black">
                      <a:alpha val="50000"/>
                    </a:prstClr>
                  </a:innerShdw>
                </a:effectLst>
                <a:latin typeface="Calibri" pitchFamily="34" charset="0"/>
                <a:cs typeface="Calibri" pitchFamily="34" charset="0"/>
              </a:rPr>
              <a:t>WHO</a:t>
            </a:r>
          </a:p>
          <a:p>
            <a:pPr marL="36000" algn="ctr">
              <a:defRPr/>
            </a:pPr>
            <a:r>
              <a:rPr lang="en-US" sz="3600" noProof="1">
                <a:solidFill>
                  <a:srgbClr val="575757"/>
                </a:solidFill>
                <a:effectLst>
                  <a:innerShdw blurRad="63500" dist="50800" dir="8100000">
                    <a:prstClr val="black">
                      <a:alpha val="50000"/>
                    </a:prstClr>
                  </a:innerShdw>
                </a:effectLst>
                <a:latin typeface="Calibri" pitchFamily="34" charset="0"/>
                <a:cs typeface="Calibri" pitchFamily="34" charset="0"/>
              </a:rPr>
              <a:t>World Health Organization</a:t>
            </a:r>
          </a:p>
          <a:p>
            <a:pPr marL="36000" algn="ctr">
              <a:defRPr/>
            </a:pPr>
            <a:r>
              <a:rPr lang="en-US" sz="3600" noProof="1">
                <a:solidFill>
                  <a:srgbClr val="575757"/>
                </a:solidFill>
                <a:effectLst>
                  <a:innerShdw blurRad="63500" dist="50800" dir="8100000">
                    <a:prstClr val="black">
                      <a:alpha val="50000"/>
                    </a:prstClr>
                  </a:innerShdw>
                </a:effectLst>
                <a:latin typeface="Calibri" pitchFamily="34" charset="0"/>
                <a:cs typeface="Calibri" pitchFamily="34" charset="0"/>
              </a:rPr>
              <a:t>(Dünya Sağlık Örgütü</a:t>
            </a:r>
            <a:r>
              <a:rPr lang="tr-TR" sz="3600" noProof="1">
                <a:solidFill>
                  <a:srgbClr val="575757"/>
                </a:solidFill>
                <a:effectLst>
                  <a:innerShdw blurRad="63500" dist="50800" dir="8100000">
                    <a:prstClr val="black">
                      <a:alpha val="50000"/>
                    </a:prstClr>
                  </a:innerShdw>
                </a:effectLst>
                <a:latin typeface="Calibri" pitchFamily="34" charset="0"/>
                <a:cs typeface="Calibri" pitchFamily="34" charset="0"/>
              </a:rPr>
              <a:t>nün Görevleri)</a:t>
            </a:r>
          </a:p>
        </p:txBody>
      </p:sp>
      <p:pic>
        <p:nvPicPr>
          <p:cNvPr id="163845" name="Picture 2" descr="D:\DOKTOR\1-DRUZ\1-EĞİTİM KURUMU\1. İstanbuluzman\2-RESİMLER\Kırtasiye\128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 y="2309368"/>
            <a:ext cx="242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Sağlık alanında </a:t>
            </a:r>
            <a:r>
              <a:rPr lang="tr-TR" sz="2000" i="1" noProof="1">
                <a:solidFill>
                  <a:srgbClr val="000000"/>
                </a:solidFill>
                <a:latin typeface="Calibri" pitchFamily="34" charset="0"/>
                <a:cs typeface="Calibri" pitchFamily="34" charset="0"/>
              </a:rPr>
              <a:t>uluslararası nitelik taşıyan çalışmalarda </a:t>
            </a:r>
            <a:r>
              <a:rPr lang="tr-TR" sz="2000" b="1" i="1" noProof="1">
                <a:solidFill>
                  <a:srgbClr val="000000"/>
                </a:solidFill>
                <a:latin typeface="Calibri" pitchFamily="34" charset="0"/>
                <a:cs typeface="Calibri" pitchFamily="34" charset="0"/>
              </a:rPr>
              <a:t>yönetici ve koordinatör</a:t>
            </a:r>
            <a:r>
              <a:rPr lang="tr-TR" sz="2000" i="1" noProof="1">
                <a:solidFill>
                  <a:srgbClr val="000000"/>
                </a:solidFill>
                <a:latin typeface="Calibri" pitchFamily="34" charset="0"/>
                <a:cs typeface="Calibri" pitchFamily="34" charset="0"/>
              </a:rPr>
              <a:t> makam sıfatıyla hareket etmek,</a:t>
            </a:r>
          </a:p>
        </p:txBody>
      </p:sp>
      <p:sp>
        <p:nvSpPr>
          <p:cNvPr id="13824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13824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BM, İhtisas Kuruluşları, sağlık idareleri, meslek grupları ve keza uygun görülecek diğer örgütlerle fiili bir işbirliği kurmak ve sürdürmek,</a:t>
            </a:r>
          </a:p>
        </p:txBody>
      </p:sp>
      <p:sp>
        <p:nvSpPr>
          <p:cNvPr id="13824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13825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smtClean="0">
                <a:solidFill>
                  <a:srgbClr val="000000"/>
                </a:solidFill>
                <a:latin typeface="Calibri" pitchFamily="34" charset="0"/>
                <a:cs typeface="Calibri" pitchFamily="34" charset="0"/>
              </a:rPr>
              <a:t>Hükümetlere </a:t>
            </a:r>
            <a:r>
              <a:rPr lang="tr-TR" sz="2000" b="1" i="1" dirty="0">
                <a:solidFill>
                  <a:srgbClr val="000000"/>
                </a:solidFill>
                <a:latin typeface="Calibri" pitchFamily="34" charset="0"/>
                <a:cs typeface="Calibri" pitchFamily="34" charset="0"/>
              </a:rPr>
              <a:t>istek üzerine, sağlık hizmetlerinin güçlendirilmesi için yardım yapmak</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13825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Uygun teknik yardım yapmak ve acil durumlarda, hükümetlerin istekleri ya da kabulleri ile gereken yardımı yapmak,</a:t>
            </a:r>
          </a:p>
        </p:txBody>
      </p:sp>
      <p:sp>
        <p:nvSpPr>
          <p:cNvPr id="13825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5</a:t>
            </a:r>
            <a:endParaRPr lang="tr-TR" sz="2400" b="1" dirty="0">
              <a:solidFill>
                <a:srgbClr val="FFFFFF"/>
              </a:solidFill>
              <a:latin typeface="Cambria" pitchFamily="18" charset="0"/>
              <a:cs typeface="Calibri" pitchFamily="34" charset="0"/>
            </a:endParaRPr>
          </a:p>
        </p:txBody>
      </p:sp>
      <p:sp>
        <p:nvSpPr>
          <p:cNvPr id="13825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dirty="0">
                <a:solidFill>
                  <a:srgbClr val="000000"/>
                </a:solidFill>
                <a:latin typeface="Calibri" pitchFamily="34" charset="0"/>
                <a:cs typeface="Calibri" pitchFamily="34" charset="0"/>
              </a:rPr>
              <a:t>BM’in isteği üzerine, </a:t>
            </a:r>
            <a:r>
              <a:rPr lang="sv-SE" sz="2000" i="1" dirty="0" smtClean="0">
                <a:solidFill>
                  <a:srgbClr val="000000"/>
                </a:solidFill>
                <a:latin typeface="Calibri" pitchFamily="34" charset="0"/>
                <a:cs typeface="Calibri" pitchFamily="34" charset="0"/>
              </a:rPr>
              <a:t>ülke halk</a:t>
            </a:r>
            <a:r>
              <a:rPr lang="tr-TR" sz="2000" i="1" dirty="0" err="1" smtClean="0">
                <a:solidFill>
                  <a:srgbClr val="000000"/>
                </a:solidFill>
                <a:latin typeface="Calibri" pitchFamily="34" charset="0"/>
                <a:cs typeface="Calibri" pitchFamily="34" charset="0"/>
              </a:rPr>
              <a:t>larına</a:t>
            </a:r>
            <a:r>
              <a:rPr lang="sv-SE" sz="2000" i="1" dirty="0" smtClean="0">
                <a:solidFill>
                  <a:srgbClr val="000000"/>
                </a:solidFill>
                <a:latin typeface="Calibri" pitchFamily="34" charset="0"/>
                <a:cs typeface="Calibri" pitchFamily="34" charset="0"/>
              </a:rPr>
              <a:t> </a:t>
            </a:r>
            <a:r>
              <a:rPr lang="sv-SE" sz="2000" i="1" dirty="0">
                <a:solidFill>
                  <a:srgbClr val="000000"/>
                </a:solidFill>
                <a:latin typeface="Calibri" pitchFamily="34" charset="0"/>
                <a:cs typeface="Calibri" pitchFamily="34" charset="0"/>
              </a:rPr>
              <a:t>sağlık hizmetleri götürmek ve acil yardımlar yapmak ya da bunların sağlanmasına yardım etmek, </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WHO GÖREVLERİ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825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6</a:t>
            </a:r>
            <a:endParaRPr lang="tr-TR" sz="2400" b="1" dirty="0">
              <a:solidFill>
                <a:srgbClr val="FFFFFF"/>
              </a:solidFill>
              <a:latin typeface="Cambria" pitchFamily="18" charset="0"/>
              <a:cs typeface="Calibri" pitchFamily="34" charset="0"/>
            </a:endParaRPr>
          </a:p>
        </p:txBody>
      </p:sp>
      <p:sp>
        <p:nvSpPr>
          <p:cNvPr id="13825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dirty="0">
                <a:solidFill>
                  <a:srgbClr val="000000"/>
                </a:solidFill>
                <a:latin typeface="Calibri" pitchFamily="34" charset="0"/>
                <a:cs typeface="Calibri" pitchFamily="34" charset="0"/>
              </a:rPr>
              <a:t>Epidemiyoloji ve istatistik hizmetleri </a:t>
            </a:r>
            <a:r>
              <a:rPr lang="nn-NO" sz="2000" i="1" dirty="0">
                <a:solidFill>
                  <a:srgbClr val="000000"/>
                </a:solidFill>
                <a:latin typeface="Calibri" pitchFamily="34" charset="0"/>
                <a:cs typeface="Calibri" pitchFamily="34" charset="0"/>
              </a:rPr>
              <a:t>de dahil olmak üzere gerekli görülecek idari ve teknik hizmetleri kurmak ve sürdürmek, </a:t>
            </a:r>
          </a:p>
        </p:txBody>
      </p:sp>
      <p:sp>
        <p:nvSpPr>
          <p:cNvPr id="13825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7</a:t>
            </a:r>
            <a:endParaRPr lang="tr-TR" sz="2400" b="1" dirty="0">
              <a:solidFill>
                <a:srgbClr val="FFFFFF"/>
              </a:solidFill>
              <a:latin typeface="Cambria" pitchFamily="18" charset="0"/>
              <a:cs typeface="Calibri" pitchFamily="34" charset="0"/>
            </a:endParaRPr>
          </a:p>
        </p:txBody>
      </p:sp>
      <p:sp>
        <p:nvSpPr>
          <p:cNvPr id="13825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dirty="0">
                <a:solidFill>
                  <a:srgbClr val="000000"/>
                </a:solidFill>
                <a:latin typeface="Calibri" pitchFamily="34" charset="0"/>
                <a:cs typeface="Calibri" pitchFamily="34" charset="0"/>
              </a:rPr>
              <a:t>Epidemik, andemik vb. hastalıkların ortadan kaldırılması yolundaki çalışmaları teşvik etmek ve geliştirmek,</a:t>
            </a:r>
          </a:p>
        </p:txBody>
      </p:sp>
    </p:spTree>
    <p:extLst>
      <p:ext uri="{BB962C8B-B14F-4D97-AF65-F5344CB8AC3E}">
        <p14:creationId xmlns:p14="http://schemas.microsoft.com/office/powerpoint/2010/main" val="167624453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a:t>
            </a:r>
            <a:endParaRPr lang="tr-TR" sz="2400" b="1"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Gerektiğinde diğer İhtisas Kuruluşları ile işbirliği yaparak </a:t>
            </a:r>
            <a:r>
              <a:rPr lang="tr-TR" sz="2000" b="1" i="1" noProof="1">
                <a:solidFill>
                  <a:srgbClr val="000000"/>
                </a:solidFill>
                <a:latin typeface="Calibri" pitchFamily="34" charset="0"/>
                <a:cs typeface="Calibri" pitchFamily="34" charset="0"/>
              </a:rPr>
              <a:t>kazalardan doğan zararları önleyebilecek önlemlerin alınmasını teşvik etmek, </a:t>
            </a:r>
          </a:p>
        </p:txBody>
      </p:sp>
      <p:sp>
        <p:nvSpPr>
          <p:cNvPr id="13824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a:t>
            </a:r>
            <a:endParaRPr lang="tr-TR" sz="2400" b="1" dirty="0">
              <a:solidFill>
                <a:srgbClr val="FFFFFF"/>
              </a:solidFill>
              <a:latin typeface="Cambria" pitchFamily="18" charset="0"/>
              <a:cs typeface="Calibri" pitchFamily="34" charset="0"/>
            </a:endParaRPr>
          </a:p>
        </p:txBody>
      </p:sp>
      <p:sp>
        <p:nvSpPr>
          <p:cNvPr id="13824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B</a:t>
            </a:r>
            <a:r>
              <a:rPr lang="tr-TR" sz="2000" i="1" dirty="0" smtClean="0">
                <a:solidFill>
                  <a:srgbClr val="000000"/>
                </a:solidFill>
                <a:latin typeface="Calibri" pitchFamily="34" charset="0"/>
                <a:cs typeface="Calibri" pitchFamily="34" charset="0"/>
              </a:rPr>
              <a:t>eslenme</a:t>
            </a:r>
            <a:r>
              <a:rPr lang="tr-TR" sz="2000" i="1" dirty="0">
                <a:solidFill>
                  <a:srgbClr val="000000"/>
                </a:solidFill>
                <a:latin typeface="Calibri" pitchFamily="34" charset="0"/>
                <a:cs typeface="Calibri" pitchFamily="34" charset="0"/>
              </a:rPr>
              <a:t>, mesken, eğlence, ekonomik ve çalışma koşullarının ve çevre sağlığı ile ilgili diğer bütün unsurların iyileştirilmesini kolaylaştırmak,</a:t>
            </a:r>
          </a:p>
        </p:txBody>
      </p:sp>
      <p:sp>
        <p:nvSpPr>
          <p:cNvPr id="13824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10</a:t>
            </a:r>
            <a:endParaRPr lang="tr-TR" sz="2400" b="1" dirty="0">
              <a:solidFill>
                <a:srgbClr val="FFFFFF"/>
              </a:solidFill>
              <a:latin typeface="Cambria" pitchFamily="18" charset="0"/>
              <a:cs typeface="Calibri" pitchFamily="34" charset="0"/>
            </a:endParaRPr>
          </a:p>
        </p:txBody>
      </p:sp>
      <p:sp>
        <p:nvSpPr>
          <p:cNvPr id="13825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Sağlığın geliştirilmesine katkıda bulunan </a:t>
            </a:r>
            <a:r>
              <a:rPr lang="tr-TR" sz="2000" b="1" i="1" dirty="0">
                <a:solidFill>
                  <a:srgbClr val="000000"/>
                </a:solidFill>
                <a:latin typeface="Calibri" pitchFamily="34" charset="0"/>
                <a:cs typeface="Calibri" pitchFamily="34" charset="0"/>
              </a:rPr>
              <a:t>bilim ve meslek grupları arasında işbirliğini </a:t>
            </a:r>
            <a:r>
              <a:rPr lang="tr-TR" sz="2000" i="1" dirty="0">
                <a:solidFill>
                  <a:srgbClr val="000000"/>
                </a:solidFill>
                <a:latin typeface="Calibri" pitchFamily="34" charset="0"/>
                <a:cs typeface="Calibri" pitchFamily="34" charset="0"/>
              </a:rPr>
              <a:t>kolaylaştırmak,</a:t>
            </a:r>
          </a:p>
        </p:txBody>
      </p:sp>
      <p:sp>
        <p:nvSpPr>
          <p:cNvPr id="13825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11</a:t>
            </a:r>
            <a:endParaRPr lang="tr-TR" sz="2400" b="1"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Uluslararası sağlık sorunlarına ilişkin sözleşmeler, anlaşmalar ve tüzükler teklif etmek, tavsiyelerde bulunmak,</a:t>
            </a:r>
          </a:p>
        </p:txBody>
      </p:sp>
      <p:sp>
        <p:nvSpPr>
          <p:cNvPr id="13825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12</a:t>
            </a:r>
            <a:endParaRPr lang="tr-TR" sz="2400" b="1" dirty="0">
              <a:solidFill>
                <a:srgbClr val="FFFFFF"/>
              </a:solidFill>
              <a:latin typeface="Cambria" pitchFamily="18" charset="0"/>
              <a:cs typeface="Calibri" pitchFamily="34" charset="0"/>
            </a:endParaRPr>
          </a:p>
        </p:txBody>
      </p:sp>
      <p:sp>
        <p:nvSpPr>
          <p:cNvPr id="13825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i="1" dirty="0">
                <a:solidFill>
                  <a:srgbClr val="000000"/>
                </a:solidFill>
                <a:latin typeface="Calibri" pitchFamily="34" charset="0"/>
                <a:cs typeface="Calibri" pitchFamily="34" charset="0"/>
              </a:rPr>
              <a:t>Ruh sağlığı alanında özellikle insanlar arasında uyumlu ilişkilerin kurulmasına ilişkin her türlü faaliyetleri kolaylaştırmak,</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WHO GÖREVLERİ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825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13</a:t>
            </a:r>
            <a:endParaRPr lang="tr-TR" sz="2400" b="1" dirty="0">
              <a:solidFill>
                <a:srgbClr val="FFFFFF"/>
              </a:solidFill>
              <a:latin typeface="Cambria" pitchFamily="18" charset="0"/>
              <a:cs typeface="Calibri" pitchFamily="34" charset="0"/>
            </a:endParaRPr>
          </a:p>
        </p:txBody>
      </p:sp>
      <p:sp>
        <p:nvSpPr>
          <p:cNvPr id="13825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dirty="0">
                <a:solidFill>
                  <a:srgbClr val="000000"/>
                </a:solidFill>
                <a:latin typeface="Calibri" pitchFamily="34" charset="0"/>
                <a:cs typeface="Calibri" pitchFamily="34" charset="0"/>
              </a:rPr>
              <a:t>Sağlık alanında araştırmaları teşvik ve rehberlik etmek,</a:t>
            </a:r>
          </a:p>
        </p:txBody>
      </p:sp>
      <p:sp>
        <p:nvSpPr>
          <p:cNvPr id="13825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14</a:t>
            </a:r>
            <a:endParaRPr lang="tr-TR" sz="2400" b="1" dirty="0">
              <a:solidFill>
                <a:srgbClr val="FFFFFF"/>
              </a:solidFill>
              <a:latin typeface="Cambria" pitchFamily="18" charset="0"/>
              <a:cs typeface="Calibri" pitchFamily="34" charset="0"/>
            </a:endParaRPr>
          </a:p>
        </p:txBody>
      </p:sp>
      <p:sp>
        <p:nvSpPr>
          <p:cNvPr id="13825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Ana ve çocuk sağlığı ve refahı lehindeki hareketleri geliştirmek, </a:t>
            </a:r>
            <a:r>
              <a:rPr lang="nn-NO" sz="2000" i="1" dirty="0" smtClean="0">
                <a:solidFill>
                  <a:srgbClr val="000000"/>
                </a:solidFill>
                <a:latin typeface="Calibri" pitchFamily="34" charset="0"/>
                <a:cs typeface="Calibri" pitchFamily="34" charset="0"/>
              </a:rPr>
              <a:t>ana</a:t>
            </a:r>
            <a:r>
              <a:rPr lang="tr-TR" sz="2000" i="1" dirty="0" smtClean="0">
                <a:solidFill>
                  <a:srgbClr val="000000"/>
                </a:solidFill>
                <a:latin typeface="Calibri" pitchFamily="34" charset="0"/>
                <a:cs typeface="Calibri" pitchFamily="34" charset="0"/>
              </a:rPr>
              <a:t>-</a:t>
            </a:r>
            <a:r>
              <a:rPr lang="nn-NO" sz="2000" i="1" dirty="0" smtClean="0">
                <a:solidFill>
                  <a:srgbClr val="000000"/>
                </a:solidFill>
                <a:latin typeface="Calibri" pitchFamily="34" charset="0"/>
                <a:cs typeface="Calibri" pitchFamily="34" charset="0"/>
              </a:rPr>
              <a:t>çocuğun </a:t>
            </a:r>
            <a:r>
              <a:rPr lang="nn-NO" sz="2000" i="1" dirty="0">
                <a:solidFill>
                  <a:srgbClr val="000000"/>
                </a:solidFill>
                <a:latin typeface="Calibri" pitchFamily="34" charset="0"/>
                <a:cs typeface="Calibri" pitchFamily="34" charset="0"/>
              </a:rPr>
              <a:t>tam bir değişme halinde bulunan bir çevre ile uyumlu </a:t>
            </a:r>
            <a:r>
              <a:rPr lang="nn-NO" sz="2000" i="1" dirty="0" smtClean="0">
                <a:solidFill>
                  <a:srgbClr val="000000"/>
                </a:solidFill>
                <a:latin typeface="Calibri" pitchFamily="34" charset="0"/>
                <a:cs typeface="Calibri" pitchFamily="34" charset="0"/>
              </a:rPr>
              <a:t>halde</a:t>
            </a:r>
            <a:r>
              <a:rPr lang="tr-TR" sz="2000" i="1" dirty="0" smtClean="0">
                <a:solidFill>
                  <a:srgbClr val="000000"/>
                </a:solidFill>
                <a:latin typeface="Calibri" pitchFamily="34" charset="0"/>
                <a:cs typeface="Calibri" pitchFamily="34" charset="0"/>
              </a:rPr>
              <a:t> getirmek</a:t>
            </a:r>
            <a:endParaRPr lang="nn-NO" sz="20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181478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28739" name="Rectangle 67"/>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11001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15</a:t>
            </a:r>
            <a:endParaRPr lang="tr-TR" sz="2400" b="1"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890588" y="11001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Sağlık, tıp ve yardımcı personelin öğretim ve yetiştirilme normlarının iyileştirilmesini </a:t>
            </a:r>
            <a:r>
              <a:rPr lang="tr-TR" sz="2000" i="1" noProof="1">
                <a:solidFill>
                  <a:srgbClr val="000000"/>
                </a:solidFill>
                <a:latin typeface="Calibri" pitchFamily="34" charset="0"/>
                <a:cs typeface="Calibri" pitchFamily="34" charset="0"/>
              </a:rPr>
              <a:t>kolaylaştırmak</a:t>
            </a:r>
            <a:r>
              <a:rPr lang="tr-TR" sz="2000" i="1" noProof="1" smtClean="0">
                <a:solidFill>
                  <a:srgbClr val="000000"/>
                </a:solidFill>
                <a:latin typeface="Calibri" pitchFamily="34" charset="0"/>
                <a:cs typeface="Calibri" pitchFamily="34" charset="0"/>
              </a:rPr>
              <a:t>,</a:t>
            </a:r>
            <a:endParaRPr lang="tr-TR" sz="2000" i="1" noProof="1">
              <a:solidFill>
                <a:srgbClr val="000000"/>
              </a:solidFill>
              <a:latin typeface="Calibri" pitchFamily="34" charset="0"/>
              <a:cs typeface="Calibri" pitchFamily="34" charset="0"/>
            </a:endParaRPr>
          </a:p>
        </p:txBody>
      </p:sp>
      <p:sp>
        <p:nvSpPr>
          <p:cNvPr id="138247" name="Rectangle 55"/>
          <p:cNvSpPr>
            <a:spLocks noChangeArrowheads="1"/>
          </p:cNvSpPr>
          <p:nvPr/>
        </p:nvSpPr>
        <p:spPr bwMode="gray">
          <a:xfrm>
            <a:off x="47625" y="185261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16</a:t>
            </a:r>
            <a:endParaRPr lang="tr-TR" sz="2400" b="1" dirty="0">
              <a:solidFill>
                <a:srgbClr val="FFFFFF"/>
              </a:solidFill>
              <a:latin typeface="Cambria" pitchFamily="18" charset="0"/>
              <a:cs typeface="Calibri" pitchFamily="34" charset="0"/>
            </a:endParaRPr>
          </a:p>
        </p:txBody>
      </p:sp>
      <p:sp>
        <p:nvSpPr>
          <p:cNvPr id="138248" name="Rectangle 5"/>
          <p:cNvSpPr>
            <a:spLocks noChangeArrowheads="1"/>
          </p:cNvSpPr>
          <p:nvPr/>
        </p:nvSpPr>
        <p:spPr bwMode="gray">
          <a:xfrm>
            <a:off x="890588" y="185261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smtClean="0">
                <a:solidFill>
                  <a:srgbClr val="000000"/>
                </a:solidFill>
                <a:latin typeface="Calibri" pitchFamily="34" charset="0"/>
                <a:cs typeface="Calibri" pitchFamily="34" charset="0"/>
              </a:rPr>
              <a:t>Kamu </a:t>
            </a:r>
            <a:r>
              <a:rPr lang="tr-TR" sz="2000" i="1" dirty="0">
                <a:solidFill>
                  <a:srgbClr val="000000"/>
                </a:solidFill>
                <a:latin typeface="Calibri" pitchFamily="34" charset="0"/>
                <a:cs typeface="Calibri" pitchFamily="34" charset="0"/>
              </a:rPr>
              <a:t>sağlığı, hastane hizmetleriyle sosyal güvenlik de dahil koruyucu ve tedavi edici tıbbi bakıma ilişkin idari ve sosyal teknikleri </a:t>
            </a:r>
            <a:r>
              <a:rPr lang="tr-TR" sz="2000" i="1" dirty="0" smtClean="0">
                <a:solidFill>
                  <a:srgbClr val="000000"/>
                </a:solidFill>
                <a:latin typeface="Calibri" pitchFamily="34" charset="0"/>
                <a:cs typeface="Calibri" pitchFamily="34" charset="0"/>
              </a:rPr>
              <a:t>incelemek,</a:t>
            </a:r>
            <a:endParaRPr lang="tr-TR" sz="2000" i="1" dirty="0">
              <a:solidFill>
                <a:srgbClr val="000000"/>
              </a:solidFill>
              <a:latin typeface="Calibri" pitchFamily="34" charset="0"/>
              <a:cs typeface="Calibri" pitchFamily="34" charset="0"/>
            </a:endParaRPr>
          </a:p>
        </p:txBody>
      </p:sp>
      <p:sp>
        <p:nvSpPr>
          <p:cNvPr id="138249" name="Rectangle 55"/>
          <p:cNvSpPr>
            <a:spLocks noChangeArrowheads="1"/>
          </p:cNvSpPr>
          <p:nvPr/>
        </p:nvSpPr>
        <p:spPr bwMode="gray">
          <a:xfrm>
            <a:off x="47625" y="260508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17</a:t>
            </a:r>
            <a:endParaRPr lang="tr-TR" sz="2400" b="1" dirty="0">
              <a:solidFill>
                <a:srgbClr val="FFFFFF"/>
              </a:solidFill>
              <a:latin typeface="Cambria" pitchFamily="18" charset="0"/>
              <a:cs typeface="Calibri" pitchFamily="34" charset="0"/>
            </a:endParaRPr>
          </a:p>
        </p:txBody>
      </p:sp>
      <p:sp>
        <p:nvSpPr>
          <p:cNvPr id="138250" name="Rectangle 5"/>
          <p:cNvSpPr>
            <a:spLocks noChangeArrowheads="1"/>
          </p:cNvSpPr>
          <p:nvPr/>
        </p:nvSpPr>
        <p:spPr bwMode="gray">
          <a:xfrm>
            <a:off x="890588" y="260508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Sağlık alanında her türlü bilgiyi sağlamak, tavsiyelerde bulunmak ve yardımlar yapmak,</a:t>
            </a:r>
          </a:p>
        </p:txBody>
      </p:sp>
      <p:sp>
        <p:nvSpPr>
          <p:cNvPr id="138251" name="Rectangle 55"/>
          <p:cNvSpPr>
            <a:spLocks noChangeArrowheads="1"/>
          </p:cNvSpPr>
          <p:nvPr/>
        </p:nvSpPr>
        <p:spPr bwMode="gray">
          <a:xfrm>
            <a:off x="47625" y="3357563"/>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18</a:t>
            </a:r>
            <a:endParaRPr lang="tr-TR" sz="2400" b="1"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890588" y="3357563"/>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Sağlık bakımından aydınlatılmış bir kamuoyu oluşumuna yardım etmek</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138253" name="Rectangle 55"/>
          <p:cNvSpPr>
            <a:spLocks noChangeArrowheads="1"/>
          </p:cNvSpPr>
          <p:nvPr/>
        </p:nvSpPr>
        <p:spPr bwMode="gray">
          <a:xfrm>
            <a:off x="47625" y="4110038"/>
            <a:ext cx="796925"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19</a:t>
            </a:r>
            <a:endParaRPr lang="tr-TR" sz="2400" b="1" dirty="0">
              <a:solidFill>
                <a:srgbClr val="FFFFFF"/>
              </a:solidFill>
              <a:latin typeface="Cambria" pitchFamily="18" charset="0"/>
              <a:cs typeface="Calibri" pitchFamily="34" charset="0"/>
            </a:endParaRPr>
          </a:p>
        </p:txBody>
      </p:sp>
      <p:sp>
        <p:nvSpPr>
          <p:cNvPr id="138254" name="Rectangle 5"/>
          <p:cNvSpPr>
            <a:spLocks noChangeArrowheads="1"/>
          </p:cNvSpPr>
          <p:nvPr/>
        </p:nvSpPr>
        <p:spPr bwMode="gray">
          <a:xfrm>
            <a:off x="890588" y="4110038"/>
            <a:ext cx="8178800"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sv-SE" sz="2000" b="1" i="1" dirty="0">
                <a:solidFill>
                  <a:srgbClr val="000000"/>
                </a:solidFill>
                <a:latin typeface="Calibri" pitchFamily="34" charset="0"/>
                <a:cs typeface="Calibri" pitchFamily="34" charset="0"/>
              </a:rPr>
              <a:t>Teşhis yöntemlerini gerektiği kadar standart hale </a:t>
            </a:r>
            <a:r>
              <a:rPr lang="sv-SE" sz="2000" b="1" i="1" dirty="0" smtClean="0">
                <a:solidFill>
                  <a:srgbClr val="000000"/>
                </a:solidFill>
                <a:latin typeface="Calibri" pitchFamily="34" charset="0"/>
                <a:cs typeface="Calibri" pitchFamily="34" charset="0"/>
              </a:rPr>
              <a:t>getirmek</a:t>
            </a:r>
            <a:r>
              <a:rPr lang="tr-TR" sz="2000" b="1" i="1" dirty="0" smtClean="0">
                <a:solidFill>
                  <a:srgbClr val="000000"/>
                </a:solidFill>
                <a:latin typeface="Calibri" pitchFamily="34" charset="0"/>
                <a:cs typeface="Calibri" pitchFamily="34" charset="0"/>
              </a:rPr>
              <a:t>,</a:t>
            </a:r>
            <a:endParaRPr lang="sv-SE" sz="2000" b="1"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WHO GÖREVLERİ</a:t>
            </a:r>
            <a:endPar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8256" name="Rectangle 55"/>
          <p:cNvSpPr>
            <a:spLocks noChangeArrowheads="1"/>
          </p:cNvSpPr>
          <p:nvPr/>
        </p:nvSpPr>
        <p:spPr bwMode="gray">
          <a:xfrm>
            <a:off x="47625" y="4879975"/>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20</a:t>
            </a:r>
            <a:endParaRPr lang="tr-TR" sz="2400" b="1" dirty="0">
              <a:solidFill>
                <a:srgbClr val="FFFFFF"/>
              </a:solidFill>
              <a:latin typeface="Cambria" pitchFamily="18" charset="0"/>
              <a:cs typeface="Calibri" pitchFamily="34" charset="0"/>
            </a:endParaRPr>
          </a:p>
        </p:txBody>
      </p:sp>
      <p:sp>
        <p:nvSpPr>
          <p:cNvPr id="138257" name="Rectangle 5"/>
          <p:cNvSpPr>
            <a:spLocks noChangeArrowheads="1"/>
          </p:cNvSpPr>
          <p:nvPr/>
        </p:nvSpPr>
        <p:spPr bwMode="gray">
          <a:xfrm>
            <a:off x="912813" y="4879975"/>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dirty="0">
                <a:solidFill>
                  <a:srgbClr val="000000"/>
                </a:solidFill>
                <a:latin typeface="Calibri" pitchFamily="34" charset="0"/>
                <a:cs typeface="Calibri" pitchFamily="34" charset="0"/>
              </a:rPr>
              <a:t>Yiyeceklere, biyolojik, farmasötik ve benzeri ürünlere ilişkin uluslararası normlar geliştirmek, kurmak ve bunların kabulünü teşvik etmek,</a:t>
            </a:r>
          </a:p>
        </p:txBody>
      </p:sp>
      <p:sp>
        <p:nvSpPr>
          <p:cNvPr id="138258" name="Rectangle 55"/>
          <p:cNvSpPr>
            <a:spLocks noChangeArrowheads="1"/>
          </p:cNvSpPr>
          <p:nvPr/>
        </p:nvSpPr>
        <p:spPr bwMode="gray">
          <a:xfrm>
            <a:off x="47625" y="5632450"/>
            <a:ext cx="798513" cy="666750"/>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21</a:t>
            </a:r>
            <a:endParaRPr lang="tr-TR" sz="2400" b="1" dirty="0">
              <a:solidFill>
                <a:srgbClr val="FFFFFF"/>
              </a:solidFill>
              <a:latin typeface="Cambria" pitchFamily="18" charset="0"/>
              <a:cs typeface="Calibri" pitchFamily="34" charset="0"/>
            </a:endParaRPr>
          </a:p>
        </p:txBody>
      </p:sp>
      <p:sp>
        <p:nvSpPr>
          <p:cNvPr id="138259" name="Rectangle 5"/>
          <p:cNvSpPr>
            <a:spLocks noChangeArrowheads="1"/>
          </p:cNvSpPr>
          <p:nvPr/>
        </p:nvSpPr>
        <p:spPr bwMode="gray">
          <a:xfrm>
            <a:off x="912813" y="5632450"/>
            <a:ext cx="8177212"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i="1" dirty="0">
                <a:solidFill>
                  <a:srgbClr val="000000"/>
                </a:solidFill>
                <a:latin typeface="Calibri" pitchFamily="34" charset="0"/>
                <a:cs typeface="Calibri" pitchFamily="34" charset="0"/>
              </a:rPr>
              <a:t>Genel olarak Örgütün amacına ulaşmak için gereken her önlemi almak,</a:t>
            </a:r>
          </a:p>
        </p:txBody>
      </p:sp>
    </p:spTree>
    <p:extLst>
      <p:ext uri="{BB962C8B-B14F-4D97-AF65-F5344CB8AC3E}">
        <p14:creationId xmlns:p14="http://schemas.microsoft.com/office/powerpoint/2010/main" val="189242272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8739"/>
                                        </p:tgtEl>
                                      </p:cBhvr>
                                    </p:animEffect>
                                    <p:animScale>
                                      <p:cBhvr>
                                        <p:cTn id="7" dur="1500" autoRev="1" fill="hold"/>
                                        <p:tgtEl>
                                          <p:spTgt spid="287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Kuruluşlar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EU-OSHA aşağıda verilen uluslararası kuruluşlardan hangisinin kısa yazılışıdır?</a:t>
            </a:r>
            <a:endParaRPr lang="tr-TR" sz="2000" b="1" i="1" dirty="0" smtClean="0">
              <a:solidFill>
                <a:srgbClr val="FF0000"/>
              </a:solidFill>
              <a:latin typeface="Calibri" pitchFamily="34" charset="0"/>
              <a:cs typeface="Calibri" pitchFamily="34" charset="0"/>
            </a:endParaRP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Avrupa İş Güvenliği </a:t>
            </a:r>
            <a:r>
              <a:rPr lang="tr-TR" sz="2000" i="1" dirty="0" smtClean="0">
                <a:solidFill>
                  <a:srgbClr val="000000"/>
                </a:solidFill>
                <a:latin typeface="Calibri" pitchFamily="34" charset="0"/>
                <a:cs typeface="Calibri" pitchFamily="34" charset="0"/>
              </a:rPr>
              <a:t>Merkezi</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Uluslararası Çalışma </a:t>
            </a:r>
            <a:r>
              <a:rPr lang="tr-TR" sz="2000" i="1" dirty="0" smtClean="0">
                <a:solidFill>
                  <a:srgbClr val="000000"/>
                </a:solidFill>
                <a:latin typeface="Calibri" pitchFamily="34" charset="0"/>
                <a:cs typeface="Calibri" pitchFamily="34" charset="0"/>
              </a:rPr>
              <a:t>Örgütü</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Avrupa İş Sağlığı ve Güvenliği </a:t>
            </a:r>
            <a:r>
              <a:rPr lang="tr-TR" sz="2000" i="1" dirty="0" smtClean="0">
                <a:solidFill>
                  <a:srgbClr val="000000"/>
                </a:solidFill>
                <a:latin typeface="Calibri" pitchFamily="34" charset="0"/>
                <a:cs typeface="Calibri" pitchFamily="34" charset="0"/>
              </a:rPr>
              <a:t>Ajansı</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Avrupa İş Sağlığı ve Güvenliği İdaresi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İGU</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3164516" y="3269677"/>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4047622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926037"/>
            <a:ext cx="8782476" cy="2921887"/>
          </a:xfrm>
          <a:prstGeom prst="rect">
            <a:avLst/>
          </a:prstGeom>
          <a:noFill/>
          <a:ln w="9525" algn="ctr">
            <a:noFill/>
            <a:round/>
            <a:headEnd/>
            <a:tailEnd/>
          </a:ln>
        </p:spPr>
        <p:txBody>
          <a:bodyPr wrap="none" anchor="ctr"/>
          <a:lstStyle/>
          <a:p>
            <a:pPr algn="ctr">
              <a:spcBef>
                <a:spcPct val="20000"/>
              </a:spcBef>
            </a:pPr>
            <a:r>
              <a:rPr lang="tr-TR" sz="9600" b="1" noProof="1">
                <a:solidFill>
                  <a:srgbClr val="000000"/>
                </a:solidFill>
                <a:latin typeface="Cambria" pitchFamily="18" charset="0"/>
              </a:rPr>
              <a:t>EU-OSHA</a:t>
            </a:r>
            <a:endParaRPr lang="tr-TR" sz="9600" noProof="1">
              <a:solidFill>
                <a:srgbClr val="000000"/>
              </a:solidFill>
              <a:latin typeface="Cambria" pitchFamily="18" charset="0"/>
            </a:endParaRPr>
          </a:p>
          <a:p>
            <a:pPr algn="ctr">
              <a:spcBef>
                <a:spcPct val="20000"/>
              </a:spcBef>
            </a:pPr>
            <a:r>
              <a:rPr lang="tr-TR" sz="3200" noProof="1" smtClean="0">
                <a:solidFill>
                  <a:srgbClr val="000000"/>
                </a:solidFill>
                <a:latin typeface="Cambria" pitchFamily="18" charset="0"/>
              </a:rPr>
              <a:t>(</a:t>
            </a:r>
            <a:r>
              <a:rPr lang="tr-TR" sz="3200" noProof="1">
                <a:solidFill>
                  <a:srgbClr val="000000"/>
                </a:solidFill>
                <a:latin typeface="Cambria" pitchFamily="18" charset="0"/>
              </a:rPr>
              <a:t>European Agency for Safety and Health at Work)</a:t>
            </a:r>
          </a:p>
          <a:p>
            <a:pPr algn="ctr">
              <a:spcBef>
                <a:spcPct val="20000"/>
              </a:spcBef>
            </a:pPr>
            <a:r>
              <a:rPr lang="tr-TR" sz="3200" noProof="1">
                <a:solidFill>
                  <a:srgbClr val="000000"/>
                </a:solidFill>
                <a:latin typeface="Cambria" pitchFamily="18" charset="0"/>
              </a:rPr>
              <a:t>(</a:t>
            </a:r>
            <a:r>
              <a:rPr lang="tr-TR" sz="3200" b="1" noProof="1">
                <a:solidFill>
                  <a:srgbClr val="000000"/>
                </a:solidFill>
                <a:latin typeface="Cambria" pitchFamily="18" charset="0"/>
              </a:rPr>
              <a:t>Avrupa Birliği - İş Sağlığı ve Güvenliği Ajansı</a:t>
            </a:r>
            <a:r>
              <a:rPr lang="tr-TR" sz="3200" noProof="1">
                <a:solidFill>
                  <a:srgbClr val="000000"/>
                </a:solidFill>
                <a:latin typeface="Cambria" pitchFamily="18" charset="0"/>
              </a:rPr>
              <a:t>)</a:t>
            </a:r>
          </a:p>
          <a:p>
            <a:pPr marL="36000" algn="ctr">
              <a:defRPr/>
            </a:pPr>
            <a:endPar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74085" name="Resim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037" y="450850"/>
            <a:ext cx="2193925" cy="43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6486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KURULUŞ</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Amerika Birleşik Devletleri’nde, 1970’de yürürlüğe giren İş Sağlığı ve Güvenliği Kanununca </a:t>
            </a:r>
            <a:r>
              <a:rPr lang="tr-TR" sz="2000" i="1" dirty="0" smtClean="0">
                <a:solidFill>
                  <a:srgbClr val="000000"/>
                </a:solidFill>
                <a:latin typeface="Calibri" pitchFamily="34" charset="0"/>
                <a:cs typeface="Calibri" pitchFamily="34" charset="0"/>
              </a:rPr>
              <a:t>ABD’de </a:t>
            </a:r>
            <a:r>
              <a:rPr lang="tr-TR" sz="2000" i="1" dirty="0">
                <a:solidFill>
                  <a:srgbClr val="000000"/>
                </a:solidFill>
                <a:latin typeface="Calibri" pitchFamily="34" charset="0"/>
                <a:cs typeface="Calibri" pitchFamily="34" charset="0"/>
              </a:rPr>
              <a:t>“Ulusal İş Sağlığı ve Güvenliği Enstitüsü” </a:t>
            </a:r>
            <a:r>
              <a:rPr lang="tr-TR" sz="2000" i="1" dirty="0" err="1">
                <a:solidFill>
                  <a:srgbClr val="000000"/>
                </a:solidFill>
                <a:latin typeface="Calibri" pitchFamily="34" charset="0"/>
                <a:cs typeface="Calibri" pitchFamily="34" charset="0"/>
              </a:rPr>
              <a:t>The</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National</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Institute</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for</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Occupational</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Safety</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and</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Health</a:t>
            </a:r>
            <a:r>
              <a:rPr lang="tr-TR" sz="2000" i="1" dirty="0">
                <a:solidFill>
                  <a:srgbClr val="000000"/>
                </a:solidFill>
                <a:latin typeface="Calibri" pitchFamily="34" charset="0"/>
                <a:cs typeface="Calibri" pitchFamily="34" charset="0"/>
              </a:rPr>
              <a:t> (NIOSH) ile İş Sağlığı ve Güvenliği Ajansı (</a:t>
            </a:r>
            <a:r>
              <a:rPr lang="tr-TR" sz="2000" i="1" dirty="0" err="1">
                <a:solidFill>
                  <a:srgbClr val="000000"/>
                </a:solidFill>
                <a:latin typeface="Calibri" pitchFamily="34" charset="0"/>
                <a:cs typeface="Calibri" pitchFamily="34" charset="0"/>
              </a:rPr>
              <a:t>Occupational</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Safety</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and</a:t>
            </a:r>
            <a:r>
              <a:rPr lang="tr-TR" sz="2000" i="1" dirty="0">
                <a:solidFill>
                  <a:srgbClr val="000000"/>
                </a:solidFill>
                <a:latin typeface="Calibri" pitchFamily="34" charset="0"/>
                <a:cs typeface="Calibri" pitchFamily="34" charset="0"/>
              </a:rPr>
              <a:t> </a:t>
            </a:r>
            <a:r>
              <a:rPr lang="tr-TR" sz="2000" i="1" dirty="0" err="1">
                <a:solidFill>
                  <a:srgbClr val="000000"/>
                </a:solidFill>
                <a:latin typeface="Calibri" pitchFamily="34" charset="0"/>
                <a:cs typeface="Calibri" pitchFamily="34" charset="0"/>
              </a:rPr>
              <a:t>Health</a:t>
            </a:r>
            <a:r>
              <a:rPr lang="tr-TR" sz="2000" i="1" dirty="0">
                <a:solidFill>
                  <a:srgbClr val="000000"/>
                </a:solidFill>
                <a:latin typeface="Calibri" pitchFamily="34" charset="0"/>
                <a:cs typeface="Calibri" pitchFamily="34" charset="0"/>
              </a:rPr>
              <a:t> Administration) kurulmuştur.</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6188461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OSHA-USA’nın kuruluş amacı, işyeri güvenliği ve işçi sağlığı hakkındaki yasal düzenlemeleri (mevzuatı) çıkarmaktır. </a:t>
            </a:r>
            <a:endParaRPr lang="tr-TR" sz="2000" i="1" dirty="0" smtClean="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i="1" dirty="0" smtClean="0">
                <a:solidFill>
                  <a:srgbClr val="000000"/>
                </a:solidFill>
                <a:latin typeface="Calibri" pitchFamily="34" charset="0"/>
                <a:cs typeface="Calibri" pitchFamily="34" charset="0"/>
              </a:rPr>
              <a:t>NIOSH </a:t>
            </a:r>
            <a:r>
              <a:rPr lang="tr-TR" sz="2000" i="1" dirty="0">
                <a:solidFill>
                  <a:srgbClr val="000000"/>
                </a:solidFill>
                <a:latin typeface="Calibri" pitchFamily="34" charset="0"/>
                <a:cs typeface="Calibri" pitchFamily="34" charset="0"/>
              </a:rPr>
              <a:t>ise İSG alanında araştırma, eğitim vb. faaliyetlerde bulunarak çalışma şartlarının iyileştirilmesi için çalışmaktadır.</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782563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900"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Avrupa’da OSHA-</a:t>
            </a:r>
            <a:r>
              <a:rPr lang="tr-TR" sz="2000" i="1" dirty="0" err="1">
                <a:solidFill>
                  <a:srgbClr val="000000"/>
                </a:solidFill>
                <a:latin typeface="Calibri" pitchFamily="34" charset="0"/>
                <a:cs typeface="Calibri" pitchFamily="34" charset="0"/>
              </a:rPr>
              <a:t>EU’nın</a:t>
            </a:r>
            <a:r>
              <a:rPr lang="tr-TR" sz="2000" i="1" dirty="0">
                <a:solidFill>
                  <a:srgbClr val="000000"/>
                </a:solidFill>
                <a:latin typeface="Calibri" pitchFamily="34" charset="0"/>
                <a:cs typeface="Calibri" pitchFamily="34" charset="0"/>
              </a:rPr>
              <a:t> kuruluş amacı, Avrupa Birliğinde işyerlerinin daha sağlıklı, güvenli ve üretken olmalarına katkıda bulunmaktır. </a:t>
            </a:r>
            <a:endParaRPr lang="tr-TR" sz="2000" i="1" dirty="0" smtClean="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Bu Ajans, iş sağlığı ve güvenliği konusunda ülkelerin gelişimi ve konuyla ilgili bilgi paylaşımını sağlamaktadır. Ajans üçlü bir yapıda organize olup karar verici konumda olan her bir üye devletin devlet, işçi ve işveren temsilcilerini bir araya getirmektedir.</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937918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900"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OSHA-EU kuruluşu ve aktiviteleri üç direktifle (2062/94, 1643/95 ve </a:t>
            </a:r>
            <a:r>
              <a:rPr lang="tr-TR" sz="2000" i="1" dirty="0" smtClean="0">
                <a:solidFill>
                  <a:srgbClr val="000000"/>
                </a:solidFill>
                <a:latin typeface="Calibri" pitchFamily="34" charset="0"/>
                <a:cs typeface="Calibri" pitchFamily="34" charset="0"/>
              </a:rPr>
              <a:t>1654/2003) </a:t>
            </a:r>
            <a:r>
              <a:rPr lang="tr-TR" sz="2000" i="1" dirty="0">
                <a:solidFill>
                  <a:srgbClr val="000000"/>
                </a:solidFill>
                <a:latin typeface="Calibri" pitchFamily="34" charset="0"/>
                <a:cs typeface="Calibri" pitchFamily="34" charset="0"/>
              </a:rPr>
              <a:t>düzenlenmiştir: Bütün üye ülkeler devlet, işçi ve işveren tarafları ile Ajansa üyedirler. </a:t>
            </a:r>
            <a:endParaRPr lang="tr-TR" sz="2000" i="1" dirty="0" smtClean="0">
              <a:solidFill>
                <a:srgbClr val="000000"/>
              </a:solidFill>
              <a:latin typeface="Calibri" pitchFamily="34" charset="0"/>
              <a:cs typeface="Calibri" pitchFamily="34" charset="0"/>
            </a:endParaRP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i="1" dirty="0" smtClean="0">
                <a:solidFill>
                  <a:srgbClr val="000000"/>
                </a:solidFill>
                <a:latin typeface="Calibri" pitchFamily="34" charset="0"/>
                <a:cs typeface="Calibri" pitchFamily="34" charset="0"/>
              </a:rPr>
              <a:t>Yaklaşık </a:t>
            </a:r>
            <a:r>
              <a:rPr lang="tr-TR" sz="2000" i="1" dirty="0">
                <a:solidFill>
                  <a:srgbClr val="000000"/>
                </a:solidFill>
                <a:latin typeface="Calibri" pitchFamily="34" charset="0"/>
                <a:cs typeface="Calibri" pitchFamily="34" charset="0"/>
              </a:rPr>
              <a:t>50 kişinin görev aldığı Ajansın çok sayıda yayını ve yıllık düzenli aktiviteleri bulunmaktadır. Ayrıca her yıl Ekim ayının ikinci haftasını iş sağlığı ve güvenliği haftası olarak kutlamakta ve değişik etkinlikler düzenlemektedir.</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001290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AMAÇ</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2875" algn="ctr">
              <a:buClr>
                <a:srgbClr val="292929"/>
              </a:buClr>
            </a:pPr>
            <a:endParaRPr lang="tr-TR" sz="900" i="1" dirty="0">
              <a:solidFill>
                <a:srgbClr val="000000"/>
              </a:solidFill>
              <a:latin typeface="Calibri" pitchFamily="34" charset="0"/>
              <a:cs typeface="Calibri" pitchFamily="34" charset="0"/>
            </a:endParaRPr>
          </a:p>
          <a:p>
            <a:pPr marL="142875" algn="ctr">
              <a:buClr>
                <a:srgbClr val="292929"/>
              </a:buClr>
            </a:pPr>
            <a:r>
              <a:rPr lang="tr-TR" sz="2000" i="1" dirty="0">
                <a:solidFill>
                  <a:srgbClr val="000000"/>
                </a:solidFill>
                <a:latin typeface="Calibri" pitchFamily="34" charset="0"/>
                <a:cs typeface="Calibri" pitchFamily="34" charset="0"/>
              </a:rPr>
              <a:t>OSHA-EU bütün üye ve aday ülkelerce aynı formatta düzenlenen bir internet sayfası ve bilgi ağı mevcut olup bu sayfa aracılığı ile tüm üye ülkelerin konu ile ilgili bilgi alışverişinde bulunmaları sağlanmaktadır.</a:t>
            </a:r>
          </a:p>
          <a:p>
            <a:pPr marL="142875" algn="ctr">
              <a:buClr>
                <a:srgbClr val="292929"/>
              </a:buClr>
            </a:pPr>
            <a:endParaRPr lang="tr-TR" sz="2000" i="1" dirty="0">
              <a:solidFill>
                <a:srgbClr val="000000"/>
              </a:solidFill>
              <a:latin typeface="Calibri" pitchFamily="34" charset="0"/>
              <a:cs typeface="Calibri" pitchFamily="34" charset="0"/>
            </a:endParaRPr>
          </a:p>
          <a:p>
            <a:pPr marL="142875" algn="ctr">
              <a:buClr>
                <a:srgbClr val="292929"/>
              </a:buClr>
            </a:pPr>
            <a:r>
              <a:rPr lang="tr-TR" sz="2000" b="1" i="1" dirty="0">
                <a:solidFill>
                  <a:srgbClr val="000000"/>
                </a:solidFill>
                <a:latin typeface="Calibri" pitchFamily="34" charset="0"/>
                <a:cs typeface="Calibri" pitchFamily="34" charset="0"/>
              </a:rPr>
              <a:t>Türkiye OSHA-EU’ya aday ülke olarak gözlemci statüsünde katılmaktadır.</a:t>
            </a:r>
          </a:p>
        </p:txBody>
      </p:sp>
      <p:sp>
        <p:nvSpPr>
          <p:cNvPr id="21606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16073" name="Group 9"/>
          <p:cNvGrpSpPr>
            <a:grpSpLocks/>
          </p:cNvGrpSpPr>
          <p:nvPr/>
        </p:nvGrpSpPr>
        <p:grpSpPr bwMode="auto">
          <a:xfrm>
            <a:off x="323850" y="1555750"/>
            <a:ext cx="1482725" cy="1482725"/>
            <a:chOff x="1710" y="1035"/>
            <a:chExt cx="2316" cy="2316"/>
          </a:xfrm>
        </p:grpSpPr>
        <p:grpSp>
          <p:nvGrpSpPr>
            <p:cNvPr id="216075" name="Group 10"/>
            <p:cNvGrpSpPr>
              <a:grpSpLocks/>
            </p:cNvGrpSpPr>
            <p:nvPr/>
          </p:nvGrpSpPr>
          <p:grpSpPr bwMode="auto">
            <a:xfrm rot="3600000">
              <a:off x="1710" y="1035"/>
              <a:ext cx="2316" cy="2316"/>
              <a:chOff x="1710" y="1035"/>
              <a:chExt cx="2316" cy="2316"/>
            </a:xfrm>
          </p:grpSpPr>
          <p:sp>
            <p:nvSpPr>
              <p:cNvPr id="21608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1608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1608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16076" name="Group 14"/>
            <p:cNvGrpSpPr>
              <a:grpSpLocks/>
            </p:cNvGrpSpPr>
            <p:nvPr/>
          </p:nvGrpSpPr>
          <p:grpSpPr bwMode="auto">
            <a:xfrm rot="7200000">
              <a:off x="2059" y="1386"/>
              <a:ext cx="1616" cy="1614"/>
              <a:chOff x="2060" y="1387"/>
              <a:chExt cx="1616" cy="1614"/>
            </a:xfrm>
          </p:grpSpPr>
          <p:sp>
            <p:nvSpPr>
              <p:cNvPr id="21607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1607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EU-OSHA</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279010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63845" name="Picture 2" descr="D:\DOKTOR\1-DRUZ\1-EĞİTİM KURUMU\1. İstanbuluzman\2-RESİMLER\Kırtasiye\128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42" y="2808730"/>
            <a:ext cx="242252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a:spLocks noChangeArrowheads="1"/>
          </p:cNvSpPr>
          <p:nvPr/>
        </p:nvSpPr>
        <p:spPr bwMode="auto">
          <a:xfrm>
            <a:off x="2471737" y="2309368"/>
            <a:ext cx="6482744" cy="2921887"/>
          </a:xfrm>
          <a:prstGeom prst="rect">
            <a:avLst/>
          </a:prstGeom>
          <a:noFill/>
          <a:ln w="9525" algn="ctr">
            <a:noFill/>
            <a:round/>
            <a:headEnd/>
            <a:tailEnd/>
          </a:ln>
        </p:spPr>
        <p:txBody>
          <a:bodyPr wrap="none" anchor="ctr"/>
          <a:lstStyle/>
          <a:p>
            <a:pPr algn="ctr">
              <a:spcBef>
                <a:spcPct val="20000"/>
              </a:spcBef>
            </a:pPr>
            <a:r>
              <a:rPr lang="tr-TR" sz="5400" b="1" noProof="1">
                <a:solidFill>
                  <a:srgbClr val="000000"/>
                </a:solidFill>
                <a:latin typeface="Cambria" pitchFamily="18" charset="0"/>
              </a:rPr>
              <a:t>EU-OSHA</a:t>
            </a:r>
            <a:endParaRPr lang="tr-TR" sz="5400" noProof="1">
              <a:solidFill>
                <a:srgbClr val="000000"/>
              </a:solidFill>
              <a:latin typeface="Cambria" pitchFamily="18" charset="0"/>
            </a:endParaRPr>
          </a:p>
          <a:p>
            <a:pPr algn="ctr">
              <a:spcBef>
                <a:spcPct val="20000"/>
              </a:spcBef>
            </a:pPr>
            <a:r>
              <a:rPr lang="tr-TR" sz="2400" noProof="1" smtClean="0">
                <a:solidFill>
                  <a:srgbClr val="000000"/>
                </a:solidFill>
                <a:latin typeface="Cambria" pitchFamily="18" charset="0"/>
              </a:rPr>
              <a:t>(</a:t>
            </a:r>
            <a:r>
              <a:rPr lang="tr-TR" sz="2400" noProof="1">
                <a:solidFill>
                  <a:srgbClr val="000000"/>
                </a:solidFill>
                <a:latin typeface="Cambria" pitchFamily="18" charset="0"/>
              </a:rPr>
              <a:t>European Agency for Safety and Health at Work)</a:t>
            </a:r>
          </a:p>
          <a:p>
            <a:pPr algn="ctr">
              <a:spcBef>
                <a:spcPct val="20000"/>
              </a:spcBef>
            </a:pPr>
            <a:r>
              <a:rPr lang="tr-TR" sz="2400" noProof="1">
                <a:solidFill>
                  <a:srgbClr val="000000"/>
                </a:solidFill>
                <a:latin typeface="Cambria" pitchFamily="18" charset="0"/>
              </a:rPr>
              <a:t>(</a:t>
            </a:r>
            <a:r>
              <a:rPr lang="tr-TR" sz="2400" b="1" noProof="1">
                <a:solidFill>
                  <a:srgbClr val="000000"/>
                </a:solidFill>
                <a:latin typeface="Cambria" pitchFamily="18" charset="0"/>
              </a:rPr>
              <a:t>Avrupa Birliği - İş Sağlığı ve Güvenliği Ajansı</a:t>
            </a:r>
            <a:r>
              <a:rPr lang="tr-TR" sz="2400" noProof="1" smtClean="0">
                <a:solidFill>
                  <a:srgbClr val="000000"/>
                </a:solidFill>
                <a:latin typeface="Cambria" pitchFamily="18" charset="0"/>
              </a:rPr>
              <a:t>)</a:t>
            </a:r>
          </a:p>
          <a:p>
            <a:pPr algn="ctr">
              <a:spcBef>
                <a:spcPct val="20000"/>
              </a:spcBef>
            </a:pPr>
            <a:r>
              <a:rPr lang="tr-TR" sz="5400" noProof="1" smtClean="0">
                <a:solidFill>
                  <a:srgbClr val="000000"/>
                </a:solidFill>
                <a:latin typeface="Calibri" pitchFamily="34" charset="0"/>
                <a:cs typeface="Calibri" pitchFamily="34" charset="0"/>
              </a:rPr>
              <a:t> «AB Direktifleri»</a:t>
            </a:r>
            <a:endParaRPr lang="tr-TR" sz="5400" noProof="1">
              <a:solidFill>
                <a:srgbClr val="000000"/>
              </a:solidFill>
              <a:latin typeface="Calibri" pitchFamily="34" charset="0"/>
              <a:cs typeface="Calibri" pitchFamily="34" charset="0"/>
            </a:endParaRPr>
          </a:p>
          <a:p>
            <a:pPr marL="36000" algn="ctr">
              <a:defRPr/>
            </a:pPr>
            <a:endParaRPr lang="tr-TR" sz="2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841885923"/>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110013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77/576/EEC</a:t>
            </a:r>
            <a:endParaRPr lang="tr-TR" sz="2400" b="1"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2224089" y="110013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noProof="1">
                <a:solidFill>
                  <a:srgbClr val="000000"/>
                </a:solidFill>
                <a:latin typeface="Calibri" pitchFamily="34" charset="0"/>
                <a:cs typeface="Calibri" pitchFamily="34" charset="0"/>
              </a:rPr>
              <a:t>Üye Ülkelerin Yasa, Tüzük ve İdari Hükümlerinin </a:t>
            </a:r>
            <a:r>
              <a:rPr lang="tr-TR" sz="2000" b="1" i="1" noProof="1" smtClean="0">
                <a:solidFill>
                  <a:srgbClr val="000000"/>
                </a:solidFill>
                <a:latin typeface="Calibri" pitchFamily="34" charset="0"/>
                <a:cs typeface="Calibri" pitchFamily="34" charset="0"/>
              </a:rPr>
              <a:t>İşyerlerindeki </a:t>
            </a:r>
            <a:r>
              <a:rPr lang="tr-TR" sz="2000" b="1" i="1" noProof="1">
                <a:solidFill>
                  <a:srgbClr val="000000"/>
                </a:solidFill>
                <a:latin typeface="Calibri" pitchFamily="34" charset="0"/>
                <a:cs typeface="Calibri" pitchFamily="34" charset="0"/>
              </a:rPr>
              <a:t>Güvenlik İşaretleriyle ilgili Hükümler Açısından Benzeştirilmesi Hakkında Konsey Yönergesi </a:t>
            </a:r>
            <a:endParaRPr lang="tr-TR" sz="2000" b="1" i="1" dirty="0">
              <a:solidFill>
                <a:srgbClr val="000000"/>
              </a:solidFill>
              <a:latin typeface="Calibri" pitchFamily="34" charset="0"/>
              <a:cs typeface="Calibri" pitchFamily="34" charset="0"/>
            </a:endParaRPr>
          </a:p>
        </p:txBody>
      </p:sp>
      <p:sp>
        <p:nvSpPr>
          <p:cNvPr id="138247" name="Rectangle 55"/>
          <p:cNvSpPr>
            <a:spLocks noChangeArrowheads="1"/>
          </p:cNvSpPr>
          <p:nvPr/>
        </p:nvSpPr>
        <p:spPr bwMode="gray">
          <a:xfrm>
            <a:off x="47625" y="2386013"/>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78/610/EEC</a:t>
            </a:r>
            <a:endParaRPr lang="tr-TR" sz="2400" b="1" dirty="0">
              <a:solidFill>
                <a:srgbClr val="FFFFFF"/>
              </a:solidFill>
              <a:latin typeface="Cambria" pitchFamily="18" charset="0"/>
              <a:cs typeface="Calibri" pitchFamily="34" charset="0"/>
            </a:endParaRPr>
          </a:p>
        </p:txBody>
      </p:sp>
      <p:sp>
        <p:nvSpPr>
          <p:cNvPr id="138248" name="Rectangle 5"/>
          <p:cNvSpPr>
            <a:spLocks noChangeArrowheads="1"/>
          </p:cNvSpPr>
          <p:nvPr/>
        </p:nvSpPr>
        <p:spPr bwMode="gray">
          <a:xfrm>
            <a:off x="2224089" y="2386013"/>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dirty="0">
                <a:solidFill>
                  <a:srgbClr val="000000"/>
                </a:solidFill>
                <a:latin typeface="Calibri" pitchFamily="34" charset="0"/>
                <a:cs typeface="Calibri" pitchFamily="34" charset="0"/>
              </a:rPr>
              <a:t>Üye Devletlerde </a:t>
            </a:r>
            <a:r>
              <a:rPr lang="tr-TR" sz="2000" b="1" i="1" dirty="0" err="1">
                <a:solidFill>
                  <a:srgbClr val="000000"/>
                </a:solidFill>
                <a:latin typeface="Calibri" pitchFamily="34" charset="0"/>
                <a:cs typeface="Calibri" pitchFamily="34" charset="0"/>
              </a:rPr>
              <a:t>Vinil</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Klorid</a:t>
            </a:r>
            <a:r>
              <a:rPr lang="tr-TR" sz="2000" b="1" i="1" dirty="0">
                <a:solidFill>
                  <a:srgbClr val="000000"/>
                </a:solidFill>
                <a:latin typeface="Calibri" pitchFamily="34" charset="0"/>
                <a:cs typeface="Calibri" pitchFamily="34" charset="0"/>
              </a:rPr>
              <a:t> </a:t>
            </a:r>
            <a:r>
              <a:rPr lang="tr-TR" sz="2000" b="1" i="1" dirty="0" err="1">
                <a:solidFill>
                  <a:srgbClr val="000000"/>
                </a:solidFill>
                <a:latin typeface="Calibri" pitchFamily="34" charset="0"/>
                <a:cs typeface="Calibri" pitchFamily="34" charset="0"/>
              </a:rPr>
              <a:t>Monomerine</a:t>
            </a:r>
            <a:r>
              <a:rPr lang="tr-TR" sz="2000" b="1" i="1" dirty="0">
                <a:solidFill>
                  <a:srgbClr val="000000"/>
                </a:solidFill>
                <a:latin typeface="Calibri" pitchFamily="34" charset="0"/>
                <a:cs typeface="Calibri" pitchFamily="34" charset="0"/>
              </a:rPr>
              <a:t> Maruz Kalan İşçilerin Sağlığını Korumakla ilgili Yasa, Tüzük ve Genelgelerin Benzeştirilmesi Hakkında Konsey Yönergesi </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 name="Rectangle 55"/>
          <p:cNvSpPr>
            <a:spLocks noChangeArrowheads="1"/>
          </p:cNvSpPr>
          <p:nvPr/>
        </p:nvSpPr>
        <p:spPr bwMode="gray">
          <a:xfrm>
            <a:off x="47624" y="3692376"/>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80/1107/EEC</a:t>
            </a:r>
          </a:p>
        </p:txBody>
      </p:sp>
      <p:sp>
        <p:nvSpPr>
          <p:cNvPr id="15" name="Rectangle 5"/>
          <p:cNvSpPr>
            <a:spLocks noChangeArrowheads="1"/>
          </p:cNvSpPr>
          <p:nvPr/>
        </p:nvSpPr>
        <p:spPr bwMode="gray">
          <a:xfrm>
            <a:off x="2224088" y="3692376"/>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İşçilerin İşte Kimyasal, Fiziksel ve Biyolojik Etkenlere Maruz Kalmalarından Kaynaklanan Risklerden Korunmaları Hakkındaki Yönerge</a:t>
            </a:r>
          </a:p>
        </p:txBody>
      </p:sp>
      <p:sp>
        <p:nvSpPr>
          <p:cNvPr id="16" name="Rectangle 55"/>
          <p:cNvSpPr>
            <a:spLocks noChangeArrowheads="1"/>
          </p:cNvSpPr>
          <p:nvPr/>
        </p:nvSpPr>
        <p:spPr bwMode="gray">
          <a:xfrm>
            <a:off x="47624" y="4978251"/>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82/501/EEC</a:t>
            </a:r>
            <a:endParaRPr lang="tr-TR" sz="1600" dirty="0">
              <a:solidFill>
                <a:srgbClr val="FFFFFF"/>
              </a:solidFill>
              <a:latin typeface="Cambria" pitchFamily="18" charset="0"/>
              <a:cs typeface="Calibri" pitchFamily="34" charset="0"/>
            </a:endParaRPr>
          </a:p>
        </p:txBody>
      </p:sp>
      <p:sp>
        <p:nvSpPr>
          <p:cNvPr id="17" name="Rectangle 5"/>
          <p:cNvSpPr>
            <a:spLocks noChangeArrowheads="1"/>
          </p:cNvSpPr>
          <p:nvPr/>
        </p:nvSpPr>
        <p:spPr bwMode="gray">
          <a:xfrm>
            <a:off x="2224088" y="4978251"/>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Belirli Sanayii Etkinliklerinde Karşılaşılan Büyük Kaza Tehlikeleri Hakkında Konsey Yönergesi </a:t>
            </a:r>
          </a:p>
        </p:txBody>
      </p:sp>
    </p:spTree>
    <p:extLst>
      <p:ext uri="{BB962C8B-B14F-4D97-AF65-F5344CB8AC3E}">
        <p14:creationId xmlns:p14="http://schemas.microsoft.com/office/powerpoint/2010/main" val="42083327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9" name="Rectangle 55"/>
          <p:cNvSpPr>
            <a:spLocks noChangeArrowheads="1"/>
          </p:cNvSpPr>
          <p:nvPr/>
        </p:nvSpPr>
        <p:spPr bwMode="gray">
          <a:xfrm>
            <a:off x="42532" y="2366722"/>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83/477/EEC</a:t>
            </a:r>
          </a:p>
          <a:p>
            <a:pPr algn="ctr" defTabSz="801688" eaLnBrk="0" hangingPunct="0"/>
            <a:r>
              <a:rPr lang="tr-TR" sz="1600" dirty="0" smtClean="0">
                <a:solidFill>
                  <a:srgbClr val="FFFFFF"/>
                </a:solidFill>
                <a:latin typeface="Cambria" pitchFamily="18" charset="0"/>
                <a:cs typeface="Calibri" pitchFamily="34" charset="0"/>
              </a:rPr>
              <a:t>26/12/2003 – 25328</a:t>
            </a:r>
          </a:p>
          <a:p>
            <a:pPr algn="ctr" defTabSz="801688" eaLnBrk="0" hangingPunct="0"/>
            <a:r>
              <a:rPr lang="tr-TR" sz="1600" dirty="0">
                <a:solidFill>
                  <a:srgbClr val="FFFFFF"/>
                </a:solidFill>
                <a:latin typeface="Cambria" pitchFamily="18" charset="0"/>
                <a:cs typeface="Calibri" pitchFamily="34" charset="0"/>
              </a:rPr>
              <a:t> 17/2/2004 </a:t>
            </a:r>
            <a:r>
              <a:rPr lang="tr-TR" sz="1600" dirty="0" smtClean="0">
                <a:solidFill>
                  <a:srgbClr val="FFFFFF"/>
                </a:solidFill>
                <a:latin typeface="Cambria" pitchFamily="18" charset="0"/>
                <a:cs typeface="Calibri" pitchFamily="34" charset="0"/>
              </a:rPr>
              <a:t>– 25376</a:t>
            </a:r>
            <a:endParaRPr lang="tr-TR" sz="1600" dirty="0">
              <a:solidFill>
                <a:srgbClr val="FFFFFF"/>
              </a:solidFill>
              <a:latin typeface="Cambria" pitchFamily="18" charset="0"/>
              <a:cs typeface="Calibri" pitchFamily="34" charset="0"/>
            </a:endParaRPr>
          </a:p>
        </p:txBody>
      </p:sp>
      <p:sp>
        <p:nvSpPr>
          <p:cNvPr id="138250" name="Rectangle 5"/>
          <p:cNvSpPr>
            <a:spLocks noChangeArrowheads="1"/>
          </p:cNvSpPr>
          <p:nvPr/>
        </p:nvSpPr>
        <p:spPr bwMode="gray">
          <a:xfrm>
            <a:off x="2218996" y="2366722"/>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Asbestle Çalışmalarda Sağlık ve Güvenlik Önlemleri Hakkında </a:t>
            </a:r>
            <a:r>
              <a:rPr lang="tr-TR" sz="2000" b="1" i="1" dirty="0" smtClean="0">
                <a:solidFill>
                  <a:srgbClr val="000000"/>
                </a:solidFill>
                <a:latin typeface="Calibri" pitchFamily="34" charset="0"/>
                <a:cs typeface="Calibri" pitchFamily="34" charset="0"/>
              </a:rPr>
              <a:t>Yönetmelik</a:t>
            </a:r>
            <a:endParaRPr lang="tr-TR" sz="2000" b="1" i="1" dirty="0">
              <a:solidFill>
                <a:srgbClr val="000000"/>
              </a:solidFill>
              <a:latin typeface="Calibri" pitchFamily="34" charset="0"/>
              <a:cs typeface="Calibri" pitchFamily="34" charset="0"/>
            </a:endParaRPr>
          </a:p>
        </p:txBody>
      </p:sp>
      <p:sp>
        <p:nvSpPr>
          <p:cNvPr id="138251" name="Rectangle 55"/>
          <p:cNvSpPr>
            <a:spLocks noChangeArrowheads="1"/>
          </p:cNvSpPr>
          <p:nvPr/>
        </p:nvSpPr>
        <p:spPr bwMode="gray">
          <a:xfrm>
            <a:off x="36828" y="4959294"/>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89/391/EEC</a:t>
            </a:r>
          </a:p>
          <a:p>
            <a:pPr algn="ctr" defTabSz="801688" eaLnBrk="0" hangingPunct="0"/>
            <a:r>
              <a:rPr lang="tr-TR" sz="2400" b="1" dirty="0">
                <a:solidFill>
                  <a:srgbClr val="FFFFFF"/>
                </a:solidFill>
                <a:latin typeface="Cambria" pitchFamily="18" charset="0"/>
                <a:cs typeface="Calibri" pitchFamily="34" charset="0"/>
              </a:rPr>
              <a:t> </a:t>
            </a:r>
            <a:r>
              <a:rPr lang="tr-TR" sz="1600" dirty="0" smtClean="0">
                <a:solidFill>
                  <a:srgbClr val="FFFFFF"/>
                </a:solidFill>
                <a:latin typeface="Cambria" pitchFamily="18" charset="0"/>
                <a:cs typeface="Calibri" pitchFamily="34" charset="0"/>
              </a:rPr>
              <a:t>9/12/2003 – 25311</a:t>
            </a:r>
          </a:p>
          <a:p>
            <a:pPr algn="ctr" defTabSz="801688" eaLnBrk="0" hangingPunct="0"/>
            <a:r>
              <a:rPr lang="tr-TR" sz="1600" dirty="0" smtClean="0">
                <a:solidFill>
                  <a:srgbClr val="FFFFFF"/>
                </a:solidFill>
                <a:latin typeface="Cambria" pitchFamily="18" charset="0"/>
                <a:cs typeface="Calibri" pitchFamily="34" charset="0"/>
              </a:rPr>
              <a:t>15/06/2006 – 3007  </a:t>
            </a:r>
            <a:endParaRPr lang="tr-TR" sz="1600"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2234558" y="4959294"/>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C00000"/>
                </a:solidFill>
                <a:effectLst>
                  <a:outerShdw blurRad="38100" dist="38100" dir="2700000" algn="tl">
                    <a:srgbClr val="000000">
                      <a:alpha val="43137"/>
                    </a:srgbClr>
                  </a:outerShdw>
                </a:effectLst>
                <a:latin typeface="Calibri" pitchFamily="34" charset="0"/>
                <a:cs typeface="Calibri" pitchFamily="34" charset="0"/>
              </a:rPr>
              <a:t>İş Sağlığı ve Güvenliği Yönetmeliği </a:t>
            </a:r>
            <a:r>
              <a:rPr lang="tr-TR" sz="1600" i="1" dirty="0">
                <a:solidFill>
                  <a:srgbClr val="000000"/>
                </a:solidFill>
                <a:latin typeface="Calibri" pitchFamily="34" charset="0"/>
                <a:cs typeface="Calibri" pitchFamily="34" charset="0"/>
              </a:rPr>
              <a:t>(İşte Çalışan İşçilerin Güvenliğinin ve Sağlığının Geliştirilmesini Destekleyecek Temel Önlemler Hakkında </a:t>
            </a:r>
            <a:r>
              <a:rPr lang="tr-TR" sz="1600" b="1" i="1" dirty="0">
                <a:solidFill>
                  <a:srgbClr val="000000"/>
                </a:solidFill>
                <a:latin typeface="Calibri" pitchFamily="34" charset="0"/>
                <a:cs typeface="Calibri" pitchFamily="34" charset="0"/>
              </a:rPr>
              <a:t>12 Haziran 1989 </a:t>
            </a:r>
            <a:r>
              <a:rPr lang="tr-TR" sz="1600" i="1" dirty="0">
                <a:solidFill>
                  <a:srgbClr val="000000"/>
                </a:solidFill>
                <a:latin typeface="Calibri" pitchFamily="34" charset="0"/>
                <a:cs typeface="Calibri" pitchFamily="34" charset="0"/>
              </a:rPr>
              <a:t>tarih </a:t>
            </a:r>
            <a:r>
              <a:rPr lang="tr-TR" sz="1600" i="1" dirty="0" smtClean="0">
                <a:solidFill>
                  <a:srgbClr val="000000"/>
                </a:solidFill>
                <a:latin typeface="Calibri" pitchFamily="34" charset="0"/>
                <a:cs typeface="Calibri" pitchFamily="34" charset="0"/>
              </a:rPr>
              <a:t>ve 89/391/EEC </a:t>
            </a:r>
            <a:r>
              <a:rPr lang="tr-TR" sz="1600" i="1" dirty="0">
                <a:solidFill>
                  <a:srgbClr val="000000"/>
                </a:solidFill>
                <a:latin typeface="Calibri" pitchFamily="34" charset="0"/>
                <a:cs typeface="Calibri" pitchFamily="34" charset="0"/>
              </a:rPr>
              <a:t>sayılı </a:t>
            </a:r>
            <a:r>
              <a:rPr lang="tr-TR" sz="1600" i="1" dirty="0" smtClean="0">
                <a:solidFill>
                  <a:srgbClr val="000000"/>
                </a:solidFill>
                <a:latin typeface="Calibri" pitchFamily="34" charset="0"/>
                <a:cs typeface="Calibri" pitchFamily="34" charset="0"/>
              </a:rPr>
              <a:t>Yönerge)</a:t>
            </a:r>
            <a:endParaRPr lang="tr-TR" sz="16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 name="Rectangle 55"/>
          <p:cNvSpPr>
            <a:spLocks noChangeArrowheads="1"/>
          </p:cNvSpPr>
          <p:nvPr/>
        </p:nvSpPr>
        <p:spPr bwMode="gray">
          <a:xfrm>
            <a:off x="47625" y="3663951"/>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86/188/EEC</a:t>
            </a:r>
          </a:p>
        </p:txBody>
      </p:sp>
      <p:sp>
        <p:nvSpPr>
          <p:cNvPr id="15" name="Rectangle 5"/>
          <p:cNvSpPr>
            <a:spLocks noChangeArrowheads="1"/>
          </p:cNvSpPr>
          <p:nvPr/>
        </p:nvSpPr>
        <p:spPr bwMode="gray">
          <a:xfrm>
            <a:off x="2224089" y="3663951"/>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İşçilerin İşte Gürültüye Maruz Kalmalarına Bağlı Risklerden Korunmaları Hakkında, Konsey Yönergesi </a:t>
            </a:r>
          </a:p>
        </p:txBody>
      </p:sp>
      <p:sp>
        <p:nvSpPr>
          <p:cNvPr id="16" name="Rectangle 55"/>
          <p:cNvSpPr>
            <a:spLocks noChangeArrowheads="1"/>
          </p:cNvSpPr>
          <p:nvPr/>
        </p:nvSpPr>
        <p:spPr bwMode="gray">
          <a:xfrm>
            <a:off x="47625" y="1085163"/>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82/605/EEC</a:t>
            </a:r>
            <a:endParaRPr lang="tr-TR" sz="1600" dirty="0">
              <a:solidFill>
                <a:srgbClr val="FFFFFF"/>
              </a:solidFill>
              <a:latin typeface="Cambria" pitchFamily="18" charset="0"/>
              <a:cs typeface="Calibri" pitchFamily="34" charset="0"/>
            </a:endParaRPr>
          </a:p>
        </p:txBody>
      </p:sp>
      <p:sp>
        <p:nvSpPr>
          <p:cNvPr id="17" name="Rectangle 5"/>
          <p:cNvSpPr>
            <a:spLocks noChangeArrowheads="1"/>
          </p:cNvSpPr>
          <p:nvPr/>
        </p:nvSpPr>
        <p:spPr bwMode="gray">
          <a:xfrm>
            <a:off x="2224089" y="1085163"/>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İşçilerin İşte Metalik Kurşuna ve İyonik Bileşiklerine Maruz Kalmalarına Bağlı Risklerden Korunmaları Hakkında Konsey Direktifi </a:t>
            </a:r>
          </a:p>
        </p:txBody>
      </p:sp>
    </p:spTree>
    <p:extLst>
      <p:ext uri="{BB962C8B-B14F-4D97-AF65-F5344CB8AC3E}">
        <p14:creationId xmlns:p14="http://schemas.microsoft.com/office/powerpoint/2010/main" val="143536359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Sözleşmeler</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Aşağıdakilerden hangisi Türkiye’nin de onayladığı İşte Çalışanların Sağlık ve Güvenliklerini İyileştirmeye Yönelik Tedbirler Alınmasına İlişkin 12 Haziran 1989 tarih ve 89/391/EEC sayılı Konsey Direktif kapsamında işverenlerin genel yükümlülükleri arasında yer almaz? </a:t>
            </a: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endParaRPr lang="tr-TR" i="1" dirty="0" smtClean="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Kişisel korunma önlemlerine toplu korunma önlemlerine göre öncelik vermek</a:t>
            </a: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Tehlikelerle </a:t>
            </a:r>
            <a:r>
              <a:rPr lang="tr-TR" i="1" dirty="0">
                <a:solidFill>
                  <a:srgbClr val="000000"/>
                </a:solidFill>
                <a:latin typeface="Calibri" pitchFamily="34" charset="0"/>
                <a:cs typeface="Calibri" pitchFamily="34" charset="0"/>
              </a:rPr>
              <a:t>kaynağında mücadele etmek</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Teknik gelişmeleri adapte etmek</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Tehlikelerin önüne geçmek</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22 TEMMUZ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İH-71</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3837227"/>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1216702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Kuruluşlar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ILO </a:t>
            </a:r>
            <a:r>
              <a:rPr lang="tr-TR" sz="2000" b="1" i="1" dirty="0">
                <a:solidFill>
                  <a:srgbClr val="000000"/>
                </a:solidFill>
                <a:latin typeface="Calibri" pitchFamily="34" charset="0"/>
                <a:cs typeface="Calibri" pitchFamily="34" charset="0"/>
              </a:rPr>
              <a:t>(Uluslararası Çalışma Örgütü)’nün faaliyetleri ile ilgili olarak aşağıdakilerden hangisi yanlıştır? </a:t>
            </a:r>
            <a:endParaRPr lang="tr-TR" sz="2000" b="1" i="1" dirty="0" smtClean="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Bağımsız </a:t>
            </a:r>
            <a:r>
              <a:rPr lang="tr-TR" i="1" dirty="0">
                <a:solidFill>
                  <a:srgbClr val="000000"/>
                </a:solidFill>
                <a:latin typeface="Calibri" pitchFamily="34" charset="0"/>
                <a:cs typeface="Calibri" pitchFamily="34" charset="0"/>
              </a:rPr>
              <a:t>işveren ve işçi örgütlerinin gelişimini teşvik etmekte ve bu örgütlere eğitim ve danışma hizmetleri </a:t>
            </a:r>
            <a:r>
              <a:rPr lang="tr-TR" i="1" dirty="0" smtClean="0">
                <a:solidFill>
                  <a:srgbClr val="000000"/>
                </a:solidFill>
                <a:latin typeface="Calibri" pitchFamily="34" charset="0"/>
                <a:cs typeface="Calibri" pitchFamily="34" charset="0"/>
              </a:rPr>
              <a:t>vermektedir</a:t>
            </a:r>
            <a:endParaRPr lang="tr-TR" i="1" dirty="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Mesleki </a:t>
            </a:r>
            <a:r>
              <a:rPr lang="tr-TR" i="1" dirty="0">
                <a:solidFill>
                  <a:srgbClr val="000000"/>
                </a:solidFill>
                <a:latin typeface="Calibri" pitchFamily="34" charset="0"/>
                <a:cs typeface="Calibri" pitchFamily="34" charset="0"/>
              </a:rPr>
              <a:t>eğitim ve mesleki rehabilitasyon, çalışma politikası, iş sağlığı ve güvenliği gibi konularda teknik yardım </a:t>
            </a:r>
            <a:r>
              <a:rPr lang="tr-TR" i="1" dirty="0" smtClean="0">
                <a:solidFill>
                  <a:srgbClr val="000000"/>
                </a:solidFill>
                <a:latin typeface="Calibri" pitchFamily="34" charset="0"/>
                <a:cs typeface="Calibri" pitchFamily="34" charset="0"/>
              </a:rPr>
              <a:t>sunmaktadır</a:t>
            </a:r>
            <a:endParaRPr lang="tr-TR" i="1" dirty="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ILO </a:t>
            </a:r>
            <a:r>
              <a:rPr lang="tr-TR" i="1" dirty="0">
                <a:solidFill>
                  <a:srgbClr val="000000"/>
                </a:solidFill>
                <a:latin typeface="Calibri" pitchFamily="34" charset="0"/>
                <a:cs typeface="Calibri" pitchFamily="34" charset="0"/>
              </a:rPr>
              <a:t>uluslararası çalışma standartlarını sözleşmeler ve tavsiyeler yoluyla ifade </a:t>
            </a:r>
            <a:r>
              <a:rPr lang="tr-TR" i="1" dirty="0" smtClean="0">
                <a:solidFill>
                  <a:srgbClr val="000000"/>
                </a:solidFill>
                <a:latin typeface="Calibri" pitchFamily="34" charset="0"/>
                <a:cs typeface="Calibri" pitchFamily="34" charset="0"/>
              </a:rPr>
              <a:t>etmektedir</a:t>
            </a:r>
            <a:endParaRPr lang="tr-TR" i="1" dirty="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İşçi </a:t>
            </a:r>
            <a:r>
              <a:rPr lang="tr-TR" i="1" dirty="0">
                <a:solidFill>
                  <a:srgbClr val="000000"/>
                </a:solidFill>
                <a:latin typeface="Calibri" pitchFamily="34" charset="0"/>
                <a:cs typeface="Calibri" pitchFamily="34" charset="0"/>
              </a:rPr>
              <a:t>ve işverenlerin katılımı ile oluşan ikili bir yapısı </a:t>
            </a:r>
            <a:r>
              <a:rPr lang="tr-TR" i="1" dirty="0" smtClean="0">
                <a:solidFill>
                  <a:srgbClr val="000000"/>
                </a:solidFill>
                <a:latin typeface="Calibri" pitchFamily="34" charset="0"/>
                <a:cs typeface="Calibri" pitchFamily="34" charset="0"/>
              </a:rPr>
              <a:t>vardır</a:t>
            </a:r>
            <a:endParaRPr lang="tr-TR"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İH-66</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5148" y="4562440"/>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4065186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110013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89/654/EEC</a:t>
            </a:r>
          </a:p>
          <a:p>
            <a:pPr algn="ctr" defTabSz="801688" eaLnBrk="0" hangingPunct="0"/>
            <a:r>
              <a:rPr lang="tr-TR" sz="1600" dirty="0">
                <a:solidFill>
                  <a:srgbClr val="FFFFFF"/>
                </a:solidFill>
                <a:latin typeface="Cambria" pitchFamily="18" charset="0"/>
                <a:cs typeface="Calibri" pitchFamily="34" charset="0"/>
              </a:rPr>
              <a:t>10/2/2004</a:t>
            </a:r>
          </a:p>
          <a:p>
            <a:pPr algn="ctr" defTabSz="801688" eaLnBrk="0" hangingPunct="0"/>
            <a:r>
              <a:rPr lang="tr-TR" sz="1600" dirty="0">
                <a:solidFill>
                  <a:srgbClr val="FFFFFF"/>
                </a:solidFill>
                <a:latin typeface="Cambria" pitchFamily="18" charset="0"/>
                <a:cs typeface="Calibri" pitchFamily="34" charset="0"/>
              </a:rPr>
              <a:t>25369</a:t>
            </a:r>
          </a:p>
        </p:txBody>
      </p:sp>
      <p:sp>
        <p:nvSpPr>
          <p:cNvPr id="138246" name="Rectangle 5"/>
          <p:cNvSpPr>
            <a:spLocks noChangeArrowheads="1"/>
          </p:cNvSpPr>
          <p:nvPr/>
        </p:nvSpPr>
        <p:spPr bwMode="gray">
          <a:xfrm>
            <a:off x="2224089" y="110013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İşyeri Bina ve Eklentilerinde Alınacak Sağlık ve Güvenlik Önlemlerine İlişkin </a:t>
            </a:r>
            <a:r>
              <a:rPr lang="tr-TR" sz="2000" b="1" i="1" noProof="1" smtClean="0">
                <a:solidFill>
                  <a:srgbClr val="000000"/>
                </a:solidFill>
                <a:latin typeface="Calibri" pitchFamily="34" charset="0"/>
                <a:cs typeface="Calibri" pitchFamily="34" charset="0"/>
              </a:rPr>
              <a:t>Yönetmelik </a:t>
            </a:r>
            <a:r>
              <a:rPr lang="tr-TR" sz="1600" i="1" noProof="1">
                <a:solidFill>
                  <a:srgbClr val="000000"/>
                </a:solidFill>
                <a:latin typeface="Calibri" pitchFamily="34" charset="0"/>
                <a:cs typeface="Calibri" pitchFamily="34" charset="0"/>
              </a:rPr>
              <a:t>(İşyerinde Sağlanması Gereken Asgari Sağlık ve Güvenlik Koşulları Hakkında </a:t>
            </a:r>
            <a:r>
              <a:rPr lang="tr-TR" sz="1600" b="1" i="1" noProof="1">
                <a:solidFill>
                  <a:srgbClr val="000000"/>
                </a:solidFill>
                <a:latin typeface="Calibri" pitchFamily="34" charset="0"/>
                <a:cs typeface="Calibri" pitchFamily="34" charset="0"/>
              </a:rPr>
              <a:t>30 Kasım 1989 </a:t>
            </a:r>
            <a:r>
              <a:rPr lang="tr-TR" sz="1600" i="1" noProof="1">
                <a:solidFill>
                  <a:srgbClr val="000000"/>
                </a:solidFill>
                <a:latin typeface="Calibri" pitchFamily="34" charset="0"/>
                <a:cs typeface="Calibri" pitchFamily="34" charset="0"/>
              </a:rPr>
              <a:t>Tarihli Konsey </a:t>
            </a:r>
            <a:r>
              <a:rPr lang="tr-TR" sz="1600" i="1" noProof="1" smtClean="0">
                <a:solidFill>
                  <a:srgbClr val="000000"/>
                </a:solidFill>
                <a:latin typeface="Calibri" pitchFamily="34" charset="0"/>
                <a:cs typeface="Calibri" pitchFamily="34" charset="0"/>
              </a:rPr>
              <a:t>Yönergesi) </a:t>
            </a:r>
            <a:endParaRPr lang="tr-TR" sz="1600" i="1" dirty="0">
              <a:solidFill>
                <a:srgbClr val="000000"/>
              </a:solidFill>
              <a:latin typeface="Calibri" pitchFamily="34" charset="0"/>
              <a:cs typeface="Calibri" pitchFamily="34" charset="0"/>
            </a:endParaRPr>
          </a:p>
        </p:txBody>
      </p:sp>
      <p:sp>
        <p:nvSpPr>
          <p:cNvPr id="138247" name="Rectangle 55"/>
          <p:cNvSpPr>
            <a:spLocks noChangeArrowheads="1"/>
          </p:cNvSpPr>
          <p:nvPr/>
        </p:nvSpPr>
        <p:spPr bwMode="gray">
          <a:xfrm>
            <a:off x="47625" y="2386013"/>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89/655/EEC</a:t>
            </a:r>
          </a:p>
          <a:p>
            <a:pPr algn="ctr" defTabSz="801688" eaLnBrk="0" hangingPunct="0"/>
            <a:r>
              <a:rPr lang="tr-TR" sz="1600" dirty="0">
                <a:solidFill>
                  <a:srgbClr val="FFFFFF"/>
                </a:solidFill>
                <a:latin typeface="Cambria" pitchFamily="18" charset="0"/>
                <a:cs typeface="Calibri" pitchFamily="34" charset="0"/>
              </a:rPr>
              <a:t>11/2/2004</a:t>
            </a:r>
          </a:p>
          <a:p>
            <a:pPr algn="ctr" defTabSz="801688" eaLnBrk="0" hangingPunct="0"/>
            <a:r>
              <a:rPr lang="tr-TR" sz="1600" dirty="0">
                <a:solidFill>
                  <a:srgbClr val="FFFFFF"/>
                </a:solidFill>
                <a:latin typeface="Cambria" pitchFamily="18" charset="0"/>
                <a:cs typeface="Calibri" pitchFamily="34" charset="0"/>
              </a:rPr>
              <a:t>25370</a:t>
            </a:r>
          </a:p>
        </p:txBody>
      </p:sp>
      <p:sp>
        <p:nvSpPr>
          <p:cNvPr id="138248" name="Rectangle 5"/>
          <p:cNvSpPr>
            <a:spLocks noChangeArrowheads="1"/>
          </p:cNvSpPr>
          <p:nvPr/>
        </p:nvSpPr>
        <p:spPr bwMode="gray">
          <a:xfrm>
            <a:off x="2224089" y="2386013"/>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smtClean="0">
                <a:solidFill>
                  <a:srgbClr val="000000"/>
                </a:solidFill>
                <a:latin typeface="Calibri" pitchFamily="34" charset="0"/>
                <a:cs typeface="Calibri" pitchFamily="34" charset="0"/>
              </a:rPr>
              <a:t>İş Ekipmanlarının </a:t>
            </a:r>
            <a:r>
              <a:rPr lang="tr-TR" sz="2000" b="1" i="1" dirty="0">
                <a:solidFill>
                  <a:srgbClr val="000000"/>
                </a:solidFill>
                <a:latin typeface="Calibri" pitchFamily="34" charset="0"/>
                <a:cs typeface="Calibri" pitchFamily="34" charset="0"/>
              </a:rPr>
              <a:t>Kullanımında Sağlık ve Güvenlik Şartları Hakkında </a:t>
            </a:r>
            <a:r>
              <a:rPr lang="tr-TR" sz="2000" b="1" i="1" dirty="0" smtClean="0">
                <a:solidFill>
                  <a:srgbClr val="000000"/>
                </a:solidFill>
                <a:latin typeface="Calibri" pitchFamily="34" charset="0"/>
                <a:cs typeface="Calibri" pitchFamily="34" charset="0"/>
              </a:rPr>
              <a:t>Yönetmelik </a:t>
            </a:r>
            <a:r>
              <a:rPr lang="tr-TR" sz="1600" i="1" dirty="0">
                <a:solidFill>
                  <a:srgbClr val="000000"/>
                </a:solidFill>
                <a:latin typeface="Calibri" pitchFamily="34" charset="0"/>
                <a:cs typeface="Calibri" pitchFamily="34" charset="0"/>
              </a:rPr>
              <a:t>(İşçiler Tarafından Kullanılan İş Araç ve Gereçlerinde Sağlanması Gereken Asgari Sağlık ve Güvenlik Koşulları Hakkında </a:t>
            </a:r>
            <a:r>
              <a:rPr lang="tr-TR" sz="1600" b="1" i="1" dirty="0">
                <a:solidFill>
                  <a:srgbClr val="000000"/>
                </a:solidFill>
                <a:latin typeface="Calibri" pitchFamily="34" charset="0"/>
                <a:cs typeface="Calibri" pitchFamily="34" charset="0"/>
              </a:rPr>
              <a:t>30 Kasım 1989 </a:t>
            </a:r>
            <a:r>
              <a:rPr lang="tr-TR" sz="1600" i="1" dirty="0">
                <a:solidFill>
                  <a:srgbClr val="000000"/>
                </a:solidFill>
                <a:latin typeface="Calibri" pitchFamily="34" charset="0"/>
                <a:cs typeface="Calibri" pitchFamily="34" charset="0"/>
              </a:rPr>
              <a:t>Tarihli Konsey </a:t>
            </a:r>
            <a:r>
              <a:rPr lang="tr-TR" sz="1600" i="1" dirty="0" smtClean="0">
                <a:solidFill>
                  <a:srgbClr val="000000"/>
                </a:solidFill>
                <a:latin typeface="Calibri" pitchFamily="34" charset="0"/>
                <a:cs typeface="Calibri" pitchFamily="34" charset="0"/>
              </a:rPr>
              <a:t>Yönergesi)</a:t>
            </a:r>
            <a:endParaRPr lang="tr-TR" sz="1600" i="1" dirty="0">
              <a:solidFill>
                <a:srgbClr val="000000"/>
              </a:solidFill>
              <a:latin typeface="Calibri" pitchFamily="34" charset="0"/>
              <a:cs typeface="Calibri" pitchFamily="34" charset="0"/>
            </a:endParaRPr>
          </a:p>
        </p:txBody>
      </p:sp>
      <p:sp>
        <p:nvSpPr>
          <p:cNvPr id="138249" name="Rectangle 55"/>
          <p:cNvSpPr>
            <a:spLocks noChangeArrowheads="1"/>
          </p:cNvSpPr>
          <p:nvPr/>
        </p:nvSpPr>
        <p:spPr bwMode="gray">
          <a:xfrm>
            <a:off x="47625" y="367188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89/656/EEC</a:t>
            </a:r>
          </a:p>
          <a:p>
            <a:pPr algn="ctr" defTabSz="801688" eaLnBrk="0" hangingPunct="0"/>
            <a:r>
              <a:rPr lang="tr-TR" sz="1600" dirty="0">
                <a:solidFill>
                  <a:srgbClr val="FFFFFF"/>
                </a:solidFill>
                <a:latin typeface="Cambria" pitchFamily="18" charset="0"/>
                <a:cs typeface="Calibri" pitchFamily="34" charset="0"/>
              </a:rPr>
              <a:t>30 Kasım 1989 </a:t>
            </a:r>
          </a:p>
        </p:txBody>
      </p:sp>
      <p:sp>
        <p:nvSpPr>
          <p:cNvPr id="138250" name="Rectangle 5"/>
          <p:cNvSpPr>
            <a:spLocks noChangeArrowheads="1"/>
          </p:cNvSpPr>
          <p:nvPr/>
        </p:nvSpPr>
        <p:spPr bwMode="gray">
          <a:xfrm>
            <a:off x="2224089" y="367188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İşyerinde İşçi Tarafından Kullanılan Kişisel Korunma Araçlarında Sağlanması Gereken Asgari Sağlık ve Güvenlik Koşulları Hakkında </a:t>
            </a:r>
            <a:r>
              <a:rPr lang="tr-TR" sz="2000" b="1" i="1" dirty="0" smtClean="0">
                <a:solidFill>
                  <a:srgbClr val="000000"/>
                </a:solidFill>
                <a:latin typeface="Calibri" pitchFamily="34" charset="0"/>
                <a:cs typeface="Calibri" pitchFamily="34" charset="0"/>
              </a:rPr>
              <a:t>Konsey </a:t>
            </a:r>
            <a:r>
              <a:rPr lang="tr-TR" sz="2000" b="1" i="1" dirty="0">
                <a:solidFill>
                  <a:srgbClr val="000000"/>
                </a:solidFill>
                <a:latin typeface="Calibri" pitchFamily="34" charset="0"/>
                <a:cs typeface="Calibri" pitchFamily="34" charset="0"/>
              </a:rPr>
              <a:t>Yönergesi </a:t>
            </a:r>
          </a:p>
        </p:txBody>
      </p:sp>
      <p:sp>
        <p:nvSpPr>
          <p:cNvPr id="138251" name="Rectangle 55"/>
          <p:cNvSpPr>
            <a:spLocks noChangeArrowheads="1"/>
          </p:cNvSpPr>
          <p:nvPr/>
        </p:nvSpPr>
        <p:spPr bwMode="gray">
          <a:xfrm>
            <a:off x="47625" y="496728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90/269/EEC</a:t>
            </a:r>
          </a:p>
          <a:p>
            <a:pPr algn="ctr" defTabSz="801688" eaLnBrk="0" hangingPunct="0"/>
            <a:r>
              <a:rPr lang="tr-TR" sz="1600" dirty="0">
                <a:solidFill>
                  <a:srgbClr val="FFFFFF"/>
                </a:solidFill>
                <a:latin typeface="Cambria" pitchFamily="18" charset="0"/>
                <a:cs typeface="Calibri" pitchFamily="34" charset="0"/>
              </a:rPr>
              <a:t>11/2/2004</a:t>
            </a:r>
          </a:p>
          <a:p>
            <a:pPr algn="ctr" defTabSz="801688" eaLnBrk="0" hangingPunct="0"/>
            <a:r>
              <a:rPr lang="tr-TR" sz="1600" dirty="0">
                <a:solidFill>
                  <a:srgbClr val="FFFFFF"/>
                </a:solidFill>
                <a:latin typeface="Cambria" pitchFamily="18" charset="0"/>
                <a:cs typeface="Calibri" pitchFamily="34" charset="0"/>
              </a:rPr>
              <a:t>25370</a:t>
            </a:r>
          </a:p>
        </p:txBody>
      </p:sp>
      <p:sp>
        <p:nvSpPr>
          <p:cNvPr id="138252" name="Rectangle 5"/>
          <p:cNvSpPr>
            <a:spLocks noChangeArrowheads="1"/>
          </p:cNvSpPr>
          <p:nvPr/>
        </p:nvSpPr>
        <p:spPr bwMode="gray">
          <a:xfrm>
            <a:off x="2224089" y="496728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Elle Taşıma İşleri Hakkında Yönetmelik </a:t>
            </a:r>
            <a:r>
              <a:rPr lang="tr-TR" sz="1600" i="1" dirty="0">
                <a:solidFill>
                  <a:srgbClr val="000000"/>
                </a:solidFill>
                <a:latin typeface="Calibri" pitchFamily="34" charset="0"/>
                <a:cs typeface="Calibri" pitchFamily="34" charset="0"/>
              </a:rPr>
              <a:t>(İşçiler için Özellikle Sırt İncinmesi Riski Yaratan El ile Yükleme ve Boşaltma İşlerinde Sağlanması Gereken Asgari Sağlık ve Güvenlik Koşulları Hakkında, </a:t>
            </a:r>
            <a:r>
              <a:rPr lang="tr-TR" sz="1600" b="1" i="1" dirty="0">
                <a:solidFill>
                  <a:srgbClr val="000000"/>
                </a:solidFill>
                <a:latin typeface="Calibri" pitchFamily="34" charset="0"/>
                <a:cs typeface="Calibri" pitchFamily="34" charset="0"/>
              </a:rPr>
              <a:t>29 Mayıs 1990</a:t>
            </a:r>
            <a:r>
              <a:rPr lang="tr-TR" sz="1600" i="1" dirty="0">
                <a:solidFill>
                  <a:srgbClr val="000000"/>
                </a:solidFill>
                <a:latin typeface="Calibri" pitchFamily="34" charset="0"/>
                <a:cs typeface="Calibri" pitchFamily="34" charset="0"/>
              </a:rPr>
              <a:t> Tarihli Konsey </a:t>
            </a:r>
            <a:r>
              <a:rPr lang="tr-TR" sz="1600" i="1" dirty="0" smtClean="0">
                <a:solidFill>
                  <a:srgbClr val="000000"/>
                </a:solidFill>
                <a:latin typeface="Calibri" pitchFamily="34" charset="0"/>
                <a:cs typeface="Calibri" pitchFamily="34" charset="0"/>
              </a:rPr>
              <a:t>Yönergesi)</a:t>
            </a:r>
            <a:endParaRPr lang="tr-TR" sz="16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70296291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110013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90/270/EEC</a:t>
            </a:r>
          </a:p>
          <a:p>
            <a:pPr algn="ctr" defTabSz="801688" eaLnBrk="0" hangingPunct="0"/>
            <a:r>
              <a:rPr lang="tr-TR" sz="1600" dirty="0">
                <a:solidFill>
                  <a:srgbClr val="FFFFFF"/>
                </a:solidFill>
                <a:latin typeface="Cambria" pitchFamily="18" charset="0"/>
                <a:cs typeface="Calibri" pitchFamily="34" charset="0"/>
              </a:rPr>
              <a:t>23/12/2003</a:t>
            </a:r>
            <a:br>
              <a:rPr lang="tr-TR" sz="1600" dirty="0">
                <a:solidFill>
                  <a:srgbClr val="FFFFFF"/>
                </a:solidFill>
                <a:latin typeface="Cambria" pitchFamily="18" charset="0"/>
                <a:cs typeface="Calibri" pitchFamily="34" charset="0"/>
              </a:rPr>
            </a:br>
            <a:r>
              <a:rPr lang="tr-TR" sz="1600" dirty="0" smtClean="0">
                <a:solidFill>
                  <a:srgbClr val="FFFFFF"/>
                </a:solidFill>
                <a:latin typeface="Cambria" pitchFamily="18" charset="0"/>
                <a:cs typeface="Calibri" pitchFamily="34" charset="0"/>
              </a:rPr>
              <a:t>25325</a:t>
            </a:r>
            <a:endParaRPr lang="tr-TR" sz="1600" dirty="0">
              <a:solidFill>
                <a:srgbClr val="FFFFFF"/>
              </a:solidFill>
              <a:latin typeface="Cambria" pitchFamily="18" charset="0"/>
              <a:cs typeface="Calibri" pitchFamily="34" charset="0"/>
            </a:endParaRPr>
          </a:p>
        </p:txBody>
      </p:sp>
      <p:sp>
        <p:nvSpPr>
          <p:cNvPr id="138246" name="Rectangle 5"/>
          <p:cNvSpPr>
            <a:spLocks noChangeArrowheads="1"/>
          </p:cNvSpPr>
          <p:nvPr/>
        </p:nvSpPr>
        <p:spPr bwMode="gray">
          <a:xfrm>
            <a:off x="2224089" y="110013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Ekranlı Araçlarla Çalışmalarda Sağlık ve Güvenlik Önlemleri Hakkında Yönetmelik </a:t>
            </a:r>
            <a:r>
              <a:rPr lang="tr-TR" sz="1600" i="1" noProof="1" smtClean="0">
                <a:solidFill>
                  <a:srgbClr val="000000"/>
                </a:solidFill>
                <a:latin typeface="Calibri" pitchFamily="34" charset="0"/>
                <a:cs typeface="Calibri" pitchFamily="34" charset="0"/>
              </a:rPr>
              <a:t>(Görüntüleme </a:t>
            </a:r>
            <a:r>
              <a:rPr lang="tr-TR" sz="1600" i="1" noProof="1">
                <a:solidFill>
                  <a:srgbClr val="000000"/>
                </a:solidFill>
                <a:latin typeface="Calibri" pitchFamily="34" charset="0"/>
                <a:cs typeface="Calibri" pitchFamily="34" charset="0"/>
              </a:rPr>
              <a:t>Birimi Karşısında Yürütülen İşlerde Sağlanması Gereken Asgari Sağlık ve Güvenlik Koşulları Hakkında, </a:t>
            </a:r>
            <a:r>
              <a:rPr lang="tr-TR" sz="1600" b="1" i="1" noProof="1">
                <a:solidFill>
                  <a:srgbClr val="000000"/>
                </a:solidFill>
                <a:latin typeface="Calibri" pitchFamily="34" charset="0"/>
                <a:cs typeface="Calibri" pitchFamily="34" charset="0"/>
              </a:rPr>
              <a:t>29 Mayıs 1990</a:t>
            </a:r>
            <a:r>
              <a:rPr lang="tr-TR" sz="1600" i="1" noProof="1">
                <a:solidFill>
                  <a:srgbClr val="000000"/>
                </a:solidFill>
                <a:latin typeface="Calibri" pitchFamily="34" charset="0"/>
                <a:cs typeface="Calibri" pitchFamily="34" charset="0"/>
              </a:rPr>
              <a:t> Tarihli Konsey </a:t>
            </a:r>
            <a:r>
              <a:rPr lang="tr-TR" sz="1600" i="1" noProof="1" smtClean="0">
                <a:solidFill>
                  <a:srgbClr val="000000"/>
                </a:solidFill>
                <a:latin typeface="Calibri" pitchFamily="34" charset="0"/>
                <a:cs typeface="Calibri" pitchFamily="34" charset="0"/>
              </a:rPr>
              <a:t>Yönergesi)</a:t>
            </a:r>
            <a:endParaRPr lang="tr-TR" sz="1600" i="1" dirty="0">
              <a:solidFill>
                <a:srgbClr val="000000"/>
              </a:solidFill>
              <a:latin typeface="Calibri" pitchFamily="34" charset="0"/>
              <a:cs typeface="Calibri" pitchFamily="34" charset="0"/>
            </a:endParaRPr>
          </a:p>
        </p:txBody>
      </p:sp>
      <p:sp>
        <p:nvSpPr>
          <p:cNvPr id="138247" name="Rectangle 55"/>
          <p:cNvSpPr>
            <a:spLocks noChangeArrowheads="1"/>
          </p:cNvSpPr>
          <p:nvPr/>
        </p:nvSpPr>
        <p:spPr bwMode="gray">
          <a:xfrm>
            <a:off x="47625" y="2386013"/>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90/394/EEC</a:t>
            </a:r>
          </a:p>
          <a:p>
            <a:pPr algn="ctr" defTabSz="801688" eaLnBrk="0" hangingPunct="0"/>
            <a:r>
              <a:rPr lang="tr-TR" sz="1600" dirty="0">
                <a:solidFill>
                  <a:srgbClr val="FFFFFF"/>
                </a:solidFill>
                <a:latin typeface="Cambria" pitchFamily="18" charset="0"/>
                <a:cs typeface="Calibri" pitchFamily="34" charset="0"/>
              </a:rPr>
              <a:t>26/12/2003</a:t>
            </a:r>
          </a:p>
          <a:p>
            <a:pPr algn="ctr" defTabSz="801688" eaLnBrk="0" hangingPunct="0"/>
            <a:r>
              <a:rPr lang="tr-TR" sz="1600" dirty="0">
                <a:solidFill>
                  <a:srgbClr val="FFFFFF"/>
                </a:solidFill>
                <a:latin typeface="Cambria" pitchFamily="18" charset="0"/>
                <a:cs typeface="Calibri" pitchFamily="34" charset="0"/>
              </a:rPr>
              <a:t>25328</a:t>
            </a:r>
          </a:p>
        </p:txBody>
      </p:sp>
      <p:sp>
        <p:nvSpPr>
          <p:cNvPr id="138248" name="Rectangle 5"/>
          <p:cNvSpPr>
            <a:spLocks noChangeArrowheads="1"/>
          </p:cNvSpPr>
          <p:nvPr/>
        </p:nvSpPr>
        <p:spPr bwMode="gray">
          <a:xfrm>
            <a:off x="2224089" y="2386013"/>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Kanserojen ve </a:t>
            </a:r>
            <a:r>
              <a:rPr lang="tr-TR" sz="2000" b="1" i="1" dirty="0" err="1">
                <a:solidFill>
                  <a:srgbClr val="000000"/>
                </a:solidFill>
                <a:latin typeface="Calibri" pitchFamily="34" charset="0"/>
                <a:cs typeface="Calibri" pitchFamily="34" charset="0"/>
              </a:rPr>
              <a:t>Mutajen</a:t>
            </a:r>
            <a:r>
              <a:rPr lang="tr-TR" sz="2000" b="1" i="1" dirty="0">
                <a:solidFill>
                  <a:srgbClr val="000000"/>
                </a:solidFill>
                <a:latin typeface="Calibri" pitchFamily="34" charset="0"/>
                <a:cs typeface="Calibri" pitchFamily="34" charset="0"/>
              </a:rPr>
              <a:t> Maddelerle Çalışmalarda Sağlık ve Güvenlik Önlemleri Hakkında </a:t>
            </a:r>
            <a:r>
              <a:rPr lang="tr-TR" sz="2000" b="1" i="1" dirty="0" smtClean="0">
                <a:solidFill>
                  <a:srgbClr val="000000"/>
                </a:solidFill>
                <a:latin typeface="Calibri" pitchFamily="34" charset="0"/>
                <a:cs typeface="Calibri" pitchFamily="34" charset="0"/>
              </a:rPr>
              <a:t>Yönetmelik </a:t>
            </a:r>
            <a:r>
              <a:rPr lang="tr-TR" sz="1600" i="1" dirty="0" smtClean="0">
                <a:solidFill>
                  <a:srgbClr val="000000"/>
                </a:solidFill>
                <a:latin typeface="Calibri" pitchFamily="34" charset="0"/>
                <a:cs typeface="Calibri" pitchFamily="34" charset="0"/>
              </a:rPr>
              <a:t>(İşçilerin </a:t>
            </a:r>
            <a:r>
              <a:rPr lang="tr-TR" sz="1600" i="1" dirty="0">
                <a:solidFill>
                  <a:srgbClr val="000000"/>
                </a:solidFill>
                <a:latin typeface="Calibri" pitchFamily="34" charset="0"/>
                <a:cs typeface="Calibri" pitchFamily="34" charset="0"/>
              </a:rPr>
              <a:t>İşte Kanserojenlere Maruz Kalmalarına Bağlı Risklerden Korunmaları Hakkında, </a:t>
            </a:r>
            <a:r>
              <a:rPr lang="tr-TR" sz="1600" b="1" i="1" dirty="0">
                <a:solidFill>
                  <a:srgbClr val="000000"/>
                </a:solidFill>
                <a:latin typeface="Calibri" pitchFamily="34" charset="0"/>
                <a:cs typeface="Calibri" pitchFamily="34" charset="0"/>
              </a:rPr>
              <a:t>28 Haziran 1990 </a:t>
            </a:r>
            <a:r>
              <a:rPr lang="tr-TR" sz="1600" i="1" dirty="0">
                <a:solidFill>
                  <a:srgbClr val="000000"/>
                </a:solidFill>
                <a:latin typeface="Calibri" pitchFamily="34" charset="0"/>
                <a:cs typeface="Calibri" pitchFamily="34" charset="0"/>
              </a:rPr>
              <a:t>Tarihli Konsey Yönergesi)</a:t>
            </a:r>
            <a:endParaRPr lang="tr-TR" sz="2000" b="1" i="1" dirty="0">
              <a:solidFill>
                <a:srgbClr val="000000"/>
              </a:solidFill>
              <a:latin typeface="Calibri" pitchFamily="34" charset="0"/>
              <a:cs typeface="Calibri" pitchFamily="34" charset="0"/>
            </a:endParaRPr>
          </a:p>
        </p:txBody>
      </p:sp>
      <p:sp>
        <p:nvSpPr>
          <p:cNvPr id="138249" name="Rectangle 55"/>
          <p:cNvSpPr>
            <a:spLocks noChangeArrowheads="1"/>
          </p:cNvSpPr>
          <p:nvPr/>
        </p:nvSpPr>
        <p:spPr bwMode="gray">
          <a:xfrm>
            <a:off x="47625" y="367188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90/679/EEC</a:t>
            </a:r>
          </a:p>
          <a:p>
            <a:pPr algn="ctr" defTabSz="801688" eaLnBrk="0" hangingPunct="0"/>
            <a:r>
              <a:rPr lang="tr-TR" sz="1600" dirty="0">
                <a:solidFill>
                  <a:srgbClr val="FFFFFF"/>
                </a:solidFill>
                <a:latin typeface="Cambria" pitchFamily="18" charset="0"/>
                <a:cs typeface="Calibri" pitchFamily="34" charset="0"/>
              </a:rPr>
              <a:t>26 Kasım 1990 </a:t>
            </a:r>
          </a:p>
        </p:txBody>
      </p:sp>
      <p:sp>
        <p:nvSpPr>
          <p:cNvPr id="138250" name="Rectangle 5"/>
          <p:cNvSpPr>
            <a:spLocks noChangeArrowheads="1"/>
          </p:cNvSpPr>
          <p:nvPr/>
        </p:nvSpPr>
        <p:spPr bwMode="gray">
          <a:xfrm>
            <a:off x="2224089" y="367188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İşçilerin İşte Biyolojik Etkenlere Maruz kalmalarına bağlı risklerden Korunmaları </a:t>
            </a:r>
            <a:r>
              <a:rPr lang="tr-TR" sz="2000" b="1" i="1" dirty="0" smtClean="0">
                <a:solidFill>
                  <a:srgbClr val="000000"/>
                </a:solidFill>
                <a:latin typeface="Calibri" pitchFamily="34" charset="0"/>
                <a:cs typeface="Calibri" pitchFamily="34" charset="0"/>
              </a:rPr>
              <a:t>Hakkında Konsey </a:t>
            </a:r>
            <a:r>
              <a:rPr lang="tr-TR" sz="2000" b="1" i="1" dirty="0">
                <a:solidFill>
                  <a:srgbClr val="000000"/>
                </a:solidFill>
                <a:latin typeface="Calibri" pitchFamily="34" charset="0"/>
                <a:cs typeface="Calibri" pitchFamily="34" charset="0"/>
              </a:rPr>
              <a:t>Yönergesi</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 name="Rectangle 55"/>
          <p:cNvSpPr>
            <a:spLocks noChangeArrowheads="1"/>
          </p:cNvSpPr>
          <p:nvPr/>
        </p:nvSpPr>
        <p:spPr bwMode="gray">
          <a:xfrm>
            <a:off x="47625" y="496728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91/383/EEC</a:t>
            </a:r>
            <a:endParaRPr lang="tr-TR" sz="2400" b="1" dirty="0">
              <a:solidFill>
                <a:srgbClr val="FFFFFF"/>
              </a:solidFill>
              <a:latin typeface="Cambria" pitchFamily="18" charset="0"/>
              <a:cs typeface="Calibri" pitchFamily="34" charset="0"/>
            </a:endParaRPr>
          </a:p>
          <a:p>
            <a:pPr algn="ctr" defTabSz="801688" eaLnBrk="0" hangingPunct="0"/>
            <a:r>
              <a:rPr lang="tr-TR" sz="2400" b="1" dirty="0">
                <a:solidFill>
                  <a:srgbClr val="FFFFFF"/>
                </a:solidFill>
                <a:latin typeface="Cambria" pitchFamily="18" charset="0"/>
                <a:cs typeface="Calibri" pitchFamily="34" charset="0"/>
              </a:rPr>
              <a:t> </a:t>
            </a:r>
            <a:r>
              <a:rPr lang="tr-TR" sz="1600" dirty="0">
                <a:solidFill>
                  <a:srgbClr val="FFFFFF"/>
                </a:solidFill>
                <a:latin typeface="Cambria" pitchFamily="18" charset="0"/>
                <a:cs typeface="Calibri" pitchFamily="34" charset="0"/>
              </a:rPr>
              <a:t>15/5/2004</a:t>
            </a:r>
          </a:p>
          <a:p>
            <a:pPr algn="ctr" defTabSz="801688" eaLnBrk="0" hangingPunct="0"/>
            <a:r>
              <a:rPr lang="tr-TR" sz="1600" dirty="0">
                <a:solidFill>
                  <a:srgbClr val="FFFFFF"/>
                </a:solidFill>
                <a:latin typeface="Cambria" pitchFamily="18" charset="0"/>
                <a:cs typeface="Calibri" pitchFamily="34" charset="0"/>
              </a:rPr>
              <a:t>25463</a:t>
            </a:r>
          </a:p>
        </p:txBody>
      </p:sp>
      <p:sp>
        <p:nvSpPr>
          <p:cNvPr id="15" name="Rectangle 5"/>
          <p:cNvSpPr>
            <a:spLocks noChangeArrowheads="1"/>
          </p:cNvSpPr>
          <p:nvPr/>
        </p:nvSpPr>
        <p:spPr bwMode="gray">
          <a:xfrm>
            <a:off x="2224089" y="496728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Geçici veya Belirli Süreli İşlerde İş Sağlığı ve Güvenliği Hakkında </a:t>
            </a:r>
            <a:r>
              <a:rPr lang="tr-TR" sz="2000" b="1" i="1" dirty="0" smtClean="0">
                <a:solidFill>
                  <a:srgbClr val="000000"/>
                </a:solidFill>
                <a:latin typeface="Calibri" pitchFamily="34" charset="0"/>
                <a:cs typeface="Calibri" pitchFamily="34" charset="0"/>
              </a:rPr>
              <a:t>Yönetmelik</a:t>
            </a:r>
            <a:endParaRPr lang="tr-TR" sz="16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747575003"/>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45" name="Rectangle 55"/>
          <p:cNvSpPr>
            <a:spLocks noChangeArrowheads="1"/>
          </p:cNvSpPr>
          <p:nvPr/>
        </p:nvSpPr>
        <p:spPr bwMode="gray">
          <a:xfrm>
            <a:off x="47625" y="2312300"/>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92/58/EEC</a:t>
            </a:r>
          </a:p>
          <a:p>
            <a:pPr algn="ctr" defTabSz="801688" eaLnBrk="0" hangingPunct="0"/>
            <a:r>
              <a:rPr lang="tr-TR" sz="1600" dirty="0">
                <a:solidFill>
                  <a:srgbClr val="FFFFFF"/>
                </a:solidFill>
                <a:latin typeface="Cambria" pitchFamily="18" charset="0"/>
                <a:cs typeface="Calibri" pitchFamily="34" charset="0"/>
              </a:rPr>
              <a:t>23/12/2003</a:t>
            </a:r>
            <a:br>
              <a:rPr lang="tr-TR" sz="1600" dirty="0">
                <a:solidFill>
                  <a:srgbClr val="FFFFFF"/>
                </a:solidFill>
                <a:latin typeface="Cambria" pitchFamily="18" charset="0"/>
                <a:cs typeface="Calibri" pitchFamily="34" charset="0"/>
              </a:rPr>
            </a:br>
            <a:r>
              <a:rPr lang="tr-TR" sz="1600" dirty="0">
                <a:solidFill>
                  <a:srgbClr val="FFFFFF"/>
                </a:solidFill>
                <a:latin typeface="Cambria" pitchFamily="18" charset="0"/>
                <a:cs typeface="Calibri" pitchFamily="34" charset="0"/>
              </a:rPr>
              <a:t>25325</a:t>
            </a:r>
          </a:p>
        </p:txBody>
      </p:sp>
      <p:sp>
        <p:nvSpPr>
          <p:cNvPr id="138246" name="Rectangle 5"/>
          <p:cNvSpPr>
            <a:spLocks noChangeArrowheads="1"/>
          </p:cNvSpPr>
          <p:nvPr/>
        </p:nvSpPr>
        <p:spPr bwMode="gray">
          <a:xfrm>
            <a:off x="2224089" y="2312300"/>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Güvenlik ve Sağlık İşaretleri Yönetmeliği </a:t>
            </a:r>
            <a:r>
              <a:rPr lang="tr-TR" i="1" noProof="1">
                <a:solidFill>
                  <a:srgbClr val="000000"/>
                </a:solidFill>
                <a:latin typeface="Calibri" pitchFamily="34" charset="0"/>
                <a:cs typeface="Calibri" pitchFamily="34" charset="0"/>
              </a:rPr>
              <a:t>(İşyerinde Güvenlik ve/veya Sağlık İşaretlerinin Kullanılmasında Uyulacak Asgari Koşullar Hakkında, </a:t>
            </a:r>
            <a:r>
              <a:rPr lang="tr-TR" b="1" i="1" noProof="1">
                <a:solidFill>
                  <a:srgbClr val="000000"/>
                </a:solidFill>
                <a:latin typeface="Calibri" pitchFamily="34" charset="0"/>
                <a:cs typeface="Calibri" pitchFamily="34" charset="0"/>
              </a:rPr>
              <a:t>24 Haziran 1992 </a:t>
            </a:r>
            <a:r>
              <a:rPr lang="tr-TR" i="1" noProof="1">
                <a:solidFill>
                  <a:srgbClr val="000000"/>
                </a:solidFill>
                <a:latin typeface="Calibri" pitchFamily="34" charset="0"/>
                <a:cs typeface="Calibri" pitchFamily="34" charset="0"/>
              </a:rPr>
              <a:t>Tarihli Konsey </a:t>
            </a:r>
            <a:r>
              <a:rPr lang="tr-TR" i="1" noProof="1" smtClean="0">
                <a:solidFill>
                  <a:srgbClr val="000000"/>
                </a:solidFill>
                <a:latin typeface="Calibri" pitchFamily="34" charset="0"/>
                <a:cs typeface="Calibri" pitchFamily="34" charset="0"/>
              </a:rPr>
              <a:t>Yönergesi)</a:t>
            </a:r>
            <a:endParaRPr lang="tr-TR" i="1" dirty="0">
              <a:solidFill>
                <a:srgbClr val="000000"/>
              </a:solidFill>
              <a:latin typeface="Calibri" pitchFamily="34" charset="0"/>
              <a:cs typeface="Calibri" pitchFamily="34" charset="0"/>
            </a:endParaRPr>
          </a:p>
        </p:txBody>
      </p:sp>
      <p:sp>
        <p:nvSpPr>
          <p:cNvPr id="138247" name="Rectangle 55"/>
          <p:cNvSpPr>
            <a:spLocks noChangeArrowheads="1"/>
          </p:cNvSpPr>
          <p:nvPr/>
        </p:nvSpPr>
        <p:spPr bwMode="gray">
          <a:xfrm>
            <a:off x="47625" y="3598175"/>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92/85/EEC</a:t>
            </a:r>
          </a:p>
          <a:p>
            <a:pPr algn="ctr" defTabSz="801688" eaLnBrk="0" hangingPunct="0"/>
            <a:r>
              <a:rPr lang="tr-TR" sz="1600" dirty="0">
                <a:solidFill>
                  <a:srgbClr val="FFFFFF"/>
                </a:solidFill>
                <a:latin typeface="Cambria" pitchFamily="18" charset="0"/>
                <a:cs typeface="Calibri" pitchFamily="34" charset="0"/>
              </a:rPr>
              <a:t>14/7/2004</a:t>
            </a:r>
            <a:br>
              <a:rPr lang="tr-TR" sz="1600" dirty="0">
                <a:solidFill>
                  <a:srgbClr val="FFFFFF"/>
                </a:solidFill>
                <a:latin typeface="Cambria" pitchFamily="18" charset="0"/>
                <a:cs typeface="Calibri" pitchFamily="34" charset="0"/>
              </a:rPr>
            </a:br>
            <a:r>
              <a:rPr lang="tr-TR" sz="1600" dirty="0">
                <a:solidFill>
                  <a:srgbClr val="FFFFFF"/>
                </a:solidFill>
                <a:latin typeface="Cambria" pitchFamily="18" charset="0"/>
                <a:cs typeface="Calibri" pitchFamily="34" charset="0"/>
              </a:rPr>
              <a:t>25522</a:t>
            </a:r>
          </a:p>
        </p:txBody>
      </p:sp>
      <p:sp>
        <p:nvSpPr>
          <p:cNvPr id="138248" name="Rectangle 5"/>
          <p:cNvSpPr>
            <a:spLocks noChangeArrowheads="1"/>
          </p:cNvSpPr>
          <p:nvPr/>
        </p:nvSpPr>
        <p:spPr bwMode="gray">
          <a:xfrm>
            <a:off x="2224089" y="3598175"/>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Gebe ve Emziren Kadınların Çalıştırılma Şartlarıyla Emzirme Odaları ve Çocuk Bakım Yurtlarına Dair </a:t>
            </a:r>
            <a:r>
              <a:rPr lang="tr-TR" sz="2000" b="1" i="1" dirty="0" smtClean="0">
                <a:solidFill>
                  <a:srgbClr val="000000"/>
                </a:solidFill>
                <a:latin typeface="Calibri" pitchFamily="34" charset="0"/>
                <a:cs typeface="Calibri" pitchFamily="34" charset="0"/>
              </a:rPr>
              <a:t>Yönetmelik </a:t>
            </a:r>
            <a:r>
              <a:rPr lang="tr-TR" sz="1600" i="1" dirty="0" smtClean="0">
                <a:solidFill>
                  <a:srgbClr val="000000"/>
                </a:solidFill>
                <a:latin typeface="Calibri" pitchFamily="34" charset="0"/>
                <a:cs typeface="Calibri" pitchFamily="34" charset="0"/>
              </a:rPr>
              <a:t>(</a:t>
            </a:r>
            <a:r>
              <a:rPr lang="tr-TR" sz="1600" i="1" dirty="0">
                <a:solidFill>
                  <a:srgbClr val="000000"/>
                </a:solidFill>
                <a:latin typeface="Calibri" pitchFamily="34" charset="0"/>
                <a:cs typeface="Calibri" pitchFamily="34" charset="0"/>
              </a:rPr>
              <a:t>Gebe ve Emzikli İşçilerin İş Güvenliğinin ve Sağlığının  Geliştirilmesinin Destekleyecek Önlemler Alınması Hakkında, </a:t>
            </a:r>
            <a:r>
              <a:rPr lang="tr-TR" sz="1600" b="1" i="1" dirty="0">
                <a:solidFill>
                  <a:srgbClr val="000000"/>
                </a:solidFill>
                <a:latin typeface="Calibri" pitchFamily="34" charset="0"/>
                <a:cs typeface="Calibri" pitchFamily="34" charset="0"/>
              </a:rPr>
              <a:t>19 Ekim 1992 </a:t>
            </a:r>
            <a:r>
              <a:rPr lang="tr-TR" sz="1600" i="1" dirty="0">
                <a:solidFill>
                  <a:srgbClr val="000000"/>
                </a:solidFill>
                <a:latin typeface="Calibri" pitchFamily="34" charset="0"/>
                <a:cs typeface="Calibri" pitchFamily="34" charset="0"/>
              </a:rPr>
              <a:t>Tarihli Konsey </a:t>
            </a:r>
            <a:r>
              <a:rPr lang="tr-TR" sz="1600" i="1" dirty="0" smtClean="0">
                <a:solidFill>
                  <a:srgbClr val="000000"/>
                </a:solidFill>
                <a:latin typeface="Calibri" pitchFamily="34" charset="0"/>
                <a:cs typeface="Calibri" pitchFamily="34" charset="0"/>
              </a:rPr>
              <a:t>Yönergesi)</a:t>
            </a:r>
            <a:endParaRPr lang="tr-TR" sz="1600" i="1" dirty="0">
              <a:solidFill>
                <a:srgbClr val="000000"/>
              </a:solidFill>
              <a:latin typeface="Calibri" pitchFamily="34" charset="0"/>
              <a:cs typeface="Calibri" pitchFamily="34" charset="0"/>
            </a:endParaRPr>
          </a:p>
        </p:txBody>
      </p:sp>
      <p:sp>
        <p:nvSpPr>
          <p:cNvPr id="138249" name="Rectangle 55"/>
          <p:cNvSpPr>
            <a:spLocks noChangeArrowheads="1"/>
          </p:cNvSpPr>
          <p:nvPr/>
        </p:nvSpPr>
        <p:spPr bwMode="gray">
          <a:xfrm>
            <a:off x="47625" y="4884050"/>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92/91/EEC</a:t>
            </a:r>
          </a:p>
          <a:p>
            <a:pPr algn="ctr" defTabSz="801688" eaLnBrk="0" hangingPunct="0"/>
            <a:r>
              <a:rPr lang="tr-TR" sz="1600" dirty="0">
                <a:solidFill>
                  <a:srgbClr val="FFFFFF"/>
                </a:solidFill>
                <a:latin typeface="Cambria" pitchFamily="18" charset="0"/>
                <a:cs typeface="Calibri" pitchFamily="34" charset="0"/>
              </a:rPr>
              <a:t>22/2/2004</a:t>
            </a:r>
          </a:p>
          <a:p>
            <a:pPr algn="ctr" defTabSz="801688" eaLnBrk="0" hangingPunct="0"/>
            <a:r>
              <a:rPr lang="tr-TR" sz="1600" dirty="0">
                <a:solidFill>
                  <a:srgbClr val="FFFFFF"/>
                </a:solidFill>
                <a:latin typeface="Cambria" pitchFamily="18" charset="0"/>
                <a:cs typeface="Calibri" pitchFamily="34" charset="0"/>
              </a:rPr>
              <a:t>25381</a:t>
            </a:r>
          </a:p>
        </p:txBody>
      </p:sp>
      <p:sp>
        <p:nvSpPr>
          <p:cNvPr id="138250" name="Rectangle 5"/>
          <p:cNvSpPr>
            <a:spLocks noChangeArrowheads="1"/>
          </p:cNvSpPr>
          <p:nvPr/>
        </p:nvSpPr>
        <p:spPr bwMode="gray">
          <a:xfrm>
            <a:off x="2224089" y="4884050"/>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smtClean="0">
                <a:solidFill>
                  <a:srgbClr val="000000"/>
                </a:solidFill>
                <a:latin typeface="Calibri" pitchFamily="34" charset="0"/>
                <a:cs typeface="Calibri" pitchFamily="34" charset="0"/>
              </a:rPr>
              <a:t>Sondajla </a:t>
            </a:r>
            <a:r>
              <a:rPr lang="tr-TR" sz="2000" b="1" i="1" dirty="0">
                <a:solidFill>
                  <a:srgbClr val="000000"/>
                </a:solidFill>
                <a:latin typeface="Calibri" pitchFamily="34" charset="0"/>
                <a:cs typeface="Calibri" pitchFamily="34" charset="0"/>
              </a:rPr>
              <a:t>Maden Çıkarılan İşletmelerde Sağlık ve Güvenlik Şartları Hakkında </a:t>
            </a:r>
            <a:r>
              <a:rPr lang="tr-TR" sz="2000" b="1" i="1" dirty="0" smtClean="0">
                <a:solidFill>
                  <a:srgbClr val="000000"/>
                </a:solidFill>
                <a:latin typeface="Calibri" pitchFamily="34" charset="0"/>
                <a:cs typeface="Calibri" pitchFamily="34" charset="0"/>
              </a:rPr>
              <a:t>Yönetmelik </a:t>
            </a:r>
            <a:r>
              <a:rPr lang="tr-TR" sz="1600" i="1" dirty="0" smtClean="0">
                <a:solidFill>
                  <a:srgbClr val="000000"/>
                </a:solidFill>
                <a:latin typeface="Calibri" pitchFamily="34" charset="0"/>
                <a:cs typeface="Calibri" pitchFamily="34" charset="0"/>
              </a:rPr>
              <a:t>(Sondajla </a:t>
            </a:r>
            <a:r>
              <a:rPr lang="tr-TR" sz="1600" i="1" dirty="0">
                <a:solidFill>
                  <a:srgbClr val="000000"/>
                </a:solidFill>
                <a:latin typeface="Calibri" pitchFamily="34" charset="0"/>
                <a:cs typeface="Calibri" pitchFamily="34" charset="0"/>
              </a:rPr>
              <a:t>Maden Çıkarma Sanayilerinde Çalışan İşçilerin Güvenlik ve Sağlığını Geliştirmek İçin Sağlanması Gereken Asgari Koşullar Hakkında, </a:t>
            </a:r>
            <a:r>
              <a:rPr lang="tr-TR" sz="1600" b="1" i="1" dirty="0">
                <a:solidFill>
                  <a:srgbClr val="000000"/>
                </a:solidFill>
                <a:latin typeface="Calibri" pitchFamily="34" charset="0"/>
                <a:cs typeface="Calibri" pitchFamily="34" charset="0"/>
              </a:rPr>
              <a:t>3 Kasım 1992 </a:t>
            </a:r>
            <a:r>
              <a:rPr lang="tr-TR" sz="1600" i="1" dirty="0">
                <a:solidFill>
                  <a:srgbClr val="000000"/>
                </a:solidFill>
                <a:latin typeface="Calibri" pitchFamily="34" charset="0"/>
                <a:cs typeface="Calibri" pitchFamily="34" charset="0"/>
              </a:rPr>
              <a:t>Tarihli Konsey </a:t>
            </a:r>
            <a:r>
              <a:rPr lang="tr-TR" sz="1600" i="1" dirty="0" smtClean="0">
                <a:solidFill>
                  <a:srgbClr val="000000"/>
                </a:solidFill>
                <a:latin typeface="Calibri" pitchFamily="34" charset="0"/>
                <a:cs typeface="Calibri" pitchFamily="34" charset="0"/>
              </a:rPr>
              <a:t>Yönergesi)</a:t>
            </a:r>
            <a:endParaRPr lang="tr-TR" sz="16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 name="Rectangle 55"/>
          <p:cNvSpPr>
            <a:spLocks noChangeArrowheads="1"/>
          </p:cNvSpPr>
          <p:nvPr/>
        </p:nvSpPr>
        <p:spPr bwMode="gray">
          <a:xfrm>
            <a:off x="47625" y="1039481"/>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92/57/EEC</a:t>
            </a:r>
          </a:p>
          <a:p>
            <a:pPr algn="ctr" defTabSz="801688" eaLnBrk="0" hangingPunct="0"/>
            <a:r>
              <a:rPr lang="tr-TR" sz="2400" b="1" dirty="0">
                <a:solidFill>
                  <a:srgbClr val="FFFFFF"/>
                </a:solidFill>
                <a:latin typeface="Cambria" pitchFamily="18" charset="0"/>
                <a:cs typeface="Calibri" pitchFamily="34" charset="0"/>
              </a:rPr>
              <a:t> </a:t>
            </a:r>
            <a:r>
              <a:rPr lang="tr-TR" sz="1600" dirty="0">
                <a:solidFill>
                  <a:srgbClr val="FFFFFF"/>
                </a:solidFill>
                <a:latin typeface="Cambria" pitchFamily="18" charset="0"/>
                <a:cs typeface="Calibri" pitchFamily="34" charset="0"/>
              </a:rPr>
              <a:t>23/12/2003</a:t>
            </a:r>
            <a:br>
              <a:rPr lang="tr-TR" sz="1600" dirty="0">
                <a:solidFill>
                  <a:srgbClr val="FFFFFF"/>
                </a:solidFill>
                <a:latin typeface="Cambria" pitchFamily="18" charset="0"/>
                <a:cs typeface="Calibri" pitchFamily="34" charset="0"/>
              </a:rPr>
            </a:br>
            <a:r>
              <a:rPr lang="tr-TR" sz="1600" dirty="0">
                <a:solidFill>
                  <a:srgbClr val="FFFFFF"/>
                </a:solidFill>
                <a:latin typeface="Cambria" pitchFamily="18" charset="0"/>
                <a:cs typeface="Calibri" pitchFamily="34" charset="0"/>
              </a:rPr>
              <a:t>25325</a:t>
            </a:r>
          </a:p>
        </p:txBody>
      </p:sp>
      <p:sp>
        <p:nvSpPr>
          <p:cNvPr id="15" name="Rectangle 5"/>
          <p:cNvSpPr>
            <a:spLocks noChangeArrowheads="1"/>
          </p:cNvSpPr>
          <p:nvPr/>
        </p:nvSpPr>
        <p:spPr bwMode="gray">
          <a:xfrm>
            <a:off x="2224089" y="1039481"/>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Yapı İşlerinde Sağlık ve Güvenlik Yönetmeliği </a:t>
            </a:r>
            <a:r>
              <a:rPr lang="tr-TR" sz="1600" i="1" dirty="0">
                <a:solidFill>
                  <a:srgbClr val="000000"/>
                </a:solidFill>
                <a:latin typeface="Calibri" pitchFamily="34" charset="0"/>
                <a:cs typeface="Calibri" pitchFamily="34" charset="0"/>
              </a:rPr>
              <a:t>(Geçici ve Hareketli İnşaat İşlerinde Alınması Gereken Asgari Sağlık ve Güvenlik Önlemleri Hakkında </a:t>
            </a:r>
            <a:r>
              <a:rPr lang="tr-TR" sz="1600" b="1" i="1" dirty="0">
                <a:solidFill>
                  <a:srgbClr val="000000"/>
                </a:solidFill>
                <a:latin typeface="Calibri" pitchFamily="34" charset="0"/>
                <a:cs typeface="Calibri" pitchFamily="34" charset="0"/>
              </a:rPr>
              <a:t>24 Haziran 1992 </a:t>
            </a:r>
            <a:r>
              <a:rPr lang="tr-TR" sz="1600" i="1" dirty="0">
                <a:solidFill>
                  <a:srgbClr val="000000"/>
                </a:solidFill>
                <a:latin typeface="Calibri" pitchFamily="34" charset="0"/>
                <a:cs typeface="Calibri" pitchFamily="34" charset="0"/>
              </a:rPr>
              <a:t>Tarihli Konsey Yönergesi)</a:t>
            </a:r>
          </a:p>
        </p:txBody>
      </p:sp>
    </p:spTree>
    <p:extLst>
      <p:ext uri="{BB962C8B-B14F-4D97-AF65-F5344CB8AC3E}">
        <p14:creationId xmlns:p14="http://schemas.microsoft.com/office/powerpoint/2010/main" val="152635828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51" name="Rectangle 55"/>
          <p:cNvSpPr>
            <a:spLocks noChangeArrowheads="1"/>
          </p:cNvSpPr>
          <p:nvPr/>
        </p:nvSpPr>
        <p:spPr bwMode="gray">
          <a:xfrm>
            <a:off x="47625" y="1107509"/>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92/104/EEC</a:t>
            </a:r>
          </a:p>
          <a:p>
            <a:pPr algn="ctr" defTabSz="801688" eaLnBrk="0" hangingPunct="0"/>
            <a:r>
              <a:rPr lang="tr-TR" sz="1600" dirty="0">
                <a:solidFill>
                  <a:srgbClr val="FFFFFF"/>
                </a:solidFill>
                <a:latin typeface="Cambria" pitchFamily="18" charset="0"/>
                <a:cs typeface="Calibri" pitchFamily="34" charset="0"/>
              </a:rPr>
              <a:t>21/2/2004</a:t>
            </a:r>
          </a:p>
          <a:p>
            <a:pPr algn="ctr" defTabSz="801688" eaLnBrk="0" hangingPunct="0"/>
            <a:r>
              <a:rPr lang="tr-TR" sz="1600" dirty="0">
                <a:solidFill>
                  <a:srgbClr val="FFFFFF"/>
                </a:solidFill>
                <a:latin typeface="Cambria" pitchFamily="18" charset="0"/>
                <a:cs typeface="Calibri" pitchFamily="34" charset="0"/>
              </a:rPr>
              <a:t>25380</a:t>
            </a:r>
          </a:p>
        </p:txBody>
      </p:sp>
      <p:sp>
        <p:nvSpPr>
          <p:cNvPr id="138252" name="Rectangle 5"/>
          <p:cNvSpPr>
            <a:spLocks noChangeArrowheads="1"/>
          </p:cNvSpPr>
          <p:nvPr/>
        </p:nvSpPr>
        <p:spPr bwMode="gray">
          <a:xfrm>
            <a:off x="2224089" y="1107509"/>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Yeraltı ve Yerüstü Maden İşletmelerinde Sağlık ve Güvenlik Şartları Hakkında </a:t>
            </a:r>
            <a:r>
              <a:rPr lang="tr-TR" sz="2000" b="1" i="1" dirty="0" smtClean="0">
                <a:solidFill>
                  <a:srgbClr val="000000"/>
                </a:solidFill>
                <a:latin typeface="Calibri" pitchFamily="34" charset="0"/>
                <a:cs typeface="Calibri" pitchFamily="34" charset="0"/>
              </a:rPr>
              <a:t>Yönetmelik </a:t>
            </a:r>
            <a:r>
              <a:rPr lang="tr-TR" sz="1600" i="1" dirty="0">
                <a:solidFill>
                  <a:srgbClr val="000000"/>
                </a:solidFill>
                <a:latin typeface="Calibri" pitchFamily="34" charset="0"/>
                <a:cs typeface="Calibri" pitchFamily="34" charset="0"/>
              </a:rPr>
              <a:t>(Yer Altından ve Yer Üstünden Maden Çıkarma Sanayilerinde Çalışan İşçilerin Güvenlik ve Sağlığının Geliştirilmesi İçin Sağlanması Gereken Asgari Koşullar Hakkında </a:t>
            </a:r>
            <a:r>
              <a:rPr lang="tr-TR" sz="1600" b="1" i="1" dirty="0">
                <a:solidFill>
                  <a:srgbClr val="000000"/>
                </a:solidFill>
                <a:latin typeface="Calibri" pitchFamily="34" charset="0"/>
                <a:cs typeface="Calibri" pitchFamily="34" charset="0"/>
              </a:rPr>
              <a:t>3 Aralık 1992 </a:t>
            </a:r>
            <a:r>
              <a:rPr lang="tr-TR" sz="1600" i="1" dirty="0">
                <a:solidFill>
                  <a:srgbClr val="000000"/>
                </a:solidFill>
                <a:latin typeface="Calibri" pitchFamily="34" charset="0"/>
                <a:cs typeface="Calibri" pitchFamily="34" charset="0"/>
              </a:rPr>
              <a:t>Tarihli Konsey Yönergesi)</a:t>
            </a: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 name="Rectangle 55"/>
          <p:cNvSpPr>
            <a:spLocks noChangeArrowheads="1"/>
          </p:cNvSpPr>
          <p:nvPr/>
        </p:nvSpPr>
        <p:spPr bwMode="gray">
          <a:xfrm>
            <a:off x="58258" y="2386013"/>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93/103/EEC</a:t>
            </a:r>
          </a:p>
          <a:p>
            <a:pPr algn="ctr" defTabSz="801688" eaLnBrk="0" hangingPunct="0"/>
            <a:r>
              <a:rPr lang="tr-TR" sz="1600" dirty="0">
                <a:solidFill>
                  <a:srgbClr val="FFFFFF"/>
                </a:solidFill>
                <a:latin typeface="Cambria" pitchFamily="18" charset="0"/>
                <a:cs typeface="Calibri" pitchFamily="34" charset="0"/>
              </a:rPr>
              <a:t>27/11/2004 </a:t>
            </a:r>
            <a:endParaRPr lang="tr-TR" sz="1600" dirty="0" smtClean="0">
              <a:solidFill>
                <a:srgbClr val="FFFFFF"/>
              </a:solidFill>
              <a:latin typeface="Cambria" pitchFamily="18" charset="0"/>
              <a:cs typeface="Calibri" pitchFamily="34" charset="0"/>
            </a:endParaRPr>
          </a:p>
          <a:p>
            <a:pPr algn="ctr" defTabSz="801688" eaLnBrk="0" hangingPunct="0"/>
            <a:r>
              <a:rPr lang="tr-TR" sz="1600" dirty="0" smtClean="0">
                <a:solidFill>
                  <a:srgbClr val="FFFFFF"/>
                </a:solidFill>
                <a:latin typeface="Cambria" pitchFamily="18" charset="0"/>
                <a:cs typeface="Calibri" pitchFamily="34" charset="0"/>
              </a:rPr>
              <a:t>25653</a:t>
            </a:r>
            <a:endParaRPr lang="tr-TR" sz="1600" dirty="0">
              <a:solidFill>
                <a:srgbClr val="FFFFFF"/>
              </a:solidFill>
              <a:latin typeface="Cambria" pitchFamily="18" charset="0"/>
              <a:cs typeface="Calibri" pitchFamily="34" charset="0"/>
            </a:endParaRPr>
          </a:p>
        </p:txBody>
      </p:sp>
      <p:sp>
        <p:nvSpPr>
          <p:cNvPr id="15" name="Rectangle 5"/>
          <p:cNvSpPr>
            <a:spLocks noChangeArrowheads="1"/>
          </p:cNvSpPr>
          <p:nvPr/>
        </p:nvSpPr>
        <p:spPr bwMode="gray">
          <a:xfrm>
            <a:off x="2234722" y="2386013"/>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Balıkçı Gemilerinde Yapılan Çalışmalarda Sağlık ve Güvenlik Önlemleri Hakkında </a:t>
            </a:r>
            <a:r>
              <a:rPr lang="tr-TR" sz="2000" b="1" i="1" noProof="1" smtClean="0">
                <a:solidFill>
                  <a:srgbClr val="000000"/>
                </a:solidFill>
                <a:latin typeface="Calibri" pitchFamily="34" charset="0"/>
                <a:cs typeface="Calibri" pitchFamily="34" charset="0"/>
              </a:rPr>
              <a:t>Yönetmelik </a:t>
            </a:r>
            <a:r>
              <a:rPr lang="tr-TR" sz="1600" i="1" noProof="1" smtClean="0">
                <a:solidFill>
                  <a:srgbClr val="000000"/>
                </a:solidFill>
                <a:latin typeface="Calibri" pitchFamily="34" charset="0"/>
                <a:cs typeface="Calibri" pitchFamily="34" charset="0"/>
              </a:rPr>
              <a:t>(Balıkçı </a:t>
            </a:r>
            <a:r>
              <a:rPr lang="tr-TR" sz="1600" i="1" noProof="1">
                <a:solidFill>
                  <a:srgbClr val="000000"/>
                </a:solidFill>
                <a:latin typeface="Calibri" pitchFamily="34" charset="0"/>
                <a:cs typeface="Calibri" pitchFamily="34" charset="0"/>
              </a:rPr>
              <a:t>Teknelerinde Yürütülen İşlerde Asgari Sağlık ve  Güvenlik Koşulları Hakkında, 23 Kasım 1993 Tarihli Konsey </a:t>
            </a:r>
            <a:r>
              <a:rPr lang="tr-TR" sz="1600" i="1" noProof="1" smtClean="0">
                <a:solidFill>
                  <a:srgbClr val="000000"/>
                </a:solidFill>
                <a:latin typeface="Calibri" pitchFamily="34" charset="0"/>
                <a:cs typeface="Calibri" pitchFamily="34" charset="0"/>
              </a:rPr>
              <a:t>Yönergesi)  </a:t>
            </a:r>
            <a:endParaRPr lang="tr-TR" sz="1600" i="1" dirty="0">
              <a:solidFill>
                <a:srgbClr val="000000"/>
              </a:solidFill>
              <a:latin typeface="Calibri" pitchFamily="34" charset="0"/>
              <a:cs typeface="Calibri" pitchFamily="34" charset="0"/>
            </a:endParaRPr>
          </a:p>
        </p:txBody>
      </p:sp>
      <p:sp>
        <p:nvSpPr>
          <p:cNvPr id="16" name="Rectangle 55"/>
          <p:cNvSpPr>
            <a:spLocks noChangeArrowheads="1"/>
          </p:cNvSpPr>
          <p:nvPr/>
        </p:nvSpPr>
        <p:spPr bwMode="gray">
          <a:xfrm>
            <a:off x="58258" y="3671888"/>
            <a:ext cx="2176464"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97/42/EEC</a:t>
            </a:r>
          </a:p>
          <a:p>
            <a:pPr algn="ctr" defTabSz="801688" eaLnBrk="0" hangingPunct="0"/>
            <a:r>
              <a:rPr lang="tr-TR" sz="1600" dirty="0">
                <a:solidFill>
                  <a:srgbClr val="FFFFFF"/>
                </a:solidFill>
                <a:latin typeface="Cambria" pitchFamily="18" charset="0"/>
                <a:cs typeface="Calibri" pitchFamily="34" charset="0"/>
              </a:rPr>
              <a:t>26/12/2003</a:t>
            </a:r>
          </a:p>
          <a:p>
            <a:pPr algn="ctr" defTabSz="801688" eaLnBrk="0" hangingPunct="0"/>
            <a:r>
              <a:rPr lang="tr-TR" sz="1600" dirty="0" smtClean="0">
                <a:solidFill>
                  <a:srgbClr val="FFFFFF"/>
                </a:solidFill>
                <a:latin typeface="Cambria" pitchFamily="18" charset="0"/>
                <a:cs typeface="Calibri" pitchFamily="34" charset="0"/>
              </a:rPr>
              <a:t>25328</a:t>
            </a:r>
          </a:p>
          <a:p>
            <a:pPr algn="ctr" defTabSz="801688" eaLnBrk="0" hangingPunct="0"/>
            <a:r>
              <a:rPr lang="tr-TR" sz="1600" dirty="0" smtClean="0">
                <a:solidFill>
                  <a:srgbClr val="FFFFFF"/>
                </a:solidFill>
                <a:latin typeface="Cambria" pitchFamily="18" charset="0"/>
                <a:cs typeface="Calibri" pitchFamily="34" charset="0"/>
              </a:rPr>
              <a:t> </a:t>
            </a:r>
            <a:endParaRPr lang="tr-TR" sz="1600" dirty="0">
              <a:solidFill>
                <a:srgbClr val="FFFFFF"/>
              </a:solidFill>
              <a:latin typeface="Cambria" pitchFamily="18" charset="0"/>
              <a:cs typeface="Calibri" pitchFamily="34" charset="0"/>
            </a:endParaRPr>
          </a:p>
        </p:txBody>
      </p:sp>
      <p:sp>
        <p:nvSpPr>
          <p:cNvPr id="17" name="Rectangle 5"/>
          <p:cNvSpPr>
            <a:spLocks noChangeArrowheads="1"/>
          </p:cNvSpPr>
          <p:nvPr/>
        </p:nvSpPr>
        <p:spPr bwMode="gray">
          <a:xfrm>
            <a:off x="2234722" y="3671888"/>
            <a:ext cx="6824378"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Kanserojen ve </a:t>
            </a:r>
            <a:r>
              <a:rPr lang="tr-TR" sz="2000" b="1" i="1" dirty="0" err="1">
                <a:solidFill>
                  <a:srgbClr val="000000"/>
                </a:solidFill>
                <a:latin typeface="Calibri" pitchFamily="34" charset="0"/>
                <a:cs typeface="Calibri" pitchFamily="34" charset="0"/>
              </a:rPr>
              <a:t>Mutajen</a:t>
            </a:r>
            <a:r>
              <a:rPr lang="tr-TR" sz="2000" b="1" i="1" dirty="0">
                <a:solidFill>
                  <a:srgbClr val="000000"/>
                </a:solidFill>
                <a:latin typeface="Calibri" pitchFamily="34" charset="0"/>
                <a:cs typeface="Calibri" pitchFamily="34" charset="0"/>
              </a:rPr>
              <a:t> Maddelerle Çalışmalarda Sağlık ve Güvenlik Önlemleri Hakkında Yönetmelik</a:t>
            </a:r>
          </a:p>
        </p:txBody>
      </p:sp>
    </p:spTree>
    <p:extLst>
      <p:ext uri="{BB962C8B-B14F-4D97-AF65-F5344CB8AC3E}">
        <p14:creationId xmlns:p14="http://schemas.microsoft.com/office/powerpoint/2010/main" val="341530189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51" name="Rectangle 55"/>
          <p:cNvSpPr>
            <a:spLocks noChangeArrowheads="1"/>
          </p:cNvSpPr>
          <p:nvPr/>
        </p:nvSpPr>
        <p:spPr bwMode="gray">
          <a:xfrm>
            <a:off x="47625" y="1107509"/>
            <a:ext cx="2557350"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98/24/EC</a:t>
            </a:r>
          </a:p>
          <a:p>
            <a:pPr algn="ctr" defTabSz="801688" eaLnBrk="0" hangingPunct="0"/>
            <a:r>
              <a:rPr lang="tr-TR" sz="2400" b="1" dirty="0" smtClean="0">
                <a:solidFill>
                  <a:srgbClr val="FFFFFF"/>
                </a:solidFill>
                <a:latin typeface="Cambria" pitchFamily="18" charset="0"/>
                <a:cs typeface="Calibri" pitchFamily="34" charset="0"/>
              </a:rPr>
              <a:t>2000/39/EC</a:t>
            </a:r>
          </a:p>
          <a:p>
            <a:pPr algn="ctr" defTabSz="801688" eaLnBrk="0" hangingPunct="0"/>
            <a:r>
              <a:rPr lang="tr-TR" sz="1600" dirty="0" smtClean="0">
                <a:solidFill>
                  <a:srgbClr val="FFFFFF"/>
                </a:solidFill>
                <a:latin typeface="Cambria" pitchFamily="18" charset="0"/>
                <a:cs typeface="Calibri" pitchFamily="34" charset="0"/>
              </a:rPr>
              <a:t>21/2/2004 - 25380</a:t>
            </a:r>
            <a:endParaRPr lang="tr-TR" sz="1600" dirty="0">
              <a:solidFill>
                <a:srgbClr val="FFFFFF"/>
              </a:solidFill>
              <a:latin typeface="Cambria" pitchFamily="18" charset="0"/>
              <a:cs typeface="Calibri" pitchFamily="34" charset="0"/>
            </a:endParaRPr>
          </a:p>
        </p:txBody>
      </p:sp>
      <p:sp>
        <p:nvSpPr>
          <p:cNvPr id="138252" name="Rectangle 5"/>
          <p:cNvSpPr>
            <a:spLocks noChangeArrowheads="1"/>
          </p:cNvSpPr>
          <p:nvPr/>
        </p:nvSpPr>
        <p:spPr bwMode="gray">
          <a:xfrm>
            <a:off x="2604975" y="1107509"/>
            <a:ext cx="6443491"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Kimyasal Maddelerle Çalışmalarda Sağlık ve Güvenlik Önlemleri Hakkında Yönetmelik </a:t>
            </a:r>
            <a:r>
              <a:rPr lang="tr-TR" sz="1600" i="1" dirty="0">
                <a:solidFill>
                  <a:srgbClr val="000000"/>
                </a:solidFill>
                <a:latin typeface="Calibri" pitchFamily="34" charset="0"/>
                <a:cs typeface="Calibri" pitchFamily="34" charset="0"/>
              </a:rPr>
              <a:t>(Çalışanların Sağlık Güvenliğinin İşyerindeki Kimyasallardan Kaynaklanan Risklerden Korunması Hakkında, </a:t>
            </a:r>
            <a:r>
              <a:rPr lang="tr-TR" sz="1600" b="1" i="1" dirty="0">
                <a:solidFill>
                  <a:srgbClr val="000000"/>
                </a:solidFill>
                <a:latin typeface="Calibri" pitchFamily="34" charset="0"/>
                <a:cs typeface="Calibri" pitchFamily="34" charset="0"/>
              </a:rPr>
              <a:t>7 Nisan 1998</a:t>
            </a:r>
            <a:r>
              <a:rPr lang="tr-TR" sz="1600" i="1" dirty="0">
                <a:solidFill>
                  <a:srgbClr val="000000"/>
                </a:solidFill>
                <a:latin typeface="Calibri" pitchFamily="34" charset="0"/>
                <a:cs typeface="Calibri" pitchFamily="34" charset="0"/>
              </a:rPr>
              <a:t> Tarihli Konsey </a:t>
            </a:r>
            <a:r>
              <a:rPr lang="tr-TR" sz="1600" i="1" dirty="0" smtClean="0">
                <a:solidFill>
                  <a:srgbClr val="000000"/>
                </a:solidFill>
                <a:latin typeface="Calibri" pitchFamily="34" charset="0"/>
                <a:cs typeface="Calibri" pitchFamily="34" charset="0"/>
              </a:rPr>
              <a:t>Yönergesi)</a:t>
            </a:r>
            <a:endParaRPr lang="tr-TR" sz="16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 name="Rectangle 55"/>
          <p:cNvSpPr>
            <a:spLocks noChangeArrowheads="1"/>
          </p:cNvSpPr>
          <p:nvPr/>
        </p:nvSpPr>
        <p:spPr bwMode="gray">
          <a:xfrm>
            <a:off x="53162" y="3683332"/>
            <a:ext cx="2557350"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99/92/EC</a:t>
            </a:r>
          </a:p>
          <a:p>
            <a:pPr algn="ctr" defTabSz="801688" eaLnBrk="0" hangingPunct="0"/>
            <a:r>
              <a:rPr lang="tr-TR" sz="1600" dirty="0">
                <a:solidFill>
                  <a:srgbClr val="FFFFFF"/>
                </a:solidFill>
                <a:latin typeface="Cambria" pitchFamily="18" charset="0"/>
                <a:cs typeface="Calibri" pitchFamily="34" charset="0"/>
              </a:rPr>
              <a:t>26/12/2003</a:t>
            </a:r>
          </a:p>
          <a:p>
            <a:pPr algn="ctr" defTabSz="801688" eaLnBrk="0" hangingPunct="0"/>
            <a:r>
              <a:rPr lang="tr-TR" sz="1600" dirty="0">
                <a:solidFill>
                  <a:srgbClr val="FFFFFF"/>
                </a:solidFill>
                <a:latin typeface="Cambria" pitchFamily="18" charset="0"/>
                <a:cs typeface="Calibri" pitchFamily="34" charset="0"/>
              </a:rPr>
              <a:t>25328</a:t>
            </a:r>
          </a:p>
        </p:txBody>
      </p:sp>
      <p:sp>
        <p:nvSpPr>
          <p:cNvPr id="15" name="Rectangle 5"/>
          <p:cNvSpPr>
            <a:spLocks noChangeArrowheads="1"/>
          </p:cNvSpPr>
          <p:nvPr/>
        </p:nvSpPr>
        <p:spPr bwMode="gray">
          <a:xfrm>
            <a:off x="2610512" y="3683332"/>
            <a:ext cx="6443491"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Balıkçı Gemilerinde Yapılan Çalışmalarda Sağlık ve Güvenlik Önlemleri Hakkında </a:t>
            </a:r>
            <a:r>
              <a:rPr lang="tr-TR" sz="2000" b="1" i="1" noProof="1" smtClean="0">
                <a:solidFill>
                  <a:srgbClr val="000000"/>
                </a:solidFill>
                <a:latin typeface="Calibri" pitchFamily="34" charset="0"/>
                <a:cs typeface="Calibri" pitchFamily="34" charset="0"/>
              </a:rPr>
              <a:t>Yönetmelik </a:t>
            </a:r>
            <a:r>
              <a:rPr lang="tr-TR" sz="1600" i="1" noProof="1" smtClean="0">
                <a:solidFill>
                  <a:srgbClr val="000000"/>
                </a:solidFill>
                <a:latin typeface="Calibri" pitchFamily="34" charset="0"/>
                <a:cs typeface="Calibri" pitchFamily="34" charset="0"/>
              </a:rPr>
              <a:t>(Balıkçı </a:t>
            </a:r>
            <a:r>
              <a:rPr lang="tr-TR" sz="1600" i="1" noProof="1">
                <a:solidFill>
                  <a:srgbClr val="000000"/>
                </a:solidFill>
                <a:latin typeface="Calibri" pitchFamily="34" charset="0"/>
                <a:cs typeface="Calibri" pitchFamily="34" charset="0"/>
              </a:rPr>
              <a:t>Teknelerinde Yürütülen İşlerde Asgari Sağlık ve  Güvenlik Koşulları Hakkında, </a:t>
            </a:r>
            <a:r>
              <a:rPr lang="tr-TR" sz="1600" b="1" i="1" noProof="1">
                <a:solidFill>
                  <a:srgbClr val="000000"/>
                </a:solidFill>
                <a:latin typeface="Calibri" pitchFamily="34" charset="0"/>
                <a:cs typeface="Calibri" pitchFamily="34" charset="0"/>
              </a:rPr>
              <a:t>23 Kasım 1993 </a:t>
            </a:r>
            <a:r>
              <a:rPr lang="tr-TR" sz="1600" i="1" noProof="1">
                <a:solidFill>
                  <a:srgbClr val="000000"/>
                </a:solidFill>
                <a:latin typeface="Calibri" pitchFamily="34" charset="0"/>
                <a:cs typeface="Calibri" pitchFamily="34" charset="0"/>
              </a:rPr>
              <a:t>Tarihli Konsey </a:t>
            </a:r>
            <a:r>
              <a:rPr lang="tr-TR" sz="1600" i="1" noProof="1" smtClean="0">
                <a:solidFill>
                  <a:srgbClr val="000000"/>
                </a:solidFill>
                <a:latin typeface="Calibri" pitchFamily="34" charset="0"/>
                <a:cs typeface="Calibri" pitchFamily="34" charset="0"/>
              </a:rPr>
              <a:t>Yönergesi)  </a:t>
            </a:r>
            <a:endParaRPr lang="tr-TR" sz="1600" i="1" dirty="0">
              <a:solidFill>
                <a:srgbClr val="000000"/>
              </a:solidFill>
              <a:latin typeface="Calibri" pitchFamily="34" charset="0"/>
              <a:cs typeface="Calibri" pitchFamily="34" charset="0"/>
            </a:endParaRPr>
          </a:p>
        </p:txBody>
      </p:sp>
      <p:sp>
        <p:nvSpPr>
          <p:cNvPr id="16" name="Rectangle 55"/>
          <p:cNvSpPr>
            <a:spLocks noChangeArrowheads="1"/>
          </p:cNvSpPr>
          <p:nvPr/>
        </p:nvSpPr>
        <p:spPr bwMode="gray">
          <a:xfrm>
            <a:off x="58258" y="2402127"/>
            <a:ext cx="2557350"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a:solidFill>
                  <a:srgbClr val="FFFFFF"/>
                </a:solidFill>
                <a:latin typeface="Cambria" pitchFamily="18" charset="0"/>
                <a:cs typeface="Calibri" pitchFamily="34" charset="0"/>
              </a:rPr>
              <a:t>99/38/EC</a:t>
            </a:r>
            <a:r>
              <a:rPr lang="tr-TR" sz="2400" b="1" dirty="0" smtClean="0">
                <a:solidFill>
                  <a:srgbClr val="FFFFFF"/>
                </a:solidFill>
                <a:latin typeface="Cambria" pitchFamily="18" charset="0"/>
                <a:cs typeface="Calibri" pitchFamily="34" charset="0"/>
              </a:rPr>
              <a:t>)</a:t>
            </a:r>
          </a:p>
          <a:p>
            <a:pPr algn="ctr" defTabSz="801688" eaLnBrk="0" hangingPunct="0"/>
            <a:r>
              <a:rPr lang="tr-TR" sz="1600" dirty="0" smtClean="0">
                <a:solidFill>
                  <a:srgbClr val="FFFFFF"/>
                </a:solidFill>
                <a:latin typeface="Cambria" pitchFamily="18" charset="0"/>
                <a:cs typeface="Calibri" pitchFamily="34" charset="0"/>
              </a:rPr>
              <a:t>26/12/2003</a:t>
            </a:r>
            <a:endParaRPr lang="tr-TR" sz="1600" dirty="0">
              <a:solidFill>
                <a:srgbClr val="FFFFFF"/>
              </a:solidFill>
              <a:latin typeface="Cambria" pitchFamily="18" charset="0"/>
              <a:cs typeface="Calibri" pitchFamily="34" charset="0"/>
            </a:endParaRPr>
          </a:p>
          <a:p>
            <a:pPr algn="ctr" defTabSz="801688" eaLnBrk="0" hangingPunct="0"/>
            <a:r>
              <a:rPr lang="tr-TR" sz="1600" dirty="0" smtClean="0">
                <a:solidFill>
                  <a:srgbClr val="FFFFFF"/>
                </a:solidFill>
                <a:latin typeface="Cambria" pitchFamily="18" charset="0"/>
                <a:cs typeface="Calibri" pitchFamily="34" charset="0"/>
              </a:rPr>
              <a:t>25328</a:t>
            </a:r>
          </a:p>
          <a:p>
            <a:pPr algn="ctr" defTabSz="801688" eaLnBrk="0" hangingPunct="0"/>
            <a:r>
              <a:rPr lang="tr-TR" sz="1600" dirty="0" smtClean="0">
                <a:solidFill>
                  <a:srgbClr val="FFFFFF"/>
                </a:solidFill>
                <a:latin typeface="Cambria" pitchFamily="18" charset="0"/>
                <a:cs typeface="Calibri" pitchFamily="34" charset="0"/>
              </a:rPr>
              <a:t> </a:t>
            </a:r>
            <a:endParaRPr lang="tr-TR" sz="1600" dirty="0">
              <a:solidFill>
                <a:srgbClr val="FFFFFF"/>
              </a:solidFill>
              <a:latin typeface="Cambria" pitchFamily="18" charset="0"/>
              <a:cs typeface="Calibri" pitchFamily="34" charset="0"/>
            </a:endParaRPr>
          </a:p>
        </p:txBody>
      </p:sp>
      <p:sp>
        <p:nvSpPr>
          <p:cNvPr id="17" name="Rectangle 5"/>
          <p:cNvSpPr>
            <a:spLocks noChangeArrowheads="1"/>
          </p:cNvSpPr>
          <p:nvPr/>
        </p:nvSpPr>
        <p:spPr bwMode="gray">
          <a:xfrm>
            <a:off x="2615608" y="2402127"/>
            <a:ext cx="6443491"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Kanserojen ve </a:t>
            </a:r>
            <a:r>
              <a:rPr lang="tr-TR" sz="2000" b="1" i="1" dirty="0" err="1">
                <a:solidFill>
                  <a:srgbClr val="000000"/>
                </a:solidFill>
                <a:latin typeface="Calibri" pitchFamily="34" charset="0"/>
                <a:cs typeface="Calibri" pitchFamily="34" charset="0"/>
              </a:rPr>
              <a:t>Mutajen</a:t>
            </a:r>
            <a:r>
              <a:rPr lang="tr-TR" sz="2000" b="1" i="1" dirty="0">
                <a:solidFill>
                  <a:srgbClr val="000000"/>
                </a:solidFill>
                <a:latin typeface="Calibri" pitchFamily="34" charset="0"/>
                <a:cs typeface="Calibri" pitchFamily="34" charset="0"/>
              </a:rPr>
              <a:t> Maddelerle Çalışmalarda Sağlık ve Güvenlik Önlemleri Hakkında </a:t>
            </a:r>
            <a:r>
              <a:rPr lang="tr-TR" sz="2000" b="1" i="1" dirty="0" smtClean="0">
                <a:solidFill>
                  <a:srgbClr val="000000"/>
                </a:solidFill>
                <a:latin typeface="Calibri" pitchFamily="34" charset="0"/>
                <a:cs typeface="Calibri" pitchFamily="34" charset="0"/>
              </a:rPr>
              <a:t>Yönetmelik</a:t>
            </a:r>
            <a:endParaRPr lang="tr-TR" sz="2000" b="1" i="1" dirty="0">
              <a:solidFill>
                <a:srgbClr val="000000"/>
              </a:solidFill>
              <a:latin typeface="Calibri" pitchFamily="34" charset="0"/>
              <a:cs typeface="Calibri" pitchFamily="34" charset="0"/>
            </a:endParaRPr>
          </a:p>
        </p:txBody>
      </p:sp>
      <p:sp>
        <p:nvSpPr>
          <p:cNvPr id="18" name="Rectangle 55"/>
          <p:cNvSpPr>
            <a:spLocks noChangeArrowheads="1"/>
          </p:cNvSpPr>
          <p:nvPr/>
        </p:nvSpPr>
        <p:spPr bwMode="gray">
          <a:xfrm>
            <a:off x="58258" y="4957763"/>
            <a:ext cx="2557350"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1999/92/EC</a:t>
            </a:r>
          </a:p>
        </p:txBody>
      </p:sp>
      <p:sp>
        <p:nvSpPr>
          <p:cNvPr id="19" name="Rectangle 5"/>
          <p:cNvSpPr>
            <a:spLocks noChangeArrowheads="1"/>
          </p:cNvSpPr>
          <p:nvPr/>
        </p:nvSpPr>
        <p:spPr bwMode="gray">
          <a:xfrm>
            <a:off x="2615608" y="4957763"/>
            <a:ext cx="6443491"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1600" i="1" dirty="0">
                <a:solidFill>
                  <a:srgbClr val="000000"/>
                </a:solidFill>
                <a:latin typeface="Calibri" pitchFamily="34" charset="0"/>
                <a:cs typeface="Calibri" pitchFamily="34" charset="0"/>
              </a:rPr>
              <a:t>İşçilerin Sağlık ve Güvenliğinin Patlayıcı Ortamlarda Oluşabilecek Risklere Karşı Korunmasının Asgari Gerekleri Hakkında </a:t>
            </a:r>
            <a:r>
              <a:rPr lang="tr-TR" sz="1600" b="1" i="1" dirty="0">
                <a:solidFill>
                  <a:srgbClr val="000000"/>
                </a:solidFill>
                <a:latin typeface="Calibri" pitchFamily="34" charset="0"/>
                <a:cs typeface="Calibri" pitchFamily="34" charset="0"/>
              </a:rPr>
              <a:t>16 Aralık 1999</a:t>
            </a:r>
            <a:r>
              <a:rPr lang="tr-TR" sz="1600" i="1" dirty="0">
                <a:solidFill>
                  <a:srgbClr val="000000"/>
                </a:solidFill>
                <a:latin typeface="Calibri" pitchFamily="34" charset="0"/>
                <a:cs typeface="Calibri" pitchFamily="34" charset="0"/>
              </a:rPr>
              <a:t> Tarihli Avrupa Parlamentosu ve Avrupa Konsey Yönergesi</a:t>
            </a:r>
          </a:p>
        </p:txBody>
      </p:sp>
    </p:spTree>
    <p:extLst>
      <p:ext uri="{BB962C8B-B14F-4D97-AF65-F5344CB8AC3E}">
        <p14:creationId xmlns:p14="http://schemas.microsoft.com/office/powerpoint/2010/main" val="313075248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8251" name="Rectangle 55"/>
          <p:cNvSpPr>
            <a:spLocks noChangeArrowheads="1"/>
          </p:cNvSpPr>
          <p:nvPr/>
        </p:nvSpPr>
        <p:spPr bwMode="gray">
          <a:xfrm>
            <a:off x="47625" y="1107509"/>
            <a:ext cx="2557350" cy="2486296"/>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2000/54/EC</a:t>
            </a:r>
          </a:p>
          <a:p>
            <a:pPr algn="ctr" defTabSz="801688" eaLnBrk="0" hangingPunct="0"/>
            <a:r>
              <a:rPr lang="tr-TR" sz="2400" b="1" dirty="0" smtClean="0">
                <a:solidFill>
                  <a:srgbClr val="FFFFFF"/>
                </a:solidFill>
                <a:latin typeface="Cambria" pitchFamily="18" charset="0"/>
                <a:cs typeface="Calibri" pitchFamily="34" charset="0"/>
              </a:rPr>
              <a:t>97/65/EC</a:t>
            </a:r>
          </a:p>
          <a:p>
            <a:pPr algn="ctr" defTabSz="801688" eaLnBrk="0" hangingPunct="0"/>
            <a:r>
              <a:rPr lang="tr-TR" sz="2400" b="1" dirty="0">
                <a:solidFill>
                  <a:srgbClr val="FFFFFF"/>
                </a:solidFill>
                <a:latin typeface="Cambria" pitchFamily="18" charset="0"/>
                <a:cs typeface="Calibri" pitchFamily="34" charset="0"/>
              </a:rPr>
              <a:t>97/59/EC</a:t>
            </a:r>
          </a:p>
          <a:p>
            <a:pPr algn="ctr" defTabSz="801688" eaLnBrk="0" hangingPunct="0"/>
            <a:r>
              <a:rPr lang="tr-TR" sz="2400" b="1" dirty="0" smtClean="0">
                <a:solidFill>
                  <a:srgbClr val="FFFFFF"/>
                </a:solidFill>
                <a:latin typeface="Cambria" pitchFamily="18" charset="0"/>
                <a:cs typeface="Calibri" pitchFamily="34" charset="0"/>
              </a:rPr>
              <a:t>93/88/EEC</a:t>
            </a:r>
            <a:endParaRPr lang="tr-TR" sz="2400" b="1" dirty="0">
              <a:solidFill>
                <a:srgbClr val="FFFFFF"/>
              </a:solidFill>
              <a:latin typeface="Cambria" pitchFamily="18" charset="0"/>
              <a:cs typeface="Calibri" pitchFamily="34" charset="0"/>
            </a:endParaRPr>
          </a:p>
          <a:p>
            <a:pPr algn="ctr" defTabSz="801688" eaLnBrk="0" hangingPunct="0"/>
            <a:r>
              <a:rPr lang="tr-TR" sz="1600" dirty="0" smtClean="0">
                <a:solidFill>
                  <a:srgbClr val="FFFFFF"/>
                </a:solidFill>
                <a:latin typeface="Cambria" pitchFamily="18" charset="0"/>
                <a:cs typeface="Calibri" pitchFamily="34" charset="0"/>
              </a:rPr>
              <a:t>10/6/2004</a:t>
            </a:r>
            <a:endParaRPr lang="tr-TR" sz="1600" dirty="0">
              <a:solidFill>
                <a:srgbClr val="FFFFFF"/>
              </a:solidFill>
              <a:latin typeface="Cambria" pitchFamily="18" charset="0"/>
              <a:cs typeface="Calibri" pitchFamily="34" charset="0"/>
            </a:endParaRPr>
          </a:p>
          <a:p>
            <a:pPr algn="ctr" defTabSz="801688" eaLnBrk="0" hangingPunct="0"/>
            <a:r>
              <a:rPr lang="tr-TR" sz="1600" dirty="0">
                <a:solidFill>
                  <a:srgbClr val="FFFFFF"/>
                </a:solidFill>
                <a:latin typeface="Cambria" pitchFamily="18" charset="0"/>
                <a:cs typeface="Calibri" pitchFamily="34" charset="0"/>
              </a:rPr>
              <a:t>25488</a:t>
            </a:r>
          </a:p>
        </p:txBody>
      </p:sp>
      <p:sp>
        <p:nvSpPr>
          <p:cNvPr id="138252" name="Rectangle 5"/>
          <p:cNvSpPr>
            <a:spLocks noChangeArrowheads="1"/>
          </p:cNvSpPr>
          <p:nvPr/>
        </p:nvSpPr>
        <p:spPr bwMode="gray">
          <a:xfrm>
            <a:off x="2604975" y="1107509"/>
            <a:ext cx="6443491" cy="248629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dirty="0">
                <a:solidFill>
                  <a:srgbClr val="000000"/>
                </a:solidFill>
                <a:latin typeface="Calibri" pitchFamily="34" charset="0"/>
                <a:cs typeface="Calibri" pitchFamily="34" charset="0"/>
              </a:rPr>
              <a:t>Biyolojik Etkenlere Maruziyet Risklerinin Önlenmesi Hakkında </a:t>
            </a:r>
            <a:r>
              <a:rPr lang="tr-TR" sz="2000" b="1" i="1" dirty="0" smtClean="0">
                <a:solidFill>
                  <a:srgbClr val="000000"/>
                </a:solidFill>
                <a:latin typeface="Calibri" pitchFamily="34" charset="0"/>
                <a:cs typeface="Calibri" pitchFamily="34" charset="0"/>
              </a:rPr>
              <a:t>Yönetmelik</a:t>
            </a:r>
            <a:endParaRPr lang="tr-TR" sz="16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AB YÖNERGELERİ &amp; DİREKTİFLERİ </a:t>
            </a:r>
            <a:endPar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4" name="Rectangle 55"/>
          <p:cNvSpPr>
            <a:spLocks noChangeArrowheads="1"/>
          </p:cNvSpPr>
          <p:nvPr/>
        </p:nvSpPr>
        <p:spPr bwMode="gray">
          <a:xfrm>
            <a:off x="53162" y="3683332"/>
            <a:ext cx="2557350"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2002/44/EC</a:t>
            </a:r>
          </a:p>
          <a:p>
            <a:pPr algn="ctr" defTabSz="801688" eaLnBrk="0" hangingPunct="0"/>
            <a:r>
              <a:rPr lang="tr-TR" sz="1600" dirty="0">
                <a:solidFill>
                  <a:srgbClr val="FFFFFF"/>
                </a:solidFill>
                <a:latin typeface="Cambria" pitchFamily="18" charset="0"/>
                <a:cs typeface="Calibri" pitchFamily="34" charset="0"/>
              </a:rPr>
              <a:t>23/12/2003</a:t>
            </a:r>
          </a:p>
          <a:p>
            <a:pPr algn="ctr" defTabSz="801688" eaLnBrk="0" hangingPunct="0"/>
            <a:r>
              <a:rPr lang="tr-TR" sz="1600" dirty="0">
                <a:solidFill>
                  <a:srgbClr val="FFFFFF"/>
                </a:solidFill>
                <a:latin typeface="Cambria" pitchFamily="18" charset="0"/>
                <a:cs typeface="Calibri" pitchFamily="34" charset="0"/>
              </a:rPr>
              <a:t>25325</a:t>
            </a:r>
          </a:p>
        </p:txBody>
      </p:sp>
      <p:sp>
        <p:nvSpPr>
          <p:cNvPr id="15" name="Rectangle 5"/>
          <p:cNvSpPr>
            <a:spLocks noChangeArrowheads="1"/>
          </p:cNvSpPr>
          <p:nvPr/>
        </p:nvSpPr>
        <p:spPr bwMode="gray">
          <a:xfrm>
            <a:off x="2610512" y="3683332"/>
            <a:ext cx="6443491"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a:solidFill>
                  <a:srgbClr val="000000"/>
                </a:solidFill>
                <a:latin typeface="Calibri" pitchFamily="34" charset="0"/>
                <a:cs typeface="Calibri" pitchFamily="34" charset="0"/>
              </a:rPr>
              <a:t>Titreşim </a:t>
            </a:r>
            <a:r>
              <a:rPr lang="tr-TR" sz="2000" b="1" i="1" noProof="1" smtClean="0">
                <a:solidFill>
                  <a:srgbClr val="000000"/>
                </a:solidFill>
                <a:latin typeface="Calibri" pitchFamily="34" charset="0"/>
                <a:cs typeface="Calibri" pitchFamily="34" charset="0"/>
              </a:rPr>
              <a:t>Yönetmeliği </a:t>
            </a:r>
            <a:r>
              <a:rPr lang="tr-TR" sz="1600" i="1" noProof="1" smtClean="0">
                <a:solidFill>
                  <a:srgbClr val="000000"/>
                </a:solidFill>
                <a:latin typeface="Calibri" pitchFamily="34" charset="0"/>
                <a:cs typeface="Calibri" pitchFamily="34" charset="0"/>
              </a:rPr>
              <a:t>(</a:t>
            </a:r>
            <a:r>
              <a:rPr lang="tr-TR" sz="1600" i="1" noProof="1">
                <a:solidFill>
                  <a:srgbClr val="000000"/>
                </a:solidFill>
                <a:latin typeface="Calibri" pitchFamily="34" charset="0"/>
                <a:cs typeface="Calibri" pitchFamily="34" charset="0"/>
              </a:rPr>
              <a:t>İşçilerin fiziksel etkenlerden (titreşim) kaynaklanan risklere maruz kalmalarıyla ilgili asgari sağlık ve güvenlik gerekleri hakkında </a:t>
            </a:r>
            <a:r>
              <a:rPr lang="tr-TR" sz="1600" b="1" i="1" noProof="1">
                <a:solidFill>
                  <a:srgbClr val="000000"/>
                </a:solidFill>
                <a:latin typeface="Calibri" pitchFamily="34" charset="0"/>
                <a:cs typeface="Calibri" pitchFamily="34" charset="0"/>
              </a:rPr>
              <a:t>25 Haziran 2002</a:t>
            </a:r>
            <a:r>
              <a:rPr lang="tr-TR" sz="1600" i="1" noProof="1">
                <a:solidFill>
                  <a:srgbClr val="000000"/>
                </a:solidFill>
                <a:latin typeface="Calibri" pitchFamily="34" charset="0"/>
                <a:cs typeface="Calibri" pitchFamily="34" charset="0"/>
              </a:rPr>
              <a:t> tarihli Avrupa Parlamentosu ve Konsey Yönergesi)  </a:t>
            </a:r>
            <a:endParaRPr lang="tr-TR" sz="1600" i="1" dirty="0">
              <a:solidFill>
                <a:srgbClr val="000000"/>
              </a:solidFill>
              <a:latin typeface="Calibri" pitchFamily="34" charset="0"/>
              <a:cs typeface="Calibri" pitchFamily="34" charset="0"/>
            </a:endParaRPr>
          </a:p>
        </p:txBody>
      </p:sp>
      <p:sp>
        <p:nvSpPr>
          <p:cNvPr id="18" name="Rectangle 55"/>
          <p:cNvSpPr>
            <a:spLocks noChangeArrowheads="1"/>
          </p:cNvSpPr>
          <p:nvPr/>
        </p:nvSpPr>
        <p:spPr bwMode="gray">
          <a:xfrm>
            <a:off x="58258" y="4957763"/>
            <a:ext cx="2557350" cy="1185862"/>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2003/10/EC</a:t>
            </a:r>
          </a:p>
          <a:p>
            <a:pPr algn="ctr" defTabSz="801688" eaLnBrk="0" hangingPunct="0"/>
            <a:r>
              <a:rPr lang="tr-TR" sz="2400" b="1" dirty="0" smtClean="0">
                <a:solidFill>
                  <a:srgbClr val="FFFFFF"/>
                </a:solidFill>
                <a:latin typeface="Cambria" pitchFamily="18" charset="0"/>
                <a:cs typeface="Calibri" pitchFamily="34" charset="0"/>
              </a:rPr>
              <a:t>86/188/EEC</a:t>
            </a:r>
          </a:p>
          <a:p>
            <a:pPr algn="ctr" defTabSz="801688" eaLnBrk="0" hangingPunct="0"/>
            <a:r>
              <a:rPr lang="tr-TR" sz="1600" dirty="0" smtClean="0">
                <a:solidFill>
                  <a:srgbClr val="FFFFFF"/>
                </a:solidFill>
                <a:latin typeface="Cambria" pitchFamily="18" charset="0"/>
                <a:cs typeface="Calibri" pitchFamily="34" charset="0"/>
              </a:rPr>
              <a:t>23/12/2003 - 25325</a:t>
            </a:r>
            <a:endParaRPr lang="tr-TR" sz="2400" b="1" dirty="0" smtClean="0">
              <a:solidFill>
                <a:srgbClr val="FFFFFF"/>
              </a:solidFill>
              <a:latin typeface="Cambria" pitchFamily="18" charset="0"/>
              <a:cs typeface="Calibri" pitchFamily="34" charset="0"/>
            </a:endParaRPr>
          </a:p>
        </p:txBody>
      </p:sp>
      <p:sp>
        <p:nvSpPr>
          <p:cNvPr id="19" name="Rectangle 5"/>
          <p:cNvSpPr>
            <a:spLocks noChangeArrowheads="1"/>
          </p:cNvSpPr>
          <p:nvPr/>
        </p:nvSpPr>
        <p:spPr bwMode="gray">
          <a:xfrm>
            <a:off x="2615608" y="4957763"/>
            <a:ext cx="6443491" cy="11858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noProof="1" smtClean="0">
                <a:solidFill>
                  <a:srgbClr val="000000"/>
                </a:solidFill>
                <a:latin typeface="Calibri" pitchFamily="34" charset="0"/>
                <a:cs typeface="Calibri" pitchFamily="34" charset="0"/>
              </a:rPr>
              <a:t>Gürültü Yönetmeliği </a:t>
            </a:r>
            <a:r>
              <a:rPr lang="tr-TR" sz="1600" i="1" dirty="0" smtClean="0">
                <a:solidFill>
                  <a:srgbClr val="000000"/>
                </a:solidFill>
                <a:latin typeface="Calibri" pitchFamily="34" charset="0"/>
                <a:cs typeface="Calibri" pitchFamily="34" charset="0"/>
              </a:rPr>
              <a:t>(İşçilerin </a:t>
            </a:r>
            <a:r>
              <a:rPr lang="tr-TR" sz="1600" i="1" dirty="0">
                <a:solidFill>
                  <a:srgbClr val="000000"/>
                </a:solidFill>
                <a:latin typeface="Calibri" pitchFamily="34" charset="0"/>
                <a:cs typeface="Calibri" pitchFamily="34" charset="0"/>
              </a:rPr>
              <a:t>fiziksel etkenlerden (gürültü) kaynaklanan risklere maruz kalmalarıyla ilgili asgari sağlık ve güvenlik gerekleri hakkında </a:t>
            </a:r>
            <a:r>
              <a:rPr lang="tr-TR" sz="1600" b="1" i="1" dirty="0">
                <a:solidFill>
                  <a:srgbClr val="000000"/>
                </a:solidFill>
                <a:latin typeface="Calibri" pitchFamily="34" charset="0"/>
                <a:cs typeface="Calibri" pitchFamily="34" charset="0"/>
              </a:rPr>
              <a:t>6 Şubat 2003 </a:t>
            </a:r>
            <a:r>
              <a:rPr lang="tr-TR" sz="1600" i="1" dirty="0">
                <a:solidFill>
                  <a:srgbClr val="000000"/>
                </a:solidFill>
                <a:latin typeface="Calibri" pitchFamily="34" charset="0"/>
                <a:cs typeface="Calibri" pitchFamily="34" charset="0"/>
              </a:rPr>
              <a:t>tarihli Avrupa Parlamentosu ve Konsey </a:t>
            </a:r>
            <a:r>
              <a:rPr lang="tr-TR" sz="1600" i="1" dirty="0" smtClean="0">
                <a:solidFill>
                  <a:srgbClr val="000000"/>
                </a:solidFill>
                <a:latin typeface="Calibri" pitchFamily="34" charset="0"/>
                <a:cs typeface="Calibri" pitchFamily="34" charset="0"/>
              </a:rPr>
              <a:t>Yönergesi)</a:t>
            </a:r>
            <a:endParaRPr lang="tr-TR" sz="16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65221872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IAEA </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(International Atomic Energy Agency)</a:t>
            </a:r>
          </a:p>
          <a:p>
            <a:pPr marL="36000" algn="ctr">
              <a:defRPr/>
            </a:pP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t>
            </a: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a</a:t>
            </a: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sı Atom Enerjisi Ajansı)</a:t>
            </a:r>
          </a:p>
        </p:txBody>
      </p:sp>
      <p:pic>
        <p:nvPicPr>
          <p:cNvPr id="17203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628650"/>
            <a:ext cx="2160587" cy="2160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IAEA AMACI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a:p>
            <a:pPr marL="107950" algn="ctr">
              <a:spcAft>
                <a:spcPts val="1200"/>
              </a:spcAft>
              <a:buClr>
                <a:srgbClr val="292929"/>
              </a:buClr>
            </a:pPr>
            <a:r>
              <a:rPr lang="tr-TR" sz="2000" b="1" i="1" dirty="0">
                <a:solidFill>
                  <a:srgbClr val="000000"/>
                </a:solidFill>
                <a:latin typeface="Calibri" pitchFamily="34" charset="0"/>
                <a:cs typeface="Calibri" pitchFamily="34" charset="0"/>
              </a:rPr>
              <a:t>Avrupa Atom Enerjisi Topluluğu atom enerjisinin denetim altına alınmasını ve barışçı amaçlarla kullanılmasını sağlamak için </a:t>
            </a:r>
            <a:r>
              <a:rPr lang="tr-TR" sz="2000" b="1" i="1" dirty="0" smtClean="0">
                <a:solidFill>
                  <a:srgbClr val="000000"/>
                </a:solidFill>
                <a:latin typeface="Calibri" pitchFamily="34" charset="0"/>
                <a:cs typeface="Calibri" pitchFamily="34" charset="0"/>
              </a:rPr>
              <a:t>kurulmuş.</a:t>
            </a:r>
          </a:p>
          <a:p>
            <a:pPr marL="107950" algn="ctr">
              <a:spcAft>
                <a:spcPts val="1200"/>
              </a:spcAft>
              <a:buClr>
                <a:srgbClr val="292929"/>
              </a:buClr>
            </a:pPr>
            <a:endParaRPr lang="tr-TR" sz="900" i="1" dirty="0" smtClean="0">
              <a:solidFill>
                <a:srgbClr val="000000"/>
              </a:solidFill>
              <a:latin typeface="Calibri" pitchFamily="34" charset="0"/>
              <a:cs typeface="Calibri" pitchFamily="34" charset="0"/>
            </a:endParaRPr>
          </a:p>
          <a:p>
            <a:pPr marL="107950" algn="ctr">
              <a:spcAft>
                <a:spcPts val="1200"/>
              </a:spcAft>
              <a:buClr>
                <a:srgbClr val="292929"/>
              </a:buClr>
            </a:pPr>
            <a:r>
              <a:rPr lang="tr-TR" sz="2000" i="1" dirty="0" smtClean="0">
                <a:solidFill>
                  <a:srgbClr val="000000"/>
                </a:solidFill>
                <a:latin typeface="Calibri" pitchFamily="34" charset="0"/>
                <a:cs typeface="Calibri" pitchFamily="34" charset="0"/>
              </a:rPr>
              <a:t>Zamanla </a:t>
            </a:r>
            <a:r>
              <a:rPr lang="tr-TR" sz="2000" b="1" i="1" dirty="0" smtClean="0">
                <a:solidFill>
                  <a:srgbClr val="000000"/>
                </a:solidFill>
                <a:latin typeface="Calibri" pitchFamily="34" charset="0"/>
                <a:cs typeface="Calibri" pitchFamily="34" charset="0"/>
              </a:rPr>
              <a:t>nükleer </a:t>
            </a:r>
            <a:r>
              <a:rPr lang="tr-TR" sz="2000" b="1" i="1" dirty="0">
                <a:solidFill>
                  <a:srgbClr val="000000"/>
                </a:solidFill>
                <a:latin typeface="Calibri" pitchFamily="34" charset="0"/>
                <a:cs typeface="Calibri" pitchFamily="34" charset="0"/>
              </a:rPr>
              <a:t>santrallerde güvenliği sağlamak </a:t>
            </a:r>
            <a:r>
              <a:rPr lang="tr-TR" sz="2000" i="1" dirty="0">
                <a:solidFill>
                  <a:srgbClr val="000000"/>
                </a:solidFill>
                <a:latin typeface="Calibri" pitchFamily="34" charset="0"/>
                <a:cs typeface="Calibri" pitchFamily="34" charset="0"/>
              </a:rPr>
              <a:t>ve bu santrallerde </a:t>
            </a:r>
            <a:r>
              <a:rPr lang="tr-TR" sz="2000" b="1" i="1" dirty="0">
                <a:solidFill>
                  <a:srgbClr val="000000"/>
                </a:solidFill>
                <a:latin typeface="Calibri" pitchFamily="34" charset="0"/>
                <a:cs typeface="Calibri" pitchFamily="34" charset="0"/>
              </a:rPr>
              <a:t>çalışanların ve çevre sakinlerinin sağlık ve güvenliğini korumak </a:t>
            </a:r>
            <a:r>
              <a:rPr lang="tr-TR" sz="2000" i="1" dirty="0">
                <a:solidFill>
                  <a:srgbClr val="000000"/>
                </a:solidFill>
                <a:latin typeface="Calibri" pitchFamily="34" charset="0"/>
                <a:cs typeface="Calibri" pitchFamily="34" charset="0"/>
              </a:rPr>
              <a:t>da öncelikli görevi olmuştur. </a:t>
            </a:r>
          </a:p>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a:p>
            <a:pPr marL="107950" algn="ctr">
              <a:spcAft>
                <a:spcPts val="1200"/>
              </a:spcAft>
              <a:buClr>
                <a:srgbClr val="292929"/>
              </a:buClr>
            </a:pPr>
            <a:endParaRPr lang="tr-TR" sz="2000" i="1" dirty="0">
              <a:solidFill>
                <a:srgbClr val="000000"/>
              </a:solidFill>
              <a:latin typeface="Calibri" pitchFamily="34" charset="0"/>
              <a:cs typeface="Calibri" pitchFamily="34" charset="0"/>
            </a:endParaRPr>
          </a:p>
        </p:txBody>
      </p:sp>
      <p:sp>
        <p:nvSpPr>
          <p:cNvPr id="17306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73062" name="Group 8"/>
          <p:cNvGrpSpPr>
            <a:grpSpLocks/>
          </p:cNvGrpSpPr>
          <p:nvPr/>
        </p:nvGrpSpPr>
        <p:grpSpPr bwMode="auto">
          <a:xfrm>
            <a:off x="323850" y="1555750"/>
            <a:ext cx="1482725" cy="1482725"/>
            <a:chOff x="1166" y="1342"/>
            <a:chExt cx="934" cy="934"/>
          </a:xfrm>
        </p:grpSpPr>
        <p:grpSp>
          <p:nvGrpSpPr>
            <p:cNvPr id="173065" name="Group 9"/>
            <p:cNvGrpSpPr>
              <a:grpSpLocks/>
            </p:cNvGrpSpPr>
            <p:nvPr/>
          </p:nvGrpSpPr>
          <p:grpSpPr bwMode="auto">
            <a:xfrm>
              <a:off x="1166" y="1342"/>
              <a:ext cx="934" cy="934"/>
              <a:chOff x="1710" y="1035"/>
              <a:chExt cx="2316" cy="2316"/>
            </a:xfrm>
          </p:grpSpPr>
          <p:grpSp>
            <p:nvGrpSpPr>
              <p:cNvPr id="173067" name="Group 10"/>
              <p:cNvGrpSpPr>
                <a:grpSpLocks/>
              </p:cNvGrpSpPr>
              <p:nvPr/>
            </p:nvGrpSpPr>
            <p:grpSpPr bwMode="auto">
              <a:xfrm rot="3600000">
                <a:off x="1710" y="1035"/>
                <a:ext cx="2316" cy="2316"/>
                <a:chOff x="1710" y="1035"/>
                <a:chExt cx="2316" cy="2316"/>
              </a:xfrm>
            </p:grpSpPr>
            <p:sp>
              <p:nvSpPr>
                <p:cNvPr id="17307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7307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7307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73068" name="Group 14"/>
              <p:cNvGrpSpPr>
                <a:grpSpLocks/>
              </p:cNvGrpSpPr>
              <p:nvPr/>
            </p:nvGrpSpPr>
            <p:grpSpPr bwMode="auto">
              <a:xfrm rot="7200000">
                <a:off x="2059" y="1386"/>
                <a:ext cx="1616" cy="1614"/>
                <a:chOff x="2060" y="1387"/>
                <a:chExt cx="1616" cy="1614"/>
              </a:xfrm>
            </p:grpSpPr>
            <p:sp>
              <p:nvSpPr>
                <p:cNvPr id="17306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7307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7307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73066"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ATOM ENERJİSİ AJANSI – IAEA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ISO</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(International Organization for Standardization)</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(Uluslararası Standartlaştırma Örgütü)</a:t>
            </a:r>
          </a:p>
        </p:txBody>
      </p:sp>
      <p:pic>
        <p:nvPicPr>
          <p:cNvPr id="17920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588" y="782638"/>
            <a:ext cx="2160587" cy="21605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ISO</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spcAft>
                <a:spcPts val="1200"/>
              </a:spcAft>
              <a:buClr>
                <a:srgbClr val="292929"/>
              </a:buClr>
            </a:pPr>
            <a:endParaRPr lang="tr-TR" sz="900"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000000"/>
                </a:solidFill>
                <a:latin typeface="Calibri" pitchFamily="34" charset="0"/>
                <a:cs typeface="Calibri" pitchFamily="34" charset="0"/>
              </a:rPr>
              <a:t>1947 yılında kurulmuştur. </a:t>
            </a:r>
            <a:r>
              <a:rPr lang="tr-TR" sz="2000" b="1" i="1" dirty="0">
                <a:solidFill>
                  <a:srgbClr val="6B9B1A"/>
                </a:solidFill>
                <a:latin typeface="Calibri" pitchFamily="34" charset="0"/>
                <a:cs typeface="Calibri" pitchFamily="34" charset="0"/>
              </a:rPr>
              <a:t>120</a:t>
            </a:r>
            <a:r>
              <a:rPr lang="tr-TR" sz="2000" b="1" i="1" dirty="0">
                <a:solidFill>
                  <a:srgbClr val="000000"/>
                </a:solidFill>
                <a:latin typeface="Calibri" pitchFamily="34" charset="0"/>
                <a:cs typeface="Calibri" pitchFamily="34" charset="0"/>
              </a:rPr>
              <a:t>’den fazla ülkenin üye olduğu Uluslararası bir federasyondur.</a:t>
            </a:r>
          </a:p>
          <a:p>
            <a:pPr marL="179388" algn="ctr">
              <a:spcAft>
                <a:spcPts val="1200"/>
              </a:spcAft>
              <a:buClr>
                <a:srgbClr val="292929"/>
              </a:buClr>
            </a:pPr>
            <a:endParaRPr lang="tr-TR" sz="2000" b="1" i="1" dirty="0">
              <a:solidFill>
                <a:srgbClr val="000000"/>
              </a:solidFill>
              <a:latin typeface="Calibri" pitchFamily="34" charset="0"/>
              <a:cs typeface="Calibri" pitchFamily="34" charset="0"/>
            </a:endParaRPr>
          </a:p>
          <a:p>
            <a:pPr marL="179388" algn="ctr">
              <a:spcAft>
                <a:spcPts val="1200"/>
              </a:spcAft>
              <a:buClr>
                <a:srgbClr val="292929"/>
              </a:buClr>
            </a:pPr>
            <a:r>
              <a:rPr lang="tr-TR" sz="2000" b="1" i="1" dirty="0">
                <a:solidFill>
                  <a:srgbClr val="000000"/>
                </a:solidFill>
                <a:latin typeface="Calibri" pitchFamily="34" charset="0"/>
                <a:cs typeface="Calibri" pitchFamily="34" charset="0"/>
              </a:rPr>
              <a:t>2.800 teknik komitesi bulunmaktadır. 100.000’den fazla uzmanın katkısı ile 200.000 sayfadan fazla olan 10.000’nin üzerinde uluslararası standart oluşturulmuştur. </a:t>
            </a:r>
          </a:p>
        </p:txBody>
      </p:sp>
      <p:sp>
        <p:nvSpPr>
          <p:cNvPr id="18023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80234" name="Group 9"/>
          <p:cNvGrpSpPr>
            <a:grpSpLocks/>
          </p:cNvGrpSpPr>
          <p:nvPr/>
        </p:nvGrpSpPr>
        <p:grpSpPr bwMode="auto">
          <a:xfrm>
            <a:off x="323850" y="1555750"/>
            <a:ext cx="1482725" cy="1482725"/>
            <a:chOff x="1710" y="1035"/>
            <a:chExt cx="2316" cy="2316"/>
          </a:xfrm>
        </p:grpSpPr>
        <p:grpSp>
          <p:nvGrpSpPr>
            <p:cNvPr id="180236" name="Group 10"/>
            <p:cNvGrpSpPr>
              <a:grpSpLocks/>
            </p:cNvGrpSpPr>
            <p:nvPr/>
          </p:nvGrpSpPr>
          <p:grpSpPr bwMode="auto">
            <a:xfrm rot="3600000">
              <a:off x="1710" y="1035"/>
              <a:ext cx="2316" cy="2316"/>
              <a:chOff x="1710" y="1035"/>
              <a:chExt cx="2316" cy="2316"/>
            </a:xfrm>
          </p:grpSpPr>
          <p:sp>
            <p:nvSpPr>
              <p:cNvPr id="180241"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80242"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80243"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80237" name="Group 14"/>
            <p:cNvGrpSpPr>
              <a:grpSpLocks/>
            </p:cNvGrpSpPr>
            <p:nvPr/>
          </p:nvGrpSpPr>
          <p:grpSpPr bwMode="auto">
            <a:xfrm rot="7200000">
              <a:off x="2059" y="1386"/>
              <a:ext cx="1616" cy="1614"/>
              <a:chOff x="2060" y="1387"/>
              <a:chExt cx="1616" cy="1614"/>
            </a:xfrm>
          </p:grpSpPr>
          <p:sp>
            <p:nvSpPr>
              <p:cNvPr id="18023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8023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8024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STANDARDİZASYON ÖRGÜTÜ</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Kuruluşlar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Aşağıdakilerden hangisi ILO (Uluslararası Çalışma Örgütü) faaliyetleri ile ilgili yanlış bir ifadedir</a:t>
            </a:r>
            <a:r>
              <a:rPr lang="tr-TR" sz="2000" b="1" i="1" dirty="0" smtClean="0">
                <a:solidFill>
                  <a:srgbClr val="000000"/>
                </a:solidFill>
                <a:latin typeface="Calibri" pitchFamily="34" charset="0"/>
                <a:cs typeface="Calibri" pitchFamily="34" charset="0"/>
              </a:rPr>
              <a:t>?</a:t>
            </a: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262800"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İşçi </a:t>
            </a:r>
            <a:r>
              <a:rPr lang="tr-TR" i="1" dirty="0">
                <a:solidFill>
                  <a:srgbClr val="000000"/>
                </a:solidFill>
                <a:latin typeface="Calibri" pitchFamily="34" charset="0"/>
                <a:cs typeface="Calibri" pitchFamily="34" charset="0"/>
              </a:rPr>
              <a:t>ve işverenlerin katılımı ile oluşan ikili bir yapısı </a:t>
            </a:r>
            <a:r>
              <a:rPr lang="tr-TR" i="1" dirty="0" smtClean="0">
                <a:solidFill>
                  <a:srgbClr val="000000"/>
                </a:solidFill>
                <a:latin typeface="Calibri" pitchFamily="34" charset="0"/>
                <a:cs typeface="Calibri" pitchFamily="34" charset="0"/>
              </a:rPr>
              <a:t>vardır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ILO uluslararası çalışma standartlarını sözleşmeler ve tavsiyeler yoluyla ifade </a:t>
            </a:r>
            <a:r>
              <a:rPr lang="tr-TR" i="1" dirty="0" smtClean="0">
                <a:solidFill>
                  <a:srgbClr val="000000"/>
                </a:solidFill>
                <a:latin typeface="Calibri" pitchFamily="34" charset="0"/>
                <a:cs typeface="Calibri" pitchFamily="34" charset="0"/>
              </a:rPr>
              <a:t>etmektedir</a:t>
            </a:r>
          </a:p>
          <a:p>
            <a:pPr marL="262800"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Bağımsız işveren ve işçi örgütlerinin gelişimini teşvik etmekte ve bu örgütlere eğitim ve danışma hizmetleri </a:t>
            </a:r>
            <a:r>
              <a:rPr lang="tr-TR" i="1" dirty="0" smtClean="0">
                <a:solidFill>
                  <a:srgbClr val="000000"/>
                </a:solidFill>
                <a:latin typeface="Calibri" pitchFamily="34" charset="0"/>
                <a:cs typeface="Calibri" pitchFamily="34" charset="0"/>
              </a:rPr>
              <a:t>vermektedir</a:t>
            </a:r>
          </a:p>
          <a:p>
            <a:pPr marL="262800" indent="-252000">
              <a:spcAft>
                <a:spcPts val="0"/>
              </a:spcAft>
              <a:buClr>
                <a:srgbClr val="292929"/>
              </a:buClr>
              <a:buFont typeface="+mj-lt"/>
              <a:buAutoNum type="alphaUcPeriod"/>
              <a:defRPr/>
            </a:pPr>
            <a:r>
              <a:rPr lang="nn-NO" i="1" dirty="0">
                <a:solidFill>
                  <a:srgbClr val="000000"/>
                </a:solidFill>
                <a:latin typeface="Calibri" pitchFamily="34" charset="0"/>
                <a:cs typeface="Calibri" pitchFamily="34" charset="0"/>
              </a:rPr>
              <a:t>Mesleki eğitim ve mesleki rehabilitasyon çalışma politikası, iş sağlığı ve güvenliği gibi konularda teknik yardım sunmaktadır</a:t>
            </a:r>
            <a:endParaRPr lang="tr-TR"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İGU</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2691536" y="2954357"/>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2524665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ULUSLARARASI STANDARTLAR</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2000" i="1" dirty="0">
              <a:solidFill>
                <a:srgbClr val="000000"/>
              </a:solidFill>
              <a:latin typeface="Calibri" pitchFamily="34" charset="0"/>
              <a:cs typeface="Calibri" pitchFamily="34" charset="0"/>
            </a:endParaRPr>
          </a:p>
          <a:p>
            <a:pPr marL="179388" algn="ctr">
              <a:buClr>
                <a:srgbClr val="292929"/>
              </a:buClr>
            </a:pPr>
            <a:r>
              <a:rPr lang="tr-TR" sz="2000" b="1" i="1" dirty="0">
                <a:solidFill>
                  <a:srgbClr val="000000"/>
                </a:solidFill>
                <a:latin typeface="Calibri" pitchFamily="34" charset="0"/>
                <a:cs typeface="Calibri" pitchFamily="34" charset="0"/>
              </a:rPr>
              <a:t>ISO’nun teknik çalışmalarının sonuçları Uluslararası Standart olarak yayınlanır.</a:t>
            </a:r>
          </a:p>
          <a:p>
            <a:pPr marL="179388" algn="ctr">
              <a:buClr>
                <a:srgbClr val="292929"/>
              </a:buClr>
            </a:pPr>
            <a:endParaRPr lang="tr-TR" sz="2000" i="1" dirty="0">
              <a:solidFill>
                <a:srgbClr val="000000"/>
              </a:solidFill>
              <a:latin typeface="Calibri" pitchFamily="34" charset="0"/>
              <a:cs typeface="Calibri" pitchFamily="34" charset="0"/>
            </a:endParaRPr>
          </a:p>
          <a:p>
            <a:pPr marL="179388" algn="ctr">
              <a:buClr>
                <a:srgbClr val="292929"/>
              </a:buClr>
            </a:pPr>
            <a:r>
              <a:rPr lang="tr-TR" sz="2000" b="1" i="1" dirty="0">
                <a:solidFill>
                  <a:srgbClr val="000000"/>
                </a:solidFill>
                <a:latin typeface="Calibri" pitchFamily="34" charset="0"/>
                <a:cs typeface="Calibri" pitchFamily="34" charset="0"/>
              </a:rPr>
              <a:t>Bir uluslararası </a:t>
            </a:r>
            <a:r>
              <a:rPr lang="tr-TR" sz="2000" b="1" i="1" dirty="0" smtClean="0">
                <a:solidFill>
                  <a:srgbClr val="000000"/>
                </a:solidFill>
                <a:latin typeface="Calibri" pitchFamily="34" charset="0"/>
                <a:cs typeface="Calibri" pitchFamily="34" charset="0"/>
              </a:rPr>
              <a:t>standart, </a:t>
            </a:r>
            <a:r>
              <a:rPr lang="tr-TR" sz="2000" b="1" i="1" dirty="0">
                <a:solidFill>
                  <a:srgbClr val="000000"/>
                </a:solidFill>
                <a:latin typeface="Calibri" pitchFamily="34" charset="0"/>
                <a:cs typeface="Calibri" pitchFamily="34" charset="0"/>
              </a:rPr>
              <a:t>üye kuruluşların anlaşması ile onaylanır </a:t>
            </a:r>
            <a:r>
              <a:rPr lang="tr-TR" sz="2000" b="1" i="1" dirty="0" smtClean="0">
                <a:solidFill>
                  <a:srgbClr val="000000"/>
                </a:solidFill>
                <a:latin typeface="Calibri" pitchFamily="34" charset="0"/>
                <a:cs typeface="Calibri" pitchFamily="34" charset="0"/>
              </a:rPr>
              <a:t>ya da </a:t>
            </a:r>
            <a:r>
              <a:rPr lang="tr-TR" sz="2000" b="1" i="1" dirty="0">
                <a:solidFill>
                  <a:srgbClr val="000000"/>
                </a:solidFill>
                <a:latin typeface="Calibri" pitchFamily="34" charset="0"/>
                <a:cs typeface="Calibri" pitchFamily="34" charset="0"/>
              </a:rPr>
              <a:t>ulusal standartlara dönüştürülerek uygulanır.</a:t>
            </a:r>
          </a:p>
          <a:p>
            <a:pPr marL="179388" algn="ctr">
              <a:buClr>
                <a:srgbClr val="292929"/>
              </a:buClr>
            </a:pPr>
            <a:endParaRPr lang="tr-TR" sz="2000" i="1" dirty="0">
              <a:solidFill>
                <a:srgbClr val="000000"/>
              </a:solidFill>
              <a:latin typeface="Calibri" pitchFamily="34" charset="0"/>
              <a:cs typeface="Calibri" pitchFamily="34" charset="0"/>
            </a:endParaRPr>
          </a:p>
          <a:p>
            <a:pPr marL="179388" algn="ctr">
              <a:buClr>
                <a:srgbClr val="292929"/>
              </a:buClr>
            </a:pPr>
            <a:r>
              <a:rPr lang="tr-TR" sz="2000" b="1" i="1" dirty="0">
                <a:solidFill>
                  <a:srgbClr val="000000"/>
                </a:solidFill>
                <a:latin typeface="Calibri" pitchFamily="34" charset="0"/>
                <a:cs typeface="Calibri" pitchFamily="34" charset="0"/>
              </a:rPr>
              <a:t>Onaylanan standartlar 5 yılda bir gözden geçirilir ve gerekirse güncellenir.</a:t>
            </a:r>
            <a:r>
              <a:rPr lang="tr-TR" sz="2000" i="1" dirty="0">
                <a:solidFill>
                  <a:srgbClr val="000000"/>
                </a:solidFill>
                <a:latin typeface="Calibri" pitchFamily="34" charset="0"/>
                <a:cs typeface="Calibri" pitchFamily="34" charset="0"/>
              </a:rPr>
              <a:t> </a:t>
            </a:r>
          </a:p>
        </p:txBody>
      </p:sp>
      <p:sp>
        <p:nvSpPr>
          <p:cNvPr id="181255"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81258" name="Group 9"/>
          <p:cNvGrpSpPr>
            <a:grpSpLocks/>
          </p:cNvGrpSpPr>
          <p:nvPr/>
        </p:nvGrpSpPr>
        <p:grpSpPr bwMode="auto">
          <a:xfrm>
            <a:off x="323850" y="1555750"/>
            <a:ext cx="1482725" cy="1482725"/>
            <a:chOff x="1710" y="1035"/>
            <a:chExt cx="2316" cy="2316"/>
          </a:xfrm>
        </p:grpSpPr>
        <p:grpSp>
          <p:nvGrpSpPr>
            <p:cNvPr id="181260" name="Group 10"/>
            <p:cNvGrpSpPr>
              <a:grpSpLocks/>
            </p:cNvGrpSpPr>
            <p:nvPr/>
          </p:nvGrpSpPr>
          <p:grpSpPr bwMode="auto">
            <a:xfrm rot="3600000">
              <a:off x="1710" y="1035"/>
              <a:ext cx="2316" cy="2316"/>
              <a:chOff x="1710" y="1035"/>
              <a:chExt cx="2316" cy="2316"/>
            </a:xfrm>
          </p:grpSpPr>
          <p:sp>
            <p:nvSpPr>
              <p:cNvPr id="18126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8126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8126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81261" name="Group 14"/>
            <p:cNvGrpSpPr>
              <a:grpSpLocks/>
            </p:cNvGrpSpPr>
            <p:nvPr/>
          </p:nvGrpSpPr>
          <p:grpSpPr bwMode="auto">
            <a:xfrm rot="7200000">
              <a:off x="2059" y="1386"/>
              <a:ext cx="1616" cy="1614"/>
              <a:chOff x="2060" y="1387"/>
              <a:chExt cx="1616" cy="1614"/>
            </a:xfrm>
          </p:grpSpPr>
          <p:sp>
            <p:nvSpPr>
              <p:cNvPr id="18126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8126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8126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STANDARDİZASYON ÖRGÜTÜ</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BAZI ISO STANDARTLARI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buClr>
                <a:srgbClr val="292929"/>
              </a:buClr>
            </a:pPr>
            <a:r>
              <a:rPr lang="tr-TR" sz="2000" b="1" i="1" dirty="0">
                <a:solidFill>
                  <a:srgbClr val="000000"/>
                </a:solidFill>
                <a:latin typeface="Calibri" pitchFamily="34" charset="0"/>
                <a:cs typeface="Calibri" pitchFamily="34" charset="0"/>
              </a:rPr>
              <a:t>ISO 9001	: Kalite </a:t>
            </a:r>
            <a:r>
              <a:rPr lang="tr-TR" sz="2000" i="1" dirty="0">
                <a:solidFill>
                  <a:srgbClr val="000000"/>
                </a:solidFill>
                <a:latin typeface="Calibri" pitchFamily="34" charset="0"/>
                <a:cs typeface="Calibri" pitchFamily="34" charset="0"/>
              </a:rPr>
              <a:t>(Ülkemizde en çok bilinen)</a:t>
            </a:r>
          </a:p>
          <a:p>
            <a:pPr marL="179388">
              <a:buClr>
                <a:srgbClr val="292929"/>
              </a:buClr>
            </a:pPr>
            <a:r>
              <a:rPr lang="tr-TR" sz="2000" b="1" i="1" dirty="0">
                <a:solidFill>
                  <a:srgbClr val="000000"/>
                </a:solidFill>
                <a:latin typeface="Calibri" pitchFamily="34" charset="0"/>
                <a:cs typeface="Calibri" pitchFamily="34" charset="0"/>
              </a:rPr>
              <a:t>ISO 14001 	: Çevre</a:t>
            </a:r>
          </a:p>
          <a:p>
            <a:pPr marL="179388">
              <a:buClr>
                <a:srgbClr val="292929"/>
              </a:buClr>
            </a:pPr>
            <a:r>
              <a:rPr lang="tr-TR" sz="2000" b="1" i="1" dirty="0">
                <a:solidFill>
                  <a:srgbClr val="000000"/>
                </a:solidFill>
                <a:latin typeface="Calibri" pitchFamily="34" charset="0"/>
                <a:cs typeface="Calibri" pitchFamily="34" charset="0"/>
              </a:rPr>
              <a:t>ISO 18001	: İş Sağlığı ve Güvenliği </a:t>
            </a:r>
          </a:p>
          <a:p>
            <a:pPr marL="179388">
              <a:buClr>
                <a:srgbClr val="292929"/>
              </a:buClr>
            </a:pPr>
            <a:r>
              <a:rPr lang="tr-TR" sz="2000" i="1" dirty="0" smtClean="0">
                <a:solidFill>
                  <a:srgbClr val="000000"/>
                </a:solidFill>
                <a:latin typeface="Calibri" pitchFamily="34" charset="0"/>
                <a:cs typeface="Calibri" pitchFamily="34" charset="0"/>
              </a:rPr>
              <a:t>ISO </a:t>
            </a:r>
            <a:r>
              <a:rPr lang="tr-TR" sz="2000" i="1" dirty="0">
                <a:solidFill>
                  <a:srgbClr val="000000"/>
                </a:solidFill>
                <a:latin typeface="Calibri" pitchFamily="34" charset="0"/>
                <a:cs typeface="Calibri" pitchFamily="34" charset="0"/>
              </a:rPr>
              <a:t>13485	: Medikal</a:t>
            </a:r>
          </a:p>
          <a:p>
            <a:pPr marL="179388">
              <a:buClr>
                <a:srgbClr val="292929"/>
              </a:buClr>
            </a:pPr>
            <a:r>
              <a:rPr lang="tr-TR" sz="2000" i="1" dirty="0" smtClean="0">
                <a:solidFill>
                  <a:srgbClr val="000000"/>
                </a:solidFill>
                <a:latin typeface="Calibri" pitchFamily="34" charset="0"/>
                <a:cs typeface="Calibri" pitchFamily="34" charset="0"/>
              </a:rPr>
              <a:t>ISO </a:t>
            </a:r>
            <a:r>
              <a:rPr lang="tr-TR" sz="2000" i="1" dirty="0">
                <a:solidFill>
                  <a:srgbClr val="000000"/>
                </a:solidFill>
                <a:latin typeface="Calibri" pitchFamily="34" charset="0"/>
                <a:cs typeface="Calibri" pitchFamily="34" charset="0"/>
              </a:rPr>
              <a:t>17025 	: Laboratuvar Akreditasyonu</a:t>
            </a:r>
          </a:p>
          <a:p>
            <a:pPr marL="179388">
              <a:buClr>
                <a:srgbClr val="292929"/>
              </a:buClr>
            </a:pPr>
            <a:r>
              <a:rPr lang="tr-TR" sz="2000" i="1" dirty="0" smtClean="0">
                <a:solidFill>
                  <a:srgbClr val="000000"/>
                </a:solidFill>
                <a:latin typeface="Calibri" pitchFamily="34" charset="0"/>
                <a:cs typeface="Calibri" pitchFamily="34" charset="0"/>
              </a:rPr>
              <a:t>ISO </a:t>
            </a:r>
            <a:r>
              <a:rPr lang="tr-TR" sz="2000" i="1" dirty="0">
                <a:solidFill>
                  <a:srgbClr val="000000"/>
                </a:solidFill>
                <a:latin typeface="Calibri" pitchFamily="34" charset="0"/>
                <a:cs typeface="Calibri" pitchFamily="34" charset="0"/>
              </a:rPr>
              <a:t>27001	: Bilgi Güvenliği</a:t>
            </a:r>
          </a:p>
          <a:p>
            <a:pPr marL="179388">
              <a:buClr>
                <a:srgbClr val="292929"/>
              </a:buClr>
            </a:pPr>
            <a:r>
              <a:rPr lang="tr-TR" sz="2000" i="1" dirty="0">
                <a:solidFill>
                  <a:srgbClr val="000000"/>
                </a:solidFill>
                <a:latin typeface="Calibri" pitchFamily="34" charset="0"/>
                <a:cs typeface="Calibri" pitchFamily="34" charset="0"/>
              </a:rPr>
              <a:t>ISO 22000 	: Gıda Güvenliği Standartları,</a:t>
            </a:r>
          </a:p>
          <a:p>
            <a:pPr marL="179388" algn="ctr">
              <a:buClr>
                <a:srgbClr val="292929"/>
              </a:buClr>
            </a:pPr>
            <a:endParaRPr lang="tr-TR" sz="2000" i="1" dirty="0">
              <a:solidFill>
                <a:srgbClr val="000000"/>
              </a:solidFill>
              <a:latin typeface="Calibri" pitchFamily="34" charset="0"/>
              <a:cs typeface="Calibri" pitchFamily="34" charset="0"/>
            </a:endParaRPr>
          </a:p>
        </p:txBody>
      </p:sp>
      <p:sp>
        <p:nvSpPr>
          <p:cNvPr id="18227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82282" name="Group 9"/>
          <p:cNvGrpSpPr>
            <a:grpSpLocks/>
          </p:cNvGrpSpPr>
          <p:nvPr/>
        </p:nvGrpSpPr>
        <p:grpSpPr bwMode="auto">
          <a:xfrm>
            <a:off x="323850" y="1555750"/>
            <a:ext cx="1482725" cy="1482725"/>
            <a:chOff x="1710" y="1035"/>
            <a:chExt cx="2316" cy="2316"/>
          </a:xfrm>
        </p:grpSpPr>
        <p:grpSp>
          <p:nvGrpSpPr>
            <p:cNvPr id="182284" name="Group 10"/>
            <p:cNvGrpSpPr>
              <a:grpSpLocks/>
            </p:cNvGrpSpPr>
            <p:nvPr/>
          </p:nvGrpSpPr>
          <p:grpSpPr bwMode="auto">
            <a:xfrm rot="3600000">
              <a:off x="1710" y="1035"/>
              <a:ext cx="2316" cy="2316"/>
              <a:chOff x="1710" y="1035"/>
              <a:chExt cx="2316" cy="2316"/>
            </a:xfrm>
          </p:grpSpPr>
          <p:sp>
            <p:nvSpPr>
              <p:cNvPr id="18228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8229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8229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82285" name="Group 14"/>
            <p:cNvGrpSpPr>
              <a:grpSpLocks/>
            </p:cNvGrpSpPr>
            <p:nvPr/>
          </p:nvGrpSpPr>
          <p:grpSpPr bwMode="auto">
            <a:xfrm rot="7200000">
              <a:off x="2059" y="1386"/>
              <a:ext cx="1616" cy="1614"/>
              <a:chOff x="2060" y="1387"/>
              <a:chExt cx="1616" cy="1614"/>
            </a:xfrm>
          </p:grpSpPr>
          <p:sp>
            <p:nvSpPr>
              <p:cNvPr id="18228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8228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8228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ULUSLARARASI STANDARDİZASYON ÖRGÜTÜ</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3300" name="Rectangle 19"/>
          <p:cNvSpPr>
            <a:spLocks noChangeArrowheads="1"/>
          </p:cNvSpPr>
          <p:nvPr/>
        </p:nvSpPr>
        <p:spPr bwMode="gray">
          <a:xfrm>
            <a:off x="323850" y="1052513"/>
            <a:ext cx="4175125"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1600" b="1" noProof="1">
                <a:solidFill>
                  <a:srgbClr val="000000"/>
                </a:solidFill>
                <a:latin typeface="Calibri" pitchFamily="34" charset="0"/>
                <a:cs typeface="Calibri" pitchFamily="34" charset="0"/>
              </a:rPr>
              <a:t>ISO 9001:2008 STANDARDI MADDELERİ</a:t>
            </a:r>
          </a:p>
        </p:txBody>
      </p:sp>
      <p:sp>
        <p:nvSpPr>
          <p:cNvPr id="9" name="Rectangle 5"/>
          <p:cNvSpPr>
            <a:spLocks noChangeArrowheads="1"/>
          </p:cNvSpPr>
          <p:nvPr/>
        </p:nvSpPr>
        <p:spPr bwMode="gray">
          <a:xfrm>
            <a:off x="323850" y="1412875"/>
            <a:ext cx="4175125"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en-US" sz="1400" b="1" i="1" noProof="1">
                <a:solidFill>
                  <a:srgbClr val="000000"/>
                </a:solidFill>
                <a:latin typeface="Calibri" pitchFamily="34" charset="0"/>
                <a:cs typeface="Calibri" pitchFamily="34" charset="0"/>
              </a:rPr>
              <a:t>0. GİRİŞ</a:t>
            </a:r>
          </a:p>
          <a:p>
            <a:pPr lvl="1">
              <a:spcAft>
                <a:spcPts val="0"/>
              </a:spcAft>
              <a:buClr>
                <a:srgbClr val="292929"/>
              </a:buClr>
              <a:defRPr/>
            </a:pPr>
            <a:r>
              <a:rPr lang="en-US" sz="1400" i="1" noProof="1">
                <a:solidFill>
                  <a:srgbClr val="000000"/>
                </a:solidFill>
                <a:latin typeface="Calibri" pitchFamily="34" charset="0"/>
                <a:cs typeface="Calibri" pitchFamily="34" charset="0"/>
              </a:rPr>
              <a:t>01 Genel </a:t>
            </a:r>
          </a:p>
          <a:p>
            <a:pPr lvl="1">
              <a:spcAft>
                <a:spcPts val="0"/>
              </a:spcAft>
              <a:buClr>
                <a:srgbClr val="292929"/>
              </a:buClr>
              <a:defRPr/>
            </a:pPr>
            <a:r>
              <a:rPr lang="en-US" sz="1400" i="1" noProof="1">
                <a:solidFill>
                  <a:srgbClr val="000000"/>
                </a:solidFill>
                <a:latin typeface="Calibri" pitchFamily="34" charset="0"/>
                <a:cs typeface="Calibri" pitchFamily="34" charset="0"/>
              </a:rPr>
              <a:t>02 Proses Yaklaşımı</a:t>
            </a:r>
          </a:p>
          <a:p>
            <a:pPr lvl="1">
              <a:spcAft>
                <a:spcPts val="0"/>
              </a:spcAft>
              <a:buClr>
                <a:srgbClr val="292929"/>
              </a:buClr>
              <a:defRPr/>
            </a:pPr>
            <a:r>
              <a:rPr lang="en-US" sz="1400" i="1" noProof="1">
                <a:solidFill>
                  <a:srgbClr val="000000"/>
                </a:solidFill>
                <a:latin typeface="Calibri" pitchFamily="34" charset="0"/>
                <a:cs typeface="Calibri" pitchFamily="34" charset="0"/>
              </a:rPr>
              <a:t>03 ISO 9004 ile İlişkisi</a:t>
            </a:r>
          </a:p>
          <a:p>
            <a:pPr lvl="1">
              <a:spcAft>
                <a:spcPts val="0"/>
              </a:spcAft>
              <a:buClr>
                <a:srgbClr val="292929"/>
              </a:buClr>
              <a:defRPr/>
            </a:pPr>
            <a:r>
              <a:rPr lang="en-US" sz="1400" i="1" noProof="1">
                <a:solidFill>
                  <a:srgbClr val="000000"/>
                </a:solidFill>
                <a:latin typeface="Calibri" pitchFamily="34" charset="0"/>
                <a:cs typeface="Calibri" pitchFamily="34" charset="0"/>
              </a:rPr>
              <a:t>04 Diğer Yön</a:t>
            </a:r>
            <a:r>
              <a:rPr lang="tr-TR" sz="1400" i="1" noProof="1">
                <a:solidFill>
                  <a:srgbClr val="000000"/>
                </a:solidFill>
                <a:latin typeface="Calibri" pitchFamily="34" charset="0"/>
                <a:cs typeface="Calibri" pitchFamily="34" charset="0"/>
              </a:rPr>
              <a:t>etim</a:t>
            </a:r>
            <a:r>
              <a:rPr lang="en-US" sz="1400" i="1" noProof="1">
                <a:solidFill>
                  <a:srgbClr val="000000"/>
                </a:solidFill>
                <a:latin typeface="Calibri" pitchFamily="34" charset="0"/>
                <a:cs typeface="Calibri" pitchFamily="34" charset="0"/>
              </a:rPr>
              <a:t> Sistemleriyle Uyumluluk</a:t>
            </a:r>
            <a:endParaRPr lang="tr-TR" sz="1400" i="1" noProof="1">
              <a:solidFill>
                <a:srgbClr val="000000"/>
              </a:solidFill>
              <a:latin typeface="Calibri" pitchFamily="34" charset="0"/>
              <a:cs typeface="Calibri" pitchFamily="34" charset="0"/>
            </a:endParaRPr>
          </a:p>
          <a:p>
            <a:pPr lvl="1">
              <a:spcAft>
                <a:spcPts val="0"/>
              </a:spcAft>
              <a:buClr>
                <a:srgbClr val="292929"/>
              </a:buClr>
              <a:defRPr/>
            </a:pPr>
            <a:endParaRPr lang="en-US" sz="1400" i="1" noProof="1">
              <a:solidFill>
                <a:srgbClr val="000000"/>
              </a:solidFill>
              <a:latin typeface="Calibri" pitchFamily="34" charset="0"/>
              <a:cs typeface="Calibri" pitchFamily="34" charset="0"/>
            </a:endParaRPr>
          </a:p>
          <a:p>
            <a:pPr>
              <a:spcAft>
                <a:spcPts val="0"/>
              </a:spcAft>
              <a:buClr>
                <a:srgbClr val="292929"/>
              </a:buClr>
              <a:defRPr/>
            </a:pPr>
            <a:r>
              <a:rPr lang="en-US" sz="1400" b="1" i="1" noProof="1">
                <a:solidFill>
                  <a:srgbClr val="000000"/>
                </a:solidFill>
                <a:latin typeface="Calibri" pitchFamily="34" charset="0"/>
                <a:cs typeface="Calibri" pitchFamily="34" charset="0"/>
              </a:rPr>
              <a:t>1. KAPSAM </a:t>
            </a:r>
          </a:p>
          <a:p>
            <a:pPr lvl="1">
              <a:spcAft>
                <a:spcPts val="0"/>
              </a:spcAft>
              <a:buClr>
                <a:srgbClr val="292929"/>
              </a:buClr>
              <a:defRPr/>
            </a:pPr>
            <a:r>
              <a:rPr lang="en-US" sz="1400" i="1" noProof="1">
                <a:solidFill>
                  <a:srgbClr val="000000"/>
                </a:solidFill>
                <a:latin typeface="Calibri" pitchFamily="34" charset="0"/>
                <a:cs typeface="Calibri" pitchFamily="34" charset="0"/>
              </a:rPr>
              <a:t>1.1 Genel </a:t>
            </a:r>
          </a:p>
          <a:p>
            <a:pPr lvl="1">
              <a:spcAft>
                <a:spcPts val="0"/>
              </a:spcAft>
              <a:buClr>
                <a:srgbClr val="292929"/>
              </a:buClr>
              <a:defRPr/>
            </a:pPr>
            <a:r>
              <a:rPr lang="en-US" sz="1400" i="1" noProof="1">
                <a:solidFill>
                  <a:srgbClr val="000000"/>
                </a:solidFill>
                <a:latin typeface="Calibri" pitchFamily="34" charset="0"/>
                <a:cs typeface="Calibri" pitchFamily="34" charset="0"/>
              </a:rPr>
              <a:t>1.2 Uygulama</a:t>
            </a:r>
            <a:endParaRPr lang="tr-TR" sz="1400" i="1" noProof="1">
              <a:solidFill>
                <a:srgbClr val="000000"/>
              </a:solidFill>
              <a:latin typeface="Calibri" pitchFamily="34" charset="0"/>
              <a:cs typeface="Calibri" pitchFamily="34" charset="0"/>
            </a:endParaRPr>
          </a:p>
          <a:p>
            <a:pPr>
              <a:spcAft>
                <a:spcPts val="0"/>
              </a:spcAft>
              <a:buClr>
                <a:srgbClr val="292929"/>
              </a:buClr>
              <a:defRPr/>
            </a:pPr>
            <a:endParaRPr lang="en-US" sz="1400" i="1" noProof="1">
              <a:solidFill>
                <a:srgbClr val="000000"/>
              </a:solidFill>
              <a:latin typeface="Calibri" pitchFamily="34" charset="0"/>
              <a:cs typeface="Calibri" pitchFamily="34" charset="0"/>
            </a:endParaRPr>
          </a:p>
          <a:p>
            <a:pPr>
              <a:spcAft>
                <a:spcPts val="0"/>
              </a:spcAft>
              <a:buClr>
                <a:srgbClr val="292929"/>
              </a:buClr>
              <a:defRPr/>
            </a:pPr>
            <a:r>
              <a:rPr lang="en-US" sz="1400" b="1" i="1" noProof="1">
                <a:solidFill>
                  <a:srgbClr val="000000"/>
                </a:solidFill>
                <a:latin typeface="Calibri" pitchFamily="34" charset="0"/>
                <a:cs typeface="Calibri" pitchFamily="34" charset="0"/>
              </a:rPr>
              <a:t>2.</a:t>
            </a:r>
            <a:r>
              <a:rPr lang="en-US" sz="1400" i="1" noProof="1">
                <a:solidFill>
                  <a:srgbClr val="000000"/>
                </a:solidFill>
                <a:latin typeface="Calibri" pitchFamily="34" charset="0"/>
                <a:cs typeface="Calibri" pitchFamily="34" charset="0"/>
              </a:rPr>
              <a:t> </a:t>
            </a:r>
            <a:r>
              <a:rPr lang="en-US" sz="1400" b="1" i="1" noProof="1">
                <a:solidFill>
                  <a:srgbClr val="000000"/>
                </a:solidFill>
                <a:latin typeface="Calibri" pitchFamily="34" charset="0"/>
                <a:cs typeface="Calibri" pitchFamily="34" charset="0"/>
              </a:rPr>
              <a:t>ATIF YAPILAN STANDARD VE/VEYA DOKÜMANLAR</a:t>
            </a:r>
          </a:p>
          <a:p>
            <a:pPr>
              <a:spcAft>
                <a:spcPts val="0"/>
              </a:spcAft>
              <a:buClr>
                <a:srgbClr val="292929"/>
              </a:buClr>
              <a:defRPr/>
            </a:pPr>
            <a:r>
              <a:rPr lang="en-US" sz="1400" b="1" i="1" noProof="1">
                <a:solidFill>
                  <a:srgbClr val="000000"/>
                </a:solidFill>
                <a:latin typeface="Calibri" pitchFamily="34" charset="0"/>
                <a:cs typeface="Calibri" pitchFamily="34" charset="0"/>
              </a:rPr>
              <a:t>3. TERİMLER VE TARİFLER</a:t>
            </a:r>
          </a:p>
          <a:p>
            <a:pPr>
              <a:spcAft>
                <a:spcPts val="0"/>
              </a:spcAft>
              <a:buClr>
                <a:srgbClr val="292929"/>
              </a:buClr>
              <a:defRPr/>
            </a:pPr>
            <a:r>
              <a:rPr lang="en-US" sz="1400" b="1" i="1" noProof="1">
                <a:solidFill>
                  <a:srgbClr val="000000"/>
                </a:solidFill>
                <a:latin typeface="Calibri" pitchFamily="34" charset="0"/>
                <a:cs typeface="Calibri" pitchFamily="34" charset="0"/>
              </a:rPr>
              <a:t>4. KALİTE YÖNETİM SİSTEMİ</a:t>
            </a:r>
          </a:p>
          <a:p>
            <a:pPr lvl="1">
              <a:spcAft>
                <a:spcPts val="0"/>
              </a:spcAft>
              <a:buClr>
                <a:srgbClr val="292929"/>
              </a:buClr>
              <a:defRPr/>
            </a:pPr>
            <a:r>
              <a:rPr lang="en-US" sz="1400" i="1" noProof="1">
                <a:solidFill>
                  <a:srgbClr val="000000"/>
                </a:solidFill>
                <a:latin typeface="Calibri" pitchFamily="34" charset="0"/>
                <a:cs typeface="Calibri" pitchFamily="34" charset="0"/>
              </a:rPr>
              <a:t>4.1 Genel Şartlar</a:t>
            </a:r>
          </a:p>
          <a:p>
            <a:pPr lvl="1">
              <a:spcAft>
                <a:spcPts val="0"/>
              </a:spcAft>
              <a:buClr>
                <a:srgbClr val="292929"/>
              </a:buClr>
              <a:defRPr/>
            </a:pPr>
            <a:r>
              <a:rPr lang="en-US" sz="1400" i="1" noProof="1">
                <a:solidFill>
                  <a:srgbClr val="000000"/>
                </a:solidFill>
                <a:latin typeface="Calibri" pitchFamily="34" charset="0"/>
                <a:cs typeface="Calibri" pitchFamily="34" charset="0"/>
              </a:rPr>
              <a:t>4.2 Dokümantasyon Şartları</a:t>
            </a:r>
          </a:p>
          <a:p>
            <a:pPr>
              <a:spcAft>
                <a:spcPts val="0"/>
              </a:spcAft>
              <a:buClr>
                <a:srgbClr val="292929"/>
              </a:buClr>
              <a:defRPr/>
            </a:pPr>
            <a:r>
              <a:rPr lang="en-US" sz="1400" i="1" noProof="1">
                <a:solidFill>
                  <a:srgbClr val="000000"/>
                </a:solidFill>
                <a:latin typeface="Calibri" pitchFamily="34" charset="0"/>
                <a:cs typeface="Calibri" pitchFamily="34" charset="0"/>
              </a:rPr>
              <a:t>	4.2.1 Genel</a:t>
            </a:r>
          </a:p>
          <a:p>
            <a:pPr>
              <a:spcAft>
                <a:spcPts val="0"/>
              </a:spcAft>
              <a:buClr>
                <a:srgbClr val="292929"/>
              </a:buClr>
              <a:defRPr/>
            </a:pPr>
            <a:r>
              <a:rPr lang="en-US" sz="1400" i="1" noProof="1">
                <a:solidFill>
                  <a:srgbClr val="000000"/>
                </a:solidFill>
                <a:latin typeface="Calibri" pitchFamily="34" charset="0"/>
                <a:cs typeface="Calibri" pitchFamily="34" charset="0"/>
              </a:rPr>
              <a:t>	4.2.2 Kalite El Kitabı</a:t>
            </a:r>
          </a:p>
          <a:p>
            <a:pPr>
              <a:spcAft>
                <a:spcPts val="0"/>
              </a:spcAft>
              <a:buClr>
                <a:srgbClr val="292929"/>
              </a:buClr>
              <a:defRPr/>
            </a:pPr>
            <a:r>
              <a:rPr lang="en-US" sz="1400" i="1" noProof="1">
                <a:solidFill>
                  <a:srgbClr val="000000"/>
                </a:solidFill>
                <a:latin typeface="Calibri" pitchFamily="34" charset="0"/>
                <a:cs typeface="Calibri" pitchFamily="34" charset="0"/>
              </a:rPr>
              <a:t>	4.2.3 Dokümanların Kontrolü</a:t>
            </a:r>
          </a:p>
          <a:p>
            <a:pPr>
              <a:spcAft>
                <a:spcPts val="0"/>
              </a:spcAft>
              <a:buClr>
                <a:srgbClr val="292929"/>
              </a:buClr>
              <a:defRPr/>
            </a:pPr>
            <a:r>
              <a:rPr lang="en-US" sz="1400" i="1" noProof="1">
                <a:solidFill>
                  <a:srgbClr val="000000"/>
                </a:solidFill>
                <a:latin typeface="Calibri" pitchFamily="34" charset="0"/>
                <a:cs typeface="Calibri" pitchFamily="34" charset="0"/>
              </a:rPr>
              <a:t>	4.2.4 Kayıtların Kontrolü</a:t>
            </a: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p:txBody>
      </p:sp>
      <p:sp>
        <p:nvSpPr>
          <p:cNvPr id="183302" name="Rectangle 19"/>
          <p:cNvSpPr>
            <a:spLocks noChangeArrowheads="1"/>
          </p:cNvSpPr>
          <p:nvPr/>
        </p:nvSpPr>
        <p:spPr bwMode="gray">
          <a:xfrm>
            <a:off x="4643438" y="1052513"/>
            <a:ext cx="4176712" cy="360362"/>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sz="1600" b="1" noProof="1">
                <a:solidFill>
                  <a:srgbClr val="FFFFFF"/>
                </a:solidFill>
                <a:latin typeface="Calibri" pitchFamily="34" charset="0"/>
                <a:cs typeface="Calibri" pitchFamily="34" charset="0"/>
              </a:rPr>
              <a:t>ISO 9001:2008 STANDARDI MADDELERİ</a:t>
            </a: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ISO 9001:2008 STANDARDI MADDELERİ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2" name="Rectangle 5"/>
          <p:cNvSpPr>
            <a:spLocks noChangeArrowheads="1"/>
          </p:cNvSpPr>
          <p:nvPr/>
        </p:nvSpPr>
        <p:spPr bwMode="gray">
          <a:xfrm>
            <a:off x="4645025" y="1412875"/>
            <a:ext cx="4175125"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en-US" sz="1400" b="1" i="1" noProof="1">
                <a:solidFill>
                  <a:srgbClr val="000000"/>
                </a:solidFill>
                <a:latin typeface="Calibri" pitchFamily="34" charset="0"/>
                <a:cs typeface="Calibri" pitchFamily="34" charset="0"/>
              </a:rPr>
              <a:t>5 YÖNETİM SORUMLULUĞU</a:t>
            </a:r>
          </a:p>
          <a:p>
            <a:pPr lvl="1">
              <a:spcAft>
                <a:spcPts val="0"/>
              </a:spcAft>
              <a:buClr>
                <a:srgbClr val="292929"/>
              </a:buClr>
              <a:defRPr/>
            </a:pPr>
            <a:r>
              <a:rPr lang="en-US" sz="1400" i="1" noProof="1">
                <a:solidFill>
                  <a:srgbClr val="000000"/>
                </a:solidFill>
                <a:latin typeface="Calibri" pitchFamily="34" charset="0"/>
                <a:cs typeface="Calibri" pitchFamily="34" charset="0"/>
              </a:rPr>
              <a:t>5.1 Yönetimin Taahhüdü</a:t>
            </a:r>
          </a:p>
          <a:p>
            <a:pPr lvl="1">
              <a:spcAft>
                <a:spcPts val="0"/>
              </a:spcAft>
              <a:buClr>
                <a:srgbClr val="292929"/>
              </a:buClr>
              <a:defRPr/>
            </a:pPr>
            <a:r>
              <a:rPr lang="en-US" sz="1400" i="1" noProof="1">
                <a:solidFill>
                  <a:srgbClr val="000000"/>
                </a:solidFill>
                <a:latin typeface="Calibri" pitchFamily="34" charset="0"/>
                <a:cs typeface="Calibri" pitchFamily="34" charset="0"/>
              </a:rPr>
              <a:t>5.2 Müşteri Odaklılık </a:t>
            </a:r>
          </a:p>
          <a:p>
            <a:pPr lvl="1">
              <a:spcAft>
                <a:spcPts val="0"/>
              </a:spcAft>
              <a:buClr>
                <a:srgbClr val="292929"/>
              </a:buClr>
              <a:defRPr/>
            </a:pPr>
            <a:r>
              <a:rPr lang="en-US" sz="1400" i="1" noProof="1">
                <a:solidFill>
                  <a:srgbClr val="000000"/>
                </a:solidFill>
                <a:latin typeface="Calibri" pitchFamily="34" charset="0"/>
                <a:cs typeface="Calibri" pitchFamily="34" charset="0"/>
              </a:rPr>
              <a:t>5.3 Kalite Politikası</a:t>
            </a:r>
          </a:p>
          <a:p>
            <a:pPr lvl="1">
              <a:spcAft>
                <a:spcPts val="0"/>
              </a:spcAft>
              <a:buClr>
                <a:srgbClr val="292929"/>
              </a:buClr>
              <a:defRPr/>
            </a:pPr>
            <a:r>
              <a:rPr lang="en-US" sz="1400" i="1" noProof="1">
                <a:solidFill>
                  <a:srgbClr val="000000"/>
                </a:solidFill>
                <a:latin typeface="Calibri" pitchFamily="34" charset="0"/>
                <a:cs typeface="Calibri" pitchFamily="34" charset="0"/>
              </a:rPr>
              <a:t>5.4 Planlama</a:t>
            </a:r>
          </a:p>
          <a:p>
            <a:pPr lvl="2">
              <a:spcAft>
                <a:spcPts val="0"/>
              </a:spcAft>
              <a:buClr>
                <a:srgbClr val="292929"/>
              </a:buClr>
              <a:defRPr/>
            </a:pPr>
            <a:r>
              <a:rPr lang="en-US" sz="1400" i="1" noProof="1">
                <a:solidFill>
                  <a:srgbClr val="000000"/>
                </a:solidFill>
                <a:latin typeface="Calibri" pitchFamily="34" charset="0"/>
                <a:cs typeface="Calibri" pitchFamily="34" charset="0"/>
              </a:rPr>
              <a:t>5.4.1 Kalite Hedefleri</a:t>
            </a:r>
          </a:p>
          <a:p>
            <a:pPr lvl="2">
              <a:spcAft>
                <a:spcPts val="0"/>
              </a:spcAft>
              <a:buClr>
                <a:srgbClr val="292929"/>
              </a:buClr>
              <a:defRPr/>
            </a:pPr>
            <a:r>
              <a:rPr lang="en-US" sz="1400" i="1" noProof="1">
                <a:solidFill>
                  <a:srgbClr val="000000"/>
                </a:solidFill>
                <a:latin typeface="Calibri" pitchFamily="34" charset="0"/>
                <a:cs typeface="Calibri" pitchFamily="34" charset="0"/>
              </a:rPr>
              <a:t>5.4.2 K</a:t>
            </a:r>
            <a:r>
              <a:rPr lang="tr-TR" sz="1400" i="1" noProof="1">
                <a:solidFill>
                  <a:srgbClr val="000000"/>
                </a:solidFill>
                <a:latin typeface="Calibri" pitchFamily="34" charset="0"/>
                <a:cs typeface="Calibri" pitchFamily="34" charset="0"/>
              </a:rPr>
              <a:t>alite</a:t>
            </a:r>
            <a:r>
              <a:rPr lang="en-US" sz="1400" i="1" noProof="1">
                <a:solidFill>
                  <a:srgbClr val="000000"/>
                </a:solidFill>
                <a:latin typeface="Calibri" pitchFamily="34" charset="0"/>
                <a:cs typeface="Calibri" pitchFamily="34" charset="0"/>
              </a:rPr>
              <a:t> Y</a:t>
            </a:r>
            <a:r>
              <a:rPr lang="tr-TR" sz="1400" i="1" noProof="1">
                <a:solidFill>
                  <a:srgbClr val="000000"/>
                </a:solidFill>
                <a:latin typeface="Calibri" pitchFamily="34" charset="0"/>
                <a:cs typeface="Calibri" pitchFamily="34" charset="0"/>
              </a:rPr>
              <a:t>önet.</a:t>
            </a:r>
            <a:r>
              <a:rPr lang="en-US" sz="1400" i="1" noProof="1">
                <a:solidFill>
                  <a:srgbClr val="000000"/>
                </a:solidFill>
                <a:latin typeface="Calibri" pitchFamily="34" charset="0"/>
                <a:cs typeface="Calibri" pitchFamily="34" charset="0"/>
              </a:rPr>
              <a:t> Sisteminin Planlanması</a:t>
            </a:r>
            <a:endParaRPr lang="tr-TR" sz="1400" i="1" noProof="1">
              <a:solidFill>
                <a:srgbClr val="000000"/>
              </a:solidFill>
              <a:latin typeface="Calibri" pitchFamily="34" charset="0"/>
              <a:cs typeface="Calibri" pitchFamily="34" charset="0"/>
            </a:endParaRPr>
          </a:p>
          <a:p>
            <a:pPr lvl="2">
              <a:spcAft>
                <a:spcPts val="0"/>
              </a:spcAft>
              <a:buClr>
                <a:srgbClr val="292929"/>
              </a:buClr>
              <a:defRPr/>
            </a:pPr>
            <a:endParaRPr lang="tr-TR" sz="1400" i="1" noProof="1">
              <a:solidFill>
                <a:srgbClr val="000000"/>
              </a:solidFill>
              <a:latin typeface="Calibri" pitchFamily="34" charset="0"/>
              <a:cs typeface="Calibri" pitchFamily="34" charset="0"/>
            </a:endParaRPr>
          </a:p>
          <a:p>
            <a:pPr lvl="1">
              <a:spcAft>
                <a:spcPts val="0"/>
              </a:spcAft>
              <a:buClr>
                <a:srgbClr val="292929"/>
              </a:buClr>
              <a:defRPr/>
            </a:pPr>
            <a:r>
              <a:rPr lang="en-US" sz="1400" i="1" noProof="1">
                <a:solidFill>
                  <a:srgbClr val="000000"/>
                </a:solidFill>
                <a:latin typeface="Calibri" pitchFamily="34" charset="0"/>
                <a:cs typeface="Calibri" pitchFamily="34" charset="0"/>
              </a:rPr>
              <a:t>5.5 Sorumluluk, </a:t>
            </a:r>
            <a:r>
              <a:rPr lang="tr-TR" sz="1400" i="1" noProof="1">
                <a:solidFill>
                  <a:srgbClr val="000000"/>
                </a:solidFill>
                <a:latin typeface="Calibri" pitchFamily="34" charset="0"/>
                <a:cs typeface="Calibri" pitchFamily="34" charset="0"/>
              </a:rPr>
              <a:t>Y</a:t>
            </a:r>
            <a:r>
              <a:rPr lang="en-US" sz="1400" i="1" noProof="1">
                <a:solidFill>
                  <a:srgbClr val="000000"/>
                </a:solidFill>
                <a:latin typeface="Calibri" pitchFamily="34" charset="0"/>
                <a:cs typeface="Calibri" pitchFamily="34" charset="0"/>
              </a:rPr>
              <a:t>etki ve </a:t>
            </a:r>
            <a:r>
              <a:rPr lang="tr-TR" sz="1400" i="1" noProof="1">
                <a:solidFill>
                  <a:srgbClr val="000000"/>
                </a:solidFill>
                <a:latin typeface="Calibri" pitchFamily="34" charset="0"/>
                <a:cs typeface="Calibri" pitchFamily="34" charset="0"/>
              </a:rPr>
              <a:t>İ</a:t>
            </a:r>
            <a:r>
              <a:rPr lang="en-US" sz="1400" i="1" noProof="1">
                <a:solidFill>
                  <a:srgbClr val="000000"/>
                </a:solidFill>
                <a:latin typeface="Calibri" pitchFamily="34" charset="0"/>
                <a:cs typeface="Calibri" pitchFamily="34" charset="0"/>
              </a:rPr>
              <a:t>letişim </a:t>
            </a:r>
          </a:p>
          <a:p>
            <a:pPr lvl="2">
              <a:spcAft>
                <a:spcPts val="0"/>
              </a:spcAft>
              <a:buClr>
                <a:srgbClr val="292929"/>
              </a:buClr>
              <a:defRPr/>
            </a:pPr>
            <a:r>
              <a:rPr lang="en-US" sz="1400" i="1" noProof="1">
                <a:solidFill>
                  <a:srgbClr val="000000"/>
                </a:solidFill>
                <a:latin typeface="Calibri" pitchFamily="34" charset="0"/>
                <a:cs typeface="Calibri" pitchFamily="34" charset="0"/>
              </a:rPr>
              <a:t>5.5.1 Sorumluluk ve Yetki </a:t>
            </a:r>
          </a:p>
          <a:p>
            <a:pPr lvl="2">
              <a:spcAft>
                <a:spcPts val="0"/>
              </a:spcAft>
              <a:buClr>
                <a:srgbClr val="292929"/>
              </a:buClr>
              <a:defRPr/>
            </a:pPr>
            <a:r>
              <a:rPr lang="en-US" sz="1400" i="1" noProof="1">
                <a:solidFill>
                  <a:srgbClr val="000000"/>
                </a:solidFill>
                <a:latin typeface="Calibri" pitchFamily="34" charset="0"/>
                <a:cs typeface="Calibri" pitchFamily="34" charset="0"/>
              </a:rPr>
              <a:t>5.5.2 Yönetim Temsilcisi </a:t>
            </a:r>
          </a:p>
          <a:p>
            <a:pPr lvl="2">
              <a:spcAft>
                <a:spcPts val="0"/>
              </a:spcAft>
              <a:buClr>
                <a:srgbClr val="292929"/>
              </a:buClr>
              <a:defRPr/>
            </a:pPr>
            <a:r>
              <a:rPr lang="en-US" sz="1400" i="1" noProof="1">
                <a:solidFill>
                  <a:srgbClr val="000000"/>
                </a:solidFill>
                <a:latin typeface="Calibri" pitchFamily="34" charset="0"/>
                <a:cs typeface="Calibri" pitchFamily="34" charset="0"/>
              </a:rPr>
              <a:t>5.5.3 İç İletişim</a:t>
            </a:r>
            <a:endParaRPr lang="tr-TR" sz="1400" i="1" noProof="1">
              <a:solidFill>
                <a:srgbClr val="000000"/>
              </a:solidFill>
              <a:latin typeface="Calibri" pitchFamily="34" charset="0"/>
              <a:cs typeface="Calibri" pitchFamily="34" charset="0"/>
            </a:endParaRPr>
          </a:p>
          <a:p>
            <a:pPr lvl="2">
              <a:spcAft>
                <a:spcPts val="0"/>
              </a:spcAft>
              <a:buClr>
                <a:srgbClr val="292929"/>
              </a:buClr>
              <a:defRPr/>
            </a:pPr>
            <a:endParaRPr lang="tr-TR" sz="1400" i="1" noProof="1">
              <a:solidFill>
                <a:srgbClr val="000000"/>
              </a:solidFill>
              <a:latin typeface="Calibri" pitchFamily="34" charset="0"/>
              <a:cs typeface="Calibri" pitchFamily="34" charset="0"/>
            </a:endParaRPr>
          </a:p>
          <a:p>
            <a:pPr lvl="1">
              <a:spcAft>
                <a:spcPts val="0"/>
              </a:spcAft>
              <a:buClr>
                <a:srgbClr val="292929"/>
              </a:buClr>
              <a:defRPr/>
            </a:pPr>
            <a:r>
              <a:rPr lang="en-US" sz="1400" i="1" noProof="1">
                <a:solidFill>
                  <a:srgbClr val="000000"/>
                </a:solidFill>
                <a:latin typeface="Calibri" pitchFamily="34" charset="0"/>
                <a:cs typeface="Calibri" pitchFamily="34" charset="0"/>
              </a:rPr>
              <a:t>5.6 Yönetimin Gözden Geçirmesi </a:t>
            </a:r>
          </a:p>
          <a:p>
            <a:pPr>
              <a:spcAft>
                <a:spcPts val="0"/>
              </a:spcAft>
              <a:buClr>
                <a:srgbClr val="292929"/>
              </a:buClr>
              <a:defRPr/>
            </a:pPr>
            <a:r>
              <a:rPr lang="en-US" sz="1400" i="1" noProof="1">
                <a:solidFill>
                  <a:srgbClr val="000000"/>
                </a:solidFill>
                <a:latin typeface="Calibri" pitchFamily="34" charset="0"/>
                <a:cs typeface="Calibri" pitchFamily="34" charset="0"/>
              </a:rPr>
              <a:t>	5.6.1 Genel</a:t>
            </a:r>
          </a:p>
          <a:p>
            <a:pPr>
              <a:spcAft>
                <a:spcPts val="0"/>
              </a:spcAft>
              <a:buClr>
                <a:srgbClr val="292929"/>
              </a:buClr>
              <a:defRPr/>
            </a:pPr>
            <a:r>
              <a:rPr lang="en-US" sz="1400" i="1" noProof="1">
                <a:solidFill>
                  <a:srgbClr val="000000"/>
                </a:solidFill>
                <a:latin typeface="Calibri" pitchFamily="34" charset="0"/>
                <a:cs typeface="Calibri" pitchFamily="34" charset="0"/>
              </a:rPr>
              <a:t>	5.6.2 Gözden Geçirme Girdisi </a:t>
            </a:r>
          </a:p>
          <a:p>
            <a:pPr>
              <a:spcAft>
                <a:spcPts val="0"/>
              </a:spcAft>
              <a:buClr>
                <a:srgbClr val="292929"/>
              </a:buClr>
              <a:defRPr/>
            </a:pPr>
            <a:r>
              <a:rPr lang="en-US" sz="1400" i="1" noProof="1">
                <a:solidFill>
                  <a:srgbClr val="000000"/>
                </a:solidFill>
                <a:latin typeface="Calibri" pitchFamily="34" charset="0"/>
                <a:cs typeface="Calibri" pitchFamily="34" charset="0"/>
              </a:rPr>
              <a:t>	5.6.3 Gözden Geçirme Çıktısı</a:t>
            </a: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84324" name="Group 23"/>
          <p:cNvGrpSpPr>
            <a:grpSpLocks/>
          </p:cNvGrpSpPr>
          <p:nvPr/>
        </p:nvGrpSpPr>
        <p:grpSpPr bwMode="auto">
          <a:xfrm>
            <a:off x="0" y="3311525"/>
            <a:ext cx="9144000" cy="1676400"/>
            <a:chOff x="0" y="2086"/>
            <a:chExt cx="5760" cy="1056"/>
          </a:xfrm>
        </p:grpSpPr>
        <p:sp>
          <p:nvSpPr>
            <p:cNvPr id="184330"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tr-TR" noProof="1">
                <a:solidFill>
                  <a:srgbClr val="000000"/>
                </a:solidFill>
              </a:endParaRPr>
            </a:p>
          </p:txBody>
        </p:sp>
        <p:sp>
          <p:nvSpPr>
            <p:cNvPr id="184331"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tr-TR" noProof="1">
                <a:solidFill>
                  <a:srgbClr val="000000"/>
                </a:solidFill>
              </a:endParaRPr>
            </a:p>
          </p:txBody>
        </p:sp>
      </p:grpSp>
      <p:sp>
        <p:nvSpPr>
          <p:cNvPr id="184325" name="Rectangle 19"/>
          <p:cNvSpPr>
            <a:spLocks noChangeArrowheads="1"/>
          </p:cNvSpPr>
          <p:nvPr/>
        </p:nvSpPr>
        <p:spPr bwMode="gray">
          <a:xfrm>
            <a:off x="323850" y="1052513"/>
            <a:ext cx="4175125"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1600" b="1" noProof="1">
                <a:solidFill>
                  <a:srgbClr val="000000"/>
                </a:solidFill>
                <a:latin typeface="Calibri" pitchFamily="34" charset="0"/>
                <a:cs typeface="Calibri" pitchFamily="34" charset="0"/>
              </a:rPr>
              <a:t>ISO 9001:2008 STANDARDI MADDELERİ</a:t>
            </a:r>
          </a:p>
        </p:txBody>
      </p:sp>
      <p:sp>
        <p:nvSpPr>
          <p:cNvPr id="9" name="Rectangle 5"/>
          <p:cNvSpPr>
            <a:spLocks noChangeArrowheads="1"/>
          </p:cNvSpPr>
          <p:nvPr/>
        </p:nvSpPr>
        <p:spPr bwMode="gray">
          <a:xfrm>
            <a:off x="323850" y="1412875"/>
            <a:ext cx="4175125"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en-US" sz="1400" b="1" i="1" noProof="1">
                <a:solidFill>
                  <a:srgbClr val="000000"/>
                </a:solidFill>
                <a:latin typeface="Calibri" pitchFamily="34" charset="0"/>
                <a:cs typeface="Calibri" pitchFamily="34" charset="0"/>
              </a:rPr>
              <a:t>6 KAYNAK YÖNETİMİ </a:t>
            </a:r>
          </a:p>
          <a:p>
            <a:pPr lvl="1">
              <a:spcAft>
                <a:spcPts val="0"/>
              </a:spcAft>
              <a:buClr>
                <a:srgbClr val="292929"/>
              </a:buClr>
              <a:defRPr/>
            </a:pPr>
            <a:r>
              <a:rPr lang="en-US" sz="1400" i="1" noProof="1">
                <a:solidFill>
                  <a:srgbClr val="000000"/>
                </a:solidFill>
                <a:latin typeface="Calibri" pitchFamily="34" charset="0"/>
                <a:cs typeface="Calibri" pitchFamily="34" charset="0"/>
              </a:rPr>
              <a:t>6.1 Kaynakların Sağlanması</a:t>
            </a:r>
          </a:p>
          <a:p>
            <a:pPr lvl="1">
              <a:spcAft>
                <a:spcPts val="0"/>
              </a:spcAft>
              <a:buClr>
                <a:srgbClr val="292929"/>
              </a:buClr>
              <a:defRPr/>
            </a:pPr>
            <a:r>
              <a:rPr lang="en-US" sz="1400" i="1" noProof="1">
                <a:solidFill>
                  <a:srgbClr val="000000"/>
                </a:solidFill>
                <a:latin typeface="Calibri" pitchFamily="34" charset="0"/>
                <a:cs typeface="Calibri" pitchFamily="34" charset="0"/>
              </a:rPr>
              <a:t>6.2 İnsan Kaynakları</a:t>
            </a:r>
          </a:p>
          <a:p>
            <a:pPr>
              <a:spcAft>
                <a:spcPts val="0"/>
              </a:spcAft>
              <a:buClr>
                <a:srgbClr val="292929"/>
              </a:buClr>
              <a:defRPr/>
            </a:pPr>
            <a:r>
              <a:rPr lang="en-US" sz="1400" i="1" noProof="1">
                <a:solidFill>
                  <a:srgbClr val="000000"/>
                </a:solidFill>
                <a:latin typeface="Calibri" pitchFamily="34" charset="0"/>
                <a:cs typeface="Calibri" pitchFamily="34" charset="0"/>
              </a:rPr>
              <a:t>	6.2.1 Genel</a:t>
            </a:r>
          </a:p>
          <a:p>
            <a:pPr>
              <a:spcAft>
                <a:spcPts val="0"/>
              </a:spcAft>
              <a:buClr>
                <a:srgbClr val="292929"/>
              </a:buClr>
              <a:defRPr/>
            </a:pPr>
            <a:r>
              <a:rPr lang="en-US" sz="1400" i="1" noProof="1">
                <a:solidFill>
                  <a:srgbClr val="000000"/>
                </a:solidFill>
                <a:latin typeface="Calibri" pitchFamily="34" charset="0"/>
                <a:cs typeface="Calibri" pitchFamily="34" charset="0"/>
              </a:rPr>
              <a:t>	6.2.2 Yeterlilik,</a:t>
            </a:r>
            <a:r>
              <a:rPr lang="tr-TR" sz="1400" i="1" noProof="1">
                <a:solidFill>
                  <a:srgbClr val="000000"/>
                </a:solidFill>
                <a:latin typeface="Calibri" pitchFamily="34" charset="0"/>
                <a:cs typeface="Calibri" pitchFamily="34" charset="0"/>
              </a:rPr>
              <a:t>E</a:t>
            </a:r>
            <a:r>
              <a:rPr lang="en-US" sz="1400" i="1" noProof="1">
                <a:solidFill>
                  <a:srgbClr val="000000"/>
                </a:solidFill>
                <a:latin typeface="Calibri" pitchFamily="34" charset="0"/>
                <a:cs typeface="Calibri" pitchFamily="34" charset="0"/>
              </a:rPr>
              <a:t>ğitim ve </a:t>
            </a:r>
            <a:r>
              <a:rPr lang="tr-TR" sz="1400" i="1" noProof="1">
                <a:solidFill>
                  <a:srgbClr val="000000"/>
                </a:solidFill>
                <a:latin typeface="Calibri" pitchFamily="34" charset="0"/>
                <a:cs typeface="Calibri" pitchFamily="34" charset="0"/>
              </a:rPr>
              <a:t>F</a:t>
            </a:r>
            <a:r>
              <a:rPr lang="en-US" sz="1400" i="1" noProof="1">
                <a:solidFill>
                  <a:srgbClr val="000000"/>
                </a:solidFill>
                <a:latin typeface="Calibri" pitchFamily="34" charset="0"/>
                <a:cs typeface="Calibri" pitchFamily="34" charset="0"/>
              </a:rPr>
              <a:t>arkındalık</a:t>
            </a:r>
            <a:endParaRPr lang="tr-TR" sz="1400" i="1" noProof="1">
              <a:solidFill>
                <a:srgbClr val="000000"/>
              </a:solidFill>
              <a:latin typeface="Calibri" pitchFamily="34" charset="0"/>
              <a:cs typeface="Calibri" pitchFamily="34" charset="0"/>
            </a:endParaRPr>
          </a:p>
          <a:p>
            <a:pPr lvl="1">
              <a:spcAft>
                <a:spcPts val="0"/>
              </a:spcAft>
              <a:buClr>
                <a:srgbClr val="292929"/>
              </a:buClr>
              <a:defRPr/>
            </a:pPr>
            <a:r>
              <a:rPr lang="en-US" sz="1400" i="1" noProof="1">
                <a:solidFill>
                  <a:srgbClr val="000000"/>
                </a:solidFill>
                <a:latin typeface="Calibri" pitchFamily="34" charset="0"/>
                <a:cs typeface="Calibri" pitchFamily="34" charset="0"/>
              </a:rPr>
              <a:t>6.3 Alt Yapı</a:t>
            </a:r>
          </a:p>
          <a:p>
            <a:pPr lvl="1">
              <a:spcAft>
                <a:spcPts val="0"/>
              </a:spcAft>
              <a:buClr>
                <a:srgbClr val="292929"/>
              </a:buClr>
              <a:defRPr/>
            </a:pPr>
            <a:r>
              <a:rPr lang="en-US" sz="1400" i="1" noProof="1">
                <a:solidFill>
                  <a:srgbClr val="000000"/>
                </a:solidFill>
                <a:latin typeface="Calibri" pitchFamily="34" charset="0"/>
                <a:cs typeface="Calibri" pitchFamily="34" charset="0"/>
              </a:rPr>
              <a:t>6.4 Çalışma Ortamı</a:t>
            </a:r>
            <a:endParaRPr lang="tr-TR" sz="1400" i="1" noProof="1">
              <a:solidFill>
                <a:srgbClr val="000000"/>
              </a:solidFill>
              <a:latin typeface="Calibri" pitchFamily="34" charset="0"/>
              <a:cs typeface="Calibri" pitchFamily="34" charset="0"/>
            </a:endParaRPr>
          </a:p>
          <a:p>
            <a:pPr lvl="1">
              <a:spcAft>
                <a:spcPts val="0"/>
              </a:spcAft>
              <a:buClr>
                <a:srgbClr val="292929"/>
              </a:buClr>
              <a:defRPr/>
            </a:pPr>
            <a:endParaRPr lang="tr-TR" sz="1400" i="1" noProof="1">
              <a:solidFill>
                <a:srgbClr val="000000"/>
              </a:solidFill>
              <a:latin typeface="Calibri" pitchFamily="34" charset="0"/>
              <a:cs typeface="Calibri" pitchFamily="34" charset="0"/>
            </a:endParaRPr>
          </a:p>
          <a:p>
            <a:pPr>
              <a:spcAft>
                <a:spcPts val="0"/>
              </a:spcAft>
              <a:buClr>
                <a:srgbClr val="292929"/>
              </a:buClr>
              <a:defRPr/>
            </a:pPr>
            <a:r>
              <a:rPr lang="en-US" sz="1400" b="1" i="1" noProof="1">
                <a:solidFill>
                  <a:srgbClr val="000000"/>
                </a:solidFill>
                <a:latin typeface="Calibri" pitchFamily="34" charset="0"/>
                <a:cs typeface="Calibri" pitchFamily="34" charset="0"/>
              </a:rPr>
              <a:t>7. ÜRÜN GERÇEKLEŞTİRME</a:t>
            </a:r>
          </a:p>
          <a:p>
            <a:pPr lvl="1">
              <a:spcAft>
                <a:spcPts val="0"/>
              </a:spcAft>
              <a:buClr>
                <a:srgbClr val="292929"/>
              </a:buClr>
              <a:defRPr/>
            </a:pPr>
            <a:r>
              <a:rPr lang="en-US" sz="1400" i="1" noProof="1">
                <a:solidFill>
                  <a:srgbClr val="000000"/>
                </a:solidFill>
                <a:latin typeface="Calibri" pitchFamily="34" charset="0"/>
                <a:cs typeface="Calibri" pitchFamily="34" charset="0"/>
              </a:rPr>
              <a:t>7.1 Ürün </a:t>
            </a:r>
            <a:r>
              <a:rPr lang="tr-TR" sz="1400" i="1" noProof="1">
                <a:solidFill>
                  <a:srgbClr val="000000"/>
                </a:solidFill>
                <a:latin typeface="Calibri" pitchFamily="34" charset="0"/>
                <a:cs typeface="Calibri" pitchFamily="34" charset="0"/>
              </a:rPr>
              <a:t>G</a:t>
            </a:r>
            <a:r>
              <a:rPr lang="en-US" sz="1400" i="1" noProof="1">
                <a:solidFill>
                  <a:srgbClr val="000000"/>
                </a:solidFill>
                <a:latin typeface="Calibri" pitchFamily="34" charset="0"/>
                <a:cs typeface="Calibri" pitchFamily="34" charset="0"/>
              </a:rPr>
              <a:t>erçekleştirmenin </a:t>
            </a:r>
            <a:r>
              <a:rPr lang="tr-TR" sz="1400" i="1" noProof="1">
                <a:solidFill>
                  <a:srgbClr val="000000"/>
                </a:solidFill>
                <a:latin typeface="Calibri" pitchFamily="34" charset="0"/>
                <a:cs typeface="Calibri" pitchFamily="34" charset="0"/>
              </a:rPr>
              <a:t>P</a:t>
            </a:r>
            <a:r>
              <a:rPr lang="en-US" sz="1400" i="1" noProof="1">
                <a:solidFill>
                  <a:srgbClr val="000000"/>
                </a:solidFill>
                <a:latin typeface="Calibri" pitchFamily="34" charset="0"/>
                <a:cs typeface="Calibri" pitchFamily="34" charset="0"/>
              </a:rPr>
              <a:t>lanlanması</a:t>
            </a:r>
          </a:p>
          <a:p>
            <a:pPr lvl="1">
              <a:spcAft>
                <a:spcPts val="0"/>
              </a:spcAft>
              <a:buClr>
                <a:srgbClr val="292929"/>
              </a:buClr>
              <a:defRPr/>
            </a:pPr>
            <a:r>
              <a:rPr lang="en-US" sz="1400" i="1" noProof="1">
                <a:solidFill>
                  <a:srgbClr val="000000"/>
                </a:solidFill>
                <a:latin typeface="Calibri" pitchFamily="34" charset="0"/>
                <a:cs typeface="Calibri" pitchFamily="34" charset="0"/>
              </a:rPr>
              <a:t>7.2.Müşteri </a:t>
            </a:r>
            <a:r>
              <a:rPr lang="tr-TR" sz="1400" i="1" noProof="1">
                <a:solidFill>
                  <a:srgbClr val="000000"/>
                </a:solidFill>
                <a:latin typeface="Calibri" pitchFamily="34" charset="0"/>
                <a:cs typeface="Calibri" pitchFamily="34" charset="0"/>
              </a:rPr>
              <a:t>İ</a:t>
            </a:r>
            <a:r>
              <a:rPr lang="en-US" sz="1400" i="1" noProof="1">
                <a:solidFill>
                  <a:srgbClr val="000000"/>
                </a:solidFill>
                <a:latin typeface="Calibri" pitchFamily="34" charset="0"/>
                <a:cs typeface="Calibri" pitchFamily="34" charset="0"/>
              </a:rPr>
              <a:t>le </a:t>
            </a:r>
            <a:r>
              <a:rPr lang="tr-TR" sz="1400" i="1" noProof="1">
                <a:solidFill>
                  <a:srgbClr val="000000"/>
                </a:solidFill>
                <a:latin typeface="Calibri" pitchFamily="34" charset="0"/>
                <a:cs typeface="Calibri" pitchFamily="34" charset="0"/>
              </a:rPr>
              <a:t>İ</a:t>
            </a:r>
            <a:r>
              <a:rPr lang="en-US" sz="1400" i="1" noProof="1">
                <a:solidFill>
                  <a:srgbClr val="000000"/>
                </a:solidFill>
                <a:latin typeface="Calibri" pitchFamily="34" charset="0"/>
                <a:cs typeface="Calibri" pitchFamily="34" charset="0"/>
              </a:rPr>
              <a:t>lişkili </a:t>
            </a:r>
            <a:r>
              <a:rPr lang="tr-TR" sz="1400" i="1" noProof="1">
                <a:solidFill>
                  <a:srgbClr val="000000"/>
                </a:solidFill>
                <a:latin typeface="Calibri" pitchFamily="34" charset="0"/>
                <a:cs typeface="Calibri" pitchFamily="34" charset="0"/>
              </a:rPr>
              <a:t>P</a:t>
            </a:r>
            <a:r>
              <a:rPr lang="en-US" sz="1400" i="1" noProof="1">
                <a:solidFill>
                  <a:srgbClr val="000000"/>
                </a:solidFill>
                <a:latin typeface="Calibri" pitchFamily="34" charset="0"/>
                <a:cs typeface="Calibri" pitchFamily="34" charset="0"/>
              </a:rPr>
              <a:t>rosesler</a:t>
            </a:r>
          </a:p>
          <a:p>
            <a:pPr lvl="2">
              <a:spcAft>
                <a:spcPts val="0"/>
              </a:spcAft>
              <a:buClr>
                <a:srgbClr val="292929"/>
              </a:buClr>
              <a:defRPr/>
            </a:pPr>
            <a:r>
              <a:rPr lang="en-US" sz="1400" i="1" noProof="1">
                <a:solidFill>
                  <a:srgbClr val="000000"/>
                </a:solidFill>
                <a:latin typeface="Calibri" pitchFamily="34" charset="0"/>
                <a:cs typeface="Calibri" pitchFamily="34" charset="0"/>
              </a:rPr>
              <a:t>7.2.1 Ür</a:t>
            </a:r>
            <a:r>
              <a:rPr lang="tr-TR" sz="1400" i="1" noProof="1">
                <a:solidFill>
                  <a:srgbClr val="000000"/>
                </a:solidFill>
                <a:latin typeface="Calibri" pitchFamily="34" charset="0"/>
                <a:cs typeface="Calibri" pitchFamily="34" charset="0"/>
              </a:rPr>
              <a:t>etime</a:t>
            </a:r>
            <a:r>
              <a:rPr lang="en-US" sz="1400" i="1" noProof="1">
                <a:solidFill>
                  <a:srgbClr val="000000"/>
                </a:solidFill>
                <a:latin typeface="Calibri" pitchFamily="34" charset="0"/>
                <a:cs typeface="Calibri" pitchFamily="34" charset="0"/>
              </a:rPr>
              <a:t> </a:t>
            </a:r>
            <a:r>
              <a:rPr lang="tr-TR" sz="1400" i="1" noProof="1">
                <a:solidFill>
                  <a:srgbClr val="000000"/>
                </a:solidFill>
                <a:latin typeface="Calibri" pitchFamily="34" charset="0"/>
                <a:cs typeface="Calibri" pitchFamily="34" charset="0"/>
              </a:rPr>
              <a:t>B</a:t>
            </a:r>
            <a:r>
              <a:rPr lang="en-US" sz="1400" i="1" noProof="1">
                <a:solidFill>
                  <a:srgbClr val="000000"/>
                </a:solidFill>
                <a:latin typeface="Calibri" pitchFamily="34" charset="0"/>
                <a:cs typeface="Calibri" pitchFamily="34" charset="0"/>
              </a:rPr>
              <a:t>ağlı </a:t>
            </a:r>
            <a:r>
              <a:rPr lang="tr-TR" sz="1400" i="1" noProof="1">
                <a:solidFill>
                  <a:srgbClr val="000000"/>
                </a:solidFill>
                <a:latin typeface="Calibri" pitchFamily="34" charset="0"/>
                <a:cs typeface="Calibri" pitchFamily="34" charset="0"/>
              </a:rPr>
              <a:t>Ş</a:t>
            </a:r>
            <a:r>
              <a:rPr lang="en-US" sz="1400" i="1" noProof="1">
                <a:solidFill>
                  <a:srgbClr val="000000"/>
                </a:solidFill>
                <a:latin typeface="Calibri" pitchFamily="34" charset="0"/>
                <a:cs typeface="Calibri" pitchFamily="34" charset="0"/>
              </a:rPr>
              <a:t>artların </a:t>
            </a:r>
            <a:r>
              <a:rPr lang="tr-TR" sz="1400" i="1" noProof="1">
                <a:solidFill>
                  <a:srgbClr val="000000"/>
                </a:solidFill>
                <a:latin typeface="Calibri" pitchFamily="34" charset="0"/>
                <a:cs typeface="Calibri" pitchFamily="34" charset="0"/>
              </a:rPr>
              <a:t>B</a:t>
            </a:r>
            <a:r>
              <a:rPr lang="en-US" sz="1400" i="1" noProof="1">
                <a:solidFill>
                  <a:srgbClr val="000000"/>
                </a:solidFill>
                <a:latin typeface="Calibri" pitchFamily="34" charset="0"/>
                <a:cs typeface="Calibri" pitchFamily="34" charset="0"/>
              </a:rPr>
              <a:t>elirlenmesi</a:t>
            </a:r>
          </a:p>
          <a:p>
            <a:pPr lvl="2">
              <a:spcAft>
                <a:spcPts val="0"/>
              </a:spcAft>
              <a:buClr>
                <a:srgbClr val="292929"/>
              </a:buClr>
              <a:defRPr/>
            </a:pPr>
            <a:r>
              <a:rPr lang="en-US" sz="1400" i="1" noProof="1">
                <a:solidFill>
                  <a:srgbClr val="000000"/>
                </a:solidFill>
                <a:latin typeface="Calibri" pitchFamily="34" charset="0"/>
                <a:cs typeface="Calibri" pitchFamily="34" charset="0"/>
              </a:rPr>
              <a:t>7.2.2 Ür</a:t>
            </a:r>
            <a:r>
              <a:rPr lang="tr-TR" sz="1400" i="1" noProof="1">
                <a:solidFill>
                  <a:srgbClr val="000000"/>
                </a:solidFill>
                <a:latin typeface="Calibri" pitchFamily="34" charset="0"/>
                <a:cs typeface="Calibri" pitchFamily="34" charset="0"/>
              </a:rPr>
              <a:t>etim</a:t>
            </a:r>
            <a:r>
              <a:rPr lang="en-US" sz="1400" i="1" noProof="1">
                <a:solidFill>
                  <a:srgbClr val="000000"/>
                </a:solidFill>
                <a:latin typeface="Calibri" pitchFamily="34" charset="0"/>
                <a:cs typeface="Calibri" pitchFamily="34" charset="0"/>
              </a:rPr>
              <a:t> </a:t>
            </a:r>
            <a:r>
              <a:rPr lang="tr-TR" sz="1400" i="1" noProof="1">
                <a:solidFill>
                  <a:srgbClr val="000000"/>
                </a:solidFill>
                <a:latin typeface="Calibri" pitchFamily="34" charset="0"/>
                <a:cs typeface="Calibri" pitchFamily="34" charset="0"/>
              </a:rPr>
              <a:t>B</a:t>
            </a:r>
            <a:r>
              <a:rPr lang="en-US" sz="1400" i="1" noProof="1">
                <a:solidFill>
                  <a:srgbClr val="000000"/>
                </a:solidFill>
                <a:latin typeface="Calibri" pitchFamily="34" charset="0"/>
                <a:cs typeface="Calibri" pitchFamily="34" charset="0"/>
              </a:rPr>
              <a:t>ağlı </a:t>
            </a:r>
            <a:r>
              <a:rPr lang="tr-TR" sz="1400" i="1" noProof="1">
                <a:solidFill>
                  <a:srgbClr val="000000"/>
                </a:solidFill>
                <a:latin typeface="Calibri" pitchFamily="34" charset="0"/>
                <a:cs typeface="Calibri" pitchFamily="34" charset="0"/>
              </a:rPr>
              <a:t>Ş</a:t>
            </a:r>
            <a:r>
              <a:rPr lang="en-US" sz="1400" i="1" noProof="1">
                <a:solidFill>
                  <a:srgbClr val="000000"/>
                </a:solidFill>
                <a:latin typeface="Calibri" pitchFamily="34" charset="0"/>
                <a:cs typeface="Calibri" pitchFamily="34" charset="0"/>
              </a:rPr>
              <a:t>artların </a:t>
            </a:r>
            <a:r>
              <a:rPr lang="tr-TR" sz="1400" i="1" noProof="1">
                <a:solidFill>
                  <a:srgbClr val="000000"/>
                </a:solidFill>
                <a:latin typeface="Calibri" pitchFamily="34" charset="0"/>
                <a:cs typeface="Calibri" pitchFamily="34" charset="0"/>
              </a:rPr>
              <a:t>G</a:t>
            </a:r>
            <a:r>
              <a:rPr lang="en-US" sz="1400" i="1" noProof="1">
                <a:solidFill>
                  <a:srgbClr val="000000"/>
                </a:solidFill>
                <a:latin typeface="Calibri" pitchFamily="34" charset="0"/>
                <a:cs typeface="Calibri" pitchFamily="34" charset="0"/>
              </a:rPr>
              <a:t>özden geç.</a:t>
            </a:r>
          </a:p>
          <a:p>
            <a:pPr lvl="2">
              <a:spcAft>
                <a:spcPts val="0"/>
              </a:spcAft>
              <a:buClr>
                <a:srgbClr val="292929"/>
              </a:buClr>
              <a:defRPr/>
            </a:pPr>
            <a:r>
              <a:rPr lang="en-US" sz="1400" i="1" noProof="1">
                <a:solidFill>
                  <a:srgbClr val="000000"/>
                </a:solidFill>
                <a:latin typeface="Calibri" pitchFamily="34" charset="0"/>
                <a:cs typeface="Calibri" pitchFamily="34" charset="0"/>
              </a:rPr>
              <a:t>7.2.3 Müşteri </a:t>
            </a:r>
            <a:r>
              <a:rPr lang="tr-TR" sz="1400" i="1" noProof="1">
                <a:solidFill>
                  <a:srgbClr val="000000"/>
                </a:solidFill>
                <a:latin typeface="Calibri" pitchFamily="34" charset="0"/>
                <a:cs typeface="Calibri" pitchFamily="34" charset="0"/>
              </a:rPr>
              <a:t>İ</a:t>
            </a:r>
            <a:r>
              <a:rPr lang="en-US" sz="1400" i="1" noProof="1">
                <a:solidFill>
                  <a:srgbClr val="000000"/>
                </a:solidFill>
                <a:latin typeface="Calibri" pitchFamily="34" charset="0"/>
                <a:cs typeface="Calibri" pitchFamily="34" charset="0"/>
              </a:rPr>
              <a:t>le </a:t>
            </a:r>
            <a:r>
              <a:rPr lang="tr-TR" sz="1400" i="1" noProof="1">
                <a:solidFill>
                  <a:srgbClr val="000000"/>
                </a:solidFill>
                <a:latin typeface="Calibri" pitchFamily="34" charset="0"/>
                <a:cs typeface="Calibri" pitchFamily="34" charset="0"/>
              </a:rPr>
              <a:t>İ</a:t>
            </a:r>
            <a:r>
              <a:rPr lang="en-US" sz="1400" i="1" noProof="1">
                <a:solidFill>
                  <a:srgbClr val="000000"/>
                </a:solidFill>
                <a:latin typeface="Calibri" pitchFamily="34" charset="0"/>
                <a:cs typeface="Calibri" pitchFamily="34" charset="0"/>
              </a:rPr>
              <a:t>letişim</a:t>
            </a:r>
            <a:endParaRPr lang="tr-TR" sz="1400" i="1" noProof="1">
              <a:solidFill>
                <a:srgbClr val="000000"/>
              </a:solidFill>
              <a:latin typeface="Calibri" pitchFamily="34" charset="0"/>
              <a:cs typeface="Calibri" pitchFamily="34" charset="0"/>
            </a:endParaRPr>
          </a:p>
          <a:p>
            <a:pPr lvl="2">
              <a:spcAft>
                <a:spcPts val="0"/>
              </a:spcAft>
              <a:buClr>
                <a:srgbClr val="292929"/>
              </a:buClr>
              <a:defRPr/>
            </a:pPr>
            <a:endParaRPr lang="en-US" sz="1400" i="1" noProof="1">
              <a:solidFill>
                <a:srgbClr val="000000"/>
              </a:solidFill>
              <a:latin typeface="Calibri" pitchFamily="34" charset="0"/>
              <a:cs typeface="Calibri" pitchFamily="34" charset="0"/>
            </a:endParaRPr>
          </a:p>
          <a:p>
            <a:pPr lvl="1">
              <a:spcAft>
                <a:spcPts val="0"/>
              </a:spcAft>
              <a:buClr>
                <a:srgbClr val="292929"/>
              </a:buClr>
              <a:defRPr/>
            </a:pPr>
            <a:r>
              <a:rPr lang="en-US" sz="1400" i="1" noProof="1">
                <a:solidFill>
                  <a:srgbClr val="000000"/>
                </a:solidFill>
                <a:latin typeface="Calibri" pitchFamily="34" charset="0"/>
                <a:cs typeface="Calibri" pitchFamily="34" charset="0"/>
              </a:rPr>
              <a:t>7.3 Tasarım ve geliştirme</a:t>
            </a:r>
          </a:p>
          <a:p>
            <a:pPr lvl="2">
              <a:spcAft>
                <a:spcPts val="0"/>
              </a:spcAft>
              <a:buClr>
                <a:srgbClr val="292929"/>
              </a:buClr>
              <a:defRPr/>
            </a:pPr>
            <a:r>
              <a:rPr lang="en-US" sz="1400" i="1" noProof="1">
                <a:solidFill>
                  <a:srgbClr val="000000"/>
                </a:solidFill>
                <a:latin typeface="Calibri" pitchFamily="34" charset="0"/>
                <a:cs typeface="Calibri" pitchFamily="34" charset="0"/>
              </a:rPr>
              <a:t>7.3.1 T</a:t>
            </a:r>
            <a:r>
              <a:rPr lang="tr-TR" sz="1400" i="1" noProof="1">
                <a:solidFill>
                  <a:srgbClr val="000000"/>
                </a:solidFill>
                <a:latin typeface="Calibri" pitchFamily="34" charset="0"/>
                <a:cs typeface="Calibri" pitchFamily="34" charset="0"/>
              </a:rPr>
              <a:t>asarım</a:t>
            </a:r>
            <a:r>
              <a:rPr lang="en-US" sz="1400" i="1" noProof="1">
                <a:solidFill>
                  <a:srgbClr val="000000"/>
                </a:solidFill>
                <a:latin typeface="Calibri" pitchFamily="34" charset="0"/>
                <a:cs typeface="Calibri" pitchFamily="34" charset="0"/>
              </a:rPr>
              <a:t> ve </a:t>
            </a:r>
            <a:r>
              <a:rPr lang="tr-TR" sz="1400" i="1" noProof="1">
                <a:solidFill>
                  <a:srgbClr val="000000"/>
                </a:solidFill>
                <a:latin typeface="Calibri" pitchFamily="34" charset="0"/>
                <a:cs typeface="Calibri" pitchFamily="34" charset="0"/>
              </a:rPr>
              <a:t>G</a:t>
            </a:r>
            <a:r>
              <a:rPr lang="en-US" sz="1400" i="1" noProof="1">
                <a:solidFill>
                  <a:srgbClr val="000000"/>
                </a:solidFill>
                <a:latin typeface="Calibri" pitchFamily="34" charset="0"/>
                <a:cs typeface="Calibri" pitchFamily="34" charset="0"/>
              </a:rPr>
              <a:t>eliştirmenin </a:t>
            </a:r>
            <a:r>
              <a:rPr lang="tr-TR" sz="1400" i="1" noProof="1">
                <a:solidFill>
                  <a:srgbClr val="000000"/>
                </a:solidFill>
                <a:latin typeface="Calibri" pitchFamily="34" charset="0"/>
                <a:cs typeface="Calibri" pitchFamily="34" charset="0"/>
              </a:rPr>
              <a:t>P</a:t>
            </a:r>
            <a:r>
              <a:rPr lang="en-US" sz="1400" i="1" noProof="1">
                <a:solidFill>
                  <a:srgbClr val="000000"/>
                </a:solidFill>
                <a:latin typeface="Calibri" pitchFamily="34" charset="0"/>
                <a:cs typeface="Calibri" pitchFamily="34" charset="0"/>
              </a:rPr>
              <a:t>lanlaması</a:t>
            </a:r>
          </a:p>
          <a:p>
            <a:pPr>
              <a:spcAft>
                <a:spcPts val="0"/>
              </a:spcAft>
              <a:buClr>
                <a:srgbClr val="292929"/>
              </a:buClr>
              <a:defRPr/>
            </a:pPr>
            <a:r>
              <a:rPr lang="en-US" sz="1400" i="1" noProof="1">
                <a:solidFill>
                  <a:srgbClr val="000000"/>
                </a:solidFill>
                <a:latin typeface="Calibri" pitchFamily="34" charset="0"/>
                <a:cs typeface="Calibri" pitchFamily="34" charset="0"/>
              </a:rPr>
              <a:t>	7.3.2 T</a:t>
            </a:r>
            <a:r>
              <a:rPr lang="tr-TR" sz="1400" i="1" noProof="1">
                <a:solidFill>
                  <a:srgbClr val="000000"/>
                </a:solidFill>
                <a:latin typeface="Calibri" pitchFamily="34" charset="0"/>
                <a:cs typeface="Calibri" pitchFamily="34" charset="0"/>
              </a:rPr>
              <a:t>asarım</a:t>
            </a:r>
            <a:r>
              <a:rPr lang="en-US" sz="1400" i="1" noProof="1">
                <a:solidFill>
                  <a:srgbClr val="000000"/>
                </a:solidFill>
                <a:latin typeface="Calibri" pitchFamily="34" charset="0"/>
                <a:cs typeface="Calibri" pitchFamily="34" charset="0"/>
              </a:rPr>
              <a:t> ve </a:t>
            </a:r>
            <a:r>
              <a:rPr lang="tr-TR" sz="1400" i="1" noProof="1">
                <a:solidFill>
                  <a:srgbClr val="000000"/>
                </a:solidFill>
                <a:latin typeface="Calibri" pitchFamily="34" charset="0"/>
                <a:cs typeface="Calibri" pitchFamily="34" charset="0"/>
              </a:rPr>
              <a:t>G</a:t>
            </a:r>
            <a:r>
              <a:rPr lang="en-US" sz="1400" i="1" noProof="1">
                <a:solidFill>
                  <a:srgbClr val="000000"/>
                </a:solidFill>
                <a:latin typeface="Calibri" pitchFamily="34" charset="0"/>
                <a:cs typeface="Calibri" pitchFamily="34" charset="0"/>
              </a:rPr>
              <a:t>eliştirme </a:t>
            </a:r>
            <a:r>
              <a:rPr lang="tr-TR" sz="1400" i="1" noProof="1">
                <a:solidFill>
                  <a:srgbClr val="000000"/>
                </a:solidFill>
                <a:latin typeface="Calibri" pitchFamily="34" charset="0"/>
                <a:cs typeface="Calibri" pitchFamily="34" charset="0"/>
              </a:rPr>
              <a:t>G</a:t>
            </a:r>
            <a:r>
              <a:rPr lang="en-US" sz="1400" i="1" noProof="1">
                <a:solidFill>
                  <a:srgbClr val="000000"/>
                </a:solidFill>
                <a:latin typeface="Calibri" pitchFamily="34" charset="0"/>
                <a:cs typeface="Calibri" pitchFamily="34" charset="0"/>
              </a:rPr>
              <a:t>irdileri</a:t>
            </a:r>
          </a:p>
          <a:p>
            <a:pPr>
              <a:spcAft>
                <a:spcPts val="0"/>
              </a:spcAft>
              <a:buClr>
                <a:srgbClr val="292929"/>
              </a:buClr>
              <a:defRPr/>
            </a:pPr>
            <a:r>
              <a:rPr lang="en-US" sz="1400" i="1" noProof="1">
                <a:solidFill>
                  <a:srgbClr val="000000"/>
                </a:solidFill>
                <a:latin typeface="Calibri" pitchFamily="34" charset="0"/>
                <a:cs typeface="Calibri" pitchFamily="34" charset="0"/>
              </a:rPr>
              <a:t>	7.3.3 Tasarım ve </a:t>
            </a:r>
            <a:r>
              <a:rPr lang="tr-TR" sz="1400" i="1" noProof="1">
                <a:solidFill>
                  <a:srgbClr val="000000"/>
                </a:solidFill>
                <a:latin typeface="Calibri" pitchFamily="34" charset="0"/>
                <a:cs typeface="Calibri" pitchFamily="34" charset="0"/>
              </a:rPr>
              <a:t>G</a:t>
            </a:r>
            <a:r>
              <a:rPr lang="en-US" sz="1400" i="1" noProof="1">
                <a:solidFill>
                  <a:srgbClr val="000000"/>
                </a:solidFill>
                <a:latin typeface="Calibri" pitchFamily="34" charset="0"/>
                <a:cs typeface="Calibri" pitchFamily="34" charset="0"/>
              </a:rPr>
              <a:t>eliştirme </a:t>
            </a:r>
            <a:r>
              <a:rPr lang="tr-TR" sz="1400" i="1" noProof="1">
                <a:solidFill>
                  <a:srgbClr val="000000"/>
                </a:solidFill>
                <a:latin typeface="Calibri" pitchFamily="34" charset="0"/>
                <a:cs typeface="Calibri" pitchFamily="34" charset="0"/>
              </a:rPr>
              <a:t>Ç</a:t>
            </a:r>
            <a:r>
              <a:rPr lang="en-US" sz="1400" i="1" noProof="1">
                <a:solidFill>
                  <a:srgbClr val="000000"/>
                </a:solidFill>
                <a:latin typeface="Calibri" pitchFamily="34" charset="0"/>
                <a:cs typeface="Calibri" pitchFamily="34" charset="0"/>
              </a:rPr>
              <a:t>ıktıları</a:t>
            </a:r>
          </a:p>
          <a:p>
            <a:pPr>
              <a:spcAft>
                <a:spcPts val="0"/>
              </a:spcAft>
              <a:buClr>
                <a:srgbClr val="292929"/>
              </a:buClr>
              <a:defRPr/>
            </a:pPr>
            <a:r>
              <a:rPr lang="en-US" sz="1400" i="1" noProof="1">
                <a:solidFill>
                  <a:srgbClr val="000000"/>
                </a:solidFill>
                <a:latin typeface="Calibri" pitchFamily="34" charset="0"/>
                <a:cs typeface="Calibri" pitchFamily="34" charset="0"/>
              </a:rPr>
              <a:t>			</a:t>
            </a: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p:txBody>
      </p:sp>
      <p:sp>
        <p:nvSpPr>
          <p:cNvPr id="184327" name="Rectangle 19"/>
          <p:cNvSpPr>
            <a:spLocks noChangeArrowheads="1"/>
          </p:cNvSpPr>
          <p:nvPr/>
        </p:nvSpPr>
        <p:spPr bwMode="gray">
          <a:xfrm>
            <a:off x="4643438" y="1052513"/>
            <a:ext cx="4176712" cy="360362"/>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sz="1600" b="1" noProof="1">
                <a:solidFill>
                  <a:srgbClr val="FFFFFF"/>
                </a:solidFill>
                <a:latin typeface="Calibri" pitchFamily="34" charset="0"/>
                <a:cs typeface="Calibri" pitchFamily="34" charset="0"/>
              </a:rPr>
              <a:t>ISO 9001:2008 STANDARDI MADDELERİ</a:t>
            </a: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ISO 9001:2008 STANDARDI MADDELERİ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4329" name="Rectangle 5"/>
          <p:cNvSpPr>
            <a:spLocks noChangeArrowheads="1"/>
          </p:cNvSpPr>
          <p:nvPr/>
        </p:nvSpPr>
        <p:spPr bwMode="gray">
          <a:xfrm>
            <a:off x="4645025" y="1412875"/>
            <a:ext cx="4175125"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lvl="2">
              <a:buClr>
                <a:srgbClr val="292929"/>
              </a:buClr>
            </a:pPr>
            <a:r>
              <a:rPr lang="tr-TR" sz="1400" i="1" noProof="1">
                <a:solidFill>
                  <a:srgbClr val="000000"/>
                </a:solidFill>
                <a:latin typeface="Calibri" pitchFamily="34" charset="0"/>
                <a:cs typeface="Calibri" pitchFamily="34" charset="0"/>
              </a:rPr>
              <a:t>7.3.4 T.asarım ve eliştirmenin gözden geç</a:t>
            </a:r>
          </a:p>
          <a:p>
            <a:pPr lvl="2">
              <a:buClr>
                <a:srgbClr val="292929"/>
              </a:buClr>
            </a:pPr>
            <a:r>
              <a:rPr lang="tr-TR" sz="1400" i="1" noProof="1">
                <a:solidFill>
                  <a:srgbClr val="000000"/>
                </a:solidFill>
                <a:latin typeface="Calibri" pitchFamily="34" charset="0"/>
                <a:cs typeface="Calibri" pitchFamily="34" charset="0"/>
              </a:rPr>
              <a:t>7.3.5 Tasarım ve geliştirmenin doğrulan.</a:t>
            </a:r>
          </a:p>
          <a:p>
            <a:pPr lvl="2">
              <a:buClr>
                <a:srgbClr val="292929"/>
              </a:buClr>
            </a:pPr>
            <a:r>
              <a:rPr lang="tr-TR" sz="1400" i="1" noProof="1">
                <a:solidFill>
                  <a:srgbClr val="000000"/>
                </a:solidFill>
                <a:latin typeface="Calibri" pitchFamily="34" charset="0"/>
                <a:cs typeface="Calibri" pitchFamily="34" charset="0"/>
              </a:rPr>
              <a:t>7.3.6 Tasarım ve geliştirmenin g.kılınması</a:t>
            </a:r>
          </a:p>
          <a:p>
            <a:pPr lvl="2">
              <a:buClr>
                <a:srgbClr val="292929"/>
              </a:buClr>
            </a:pPr>
            <a:r>
              <a:rPr lang="tr-TR" sz="1400" i="1" noProof="1">
                <a:solidFill>
                  <a:srgbClr val="000000"/>
                </a:solidFill>
                <a:latin typeface="Calibri" pitchFamily="34" charset="0"/>
                <a:cs typeface="Calibri" pitchFamily="34" charset="0"/>
              </a:rPr>
              <a:t>7.3.7 Tasarım ve geliştirme değiş. kontrolü</a:t>
            </a:r>
          </a:p>
          <a:p>
            <a:pPr lvl="2">
              <a:buClr>
                <a:srgbClr val="292929"/>
              </a:buClr>
            </a:pPr>
            <a:endParaRPr lang="tr-TR" sz="1400" i="1" noProof="1">
              <a:solidFill>
                <a:srgbClr val="000000"/>
              </a:solidFill>
              <a:latin typeface="Calibri" pitchFamily="34" charset="0"/>
              <a:cs typeface="Calibri" pitchFamily="34" charset="0"/>
            </a:endParaRPr>
          </a:p>
          <a:p>
            <a:pPr lvl="1">
              <a:buClr>
                <a:srgbClr val="292929"/>
              </a:buClr>
            </a:pPr>
            <a:r>
              <a:rPr lang="tr-TR" sz="1400" i="1" noProof="1">
                <a:solidFill>
                  <a:srgbClr val="000000"/>
                </a:solidFill>
                <a:latin typeface="Calibri" pitchFamily="34" charset="0"/>
                <a:cs typeface="Calibri" pitchFamily="34" charset="0"/>
              </a:rPr>
              <a:t>7.4 Satın Alma</a:t>
            </a:r>
          </a:p>
          <a:p>
            <a:pPr lvl="2">
              <a:buClr>
                <a:srgbClr val="292929"/>
              </a:buClr>
            </a:pPr>
            <a:r>
              <a:rPr lang="tr-TR" sz="1400" i="1" noProof="1">
                <a:solidFill>
                  <a:srgbClr val="000000"/>
                </a:solidFill>
                <a:latin typeface="Calibri" pitchFamily="34" charset="0"/>
                <a:cs typeface="Calibri" pitchFamily="34" charset="0"/>
              </a:rPr>
              <a:t>7.4.1 Satın Alma Prosesi</a:t>
            </a:r>
          </a:p>
          <a:p>
            <a:pPr lvl="2">
              <a:buClr>
                <a:srgbClr val="292929"/>
              </a:buClr>
            </a:pPr>
            <a:r>
              <a:rPr lang="tr-TR" sz="1400" i="1" noProof="1">
                <a:solidFill>
                  <a:srgbClr val="000000"/>
                </a:solidFill>
                <a:latin typeface="Calibri" pitchFamily="34" charset="0"/>
                <a:cs typeface="Calibri" pitchFamily="34" charset="0"/>
              </a:rPr>
              <a:t>7.4.2 Satın Alma Bilgisi</a:t>
            </a:r>
          </a:p>
          <a:p>
            <a:pPr lvl="2">
              <a:buClr>
                <a:srgbClr val="292929"/>
              </a:buClr>
            </a:pPr>
            <a:r>
              <a:rPr lang="tr-TR" sz="1400" i="1" noProof="1">
                <a:solidFill>
                  <a:srgbClr val="000000"/>
                </a:solidFill>
                <a:latin typeface="Calibri" pitchFamily="34" charset="0"/>
                <a:cs typeface="Calibri" pitchFamily="34" charset="0"/>
              </a:rPr>
              <a:t>7.4.3 Satın Alınan Ürünün Doğrulaması</a:t>
            </a:r>
          </a:p>
          <a:p>
            <a:pPr lvl="2">
              <a:buClr>
                <a:srgbClr val="292929"/>
              </a:buClr>
            </a:pPr>
            <a:endParaRPr lang="tr-TR" sz="1400" i="1" noProof="1">
              <a:solidFill>
                <a:srgbClr val="000000"/>
              </a:solidFill>
              <a:latin typeface="Calibri" pitchFamily="34" charset="0"/>
              <a:cs typeface="Calibri" pitchFamily="34" charset="0"/>
            </a:endParaRPr>
          </a:p>
          <a:p>
            <a:pPr lvl="1">
              <a:buClr>
                <a:srgbClr val="292929"/>
              </a:buClr>
            </a:pPr>
            <a:r>
              <a:rPr lang="tr-TR" sz="1400" i="1" noProof="1">
                <a:solidFill>
                  <a:srgbClr val="000000"/>
                </a:solidFill>
                <a:latin typeface="Calibri" pitchFamily="34" charset="0"/>
                <a:cs typeface="Calibri" pitchFamily="34" charset="0"/>
              </a:rPr>
              <a:t>7.5 Üretim ve Hizmetin Sunumu</a:t>
            </a:r>
          </a:p>
          <a:p>
            <a:pPr lvl="2">
              <a:buClr>
                <a:srgbClr val="292929"/>
              </a:buClr>
            </a:pPr>
            <a:r>
              <a:rPr lang="tr-TR" sz="1400" i="1" noProof="1">
                <a:solidFill>
                  <a:srgbClr val="000000"/>
                </a:solidFill>
                <a:latin typeface="Calibri" pitchFamily="34" charset="0"/>
                <a:cs typeface="Calibri" pitchFamily="34" charset="0"/>
              </a:rPr>
              <a:t>7.5.1 Üretim ve h. Sunumunun Kontrolü</a:t>
            </a:r>
          </a:p>
          <a:p>
            <a:pPr lvl="2">
              <a:buClr>
                <a:srgbClr val="292929"/>
              </a:buClr>
            </a:pPr>
            <a:r>
              <a:rPr lang="tr-TR" sz="1400" i="1" noProof="1">
                <a:solidFill>
                  <a:srgbClr val="000000"/>
                </a:solidFill>
                <a:latin typeface="Calibri" pitchFamily="34" charset="0"/>
                <a:cs typeface="Calibri" pitchFamily="34" charset="0"/>
              </a:rPr>
              <a:t>7.5.2. Üretim ve h. sunumu için pr. g. kıl.</a:t>
            </a:r>
          </a:p>
          <a:p>
            <a:pPr lvl="2">
              <a:buClr>
                <a:srgbClr val="292929"/>
              </a:buClr>
            </a:pPr>
            <a:r>
              <a:rPr lang="tr-TR" sz="1400" i="1" noProof="1">
                <a:solidFill>
                  <a:srgbClr val="000000"/>
                </a:solidFill>
                <a:latin typeface="Calibri" pitchFamily="34" charset="0"/>
                <a:cs typeface="Calibri" pitchFamily="34" charset="0"/>
              </a:rPr>
              <a:t>7.5.3 Tanımlama ve İzlenebilirlik</a:t>
            </a:r>
          </a:p>
          <a:p>
            <a:pPr lvl="2">
              <a:buClr>
                <a:srgbClr val="292929"/>
              </a:buClr>
            </a:pPr>
            <a:r>
              <a:rPr lang="tr-TR" sz="1400" i="1" noProof="1">
                <a:solidFill>
                  <a:srgbClr val="000000"/>
                </a:solidFill>
                <a:latin typeface="Calibri" pitchFamily="34" charset="0"/>
                <a:cs typeface="Calibri" pitchFamily="34" charset="0"/>
              </a:rPr>
              <a:t>7.5.4 Müşteri Mülkiyeti</a:t>
            </a:r>
          </a:p>
          <a:p>
            <a:pPr lvl="2">
              <a:buClr>
                <a:srgbClr val="292929"/>
              </a:buClr>
            </a:pPr>
            <a:r>
              <a:rPr lang="tr-TR" sz="1400" i="1" noProof="1">
                <a:solidFill>
                  <a:srgbClr val="000000"/>
                </a:solidFill>
                <a:latin typeface="Calibri" pitchFamily="34" charset="0"/>
                <a:cs typeface="Calibri" pitchFamily="34" charset="0"/>
              </a:rPr>
              <a:t>7.5.5 Ürünün Muhafazası</a:t>
            </a:r>
          </a:p>
          <a:p>
            <a:pPr lvl="2">
              <a:buClr>
                <a:srgbClr val="292929"/>
              </a:buClr>
            </a:pPr>
            <a:endParaRPr lang="tr-TR" sz="1400" i="1" noProof="1">
              <a:solidFill>
                <a:srgbClr val="000000"/>
              </a:solidFill>
              <a:latin typeface="Calibri" pitchFamily="34" charset="0"/>
              <a:cs typeface="Calibri" pitchFamily="34" charset="0"/>
            </a:endParaRPr>
          </a:p>
          <a:p>
            <a:pPr lvl="1">
              <a:buClr>
                <a:srgbClr val="292929"/>
              </a:buClr>
            </a:pPr>
            <a:r>
              <a:rPr lang="tr-TR" sz="1400" i="1" noProof="1">
                <a:solidFill>
                  <a:srgbClr val="000000"/>
                </a:solidFill>
                <a:latin typeface="Calibri" pitchFamily="34" charset="0"/>
                <a:cs typeface="Calibri" pitchFamily="34" charset="0"/>
              </a:rPr>
              <a:t>7.6. İzleme ve Ölçme Donanımının Kontrolü</a:t>
            </a:r>
          </a:p>
          <a:p>
            <a:pPr>
              <a:buClr>
                <a:srgbClr val="292929"/>
              </a:buClr>
            </a:pPr>
            <a:endParaRPr lang="tr-TR" sz="1400" i="1" noProof="1">
              <a:solidFill>
                <a:srgbClr val="000000"/>
              </a:solidFill>
              <a:latin typeface="Calibri" pitchFamily="34" charset="0"/>
              <a:cs typeface="Calibri" pitchFamily="34" charset="0"/>
            </a:endParaRPr>
          </a:p>
          <a:p>
            <a:pPr>
              <a:buClr>
                <a:srgbClr val="292929"/>
              </a:buClr>
            </a:pPr>
            <a:endParaRPr lang="tr-TR" sz="1400" i="1" noProof="1">
              <a:solidFill>
                <a:srgbClr val="000000"/>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5348" name="Rectangle 19"/>
          <p:cNvSpPr>
            <a:spLocks noChangeArrowheads="1"/>
          </p:cNvSpPr>
          <p:nvPr/>
        </p:nvSpPr>
        <p:spPr bwMode="gray">
          <a:xfrm>
            <a:off x="323850" y="1052513"/>
            <a:ext cx="4175125"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1600" b="1" noProof="1">
                <a:solidFill>
                  <a:srgbClr val="000000"/>
                </a:solidFill>
                <a:latin typeface="Calibri" pitchFamily="34" charset="0"/>
                <a:cs typeface="Calibri" pitchFamily="34" charset="0"/>
              </a:rPr>
              <a:t>ISO 9001:2008 STANDARDI MADDELERİ</a:t>
            </a:r>
          </a:p>
        </p:txBody>
      </p:sp>
      <p:sp>
        <p:nvSpPr>
          <p:cNvPr id="9" name="Rectangle 5"/>
          <p:cNvSpPr>
            <a:spLocks noChangeArrowheads="1"/>
          </p:cNvSpPr>
          <p:nvPr/>
        </p:nvSpPr>
        <p:spPr bwMode="gray">
          <a:xfrm>
            <a:off x="323850" y="1412875"/>
            <a:ext cx="4175125"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en-US" sz="1400" b="1" i="1" noProof="1">
                <a:solidFill>
                  <a:srgbClr val="000000"/>
                </a:solidFill>
                <a:latin typeface="Calibri" pitchFamily="34" charset="0"/>
                <a:cs typeface="Calibri" pitchFamily="34" charset="0"/>
              </a:rPr>
              <a:t>8 ÖLÇME, ANALİZ VE İYİLEŞTİRME</a:t>
            </a:r>
          </a:p>
          <a:p>
            <a:pPr lvl="1">
              <a:spcAft>
                <a:spcPts val="0"/>
              </a:spcAft>
              <a:buClr>
                <a:srgbClr val="292929"/>
              </a:buClr>
              <a:defRPr/>
            </a:pPr>
            <a:r>
              <a:rPr lang="en-US" sz="1400" i="1" noProof="1">
                <a:solidFill>
                  <a:srgbClr val="000000"/>
                </a:solidFill>
                <a:latin typeface="Calibri" pitchFamily="34" charset="0"/>
                <a:cs typeface="Calibri" pitchFamily="34" charset="0"/>
              </a:rPr>
              <a:t>8.1 Genel</a:t>
            </a:r>
          </a:p>
          <a:p>
            <a:pPr lvl="1">
              <a:spcAft>
                <a:spcPts val="0"/>
              </a:spcAft>
              <a:buClr>
                <a:srgbClr val="292929"/>
              </a:buClr>
              <a:defRPr/>
            </a:pPr>
            <a:r>
              <a:rPr lang="en-US" sz="1400" i="1" noProof="1">
                <a:solidFill>
                  <a:srgbClr val="000000"/>
                </a:solidFill>
                <a:latin typeface="Calibri" pitchFamily="34" charset="0"/>
                <a:cs typeface="Calibri" pitchFamily="34" charset="0"/>
              </a:rPr>
              <a:t>8.2 İzleme ve </a:t>
            </a:r>
            <a:r>
              <a:rPr lang="tr-TR" sz="1400" i="1" noProof="1">
                <a:solidFill>
                  <a:srgbClr val="000000"/>
                </a:solidFill>
                <a:latin typeface="Calibri" pitchFamily="34" charset="0"/>
                <a:cs typeface="Calibri" pitchFamily="34" charset="0"/>
              </a:rPr>
              <a:t>Ö</a:t>
            </a:r>
            <a:r>
              <a:rPr lang="en-US" sz="1400" i="1" noProof="1">
                <a:solidFill>
                  <a:srgbClr val="000000"/>
                </a:solidFill>
                <a:latin typeface="Calibri" pitchFamily="34" charset="0"/>
                <a:cs typeface="Calibri" pitchFamily="34" charset="0"/>
              </a:rPr>
              <a:t>lçme</a:t>
            </a:r>
          </a:p>
          <a:p>
            <a:pPr>
              <a:spcAft>
                <a:spcPts val="0"/>
              </a:spcAft>
              <a:buClr>
                <a:srgbClr val="292929"/>
              </a:buClr>
              <a:defRPr/>
            </a:pPr>
            <a:r>
              <a:rPr lang="en-US" sz="1400" i="1" noProof="1">
                <a:solidFill>
                  <a:srgbClr val="000000"/>
                </a:solidFill>
                <a:latin typeface="Calibri" pitchFamily="34" charset="0"/>
                <a:cs typeface="Calibri" pitchFamily="34" charset="0"/>
              </a:rPr>
              <a:t>	8.2.1 Müşteri memnuniyeti</a:t>
            </a:r>
          </a:p>
          <a:p>
            <a:pPr>
              <a:spcAft>
                <a:spcPts val="0"/>
              </a:spcAft>
              <a:buClr>
                <a:srgbClr val="292929"/>
              </a:buClr>
              <a:defRPr/>
            </a:pPr>
            <a:r>
              <a:rPr lang="en-US" sz="1400" i="1" noProof="1">
                <a:solidFill>
                  <a:srgbClr val="000000"/>
                </a:solidFill>
                <a:latin typeface="Calibri" pitchFamily="34" charset="0"/>
                <a:cs typeface="Calibri" pitchFamily="34" charset="0"/>
              </a:rPr>
              <a:t>	8.2.2 İç tetkik</a:t>
            </a:r>
          </a:p>
          <a:p>
            <a:pPr>
              <a:spcAft>
                <a:spcPts val="0"/>
              </a:spcAft>
              <a:buClr>
                <a:srgbClr val="292929"/>
              </a:buClr>
              <a:defRPr/>
            </a:pPr>
            <a:r>
              <a:rPr lang="en-US" sz="1400" i="1" noProof="1">
                <a:solidFill>
                  <a:srgbClr val="000000"/>
                </a:solidFill>
                <a:latin typeface="Calibri" pitchFamily="34" charset="0"/>
                <a:cs typeface="Calibri" pitchFamily="34" charset="0"/>
              </a:rPr>
              <a:t>	8.2.3 Proseslerin izlenmesi ve ölçül.</a:t>
            </a:r>
          </a:p>
          <a:p>
            <a:pPr>
              <a:spcAft>
                <a:spcPts val="0"/>
              </a:spcAft>
              <a:buClr>
                <a:srgbClr val="292929"/>
              </a:buClr>
              <a:defRPr/>
            </a:pPr>
            <a:r>
              <a:rPr lang="en-US" sz="1400" i="1" noProof="1">
                <a:solidFill>
                  <a:srgbClr val="000000"/>
                </a:solidFill>
                <a:latin typeface="Calibri" pitchFamily="34" charset="0"/>
                <a:cs typeface="Calibri" pitchFamily="34" charset="0"/>
              </a:rPr>
              <a:t>	8.2.4 Ürünün izlenmesi ve ölçül.</a:t>
            </a:r>
            <a:endParaRPr lang="tr-TR" sz="1400" i="1" noProof="1">
              <a:solidFill>
                <a:srgbClr val="000000"/>
              </a:solidFill>
              <a:latin typeface="Calibri" pitchFamily="34" charset="0"/>
              <a:cs typeface="Calibri" pitchFamily="34" charset="0"/>
            </a:endParaRPr>
          </a:p>
          <a:p>
            <a:pPr>
              <a:spcAft>
                <a:spcPts val="0"/>
              </a:spcAft>
              <a:buClr>
                <a:srgbClr val="292929"/>
              </a:buClr>
              <a:defRPr/>
            </a:pPr>
            <a:endParaRPr lang="en-US" sz="1400" i="1" noProof="1">
              <a:solidFill>
                <a:srgbClr val="000000"/>
              </a:solidFill>
              <a:latin typeface="Calibri" pitchFamily="34" charset="0"/>
              <a:cs typeface="Calibri" pitchFamily="34" charset="0"/>
            </a:endParaRPr>
          </a:p>
          <a:p>
            <a:pPr lvl="1">
              <a:spcAft>
                <a:spcPts val="0"/>
              </a:spcAft>
              <a:buClr>
                <a:srgbClr val="292929"/>
              </a:buClr>
              <a:defRPr/>
            </a:pPr>
            <a:r>
              <a:rPr lang="en-US" sz="1400" i="1" noProof="1">
                <a:solidFill>
                  <a:srgbClr val="000000"/>
                </a:solidFill>
                <a:latin typeface="Calibri" pitchFamily="34" charset="0"/>
                <a:cs typeface="Calibri" pitchFamily="34" charset="0"/>
              </a:rPr>
              <a:t>8.3 Uygun </a:t>
            </a:r>
            <a:r>
              <a:rPr lang="tr-TR" sz="1400" i="1" noProof="1">
                <a:solidFill>
                  <a:srgbClr val="000000"/>
                </a:solidFill>
                <a:latin typeface="Calibri" pitchFamily="34" charset="0"/>
                <a:cs typeface="Calibri" pitchFamily="34" charset="0"/>
              </a:rPr>
              <a:t>O</a:t>
            </a:r>
            <a:r>
              <a:rPr lang="en-US" sz="1400" i="1" noProof="1">
                <a:solidFill>
                  <a:srgbClr val="000000"/>
                </a:solidFill>
                <a:latin typeface="Calibri" pitchFamily="34" charset="0"/>
                <a:cs typeface="Calibri" pitchFamily="34" charset="0"/>
              </a:rPr>
              <a:t>lmayan </a:t>
            </a:r>
            <a:r>
              <a:rPr lang="tr-TR" sz="1400" i="1" noProof="1">
                <a:solidFill>
                  <a:srgbClr val="000000"/>
                </a:solidFill>
                <a:latin typeface="Calibri" pitchFamily="34" charset="0"/>
                <a:cs typeface="Calibri" pitchFamily="34" charset="0"/>
              </a:rPr>
              <a:t>Ü</a:t>
            </a:r>
            <a:r>
              <a:rPr lang="en-US" sz="1400" i="1" noProof="1">
                <a:solidFill>
                  <a:srgbClr val="000000"/>
                </a:solidFill>
                <a:latin typeface="Calibri" pitchFamily="34" charset="0"/>
                <a:cs typeface="Calibri" pitchFamily="34" charset="0"/>
              </a:rPr>
              <a:t>rünün </a:t>
            </a:r>
            <a:r>
              <a:rPr lang="tr-TR" sz="1400" i="1" noProof="1">
                <a:solidFill>
                  <a:srgbClr val="000000"/>
                </a:solidFill>
                <a:latin typeface="Calibri" pitchFamily="34" charset="0"/>
                <a:cs typeface="Calibri" pitchFamily="34" charset="0"/>
              </a:rPr>
              <a:t>K</a:t>
            </a:r>
            <a:r>
              <a:rPr lang="en-US" sz="1400" i="1" noProof="1">
                <a:solidFill>
                  <a:srgbClr val="000000"/>
                </a:solidFill>
                <a:latin typeface="Calibri" pitchFamily="34" charset="0"/>
                <a:cs typeface="Calibri" pitchFamily="34" charset="0"/>
              </a:rPr>
              <a:t>ontrolü </a:t>
            </a:r>
          </a:p>
          <a:p>
            <a:pPr lvl="1">
              <a:spcAft>
                <a:spcPts val="0"/>
              </a:spcAft>
              <a:buClr>
                <a:srgbClr val="292929"/>
              </a:buClr>
              <a:defRPr/>
            </a:pPr>
            <a:r>
              <a:rPr lang="en-US" sz="1400" i="1" noProof="1">
                <a:solidFill>
                  <a:srgbClr val="000000"/>
                </a:solidFill>
                <a:latin typeface="Calibri" pitchFamily="34" charset="0"/>
                <a:cs typeface="Calibri" pitchFamily="34" charset="0"/>
              </a:rPr>
              <a:t>8.4 Veri Analizi</a:t>
            </a:r>
          </a:p>
          <a:p>
            <a:pPr lvl="1">
              <a:spcAft>
                <a:spcPts val="0"/>
              </a:spcAft>
              <a:buClr>
                <a:srgbClr val="292929"/>
              </a:buClr>
              <a:defRPr/>
            </a:pPr>
            <a:r>
              <a:rPr lang="en-US" sz="1400" i="1" noProof="1">
                <a:solidFill>
                  <a:srgbClr val="000000"/>
                </a:solidFill>
                <a:latin typeface="Calibri" pitchFamily="34" charset="0"/>
                <a:cs typeface="Calibri" pitchFamily="34" charset="0"/>
              </a:rPr>
              <a:t>8.5 İyileştirme</a:t>
            </a:r>
          </a:p>
          <a:p>
            <a:pPr>
              <a:spcAft>
                <a:spcPts val="0"/>
              </a:spcAft>
              <a:buClr>
                <a:srgbClr val="292929"/>
              </a:buClr>
              <a:defRPr/>
            </a:pPr>
            <a:r>
              <a:rPr lang="en-US" sz="1400" i="1" noProof="1">
                <a:solidFill>
                  <a:srgbClr val="000000"/>
                </a:solidFill>
                <a:latin typeface="Calibri" pitchFamily="34" charset="0"/>
                <a:cs typeface="Calibri" pitchFamily="34" charset="0"/>
              </a:rPr>
              <a:t>	8.5.1 Sürekli </a:t>
            </a:r>
            <a:r>
              <a:rPr lang="tr-TR" sz="1400" i="1" noProof="1">
                <a:solidFill>
                  <a:srgbClr val="000000"/>
                </a:solidFill>
                <a:latin typeface="Calibri" pitchFamily="34" charset="0"/>
                <a:cs typeface="Calibri" pitchFamily="34" charset="0"/>
              </a:rPr>
              <a:t>İ</a:t>
            </a:r>
            <a:r>
              <a:rPr lang="en-US" sz="1400" i="1" noProof="1">
                <a:solidFill>
                  <a:srgbClr val="000000"/>
                </a:solidFill>
                <a:latin typeface="Calibri" pitchFamily="34" charset="0"/>
                <a:cs typeface="Calibri" pitchFamily="34" charset="0"/>
              </a:rPr>
              <a:t>yileştirme</a:t>
            </a:r>
          </a:p>
          <a:p>
            <a:pPr>
              <a:spcAft>
                <a:spcPts val="0"/>
              </a:spcAft>
              <a:buClr>
                <a:srgbClr val="292929"/>
              </a:buClr>
              <a:defRPr/>
            </a:pPr>
            <a:r>
              <a:rPr lang="en-US" sz="1400" i="1" noProof="1">
                <a:solidFill>
                  <a:srgbClr val="000000"/>
                </a:solidFill>
                <a:latin typeface="Calibri" pitchFamily="34" charset="0"/>
                <a:cs typeface="Calibri" pitchFamily="34" charset="0"/>
              </a:rPr>
              <a:t>	8.5.2 Düzeltici </a:t>
            </a:r>
            <a:r>
              <a:rPr lang="tr-TR" sz="1400" i="1" noProof="1">
                <a:solidFill>
                  <a:srgbClr val="000000"/>
                </a:solidFill>
                <a:latin typeface="Calibri" pitchFamily="34" charset="0"/>
                <a:cs typeface="Calibri" pitchFamily="34" charset="0"/>
              </a:rPr>
              <a:t>F</a:t>
            </a:r>
            <a:r>
              <a:rPr lang="en-US" sz="1400" i="1" noProof="1">
                <a:solidFill>
                  <a:srgbClr val="000000"/>
                </a:solidFill>
                <a:latin typeface="Calibri" pitchFamily="34" charset="0"/>
                <a:cs typeface="Calibri" pitchFamily="34" charset="0"/>
              </a:rPr>
              <a:t>aaliyet </a:t>
            </a:r>
          </a:p>
          <a:p>
            <a:pPr>
              <a:spcAft>
                <a:spcPts val="0"/>
              </a:spcAft>
              <a:buClr>
                <a:srgbClr val="292929"/>
              </a:buClr>
              <a:defRPr/>
            </a:pPr>
            <a:r>
              <a:rPr lang="en-US" sz="1400" i="1" noProof="1">
                <a:solidFill>
                  <a:srgbClr val="000000"/>
                </a:solidFill>
                <a:latin typeface="Calibri" pitchFamily="34" charset="0"/>
                <a:cs typeface="Calibri" pitchFamily="34" charset="0"/>
              </a:rPr>
              <a:t>	8.5.3 Önleyici </a:t>
            </a:r>
            <a:r>
              <a:rPr lang="tr-TR" sz="1400" i="1" noProof="1">
                <a:solidFill>
                  <a:srgbClr val="000000"/>
                </a:solidFill>
                <a:latin typeface="Calibri" pitchFamily="34" charset="0"/>
                <a:cs typeface="Calibri" pitchFamily="34" charset="0"/>
              </a:rPr>
              <a:t>F</a:t>
            </a:r>
            <a:r>
              <a:rPr lang="en-US" sz="1400" i="1" noProof="1">
                <a:solidFill>
                  <a:srgbClr val="000000"/>
                </a:solidFill>
                <a:latin typeface="Calibri" pitchFamily="34" charset="0"/>
                <a:cs typeface="Calibri" pitchFamily="34" charset="0"/>
              </a:rPr>
              <a:t>aaliyet</a:t>
            </a: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p:txBody>
      </p:sp>
      <p:sp>
        <p:nvSpPr>
          <p:cNvPr id="185350" name="Rectangle 19"/>
          <p:cNvSpPr>
            <a:spLocks noChangeArrowheads="1"/>
          </p:cNvSpPr>
          <p:nvPr/>
        </p:nvSpPr>
        <p:spPr bwMode="gray">
          <a:xfrm>
            <a:off x="4643438" y="1052513"/>
            <a:ext cx="4176712" cy="360362"/>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sz="1600" b="1" noProof="1">
                <a:solidFill>
                  <a:srgbClr val="FFFFFF"/>
                </a:solidFill>
                <a:latin typeface="Calibri" pitchFamily="34" charset="0"/>
                <a:cs typeface="Calibri" pitchFamily="34" charset="0"/>
              </a:rPr>
              <a:t>ISO 9001:2008 STANDARDI MADDELERİ</a:t>
            </a:r>
          </a:p>
        </p:txBody>
      </p:sp>
      <p:sp>
        <p:nvSpPr>
          <p:cNvPr id="1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ISO 9001:2008 STANDARDI MADDELERİ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5352" name="Rectangle 5"/>
          <p:cNvSpPr>
            <a:spLocks noChangeArrowheads="1"/>
          </p:cNvSpPr>
          <p:nvPr/>
        </p:nvSpPr>
        <p:spPr bwMode="gray">
          <a:xfrm>
            <a:off x="4645025" y="1412875"/>
            <a:ext cx="4175125"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buClr>
                <a:srgbClr val="292929"/>
              </a:buClr>
            </a:pPr>
            <a:r>
              <a:rPr lang="tr-TR" sz="1400" b="1" i="1" noProof="1">
                <a:solidFill>
                  <a:srgbClr val="000000"/>
                </a:solidFill>
                <a:latin typeface="Calibri" pitchFamily="34" charset="0"/>
                <a:cs typeface="Calibri" pitchFamily="34" charset="0"/>
              </a:rPr>
              <a:t>9 AKREDİTASYON İÇİN BAŞVURU İŞLEMLERİ</a:t>
            </a:r>
          </a:p>
        </p:txBody>
      </p:sp>
      <p:pic>
        <p:nvPicPr>
          <p:cNvPr id="185353" name="7 Resim" descr="pazarlam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2425700"/>
            <a:ext cx="2243138" cy="2579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nvGraphicFramePr>
        <p:xfrm>
          <a:off x="469900" y="1630363"/>
          <a:ext cx="7300913" cy="420687"/>
        </p:xfrm>
        <a:graphic>
          <a:graphicData uri="http://schemas.openxmlformats.org/drawingml/2006/table">
            <a:tbl>
              <a:tblPr/>
              <a:tblGrid>
                <a:gridCol w="5902278"/>
                <a:gridCol w="1398635"/>
              </a:tblGrid>
              <a:tr h="420687">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International Accreditation Forum</a:t>
                      </a:r>
                    </a:p>
                  </a:txBody>
                  <a:tcPr marL="89994" marR="89994" marT="46686" marB="46686"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IAF</a:t>
                      </a:r>
                    </a:p>
                  </a:txBody>
                  <a:tcPr marL="89994" marR="89994" marT="46686" marB="46686"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aphicFrame>
        <p:nvGraphicFramePr>
          <p:cNvPr id="5" name="Group 765"/>
          <p:cNvGraphicFramePr>
            <a:graphicFrameLocks noGrp="1"/>
          </p:cNvGraphicFramePr>
          <p:nvPr/>
        </p:nvGraphicFramePr>
        <p:xfrm>
          <a:off x="469900" y="2801938"/>
          <a:ext cx="7300913" cy="1685924"/>
        </p:xfrm>
        <a:graphic>
          <a:graphicData uri="http://schemas.openxmlformats.org/drawingml/2006/table">
            <a:tbl>
              <a:tblPr/>
              <a:tblGrid>
                <a:gridCol w="5929703"/>
                <a:gridCol w="1371210"/>
              </a:tblGrid>
              <a:tr h="421481">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European co-operation for Accreditation</a:t>
                      </a:r>
                    </a:p>
                  </a:txBody>
                  <a:tcPr marL="89994" marR="89994" marT="46774" marB="46774"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EA</a:t>
                      </a:r>
                    </a:p>
                  </a:txBody>
                  <a:tcPr marL="89994" marR="89994" marT="46774" marB="46774"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r h="421481">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Pacific Accreditation Cooperation</a:t>
                      </a:r>
                    </a:p>
                  </a:txBody>
                  <a:tcPr marL="89994" marR="89994" marT="46774" marB="46774"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PAC</a:t>
                      </a:r>
                    </a:p>
                  </a:txBody>
                  <a:tcPr marL="89994" marR="89994" marT="46774" marB="46774"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r h="421481">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Interamerican Accreditation Cooperation</a:t>
                      </a:r>
                    </a:p>
                  </a:txBody>
                  <a:tcPr marL="89994" marR="89994" marT="46774" marB="46774"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IAAC </a:t>
                      </a:r>
                    </a:p>
                  </a:txBody>
                  <a:tcPr marL="89994" marR="89994" marT="46774" marB="46774"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r h="421481">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en-US" sz="1600" b="0" i="0" u="none" strike="noStrike" cap="none" normalizeH="0" baseline="0" noProof="1" smtClean="0">
                          <a:ln>
                            <a:noFill/>
                          </a:ln>
                          <a:solidFill>
                            <a:schemeClr val="tx1"/>
                          </a:solidFill>
                          <a:effectLst/>
                          <a:latin typeface="Calibri" pitchFamily="34" charset="0"/>
                          <a:cs typeface="Calibri" pitchFamily="34" charset="0"/>
                        </a:rPr>
                        <a:t>Southern African Development Community in Accreditation</a:t>
                      </a:r>
                    </a:p>
                  </a:txBody>
                  <a:tcPr marL="89994" marR="89994" marT="46774" marB="46774"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SADCA</a:t>
                      </a:r>
                    </a:p>
                  </a:txBody>
                  <a:tcPr marL="89994" marR="89994" marT="46774" marB="46774"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186391" name="Text Box 1193"/>
          <p:cNvSpPr txBox="1">
            <a:spLocks noChangeArrowheads="1"/>
          </p:cNvSpPr>
          <p:nvPr/>
        </p:nvSpPr>
        <p:spPr bwMode="auto">
          <a:xfrm>
            <a:off x="442913" y="1168400"/>
            <a:ext cx="551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noProof="1">
                <a:solidFill>
                  <a:srgbClr val="004074"/>
                </a:solidFill>
                <a:latin typeface="Calibri" pitchFamily="34" charset="0"/>
                <a:cs typeface="Calibri" pitchFamily="34" charset="0"/>
              </a:rPr>
              <a:t>Uluslararası Akreditasyon Forumu</a:t>
            </a:r>
          </a:p>
        </p:txBody>
      </p:sp>
      <p:sp>
        <p:nvSpPr>
          <p:cNvPr id="186392" name="Text Box 1193"/>
          <p:cNvSpPr txBox="1">
            <a:spLocks noChangeArrowheads="1"/>
          </p:cNvSpPr>
          <p:nvPr/>
        </p:nvSpPr>
        <p:spPr bwMode="auto">
          <a:xfrm>
            <a:off x="442913" y="2349500"/>
            <a:ext cx="551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noProof="1">
                <a:solidFill>
                  <a:srgbClr val="6B9B1A"/>
                </a:solidFill>
                <a:latin typeface="Calibri" pitchFamily="34" charset="0"/>
                <a:cs typeface="Calibri" pitchFamily="34" charset="0"/>
              </a:rPr>
              <a:t>Bölgesel Akreditasyon Birlikleri</a:t>
            </a:r>
          </a:p>
        </p:txBody>
      </p: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AKREDİTASYON SİSTEMATİĞİ</a:t>
            </a:r>
          </a:p>
        </p:txBody>
      </p:sp>
      <p:pic>
        <p:nvPicPr>
          <p:cNvPr id="186394" name="Picture 2" descr="D:\DOKTOR\1-ISTANBULUZMAN\1-EĞİTİM KURUMU\1. İstanbuluzman\2-RESİMLER\Dünya-Uzay-Uçak\glo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217613"/>
            <a:ext cx="12779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95" name="Picture 3" descr="C:\Users\ahmet\Desktop\stock-photo-a-hand-holding-translucent-globe-97555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13" y="2809875"/>
            <a:ext cx="993775" cy="3322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4" name="Group 765"/>
          <p:cNvGraphicFramePr>
            <a:graphicFrameLocks noGrp="1"/>
          </p:cNvGraphicFramePr>
          <p:nvPr/>
        </p:nvGraphicFramePr>
        <p:xfrm>
          <a:off x="307975" y="3925888"/>
          <a:ext cx="7645400" cy="2108200"/>
        </p:xfrm>
        <a:graphic>
          <a:graphicData uri="http://schemas.openxmlformats.org/drawingml/2006/table">
            <a:tbl>
              <a:tblPr/>
              <a:tblGrid>
                <a:gridCol w="5664195"/>
                <a:gridCol w="1266828"/>
                <a:gridCol w="714377"/>
              </a:tblGrid>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Türk Standartları Enstitüsü</a:t>
                      </a:r>
                    </a:p>
                  </a:txBody>
                  <a:tcPr marL="90000" marR="90000"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TSE</a:t>
                      </a: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lumMod val="75000"/>
                        <a:lumOff val="2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Belgelendirme ve Gözetim Hizmetleri A.Ş.</a:t>
                      </a:r>
                    </a:p>
                  </a:txBody>
                  <a:tcPr marL="90000" marR="90000"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RoyalCert</a:t>
                      </a: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lumMod val="75000"/>
                        <a:lumOff val="2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SGS SA (İsviçre)</a:t>
                      </a:r>
                    </a:p>
                  </a:txBody>
                  <a:tcPr marL="90000" marR="90000"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SGS</a:t>
                      </a: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lumMod val="75000"/>
                        <a:lumOff val="2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en-US" sz="1600" b="0" i="0" u="none" strike="noStrike" cap="none" normalizeH="0" baseline="0" noProof="1" smtClean="0">
                          <a:ln>
                            <a:noFill/>
                          </a:ln>
                          <a:solidFill>
                            <a:schemeClr val="tx1"/>
                          </a:solidFill>
                          <a:effectLst/>
                          <a:latin typeface="Calibri" pitchFamily="34" charset="0"/>
                          <a:cs typeface="Calibri" pitchFamily="34" charset="0"/>
                        </a:rPr>
                        <a:t>Bureau Veritas Certification Holding SAS (Fransa-UKAS</a:t>
                      </a:r>
                      <a:r>
                        <a:rPr kumimoji="0" lang="tr-TR" sz="1600" b="0" i="0" u="none" strike="noStrike" cap="none" normalizeH="0" baseline="0" noProof="1" smtClean="0">
                          <a:ln>
                            <a:noFill/>
                          </a:ln>
                          <a:solidFill>
                            <a:schemeClr val="tx1"/>
                          </a:solidFill>
                          <a:effectLst/>
                          <a:latin typeface="Calibri" pitchFamily="34" charset="0"/>
                          <a:cs typeface="Calibri" pitchFamily="34" charset="0"/>
                        </a:rPr>
                        <a:t> </a:t>
                      </a:r>
                      <a:r>
                        <a:rPr kumimoji="0" lang="en-US" sz="1600" b="0" i="0" u="none" strike="noStrike" cap="none" normalizeH="0" baseline="0" noProof="1" smtClean="0">
                          <a:ln>
                            <a:noFill/>
                          </a:ln>
                          <a:solidFill>
                            <a:schemeClr val="tx1"/>
                          </a:solidFill>
                          <a:effectLst/>
                          <a:latin typeface="Calibri" pitchFamily="34" charset="0"/>
                          <a:cs typeface="Calibri" pitchFamily="34" charset="0"/>
                        </a:rPr>
                        <a:t>124 ülke</a:t>
                      </a:r>
                      <a:r>
                        <a:rPr kumimoji="0" lang="tr-TR" sz="1600" b="0" i="0" u="none" strike="noStrike" cap="none" normalizeH="0" baseline="0" noProof="1" smtClean="0">
                          <a:ln>
                            <a:noFill/>
                          </a:ln>
                          <a:solidFill>
                            <a:schemeClr val="tx1"/>
                          </a:solidFill>
                          <a:effectLst/>
                          <a:latin typeface="Calibri" pitchFamily="34" charset="0"/>
                          <a:cs typeface="Calibri" pitchFamily="34" charset="0"/>
                        </a:rPr>
                        <a:t>)</a:t>
                      </a:r>
                      <a:endParaRPr kumimoji="0" lang="en-US" sz="1600" b="0"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BVQI</a:t>
                      </a: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lumMod val="75000"/>
                        <a:lumOff val="2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en-US" sz="1600" b="0" i="0" u="none" strike="noStrike" cap="none" normalizeH="0" baseline="0" noProof="1" smtClean="0">
                          <a:ln>
                            <a:noFill/>
                          </a:ln>
                          <a:solidFill>
                            <a:schemeClr val="tx1"/>
                          </a:solidFill>
                          <a:effectLst/>
                          <a:latin typeface="Calibri" pitchFamily="34" charset="0"/>
                          <a:cs typeface="Calibri" pitchFamily="34" charset="0"/>
                        </a:rPr>
                        <a:t>World Certification Services Ltd. (İngiltere)</a:t>
                      </a:r>
                    </a:p>
                  </a:txBody>
                  <a:tcPr marL="90000" marR="90000"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WCS</a:t>
                      </a: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endParaRPr kumimoji="0" lang="tr-TR" sz="1800" b="1" i="0" u="none" strike="noStrike" cap="none" normalizeH="0" baseline="0" noProof="1" smtClean="0">
                        <a:ln>
                          <a:noFill/>
                        </a:ln>
                        <a:solidFill>
                          <a:schemeClr val="tx1"/>
                        </a:solidFill>
                        <a:effectLst/>
                        <a:latin typeface="Calibri" pitchFamily="34" charset="0"/>
                        <a:cs typeface="Calibri" pitchFamily="34" charset="0"/>
                      </a:endParaRPr>
                    </a:p>
                  </a:txBody>
                  <a:tcPr marL="90000" marR="90000"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lumMod val="75000"/>
                        <a:lumOff val="25000"/>
                      </a:schemeClr>
                    </a:solidFill>
                  </a:tcPr>
                </a:tc>
              </a:tr>
            </a:tbl>
          </a:graphicData>
        </a:graphic>
      </p:graphicFrame>
      <p:sp>
        <p:nvSpPr>
          <p:cNvPr id="187418" name="Text Box 1193"/>
          <p:cNvSpPr txBox="1">
            <a:spLocks noChangeArrowheads="1"/>
          </p:cNvSpPr>
          <p:nvPr/>
        </p:nvSpPr>
        <p:spPr bwMode="auto">
          <a:xfrm>
            <a:off x="280988" y="968375"/>
            <a:ext cx="551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a:solidFill>
                  <a:srgbClr val="6B9B1A"/>
                </a:solidFill>
                <a:latin typeface="Calibri" pitchFamily="34" charset="0"/>
                <a:cs typeface="Calibri" pitchFamily="34" charset="0"/>
              </a:rPr>
              <a:t>Ulusal Akreditasyon Kurumları</a:t>
            </a:r>
          </a:p>
        </p:txBody>
      </p:sp>
      <p:sp>
        <p:nvSpPr>
          <p:cNvPr id="187419" name="Text Box 1193"/>
          <p:cNvSpPr txBox="1">
            <a:spLocks noChangeArrowheads="1"/>
          </p:cNvSpPr>
          <p:nvPr/>
        </p:nvSpPr>
        <p:spPr bwMode="auto">
          <a:xfrm>
            <a:off x="280988" y="3540125"/>
            <a:ext cx="551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400" b="1" noProof="1">
                <a:solidFill>
                  <a:srgbClr val="6B9B1A"/>
                </a:solidFill>
                <a:latin typeface="Calibri" pitchFamily="34" charset="0"/>
                <a:cs typeface="Calibri" pitchFamily="34" charset="0"/>
              </a:rPr>
              <a:t>Belgelendirme Kurumları</a:t>
            </a:r>
          </a:p>
        </p:txBody>
      </p:sp>
      <p:graphicFrame>
        <p:nvGraphicFramePr>
          <p:cNvPr id="8" name="Group 765"/>
          <p:cNvGraphicFramePr>
            <a:graphicFrameLocks noGrp="1"/>
          </p:cNvGraphicFramePr>
          <p:nvPr/>
        </p:nvGraphicFramePr>
        <p:xfrm>
          <a:off x="307975" y="1401763"/>
          <a:ext cx="6935788" cy="2108200"/>
        </p:xfrm>
        <a:graphic>
          <a:graphicData uri="http://schemas.openxmlformats.org/drawingml/2006/table">
            <a:tbl>
              <a:tblPr/>
              <a:tblGrid>
                <a:gridCol w="5682962"/>
                <a:gridCol w="1252826"/>
              </a:tblGrid>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Turkish Accreditation Agency / Türk Akreditasyon Kurumu</a:t>
                      </a:r>
                    </a:p>
                  </a:txBody>
                  <a:tcPr marL="90005" marR="90005"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TURKAK</a:t>
                      </a:r>
                    </a:p>
                  </a:txBody>
                  <a:tcPr marL="90005" marR="90005"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United Kingdom Accreditation Service</a:t>
                      </a:r>
                    </a:p>
                  </a:txBody>
                  <a:tcPr marL="90005" marR="90005"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UKAS</a:t>
                      </a:r>
                    </a:p>
                  </a:txBody>
                  <a:tcPr marL="90005" marR="90005"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0" i="0" u="none" strike="noStrike" cap="none" normalizeH="0" baseline="0" noProof="1" smtClean="0">
                          <a:ln>
                            <a:noFill/>
                          </a:ln>
                          <a:solidFill>
                            <a:schemeClr val="tx1"/>
                          </a:solidFill>
                          <a:effectLst/>
                          <a:latin typeface="Calibri" pitchFamily="34" charset="0"/>
                          <a:cs typeface="Calibri" pitchFamily="34" charset="0"/>
                        </a:rPr>
                        <a:t>Comite Francais d'Accreditation (France)</a:t>
                      </a:r>
                    </a:p>
                  </a:txBody>
                  <a:tcPr marL="90005" marR="90005"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COFRAG</a:t>
                      </a:r>
                    </a:p>
                  </a:txBody>
                  <a:tcPr marL="90005" marR="90005"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en-US" sz="1600" b="0" i="0" u="none" strike="noStrike" cap="none" normalizeH="0" baseline="0" noProof="1" smtClean="0">
                          <a:ln>
                            <a:noFill/>
                          </a:ln>
                          <a:solidFill>
                            <a:schemeClr val="tx1"/>
                          </a:solidFill>
                          <a:effectLst/>
                          <a:latin typeface="Calibri" pitchFamily="34" charset="0"/>
                          <a:cs typeface="Calibri" pitchFamily="34" charset="0"/>
                        </a:rPr>
                        <a:t>German Accreditation / Deutsche Akkreditierungsstelle</a:t>
                      </a:r>
                    </a:p>
                  </a:txBody>
                  <a:tcPr marL="90005" marR="90005"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DAkkS</a:t>
                      </a:r>
                    </a:p>
                  </a:txBody>
                  <a:tcPr marL="90005" marR="90005"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r h="421640">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en-US" sz="1600" b="0" i="0" u="none" strike="noStrike" cap="none" normalizeH="0" baseline="0" noProof="1" smtClean="0">
                          <a:ln>
                            <a:noFill/>
                          </a:ln>
                          <a:solidFill>
                            <a:schemeClr val="tx1"/>
                          </a:solidFill>
                          <a:effectLst/>
                          <a:latin typeface="Calibri" pitchFamily="34" charset="0"/>
                          <a:cs typeface="Calibri" pitchFamily="34" charset="0"/>
                        </a:rPr>
                        <a:t>Raad Voor Accreditatie</a:t>
                      </a:r>
                    </a:p>
                  </a:txBody>
                  <a:tcPr marL="90005" marR="90005" marT="46792" marB="46792"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800" b="1" i="0" u="none" strike="noStrike" cap="none" normalizeH="0" baseline="0" noProof="1" smtClean="0">
                          <a:ln>
                            <a:noFill/>
                          </a:ln>
                          <a:solidFill>
                            <a:schemeClr val="tx1"/>
                          </a:solidFill>
                          <a:effectLst/>
                          <a:latin typeface="Calibri" pitchFamily="34" charset="0"/>
                          <a:cs typeface="Calibri" pitchFamily="34" charset="0"/>
                        </a:rPr>
                        <a:t>RVA</a:t>
                      </a:r>
                    </a:p>
                  </a:txBody>
                  <a:tcPr marL="90005" marR="90005" marT="46792" marB="46792"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AKREDİTASYON SİSTEMATİĞİ</a:t>
            </a:r>
          </a:p>
        </p:txBody>
      </p:sp>
      <p:pic>
        <p:nvPicPr>
          <p:cNvPr id="187438" name="Picture 3" descr="C:\Users\ahmet\Desktop\fr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763" y="1514475"/>
            <a:ext cx="17780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39" name="Picture 4" descr="C:\Users\ahmet\Desktop\eeee.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7263" y="4371975"/>
            <a:ext cx="574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40" name="Picture 5" descr="C:\Users\ahmet\Desktop\images.jpe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7263" y="3954463"/>
            <a:ext cx="5746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41" name="Picture 6" descr="C:\Users\ahmet\Desktop\imagese.jpe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5675" y="4800600"/>
            <a:ext cx="574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42" name="Picture 7" descr="C:\Users\ahmet\Desktop\imagesa.jpeg"/>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5675" y="5208588"/>
            <a:ext cx="5762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43" name="Picture 9" descr="C:\Users\ahmet\Desktop\imagesqq.jpeg"/>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0438" y="5643563"/>
            <a:ext cx="5762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58" name="Diyagram 37957"/>
          <p:cNvGraphicFramePr/>
          <p:nvPr/>
        </p:nvGraphicFramePr>
        <p:xfrm>
          <a:off x="-800100" y="1133475"/>
          <a:ext cx="10848975" cy="4991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AKREDİTASYON SİSTEMATİĞİ</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hteck 4"/>
          <p:cNvSpPr>
            <a:spLocks noChangeArrowheads="1"/>
          </p:cNvSpPr>
          <p:nvPr/>
        </p:nvSpPr>
        <p:spPr bwMode="auto">
          <a:xfrm>
            <a:off x="0" y="2780506"/>
            <a:ext cx="9133920" cy="2921887"/>
          </a:xfrm>
          <a:prstGeom prst="rect">
            <a:avLst/>
          </a:prstGeom>
          <a:noFill/>
          <a:ln w="9525" algn="ctr">
            <a:noFill/>
            <a:round/>
            <a:headEnd/>
            <a:tailEnd/>
          </a:ln>
        </p:spPr>
        <p:txBody>
          <a:bodyPr wrap="none" anchor="ctr"/>
          <a:lstStyle/>
          <a:p>
            <a:pPr marL="36000" algn="ctr">
              <a:defRPr/>
            </a:pP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Ulusal Kuruluşlar</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62" y="582613"/>
            <a:ext cx="2225675"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7547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39766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8"/>
          <p:cNvSpPr>
            <a:spLocks noChangeShapeType="1"/>
          </p:cNvSpPr>
          <p:nvPr/>
        </p:nvSpPr>
        <p:spPr bwMode="auto">
          <a:xfrm>
            <a:off x="314325" y="476885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0"/>
          <p:cNvSpPr>
            <a:spLocks noChangeShapeType="1"/>
          </p:cNvSpPr>
          <p:nvPr/>
        </p:nvSpPr>
        <p:spPr bwMode="auto">
          <a:xfrm>
            <a:off x="314325" y="556101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Text Box 16"/>
          <p:cNvSpPr txBox="1">
            <a:spLocks noChangeArrowheads="1"/>
          </p:cNvSpPr>
          <p:nvPr/>
        </p:nvSpPr>
        <p:spPr bwMode="auto">
          <a:xfrm>
            <a:off x="2703513" y="1771650"/>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 Teftiş Kurulu Başkanlığı)</a:t>
            </a:r>
          </a:p>
        </p:txBody>
      </p:sp>
      <p:sp>
        <p:nvSpPr>
          <p:cNvPr id="12" name="Text Box 17"/>
          <p:cNvSpPr txBox="1">
            <a:spLocks noChangeArrowheads="1"/>
          </p:cNvSpPr>
          <p:nvPr/>
        </p:nvSpPr>
        <p:spPr bwMode="auto">
          <a:xfrm>
            <a:off x="2703513" y="254317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 Sağlığı ve Güvenliği Genel Müdürlüğü)</a:t>
            </a:r>
          </a:p>
        </p:txBody>
      </p:sp>
      <p:sp>
        <p:nvSpPr>
          <p:cNvPr id="13" name="Text Box 18"/>
          <p:cNvSpPr txBox="1">
            <a:spLocks noChangeArrowheads="1"/>
          </p:cNvSpPr>
          <p:nvPr/>
        </p:nvSpPr>
        <p:spPr bwMode="auto">
          <a:xfrm>
            <a:off x="2730500" y="3354388"/>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 Sağlığı ve Güvenliği Merkezi Müdürlüğü)</a:t>
            </a:r>
          </a:p>
        </p:txBody>
      </p:sp>
      <p:sp>
        <p:nvSpPr>
          <p:cNvPr id="14" name="Text Box 19"/>
          <p:cNvSpPr txBox="1">
            <a:spLocks noChangeArrowheads="1"/>
          </p:cNvSpPr>
          <p:nvPr/>
        </p:nvSpPr>
        <p:spPr bwMode="auto">
          <a:xfrm>
            <a:off x="2703513" y="4138613"/>
            <a:ext cx="62230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 (Çalışma ve Sosyal Güvenlik Eğitim ve Araştıma Merkezi</a:t>
            </a:r>
          </a:p>
        </p:txBody>
      </p:sp>
      <p:sp>
        <p:nvSpPr>
          <p:cNvPr id="15" name="Text Box 20"/>
          <p:cNvSpPr txBox="1">
            <a:spLocks noChangeArrowheads="1"/>
          </p:cNvSpPr>
          <p:nvPr/>
        </p:nvSpPr>
        <p:spPr bwMode="auto">
          <a:xfrm>
            <a:off x="2730500" y="4951413"/>
            <a:ext cx="62642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(Sosyal Güvenlik Kurumu)</a:t>
            </a:r>
          </a:p>
        </p:txBody>
      </p:sp>
      <p:sp>
        <p:nvSpPr>
          <p:cNvPr id="16" name="Text Box 16"/>
          <p:cNvSpPr txBox="1">
            <a:spLocks noChangeArrowheads="1"/>
          </p:cNvSpPr>
          <p:nvPr/>
        </p:nvSpPr>
        <p:spPr bwMode="auto">
          <a:xfrm>
            <a:off x="1160463" y="1733550"/>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İTKB</a:t>
            </a:r>
            <a:r>
              <a:rPr lang="tr-TR" sz="2400" noProof="1">
                <a:solidFill>
                  <a:srgbClr val="000000"/>
                </a:solidFill>
                <a:latin typeface="Cambria" pitchFamily="18" charset="0"/>
              </a:rPr>
              <a:t> </a:t>
            </a:r>
          </a:p>
        </p:txBody>
      </p:sp>
      <p:sp>
        <p:nvSpPr>
          <p:cNvPr id="17" name="Text Box 17"/>
          <p:cNvSpPr txBox="1">
            <a:spLocks noChangeArrowheads="1"/>
          </p:cNvSpPr>
          <p:nvPr/>
        </p:nvSpPr>
        <p:spPr bwMode="auto">
          <a:xfrm>
            <a:off x="1160463" y="2503488"/>
            <a:ext cx="15430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İSGGM</a:t>
            </a:r>
            <a:endParaRPr lang="tr-TR" sz="2400" noProof="1">
              <a:solidFill>
                <a:srgbClr val="000000"/>
              </a:solidFill>
              <a:latin typeface="Cambria" pitchFamily="18" charset="0"/>
            </a:endParaRPr>
          </a:p>
        </p:txBody>
      </p:sp>
      <p:sp>
        <p:nvSpPr>
          <p:cNvPr id="18" name="Text Box 18"/>
          <p:cNvSpPr txBox="1">
            <a:spLocks noChangeArrowheads="1"/>
          </p:cNvSpPr>
          <p:nvPr/>
        </p:nvSpPr>
        <p:spPr bwMode="auto">
          <a:xfrm>
            <a:off x="1160463" y="3302000"/>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İSGÜM</a:t>
            </a:r>
          </a:p>
        </p:txBody>
      </p:sp>
      <p:sp>
        <p:nvSpPr>
          <p:cNvPr id="19" name="Text Box 19"/>
          <p:cNvSpPr txBox="1">
            <a:spLocks noChangeArrowheads="1"/>
          </p:cNvSpPr>
          <p:nvPr/>
        </p:nvSpPr>
        <p:spPr bwMode="auto">
          <a:xfrm>
            <a:off x="1160463" y="4071938"/>
            <a:ext cx="15430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ÇASGEM</a:t>
            </a:r>
            <a:endParaRPr lang="tr-TR" sz="2400" noProof="1">
              <a:solidFill>
                <a:srgbClr val="000000"/>
              </a:solidFill>
              <a:latin typeface="Cambria" pitchFamily="18" charset="0"/>
            </a:endParaRPr>
          </a:p>
        </p:txBody>
      </p:sp>
      <p:sp>
        <p:nvSpPr>
          <p:cNvPr id="20" name="Dikdörtgen 19"/>
          <p:cNvSpPr>
            <a:spLocks noChangeArrowheads="1"/>
          </p:cNvSpPr>
          <p:nvPr/>
        </p:nvSpPr>
        <p:spPr bwMode="auto">
          <a:xfrm>
            <a:off x="1184275" y="4883150"/>
            <a:ext cx="14541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p>
            <a:pPr marL="177800" indent="-177800" defTabSz="801688">
              <a:spcBef>
                <a:spcPct val="20000"/>
              </a:spcBef>
            </a:pPr>
            <a:r>
              <a:rPr lang="tr-TR" sz="2400" b="1">
                <a:solidFill>
                  <a:srgbClr val="000000"/>
                </a:solidFill>
                <a:latin typeface="Cambria" pitchFamily="18" charset="0"/>
              </a:rPr>
              <a:t>SGK</a:t>
            </a: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İSG KONUSUNDA ULUSAL KAMU KURULUŞLARI</a:t>
            </a:r>
          </a:p>
        </p:txBody>
      </p:sp>
      <p:sp>
        <p:nvSpPr>
          <p:cNvPr id="22" name="Text Box 16"/>
          <p:cNvSpPr txBox="1">
            <a:spLocks noChangeArrowheads="1"/>
          </p:cNvSpPr>
          <p:nvPr/>
        </p:nvSpPr>
        <p:spPr bwMode="auto">
          <a:xfrm>
            <a:off x="231775" y="1217613"/>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ÇSGB BAĞLI İSG FAALİYETLERİNDE BULUNAN KURULUŞLAR</a:t>
            </a:r>
          </a:p>
        </p:txBody>
      </p:sp>
      <p:pic>
        <p:nvPicPr>
          <p:cNvPr id="23" name="Picture 3" descr="D:\DOKTOR\9-ISTUZMAN\1-EĞİTİM KURUMU\1. İstanbuluzman\Ulusal ve Uluslararası Kuruluşlar\Yardımcı\Resim\ISGG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2428875"/>
            <a:ext cx="719138"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Resim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224213"/>
            <a:ext cx="719138"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4" descr="D:\DOKTOR\9-ISTUZMAN\1-EĞİTİM KURUMU\1. İstanbuluzman\Ulusal ve Uluslararası Kuruluşlar\Yardımcı\Resim\SGK1.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88" y="4800600"/>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6" descr="D:\DOKTOR\9-ISTUZMAN\1-EĞİTİM KURUMU\1. İstanbuluzman\Ulusal ve Uluslararası Kuruluşlar\Yardımcı\Resim\ÇASGEM1.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4006850"/>
            <a:ext cx="719138"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4"/>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 y="1638300"/>
            <a:ext cx="719138" cy="71913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
                                        <p:tgtEl>
                                          <p:spTgt spid="9"/>
                                        </p:tgtEl>
                                      </p:cBhvr>
                                    </p:animEffect>
                                  </p:childTnLst>
                                </p:cTn>
                              </p:par>
                            </p:childTnLst>
                          </p:cTn>
                        </p:par>
                        <p:par>
                          <p:cTn id="16" fill="hold" nodeType="afterGroup">
                            <p:stCondLst>
                              <p:cond delay="16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
                                        <p:tgtEl>
                                          <p:spTgt spid="4"/>
                                        </p:tgtEl>
                                      </p:cBhvr>
                                    </p:animEffect>
                                  </p:childTnLst>
                                </p:cTn>
                              </p:par>
                            </p:childTnLst>
                          </p:cTn>
                        </p:par>
                        <p:par>
                          <p:cTn id="20" fill="hold" nodeType="afterGroup">
                            <p:stCondLst>
                              <p:cond delay="1700"/>
                            </p:stCondLst>
                            <p:childTnLst>
                              <p:par>
                                <p:cTn id="21" presetID="2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100"/>
                                        <p:tgtEl>
                                          <p:spTgt spid="5"/>
                                        </p:tgtEl>
                                      </p:cBhvr>
                                    </p:animEffect>
                                  </p:childTnLst>
                                </p:cTn>
                              </p:par>
                            </p:childTnLst>
                          </p:cTn>
                        </p:par>
                        <p:par>
                          <p:cTn id="24" fill="hold" nodeType="afterGroup">
                            <p:stCondLst>
                              <p:cond delay="18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
                                        <p:tgtEl>
                                          <p:spTgt spid="7"/>
                                        </p:tgtEl>
                                      </p:cBhvr>
                                    </p:animEffect>
                                  </p:childTnLst>
                                </p:cTn>
                              </p:par>
                            </p:childTnLst>
                          </p:cTn>
                        </p:par>
                        <p:par>
                          <p:cTn id="28" fill="hold" nodeType="afterGroup">
                            <p:stCondLst>
                              <p:cond delay="19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100"/>
                                        <p:tgtEl>
                                          <p:spTgt spid="8"/>
                                        </p:tgtEl>
                                      </p:cBhvr>
                                    </p:animEffect>
                                  </p:childTnLst>
                                </p:cTn>
                              </p:par>
                            </p:childTnLst>
                          </p:cTn>
                        </p:par>
                        <p:par>
                          <p:cTn id="32" fill="hold" nodeType="afterGroup">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00"/>
                                        <p:tgtEl>
                                          <p:spTgt spid="10"/>
                                        </p:tgtEl>
                                      </p:cBhvr>
                                    </p:animEffect>
                                  </p:childTnLst>
                                </p:cTn>
                              </p:par>
                            </p:childTnLst>
                          </p:cTn>
                        </p:par>
                        <p:par>
                          <p:cTn id="36" fill="hold" nodeType="afterGroup">
                            <p:stCondLst>
                              <p:cond delay="2100"/>
                            </p:stCondLst>
                            <p:childTnLst>
                              <p:par>
                                <p:cTn id="37" presetID="1"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nodeType="afterGroup">
                            <p:stCondLst>
                              <p:cond delay="21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nodeType="afterGroup">
                            <p:stCondLst>
                              <p:cond delay="26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nodeType="afterGroup">
                            <p:stCondLst>
                              <p:cond delay="31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nodeType="afterGroup">
                            <p:stCondLst>
                              <p:cond delay="36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nodeType="afterGroup">
                            <p:stCondLst>
                              <p:cond delay="41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par>
                          <p:cTn id="59" fill="hold" nodeType="afterGroup">
                            <p:stCondLst>
                              <p:cond delay="4600"/>
                            </p:stCondLst>
                            <p:childTnLst>
                              <p:par>
                                <p:cTn id="60" presetID="10"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nodeType="afterGroup">
                            <p:stCondLst>
                              <p:cond delay="5100"/>
                            </p:stCondLst>
                            <p:childTnLst>
                              <p:par>
                                <p:cTn id="64" presetID="10" presetClass="entr" presetSubtype="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nodeType="afterGroup">
                            <p:stCondLst>
                              <p:cond delay="560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par>
                          <p:cTn id="71" fill="hold" nodeType="afterGroup">
                            <p:stCondLst>
                              <p:cond delay="6100"/>
                            </p:stCondLst>
                            <p:childTnLst>
                              <p:par>
                                <p:cTn id="72" presetID="10" presetClass="entr" presetSubtype="0"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nodeType="afterGroup">
                            <p:stCondLst>
                              <p:cond delay="66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par>
                          <p:cTn id="79" fill="hold" nodeType="afterGroup">
                            <p:stCondLst>
                              <p:cond delay="7100"/>
                            </p:stCondLst>
                            <p:childTnLst>
                              <p:par>
                                <p:cTn id="80" presetID="10" presetClass="entr" presetSubtype="0"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par>
                          <p:cTn id="83" fill="hold" nodeType="afterGroup">
                            <p:stCondLst>
                              <p:cond delay="7600"/>
                            </p:stCondLst>
                            <p:childTnLst>
                              <p:par>
                                <p:cTn id="84" presetID="10" presetClass="entr" presetSubtype="0"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par>
                          <p:cTn id="90" fill="hold" nodeType="afterGroup">
                            <p:stCondLst>
                              <p:cond delay="8100"/>
                            </p:stCondLst>
                            <p:childTnLst>
                              <p:par>
                                <p:cTn id="91" presetID="10"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Kuruluşlar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Aşağıdakilerden hangisi Çalışma ve Sosyal Güvenlik Bakanlığının hizmet birimleri arasında değildir</a:t>
            </a:r>
            <a:r>
              <a:rPr lang="tr-TR" sz="2000" b="1" i="1" dirty="0" smtClean="0">
                <a:solidFill>
                  <a:srgbClr val="000000"/>
                </a:solidFill>
                <a:latin typeface="Calibri" pitchFamily="34" charset="0"/>
                <a:cs typeface="Calibri" pitchFamily="34" charset="0"/>
              </a:rPr>
              <a:t>?</a:t>
            </a:r>
          </a:p>
          <a:p>
            <a:pPr>
              <a:spcAft>
                <a:spcPts val="0"/>
              </a:spcAft>
              <a:buClr>
                <a:srgbClr val="292929"/>
              </a:buClr>
              <a:defRPr/>
            </a:pPr>
            <a:endParaRPr lang="tr-TR" sz="2000" b="1" i="1" dirty="0">
              <a:solidFill>
                <a:srgbClr val="000000"/>
              </a:solidFill>
              <a:latin typeface="Calibri" pitchFamily="34" charset="0"/>
              <a:cs typeface="Calibri" pitchFamily="34" charset="0"/>
            </a:endParaRPr>
          </a:p>
          <a:p>
            <a:pPr marL="720000" lvl="1" indent="-252000">
              <a:spcAft>
                <a:spcPts val="0"/>
              </a:spcAft>
              <a:buClr>
                <a:srgbClr val="292929"/>
              </a:buClr>
              <a:buFont typeface="+mj-lt"/>
              <a:buAutoNum type="alphaUcPeriod"/>
              <a:defRPr/>
            </a:pPr>
            <a:r>
              <a:rPr lang="tr-TR" sz="2000" i="1" dirty="0" smtClean="0">
                <a:solidFill>
                  <a:srgbClr val="000000"/>
                </a:solidFill>
                <a:latin typeface="Calibri" pitchFamily="34" charset="0"/>
                <a:cs typeface="Calibri" pitchFamily="34" charset="0"/>
              </a:rPr>
              <a:t>Halk </a:t>
            </a:r>
            <a:r>
              <a:rPr lang="tr-TR" sz="2000" i="1" dirty="0">
                <a:solidFill>
                  <a:srgbClr val="000000"/>
                </a:solidFill>
                <a:latin typeface="Calibri" pitchFamily="34" charset="0"/>
                <a:cs typeface="Calibri" pitchFamily="34" charset="0"/>
              </a:rPr>
              <a:t>Sağlığı </a:t>
            </a:r>
            <a:r>
              <a:rPr lang="tr-TR" sz="2000" i="1" dirty="0" smtClean="0">
                <a:solidFill>
                  <a:srgbClr val="000000"/>
                </a:solidFill>
                <a:latin typeface="Calibri" pitchFamily="34" charset="0"/>
                <a:cs typeface="Calibri" pitchFamily="34" charset="0"/>
              </a:rPr>
              <a:t>Laboratuvarı</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İş Sağlığı ve Güvenliği Genel </a:t>
            </a:r>
            <a:r>
              <a:rPr lang="tr-TR" sz="2000" i="1" dirty="0" smtClean="0">
                <a:solidFill>
                  <a:srgbClr val="000000"/>
                </a:solidFill>
                <a:latin typeface="Calibri" pitchFamily="34" charset="0"/>
                <a:cs typeface="Calibri" pitchFamily="34" charset="0"/>
              </a:rPr>
              <a:t>Müdürlüğü</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İş Sağlığı ve Güvenliği Merkezi </a:t>
            </a:r>
            <a:r>
              <a:rPr lang="tr-TR" sz="2000" i="1" dirty="0" smtClean="0">
                <a:solidFill>
                  <a:srgbClr val="000000"/>
                </a:solidFill>
                <a:latin typeface="Calibri" pitchFamily="34" charset="0"/>
                <a:cs typeface="Calibri" pitchFamily="34" charset="0"/>
              </a:rPr>
              <a:t>Müdürlüğü</a:t>
            </a:r>
          </a:p>
          <a:p>
            <a:pPr marL="720000" lvl="1" indent="-252000">
              <a:spcAft>
                <a:spcPts val="0"/>
              </a:spcAft>
              <a:buClr>
                <a:srgbClr val="292929"/>
              </a:buClr>
              <a:buFont typeface="+mj-lt"/>
              <a:buAutoNum type="alphaUcPeriod"/>
              <a:defRPr/>
            </a:pPr>
            <a:r>
              <a:rPr lang="nn-NO" sz="2000" i="1" dirty="0">
                <a:solidFill>
                  <a:srgbClr val="000000"/>
                </a:solidFill>
                <a:latin typeface="Calibri" pitchFamily="34" charset="0"/>
                <a:cs typeface="Calibri" pitchFamily="34" charset="0"/>
              </a:rPr>
              <a:t>Çalışma ve Sosyal Güvenlik Eğitim ve Araştırma Merkezi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İGU</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3164516" y="2970123"/>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656090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Uluslararası Kuruluşlar</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a:solidFill>
                  <a:srgbClr val="000000"/>
                </a:solidFill>
                <a:latin typeface="Calibri" pitchFamily="34" charset="0"/>
                <a:cs typeface="Calibri" pitchFamily="34" charset="0"/>
              </a:rPr>
              <a:t>Aşağıdakilerden hangisi Çalışma ve Sosyal Güvenlik Bakanlığının hizmet birimleri arasında değildir</a:t>
            </a:r>
            <a:r>
              <a:rPr lang="tr-TR" sz="2000" b="1" i="1" dirty="0" smtClean="0">
                <a:solidFill>
                  <a:srgbClr val="000000"/>
                </a:solidFill>
                <a:latin typeface="Calibri" pitchFamily="34" charset="0"/>
                <a:cs typeface="Calibri" pitchFamily="34" charset="0"/>
              </a:rPr>
              <a:t>?</a:t>
            </a:r>
          </a:p>
          <a:p>
            <a:pPr>
              <a:spcAft>
                <a:spcPts val="0"/>
              </a:spcAft>
              <a:buClr>
                <a:srgbClr val="292929"/>
              </a:buClr>
              <a:defRPr/>
            </a:pPr>
            <a:endParaRPr lang="tr-TR" sz="2000" b="1" i="1" dirty="0">
              <a:solidFill>
                <a:srgbClr val="000000"/>
              </a:solidFill>
              <a:latin typeface="Calibri" pitchFamily="34" charset="0"/>
              <a:cs typeface="Calibri" pitchFamily="34" charset="0"/>
            </a:endParaRPr>
          </a:p>
          <a:p>
            <a:pPr marL="720000" lvl="1" indent="-252000">
              <a:spcAft>
                <a:spcPts val="0"/>
              </a:spcAft>
              <a:buClr>
                <a:srgbClr val="292929"/>
              </a:buClr>
              <a:buFont typeface="+mj-lt"/>
              <a:buAutoNum type="alphaUcPeriod"/>
              <a:defRPr/>
            </a:pPr>
            <a:r>
              <a:rPr lang="tr-TR" sz="2000" i="1" dirty="0" smtClean="0">
                <a:solidFill>
                  <a:srgbClr val="000000"/>
                </a:solidFill>
                <a:latin typeface="Calibri" pitchFamily="34" charset="0"/>
                <a:cs typeface="Calibri" pitchFamily="34" charset="0"/>
              </a:rPr>
              <a:t>Halk </a:t>
            </a:r>
            <a:r>
              <a:rPr lang="tr-TR" sz="2000" i="1" dirty="0">
                <a:solidFill>
                  <a:srgbClr val="000000"/>
                </a:solidFill>
                <a:latin typeface="Calibri" pitchFamily="34" charset="0"/>
                <a:cs typeface="Calibri" pitchFamily="34" charset="0"/>
              </a:rPr>
              <a:t>Sağlığı </a:t>
            </a:r>
            <a:r>
              <a:rPr lang="tr-TR" sz="2000" i="1" dirty="0" smtClean="0">
                <a:solidFill>
                  <a:srgbClr val="000000"/>
                </a:solidFill>
                <a:latin typeface="Calibri" pitchFamily="34" charset="0"/>
                <a:cs typeface="Calibri" pitchFamily="34" charset="0"/>
              </a:rPr>
              <a:t>Laboratuvarı</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İş Sağlığı ve Güvenliği Genel </a:t>
            </a:r>
            <a:r>
              <a:rPr lang="tr-TR" sz="2000" i="1" dirty="0" smtClean="0">
                <a:solidFill>
                  <a:srgbClr val="000000"/>
                </a:solidFill>
                <a:latin typeface="Calibri" pitchFamily="34" charset="0"/>
                <a:cs typeface="Calibri" pitchFamily="34" charset="0"/>
              </a:rPr>
              <a:t>Müdürlüğü</a:t>
            </a:r>
          </a:p>
          <a:p>
            <a:pPr marL="720000" lvl="1" indent="-252000">
              <a:spcAft>
                <a:spcPts val="0"/>
              </a:spcAft>
              <a:buClr>
                <a:srgbClr val="292929"/>
              </a:buClr>
              <a:buFont typeface="+mj-lt"/>
              <a:buAutoNum type="alphaUcPeriod"/>
              <a:defRPr/>
            </a:pPr>
            <a:r>
              <a:rPr lang="tr-TR" sz="2000" i="1" dirty="0">
                <a:solidFill>
                  <a:srgbClr val="000000"/>
                </a:solidFill>
                <a:latin typeface="Calibri" pitchFamily="34" charset="0"/>
                <a:cs typeface="Calibri" pitchFamily="34" charset="0"/>
              </a:rPr>
              <a:t>İş Sağlığı ve Güvenliği Merkezi </a:t>
            </a:r>
            <a:r>
              <a:rPr lang="tr-TR" sz="2000" i="1" dirty="0" smtClean="0">
                <a:solidFill>
                  <a:srgbClr val="000000"/>
                </a:solidFill>
                <a:latin typeface="Calibri" pitchFamily="34" charset="0"/>
                <a:cs typeface="Calibri" pitchFamily="34" charset="0"/>
              </a:rPr>
              <a:t>Müdürlüğü</a:t>
            </a:r>
          </a:p>
          <a:p>
            <a:pPr marL="720000" lvl="1" indent="-252000">
              <a:spcAft>
                <a:spcPts val="0"/>
              </a:spcAft>
              <a:buClr>
                <a:srgbClr val="292929"/>
              </a:buClr>
              <a:buFont typeface="+mj-lt"/>
              <a:buAutoNum type="alphaUcPeriod"/>
              <a:defRPr/>
            </a:pPr>
            <a:r>
              <a:rPr lang="nn-NO" sz="2000" i="1" dirty="0">
                <a:solidFill>
                  <a:srgbClr val="000000"/>
                </a:solidFill>
                <a:latin typeface="Calibri" pitchFamily="34" charset="0"/>
                <a:cs typeface="Calibri" pitchFamily="34" charset="0"/>
              </a:rPr>
              <a:t>Çalışma ve Sosyal Güvenlik Eğitim ve Araştırma Merkezi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ARALIK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7" name="Text Box 45"/>
          <p:cNvSpPr txBox="1">
            <a:spLocks noChangeArrowheads="1"/>
          </p:cNvSpPr>
          <p:nvPr/>
        </p:nvSpPr>
        <p:spPr bwMode="auto">
          <a:xfrm>
            <a:off x="763110" y="2171005"/>
            <a:ext cx="550682" cy="246221"/>
          </a:xfrm>
          <a:prstGeom prst="rect">
            <a:avLst/>
          </a:prstGeom>
          <a:noFill/>
          <a:ln w="9525">
            <a:noFill/>
            <a:miter lim="800000"/>
            <a:headEnd/>
            <a:tailEnd/>
          </a:ln>
        </p:spPr>
        <p:txBody>
          <a:bodyPr wrap="square" lIns="0" tIns="0" rIns="0" bIns="0">
            <a:spAutoFit/>
          </a:bodyPr>
          <a:lstStyle/>
          <a:p>
            <a:pPr algn="ctr" defTabSz="801688">
              <a:spcBef>
                <a:spcPct val="20000"/>
              </a:spcBef>
            </a:pPr>
            <a:r>
              <a:rPr lang="tr-TR" sz="1600" b="1" noProof="1" smtClean="0">
                <a:solidFill>
                  <a:srgbClr val="333333"/>
                </a:solidFill>
                <a:latin typeface="Calibri" pitchFamily="34" charset="0"/>
                <a:cs typeface="Calibri" pitchFamily="34" charset="0"/>
              </a:rPr>
              <a:t>İGU</a:t>
            </a:r>
            <a:endParaRPr lang="de-DE" sz="1600" b="1" noProof="1">
              <a:solidFill>
                <a:srgbClr val="333333"/>
              </a:solidFill>
              <a:latin typeface="Calibri" pitchFamily="34" charset="0"/>
              <a:cs typeface="Calibri" pitchFamily="34" charset="0"/>
            </a:endParaRPr>
          </a:p>
        </p:txBody>
      </p:sp>
      <p:sp>
        <p:nvSpPr>
          <p:cNvPr id="22" name="Oval 21"/>
          <p:cNvSpPr/>
          <p:nvPr/>
        </p:nvSpPr>
        <p:spPr>
          <a:xfrm>
            <a:off x="3164516" y="2970123"/>
            <a:ext cx="304800" cy="304800"/>
          </a:xfrm>
          <a:prstGeom prst="ellipse">
            <a:avLst/>
          </a:prstGeom>
          <a:noFill/>
          <a:ln>
            <a:solidFill>
              <a:srgbClr val="FF0000"/>
            </a:solidFill>
          </a:ln>
          <a:effectLst>
            <a:glow rad="381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Tree>
    <p:extLst>
      <p:ext uri="{BB962C8B-B14F-4D97-AF65-F5344CB8AC3E}">
        <p14:creationId xmlns:p14="http://schemas.microsoft.com/office/powerpoint/2010/main" val="342231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39385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8"/>
          <p:cNvSpPr>
            <a:spLocks noChangeShapeType="1"/>
          </p:cNvSpPr>
          <p:nvPr/>
        </p:nvSpPr>
        <p:spPr bwMode="auto">
          <a:xfrm>
            <a:off x="314325" y="470217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0"/>
          <p:cNvSpPr>
            <a:spLocks noChangeShapeType="1"/>
          </p:cNvSpPr>
          <p:nvPr/>
        </p:nvSpPr>
        <p:spPr bwMode="auto">
          <a:xfrm>
            <a:off x="314325" y="55038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Text Box 16"/>
          <p:cNvSpPr txBox="1">
            <a:spLocks noChangeArrowheads="1"/>
          </p:cNvSpPr>
          <p:nvPr/>
        </p:nvSpPr>
        <p:spPr bwMode="auto">
          <a:xfrm>
            <a:off x="2703513" y="1619250"/>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(Türkiye Bilimsel ve Teknik Araştırma Kurumu)</a:t>
            </a:r>
          </a:p>
        </p:txBody>
      </p:sp>
      <p:sp>
        <p:nvSpPr>
          <p:cNvPr id="12" name="Text Box 17"/>
          <p:cNvSpPr txBox="1">
            <a:spLocks noChangeArrowheads="1"/>
          </p:cNvSpPr>
          <p:nvPr/>
        </p:nvSpPr>
        <p:spPr bwMode="auto">
          <a:xfrm>
            <a:off x="2703513" y="254317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(Türk Standartları Enstitüsü)</a:t>
            </a:r>
          </a:p>
        </p:txBody>
      </p:sp>
      <p:sp>
        <p:nvSpPr>
          <p:cNvPr id="13" name="Text Box 16"/>
          <p:cNvSpPr txBox="1">
            <a:spLocks noChangeArrowheads="1"/>
          </p:cNvSpPr>
          <p:nvPr/>
        </p:nvSpPr>
        <p:spPr bwMode="auto">
          <a:xfrm>
            <a:off x="1160463" y="1581150"/>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TUBİTAK</a:t>
            </a:r>
            <a:r>
              <a:rPr lang="tr-TR" sz="2400" noProof="1">
                <a:solidFill>
                  <a:srgbClr val="000000"/>
                </a:solidFill>
                <a:latin typeface="Cambria" pitchFamily="18" charset="0"/>
              </a:rPr>
              <a:t> </a:t>
            </a:r>
          </a:p>
        </p:txBody>
      </p:sp>
      <p:sp>
        <p:nvSpPr>
          <p:cNvPr id="14" name="Text Box 17"/>
          <p:cNvSpPr txBox="1">
            <a:spLocks noChangeArrowheads="1"/>
          </p:cNvSpPr>
          <p:nvPr/>
        </p:nvSpPr>
        <p:spPr bwMode="auto">
          <a:xfrm>
            <a:off x="1160463" y="2503488"/>
            <a:ext cx="15430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TSE</a:t>
            </a:r>
            <a:endParaRPr lang="tr-TR" sz="2400" noProof="1">
              <a:solidFill>
                <a:srgbClr val="000000"/>
              </a:solidFill>
              <a:latin typeface="Cambria" pitchFamily="18" charset="0"/>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İSG KONUSUNDA ULUSAL KAMU KURULUŞLARI</a:t>
            </a:r>
          </a:p>
        </p:txBody>
      </p:sp>
      <p:sp>
        <p:nvSpPr>
          <p:cNvPr id="16" name="Text Box 16"/>
          <p:cNvSpPr txBox="1">
            <a:spLocks noChangeArrowheads="1"/>
          </p:cNvSpPr>
          <p:nvPr/>
        </p:nvSpPr>
        <p:spPr bwMode="auto">
          <a:xfrm>
            <a:off x="231775" y="1217613"/>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DİĞER KURULUŞLAR</a:t>
            </a:r>
          </a:p>
        </p:txBody>
      </p:sp>
      <p:sp>
        <p:nvSpPr>
          <p:cNvPr id="17" name="Text Box 16"/>
          <p:cNvSpPr txBox="1">
            <a:spLocks noChangeArrowheads="1"/>
          </p:cNvSpPr>
          <p:nvPr/>
        </p:nvSpPr>
        <p:spPr bwMode="auto">
          <a:xfrm>
            <a:off x="2703513" y="3181350"/>
            <a:ext cx="6223000" cy="7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(Sanayi ve Ticaret Bakanlığı / Ölçüler ve Standartlar GM</a:t>
            </a:r>
            <a:r>
              <a:rPr lang="tr-TR" noProof="1" smtClean="0">
                <a:solidFill>
                  <a:srgbClr val="000000"/>
                </a:solidFill>
                <a:latin typeface="Cambria" pitchFamily="18" charset="0"/>
              </a:rPr>
              <a:t>)</a:t>
            </a:r>
          </a:p>
          <a:p>
            <a:pPr eaLnBrk="1" hangingPunct="1">
              <a:spcBef>
                <a:spcPct val="20000"/>
              </a:spcBef>
            </a:pPr>
            <a:r>
              <a:rPr lang="tr-TR" noProof="1" smtClean="0">
                <a:solidFill>
                  <a:srgbClr val="000000"/>
                </a:solidFill>
                <a:latin typeface="Cambria" pitchFamily="18" charset="0"/>
              </a:rPr>
              <a:t>(Tüketicinin ve Rekabetin Korunması GM</a:t>
            </a:r>
            <a:endParaRPr lang="tr-TR" noProof="1">
              <a:solidFill>
                <a:srgbClr val="000000"/>
              </a:solidFill>
              <a:latin typeface="Cambria" pitchFamily="18" charset="0"/>
            </a:endParaRPr>
          </a:p>
        </p:txBody>
      </p:sp>
      <p:sp>
        <p:nvSpPr>
          <p:cNvPr id="18" name="Text Box 16"/>
          <p:cNvSpPr txBox="1">
            <a:spLocks noChangeArrowheads="1"/>
          </p:cNvSpPr>
          <p:nvPr/>
        </p:nvSpPr>
        <p:spPr bwMode="auto">
          <a:xfrm>
            <a:off x="1160463" y="3324225"/>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STB</a:t>
            </a:r>
            <a:r>
              <a:rPr lang="tr-TR" sz="2400" noProof="1">
                <a:solidFill>
                  <a:srgbClr val="000000"/>
                </a:solidFill>
                <a:latin typeface="Cambria" pitchFamily="18" charset="0"/>
              </a:rPr>
              <a:t> </a:t>
            </a:r>
          </a:p>
        </p:txBody>
      </p:sp>
      <p:sp>
        <p:nvSpPr>
          <p:cNvPr id="19" name="Text Box 16"/>
          <p:cNvSpPr txBox="1">
            <a:spLocks noChangeArrowheads="1"/>
          </p:cNvSpPr>
          <p:nvPr/>
        </p:nvSpPr>
        <p:spPr bwMode="auto">
          <a:xfrm>
            <a:off x="2676525" y="410527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(Temel Sağlık Hizmetleri Genel Müdürlüğü-Sağlık Eğitimi GM)</a:t>
            </a:r>
          </a:p>
        </p:txBody>
      </p:sp>
      <p:sp>
        <p:nvSpPr>
          <p:cNvPr id="20" name="Text Box 16"/>
          <p:cNvSpPr txBox="1">
            <a:spLocks noChangeArrowheads="1"/>
          </p:cNvSpPr>
          <p:nvPr/>
        </p:nvSpPr>
        <p:spPr bwMode="auto">
          <a:xfrm>
            <a:off x="1152525" y="4010025"/>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SB</a:t>
            </a:r>
            <a:r>
              <a:rPr lang="tr-TR" sz="2400" noProof="1">
                <a:solidFill>
                  <a:srgbClr val="000000"/>
                </a:solidFill>
                <a:latin typeface="Cambria" pitchFamily="18" charset="0"/>
              </a:rPr>
              <a:t> </a:t>
            </a:r>
          </a:p>
        </p:txBody>
      </p:sp>
      <p:pic>
        <p:nvPicPr>
          <p:cNvPr id="2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3979863"/>
            <a:ext cx="720725" cy="685800"/>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C:\Users\ahmet\Desktop\imagesCA9RLBDE.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25" y="4748213"/>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16"/>
          <p:cNvSpPr txBox="1">
            <a:spLocks noChangeArrowheads="1"/>
          </p:cNvSpPr>
          <p:nvPr/>
        </p:nvSpPr>
        <p:spPr bwMode="auto">
          <a:xfrm>
            <a:off x="2676525" y="4649788"/>
            <a:ext cx="6223000" cy="79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(Çevre ve Orman Bakanlığı / Çevre Yönetimi GM</a:t>
            </a:r>
            <a:r>
              <a:rPr lang="tr-TR" noProof="1" smtClean="0">
                <a:solidFill>
                  <a:srgbClr val="000000"/>
                </a:solidFill>
                <a:latin typeface="Cambria" pitchFamily="18" charset="0"/>
              </a:rPr>
              <a:t>)</a:t>
            </a:r>
          </a:p>
          <a:p>
            <a:pPr eaLnBrk="1" hangingPunct="1">
              <a:spcBef>
                <a:spcPct val="20000"/>
              </a:spcBef>
            </a:pPr>
            <a:r>
              <a:rPr lang="tr-TR" noProof="1" smtClean="0">
                <a:solidFill>
                  <a:srgbClr val="000000"/>
                </a:solidFill>
                <a:latin typeface="Cambria" pitchFamily="18" charset="0"/>
              </a:rPr>
              <a:t>(Enerji ve Tabii Kaynaklar Bakanlığı / Maden İşleri GM/TAEK)</a:t>
            </a:r>
            <a:endParaRPr lang="tr-TR" noProof="1">
              <a:solidFill>
                <a:srgbClr val="000000"/>
              </a:solidFill>
              <a:latin typeface="Cambria" pitchFamily="18" charset="0"/>
            </a:endParaRPr>
          </a:p>
        </p:txBody>
      </p:sp>
      <p:sp>
        <p:nvSpPr>
          <p:cNvPr id="24" name="Text Box 16"/>
          <p:cNvSpPr txBox="1">
            <a:spLocks noChangeArrowheads="1"/>
          </p:cNvSpPr>
          <p:nvPr/>
        </p:nvSpPr>
        <p:spPr bwMode="auto">
          <a:xfrm>
            <a:off x="1152525" y="4583113"/>
            <a:ext cx="1543050" cy="9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smtClean="0">
                <a:solidFill>
                  <a:srgbClr val="000000"/>
                </a:solidFill>
                <a:latin typeface="Cambria" pitchFamily="18" charset="0"/>
              </a:rPr>
              <a:t>ÇOB</a:t>
            </a:r>
          </a:p>
          <a:p>
            <a:pPr eaLnBrk="1" hangingPunct="1">
              <a:spcBef>
                <a:spcPct val="20000"/>
              </a:spcBef>
            </a:pPr>
            <a:r>
              <a:rPr lang="tr-TR" sz="2400" b="1" noProof="1" smtClean="0">
                <a:solidFill>
                  <a:srgbClr val="000000"/>
                </a:solidFill>
                <a:latin typeface="Cambria" pitchFamily="18" charset="0"/>
              </a:rPr>
              <a:t>ETKB</a:t>
            </a:r>
            <a:r>
              <a:rPr lang="tr-TR" sz="2400" noProof="1" smtClean="0">
                <a:solidFill>
                  <a:srgbClr val="000000"/>
                </a:solidFill>
                <a:latin typeface="Cambria" pitchFamily="18" charset="0"/>
              </a:rPr>
              <a:t> </a:t>
            </a:r>
            <a:endParaRPr lang="tr-TR" sz="2400" noProof="1">
              <a:solidFill>
                <a:srgbClr val="000000"/>
              </a:solidFill>
              <a:latin typeface="Cambria" pitchFamily="18" charset="0"/>
            </a:endParaRPr>
          </a:p>
        </p:txBody>
      </p:sp>
      <p:pic>
        <p:nvPicPr>
          <p:cNvPr id="25" name="Picture 3" descr="C:\Users\ahmet\Desktop\images.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3217863"/>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4" descr="C:\Users\ahmet\Desktop\imagesCATHTU0C.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2419350"/>
            <a:ext cx="720725" cy="7207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5" descr="C:\Users\ahmet\Desktop\imagesCATHQNU0.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3375" y="1641475"/>
            <a:ext cx="720725" cy="7191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16"/>
          <p:cNvSpPr txBox="1">
            <a:spLocks noChangeArrowheads="1"/>
          </p:cNvSpPr>
          <p:nvPr/>
        </p:nvSpPr>
        <p:spPr bwMode="auto">
          <a:xfrm>
            <a:off x="2703513" y="1952625"/>
            <a:ext cx="622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smtClean="0">
                <a:solidFill>
                  <a:srgbClr val="000000"/>
                </a:solidFill>
                <a:latin typeface="Cambria" pitchFamily="18" charset="0"/>
              </a:rPr>
              <a:t>(Milli Prodüktivite Merkezi)</a:t>
            </a:r>
            <a:endParaRPr lang="tr-TR" noProof="1">
              <a:solidFill>
                <a:srgbClr val="000000"/>
              </a:solidFill>
              <a:latin typeface="Cambria" pitchFamily="18" charset="0"/>
            </a:endParaRPr>
          </a:p>
        </p:txBody>
      </p:sp>
      <p:sp>
        <p:nvSpPr>
          <p:cNvPr id="30" name="Text Box 16"/>
          <p:cNvSpPr txBox="1">
            <a:spLocks noChangeArrowheads="1"/>
          </p:cNvSpPr>
          <p:nvPr/>
        </p:nvSpPr>
        <p:spPr bwMode="auto">
          <a:xfrm>
            <a:off x="1160463" y="1914525"/>
            <a:ext cx="15430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smtClean="0">
                <a:solidFill>
                  <a:srgbClr val="000000"/>
                </a:solidFill>
                <a:latin typeface="Cambria" pitchFamily="18" charset="0"/>
              </a:rPr>
              <a:t>MPA</a:t>
            </a:r>
            <a:r>
              <a:rPr lang="tr-TR" sz="2400" noProof="1" smtClean="0">
                <a:solidFill>
                  <a:srgbClr val="000000"/>
                </a:solidFill>
                <a:latin typeface="Cambria" pitchFamily="18" charset="0"/>
              </a:rPr>
              <a:t> </a:t>
            </a:r>
            <a:endParaRPr lang="tr-TR" sz="2400" noProof="1">
              <a:solidFill>
                <a:srgbClr val="000000"/>
              </a:solidFill>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
                                        <p:tgtEl>
                                          <p:spTgt spid="9"/>
                                        </p:tgtEl>
                                      </p:cBhvr>
                                    </p:animEffect>
                                  </p:childTnLst>
                                </p:cTn>
                              </p:par>
                            </p:childTnLst>
                          </p:cTn>
                        </p:par>
                        <p:par>
                          <p:cTn id="12" fill="hold" nodeType="afterGroup">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
                                        <p:tgtEl>
                                          <p:spTgt spid="4"/>
                                        </p:tgtEl>
                                      </p:cBhvr>
                                    </p:animEffect>
                                  </p:childTnLst>
                                </p:cTn>
                              </p:par>
                            </p:childTnLst>
                          </p:cTn>
                        </p:par>
                        <p:par>
                          <p:cTn id="16" fill="hold" nodeType="afterGroup">
                            <p:stCondLst>
                              <p:cond delay="12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
                                        <p:tgtEl>
                                          <p:spTgt spid="5"/>
                                        </p:tgtEl>
                                      </p:cBhvr>
                                    </p:animEffect>
                                  </p:childTnLst>
                                </p:cTn>
                              </p:par>
                            </p:childTnLst>
                          </p:cTn>
                        </p:par>
                        <p:par>
                          <p:cTn id="20" fill="hold" nodeType="afterGroup">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
                                        <p:tgtEl>
                                          <p:spTgt spid="7"/>
                                        </p:tgtEl>
                                      </p:cBhvr>
                                    </p:animEffect>
                                  </p:childTnLst>
                                </p:cTn>
                              </p:par>
                            </p:childTnLst>
                          </p:cTn>
                        </p:par>
                        <p:par>
                          <p:cTn id="24" fill="hold" nodeType="afterGroup">
                            <p:stCondLst>
                              <p:cond delay="14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
                                        <p:tgtEl>
                                          <p:spTgt spid="8"/>
                                        </p:tgtEl>
                                      </p:cBhvr>
                                    </p:animEffect>
                                  </p:childTnLst>
                                </p:cTn>
                              </p:par>
                            </p:childTnLst>
                          </p:cTn>
                        </p:par>
                        <p:par>
                          <p:cTn id="28" fill="hold" nodeType="afterGroup">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100"/>
                                        <p:tgtEl>
                                          <p:spTgt spid="10"/>
                                        </p:tgtEl>
                                      </p:cBhvr>
                                    </p:animEffect>
                                  </p:childTnLst>
                                </p:cTn>
                              </p:par>
                            </p:childTnLst>
                          </p:cTn>
                        </p:par>
                        <p:par>
                          <p:cTn id="32" fill="hold" nodeType="afterGroup">
                            <p:stCondLst>
                              <p:cond delay="1600"/>
                            </p:stCondLst>
                            <p:childTnLst>
                              <p:par>
                                <p:cTn id="33" presetID="1"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nodeType="afterGroup">
                            <p:stCondLst>
                              <p:cond delay="16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nodeType="afterGroup">
                            <p:stCondLst>
                              <p:cond delay="21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2600"/>
                            </p:stCondLst>
                            <p:childTnLst>
                              <p:par>
                                <p:cTn id="44" presetID="10"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310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nodeType="afterGroup">
                            <p:stCondLst>
                              <p:cond delay="3600"/>
                            </p:stCondLst>
                            <p:childTnLst>
                              <p:par>
                                <p:cTn id="52" presetID="1"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par>
                          <p:cTn id="54" fill="hold" nodeType="afterGroup">
                            <p:stCondLst>
                              <p:cond delay="3600"/>
                            </p:stCondLst>
                            <p:childTnLst>
                              <p:par>
                                <p:cTn id="55" presetID="10"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par>
                          <p:cTn id="58" fill="hold" nodeType="afterGroup">
                            <p:stCondLst>
                              <p:cond delay="46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par>
                          <p:cTn id="62" fill="hold" nodeType="afterGroup">
                            <p:stCondLst>
                              <p:cond delay="5600"/>
                            </p:stCondLst>
                            <p:childTnLst>
                              <p:par>
                                <p:cTn id="63" presetID="1"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par>
                          <p:cTn id="65" fill="hold" nodeType="afterGroup">
                            <p:stCondLst>
                              <p:cond delay="56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childTnLst>
                                </p:cTn>
                              </p:par>
                            </p:childTnLst>
                          </p:cTn>
                        </p:par>
                        <p:par>
                          <p:cTn id="69" fill="hold" nodeType="afterGroup">
                            <p:stCondLst>
                              <p:cond delay="66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childTnLst>
                                </p:cTn>
                              </p:par>
                            </p:childTnLst>
                          </p:cTn>
                        </p:par>
                        <p:par>
                          <p:cTn id="73" fill="hold" nodeType="afterGroup">
                            <p:stCondLst>
                              <p:cond delay="7600"/>
                            </p:stCondLst>
                            <p:childTnLst>
                              <p:par>
                                <p:cTn id="74" presetID="1"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par>
                          <p:cTn id="76" fill="hold" nodeType="afterGroup">
                            <p:stCondLst>
                              <p:cond delay="76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childTnLst>
                                </p:cTn>
                              </p:par>
                            </p:childTnLst>
                          </p:cTn>
                        </p:par>
                        <p:par>
                          <p:cTn id="80" fill="hold" nodeType="afterGroup">
                            <p:stCondLst>
                              <p:cond delay="86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childTnLst>
                                </p:cTn>
                              </p:par>
                            </p:childTnLst>
                          </p:cTn>
                        </p:par>
                        <p:par>
                          <p:cTn id="84" fill="hold" nodeType="afterGroup">
                            <p:stCondLst>
                              <p:cond delay="9600"/>
                            </p:stCondLst>
                            <p:childTnLst>
                              <p:par>
                                <p:cTn id="85" presetID="1" presetClass="entr" presetSubtype="0"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par>
                          <p:cTn id="87" fill="hold" nodeType="afterGroup">
                            <p:stCondLst>
                              <p:cond delay="9600"/>
                            </p:stCondLst>
                            <p:childTnLst>
                              <p:par>
                                <p:cTn id="88" presetID="10"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childTnLst>
                                </p:cTn>
                              </p:par>
                            </p:childTnLst>
                          </p:cTn>
                        </p:par>
                        <p:par>
                          <p:cTn id="91" fill="hold" nodeType="afterGroup">
                            <p:stCondLst>
                              <p:cond delay="106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p:bldP spid="12" grpId="0"/>
      <p:bldP spid="13" grpId="0"/>
      <p:bldP spid="14" grpId="0"/>
      <p:bldP spid="16" grpId="0"/>
      <p:bldP spid="17" grpId="0"/>
      <p:bldP spid="18" grpId="0"/>
      <p:bldP spid="19" grpId="0"/>
      <p:bldP spid="20" grpId="0"/>
      <p:bldP spid="23" grpId="0"/>
      <p:bldP spid="24" grpId="0"/>
      <p:bldP spid="29" grpId="0"/>
      <p:bldP spid="3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7"/>
          <p:cNvSpPr>
            <a:spLocks noChangeShapeType="1"/>
          </p:cNvSpPr>
          <p:nvPr/>
        </p:nvSpPr>
        <p:spPr bwMode="auto">
          <a:xfrm>
            <a:off x="314325" y="39766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İSG KONUSUNDA KAMU NİTELİĞİNDE KURULUŞLAR</a:t>
            </a:r>
          </a:p>
        </p:txBody>
      </p:sp>
      <p:sp>
        <p:nvSpPr>
          <p:cNvPr id="10" name="Text Box 16"/>
          <p:cNvSpPr txBox="1">
            <a:spLocks noChangeArrowheads="1"/>
          </p:cNvSpPr>
          <p:nvPr/>
        </p:nvSpPr>
        <p:spPr bwMode="auto">
          <a:xfrm>
            <a:off x="231775" y="1217613"/>
            <a:ext cx="622458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KURULUŞLAR</a:t>
            </a:r>
          </a:p>
        </p:txBody>
      </p:sp>
      <p:sp>
        <p:nvSpPr>
          <p:cNvPr id="11" name="Text Box 16"/>
          <p:cNvSpPr txBox="1">
            <a:spLocks noChangeArrowheads="1"/>
          </p:cNvSpPr>
          <p:nvPr/>
        </p:nvSpPr>
        <p:spPr bwMode="auto">
          <a:xfrm>
            <a:off x="3344863" y="1771650"/>
            <a:ext cx="55816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(Sağlık-Mühendislik)</a:t>
            </a:r>
          </a:p>
        </p:txBody>
      </p:sp>
      <p:sp>
        <p:nvSpPr>
          <p:cNvPr id="12" name="Text Box 16"/>
          <p:cNvSpPr txBox="1">
            <a:spLocks noChangeArrowheads="1"/>
          </p:cNvSpPr>
          <p:nvPr/>
        </p:nvSpPr>
        <p:spPr bwMode="auto">
          <a:xfrm>
            <a:off x="368300" y="1770063"/>
            <a:ext cx="27463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MESLEK ODALARI</a:t>
            </a:r>
            <a:endParaRPr lang="tr-TR" sz="2400" noProof="1">
              <a:solidFill>
                <a:srgbClr val="000000"/>
              </a:solidFill>
              <a:latin typeface="Cambria" pitchFamily="18" charset="0"/>
            </a:endParaRPr>
          </a:p>
        </p:txBody>
      </p:sp>
      <p:sp>
        <p:nvSpPr>
          <p:cNvPr id="13" name="Text Box 16"/>
          <p:cNvSpPr txBox="1">
            <a:spLocks noChangeArrowheads="1"/>
          </p:cNvSpPr>
          <p:nvPr/>
        </p:nvSpPr>
        <p:spPr bwMode="auto">
          <a:xfrm>
            <a:off x="3344863" y="3348038"/>
            <a:ext cx="56118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noProof="1">
                <a:solidFill>
                  <a:srgbClr val="000000"/>
                </a:solidFill>
                <a:latin typeface="Cambria" pitchFamily="18" charset="0"/>
              </a:rPr>
              <a:t>(İşçi-İşveren)</a:t>
            </a:r>
          </a:p>
        </p:txBody>
      </p:sp>
      <p:sp>
        <p:nvSpPr>
          <p:cNvPr id="14" name="Text Box 16"/>
          <p:cNvSpPr txBox="1">
            <a:spLocks noChangeArrowheads="1"/>
          </p:cNvSpPr>
          <p:nvPr/>
        </p:nvSpPr>
        <p:spPr bwMode="auto">
          <a:xfrm>
            <a:off x="331788" y="3302000"/>
            <a:ext cx="22034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90000" rIns="72000" bIns="90000">
            <a:spAutoFit/>
          </a:bodyPr>
          <a:lstStyle>
            <a:lvl1pPr marL="177800" indent="-177800"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tr-TR" sz="2400" b="1" noProof="1">
                <a:solidFill>
                  <a:srgbClr val="000000"/>
                </a:solidFill>
                <a:latin typeface="Cambria" pitchFamily="18" charset="0"/>
              </a:rPr>
              <a:t>SENDİKALAR</a:t>
            </a:r>
            <a:r>
              <a:rPr lang="tr-TR" sz="2400" noProof="1">
                <a:solidFill>
                  <a:srgbClr val="000000"/>
                </a:solidFill>
                <a:latin typeface="Cambria" pitchFamily="18" charset="0"/>
              </a:rPr>
              <a:t> </a:t>
            </a:r>
          </a:p>
        </p:txBody>
      </p:sp>
      <p:sp>
        <p:nvSpPr>
          <p:cNvPr id="15" name="Line 7"/>
          <p:cNvSpPr>
            <a:spLocks noChangeShapeType="1"/>
          </p:cNvSpPr>
          <p:nvPr/>
        </p:nvSpPr>
        <p:spPr bwMode="auto">
          <a:xfrm>
            <a:off x="323850" y="4814888"/>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grpSp>
        <p:nvGrpSpPr>
          <p:cNvPr id="16" name="Grup 15"/>
          <p:cNvGrpSpPr>
            <a:grpSpLocks/>
          </p:cNvGrpSpPr>
          <p:nvPr/>
        </p:nvGrpSpPr>
        <p:grpSpPr bwMode="auto">
          <a:xfrm>
            <a:off x="754063" y="4030663"/>
            <a:ext cx="7739062" cy="730250"/>
            <a:chOff x="334282" y="4030264"/>
            <a:chExt cx="7739141" cy="730315"/>
          </a:xfrm>
        </p:grpSpPr>
        <p:pic>
          <p:nvPicPr>
            <p:cNvPr id="17" name="Picture 2" descr="C:\Users\ahmet\Desktop\imagesCAIM4WHT.jpg"/>
            <p:cNvPicPr preferRelativeResize="0">
              <a:picLocks noChangeArrowheads="1"/>
            </p:cNvPicPr>
            <p:nvPr/>
          </p:nvPicPr>
          <p:blipFill>
            <a:blip r:embed="rId3"/>
            <a:srcRect/>
            <a:stretch>
              <a:fillRect/>
            </a:stretch>
          </p:blipFill>
          <p:spPr bwMode="auto">
            <a:xfrm>
              <a:off x="334282" y="4031851"/>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8" name="Picture 4" descr="C:\Users\ahmet\Desktop\imagesCA5R832L.jpg"/>
            <p:cNvPicPr preferRelativeResize="0">
              <a:picLocks noChangeArrowheads="1"/>
            </p:cNvPicPr>
            <p:nvPr/>
          </p:nvPicPr>
          <p:blipFill>
            <a:blip r:embed="rId4"/>
            <a:srcRect/>
            <a:stretch>
              <a:fillRect/>
            </a:stretch>
          </p:blipFill>
          <p:spPr bwMode="auto">
            <a:xfrm>
              <a:off x="1191541" y="4035026"/>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9" name="Picture 5" descr="C:\Users\ahmet\Desktop\imagesCAQ8KEIF.jpg"/>
            <p:cNvPicPr preferRelativeResize="0">
              <a:picLocks noChangeArrowheads="1"/>
            </p:cNvPicPr>
            <p:nvPr/>
          </p:nvPicPr>
          <p:blipFill>
            <a:blip r:embed="rId5"/>
            <a:srcRect/>
            <a:stretch>
              <a:fillRect/>
            </a:stretch>
          </p:blipFill>
          <p:spPr bwMode="auto">
            <a:xfrm>
              <a:off x="2058325" y="4035026"/>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0" name="Picture 7" descr="C:\Users\ahmet\Desktop\Resim1.png"/>
            <p:cNvPicPr preferRelativeResize="0">
              <a:picLocks noChangeArrowheads="1"/>
            </p:cNvPicPr>
            <p:nvPr/>
          </p:nvPicPr>
          <p:blipFill>
            <a:blip r:embed="rId6"/>
            <a:srcRect/>
            <a:stretch>
              <a:fillRect/>
            </a:stretch>
          </p:blipFill>
          <p:spPr bwMode="auto">
            <a:xfrm>
              <a:off x="3809354" y="4039790"/>
              <a:ext cx="755658" cy="720789"/>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1" name="Picture 8" descr="C:\Users\ahmet\Desktop\1.png"/>
            <p:cNvPicPr preferRelativeResize="0">
              <a:picLocks noChangeArrowheads="1"/>
            </p:cNvPicPr>
            <p:nvPr/>
          </p:nvPicPr>
          <p:blipFill>
            <a:blip r:embed="rId7"/>
            <a:srcRect/>
            <a:stretch>
              <a:fillRect/>
            </a:stretch>
          </p:blipFill>
          <p:spPr bwMode="auto">
            <a:xfrm>
              <a:off x="6446219" y="4030264"/>
              <a:ext cx="755658" cy="720789"/>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2" name="Picture 11" descr="C:\Users\ahmet\Desktop\4.png"/>
            <p:cNvPicPr preferRelativeResize="0">
              <a:picLocks noChangeArrowheads="1"/>
            </p:cNvPicPr>
            <p:nvPr/>
          </p:nvPicPr>
          <p:blipFill>
            <a:blip r:embed="rId8"/>
            <a:srcRect/>
            <a:stretch>
              <a:fillRect/>
            </a:stretch>
          </p:blipFill>
          <p:spPr bwMode="auto">
            <a:xfrm>
              <a:off x="4677726" y="4038202"/>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3" name="Picture 14" descr="C:\Users\ahmet\Desktop\7.png"/>
            <p:cNvPicPr preferRelativeResize="0">
              <a:picLocks noChangeArrowheads="1"/>
            </p:cNvPicPr>
            <p:nvPr/>
          </p:nvPicPr>
          <p:blipFill>
            <a:blip r:embed="rId9"/>
            <a:srcRect/>
            <a:stretch>
              <a:fillRect/>
            </a:stretch>
          </p:blipFill>
          <p:spPr bwMode="auto">
            <a:xfrm>
              <a:off x="2934634" y="4038202"/>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4" name="Picture 16" descr="C:\Users\ahmet\Desktop\9.png"/>
            <p:cNvPicPr preferRelativeResize="0">
              <a:picLocks noChangeArrowheads="1"/>
            </p:cNvPicPr>
            <p:nvPr/>
          </p:nvPicPr>
          <p:blipFill>
            <a:blip r:embed="rId10"/>
            <a:srcRect/>
            <a:stretch>
              <a:fillRect/>
            </a:stretch>
          </p:blipFill>
          <p:spPr bwMode="auto">
            <a:xfrm>
              <a:off x="5569910" y="4038202"/>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5" name="Picture 19" descr="C:\Users\ahmet\Desktop\12.png"/>
            <p:cNvPicPr preferRelativeResize="0">
              <a:picLocks noChangeArrowheads="1"/>
            </p:cNvPicPr>
            <p:nvPr/>
          </p:nvPicPr>
          <p:blipFill>
            <a:blip r:embed="rId11"/>
            <a:srcRect/>
            <a:stretch>
              <a:fillRect/>
            </a:stretch>
          </p:blipFill>
          <p:spPr bwMode="auto">
            <a:xfrm>
              <a:off x="7317765" y="4031851"/>
              <a:ext cx="755658" cy="719202"/>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grpSp>
      <p:sp>
        <p:nvSpPr>
          <p:cNvPr id="26" name="Line 7"/>
          <p:cNvSpPr>
            <a:spLocks noChangeShapeType="1"/>
          </p:cNvSpPr>
          <p:nvPr/>
        </p:nvSpPr>
        <p:spPr bwMode="auto">
          <a:xfrm>
            <a:off x="339725" y="5654675"/>
            <a:ext cx="8626475" cy="0"/>
          </a:xfrm>
          <a:prstGeom prst="line">
            <a:avLst/>
          </a:prstGeom>
          <a:noFill/>
          <a:ln w="12700">
            <a:solidFill>
              <a:srgbClr val="777777"/>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grpSp>
        <p:nvGrpSpPr>
          <p:cNvPr id="27" name="Grup 26"/>
          <p:cNvGrpSpPr>
            <a:grpSpLocks/>
          </p:cNvGrpSpPr>
          <p:nvPr/>
        </p:nvGrpSpPr>
        <p:grpSpPr bwMode="auto">
          <a:xfrm>
            <a:off x="744538" y="4873625"/>
            <a:ext cx="7745412" cy="742950"/>
            <a:chOff x="334316" y="4863808"/>
            <a:chExt cx="7746452" cy="742843"/>
          </a:xfrm>
        </p:grpSpPr>
        <p:pic>
          <p:nvPicPr>
            <p:cNvPr id="28" name="Picture 9" descr="C:\Users\ahmet\Desktop\2.png"/>
            <p:cNvPicPr preferRelativeResize="0">
              <a:picLocks noChangeArrowheads="1"/>
            </p:cNvPicPr>
            <p:nvPr/>
          </p:nvPicPr>
          <p:blipFill>
            <a:blip r:embed="rId12"/>
            <a:srcRect/>
            <a:stretch>
              <a:fillRect/>
            </a:stretch>
          </p:blipFill>
          <p:spPr bwMode="auto">
            <a:xfrm>
              <a:off x="1193268" y="4863808"/>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9" name="Picture 10" descr="C:\Users\ahmet\Desktop\3.png"/>
            <p:cNvPicPr preferRelativeResize="0">
              <a:picLocks noChangeArrowheads="1"/>
            </p:cNvPicPr>
            <p:nvPr/>
          </p:nvPicPr>
          <p:blipFill>
            <a:blip r:embed="rId13"/>
            <a:srcRect/>
            <a:stretch>
              <a:fillRect/>
            </a:stretch>
          </p:blipFill>
          <p:spPr bwMode="auto">
            <a:xfrm>
              <a:off x="5583296" y="4879681"/>
              <a:ext cx="757339" cy="719034"/>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0" name="Picture 12" descr="C:\Users\ahmet\Desktop\5.png"/>
            <p:cNvPicPr preferRelativeResize="0">
              <a:picLocks noChangeArrowheads="1"/>
            </p:cNvPicPr>
            <p:nvPr/>
          </p:nvPicPr>
          <p:blipFill>
            <a:blip r:embed="rId14"/>
            <a:srcRect/>
            <a:stretch>
              <a:fillRect/>
            </a:stretch>
          </p:blipFill>
          <p:spPr bwMode="auto">
            <a:xfrm>
              <a:off x="334316" y="4866983"/>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1" name="Picture 13" descr="C:\Users\ahmet\Desktop\6.png"/>
            <p:cNvPicPr preferRelativeResize="0">
              <a:picLocks noChangeArrowheads="1"/>
            </p:cNvPicPr>
            <p:nvPr/>
          </p:nvPicPr>
          <p:blipFill>
            <a:blip r:embed="rId15"/>
            <a:srcRect/>
            <a:stretch>
              <a:fillRect/>
            </a:stretch>
          </p:blipFill>
          <p:spPr bwMode="auto">
            <a:xfrm>
              <a:off x="4703703" y="4881268"/>
              <a:ext cx="755751" cy="719033"/>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2" name="Picture 15" descr="C:\Users\ahmet\Desktop\8.png"/>
            <p:cNvPicPr preferRelativeResize="0">
              <a:picLocks noChangeArrowheads="1"/>
            </p:cNvPicPr>
            <p:nvPr/>
          </p:nvPicPr>
          <p:blipFill>
            <a:blip r:embed="rId16"/>
            <a:srcRect/>
            <a:stretch>
              <a:fillRect/>
            </a:stretch>
          </p:blipFill>
          <p:spPr bwMode="auto">
            <a:xfrm>
              <a:off x="6451774" y="4879681"/>
              <a:ext cx="755751" cy="719034"/>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3" name="Picture 18" descr="C:\Users\ahmet\Desktop\11.png"/>
            <p:cNvPicPr preferRelativeResize="0">
              <a:picLocks noChangeArrowheads="1"/>
            </p:cNvPicPr>
            <p:nvPr/>
          </p:nvPicPr>
          <p:blipFill>
            <a:blip r:embed="rId17"/>
            <a:srcRect/>
            <a:stretch>
              <a:fillRect/>
            </a:stretch>
          </p:blipFill>
          <p:spPr bwMode="auto">
            <a:xfrm>
              <a:off x="2941341" y="4879681"/>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4" name="Picture 20" descr="C:\Users\ahmet\Desktop\13.png"/>
            <p:cNvPicPr preferRelativeResize="0">
              <a:picLocks noChangeArrowheads="1"/>
            </p:cNvPicPr>
            <p:nvPr/>
          </p:nvPicPr>
          <p:blipFill>
            <a:blip r:embed="rId18"/>
            <a:srcRect/>
            <a:stretch>
              <a:fillRect/>
            </a:stretch>
          </p:blipFill>
          <p:spPr bwMode="auto">
            <a:xfrm>
              <a:off x="3820934" y="4874919"/>
              <a:ext cx="755751" cy="719033"/>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35" name="Picture 22" descr="C:\Users\ahmet\Desktop\15.png"/>
            <p:cNvPicPr preferRelativeResize="0">
              <a:picLocks noChangeArrowheads="1"/>
            </p:cNvPicPr>
            <p:nvPr/>
          </p:nvPicPr>
          <p:blipFill>
            <a:blip r:embed="rId19"/>
            <a:srcRect/>
            <a:stretch>
              <a:fillRect/>
            </a:stretch>
          </p:blipFill>
          <p:spPr bwMode="auto">
            <a:xfrm>
              <a:off x="7325017" y="4886030"/>
              <a:ext cx="755751" cy="720621"/>
            </a:xfrm>
            <a:prstGeom prst="rect">
              <a:avLst/>
            </a:prstGeom>
            <a:noFill/>
            <a:ln w="0">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92549"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8625" y="4867601"/>
              <a:ext cx="7683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Grup 36"/>
          <p:cNvGrpSpPr>
            <a:grpSpLocks/>
          </p:cNvGrpSpPr>
          <p:nvPr/>
        </p:nvGrpSpPr>
        <p:grpSpPr bwMode="auto">
          <a:xfrm>
            <a:off x="368300" y="2425700"/>
            <a:ext cx="8562975" cy="730250"/>
            <a:chOff x="368830" y="2426063"/>
            <a:chExt cx="8562893" cy="729986"/>
          </a:xfrm>
        </p:grpSpPr>
        <p:pic>
          <p:nvPicPr>
            <p:cNvPr id="192531" name="Picture 2" descr="C:\Users\ahmet\Desktop\TBB.jpg"/>
            <p:cNvPicPr preferRelativeResize="0">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29666" y="2435950"/>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2" name="Picture 3" descr="C:\Users\ahmet\Desktop\TEB.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88917" y="2436049"/>
              <a:ext cx="720000" cy="71044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3" name="Picture 4" descr="C:\Users\ahmet\Desktop\TMMOB.jpg"/>
            <p:cNvPicPr preferRelativeResize="0">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82950" y="2426425"/>
              <a:ext cx="772277"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4" name="Picture 5" descr="C:\Users\ahmet\Desktop\GMO.jpg"/>
            <p:cNvPicPr preferRelativeResize="0">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85478" y="2432842"/>
              <a:ext cx="757525"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5" name="Picture 6" descr="C:\Users\ahmet\Desktop\eLEKTRİK.jpg"/>
            <p:cNvPicPr preferRelativeResize="0">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20129" y="2432842"/>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6" name="Picture 7" descr="C:\Users\ahmet\Desktop\TBB1.jpg"/>
            <p:cNvPicPr preferRelativeResize="0">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53975" y="2427267"/>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7" name="Picture 9" descr="C:\Users\ahmet\Desktop\imagesCALK4V0Q.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94013" y="2426426"/>
              <a:ext cx="760398"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8" name="Picture 10" descr="C:\Users\ahmet\Desktop\imagesCADIHDZN.jpg"/>
            <p:cNvPicPr preferRelativeResize="0">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68349" y="2426425"/>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39" name="Picture 11" descr="C:\Users\ahmet\Desktop\imagesCANH7614.jpg"/>
            <p:cNvPicPr preferRelativeResize="0">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211723" y="2426063"/>
              <a:ext cx="720000" cy="72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40" name="Picture 12"/>
            <p:cNvPicPr preferRelativeResize="0">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68830" y="2436049"/>
              <a:ext cx="720000" cy="7200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nodeType="afterGroup">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100"/>
                                        <p:tgtEl>
                                          <p:spTgt spid="4"/>
                                        </p:tgtEl>
                                      </p:cBhvr>
                                    </p:animEffect>
                                  </p:childTnLst>
                                </p:cTn>
                              </p:par>
                            </p:childTnLst>
                          </p:cTn>
                        </p:par>
                        <p:par>
                          <p:cTn id="15" fill="hold" nodeType="afterGroup">
                            <p:stCondLst>
                              <p:cond delay="11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100"/>
                                        <p:tgtEl>
                                          <p:spTgt spid="5"/>
                                        </p:tgtEl>
                                      </p:cBhvr>
                                    </p:animEffect>
                                  </p:childTnLst>
                                </p:cTn>
                              </p:par>
                            </p:childTnLst>
                          </p:cTn>
                        </p:par>
                        <p:par>
                          <p:cTn id="19" fill="hold" nodeType="afterGroup">
                            <p:stCondLst>
                              <p:cond delay="12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
                                        <p:tgtEl>
                                          <p:spTgt spid="7"/>
                                        </p:tgtEl>
                                      </p:cBhvr>
                                    </p:animEffect>
                                  </p:childTnLst>
                                </p:cTn>
                              </p:par>
                            </p:childTnLst>
                          </p:cTn>
                        </p:par>
                        <p:par>
                          <p:cTn id="23" fill="hold" nodeType="afterGroup">
                            <p:stCondLst>
                              <p:cond delay="13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
                                        <p:tgtEl>
                                          <p:spTgt spid="15"/>
                                        </p:tgtEl>
                                      </p:cBhvr>
                                    </p:animEffect>
                                  </p:childTnLst>
                                </p:cTn>
                              </p:par>
                            </p:childTnLst>
                          </p:cTn>
                        </p:par>
                        <p:par>
                          <p:cTn id="27" fill="hold" nodeType="afterGroup">
                            <p:stCondLst>
                              <p:cond delay="1400"/>
                            </p:stCondLst>
                            <p:childTnLst>
                              <p:par>
                                <p:cTn id="28" presetID="22" presetClass="entr" presetSubtype="1"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100"/>
                                        <p:tgtEl>
                                          <p:spTgt spid="26"/>
                                        </p:tgtEl>
                                      </p:cBhvr>
                                    </p:animEffect>
                                  </p:childTnLst>
                                </p:cTn>
                              </p:par>
                            </p:childTnLst>
                          </p:cTn>
                        </p:par>
                        <p:par>
                          <p:cTn id="31" fill="hold" nodeType="afterGroup">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par>
                          <p:cTn id="35" fill="hold" nodeType="afterGroup">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par>
                          <p:cTn id="39" fill="hold" nodeType="afterGroup">
                            <p:stCondLst>
                              <p:cond delay="3500"/>
                            </p:stCondLst>
                            <p:childTnLst>
                              <p:par>
                                <p:cTn id="40" presetID="1" presetClass="entr" presetSubtype="0" fill="hold" nodeType="after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par>
                          <p:cTn id="47" fill="hold" nodeType="afterGroup">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childTnLst>
                                </p:cTn>
                              </p:par>
                            </p:childTnLst>
                          </p:cTn>
                        </p:par>
                        <p:par>
                          <p:cTn id="51" fill="hold" nodeType="afterGroup">
                            <p:stCondLst>
                              <p:cond delay="2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nodeType="afterGroup">
                            <p:stCondLst>
                              <p:cond delay="2500"/>
                            </p:stCondLst>
                            <p:childTnLst>
                              <p:par>
                                <p:cTn id="56" presetID="1"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p:bldP spid="11" grpId="0"/>
      <p:bldP spid="12" grpId="0"/>
      <p:bldP spid="13" grpId="0"/>
      <p:bldP spid="14" grpId="0"/>
      <p:bldP spid="15" grpId="0" animBg="1"/>
      <p:bldP spid="2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ÇSGB</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(Çalışma ve Sosyal Güvenlik Bakanlığı)</a:t>
            </a:r>
          </a:p>
        </p:txBody>
      </p:sp>
      <p:pic>
        <p:nvPicPr>
          <p:cNvPr id="195589"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812800"/>
            <a:ext cx="2339975" cy="2160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ÇSGB KURULUŞ AMACI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lgn="ctr">
              <a:buClr>
                <a:srgbClr val="292929"/>
              </a:buClr>
            </a:pPr>
            <a:endParaRPr lang="tr-TR" sz="2000" i="1" dirty="0" smtClean="0">
              <a:solidFill>
                <a:srgbClr val="000000"/>
              </a:solidFill>
              <a:latin typeface="Calibri" pitchFamily="34" charset="0"/>
              <a:cs typeface="Calibri" pitchFamily="34" charset="0"/>
            </a:endParaRPr>
          </a:p>
          <a:p>
            <a:pPr marL="179388" algn="ctr">
              <a:buClr>
                <a:srgbClr val="292929"/>
              </a:buClr>
            </a:pPr>
            <a:r>
              <a:rPr lang="tr-TR" sz="2000" b="1" i="1" dirty="0" smtClean="0">
                <a:solidFill>
                  <a:srgbClr val="0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Çalışma hayatını, işçi-işveren ilişkilerini, iş sağlığını ve güvenliğini düzenlemek, denetlemek ve sosyal güvenlik imkanını sağlamak, bu imkanı yaygınlaştırmak ve geliştirmek, yurtdışında çalışan işçilerimizin çalışma hayatından doğan hak ve menfaatlerini korumak ve </a:t>
            </a:r>
            <a:r>
              <a:rPr lang="tr-TR" sz="2000" b="1" i="1" dirty="0" smtClean="0">
                <a:solidFill>
                  <a:srgbClr val="000000"/>
                </a:solidFill>
                <a:latin typeface="Calibri" pitchFamily="34" charset="0"/>
                <a:cs typeface="Calibri" pitchFamily="34" charset="0"/>
              </a:rPr>
              <a:t>geliştirmektir.»</a:t>
            </a: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a:p>
            <a:pPr marL="179388" algn="ctr">
              <a:buClr>
                <a:srgbClr val="292929"/>
              </a:buClr>
            </a:pPr>
            <a:endParaRPr lang="tr-TR" sz="2000" b="1" i="1" dirty="0">
              <a:solidFill>
                <a:srgbClr val="000000"/>
              </a:solidFill>
              <a:latin typeface="Calibri" pitchFamily="34" charset="0"/>
              <a:cs typeface="Calibri" pitchFamily="34" charset="0"/>
            </a:endParaRPr>
          </a:p>
        </p:txBody>
      </p:sp>
      <p:sp>
        <p:nvSpPr>
          <p:cNvPr id="19661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6617" name="Group 9"/>
          <p:cNvGrpSpPr>
            <a:grpSpLocks/>
          </p:cNvGrpSpPr>
          <p:nvPr/>
        </p:nvGrpSpPr>
        <p:grpSpPr bwMode="auto">
          <a:xfrm>
            <a:off x="323850" y="1555750"/>
            <a:ext cx="1482725" cy="1482725"/>
            <a:chOff x="1710" y="1035"/>
            <a:chExt cx="2316" cy="2316"/>
          </a:xfrm>
        </p:grpSpPr>
        <p:grpSp>
          <p:nvGrpSpPr>
            <p:cNvPr id="196619" name="Group 10"/>
            <p:cNvGrpSpPr>
              <a:grpSpLocks/>
            </p:cNvGrpSpPr>
            <p:nvPr/>
          </p:nvGrpSpPr>
          <p:grpSpPr bwMode="auto">
            <a:xfrm rot="3600000">
              <a:off x="1710" y="1035"/>
              <a:ext cx="2316" cy="2316"/>
              <a:chOff x="1710" y="1035"/>
              <a:chExt cx="2316" cy="2316"/>
            </a:xfrm>
          </p:grpSpPr>
          <p:sp>
            <p:nvSpPr>
              <p:cNvPr id="196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96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96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96620" name="Group 14"/>
            <p:cNvGrpSpPr>
              <a:grpSpLocks/>
            </p:cNvGrpSpPr>
            <p:nvPr/>
          </p:nvGrpSpPr>
          <p:grpSpPr bwMode="auto">
            <a:xfrm rot="7200000">
              <a:off x="2059" y="1386"/>
              <a:ext cx="1616" cy="1614"/>
              <a:chOff x="2060" y="1387"/>
              <a:chExt cx="1616" cy="1614"/>
            </a:xfrm>
          </p:grpSpPr>
          <p:sp>
            <p:nvSpPr>
              <p:cNvPr id="196621"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96622"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96623"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ÇALIŞMA VE SOSYAL GÜVENLİK BAKANLIĞI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79701" y="5465568"/>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smtClean="0">
                  <a:latin typeface="Cambria" pitchFamily="18" charset="0"/>
                  <a:cs typeface="Calibri" pitchFamily="34" charset="0"/>
                </a:rPr>
                <a:t>3146 </a:t>
              </a:r>
              <a:r>
                <a:rPr lang="tr-TR" sz="1100" b="1" i="1" noProof="1">
                  <a:latin typeface="Cambria" pitchFamily="18" charset="0"/>
                  <a:cs typeface="Calibri" pitchFamily="34" charset="0"/>
                </a:rPr>
                <a:t>sayılı Çalışma ve Sosyal Güvenlik Bakanlığı'nın Teşkilat ve Görevleri Hakkında Kanun'un "Amaç" başlıklı  1. </a:t>
              </a:r>
              <a:r>
                <a:rPr lang="tr-TR" sz="1100" b="1" i="1" noProof="1" smtClean="0">
                  <a:latin typeface="Cambria" pitchFamily="18" charset="0"/>
                  <a:cs typeface="Calibri" pitchFamily="34" charset="0"/>
                </a:rPr>
                <a:t>Maddesi</a:t>
              </a:r>
              <a:endParaRPr lang="tr-TR" sz="1100" b="1" i="1" noProof="1">
                <a:latin typeface="Cambria" pitchFamily="18" charset="0"/>
                <a:cs typeface="Calibri" pitchFamily="34" charset="0"/>
              </a:endParaRP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ÇSGB İSG İLE İLGİLİ GÖREVLERİ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22900" indent="-3429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ve güvenliğini sağlayacak tedbirlerin uygulanmasını izlemek</a:t>
            </a:r>
            <a:r>
              <a:rPr lang="tr-TR" sz="2000" b="1" i="1" dirty="0" smtClean="0">
                <a:solidFill>
                  <a:srgbClr val="000000"/>
                </a:solidFill>
                <a:latin typeface="Calibri" pitchFamily="34" charset="0"/>
                <a:cs typeface="Calibri" pitchFamily="34" charset="0"/>
              </a:rPr>
              <a:t>,</a:t>
            </a:r>
          </a:p>
          <a:p>
            <a:pPr marL="522900" indent="-342900">
              <a:spcAft>
                <a:spcPts val="0"/>
              </a:spcAft>
              <a:buClr>
                <a:srgbClr val="292929"/>
              </a:buClr>
              <a:buFont typeface="+mj-lt"/>
              <a:buAutoNum type="arabicPeriod"/>
              <a:defRPr/>
            </a:pPr>
            <a:endParaRPr lang="tr-TR" sz="2000" b="1" i="1" dirty="0">
              <a:solidFill>
                <a:srgbClr val="000000"/>
              </a:solidFill>
              <a:latin typeface="Calibri" pitchFamily="34" charset="0"/>
              <a:cs typeface="Calibri" pitchFamily="34" charset="0"/>
            </a:endParaRPr>
          </a:p>
          <a:p>
            <a:pPr marL="5229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İşyerlerindeki sağlık ve güvenlik risklerini önleyici ve koruyucu hizmetleri yürütenlerin niteliklerini belirlemek, eğitimlerini ve sertifikalandırılmalarını sağlamak</a:t>
            </a:r>
            <a:r>
              <a:rPr lang="tr-TR" sz="2000" b="1" i="1" dirty="0" smtClean="0">
                <a:solidFill>
                  <a:srgbClr val="000000"/>
                </a:solidFill>
                <a:latin typeface="Calibri" pitchFamily="34" charset="0"/>
                <a:cs typeface="Calibri" pitchFamily="34" charset="0"/>
              </a:rPr>
              <a:t>,</a:t>
            </a:r>
          </a:p>
          <a:p>
            <a:pPr marL="522900" indent="-342900">
              <a:spcAft>
                <a:spcPts val="0"/>
              </a:spcAft>
              <a:buClr>
                <a:srgbClr val="292929"/>
              </a:buClr>
              <a:buFont typeface="+mj-lt"/>
              <a:buAutoNum type="arabicPeriod"/>
              <a:defRPr/>
            </a:pPr>
            <a:endParaRPr lang="tr-TR" sz="2000" b="1" i="1" dirty="0">
              <a:solidFill>
                <a:srgbClr val="000000"/>
              </a:solidFill>
              <a:latin typeface="Calibri" pitchFamily="34" charset="0"/>
              <a:cs typeface="Calibri" pitchFamily="34" charset="0"/>
            </a:endParaRPr>
          </a:p>
          <a:p>
            <a:pPr marL="522900" indent="-3429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Mesleki yeterlilik sisteminin oluşturulması ve işletilmesi için gereken tedbirleri almak.</a:t>
            </a:r>
          </a:p>
          <a:p>
            <a:pPr marL="1800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180000"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197637"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7641" name="Group 9"/>
          <p:cNvGrpSpPr>
            <a:grpSpLocks/>
          </p:cNvGrpSpPr>
          <p:nvPr/>
        </p:nvGrpSpPr>
        <p:grpSpPr bwMode="auto">
          <a:xfrm>
            <a:off x="323850" y="1555750"/>
            <a:ext cx="1482725" cy="1482725"/>
            <a:chOff x="1710" y="1035"/>
            <a:chExt cx="2316" cy="2316"/>
          </a:xfrm>
        </p:grpSpPr>
        <p:grpSp>
          <p:nvGrpSpPr>
            <p:cNvPr id="197643" name="Group 10"/>
            <p:cNvGrpSpPr>
              <a:grpSpLocks/>
            </p:cNvGrpSpPr>
            <p:nvPr/>
          </p:nvGrpSpPr>
          <p:grpSpPr bwMode="auto">
            <a:xfrm rot="3600000">
              <a:off x="1710" y="1035"/>
              <a:ext cx="2316" cy="2316"/>
              <a:chOff x="1710" y="1035"/>
              <a:chExt cx="2316" cy="2316"/>
            </a:xfrm>
          </p:grpSpPr>
          <p:sp>
            <p:nvSpPr>
              <p:cNvPr id="19764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9764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9765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97644" name="Group 14"/>
            <p:cNvGrpSpPr>
              <a:grpSpLocks/>
            </p:cNvGrpSpPr>
            <p:nvPr/>
          </p:nvGrpSpPr>
          <p:grpSpPr bwMode="auto">
            <a:xfrm rot="7200000">
              <a:off x="2059" y="1386"/>
              <a:ext cx="1616" cy="1614"/>
              <a:chOff x="2060" y="1387"/>
              <a:chExt cx="1616" cy="1614"/>
            </a:xfrm>
          </p:grpSpPr>
          <p:sp>
            <p:nvSpPr>
              <p:cNvPr id="19764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9764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9764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ÇALIŞMA VE SOSYAL GÜVENLİK BAKANLIĞI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2679701" y="5465568"/>
            <a:ext cx="6140449" cy="430887"/>
            <a:chOff x="-47541" y="1179318"/>
            <a:chExt cx="8764815" cy="430887"/>
          </a:xfrm>
        </p:grpSpPr>
        <p:sp>
          <p:nvSpPr>
            <p:cNvPr id="20" name="Dikdörtgen 19"/>
            <p:cNvSpPr/>
            <p:nvPr/>
          </p:nvSpPr>
          <p:spPr>
            <a:xfrm>
              <a:off x="587904" y="1179318"/>
              <a:ext cx="8129370" cy="430887"/>
            </a:xfrm>
            <a:prstGeom prst="rect">
              <a:avLst/>
            </a:prstGeom>
            <a:ln>
              <a:solidFill>
                <a:srgbClr val="DDDDDD"/>
              </a:solidFill>
            </a:ln>
          </p:spPr>
          <p:txBody>
            <a:bodyPr wrap="square">
              <a:spAutoFit/>
            </a:bodyPr>
            <a:lstStyle/>
            <a:p>
              <a:pPr defTabSz="801688" eaLnBrk="0" hangingPunct="0">
                <a:defRPr/>
              </a:pPr>
              <a:r>
                <a:rPr lang="tr-TR" sz="1100" b="1" i="1" noProof="1">
                  <a:latin typeface="Cambria" pitchFamily="18" charset="0"/>
                  <a:cs typeface="Calibri" pitchFamily="34" charset="0"/>
                </a:rPr>
                <a:t>3146 sayılı Çalışma ve Sosyal Güvenlik Bakanlığı'nın Teşkilat ve Görevleri Hakkında Kanun'un "Amaç" başlıklı  1. Maddesi</a:t>
              </a:r>
            </a:p>
          </p:txBody>
        </p:sp>
        <p:pic>
          <p:nvPicPr>
            <p:cNvPr id="21" name="Picture 2" descr="C:\Users\DOKTOR\Desktop\bal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 y="1190755"/>
              <a:ext cx="593686" cy="403609"/>
            </a:xfrm>
            <a:prstGeom prst="rect">
              <a:avLst/>
            </a:prstGeom>
            <a:noFill/>
            <a:ln w="22225">
              <a:solidFill>
                <a:schemeClr val="bg1">
                  <a:lumMod val="50000"/>
                </a:schemeClr>
              </a:solidFill>
            </a:ln>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53" presetClass="entr" presetSubtype="16"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ÇSGB YAPISI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lgn="ctr">
              <a:buClr>
                <a:srgbClr val="292929"/>
              </a:buClr>
            </a:pPr>
            <a:endParaRPr lang="tr-TR" sz="2000" i="1" dirty="0">
              <a:solidFill>
                <a:srgbClr val="000000"/>
              </a:solidFill>
              <a:latin typeface="Calibri" pitchFamily="34" charset="0"/>
              <a:cs typeface="Calibri" pitchFamily="34" charset="0"/>
            </a:endParaRPr>
          </a:p>
          <a:p>
            <a:pPr marL="179388" algn="ctr">
              <a:buClr>
                <a:srgbClr val="292929"/>
              </a:buClr>
            </a:pPr>
            <a:endParaRPr lang="tr-TR" sz="2000" b="1" i="1" dirty="0" smtClean="0">
              <a:solidFill>
                <a:srgbClr val="000000"/>
              </a:solidFill>
              <a:latin typeface="Calibri" pitchFamily="34" charset="0"/>
              <a:cs typeface="Calibri" pitchFamily="34" charset="0"/>
            </a:endParaRPr>
          </a:p>
          <a:p>
            <a:pPr marL="179388" algn="ctr">
              <a:buClr>
                <a:srgbClr val="292929"/>
              </a:buClr>
            </a:pPr>
            <a:r>
              <a:rPr lang="tr-TR" sz="2000" b="1" i="1" dirty="0" smtClean="0">
                <a:solidFill>
                  <a:srgbClr val="000000"/>
                </a:solidFill>
                <a:latin typeface="Calibri" pitchFamily="34" charset="0"/>
                <a:cs typeface="Calibri" pitchFamily="34" charset="0"/>
              </a:rPr>
              <a:t>Bakanlık </a:t>
            </a:r>
            <a:r>
              <a:rPr lang="tr-TR" sz="2000" b="1" i="1" dirty="0">
                <a:solidFill>
                  <a:srgbClr val="000000"/>
                </a:solidFill>
                <a:latin typeface="Calibri" pitchFamily="34" charset="0"/>
                <a:cs typeface="Calibri" pitchFamily="34" charset="0"/>
              </a:rPr>
              <a:t>teşkilatı, merkez, taşra ve yurtdışı teşkilatı </a:t>
            </a:r>
            <a:r>
              <a:rPr lang="tr-TR" sz="2000" i="1" dirty="0">
                <a:solidFill>
                  <a:srgbClr val="000000"/>
                </a:solidFill>
                <a:latin typeface="Calibri" pitchFamily="34" charset="0"/>
                <a:cs typeface="Calibri" pitchFamily="34" charset="0"/>
              </a:rPr>
              <a:t>ile </a:t>
            </a:r>
            <a:r>
              <a:rPr lang="tr-TR" sz="2000" b="1" i="1" dirty="0">
                <a:solidFill>
                  <a:srgbClr val="000000"/>
                </a:solidFill>
                <a:latin typeface="Calibri" pitchFamily="34" charset="0"/>
                <a:cs typeface="Calibri" pitchFamily="34" charset="0"/>
              </a:rPr>
              <a:t>bağlı ve ilgili kuruluşlardan </a:t>
            </a:r>
            <a:r>
              <a:rPr lang="tr-TR" sz="2000" i="1" dirty="0">
                <a:solidFill>
                  <a:srgbClr val="000000"/>
                </a:solidFill>
                <a:latin typeface="Calibri" pitchFamily="34" charset="0"/>
                <a:cs typeface="Calibri" pitchFamily="34" charset="0"/>
              </a:rPr>
              <a:t>meydana gelmektedir. </a:t>
            </a:r>
          </a:p>
          <a:p>
            <a:pPr marL="179388" algn="ctr">
              <a:buClr>
                <a:srgbClr val="292929"/>
              </a:buClr>
            </a:pPr>
            <a:endParaRPr lang="tr-TR" sz="2000" i="1" dirty="0">
              <a:solidFill>
                <a:srgbClr val="000000"/>
              </a:solidFill>
              <a:latin typeface="Calibri" pitchFamily="34" charset="0"/>
              <a:cs typeface="Calibri" pitchFamily="34" charset="0"/>
            </a:endParaRPr>
          </a:p>
        </p:txBody>
      </p:sp>
      <p:sp>
        <p:nvSpPr>
          <p:cNvPr id="198661"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198665" name="Group 9"/>
          <p:cNvGrpSpPr>
            <a:grpSpLocks/>
          </p:cNvGrpSpPr>
          <p:nvPr/>
        </p:nvGrpSpPr>
        <p:grpSpPr bwMode="auto">
          <a:xfrm>
            <a:off x="323850" y="1555750"/>
            <a:ext cx="1482725" cy="1482725"/>
            <a:chOff x="1710" y="1035"/>
            <a:chExt cx="2316" cy="2316"/>
          </a:xfrm>
        </p:grpSpPr>
        <p:grpSp>
          <p:nvGrpSpPr>
            <p:cNvPr id="198667" name="Group 10"/>
            <p:cNvGrpSpPr>
              <a:grpSpLocks/>
            </p:cNvGrpSpPr>
            <p:nvPr/>
          </p:nvGrpSpPr>
          <p:grpSpPr bwMode="auto">
            <a:xfrm rot="3600000">
              <a:off x="1710" y="1035"/>
              <a:ext cx="2316" cy="2316"/>
              <a:chOff x="1710" y="1035"/>
              <a:chExt cx="2316" cy="2316"/>
            </a:xfrm>
          </p:grpSpPr>
          <p:sp>
            <p:nvSpPr>
              <p:cNvPr id="19867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19867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19867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198668" name="Group 14"/>
            <p:cNvGrpSpPr>
              <a:grpSpLocks/>
            </p:cNvGrpSpPr>
            <p:nvPr/>
          </p:nvGrpSpPr>
          <p:grpSpPr bwMode="auto">
            <a:xfrm rot="7200000">
              <a:off x="2059" y="1386"/>
              <a:ext cx="1616" cy="1614"/>
              <a:chOff x="2060" y="1387"/>
              <a:chExt cx="1616" cy="1614"/>
            </a:xfrm>
          </p:grpSpPr>
          <p:sp>
            <p:nvSpPr>
              <p:cNvPr id="19866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19867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19867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ÇALIŞMA VE SOSYAL GÜVENLİK BAKANLIĞI</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tangle 19"/>
          <p:cNvSpPr>
            <a:spLocks noChangeArrowheads="1"/>
          </p:cNvSpPr>
          <p:nvPr/>
        </p:nvSpPr>
        <p:spPr bwMode="gray">
          <a:xfrm>
            <a:off x="133350" y="1052513"/>
            <a:ext cx="4376150" cy="360362"/>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sz="1600" b="1" noProof="1">
                <a:solidFill>
                  <a:srgbClr val="000000"/>
                </a:solidFill>
                <a:latin typeface="Calibri" pitchFamily="34" charset="0"/>
                <a:cs typeface="Calibri" pitchFamily="34" charset="0"/>
              </a:rPr>
              <a:t>MERKEZ BİRİMLERİ</a:t>
            </a:r>
          </a:p>
        </p:txBody>
      </p:sp>
      <p:sp>
        <p:nvSpPr>
          <p:cNvPr id="8" name="Rectangle 5"/>
          <p:cNvSpPr>
            <a:spLocks noChangeArrowheads="1"/>
          </p:cNvSpPr>
          <p:nvPr/>
        </p:nvSpPr>
        <p:spPr bwMode="gray">
          <a:xfrm>
            <a:off x="133350" y="1412875"/>
            <a:ext cx="4376150"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tr-TR" sz="1400" b="1" i="1" noProof="1">
                <a:solidFill>
                  <a:srgbClr val="000000"/>
                </a:solidFill>
                <a:latin typeface="Calibri" pitchFamily="34" charset="0"/>
                <a:cs typeface="Calibri" pitchFamily="34" charset="0"/>
              </a:rPr>
              <a:t>1.Ana Hizmet Birimleri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Çalışma Genel Müdürlüğü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Dış İlişkiler ve Yurtdışı İşçi Hizmetleri Genel Müdürlüğü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İş Sağlığı ve Güvenliği Genel Müdürlüğü </a:t>
            </a:r>
            <a:r>
              <a:rPr lang="tr-TR" sz="1400" b="1" i="1" noProof="1" smtClean="0">
                <a:solidFill>
                  <a:srgbClr val="C00000"/>
                </a:solidFill>
                <a:latin typeface="Calibri" pitchFamily="34" charset="0"/>
                <a:cs typeface="Calibri" pitchFamily="34" charset="0"/>
              </a:rPr>
              <a:t>-İSGGM</a:t>
            </a:r>
            <a:endParaRPr lang="tr-TR" sz="1400" b="1" i="1" noProof="1">
              <a:solidFill>
                <a:srgbClr val="C00000"/>
              </a:solidFill>
              <a:latin typeface="Calibri" pitchFamily="34" charset="0"/>
              <a:cs typeface="Calibri" pitchFamily="34" charset="0"/>
            </a:endParaRPr>
          </a:p>
          <a:p>
            <a:pPr marL="720000" lvl="1" indent="-180000">
              <a:spcAft>
                <a:spcPts val="0"/>
              </a:spcAft>
              <a:buClr>
                <a:srgbClr val="292929"/>
              </a:buClr>
              <a:buFont typeface="Wingdings" pitchFamily="2" charset="2"/>
              <a:buChar char="ü"/>
              <a:defRPr/>
            </a:pPr>
            <a:r>
              <a:rPr lang="tr-TR" sz="1400" b="1" i="1" noProof="1">
                <a:solidFill>
                  <a:srgbClr val="C00000"/>
                </a:solidFill>
                <a:latin typeface="Calibri" pitchFamily="34" charset="0"/>
                <a:cs typeface="Calibri" pitchFamily="34" charset="0"/>
              </a:rPr>
              <a:t>İSGÜM (İş Sağlığı Güvenliği </a:t>
            </a:r>
            <a:r>
              <a:rPr lang="tr-TR" sz="1400" b="1" i="1" noProof="1" smtClean="0">
                <a:solidFill>
                  <a:srgbClr val="C00000"/>
                </a:solidFill>
                <a:latin typeface="Calibri" pitchFamily="34" charset="0"/>
                <a:cs typeface="Calibri" pitchFamily="34" charset="0"/>
              </a:rPr>
              <a:t>Merkezi Müdür) </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Avrupa Birliği Koordinasyon Dairesi Başkanlığı </a:t>
            </a:r>
            <a:endParaRPr lang="tr-TR" sz="1400" i="1" noProof="1">
              <a:solidFill>
                <a:srgbClr val="000000"/>
              </a:solidFill>
              <a:latin typeface="Calibri" pitchFamily="34" charset="0"/>
              <a:cs typeface="Calibri" pitchFamily="34" charset="0"/>
            </a:endParaRPr>
          </a:p>
          <a:p>
            <a:pPr lvl="1">
              <a:spcAft>
                <a:spcPts val="0"/>
              </a:spcAft>
              <a:buClr>
                <a:srgbClr val="292929"/>
              </a:buClr>
              <a:defRPr/>
            </a:pPr>
            <a:endParaRPr lang="tr-TR" sz="1100"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2.</a:t>
            </a:r>
            <a:r>
              <a:rPr lang="en-US" sz="1400" b="1" i="1" noProof="1">
                <a:solidFill>
                  <a:srgbClr val="000000"/>
                </a:solidFill>
                <a:latin typeface="Calibri" pitchFamily="34" charset="0"/>
                <a:cs typeface="Calibri" pitchFamily="34" charset="0"/>
              </a:rPr>
              <a:t>Danışma ve Denetim Birimleri </a:t>
            </a:r>
            <a:endParaRPr lang="tr-TR" sz="1400" b="1" i="1" noProof="1">
              <a:solidFill>
                <a:srgbClr val="0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Teftiş Kurulu Başkanlığı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İş Teftiş Kurulu </a:t>
            </a:r>
            <a:r>
              <a:rPr lang="en-US" sz="1400" b="1" i="1" noProof="1" smtClean="0">
                <a:solidFill>
                  <a:srgbClr val="C00000"/>
                </a:solidFill>
                <a:latin typeface="Calibri" pitchFamily="34" charset="0"/>
                <a:cs typeface="Calibri" pitchFamily="34" charset="0"/>
              </a:rPr>
              <a:t>Başkanlığı</a:t>
            </a:r>
            <a:r>
              <a:rPr lang="tr-TR" sz="1400" b="1" i="1" noProof="1" smtClean="0">
                <a:solidFill>
                  <a:srgbClr val="C00000"/>
                </a:solidFill>
                <a:latin typeface="Calibri" pitchFamily="34" charset="0"/>
                <a:cs typeface="Calibri" pitchFamily="34" charset="0"/>
              </a:rPr>
              <a:t>-İTKB</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İç Denetim Birimi Başkanlığı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Strateji Geliştirme Başkanlığı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Hukuk Müşavirliği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Basın ve Halkla İlişkiler Müşavirliği </a:t>
            </a:r>
          </a:p>
          <a:p>
            <a:pPr marL="190500" indent="-190500">
              <a:lnSpc>
                <a:spcPct val="95000"/>
              </a:lnSpc>
              <a:spcAft>
                <a:spcPct val="40000"/>
              </a:spcAft>
              <a:buClr>
                <a:srgbClr val="292929"/>
              </a:buClr>
              <a:buFont typeface="Wingdings" pitchFamily="2" charset="2"/>
              <a:buChar char="§"/>
              <a:defRPr/>
            </a:pPr>
            <a:endParaRPr lang="en-US" sz="1100" i="1" noProof="1">
              <a:solidFill>
                <a:srgbClr val="000000"/>
              </a:solidFill>
              <a:latin typeface="Calibri" pitchFamily="34" charset="0"/>
              <a:cs typeface="Calibri" pitchFamily="34" charset="0"/>
            </a:endParaRPr>
          </a:p>
          <a:p>
            <a:pPr>
              <a:lnSpc>
                <a:spcPct val="95000"/>
              </a:lnSpc>
              <a:spcAft>
                <a:spcPct val="40000"/>
              </a:spcAft>
              <a:buClr>
                <a:srgbClr val="292929"/>
              </a:buClr>
              <a:defRPr/>
            </a:pPr>
            <a:r>
              <a:rPr lang="tr-TR" sz="1400" b="1" i="1" noProof="1">
                <a:solidFill>
                  <a:srgbClr val="000000"/>
                </a:solidFill>
                <a:latin typeface="Calibri" pitchFamily="34" charset="0"/>
                <a:cs typeface="Calibri" pitchFamily="34" charset="0"/>
              </a:rPr>
              <a:t>3.</a:t>
            </a:r>
            <a:r>
              <a:rPr lang="en-US" sz="1400" b="1" i="1" noProof="1">
                <a:solidFill>
                  <a:srgbClr val="000000"/>
                </a:solidFill>
                <a:latin typeface="Calibri" pitchFamily="34" charset="0"/>
                <a:cs typeface="Calibri" pitchFamily="34" charset="0"/>
              </a:rPr>
              <a:t>Yardımcı Birimler / Başkanlıklar </a:t>
            </a:r>
          </a:p>
          <a:p>
            <a:pPr marL="342900" indent="-180000">
              <a:lnSpc>
                <a:spcPct val="95000"/>
              </a:lnSpc>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Personel Dairesi Başkanlığı </a:t>
            </a:r>
          </a:p>
          <a:p>
            <a:pPr marL="342900" indent="-180000">
              <a:lnSpc>
                <a:spcPct val="95000"/>
              </a:lnSpc>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İdari ve Mali İşler Dairesi Başkanlığı </a:t>
            </a:r>
          </a:p>
          <a:p>
            <a:pPr marL="342900" indent="-180000">
              <a:lnSpc>
                <a:spcPct val="95000"/>
              </a:lnSpc>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Bilgi İşlem Daire Başkanlığı </a:t>
            </a:r>
          </a:p>
          <a:p>
            <a:pPr marL="190500" indent="-190500">
              <a:lnSpc>
                <a:spcPct val="95000"/>
              </a:lnSpc>
              <a:spcAft>
                <a:spcPct val="40000"/>
              </a:spcAft>
              <a:buClr>
                <a:srgbClr val="292929"/>
              </a:buClr>
              <a:buFont typeface="Wingdings" pitchFamily="2" charset="2"/>
              <a:buChar char="§"/>
              <a:defRPr/>
            </a:pPr>
            <a:endParaRPr lang="en-US" sz="1400" i="1" noProof="1">
              <a:solidFill>
                <a:srgbClr val="000000"/>
              </a:solidFill>
              <a:latin typeface="Calibri" pitchFamily="34" charset="0"/>
              <a:cs typeface="Calibri" pitchFamily="34" charset="0"/>
            </a:endParaRPr>
          </a:p>
        </p:txBody>
      </p:sp>
      <p:sp>
        <p:nvSpPr>
          <p:cNvPr id="9" name="Rectangle 19"/>
          <p:cNvSpPr>
            <a:spLocks noChangeArrowheads="1"/>
          </p:cNvSpPr>
          <p:nvPr/>
        </p:nvSpPr>
        <p:spPr bwMode="gray">
          <a:xfrm>
            <a:off x="4595812" y="1052513"/>
            <a:ext cx="4377813" cy="360362"/>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sz="1600" b="1" noProof="1">
                <a:solidFill>
                  <a:srgbClr val="FFFFFF"/>
                </a:solidFill>
                <a:latin typeface="Calibri" pitchFamily="34" charset="0"/>
                <a:cs typeface="Calibri" pitchFamily="34" charset="0"/>
              </a:rPr>
              <a:t>TAŞRA-YURTDIŞI-İLGİL VE BAĞLI KURULUŞLAR </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ÇALIŞMA VE SOSYAL GÜVENLİK BAKANLIĞI</a:t>
            </a:r>
          </a:p>
        </p:txBody>
      </p:sp>
      <p:sp>
        <p:nvSpPr>
          <p:cNvPr id="11" name="Rectangle 5"/>
          <p:cNvSpPr>
            <a:spLocks noChangeArrowheads="1"/>
          </p:cNvSpPr>
          <p:nvPr/>
        </p:nvSpPr>
        <p:spPr bwMode="gray">
          <a:xfrm>
            <a:off x="4597400" y="1412875"/>
            <a:ext cx="4376150" cy="460692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252000" rIns="108000" bIns="72000"/>
          <a:lstStyle/>
          <a:p>
            <a:pPr>
              <a:spcAft>
                <a:spcPts val="0"/>
              </a:spcAft>
              <a:buClr>
                <a:srgbClr val="292929"/>
              </a:buClr>
              <a:defRPr/>
            </a:pPr>
            <a:r>
              <a:rPr lang="tr-TR" sz="1400" b="1" i="1" noProof="1">
                <a:solidFill>
                  <a:srgbClr val="000000"/>
                </a:solidFill>
                <a:latin typeface="Calibri" pitchFamily="34" charset="0"/>
                <a:cs typeface="Calibri" pitchFamily="34" charset="0"/>
              </a:rPr>
              <a:t>1.</a:t>
            </a:r>
            <a:r>
              <a:rPr lang="en-US" sz="1400" b="1" i="1" noProof="1">
                <a:solidFill>
                  <a:srgbClr val="000000"/>
                </a:solidFill>
                <a:latin typeface="Calibri" pitchFamily="34" charset="0"/>
                <a:cs typeface="Calibri" pitchFamily="34" charset="0"/>
              </a:rPr>
              <a:t>Taşra Teşkilatı </a:t>
            </a:r>
            <a:endParaRPr lang="tr-TR" sz="1400" b="1" i="1" noProof="1" smtClean="0">
              <a:solidFill>
                <a:srgbClr val="000000"/>
              </a:solidFill>
              <a:latin typeface="Calibri" pitchFamily="34" charset="0"/>
              <a:cs typeface="Calibri" pitchFamily="34" charset="0"/>
            </a:endParaRPr>
          </a:p>
          <a:p>
            <a:pPr>
              <a:spcAft>
                <a:spcPts val="0"/>
              </a:spcAft>
              <a:buClr>
                <a:srgbClr val="292929"/>
              </a:buClr>
              <a:defRPr/>
            </a:pPr>
            <a:endParaRPr lang="en-US" sz="1400" b="1"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2.</a:t>
            </a:r>
            <a:r>
              <a:rPr lang="en-US" sz="1400" b="1" i="1" noProof="1">
                <a:solidFill>
                  <a:srgbClr val="000000"/>
                </a:solidFill>
                <a:latin typeface="Calibri" pitchFamily="34" charset="0"/>
                <a:cs typeface="Calibri" pitchFamily="34" charset="0"/>
              </a:rPr>
              <a:t>Yurt Dışı Teşkilatı </a:t>
            </a:r>
            <a:endParaRPr lang="tr-TR" sz="1400" b="1" i="1" noProof="1" smtClean="0">
              <a:solidFill>
                <a:srgbClr val="000000"/>
              </a:solidFill>
              <a:latin typeface="Calibri" pitchFamily="34" charset="0"/>
              <a:cs typeface="Calibri" pitchFamily="34" charset="0"/>
            </a:endParaRPr>
          </a:p>
          <a:p>
            <a:pPr>
              <a:spcAft>
                <a:spcPts val="0"/>
              </a:spcAft>
              <a:buClr>
                <a:srgbClr val="292929"/>
              </a:buClr>
              <a:defRPr/>
            </a:pPr>
            <a:endParaRPr lang="en-US" sz="1400" b="1"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3.</a:t>
            </a:r>
            <a:r>
              <a:rPr lang="en-US" sz="1400" b="1" i="1" noProof="1">
                <a:solidFill>
                  <a:srgbClr val="000000"/>
                </a:solidFill>
                <a:latin typeface="Calibri" pitchFamily="34" charset="0"/>
                <a:cs typeface="Calibri" pitchFamily="34" charset="0"/>
              </a:rPr>
              <a:t>İlgili Kuruluşlar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Sosyal Güvenlik Kurumu </a:t>
            </a:r>
            <a:r>
              <a:rPr lang="en-US" sz="1400" b="1" i="1" noProof="1" smtClean="0">
                <a:solidFill>
                  <a:srgbClr val="C00000"/>
                </a:solidFill>
                <a:latin typeface="Calibri" pitchFamily="34" charset="0"/>
                <a:cs typeface="Calibri" pitchFamily="34" charset="0"/>
              </a:rPr>
              <a:t>Başkanlığı</a:t>
            </a:r>
            <a:r>
              <a:rPr lang="tr-TR" sz="1400" b="1" i="1" noProof="1" smtClean="0">
                <a:solidFill>
                  <a:srgbClr val="C00000"/>
                </a:solidFill>
                <a:latin typeface="Calibri" pitchFamily="34" charset="0"/>
                <a:cs typeface="Calibri" pitchFamily="34" charset="0"/>
              </a:rPr>
              <a:t>-SGK</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Türkiye İş Kurumu Genel Müdürlüğü </a:t>
            </a: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Mesleki Yeterlilik Kurumu </a:t>
            </a:r>
            <a:endParaRPr lang="tr-TR" sz="1400" i="1" noProof="1">
              <a:solidFill>
                <a:srgbClr val="000000"/>
              </a:solidFill>
              <a:latin typeface="Calibri" pitchFamily="34" charset="0"/>
              <a:cs typeface="Calibri" pitchFamily="34" charset="0"/>
            </a:endParaRPr>
          </a:p>
          <a:p>
            <a:pPr marL="742950" lvl="1" indent="-285750">
              <a:spcAft>
                <a:spcPts val="0"/>
              </a:spcAft>
              <a:buClr>
                <a:srgbClr val="292929"/>
              </a:buClr>
              <a:buFont typeface="Wingdings" pitchFamily="2" charset="2"/>
              <a:buChar char="ü"/>
              <a:defRPr/>
            </a:pPr>
            <a:endParaRPr lang="tr-TR" sz="1400" i="1" noProof="1">
              <a:solidFill>
                <a:srgbClr val="000000"/>
              </a:solidFill>
              <a:latin typeface="Calibri" pitchFamily="34" charset="0"/>
              <a:cs typeface="Calibri" pitchFamily="34" charset="0"/>
            </a:endParaRPr>
          </a:p>
          <a:p>
            <a:pPr>
              <a:spcAft>
                <a:spcPts val="0"/>
              </a:spcAft>
              <a:buClr>
                <a:srgbClr val="292929"/>
              </a:buClr>
              <a:defRPr/>
            </a:pPr>
            <a:r>
              <a:rPr lang="tr-TR" sz="1400" b="1" i="1" noProof="1">
                <a:solidFill>
                  <a:srgbClr val="000000"/>
                </a:solidFill>
                <a:latin typeface="Calibri" pitchFamily="34" charset="0"/>
                <a:cs typeface="Calibri" pitchFamily="34" charset="0"/>
              </a:rPr>
              <a:t>4.</a:t>
            </a:r>
            <a:r>
              <a:rPr lang="en-US" sz="1400" b="1" i="1" noProof="1">
                <a:solidFill>
                  <a:srgbClr val="000000"/>
                </a:solidFill>
                <a:latin typeface="Calibri" pitchFamily="34" charset="0"/>
                <a:cs typeface="Calibri" pitchFamily="34" charset="0"/>
              </a:rPr>
              <a:t>Bağlı Kuruluşlar </a:t>
            </a:r>
          </a:p>
          <a:p>
            <a:pPr marL="342900" indent="-180000">
              <a:spcAft>
                <a:spcPts val="0"/>
              </a:spcAft>
              <a:buClr>
                <a:srgbClr val="292929"/>
              </a:buClr>
              <a:buFont typeface="+mj-lt"/>
              <a:buAutoNum type="alphaLcParenR"/>
              <a:defRPr/>
            </a:pPr>
            <a:r>
              <a:rPr lang="en-US" sz="1400" b="1" i="1" noProof="1">
                <a:solidFill>
                  <a:srgbClr val="C00000"/>
                </a:solidFill>
                <a:latin typeface="Calibri" pitchFamily="34" charset="0"/>
                <a:cs typeface="Calibri" pitchFamily="34" charset="0"/>
              </a:rPr>
              <a:t>Çalışma ve Sosyal Güvenlik Eğitim ve Araştırma </a:t>
            </a:r>
            <a:r>
              <a:rPr lang="en-US" sz="1400" b="1" i="1" noProof="1" smtClean="0">
                <a:solidFill>
                  <a:srgbClr val="C00000"/>
                </a:solidFill>
                <a:latin typeface="Calibri" pitchFamily="34" charset="0"/>
                <a:cs typeface="Calibri" pitchFamily="34" charset="0"/>
              </a:rPr>
              <a:t>Merkezi</a:t>
            </a:r>
            <a:r>
              <a:rPr lang="tr-TR" sz="1400" b="1" i="1" noProof="1" smtClean="0">
                <a:solidFill>
                  <a:srgbClr val="C00000"/>
                </a:solidFill>
                <a:latin typeface="Calibri" pitchFamily="34" charset="0"/>
                <a:cs typeface="Calibri" pitchFamily="34" charset="0"/>
              </a:rPr>
              <a:t>-ÇASGEM</a:t>
            </a:r>
            <a:endParaRPr lang="en-US" sz="1400" b="1" i="1" noProof="1">
              <a:solidFill>
                <a:srgbClr val="C00000"/>
              </a:solidFill>
              <a:latin typeface="Calibri" pitchFamily="34" charset="0"/>
              <a:cs typeface="Calibri" pitchFamily="34" charset="0"/>
            </a:endParaRPr>
          </a:p>
          <a:p>
            <a:pPr marL="342900" indent="-180000">
              <a:spcAft>
                <a:spcPts val="0"/>
              </a:spcAft>
              <a:buClr>
                <a:srgbClr val="292929"/>
              </a:buClr>
              <a:buFont typeface="+mj-lt"/>
              <a:buAutoNum type="alphaLcParenR"/>
              <a:defRPr/>
            </a:pPr>
            <a:r>
              <a:rPr lang="en-US" sz="1400" i="1" noProof="1">
                <a:solidFill>
                  <a:srgbClr val="000000"/>
                </a:solidFill>
                <a:latin typeface="Calibri" pitchFamily="34" charset="0"/>
                <a:cs typeface="Calibri" pitchFamily="34" charset="0"/>
              </a:rPr>
              <a:t>Amele Birliği Biriktirme ve Yardımlaşma Sandığı </a:t>
            </a:r>
          </a:p>
          <a:p>
            <a:pPr marL="1200150" lvl="2" indent="-285750">
              <a:spcAft>
                <a:spcPts val="0"/>
              </a:spcAft>
              <a:buClr>
                <a:srgbClr val="292929"/>
              </a:buClr>
              <a:buFont typeface="Wingdings" pitchFamily="2" charset="2"/>
              <a:buChar char="ü"/>
              <a:defRPr/>
            </a:pPr>
            <a:endParaRPr lang="en-US" sz="1400" i="1" noProof="1">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1945267570"/>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61213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İSGGM</a:t>
            </a:r>
          </a:p>
          <a:p>
            <a:pPr marL="36000" algn="ctr">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Sağlığı ve Güvenliği Genel Müdürlüğü)</a:t>
            </a:r>
          </a:p>
        </p:txBody>
      </p:sp>
      <p:pic>
        <p:nvPicPr>
          <p:cNvPr id="200709" name="Picture 3" descr="D:\DOKTOR\9-ISTUZMAN\1-EĞİTİM KURUMU\1. İstanbuluzman\Ulusal ve Uluslararası Kuruluşlar\Yardımcı\Resim\ISGGM1.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0" y="742950"/>
            <a:ext cx="2160588" cy="216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1120775 h 2410"/>
              <a:gd name="T2" fmla="*/ 649288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İSGGM</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79388" algn="ctr">
              <a:buClr>
                <a:srgbClr val="292929"/>
              </a:buClr>
            </a:pPr>
            <a:endParaRPr lang="tr-TR" sz="900" i="1" dirty="0">
              <a:solidFill>
                <a:srgbClr val="000000"/>
              </a:solidFill>
              <a:latin typeface="Calibri" pitchFamily="34" charset="0"/>
              <a:cs typeface="Calibri" pitchFamily="34" charset="0"/>
            </a:endParaRPr>
          </a:p>
          <a:p>
            <a:pPr marL="179388" algn="ctr">
              <a:buClr>
                <a:srgbClr val="292929"/>
              </a:buClr>
            </a:pPr>
            <a:r>
              <a:rPr lang="tr-TR" sz="2000" i="1" dirty="0">
                <a:solidFill>
                  <a:srgbClr val="000000"/>
                </a:solidFill>
                <a:latin typeface="Calibri" pitchFamily="34" charset="0"/>
                <a:cs typeface="Calibri" pitchFamily="34" charset="0"/>
              </a:rPr>
              <a:t>Ülkemizde </a:t>
            </a:r>
            <a:r>
              <a:rPr lang="tr-TR" sz="2000" b="1" i="1" dirty="0">
                <a:solidFill>
                  <a:srgbClr val="000000"/>
                </a:solidFill>
                <a:latin typeface="Calibri" pitchFamily="34" charset="0"/>
                <a:cs typeface="Calibri" pitchFamily="34" charset="0"/>
              </a:rPr>
              <a:t>iş sağlığı ve güvenliğinin sağlanması</a:t>
            </a:r>
            <a:r>
              <a:rPr lang="tr-TR" sz="2000" i="1" dirty="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görevi, 1945 yılında </a:t>
            </a:r>
            <a:r>
              <a:rPr lang="tr-TR" sz="2000" i="1" dirty="0">
                <a:solidFill>
                  <a:srgbClr val="000000"/>
                </a:solidFill>
                <a:latin typeface="Calibri" pitchFamily="34" charset="0"/>
                <a:cs typeface="Calibri" pitchFamily="34" charset="0"/>
              </a:rPr>
              <a:t>kurulan Çalışma ve Sosyal Güvenlik Bakanlığı </a:t>
            </a:r>
            <a:r>
              <a:rPr lang="tr-TR" sz="2000" i="1" dirty="0" smtClean="0">
                <a:solidFill>
                  <a:srgbClr val="000000"/>
                </a:solidFill>
                <a:latin typeface="Calibri" pitchFamily="34" charset="0"/>
                <a:cs typeface="Calibri" pitchFamily="34" charset="0"/>
              </a:rPr>
              <a:t>bünyesindeki; </a:t>
            </a: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ve Güvenliği Genel </a:t>
            </a:r>
            <a:r>
              <a:rPr lang="tr-TR" sz="2000" b="1" i="1" dirty="0" smtClean="0">
                <a:solidFill>
                  <a:srgbClr val="000000"/>
                </a:solidFill>
                <a:latin typeface="Calibri" pitchFamily="34" charset="0"/>
                <a:cs typeface="Calibri" pitchFamily="34" charset="0"/>
              </a:rPr>
              <a:t>Müdürlüğüne (İSGGM)</a:t>
            </a:r>
            <a:r>
              <a:rPr lang="tr-TR" sz="2000" i="1" dirty="0">
                <a:solidFill>
                  <a:srgbClr val="000000"/>
                </a:solidFill>
                <a:latin typeface="Calibri" pitchFamily="34" charset="0"/>
                <a:cs typeface="Calibri" pitchFamily="34" charset="0"/>
              </a:rPr>
              <a:t> verilmiştir. </a:t>
            </a:r>
          </a:p>
        </p:txBody>
      </p:sp>
      <p:sp>
        <p:nvSpPr>
          <p:cNvPr id="201733"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tr-TR" sz="2000" b="1" noProof="1">
              <a:solidFill>
                <a:srgbClr val="000000"/>
              </a:solidFill>
            </a:endParaRPr>
          </a:p>
        </p:txBody>
      </p:sp>
      <p:grpSp>
        <p:nvGrpSpPr>
          <p:cNvPr id="201738" name="Group 9"/>
          <p:cNvGrpSpPr>
            <a:grpSpLocks/>
          </p:cNvGrpSpPr>
          <p:nvPr/>
        </p:nvGrpSpPr>
        <p:grpSpPr bwMode="auto">
          <a:xfrm>
            <a:off x="323850" y="1555750"/>
            <a:ext cx="1482725" cy="1482725"/>
            <a:chOff x="1710" y="1035"/>
            <a:chExt cx="2316" cy="2316"/>
          </a:xfrm>
        </p:grpSpPr>
        <p:grpSp>
          <p:nvGrpSpPr>
            <p:cNvPr id="201740" name="Group 10"/>
            <p:cNvGrpSpPr>
              <a:grpSpLocks/>
            </p:cNvGrpSpPr>
            <p:nvPr/>
          </p:nvGrpSpPr>
          <p:grpSpPr bwMode="auto">
            <a:xfrm rot="3600000">
              <a:off x="1710" y="1035"/>
              <a:ext cx="2316" cy="2316"/>
              <a:chOff x="1710" y="1035"/>
              <a:chExt cx="2316" cy="2316"/>
            </a:xfrm>
          </p:grpSpPr>
          <p:sp>
            <p:nvSpPr>
              <p:cNvPr id="20174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p>
            </p:txBody>
          </p:sp>
          <p:sp>
            <p:nvSpPr>
              <p:cNvPr id="20174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p>
            </p:txBody>
          </p:sp>
          <p:sp>
            <p:nvSpPr>
              <p:cNvPr id="20174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201741" name="Group 14"/>
            <p:cNvGrpSpPr>
              <a:grpSpLocks/>
            </p:cNvGrpSpPr>
            <p:nvPr/>
          </p:nvGrpSpPr>
          <p:grpSpPr bwMode="auto">
            <a:xfrm rot="7200000">
              <a:off x="2059" y="1386"/>
              <a:ext cx="1616" cy="1614"/>
              <a:chOff x="2060" y="1387"/>
              <a:chExt cx="1616" cy="1614"/>
            </a:xfrm>
          </p:grpSpPr>
          <p:sp>
            <p:nvSpPr>
              <p:cNvPr id="20174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20174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20174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 SAĞLIĞI VE GÜVENLİĞİ GENEL MÜDÜRLÜĞÜ </a:t>
            </a: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9" name="Picture 3" descr="D:\DOKTOR\9-ISTUZMAN\1-EĞİTİM KURUMU\1. İstanbuluzman\Ulusal ve Uluslararası Kuruluşlar\Yardımcı\Resim\ISGG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4710113"/>
            <a:ext cx="1666875" cy="1666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10507</TotalTime>
  <Words>6493</Words>
  <Application>Microsoft Office PowerPoint</Application>
  <PresentationFormat>Ekran Gösterisi (4:3)</PresentationFormat>
  <Paragraphs>1433</Paragraphs>
  <Slides>117</Slides>
  <Notes>117</Notes>
  <HiddenSlides>0</HiddenSlides>
  <MMClips>0</MMClips>
  <ScaleCrop>false</ScaleCrop>
  <HeadingPairs>
    <vt:vector size="4" baseType="variant">
      <vt:variant>
        <vt:lpstr>Tema</vt:lpstr>
      </vt:variant>
      <vt:variant>
        <vt:i4>21</vt:i4>
      </vt:variant>
      <vt:variant>
        <vt:lpstr>Slayt Başlıkları</vt:lpstr>
      </vt:variant>
      <vt:variant>
        <vt:i4>117</vt:i4>
      </vt:variant>
    </vt:vector>
  </HeadingPairs>
  <TitlesOfParts>
    <vt:vector size="138" baseType="lpstr">
      <vt:lpstr>1_Standarddesign</vt:lpstr>
      <vt:lpstr>4_Standarddesign</vt:lpstr>
      <vt:lpstr>5_Standarddesign</vt:lpstr>
      <vt:lpstr>9_Standarddesign</vt:lpstr>
      <vt:lpstr>10_Standarddesign</vt:lpstr>
      <vt:lpstr>11_Standarddesign</vt:lpstr>
      <vt:lpstr>12_Standarddesign</vt:lpstr>
      <vt:lpstr>13_Standarddesign</vt:lpstr>
      <vt:lpstr>16_Standarddesign</vt:lpstr>
      <vt:lpstr>17_Standarddesign</vt:lpstr>
      <vt:lpstr>18_Standarddesign</vt:lpstr>
      <vt:lpstr>19_Standarddesign</vt:lpstr>
      <vt:lpstr>20_Standarddesign</vt:lpstr>
      <vt:lpstr>21_Standarddesign</vt:lpstr>
      <vt:lpstr>23_Standarddesign</vt:lpstr>
      <vt:lpstr>2_Standarddesign</vt:lpstr>
      <vt:lpstr>14_Standarddesign</vt:lpstr>
      <vt:lpstr>3_Standarddesign</vt:lpstr>
      <vt:lpstr>6_Standarddesign</vt:lpstr>
      <vt:lpstr>7_Standarddesign</vt:lpstr>
      <vt:lpstr>8_Standarddesign</vt:lpstr>
      <vt:lpstr>PowerPoint Sunusu</vt:lpstr>
      <vt:lpstr>PowerPoint Sunusu</vt:lpstr>
      <vt:lpstr>ULUSLARARASI KURULUŞLAR</vt:lpstr>
      <vt:lpstr>ULUSLARARASI SÖZLEŞMELER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Yiğitap</cp:lastModifiedBy>
  <cp:revision>1043</cp:revision>
  <dcterms:created xsi:type="dcterms:W3CDTF">2008-04-16T13:39:00Z</dcterms:created>
  <dcterms:modified xsi:type="dcterms:W3CDTF">2012-03-20T12:33:21Z</dcterms:modified>
</cp:coreProperties>
</file>