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56" r:id="rId2"/>
    <p:sldMasterId id="2147483768" r:id="rId3"/>
    <p:sldMasterId id="2147483792" r:id="rId4"/>
    <p:sldMasterId id="2147483816" r:id="rId5"/>
    <p:sldMasterId id="2147483828" r:id="rId6"/>
    <p:sldMasterId id="2147483888" r:id="rId7"/>
    <p:sldMasterId id="2147483912" r:id="rId8"/>
    <p:sldMasterId id="2147483936" r:id="rId9"/>
    <p:sldMasterId id="2147483948" r:id="rId10"/>
    <p:sldMasterId id="2147483960" r:id="rId11"/>
    <p:sldMasterId id="2147483996" r:id="rId12"/>
    <p:sldMasterId id="2147484032" r:id="rId13"/>
    <p:sldMasterId id="2147484080" r:id="rId14"/>
    <p:sldMasterId id="2147484092" r:id="rId15"/>
    <p:sldMasterId id="2147484104" r:id="rId16"/>
    <p:sldMasterId id="2147484116" r:id="rId17"/>
  </p:sldMasterIdLst>
  <p:notesMasterIdLst>
    <p:notesMasterId r:id="rId72"/>
  </p:notesMasterIdLst>
  <p:handoutMasterIdLst>
    <p:handoutMasterId r:id="rId73"/>
  </p:handoutMasterIdLst>
  <p:sldIdLst>
    <p:sldId id="1257" r:id="rId18"/>
    <p:sldId id="1260" r:id="rId19"/>
    <p:sldId id="1261" r:id="rId20"/>
    <p:sldId id="1204" r:id="rId21"/>
    <p:sldId id="1264" r:id="rId22"/>
    <p:sldId id="1378" r:id="rId23"/>
    <p:sldId id="1367" r:id="rId24"/>
    <p:sldId id="1374" r:id="rId25"/>
    <p:sldId id="1368" r:id="rId26"/>
    <p:sldId id="1370" r:id="rId27"/>
    <p:sldId id="1369" r:id="rId28"/>
    <p:sldId id="1371" r:id="rId29"/>
    <p:sldId id="1372" r:id="rId30"/>
    <p:sldId id="1373" r:id="rId31"/>
    <p:sldId id="1375" r:id="rId32"/>
    <p:sldId id="1376" r:id="rId33"/>
    <p:sldId id="1377" r:id="rId34"/>
    <p:sldId id="1379" r:id="rId35"/>
    <p:sldId id="1381" r:id="rId36"/>
    <p:sldId id="1387" r:id="rId37"/>
    <p:sldId id="1386" r:id="rId38"/>
    <p:sldId id="1385" r:id="rId39"/>
    <p:sldId id="1265" r:id="rId40"/>
    <p:sldId id="1299" r:id="rId41"/>
    <p:sldId id="1199" r:id="rId42"/>
    <p:sldId id="1202" r:id="rId43"/>
    <p:sldId id="1283" r:id="rId44"/>
    <p:sldId id="1270" r:id="rId45"/>
    <p:sldId id="1300" r:id="rId46"/>
    <p:sldId id="1226" r:id="rId47"/>
    <p:sldId id="1301" r:id="rId48"/>
    <p:sldId id="1227" r:id="rId49"/>
    <p:sldId id="1302" r:id="rId50"/>
    <p:sldId id="1241" r:id="rId51"/>
    <p:sldId id="1304" r:id="rId52"/>
    <p:sldId id="1303" r:id="rId53"/>
    <p:sldId id="1305" r:id="rId54"/>
    <p:sldId id="1228" r:id="rId55"/>
    <p:sldId id="1242" r:id="rId56"/>
    <p:sldId id="1349" r:id="rId57"/>
    <p:sldId id="1229" r:id="rId58"/>
    <p:sldId id="1350" r:id="rId59"/>
    <p:sldId id="1330" r:id="rId60"/>
    <p:sldId id="1288" r:id="rId61"/>
    <p:sldId id="1279" r:id="rId62"/>
    <p:sldId id="1290" r:id="rId63"/>
    <p:sldId id="1291" r:id="rId64"/>
    <p:sldId id="1272" r:id="rId65"/>
    <p:sldId id="1365" r:id="rId66"/>
    <p:sldId id="1366" r:id="rId67"/>
    <p:sldId id="1276" r:id="rId68"/>
    <p:sldId id="1274" r:id="rId69"/>
    <p:sldId id="1284" r:id="rId70"/>
    <p:sldId id="1275" r:id="rId7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004986"/>
    <a:srgbClr val="5A5A59"/>
    <a:srgbClr val="00A4FF"/>
    <a:srgbClr val="004074"/>
    <a:srgbClr val="414141"/>
    <a:srgbClr val="575F57"/>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981" autoAdjust="0"/>
  </p:normalViewPr>
  <p:slideViewPr>
    <p:cSldViewPr snapToGrid="0">
      <p:cViewPr>
        <p:scale>
          <a:sx n="80" d="100"/>
          <a:sy n="80" d="100"/>
        </p:scale>
        <p:origin x="-1674" y="-168"/>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15816"/>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C9C73EE8-15B8-45D5-84BE-7D7EB7805466}" type="datetimeFigureOut">
              <a:rPr lang="de-DE"/>
              <a:pPr>
                <a:defRPr/>
              </a:pPr>
              <a:t>13.08.2013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B35634D0-29B3-4637-BD34-A231F36676C6}" type="slidenum">
              <a:rPr lang="de-DE"/>
              <a:pPr>
                <a:defRPr/>
              </a:pPr>
              <a:t>‹#›</a:t>
            </a:fld>
            <a:endParaRPr lang="de-DE"/>
          </a:p>
        </p:txBody>
      </p:sp>
    </p:spTree>
    <p:extLst>
      <p:ext uri="{BB962C8B-B14F-4D97-AF65-F5344CB8AC3E}">
        <p14:creationId xmlns:p14="http://schemas.microsoft.com/office/powerpoint/2010/main" val="118445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181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12AA48C-CEDB-4482-88D1-EC739CB52DDF}" type="slidenum">
              <a:rPr lang="de-DE"/>
              <a:pPr>
                <a:defRPr/>
              </a:pPr>
              <a:t>‹#›</a:t>
            </a:fld>
            <a:endParaRPr lang="de-DE"/>
          </a:p>
        </p:txBody>
      </p:sp>
    </p:spTree>
    <p:extLst>
      <p:ext uri="{BB962C8B-B14F-4D97-AF65-F5344CB8AC3E}">
        <p14:creationId xmlns:p14="http://schemas.microsoft.com/office/powerpoint/2010/main" val="190621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8E5AD42-0D79-47AB-AC83-B117D2C24388}" type="slidenum">
              <a:rPr lang="de-DE" sz="1200">
                <a:solidFill>
                  <a:srgbClr val="000000"/>
                </a:solidFill>
              </a:rPr>
              <a:pPr algn="r" eaLnBrk="1" hangingPunct="1"/>
              <a:t>10</a:t>
            </a:fld>
            <a:endParaRPr lang="de-DE" sz="1200">
              <a:solidFill>
                <a:srgbClr val="000000"/>
              </a:solidFill>
            </a:endParaRPr>
          </a:p>
        </p:txBody>
      </p:sp>
      <p:sp>
        <p:nvSpPr>
          <p:cNvPr id="1945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4ACB95-4753-4F48-ACA8-D108EE50FFA8}" type="slidenum">
              <a:rPr lang="en-GB" sz="1300">
                <a:solidFill>
                  <a:srgbClr val="000000"/>
                </a:solidFill>
              </a:rPr>
              <a:pPr algn="r" eaLnBrk="1" hangingPunct="1"/>
              <a:t>10</a:t>
            </a:fld>
            <a:endParaRPr lang="en-GB" sz="1300">
              <a:solidFill>
                <a:srgbClr val="000000"/>
              </a:solidFill>
            </a:endParaRPr>
          </a:p>
        </p:txBody>
      </p:sp>
      <p:sp>
        <p:nvSpPr>
          <p:cNvPr id="194564" name="Rectangle 2"/>
          <p:cNvSpPr>
            <a:spLocks noGrp="1" noRot="1" noChangeAspect="1" noChangeArrowheads="1" noTextEdit="1"/>
          </p:cNvSpPr>
          <p:nvPr>
            <p:ph type="sldImg"/>
          </p:nvPr>
        </p:nvSpPr>
        <p:spPr>
          <a:xfrm>
            <a:off x="1143000" y="685800"/>
            <a:ext cx="4573588" cy="3430588"/>
          </a:xfrm>
          <a:ln/>
        </p:spPr>
      </p:sp>
      <p:sp>
        <p:nvSpPr>
          <p:cNvPr id="1945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31D1C4-985C-4E51-A68D-AC6BDE194C88}" type="slidenum">
              <a:rPr lang="de-DE" sz="1200">
                <a:solidFill>
                  <a:srgbClr val="000000"/>
                </a:solidFill>
              </a:rPr>
              <a:pPr algn="r" eaLnBrk="1" hangingPunct="1"/>
              <a:t>11</a:t>
            </a:fld>
            <a:endParaRPr lang="de-DE" sz="1200">
              <a:solidFill>
                <a:srgbClr val="000000"/>
              </a:solidFill>
            </a:endParaRPr>
          </a:p>
        </p:txBody>
      </p:sp>
      <p:sp>
        <p:nvSpPr>
          <p:cNvPr id="1955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5DBF6C9-1AEB-4598-82D0-45D21908C352}" type="slidenum">
              <a:rPr lang="en-GB" sz="1300">
                <a:solidFill>
                  <a:srgbClr val="000000"/>
                </a:solidFill>
              </a:rPr>
              <a:pPr algn="r" eaLnBrk="1" hangingPunct="1"/>
              <a:t>11</a:t>
            </a:fld>
            <a:endParaRPr lang="en-GB" sz="1300">
              <a:solidFill>
                <a:srgbClr val="000000"/>
              </a:solidFill>
            </a:endParaRPr>
          </a:p>
        </p:txBody>
      </p:sp>
      <p:sp>
        <p:nvSpPr>
          <p:cNvPr id="195588" name="Rectangle 2"/>
          <p:cNvSpPr>
            <a:spLocks noGrp="1" noRot="1" noChangeAspect="1" noChangeArrowheads="1" noTextEdit="1"/>
          </p:cNvSpPr>
          <p:nvPr>
            <p:ph type="sldImg"/>
          </p:nvPr>
        </p:nvSpPr>
        <p:spPr>
          <a:xfrm>
            <a:off x="1143000" y="685800"/>
            <a:ext cx="4573588" cy="3430588"/>
          </a:xfrm>
          <a:ln/>
        </p:spPr>
      </p:sp>
      <p:sp>
        <p:nvSpPr>
          <p:cNvPr id="1955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0DD1B18-266E-4446-B675-137780B0A407}" type="slidenum">
              <a:rPr lang="de-DE" sz="1200">
                <a:solidFill>
                  <a:srgbClr val="000000"/>
                </a:solidFill>
              </a:rPr>
              <a:pPr algn="r" eaLnBrk="1" hangingPunct="1"/>
              <a:t>12</a:t>
            </a:fld>
            <a:endParaRPr lang="de-DE" sz="1200">
              <a:solidFill>
                <a:srgbClr val="000000"/>
              </a:solidFill>
            </a:endParaRPr>
          </a:p>
        </p:txBody>
      </p:sp>
      <p:sp>
        <p:nvSpPr>
          <p:cNvPr id="1966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42E1E4D-65C8-4134-AA90-452C67C4E388}" type="slidenum">
              <a:rPr lang="en-GB" sz="1300">
                <a:solidFill>
                  <a:srgbClr val="000000"/>
                </a:solidFill>
              </a:rPr>
              <a:pPr algn="r" eaLnBrk="1" hangingPunct="1"/>
              <a:t>12</a:t>
            </a:fld>
            <a:endParaRPr lang="en-GB" sz="1300">
              <a:solidFill>
                <a:srgbClr val="000000"/>
              </a:solidFill>
            </a:endParaRPr>
          </a:p>
        </p:txBody>
      </p:sp>
      <p:sp>
        <p:nvSpPr>
          <p:cNvPr id="196612" name="Rectangle 2"/>
          <p:cNvSpPr>
            <a:spLocks noGrp="1" noRot="1" noChangeAspect="1" noChangeArrowheads="1" noTextEdit="1"/>
          </p:cNvSpPr>
          <p:nvPr>
            <p:ph type="sldImg"/>
          </p:nvPr>
        </p:nvSpPr>
        <p:spPr>
          <a:xfrm>
            <a:off x="1143000" y="685800"/>
            <a:ext cx="4573588" cy="3430588"/>
          </a:xfrm>
          <a:ln/>
        </p:spPr>
      </p:sp>
      <p:sp>
        <p:nvSpPr>
          <p:cNvPr id="1966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74EDA5A-AC5E-46E4-8E30-6E71A7194883}" type="slidenum">
              <a:rPr lang="de-DE" sz="1200">
                <a:solidFill>
                  <a:srgbClr val="000000"/>
                </a:solidFill>
              </a:rPr>
              <a:pPr algn="r" eaLnBrk="1" hangingPunct="1"/>
              <a:t>13</a:t>
            </a:fld>
            <a:endParaRPr lang="de-DE" sz="1200">
              <a:solidFill>
                <a:srgbClr val="000000"/>
              </a:solidFill>
            </a:endParaRPr>
          </a:p>
        </p:txBody>
      </p:sp>
      <p:sp>
        <p:nvSpPr>
          <p:cNvPr id="1976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912BBCA-E13D-4927-8A9E-467E898DA237}" type="slidenum">
              <a:rPr lang="en-GB" sz="1300">
                <a:solidFill>
                  <a:srgbClr val="000000"/>
                </a:solidFill>
              </a:rPr>
              <a:pPr algn="r" eaLnBrk="1" hangingPunct="1"/>
              <a:t>13</a:t>
            </a:fld>
            <a:endParaRPr lang="en-GB" sz="1300">
              <a:solidFill>
                <a:srgbClr val="000000"/>
              </a:solidFill>
            </a:endParaRPr>
          </a:p>
        </p:txBody>
      </p:sp>
      <p:sp>
        <p:nvSpPr>
          <p:cNvPr id="197636" name="Rectangle 2"/>
          <p:cNvSpPr>
            <a:spLocks noGrp="1" noRot="1" noChangeAspect="1" noChangeArrowheads="1" noTextEdit="1"/>
          </p:cNvSpPr>
          <p:nvPr>
            <p:ph type="sldImg"/>
          </p:nvPr>
        </p:nvSpPr>
        <p:spPr>
          <a:xfrm>
            <a:off x="1143000" y="685800"/>
            <a:ext cx="4573588" cy="3430588"/>
          </a:xfrm>
          <a:ln/>
        </p:spPr>
      </p:sp>
      <p:sp>
        <p:nvSpPr>
          <p:cNvPr id="1976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E658ACE-A6E7-49FB-8B9F-B07523756DA3}" type="slidenum">
              <a:rPr lang="de-DE" sz="1200">
                <a:solidFill>
                  <a:srgbClr val="000000"/>
                </a:solidFill>
              </a:rPr>
              <a:pPr algn="r" eaLnBrk="1" hangingPunct="1"/>
              <a:t>14</a:t>
            </a:fld>
            <a:endParaRPr lang="de-DE" sz="1200">
              <a:solidFill>
                <a:srgbClr val="000000"/>
              </a:solidFill>
            </a:endParaRPr>
          </a:p>
        </p:txBody>
      </p:sp>
      <p:sp>
        <p:nvSpPr>
          <p:cNvPr id="1986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0D5A4B2-E5E7-4912-A361-F0BD916BD125}" type="slidenum">
              <a:rPr lang="en-GB" sz="1300">
                <a:solidFill>
                  <a:srgbClr val="000000"/>
                </a:solidFill>
              </a:rPr>
              <a:pPr algn="r" eaLnBrk="1" hangingPunct="1"/>
              <a:t>14</a:t>
            </a:fld>
            <a:endParaRPr lang="en-GB" sz="1300">
              <a:solidFill>
                <a:srgbClr val="000000"/>
              </a:solidFill>
            </a:endParaRPr>
          </a:p>
        </p:txBody>
      </p:sp>
      <p:sp>
        <p:nvSpPr>
          <p:cNvPr id="198660" name="Rectangle 2"/>
          <p:cNvSpPr>
            <a:spLocks noGrp="1" noRot="1" noChangeAspect="1" noChangeArrowheads="1" noTextEdit="1"/>
          </p:cNvSpPr>
          <p:nvPr>
            <p:ph type="sldImg"/>
          </p:nvPr>
        </p:nvSpPr>
        <p:spPr>
          <a:xfrm>
            <a:off x="1143000" y="685800"/>
            <a:ext cx="4573588" cy="3430588"/>
          </a:xfrm>
          <a:ln/>
        </p:spPr>
      </p:sp>
      <p:sp>
        <p:nvSpPr>
          <p:cNvPr id="1986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D9A9102-AEE7-47F9-81E9-898AE19D2ED2}" type="slidenum">
              <a:rPr lang="de-DE" sz="1200">
                <a:solidFill>
                  <a:srgbClr val="000000"/>
                </a:solidFill>
              </a:rPr>
              <a:pPr algn="r" eaLnBrk="1" hangingPunct="1"/>
              <a:t>15</a:t>
            </a:fld>
            <a:endParaRPr lang="de-DE" sz="1200">
              <a:solidFill>
                <a:srgbClr val="000000"/>
              </a:solidFill>
            </a:endParaRPr>
          </a:p>
        </p:txBody>
      </p:sp>
      <p:sp>
        <p:nvSpPr>
          <p:cNvPr id="1996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6CF6572-BE5A-4FDD-B7AB-5CA18D7B2DBC}" type="slidenum">
              <a:rPr lang="en-GB" sz="1300">
                <a:solidFill>
                  <a:srgbClr val="000000"/>
                </a:solidFill>
              </a:rPr>
              <a:pPr algn="r" eaLnBrk="1" hangingPunct="1"/>
              <a:t>15</a:t>
            </a:fld>
            <a:endParaRPr lang="en-GB" sz="1300">
              <a:solidFill>
                <a:srgbClr val="000000"/>
              </a:solidFill>
            </a:endParaRPr>
          </a:p>
        </p:txBody>
      </p:sp>
      <p:sp>
        <p:nvSpPr>
          <p:cNvPr id="199684" name="Rectangle 2"/>
          <p:cNvSpPr>
            <a:spLocks noGrp="1" noRot="1" noChangeAspect="1" noChangeArrowheads="1" noTextEdit="1"/>
          </p:cNvSpPr>
          <p:nvPr>
            <p:ph type="sldImg"/>
          </p:nvPr>
        </p:nvSpPr>
        <p:spPr>
          <a:xfrm>
            <a:off x="1143000" y="685800"/>
            <a:ext cx="4573588" cy="3430588"/>
          </a:xfrm>
          <a:ln/>
        </p:spPr>
      </p:sp>
      <p:sp>
        <p:nvSpPr>
          <p:cNvPr id="1996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225BF36-841A-4AE1-A15A-BF014D6DD004}" type="slidenum">
              <a:rPr lang="de-DE" sz="1200">
                <a:solidFill>
                  <a:srgbClr val="000000"/>
                </a:solidFill>
              </a:rPr>
              <a:pPr algn="r" eaLnBrk="1" hangingPunct="1"/>
              <a:t>16</a:t>
            </a:fld>
            <a:endParaRPr lang="de-DE" sz="1200">
              <a:solidFill>
                <a:srgbClr val="000000"/>
              </a:solidFill>
            </a:endParaRPr>
          </a:p>
        </p:txBody>
      </p:sp>
      <p:sp>
        <p:nvSpPr>
          <p:cNvPr id="20070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581AA4A-C1E5-42D7-A90B-8DBD83D2480F}" type="slidenum">
              <a:rPr lang="en-GB" sz="1300">
                <a:solidFill>
                  <a:srgbClr val="000000"/>
                </a:solidFill>
              </a:rPr>
              <a:pPr algn="r" eaLnBrk="1" hangingPunct="1"/>
              <a:t>16</a:t>
            </a:fld>
            <a:endParaRPr lang="en-GB" sz="1300">
              <a:solidFill>
                <a:srgbClr val="000000"/>
              </a:solidFill>
            </a:endParaRPr>
          </a:p>
        </p:txBody>
      </p:sp>
      <p:sp>
        <p:nvSpPr>
          <p:cNvPr id="200708" name="Rectangle 2"/>
          <p:cNvSpPr>
            <a:spLocks noGrp="1" noRot="1" noChangeAspect="1" noChangeArrowheads="1" noTextEdit="1"/>
          </p:cNvSpPr>
          <p:nvPr>
            <p:ph type="sldImg"/>
          </p:nvPr>
        </p:nvSpPr>
        <p:spPr>
          <a:xfrm>
            <a:off x="1143000" y="685800"/>
            <a:ext cx="4573588" cy="3430588"/>
          </a:xfrm>
          <a:ln/>
        </p:spPr>
      </p:sp>
      <p:sp>
        <p:nvSpPr>
          <p:cNvPr id="2007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E15CA1-CD93-419B-BF2F-FFEAAD000F90}" type="slidenum">
              <a:rPr lang="de-DE" sz="1200">
                <a:solidFill>
                  <a:srgbClr val="000000"/>
                </a:solidFill>
              </a:rPr>
              <a:pPr algn="r" eaLnBrk="1" hangingPunct="1"/>
              <a:t>18</a:t>
            </a:fld>
            <a:endParaRPr lang="de-DE" sz="1200">
              <a:solidFill>
                <a:srgbClr val="000000"/>
              </a:solidFill>
            </a:endParaRPr>
          </a:p>
        </p:txBody>
      </p:sp>
      <p:sp>
        <p:nvSpPr>
          <p:cNvPr id="2037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F392B82-6358-4D42-8FBC-3190DAA7E6C6}" type="slidenum">
              <a:rPr lang="en-GB" sz="1300">
                <a:solidFill>
                  <a:srgbClr val="000000"/>
                </a:solidFill>
              </a:rPr>
              <a:pPr algn="r" eaLnBrk="1" hangingPunct="1"/>
              <a:t>18</a:t>
            </a:fld>
            <a:endParaRPr lang="en-GB" sz="1300">
              <a:solidFill>
                <a:srgbClr val="000000"/>
              </a:solidFill>
            </a:endParaRPr>
          </a:p>
        </p:txBody>
      </p:sp>
      <p:sp>
        <p:nvSpPr>
          <p:cNvPr id="203780" name="Rectangle 2"/>
          <p:cNvSpPr>
            <a:spLocks noGrp="1" noRot="1" noChangeAspect="1" noChangeArrowheads="1" noTextEdit="1"/>
          </p:cNvSpPr>
          <p:nvPr>
            <p:ph type="sldImg"/>
          </p:nvPr>
        </p:nvSpPr>
        <p:spPr>
          <a:xfrm>
            <a:off x="1143000" y="685800"/>
            <a:ext cx="4573588" cy="3430588"/>
          </a:xfrm>
          <a:ln/>
        </p:spPr>
      </p:sp>
      <p:sp>
        <p:nvSpPr>
          <p:cNvPr id="2037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D4300C2-AE8F-49E5-B3C5-040AF52B1445}" type="slidenum">
              <a:rPr lang="de-DE" sz="1200">
                <a:solidFill>
                  <a:srgbClr val="000000"/>
                </a:solidFill>
              </a:rPr>
              <a:pPr algn="r" eaLnBrk="1" hangingPunct="1"/>
              <a:t>19</a:t>
            </a:fld>
            <a:endParaRPr lang="de-DE" sz="1200">
              <a:solidFill>
                <a:srgbClr val="000000"/>
              </a:solidFill>
            </a:endParaRPr>
          </a:p>
        </p:txBody>
      </p:sp>
      <p:sp>
        <p:nvSpPr>
          <p:cNvPr id="2048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9C042FA-E25C-494B-9122-B425EF0172B5}" type="slidenum">
              <a:rPr lang="en-GB" sz="1300">
                <a:solidFill>
                  <a:srgbClr val="000000"/>
                </a:solidFill>
              </a:rPr>
              <a:pPr algn="r" eaLnBrk="1" hangingPunct="1"/>
              <a:t>19</a:t>
            </a:fld>
            <a:endParaRPr lang="en-GB" sz="1300">
              <a:solidFill>
                <a:srgbClr val="000000"/>
              </a:solidFill>
            </a:endParaRPr>
          </a:p>
        </p:txBody>
      </p:sp>
      <p:sp>
        <p:nvSpPr>
          <p:cNvPr id="204804" name="Rectangle 2"/>
          <p:cNvSpPr>
            <a:spLocks noGrp="1" noRot="1" noChangeAspect="1" noChangeArrowheads="1" noTextEdit="1"/>
          </p:cNvSpPr>
          <p:nvPr>
            <p:ph type="sldImg"/>
          </p:nvPr>
        </p:nvSpPr>
        <p:spPr>
          <a:xfrm>
            <a:off x="1143000" y="685800"/>
            <a:ext cx="4573588" cy="3430588"/>
          </a:xfrm>
          <a:ln/>
        </p:spPr>
      </p:sp>
      <p:sp>
        <p:nvSpPr>
          <p:cNvPr id="2048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36A8501-94BC-4E06-BB1E-3DAE6978A9E8}" type="slidenum">
              <a:rPr lang="de-DE" sz="1200">
                <a:solidFill>
                  <a:srgbClr val="000000"/>
                </a:solidFill>
              </a:rPr>
              <a:pPr algn="r" eaLnBrk="1" hangingPunct="1"/>
              <a:t>2</a:t>
            </a:fld>
            <a:endParaRPr lang="de-DE" sz="1200">
              <a:solidFill>
                <a:srgbClr val="000000"/>
              </a:solidFill>
            </a:endParaRPr>
          </a:p>
        </p:txBody>
      </p:sp>
      <p:sp>
        <p:nvSpPr>
          <p:cNvPr id="1863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E4013C6-798E-4841-8FA1-C8EF9BA7866B}" type="slidenum">
              <a:rPr lang="en-GB" sz="1300">
                <a:solidFill>
                  <a:srgbClr val="000000"/>
                </a:solidFill>
              </a:rPr>
              <a:pPr algn="r" eaLnBrk="1" hangingPunct="1"/>
              <a:t>2</a:t>
            </a:fld>
            <a:endParaRPr lang="en-GB" sz="1300">
              <a:solidFill>
                <a:srgbClr val="000000"/>
              </a:solidFill>
            </a:endParaRPr>
          </a:p>
        </p:txBody>
      </p:sp>
      <p:sp>
        <p:nvSpPr>
          <p:cNvPr id="186372" name="Rectangle 2"/>
          <p:cNvSpPr>
            <a:spLocks noGrp="1" noRot="1" noChangeAspect="1" noChangeArrowheads="1" noTextEdit="1"/>
          </p:cNvSpPr>
          <p:nvPr>
            <p:ph type="sldImg"/>
          </p:nvPr>
        </p:nvSpPr>
        <p:spPr>
          <a:xfrm>
            <a:off x="1143000" y="685800"/>
            <a:ext cx="4573588" cy="3430588"/>
          </a:xfrm>
          <a:ln/>
        </p:spPr>
      </p:sp>
      <p:sp>
        <p:nvSpPr>
          <p:cNvPr id="1863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DC82043-49CB-45E0-8455-7D13E856E98F}" type="slidenum">
              <a:rPr lang="de-DE" sz="1200">
                <a:solidFill>
                  <a:srgbClr val="000000"/>
                </a:solidFill>
              </a:rPr>
              <a:pPr algn="r" eaLnBrk="1" hangingPunct="1"/>
              <a:t>20</a:t>
            </a:fld>
            <a:endParaRPr lang="de-DE" sz="1200">
              <a:solidFill>
                <a:srgbClr val="000000"/>
              </a:solidFill>
            </a:endParaRPr>
          </a:p>
        </p:txBody>
      </p:sp>
      <p:sp>
        <p:nvSpPr>
          <p:cNvPr id="2058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3B8FA90-AB92-4F40-BA27-357BECA08832}" type="slidenum">
              <a:rPr lang="en-GB" sz="1300">
                <a:solidFill>
                  <a:srgbClr val="000000"/>
                </a:solidFill>
              </a:rPr>
              <a:pPr algn="r" eaLnBrk="1" hangingPunct="1"/>
              <a:t>20</a:t>
            </a:fld>
            <a:endParaRPr lang="en-GB" sz="1300">
              <a:solidFill>
                <a:srgbClr val="000000"/>
              </a:solidFill>
            </a:endParaRPr>
          </a:p>
        </p:txBody>
      </p:sp>
      <p:sp>
        <p:nvSpPr>
          <p:cNvPr id="205828" name="Rectangle 2"/>
          <p:cNvSpPr>
            <a:spLocks noGrp="1" noRot="1" noChangeAspect="1" noChangeArrowheads="1" noTextEdit="1"/>
          </p:cNvSpPr>
          <p:nvPr>
            <p:ph type="sldImg"/>
          </p:nvPr>
        </p:nvSpPr>
        <p:spPr>
          <a:xfrm>
            <a:off x="1143000" y="685800"/>
            <a:ext cx="4573588" cy="3430588"/>
          </a:xfrm>
          <a:ln/>
        </p:spPr>
      </p:sp>
      <p:sp>
        <p:nvSpPr>
          <p:cNvPr id="2058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8CBE5BB-3D26-4A13-8AEC-E1436665CCF3}" type="slidenum">
              <a:rPr lang="de-DE" sz="1200">
                <a:solidFill>
                  <a:srgbClr val="000000"/>
                </a:solidFill>
              </a:rPr>
              <a:pPr algn="r" eaLnBrk="1" hangingPunct="1"/>
              <a:t>21</a:t>
            </a:fld>
            <a:endParaRPr lang="de-DE" sz="1200">
              <a:solidFill>
                <a:srgbClr val="000000"/>
              </a:solidFill>
            </a:endParaRPr>
          </a:p>
        </p:txBody>
      </p:sp>
      <p:sp>
        <p:nvSpPr>
          <p:cNvPr id="2088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8DACFFB1-261D-4830-9AD8-4A77BD07C705}" type="slidenum">
              <a:rPr lang="en-GB" sz="1300">
                <a:solidFill>
                  <a:srgbClr val="000000"/>
                </a:solidFill>
              </a:rPr>
              <a:pPr algn="r" eaLnBrk="1" hangingPunct="1"/>
              <a:t>21</a:t>
            </a:fld>
            <a:endParaRPr lang="en-GB" sz="1300">
              <a:solidFill>
                <a:srgbClr val="000000"/>
              </a:solidFill>
            </a:endParaRPr>
          </a:p>
        </p:txBody>
      </p:sp>
      <p:sp>
        <p:nvSpPr>
          <p:cNvPr id="208900" name="Rectangle 2"/>
          <p:cNvSpPr>
            <a:spLocks noGrp="1" noRot="1" noChangeAspect="1" noChangeArrowheads="1" noTextEdit="1"/>
          </p:cNvSpPr>
          <p:nvPr>
            <p:ph type="sldImg"/>
          </p:nvPr>
        </p:nvSpPr>
        <p:spPr>
          <a:xfrm>
            <a:off x="1143000" y="685800"/>
            <a:ext cx="4573588" cy="3430588"/>
          </a:xfrm>
          <a:ln/>
        </p:spPr>
      </p:sp>
      <p:sp>
        <p:nvSpPr>
          <p:cNvPr id="2089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566C8FE-B512-4413-920F-B446B9F50B66}" type="slidenum">
              <a:rPr lang="de-DE" sz="1200">
                <a:solidFill>
                  <a:srgbClr val="000000"/>
                </a:solidFill>
              </a:rPr>
              <a:pPr algn="r" eaLnBrk="1" hangingPunct="1"/>
              <a:t>22</a:t>
            </a:fld>
            <a:endParaRPr lang="de-DE" sz="1200">
              <a:solidFill>
                <a:srgbClr val="000000"/>
              </a:solidFill>
            </a:endParaRPr>
          </a:p>
        </p:txBody>
      </p:sp>
      <p:sp>
        <p:nvSpPr>
          <p:cNvPr id="2099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7A79FCE-3716-4C69-A8AB-4EDEB9595B15}" type="slidenum">
              <a:rPr lang="en-GB" sz="1300">
                <a:solidFill>
                  <a:srgbClr val="000000"/>
                </a:solidFill>
              </a:rPr>
              <a:pPr algn="r" eaLnBrk="1" hangingPunct="1"/>
              <a:t>22</a:t>
            </a:fld>
            <a:endParaRPr lang="en-GB" sz="1300">
              <a:solidFill>
                <a:srgbClr val="000000"/>
              </a:solidFill>
            </a:endParaRPr>
          </a:p>
        </p:txBody>
      </p:sp>
      <p:sp>
        <p:nvSpPr>
          <p:cNvPr id="209924" name="Rectangle 2"/>
          <p:cNvSpPr>
            <a:spLocks noGrp="1" noRot="1" noChangeAspect="1" noChangeArrowheads="1" noTextEdit="1"/>
          </p:cNvSpPr>
          <p:nvPr>
            <p:ph type="sldImg"/>
          </p:nvPr>
        </p:nvSpPr>
        <p:spPr>
          <a:xfrm>
            <a:off x="1143000" y="685800"/>
            <a:ext cx="4573588" cy="3430588"/>
          </a:xfrm>
          <a:ln/>
        </p:spPr>
      </p:sp>
      <p:sp>
        <p:nvSpPr>
          <p:cNvPr id="2099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7D3ABB9-0382-4577-BF0B-442C9FF34936}" type="slidenum">
              <a:rPr lang="de-DE" sz="1200">
                <a:solidFill>
                  <a:srgbClr val="000000"/>
                </a:solidFill>
              </a:rPr>
              <a:pPr algn="r" eaLnBrk="1" hangingPunct="1"/>
              <a:t>23</a:t>
            </a:fld>
            <a:endParaRPr lang="de-DE" sz="1200">
              <a:solidFill>
                <a:srgbClr val="000000"/>
              </a:solidFill>
            </a:endParaRPr>
          </a:p>
        </p:txBody>
      </p:sp>
      <p:sp>
        <p:nvSpPr>
          <p:cNvPr id="2109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F039208-0963-4844-9830-F7E6A43B2A5D}" type="slidenum">
              <a:rPr lang="en-GB" sz="1300">
                <a:solidFill>
                  <a:srgbClr val="000000"/>
                </a:solidFill>
              </a:rPr>
              <a:pPr algn="r" eaLnBrk="1" hangingPunct="1"/>
              <a:t>23</a:t>
            </a:fld>
            <a:endParaRPr lang="en-GB" sz="1300">
              <a:solidFill>
                <a:srgbClr val="000000"/>
              </a:solidFill>
            </a:endParaRPr>
          </a:p>
        </p:txBody>
      </p:sp>
      <p:sp>
        <p:nvSpPr>
          <p:cNvPr id="210948" name="Rectangle 2"/>
          <p:cNvSpPr>
            <a:spLocks noGrp="1" noRot="1" noChangeAspect="1" noChangeArrowheads="1" noTextEdit="1"/>
          </p:cNvSpPr>
          <p:nvPr>
            <p:ph type="sldImg"/>
          </p:nvPr>
        </p:nvSpPr>
        <p:spPr>
          <a:xfrm>
            <a:off x="1143000" y="685800"/>
            <a:ext cx="4573588" cy="3430588"/>
          </a:xfrm>
          <a:ln/>
        </p:spPr>
      </p:sp>
      <p:sp>
        <p:nvSpPr>
          <p:cNvPr id="2109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55F0D18-A035-4C4C-A82E-83506F7634E3}" type="slidenum">
              <a:rPr lang="de-DE" sz="1200">
                <a:solidFill>
                  <a:srgbClr val="000000"/>
                </a:solidFill>
              </a:rPr>
              <a:pPr algn="r" eaLnBrk="1" hangingPunct="1"/>
              <a:t>25</a:t>
            </a:fld>
            <a:endParaRPr lang="de-DE" sz="1200">
              <a:solidFill>
                <a:srgbClr val="000000"/>
              </a:solidFill>
            </a:endParaRPr>
          </a:p>
        </p:txBody>
      </p:sp>
      <p:sp>
        <p:nvSpPr>
          <p:cNvPr id="214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14908F3-3277-46EC-9474-A18030B2AC3E}" type="slidenum">
              <a:rPr lang="en-GB" sz="1300">
                <a:solidFill>
                  <a:srgbClr val="000000"/>
                </a:solidFill>
              </a:rPr>
              <a:pPr algn="r" eaLnBrk="1" hangingPunct="1"/>
              <a:t>25</a:t>
            </a:fld>
            <a:endParaRPr lang="en-GB" sz="1300">
              <a:solidFill>
                <a:srgbClr val="000000"/>
              </a:solidFill>
            </a:endParaRPr>
          </a:p>
        </p:txBody>
      </p:sp>
      <p:sp>
        <p:nvSpPr>
          <p:cNvPr id="214020" name="Rectangle 2"/>
          <p:cNvSpPr>
            <a:spLocks noGrp="1" noRot="1" noChangeAspect="1" noChangeArrowheads="1" noTextEdit="1"/>
          </p:cNvSpPr>
          <p:nvPr>
            <p:ph type="sldImg"/>
          </p:nvPr>
        </p:nvSpPr>
        <p:spPr>
          <a:xfrm>
            <a:off x="1143000" y="685800"/>
            <a:ext cx="4573588" cy="3430588"/>
          </a:xfrm>
          <a:ln/>
        </p:spPr>
      </p:sp>
      <p:sp>
        <p:nvSpPr>
          <p:cNvPr id="214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0225221-C16D-4A50-AE12-2F4E5769C3E4}" type="slidenum">
              <a:rPr lang="de-DE" sz="1200">
                <a:solidFill>
                  <a:srgbClr val="000000"/>
                </a:solidFill>
              </a:rPr>
              <a:pPr algn="r" eaLnBrk="1" hangingPunct="1"/>
              <a:t>26</a:t>
            </a:fld>
            <a:endParaRPr lang="de-DE" sz="1200">
              <a:solidFill>
                <a:srgbClr val="000000"/>
              </a:solidFill>
            </a:endParaRPr>
          </a:p>
        </p:txBody>
      </p:sp>
      <p:sp>
        <p:nvSpPr>
          <p:cNvPr id="2160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61114E7-610E-4018-AF2B-AC5B6A431B51}" type="slidenum">
              <a:rPr lang="en-GB" sz="1300">
                <a:solidFill>
                  <a:srgbClr val="000000"/>
                </a:solidFill>
              </a:rPr>
              <a:pPr algn="r" eaLnBrk="1" hangingPunct="1"/>
              <a:t>26</a:t>
            </a:fld>
            <a:endParaRPr lang="en-GB" sz="1300">
              <a:solidFill>
                <a:srgbClr val="000000"/>
              </a:solidFill>
            </a:endParaRPr>
          </a:p>
        </p:txBody>
      </p:sp>
      <p:sp>
        <p:nvSpPr>
          <p:cNvPr id="216068" name="Rectangle 2"/>
          <p:cNvSpPr>
            <a:spLocks noGrp="1" noRot="1" noChangeAspect="1" noChangeArrowheads="1" noTextEdit="1"/>
          </p:cNvSpPr>
          <p:nvPr>
            <p:ph type="sldImg"/>
          </p:nvPr>
        </p:nvSpPr>
        <p:spPr>
          <a:xfrm>
            <a:off x="1143000" y="685800"/>
            <a:ext cx="4573588" cy="3430588"/>
          </a:xfrm>
          <a:ln/>
        </p:spPr>
      </p:sp>
      <p:sp>
        <p:nvSpPr>
          <p:cNvPr id="2160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CF35477-685B-480D-9861-EA12298D07C7}" type="slidenum">
              <a:rPr lang="de-DE" sz="1200">
                <a:solidFill>
                  <a:srgbClr val="000000"/>
                </a:solidFill>
              </a:rPr>
              <a:pPr algn="r" eaLnBrk="1" hangingPunct="1"/>
              <a:t>28</a:t>
            </a:fld>
            <a:endParaRPr lang="de-DE" sz="1200">
              <a:solidFill>
                <a:srgbClr val="000000"/>
              </a:solidFill>
            </a:endParaRPr>
          </a:p>
        </p:txBody>
      </p:sp>
      <p:sp>
        <p:nvSpPr>
          <p:cNvPr id="2314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3D15B88-352C-4009-83F1-5D5F000420D9}" type="slidenum">
              <a:rPr lang="en-GB" sz="1300">
                <a:solidFill>
                  <a:srgbClr val="000000"/>
                </a:solidFill>
              </a:rPr>
              <a:pPr algn="r" eaLnBrk="1" hangingPunct="1"/>
              <a:t>28</a:t>
            </a:fld>
            <a:endParaRPr lang="en-GB" sz="1300">
              <a:solidFill>
                <a:srgbClr val="000000"/>
              </a:solidFill>
            </a:endParaRPr>
          </a:p>
        </p:txBody>
      </p:sp>
      <p:sp>
        <p:nvSpPr>
          <p:cNvPr id="231428" name="Rectangle 2"/>
          <p:cNvSpPr>
            <a:spLocks noGrp="1" noRot="1" noChangeAspect="1" noChangeArrowheads="1" noTextEdit="1"/>
          </p:cNvSpPr>
          <p:nvPr>
            <p:ph type="sldImg"/>
          </p:nvPr>
        </p:nvSpPr>
        <p:spPr>
          <a:xfrm>
            <a:off x="1143000" y="685800"/>
            <a:ext cx="4573588" cy="3430588"/>
          </a:xfrm>
          <a:ln/>
        </p:spPr>
      </p:sp>
      <p:sp>
        <p:nvSpPr>
          <p:cNvPr id="2314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C8AAF61-3F9B-482A-B040-47DEEE233FF7}" type="slidenum">
              <a:rPr lang="de-DE" sz="1200">
                <a:solidFill>
                  <a:srgbClr val="000000"/>
                </a:solidFill>
              </a:rPr>
              <a:pPr algn="r" eaLnBrk="1" hangingPunct="1"/>
              <a:t>29</a:t>
            </a:fld>
            <a:endParaRPr lang="de-DE" sz="1200">
              <a:solidFill>
                <a:srgbClr val="000000"/>
              </a:solidFill>
            </a:endParaRPr>
          </a:p>
        </p:txBody>
      </p:sp>
      <p:sp>
        <p:nvSpPr>
          <p:cNvPr id="2324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CD87FD9-0CAC-46FD-8982-6AC8C3DA2A4D}" type="slidenum">
              <a:rPr lang="en-GB" sz="1300">
                <a:solidFill>
                  <a:srgbClr val="000000"/>
                </a:solidFill>
              </a:rPr>
              <a:pPr algn="r" eaLnBrk="1" hangingPunct="1"/>
              <a:t>29</a:t>
            </a:fld>
            <a:endParaRPr lang="en-GB" sz="1300">
              <a:solidFill>
                <a:srgbClr val="000000"/>
              </a:solidFill>
            </a:endParaRPr>
          </a:p>
        </p:txBody>
      </p:sp>
      <p:sp>
        <p:nvSpPr>
          <p:cNvPr id="232452" name="Rectangle 2"/>
          <p:cNvSpPr>
            <a:spLocks noGrp="1" noRot="1" noChangeAspect="1" noChangeArrowheads="1" noTextEdit="1"/>
          </p:cNvSpPr>
          <p:nvPr>
            <p:ph type="sldImg"/>
          </p:nvPr>
        </p:nvSpPr>
        <p:spPr>
          <a:xfrm>
            <a:off x="1143000" y="685800"/>
            <a:ext cx="4573588" cy="3430588"/>
          </a:xfrm>
          <a:ln/>
        </p:spPr>
      </p:sp>
      <p:sp>
        <p:nvSpPr>
          <p:cNvPr id="2324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7917F4F-BB46-42B7-B6A6-057216EF3860}" type="slidenum">
              <a:rPr lang="de-DE" sz="1200">
                <a:solidFill>
                  <a:srgbClr val="000000"/>
                </a:solidFill>
              </a:rPr>
              <a:pPr algn="r" eaLnBrk="1" hangingPunct="1"/>
              <a:t>3</a:t>
            </a:fld>
            <a:endParaRPr lang="de-DE" sz="1200">
              <a:solidFill>
                <a:srgbClr val="000000"/>
              </a:solidFill>
            </a:endParaRPr>
          </a:p>
        </p:txBody>
      </p:sp>
      <p:sp>
        <p:nvSpPr>
          <p:cNvPr id="1873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44ED611-9D50-4BCD-949A-199805860CC3}" type="slidenum">
              <a:rPr lang="en-GB" sz="1300">
                <a:solidFill>
                  <a:srgbClr val="000000"/>
                </a:solidFill>
              </a:rPr>
              <a:pPr algn="r" eaLnBrk="1" hangingPunct="1"/>
              <a:t>3</a:t>
            </a:fld>
            <a:endParaRPr lang="en-GB" sz="1300">
              <a:solidFill>
                <a:srgbClr val="000000"/>
              </a:solidFill>
            </a:endParaRPr>
          </a:p>
        </p:txBody>
      </p:sp>
      <p:sp>
        <p:nvSpPr>
          <p:cNvPr id="187396" name="Rectangle 2"/>
          <p:cNvSpPr>
            <a:spLocks noGrp="1" noRot="1" noChangeAspect="1" noChangeArrowheads="1" noTextEdit="1"/>
          </p:cNvSpPr>
          <p:nvPr>
            <p:ph type="sldImg"/>
          </p:nvPr>
        </p:nvSpPr>
        <p:spPr>
          <a:xfrm>
            <a:off x="1143000" y="685800"/>
            <a:ext cx="4573588" cy="3430588"/>
          </a:xfrm>
          <a:ln/>
        </p:spPr>
      </p:sp>
      <p:sp>
        <p:nvSpPr>
          <p:cNvPr id="1873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E2898A2-759B-4259-A10C-1ECFA0A448C0}" type="slidenum">
              <a:rPr lang="de-DE" sz="1200">
                <a:solidFill>
                  <a:srgbClr val="000000"/>
                </a:solidFill>
              </a:rPr>
              <a:pPr algn="r" eaLnBrk="1" hangingPunct="1"/>
              <a:t>30</a:t>
            </a:fld>
            <a:endParaRPr lang="de-DE" sz="1200">
              <a:solidFill>
                <a:srgbClr val="000000"/>
              </a:solidFill>
            </a:endParaRPr>
          </a:p>
        </p:txBody>
      </p:sp>
      <p:sp>
        <p:nvSpPr>
          <p:cNvPr id="2334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460C5AE-5C7E-4221-A353-E337B83205FB}" type="slidenum">
              <a:rPr lang="en-GB" sz="1300">
                <a:solidFill>
                  <a:srgbClr val="000000"/>
                </a:solidFill>
              </a:rPr>
              <a:pPr algn="r" eaLnBrk="1" hangingPunct="1"/>
              <a:t>30</a:t>
            </a:fld>
            <a:endParaRPr lang="en-GB" sz="1300">
              <a:solidFill>
                <a:srgbClr val="000000"/>
              </a:solidFill>
            </a:endParaRPr>
          </a:p>
        </p:txBody>
      </p:sp>
      <p:sp>
        <p:nvSpPr>
          <p:cNvPr id="233476" name="Rectangle 2"/>
          <p:cNvSpPr>
            <a:spLocks noGrp="1" noRot="1" noChangeAspect="1" noChangeArrowheads="1" noTextEdit="1"/>
          </p:cNvSpPr>
          <p:nvPr>
            <p:ph type="sldImg"/>
          </p:nvPr>
        </p:nvSpPr>
        <p:spPr>
          <a:xfrm>
            <a:off x="1143000" y="685800"/>
            <a:ext cx="4573588" cy="3430588"/>
          </a:xfrm>
          <a:ln/>
        </p:spPr>
      </p:sp>
      <p:sp>
        <p:nvSpPr>
          <p:cNvPr id="2334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F512E1B-B6FD-4595-9ED1-46216D4F4846}" type="slidenum">
              <a:rPr lang="de-DE" sz="1200">
                <a:solidFill>
                  <a:srgbClr val="000000"/>
                </a:solidFill>
              </a:rPr>
              <a:pPr algn="r" eaLnBrk="1" hangingPunct="1"/>
              <a:t>31</a:t>
            </a:fld>
            <a:endParaRPr lang="de-DE" sz="1200">
              <a:solidFill>
                <a:srgbClr val="000000"/>
              </a:solidFill>
            </a:endParaRPr>
          </a:p>
        </p:txBody>
      </p:sp>
      <p:sp>
        <p:nvSpPr>
          <p:cNvPr id="2344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F757555-43DD-4552-8086-8F61425CEA71}" type="slidenum">
              <a:rPr lang="en-GB" sz="1300">
                <a:solidFill>
                  <a:srgbClr val="000000"/>
                </a:solidFill>
              </a:rPr>
              <a:pPr algn="r" eaLnBrk="1" hangingPunct="1"/>
              <a:t>31</a:t>
            </a:fld>
            <a:endParaRPr lang="en-GB" sz="1300">
              <a:solidFill>
                <a:srgbClr val="000000"/>
              </a:solidFill>
            </a:endParaRPr>
          </a:p>
        </p:txBody>
      </p:sp>
      <p:sp>
        <p:nvSpPr>
          <p:cNvPr id="234500" name="Rectangle 2"/>
          <p:cNvSpPr>
            <a:spLocks noGrp="1" noRot="1" noChangeAspect="1" noChangeArrowheads="1" noTextEdit="1"/>
          </p:cNvSpPr>
          <p:nvPr>
            <p:ph type="sldImg"/>
          </p:nvPr>
        </p:nvSpPr>
        <p:spPr>
          <a:xfrm>
            <a:off x="1143000" y="685800"/>
            <a:ext cx="4573588" cy="3430588"/>
          </a:xfrm>
          <a:ln/>
        </p:spPr>
      </p:sp>
      <p:sp>
        <p:nvSpPr>
          <p:cNvPr id="2345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914E4F8-B3C8-4CA3-8292-EF189D824FCD}" type="slidenum">
              <a:rPr lang="de-DE" sz="1200">
                <a:solidFill>
                  <a:srgbClr val="000000"/>
                </a:solidFill>
              </a:rPr>
              <a:pPr algn="r" eaLnBrk="1" hangingPunct="1"/>
              <a:t>32</a:t>
            </a:fld>
            <a:endParaRPr lang="de-DE" sz="1200">
              <a:solidFill>
                <a:srgbClr val="000000"/>
              </a:solidFill>
            </a:endParaRPr>
          </a:p>
        </p:txBody>
      </p:sp>
      <p:sp>
        <p:nvSpPr>
          <p:cNvPr id="2355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EDF15FC-26F5-48D7-9023-2E222093E763}" type="slidenum">
              <a:rPr lang="en-GB" sz="1300">
                <a:solidFill>
                  <a:srgbClr val="000000"/>
                </a:solidFill>
              </a:rPr>
              <a:pPr algn="r" eaLnBrk="1" hangingPunct="1"/>
              <a:t>32</a:t>
            </a:fld>
            <a:endParaRPr lang="en-GB" sz="1300">
              <a:solidFill>
                <a:srgbClr val="000000"/>
              </a:solidFill>
            </a:endParaRPr>
          </a:p>
        </p:txBody>
      </p:sp>
      <p:sp>
        <p:nvSpPr>
          <p:cNvPr id="235524" name="Rectangle 2"/>
          <p:cNvSpPr>
            <a:spLocks noGrp="1" noRot="1" noChangeAspect="1" noChangeArrowheads="1" noTextEdit="1"/>
          </p:cNvSpPr>
          <p:nvPr>
            <p:ph type="sldImg"/>
          </p:nvPr>
        </p:nvSpPr>
        <p:spPr>
          <a:xfrm>
            <a:off x="1143000" y="685800"/>
            <a:ext cx="4573588" cy="3430588"/>
          </a:xfrm>
          <a:ln/>
        </p:spPr>
      </p:sp>
      <p:sp>
        <p:nvSpPr>
          <p:cNvPr id="2355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C5F230B-A2DF-44CD-9C10-7FAE6CEE6C01}" type="slidenum">
              <a:rPr lang="de-DE" sz="1200">
                <a:solidFill>
                  <a:srgbClr val="000000"/>
                </a:solidFill>
              </a:rPr>
              <a:pPr algn="r" eaLnBrk="1" hangingPunct="1"/>
              <a:t>33</a:t>
            </a:fld>
            <a:endParaRPr lang="de-DE" sz="1200">
              <a:solidFill>
                <a:srgbClr val="000000"/>
              </a:solidFill>
            </a:endParaRPr>
          </a:p>
        </p:txBody>
      </p:sp>
      <p:sp>
        <p:nvSpPr>
          <p:cNvPr id="2365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3350799-9693-4001-9F70-695587FAC5AB}" type="slidenum">
              <a:rPr lang="en-GB" sz="1300">
                <a:solidFill>
                  <a:srgbClr val="000000"/>
                </a:solidFill>
              </a:rPr>
              <a:pPr algn="r" eaLnBrk="1" hangingPunct="1"/>
              <a:t>33</a:t>
            </a:fld>
            <a:endParaRPr lang="en-GB" sz="1300">
              <a:solidFill>
                <a:srgbClr val="000000"/>
              </a:solidFill>
            </a:endParaRPr>
          </a:p>
        </p:txBody>
      </p:sp>
      <p:sp>
        <p:nvSpPr>
          <p:cNvPr id="236548" name="Rectangle 2"/>
          <p:cNvSpPr>
            <a:spLocks noGrp="1" noRot="1" noChangeAspect="1" noChangeArrowheads="1" noTextEdit="1"/>
          </p:cNvSpPr>
          <p:nvPr>
            <p:ph type="sldImg"/>
          </p:nvPr>
        </p:nvSpPr>
        <p:spPr>
          <a:xfrm>
            <a:off x="1143000" y="685800"/>
            <a:ext cx="4573588" cy="3430588"/>
          </a:xfrm>
          <a:ln/>
        </p:spPr>
      </p:sp>
      <p:sp>
        <p:nvSpPr>
          <p:cNvPr id="2365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BFDFD0D-1545-4026-8F62-D0D707783441}" type="slidenum">
              <a:rPr lang="de-DE" sz="1200">
                <a:solidFill>
                  <a:srgbClr val="000000"/>
                </a:solidFill>
              </a:rPr>
              <a:pPr algn="r" eaLnBrk="1" hangingPunct="1"/>
              <a:t>34</a:t>
            </a:fld>
            <a:endParaRPr lang="de-DE" sz="1200">
              <a:solidFill>
                <a:srgbClr val="000000"/>
              </a:solidFill>
            </a:endParaRPr>
          </a:p>
        </p:txBody>
      </p:sp>
      <p:sp>
        <p:nvSpPr>
          <p:cNvPr id="2375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7D5EB5C-4A34-44FA-AA8B-10891C16272C}" type="slidenum">
              <a:rPr lang="en-GB" sz="1300">
                <a:solidFill>
                  <a:srgbClr val="000000"/>
                </a:solidFill>
              </a:rPr>
              <a:pPr algn="r" eaLnBrk="1" hangingPunct="1"/>
              <a:t>34</a:t>
            </a:fld>
            <a:endParaRPr lang="en-GB" sz="1300">
              <a:solidFill>
                <a:srgbClr val="000000"/>
              </a:solidFill>
            </a:endParaRPr>
          </a:p>
        </p:txBody>
      </p:sp>
      <p:sp>
        <p:nvSpPr>
          <p:cNvPr id="237572" name="Rectangle 2"/>
          <p:cNvSpPr>
            <a:spLocks noGrp="1" noRot="1" noChangeAspect="1" noChangeArrowheads="1" noTextEdit="1"/>
          </p:cNvSpPr>
          <p:nvPr>
            <p:ph type="sldImg"/>
          </p:nvPr>
        </p:nvSpPr>
        <p:spPr>
          <a:xfrm>
            <a:off x="1143000" y="685800"/>
            <a:ext cx="4573588" cy="3430588"/>
          </a:xfrm>
          <a:ln/>
        </p:spPr>
      </p:sp>
      <p:sp>
        <p:nvSpPr>
          <p:cNvPr id="2375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5991304-8251-4BC5-B753-236CA3AAA45A}" type="slidenum">
              <a:rPr lang="de-DE" sz="1200">
                <a:solidFill>
                  <a:srgbClr val="000000"/>
                </a:solidFill>
              </a:rPr>
              <a:pPr algn="r" eaLnBrk="1" hangingPunct="1"/>
              <a:t>35</a:t>
            </a:fld>
            <a:endParaRPr lang="de-DE" sz="1200">
              <a:solidFill>
                <a:srgbClr val="000000"/>
              </a:solidFill>
            </a:endParaRPr>
          </a:p>
        </p:txBody>
      </p:sp>
      <p:sp>
        <p:nvSpPr>
          <p:cNvPr id="2385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E6B695F-8122-4773-95E4-E483307EFDEB}" type="slidenum">
              <a:rPr lang="en-GB" sz="1300">
                <a:solidFill>
                  <a:srgbClr val="000000"/>
                </a:solidFill>
              </a:rPr>
              <a:pPr algn="r" eaLnBrk="1" hangingPunct="1"/>
              <a:t>35</a:t>
            </a:fld>
            <a:endParaRPr lang="en-GB" sz="1300">
              <a:solidFill>
                <a:srgbClr val="000000"/>
              </a:solidFill>
            </a:endParaRPr>
          </a:p>
        </p:txBody>
      </p:sp>
      <p:sp>
        <p:nvSpPr>
          <p:cNvPr id="238596" name="Rectangle 2"/>
          <p:cNvSpPr>
            <a:spLocks noGrp="1" noRot="1" noChangeAspect="1" noChangeArrowheads="1" noTextEdit="1"/>
          </p:cNvSpPr>
          <p:nvPr>
            <p:ph type="sldImg"/>
          </p:nvPr>
        </p:nvSpPr>
        <p:spPr>
          <a:xfrm>
            <a:off x="1143000" y="685800"/>
            <a:ext cx="4573588" cy="3430588"/>
          </a:xfrm>
          <a:ln/>
        </p:spPr>
      </p:sp>
      <p:sp>
        <p:nvSpPr>
          <p:cNvPr id="2385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2C29EA0-6EC5-4A64-96B5-6C74A66560C5}" type="slidenum">
              <a:rPr lang="de-DE" sz="1200">
                <a:solidFill>
                  <a:srgbClr val="000000"/>
                </a:solidFill>
              </a:rPr>
              <a:pPr algn="r" eaLnBrk="1" hangingPunct="1"/>
              <a:t>36</a:t>
            </a:fld>
            <a:endParaRPr lang="de-DE" sz="1200">
              <a:solidFill>
                <a:srgbClr val="000000"/>
              </a:solidFill>
            </a:endParaRPr>
          </a:p>
        </p:txBody>
      </p:sp>
      <p:sp>
        <p:nvSpPr>
          <p:cNvPr id="2396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E053894-8F00-4898-9FEF-ACC720B03AE5}" type="slidenum">
              <a:rPr lang="en-GB" sz="1300">
                <a:solidFill>
                  <a:srgbClr val="000000"/>
                </a:solidFill>
              </a:rPr>
              <a:pPr algn="r" eaLnBrk="1" hangingPunct="1"/>
              <a:t>36</a:t>
            </a:fld>
            <a:endParaRPr lang="en-GB" sz="1300">
              <a:solidFill>
                <a:srgbClr val="000000"/>
              </a:solidFill>
            </a:endParaRPr>
          </a:p>
        </p:txBody>
      </p:sp>
      <p:sp>
        <p:nvSpPr>
          <p:cNvPr id="239620" name="Rectangle 2"/>
          <p:cNvSpPr>
            <a:spLocks noGrp="1" noRot="1" noChangeAspect="1" noChangeArrowheads="1" noTextEdit="1"/>
          </p:cNvSpPr>
          <p:nvPr>
            <p:ph type="sldImg"/>
          </p:nvPr>
        </p:nvSpPr>
        <p:spPr>
          <a:xfrm>
            <a:off x="1143000" y="685800"/>
            <a:ext cx="4573588" cy="3430588"/>
          </a:xfrm>
          <a:ln/>
        </p:spPr>
      </p:sp>
      <p:sp>
        <p:nvSpPr>
          <p:cNvPr id="2396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B2FA975-7AE9-4B50-A518-279956DAD271}" type="slidenum">
              <a:rPr lang="de-DE" sz="1200">
                <a:solidFill>
                  <a:srgbClr val="000000"/>
                </a:solidFill>
              </a:rPr>
              <a:pPr algn="r" eaLnBrk="1" hangingPunct="1"/>
              <a:t>37</a:t>
            </a:fld>
            <a:endParaRPr lang="de-DE" sz="1200">
              <a:solidFill>
                <a:srgbClr val="000000"/>
              </a:solidFill>
            </a:endParaRPr>
          </a:p>
        </p:txBody>
      </p:sp>
      <p:sp>
        <p:nvSpPr>
          <p:cNvPr id="2406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A19386C-5474-4074-AF57-4536D740E96A}" type="slidenum">
              <a:rPr lang="en-GB" sz="1300">
                <a:solidFill>
                  <a:srgbClr val="000000"/>
                </a:solidFill>
              </a:rPr>
              <a:pPr algn="r" eaLnBrk="1" hangingPunct="1"/>
              <a:t>37</a:t>
            </a:fld>
            <a:endParaRPr lang="en-GB" sz="1300">
              <a:solidFill>
                <a:srgbClr val="000000"/>
              </a:solidFill>
            </a:endParaRPr>
          </a:p>
        </p:txBody>
      </p:sp>
      <p:sp>
        <p:nvSpPr>
          <p:cNvPr id="240644" name="Rectangle 2"/>
          <p:cNvSpPr>
            <a:spLocks noGrp="1" noRot="1" noChangeAspect="1" noChangeArrowheads="1" noTextEdit="1"/>
          </p:cNvSpPr>
          <p:nvPr>
            <p:ph type="sldImg"/>
          </p:nvPr>
        </p:nvSpPr>
        <p:spPr>
          <a:xfrm>
            <a:off x="1143000" y="685800"/>
            <a:ext cx="4573588" cy="3430588"/>
          </a:xfrm>
          <a:ln/>
        </p:spPr>
      </p:sp>
      <p:sp>
        <p:nvSpPr>
          <p:cNvPr id="2406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BB14FB3-83F2-4C56-A33D-F70D3EA5E897}" type="slidenum">
              <a:rPr lang="de-DE" sz="1200">
                <a:solidFill>
                  <a:srgbClr val="000000"/>
                </a:solidFill>
              </a:rPr>
              <a:pPr algn="r" eaLnBrk="1" hangingPunct="1"/>
              <a:t>38</a:t>
            </a:fld>
            <a:endParaRPr lang="de-DE" sz="1200">
              <a:solidFill>
                <a:srgbClr val="000000"/>
              </a:solidFill>
            </a:endParaRPr>
          </a:p>
        </p:txBody>
      </p:sp>
      <p:sp>
        <p:nvSpPr>
          <p:cNvPr id="2416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126CD9C-C9FF-4D93-862D-CC5DDA1D3870}" type="slidenum">
              <a:rPr lang="en-GB" sz="1300">
                <a:solidFill>
                  <a:srgbClr val="000000"/>
                </a:solidFill>
              </a:rPr>
              <a:pPr algn="r" eaLnBrk="1" hangingPunct="1"/>
              <a:t>38</a:t>
            </a:fld>
            <a:endParaRPr lang="en-GB" sz="1300">
              <a:solidFill>
                <a:srgbClr val="000000"/>
              </a:solidFill>
            </a:endParaRPr>
          </a:p>
        </p:txBody>
      </p:sp>
      <p:sp>
        <p:nvSpPr>
          <p:cNvPr id="241668" name="Rectangle 2"/>
          <p:cNvSpPr>
            <a:spLocks noGrp="1" noRot="1" noChangeAspect="1" noChangeArrowheads="1" noTextEdit="1"/>
          </p:cNvSpPr>
          <p:nvPr>
            <p:ph type="sldImg"/>
          </p:nvPr>
        </p:nvSpPr>
        <p:spPr>
          <a:xfrm>
            <a:off x="1143000" y="685800"/>
            <a:ext cx="4573588" cy="3430588"/>
          </a:xfrm>
          <a:ln/>
        </p:spPr>
      </p:sp>
      <p:sp>
        <p:nvSpPr>
          <p:cNvPr id="2416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91971BB-7DA3-4C78-B16F-EE8CB02C29B9}" type="slidenum">
              <a:rPr lang="de-DE" sz="1200">
                <a:solidFill>
                  <a:srgbClr val="000000"/>
                </a:solidFill>
              </a:rPr>
              <a:pPr algn="r" eaLnBrk="1" hangingPunct="1"/>
              <a:t>39</a:t>
            </a:fld>
            <a:endParaRPr lang="de-DE" sz="1200">
              <a:solidFill>
                <a:srgbClr val="000000"/>
              </a:solidFill>
            </a:endParaRPr>
          </a:p>
        </p:txBody>
      </p:sp>
      <p:sp>
        <p:nvSpPr>
          <p:cNvPr id="2426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2707A74-B69C-4582-9D07-32D2A26C5B76}" type="slidenum">
              <a:rPr lang="en-GB" sz="1300">
                <a:solidFill>
                  <a:srgbClr val="000000"/>
                </a:solidFill>
              </a:rPr>
              <a:pPr algn="r" eaLnBrk="1" hangingPunct="1"/>
              <a:t>39</a:t>
            </a:fld>
            <a:endParaRPr lang="en-GB" sz="1300">
              <a:solidFill>
                <a:srgbClr val="000000"/>
              </a:solidFill>
            </a:endParaRPr>
          </a:p>
        </p:txBody>
      </p:sp>
      <p:sp>
        <p:nvSpPr>
          <p:cNvPr id="242692" name="Rectangle 2"/>
          <p:cNvSpPr>
            <a:spLocks noGrp="1" noRot="1" noChangeAspect="1" noChangeArrowheads="1" noTextEdit="1"/>
          </p:cNvSpPr>
          <p:nvPr>
            <p:ph type="sldImg"/>
          </p:nvPr>
        </p:nvSpPr>
        <p:spPr>
          <a:xfrm>
            <a:off x="1143000" y="685800"/>
            <a:ext cx="4573588" cy="3430588"/>
          </a:xfrm>
          <a:ln/>
        </p:spPr>
      </p:sp>
      <p:sp>
        <p:nvSpPr>
          <p:cNvPr id="2426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C8CC4FE-B5D3-45F6-BD6E-27578A88C0F1}" type="slidenum">
              <a:rPr lang="de-DE" sz="1200">
                <a:solidFill>
                  <a:srgbClr val="000000"/>
                </a:solidFill>
              </a:rPr>
              <a:pPr algn="r" eaLnBrk="1" hangingPunct="1"/>
              <a:t>4</a:t>
            </a:fld>
            <a:endParaRPr lang="de-DE" sz="1200">
              <a:solidFill>
                <a:srgbClr val="000000"/>
              </a:solidFill>
            </a:endParaRPr>
          </a:p>
        </p:txBody>
      </p:sp>
      <p:sp>
        <p:nvSpPr>
          <p:cNvPr id="1884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42C15A8-F2EE-419A-B677-9841614BE541}" type="slidenum">
              <a:rPr lang="en-GB" sz="1300">
                <a:solidFill>
                  <a:srgbClr val="000000"/>
                </a:solidFill>
              </a:rPr>
              <a:pPr algn="r" eaLnBrk="1" hangingPunct="1"/>
              <a:t>4</a:t>
            </a:fld>
            <a:endParaRPr lang="en-GB" sz="1300">
              <a:solidFill>
                <a:srgbClr val="000000"/>
              </a:solidFill>
            </a:endParaRPr>
          </a:p>
        </p:txBody>
      </p:sp>
      <p:sp>
        <p:nvSpPr>
          <p:cNvPr id="188420" name="Rectangle 2"/>
          <p:cNvSpPr>
            <a:spLocks noGrp="1" noRot="1" noChangeAspect="1" noChangeArrowheads="1" noTextEdit="1"/>
          </p:cNvSpPr>
          <p:nvPr>
            <p:ph type="sldImg"/>
          </p:nvPr>
        </p:nvSpPr>
        <p:spPr>
          <a:xfrm>
            <a:off x="1143000" y="685800"/>
            <a:ext cx="4573588" cy="3430588"/>
          </a:xfrm>
          <a:ln/>
        </p:spPr>
      </p:sp>
      <p:sp>
        <p:nvSpPr>
          <p:cNvPr id="1884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A3FB43D-A114-4EC6-9BCC-36DE05DA2172}" type="slidenum">
              <a:rPr lang="de-DE" sz="1200">
                <a:solidFill>
                  <a:srgbClr val="000000"/>
                </a:solidFill>
              </a:rPr>
              <a:pPr algn="r" eaLnBrk="1" hangingPunct="1"/>
              <a:t>40</a:t>
            </a:fld>
            <a:endParaRPr lang="de-DE" sz="1200">
              <a:solidFill>
                <a:srgbClr val="000000"/>
              </a:solidFill>
            </a:endParaRPr>
          </a:p>
        </p:txBody>
      </p:sp>
      <p:sp>
        <p:nvSpPr>
          <p:cNvPr id="24371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F7B6393-C344-466A-A915-2F1C5875F399}" type="slidenum">
              <a:rPr lang="en-GB" sz="1300">
                <a:solidFill>
                  <a:srgbClr val="000000"/>
                </a:solidFill>
              </a:rPr>
              <a:pPr algn="r" eaLnBrk="1" hangingPunct="1"/>
              <a:t>40</a:t>
            </a:fld>
            <a:endParaRPr lang="en-GB" sz="1300">
              <a:solidFill>
                <a:srgbClr val="000000"/>
              </a:solidFill>
            </a:endParaRPr>
          </a:p>
        </p:txBody>
      </p:sp>
      <p:sp>
        <p:nvSpPr>
          <p:cNvPr id="243716" name="Rectangle 2"/>
          <p:cNvSpPr>
            <a:spLocks noGrp="1" noRot="1" noChangeAspect="1" noChangeArrowheads="1" noTextEdit="1"/>
          </p:cNvSpPr>
          <p:nvPr>
            <p:ph type="sldImg"/>
          </p:nvPr>
        </p:nvSpPr>
        <p:spPr>
          <a:xfrm>
            <a:off x="1143000" y="685800"/>
            <a:ext cx="4573588" cy="3430588"/>
          </a:xfrm>
          <a:ln/>
        </p:spPr>
      </p:sp>
      <p:sp>
        <p:nvSpPr>
          <p:cNvPr id="2437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627D9A2-CB6A-4943-81BB-0F45CB6FA8D5}" type="slidenum">
              <a:rPr lang="de-DE" sz="1200">
                <a:solidFill>
                  <a:srgbClr val="000000"/>
                </a:solidFill>
              </a:rPr>
              <a:pPr algn="r" eaLnBrk="1" hangingPunct="1"/>
              <a:t>41</a:t>
            </a:fld>
            <a:endParaRPr lang="de-DE" sz="1200">
              <a:solidFill>
                <a:srgbClr val="000000"/>
              </a:solidFill>
            </a:endParaRPr>
          </a:p>
        </p:txBody>
      </p:sp>
      <p:sp>
        <p:nvSpPr>
          <p:cNvPr id="2447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C1BC72E-9275-4E53-86D4-959F312C71E2}" type="slidenum">
              <a:rPr lang="en-GB" sz="1300">
                <a:solidFill>
                  <a:srgbClr val="000000"/>
                </a:solidFill>
              </a:rPr>
              <a:pPr algn="r" eaLnBrk="1" hangingPunct="1"/>
              <a:t>41</a:t>
            </a:fld>
            <a:endParaRPr lang="en-GB" sz="1300">
              <a:solidFill>
                <a:srgbClr val="000000"/>
              </a:solidFill>
            </a:endParaRPr>
          </a:p>
        </p:txBody>
      </p:sp>
      <p:sp>
        <p:nvSpPr>
          <p:cNvPr id="244740" name="Rectangle 2"/>
          <p:cNvSpPr>
            <a:spLocks noGrp="1" noRot="1" noChangeAspect="1" noChangeArrowheads="1" noTextEdit="1"/>
          </p:cNvSpPr>
          <p:nvPr>
            <p:ph type="sldImg"/>
          </p:nvPr>
        </p:nvSpPr>
        <p:spPr>
          <a:xfrm>
            <a:off x="1143000" y="685800"/>
            <a:ext cx="4573588" cy="3430588"/>
          </a:xfrm>
          <a:ln/>
        </p:spPr>
      </p:sp>
      <p:sp>
        <p:nvSpPr>
          <p:cNvPr id="2447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8A31648-F2E4-48F3-8539-BC0881C2EDAD}" type="slidenum">
              <a:rPr lang="de-DE" sz="1200">
                <a:solidFill>
                  <a:srgbClr val="000000"/>
                </a:solidFill>
              </a:rPr>
              <a:pPr algn="r" eaLnBrk="1" hangingPunct="1"/>
              <a:t>42</a:t>
            </a:fld>
            <a:endParaRPr lang="de-DE" sz="1200">
              <a:solidFill>
                <a:srgbClr val="000000"/>
              </a:solidFill>
            </a:endParaRPr>
          </a:p>
        </p:txBody>
      </p:sp>
      <p:sp>
        <p:nvSpPr>
          <p:cNvPr id="2457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E18A719-F2EB-436A-9C3A-ACC9E6C0D248}" type="slidenum">
              <a:rPr lang="en-GB" sz="1300">
                <a:solidFill>
                  <a:srgbClr val="000000"/>
                </a:solidFill>
              </a:rPr>
              <a:pPr algn="r" eaLnBrk="1" hangingPunct="1"/>
              <a:t>42</a:t>
            </a:fld>
            <a:endParaRPr lang="en-GB" sz="1300">
              <a:solidFill>
                <a:srgbClr val="000000"/>
              </a:solidFill>
            </a:endParaRPr>
          </a:p>
        </p:txBody>
      </p:sp>
      <p:sp>
        <p:nvSpPr>
          <p:cNvPr id="245764" name="Rectangle 2"/>
          <p:cNvSpPr>
            <a:spLocks noGrp="1" noRot="1" noChangeAspect="1" noChangeArrowheads="1" noTextEdit="1"/>
          </p:cNvSpPr>
          <p:nvPr>
            <p:ph type="sldImg"/>
          </p:nvPr>
        </p:nvSpPr>
        <p:spPr>
          <a:xfrm>
            <a:off x="1143000" y="685800"/>
            <a:ext cx="4573588" cy="3430588"/>
          </a:xfrm>
          <a:ln/>
        </p:spPr>
      </p:sp>
      <p:sp>
        <p:nvSpPr>
          <p:cNvPr id="2457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2E6C6D7-840D-46C3-91AE-EFD005E46678}" type="slidenum">
              <a:rPr lang="de-DE" sz="1200">
                <a:solidFill>
                  <a:srgbClr val="000000"/>
                </a:solidFill>
              </a:rPr>
              <a:pPr algn="r" eaLnBrk="1" hangingPunct="1"/>
              <a:t>43</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5B8BA15-3C68-4DDE-B167-A31AA297F1A7}" type="slidenum">
              <a:rPr lang="en-GB" sz="1300">
                <a:solidFill>
                  <a:srgbClr val="000000"/>
                </a:solidFill>
              </a:rPr>
              <a:pPr algn="r" eaLnBrk="1" hangingPunct="1"/>
              <a:t>43</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8FC7A08-C4D2-4467-9424-213B6BAA278B}" type="slidenum">
              <a:rPr lang="de-DE" sz="1200">
                <a:solidFill>
                  <a:srgbClr val="000000"/>
                </a:solidFill>
              </a:rPr>
              <a:pPr algn="r" eaLnBrk="1" hangingPunct="1"/>
              <a:t>44</a:t>
            </a:fld>
            <a:endParaRPr lang="de-DE" sz="1200">
              <a:solidFill>
                <a:srgbClr val="000000"/>
              </a:solidFill>
            </a:endParaRPr>
          </a:p>
        </p:txBody>
      </p:sp>
      <p:sp>
        <p:nvSpPr>
          <p:cNvPr id="2478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2C4BDE6-F06A-45F5-884B-A3CA80FCDEDA}" type="slidenum">
              <a:rPr lang="en-GB" sz="1300">
                <a:solidFill>
                  <a:srgbClr val="000000"/>
                </a:solidFill>
              </a:rPr>
              <a:pPr algn="r" eaLnBrk="1" hangingPunct="1"/>
              <a:t>44</a:t>
            </a:fld>
            <a:endParaRPr lang="en-GB" sz="1300">
              <a:solidFill>
                <a:srgbClr val="000000"/>
              </a:solidFill>
            </a:endParaRPr>
          </a:p>
        </p:txBody>
      </p:sp>
      <p:sp>
        <p:nvSpPr>
          <p:cNvPr id="247812" name="Rectangle 2"/>
          <p:cNvSpPr>
            <a:spLocks noGrp="1" noRot="1" noChangeAspect="1" noChangeArrowheads="1" noTextEdit="1"/>
          </p:cNvSpPr>
          <p:nvPr>
            <p:ph type="sldImg"/>
          </p:nvPr>
        </p:nvSpPr>
        <p:spPr>
          <a:xfrm>
            <a:off x="1143000" y="685800"/>
            <a:ext cx="4573588" cy="3430588"/>
          </a:xfrm>
          <a:ln/>
        </p:spPr>
      </p:sp>
      <p:sp>
        <p:nvSpPr>
          <p:cNvPr id="2478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B0A1A17-9D3D-47F6-8C6D-642A1CB58B23}" type="slidenum">
              <a:rPr lang="de-DE" sz="1200">
                <a:solidFill>
                  <a:srgbClr val="000000"/>
                </a:solidFill>
              </a:rPr>
              <a:pPr algn="r" eaLnBrk="1" hangingPunct="1"/>
              <a:t>45</a:t>
            </a:fld>
            <a:endParaRPr lang="de-DE" sz="1200">
              <a:solidFill>
                <a:srgbClr val="000000"/>
              </a:solidFill>
            </a:endParaRPr>
          </a:p>
        </p:txBody>
      </p:sp>
      <p:sp>
        <p:nvSpPr>
          <p:cNvPr id="2488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3E4F1E-B561-4F63-BCE5-F73F4A1D6D55}" type="slidenum">
              <a:rPr lang="en-GB" sz="1300">
                <a:solidFill>
                  <a:srgbClr val="000000"/>
                </a:solidFill>
              </a:rPr>
              <a:pPr algn="r" eaLnBrk="1" hangingPunct="1"/>
              <a:t>45</a:t>
            </a:fld>
            <a:endParaRPr lang="en-GB" sz="1300">
              <a:solidFill>
                <a:srgbClr val="000000"/>
              </a:solidFill>
            </a:endParaRPr>
          </a:p>
        </p:txBody>
      </p:sp>
      <p:sp>
        <p:nvSpPr>
          <p:cNvPr id="248836" name="Rectangle 2"/>
          <p:cNvSpPr>
            <a:spLocks noGrp="1" noRot="1" noChangeAspect="1" noChangeArrowheads="1" noTextEdit="1"/>
          </p:cNvSpPr>
          <p:nvPr>
            <p:ph type="sldImg"/>
          </p:nvPr>
        </p:nvSpPr>
        <p:spPr>
          <a:xfrm>
            <a:off x="1143000" y="685800"/>
            <a:ext cx="4573588" cy="3430588"/>
          </a:xfrm>
          <a:ln/>
        </p:spPr>
      </p:sp>
      <p:sp>
        <p:nvSpPr>
          <p:cNvPr id="2488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F67A915-8BEB-4DB7-BA7A-84893683F302}" type="slidenum">
              <a:rPr lang="de-DE" sz="1200">
                <a:solidFill>
                  <a:srgbClr val="000000"/>
                </a:solidFill>
              </a:rPr>
              <a:pPr algn="r" eaLnBrk="1" hangingPunct="1"/>
              <a:t>46</a:t>
            </a:fld>
            <a:endParaRPr lang="de-DE" sz="1200">
              <a:solidFill>
                <a:srgbClr val="000000"/>
              </a:solidFill>
            </a:endParaRPr>
          </a:p>
        </p:txBody>
      </p:sp>
      <p:sp>
        <p:nvSpPr>
          <p:cNvPr id="2498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F520E7D-D405-44FC-A9E0-460C55DC7707}" type="slidenum">
              <a:rPr lang="en-GB" sz="1300">
                <a:solidFill>
                  <a:srgbClr val="000000"/>
                </a:solidFill>
              </a:rPr>
              <a:pPr algn="r" eaLnBrk="1" hangingPunct="1"/>
              <a:t>46</a:t>
            </a:fld>
            <a:endParaRPr lang="en-GB" sz="1300">
              <a:solidFill>
                <a:srgbClr val="000000"/>
              </a:solidFill>
            </a:endParaRPr>
          </a:p>
        </p:txBody>
      </p:sp>
      <p:sp>
        <p:nvSpPr>
          <p:cNvPr id="249860" name="Rectangle 2"/>
          <p:cNvSpPr>
            <a:spLocks noGrp="1" noRot="1" noChangeAspect="1" noChangeArrowheads="1" noTextEdit="1"/>
          </p:cNvSpPr>
          <p:nvPr>
            <p:ph type="sldImg"/>
          </p:nvPr>
        </p:nvSpPr>
        <p:spPr>
          <a:xfrm>
            <a:off x="1143000" y="685800"/>
            <a:ext cx="4573588" cy="3430588"/>
          </a:xfrm>
          <a:ln/>
        </p:spPr>
      </p:sp>
      <p:sp>
        <p:nvSpPr>
          <p:cNvPr id="2498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0D95BE-F5BD-45F7-A483-EC2B2EC1C829}" type="slidenum">
              <a:rPr lang="de-DE" sz="1200">
                <a:solidFill>
                  <a:srgbClr val="000000"/>
                </a:solidFill>
              </a:rPr>
              <a:pPr algn="r" eaLnBrk="1" hangingPunct="1"/>
              <a:t>47</a:t>
            </a:fld>
            <a:endParaRPr lang="de-DE" sz="1200">
              <a:solidFill>
                <a:srgbClr val="000000"/>
              </a:solidFill>
            </a:endParaRPr>
          </a:p>
        </p:txBody>
      </p:sp>
      <p:sp>
        <p:nvSpPr>
          <p:cNvPr id="2508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89E3402-A574-4A9E-8A61-BB54BAD8D69C}" type="slidenum">
              <a:rPr lang="en-GB" sz="1300">
                <a:solidFill>
                  <a:srgbClr val="000000"/>
                </a:solidFill>
              </a:rPr>
              <a:pPr algn="r" eaLnBrk="1" hangingPunct="1"/>
              <a:t>47</a:t>
            </a:fld>
            <a:endParaRPr lang="en-GB" sz="1300">
              <a:solidFill>
                <a:srgbClr val="000000"/>
              </a:solidFill>
            </a:endParaRPr>
          </a:p>
        </p:txBody>
      </p:sp>
      <p:sp>
        <p:nvSpPr>
          <p:cNvPr id="250884" name="Rectangle 2"/>
          <p:cNvSpPr>
            <a:spLocks noGrp="1" noRot="1" noChangeAspect="1" noChangeArrowheads="1" noTextEdit="1"/>
          </p:cNvSpPr>
          <p:nvPr>
            <p:ph type="sldImg"/>
          </p:nvPr>
        </p:nvSpPr>
        <p:spPr>
          <a:xfrm>
            <a:off x="1143000" y="685800"/>
            <a:ext cx="4573588" cy="3430588"/>
          </a:xfrm>
          <a:ln/>
        </p:spPr>
      </p:sp>
      <p:sp>
        <p:nvSpPr>
          <p:cNvPr id="2508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547A8EA-7992-4A9F-8132-E7AD635D8EB6}" type="slidenum">
              <a:rPr lang="de-DE" sz="1200">
                <a:solidFill>
                  <a:srgbClr val="000000"/>
                </a:solidFill>
              </a:rPr>
              <a:pPr algn="r" eaLnBrk="1" hangingPunct="1"/>
              <a:t>48</a:t>
            </a:fld>
            <a:endParaRPr lang="de-DE" sz="1200">
              <a:solidFill>
                <a:srgbClr val="000000"/>
              </a:solidFill>
            </a:endParaRPr>
          </a:p>
        </p:txBody>
      </p:sp>
      <p:sp>
        <p:nvSpPr>
          <p:cNvPr id="25190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862147B-DD70-43B0-8790-B229C0DC4E68}" type="slidenum">
              <a:rPr lang="en-GB" sz="1300">
                <a:solidFill>
                  <a:srgbClr val="000000"/>
                </a:solidFill>
              </a:rPr>
              <a:pPr algn="r" eaLnBrk="1" hangingPunct="1"/>
              <a:t>48</a:t>
            </a:fld>
            <a:endParaRPr lang="en-GB" sz="1300">
              <a:solidFill>
                <a:srgbClr val="000000"/>
              </a:solidFill>
            </a:endParaRPr>
          </a:p>
        </p:txBody>
      </p:sp>
      <p:sp>
        <p:nvSpPr>
          <p:cNvPr id="251908" name="Rectangle 2"/>
          <p:cNvSpPr>
            <a:spLocks noGrp="1" noRot="1" noChangeAspect="1" noChangeArrowheads="1" noTextEdit="1"/>
          </p:cNvSpPr>
          <p:nvPr>
            <p:ph type="sldImg"/>
          </p:nvPr>
        </p:nvSpPr>
        <p:spPr>
          <a:xfrm>
            <a:off x="1143000" y="685800"/>
            <a:ext cx="4573588" cy="3430588"/>
          </a:xfrm>
          <a:ln/>
        </p:spPr>
      </p:sp>
      <p:sp>
        <p:nvSpPr>
          <p:cNvPr id="2519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F343081-7CC4-4326-A0DE-6A92BE2EDED3}" type="slidenum">
              <a:rPr lang="de-DE" sz="1200">
                <a:solidFill>
                  <a:srgbClr val="000000"/>
                </a:solidFill>
              </a:rPr>
              <a:pPr algn="r" eaLnBrk="1" hangingPunct="1"/>
              <a:t>49</a:t>
            </a:fld>
            <a:endParaRPr lang="de-DE" sz="1200">
              <a:solidFill>
                <a:srgbClr val="000000"/>
              </a:solidFill>
            </a:endParaRPr>
          </a:p>
        </p:txBody>
      </p:sp>
      <p:sp>
        <p:nvSpPr>
          <p:cNvPr id="25293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6F45DBC-BAEF-4379-A685-AB3151FC1E1F}" type="slidenum">
              <a:rPr lang="en-GB" sz="1300">
                <a:solidFill>
                  <a:srgbClr val="000000"/>
                </a:solidFill>
              </a:rPr>
              <a:pPr algn="r" eaLnBrk="1" hangingPunct="1"/>
              <a:t>49</a:t>
            </a:fld>
            <a:endParaRPr lang="en-GB" sz="1300">
              <a:solidFill>
                <a:srgbClr val="000000"/>
              </a:solidFill>
            </a:endParaRPr>
          </a:p>
        </p:txBody>
      </p:sp>
      <p:sp>
        <p:nvSpPr>
          <p:cNvPr id="252932" name="Rectangle 2"/>
          <p:cNvSpPr>
            <a:spLocks noGrp="1" noRot="1" noChangeAspect="1" noChangeArrowheads="1" noTextEdit="1"/>
          </p:cNvSpPr>
          <p:nvPr>
            <p:ph type="sldImg"/>
          </p:nvPr>
        </p:nvSpPr>
        <p:spPr>
          <a:xfrm>
            <a:off x="1143000" y="685800"/>
            <a:ext cx="4573588" cy="3430588"/>
          </a:xfrm>
          <a:ln/>
        </p:spPr>
      </p:sp>
      <p:sp>
        <p:nvSpPr>
          <p:cNvPr id="2529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0CD5F84-F40F-462E-9912-FE8BF6733434}" type="slidenum">
              <a:rPr lang="de-DE" sz="1200">
                <a:solidFill>
                  <a:srgbClr val="000000"/>
                </a:solidFill>
              </a:rPr>
              <a:pPr algn="r" eaLnBrk="1" hangingPunct="1"/>
              <a:t>5</a:t>
            </a:fld>
            <a:endParaRPr lang="de-DE" sz="1200">
              <a:solidFill>
                <a:srgbClr val="000000"/>
              </a:solidFill>
            </a:endParaRPr>
          </a:p>
        </p:txBody>
      </p:sp>
      <p:sp>
        <p:nvSpPr>
          <p:cNvPr id="1894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496D3F4-80E0-4BE8-A359-3137104EDD8D}" type="slidenum">
              <a:rPr lang="en-GB" sz="1300">
                <a:solidFill>
                  <a:srgbClr val="000000"/>
                </a:solidFill>
              </a:rPr>
              <a:pPr algn="r" eaLnBrk="1" hangingPunct="1"/>
              <a:t>5</a:t>
            </a:fld>
            <a:endParaRPr lang="en-GB" sz="1300">
              <a:solidFill>
                <a:srgbClr val="000000"/>
              </a:solidFill>
            </a:endParaRPr>
          </a:p>
        </p:txBody>
      </p:sp>
      <p:sp>
        <p:nvSpPr>
          <p:cNvPr id="189444" name="Rectangle 2"/>
          <p:cNvSpPr>
            <a:spLocks noGrp="1" noRot="1" noChangeAspect="1" noChangeArrowheads="1" noTextEdit="1"/>
          </p:cNvSpPr>
          <p:nvPr>
            <p:ph type="sldImg"/>
          </p:nvPr>
        </p:nvSpPr>
        <p:spPr>
          <a:xfrm>
            <a:off x="1143000" y="685800"/>
            <a:ext cx="4573588" cy="3430588"/>
          </a:xfrm>
          <a:ln/>
        </p:spPr>
      </p:sp>
      <p:sp>
        <p:nvSpPr>
          <p:cNvPr id="1894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F8B86BA-5E3D-46EB-A780-AE946D3CBA1F}" type="slidenum">
              <a:rPr lang="de-DE" sz="1200">
                <a:solidFill>
                  <a:srgbClr val="000000"/>
                </a:solidFill>
              </a:rPr>
              <a:pPr algn="r" eaLnBrk="1" hangingPunct="1"/>
              <a:t>50</a:t>
            </a:fld>
            <a:endParaRPr lang="de-DE" sz="1200">
              <a:solidFill>
                <a:srgbClr val="000000"/>
              </a:solidFill>
            </a:endParaRPr>
          </a:p>
        </p:txBody>
      </p:sp>
      <p:sp>
        <p:nvSpPr>
          <p:cNvPr id="2539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CF77038-ADFE-4345-B12F-73CFC539D992}" type="slidenum">
              <a:rPr lang="en-GB" sz="1300">
                <a:solidFill>
                  <a:srgbClr val="000000"/>
                </a:solidFill>
              </a:rPr>
              <a:pPr algn="r" eaLnBrk="1" hangingPunct="1"/>
              <a:t>50</a:t>
            </a:fld>
            <a:endParaRPr lang="en-GB" sz="1300">
              <a:solidFill>
                <a:srgbClr val="000000"/>
              </a:solidFill>
            </a:endParaRPr>
          </a:p>
        </p:txBody>
      </p:sp>
      <p:sp>
        <p:nvSpPr>
          <p:cNvPr id="253956" name="Rectangle 2"/>
          <p:cNvSpPr>
            <a:spLocks noGrp="1" noRot="1" noChangeAspect="1" noChangeArrowheads="1" noTextEdit="1"/>
          </p:cNvSpPr>
          <p:nvPr>
            <p:ph type="sldImg"/>
          </p:nvPr>
        </p:nvSpPr>
        <p:spPr>
          <a:xfrm>
            <a:off x="1143000" y="685800"/>
            <a:ext cx="4573588" cy="3430588"/>
          </a:xfrm>
          <a:ln/>
        </p:spPr>
      </p:sp>
      <p:sp>
        <p:nvSpPr>
          <p:cNvPr id="2539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E08CAC0-E2DC-44A6-8E5C-B1BE844D8926}" type="slidenum">
              <a:rPr lang="de-DE" sz="1200">
                <a:solidFill>
                  <a:srgbClr val="000000"/>
                </a:solidFill>
              </a:rPr>
              <a:pPr algn="r" eaLnBrk="1" hangingPunct="1"/>
              <a:t>51</a:t>
            </a:fld>
            <a:endParaRPr lang="de-DE" sz="1200">
              <a:solidFill>
                <a:srgbClr val="000000"/>
              </a:solidFill>
            </a:endParaRPr>
          </a:p>
        </p:txBody>
      </p:sp>
      <p:sp>
        <p:nvSpPr>
          <p:cNvPr id="2549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B2D3470-7B97-43C7-ADA7-0E9C19A5B156}" type="slidenum">
              <a:rPr lang="en-GB" sz="1300">
                <a:solidFill>
                  <a:srgbClr val="000000"/>
                </a:solidFill>
              </a:rPr>
              <a:pPr algn="r" eaLnBrk="1" hangingPunct="1"/>
              <a:t>51</a:t>
            </a:fld>
            <a:endParaRPr lang="en-GB" sz="1300">
              <a:solidFill>
                <a:srgbClr val="000000"/>
              </a:solidFill>
            </a:endParaRPr>
          </a:p>
        </p:txBody>
      </p:sp>
      <p:sp>
        <p:nvSpPr>
          <p:cNvPr id="254980" name="Rectangle 2"/>
          <p:cNvSpPr>
            <a:spLocks noGrp="1" noRot="1" noChangeAspect="1" noChangeArrowheads="1" noTextEdit="1"/>
          </p:cNvSpPr>
          <p:nvPr>
            <p:ph type="sldImg"/>
          </p:nvPr>
        </p:nvSpPr>
        <p:spPr>
          <a:xfrm>
            <a:off x="1143000" y="685800"/>
            <a:ext cx="4573588" cy="3430588"/>
          </a:xfrm>
          <a:ln/>
        </p:spPr>
      </p:sp>
      <p:sp>
        <p:nvSpPr>
          <p:cNvPr id="2549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CEFFBEF-2A34-4D03-97E7-08149FC7AC3B}" type="slidenum">
              <a:rPr lang="de-DE" sz="1200">
                <a:solidFill>
                  <a:srgbClr val="000000"/>
                </a:solidFill>
              </a:rPr>
              <a:pPr algn="r" eaLnBrk="1" hangingPunct="1"/>
              <a:t>52</a:t>
            </a:fld>
            <a:endParaRPr lang="de-DE" sz="1200">
              <a:solidFill>
                <a:srgbClr val="000000"/>
              </a:solidFill>
            </a:endParaRPr>
          </a:p>
        </p:txBody>
      </p:sp>
      <p:sp>
        <p:nvSpPr>
          <p:cNvPr id="2570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FC32DB3-5556-45F2-BEB1-1B2A517B0C69}" type="slidenum">
              <a:rPr lang="en-GB" sz="1300">
                <a:solidFill>
                  <a:srgbClr val="000000"/>
                </a:solidFill>
              </a:rPr>
              <a:pPr algn="r" eaLnBrk="1" hangingPunct="1"/>
              <a:t>52</a:t>
            </a:fld>
            <a:endParaRPr lang="en-GB" sz="1300">
              <a:solidFill>
                <a:srgbClr val="000000"/>
              </a:solidFill>
            </a:endParaRPr>
          </a:p>
        </p:txBody>
      </p:sp>
      <p:sp>
        <p:nvSpPr>
          <p:cNvPr id="257028" name="Rectangle 2"/>
          <p:cNvSpPr>
            <a:spLocks noGrp="1" noRot="1" noChangeAspect="1" noChangeArrowheads="1" noTextEdit="1"/>
          </p:cNvSpPr>
          <p:nvPr>
            <p:ph type="sldImg"/>
          </p:nvPr>
        </p:nvSpPr>
        <p:spPr>
          <a:xfrm>
            <a:off x="1143000" y="685800"/>
            <a:ext cx="4573588" cy="3430588"/>
          </a:xfrm>
          <a:ln/>
        </p:spPr>
      </p:sp>
      <p:sp>
        <p:nvSpPr>
          <p:cNvPr id="2570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0D5DFC4-502D-447A-B627-F61956A81239}" type="slidenum">
              <a:rPr lang="de-DE" sz="1200">
                <a:solidFill>
                  <a:srgbClr val="000000"/>
                </a:solidFill>
              </a:rPr>
              <a:pPr algn="r" eaLnBrk="1" hangingPunct="1"/>
              <a:t>54</a:t>
            </a:fld>
            <a:endParaRPr lang="de-DE" sz="1200">
              <a:solidFill>
                <a:srgbClr val="000000"/>
              </a:solidFill>
            </a:endParaRPr>
          </a:p>
        </p:txBody>
      </p:sp>
      <p:sp>
        <p:nvSpPr>
          <p:cNvPr id="2590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CF98C6F-9EC1-49BA-ACCE-0C110B39E933}" type="slidenum">
              <a:rPr lang="en-GB" sz="1300">
                <a:solidFill>
                  <a:srgbClr val="000000"/>
                </a:solidFill>
              </a:rPr>
              <a:pPr algn="r" eaLnBrk="1" hangingPunct="1"/>
              <a:t>54</a:t>
            </a:fld>
            <a:endParaRPr lang="en-GB" sz="1300">
              <a:solidFill>
                <a:srgbClr val="000000"/>
              </a:solidFill>
            </a:endParaRPr>
          </a:p>
        </p:txBody>
      </p:sp>
      <p:sp>
        <p:nvSpPr>
          <p:cNvPr id="259076" name="Rectangle 2"/>
          <p:cNvSpPr>
            <a:spLocks noGrp="1" noRot="1" noChangeAspect="1" noChangeArrowheads="1" noTextEdit="1"/>
          </p:cNvSpPr>
          <p:nvPr>
            <p:ph type="sldImg"/>
          </p:nvPr>
        </p:nvSpPr>
        <p:spPr>
          <a:xfrm>
            <a:off x="1143000" y="685800"/>
            <a:ext cx="4573588" cy="3430588"/>
          </a:xfrm>
          <a:ln/>
        </p:spPr>
      </p:sp>
      <p:sp>
        <p:nvSpPr>
          <p:cNvPr id="2590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AF97351-6E68-4FA1-95E3-78B124F253F6}" type="slidenum">
              <a:rPr lang="de-DE" sz="1200">
                <a:solidFill>
                  <a:srgbClr val="000000"/>
                </a:solidFill>
              </a:rPr>
              <a:pPr algn="r" eaLnBrk="1" hangingPunct="1"/>
              <a:t>6</a:t>
            </a:fld>
            <a:endParaRPr lang="de-DE" sz="1200">
              <a:solidFill>
                <a:srgbClr val="000000"/>
              </a:solidFill>
            </a:endParaRPr>
          </a:p>
        </p:txBody>
      </p:sp>
      <p:sp>
        <p:nvSpPr>
          <p:cNvPr id="1904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74FE9E8-7252-407C-971C-43A67226B7DF}" type="slidenum">
              <a:rPr lang="en-GB" sz="1300">
                <a:solidFill>
                  <a:srgbClr val="000000"/>
                </a:solidFill>
              </a:rPr>
              <a:pPr algn="r" eaLnBrk="1" hangingPunct="1"/>
              <a:t>6</a:t>
            </a:fld>
            <a:endParaRPr lang="en-GB" sz="1300">
              <a:solidFill>
                <a:srgbClr val="000000"/>
              </a:solidFill>
            </a:endParaRPr>
          </a:p>
        </p:txBody>
      </p:sp>
      <p:sp>
        <p:nvSpPr>
          <p:cNvPr id="190468" name="Rectangle 2"/>
          <p:cNvSpPr>
            <a:spLocks noGrp="1" noRot="1" noChangeAspect="1" noChangeArrowheads="1" noTextEdit="1"/>
          </p:cNvSpPr>
          <p:nvPr>
            <p:ph type="sldImg"/>
          </p:nvPr>
        </p:nvSpPr>
        <p:spPr>
          <a:xfrm>
            <a:off x="1143000" y="685800"/>
            <a:ext cx="4573588" cy="3430588"/>
          </a:xfrm>
          <a:ln/>
        </p:spPr>
      </p:sp>
      <p:sp>
        <p:nvSpPr>
          <p:cNvPr id="1904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92C9DAE-4E3E-43C2-92BA-9BD3FEDAFE43}" type="slidenum">
              <a:rPr lang="de-DE" sz="1200">
                <a:solidFill>
                  <a:srgbClr val="000000"/>
                </a:solidFill>
              </a:rPr>
              <a:pPr algn="r" eaLnBrk="1" hangingPunct="1"/>
              <a:t>7</a:t>
            </a:fld>
            <a:endParaRPr lang="de-DE" sz="1200">
              <a:solidFill>
                <a:srgbClr val="000000"/>
              </a:solidFill>
            </a:endParaRPr>
          </a:p>
        </p:txBody>
      </p:sp>
      <p:sp>
        <p:nvSpPr>
          <p:cNvPr id="1914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2C06529-F01C-412F-860F-72C760EF0AD3}" type="slidenum">
              <a:rPr lang="en-GB" sz="1300">
                <a:solidFill>
                  <a:srgbClr val="000000"/>
                </a:solidFill>
              </a:rPr>
              <a:pPr algn="r" eaLnBrk="1" hangingPunct="1"/>
              <a:t>7</a:t>
            </a:fld>
            <a:endParaRPr lang="en-GB" sz="1300">
              <a:solidFill>
                <a:srgbClr val="000000"/>
              </a:solidFill>
            </a:endParaRPr>
          </a:p>
        </p:txBody>
      </p:sp>
      <p:sp>
        <p:nvSpPr>
          <p:cNvPr id="191492" name="Rectangle 2"/>
          <p:cNvSpPr>
            <a:spLocks noGrp="1" noRot="1" noChangeAspect="1" noChangeArrowheads="1" noTextEdit="1"/>
          </p:cNvSpPr>
          <p:nvPr>
            <p:ph type="sldImg"/>
          </p:nvPr>
        </p:nvSpPr>
        <p:spPr>
          <a:xfrm>
            <a:off x="1143000" y="685800"/>
            <a:ext cx="4573588" cy="3430588"/>
          </a:xfrm>
          <a:ln/>
        </p:spPr>
      </p:sp>
      <p:sp>
        <p:nvSpPr>
          <p:cNvPr id="1914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7290FA8-EF7F-49BD-9435-45C254DA2825}" type="slidenum">
              <a:rPr lang="de-DE" sz="1200">
                <a:solidFill>
                  <a:srgbClr val="000000"/>
                </a:solidFill>
              </a:rPr>
              <a:pPr algn="r" eaLnBrk="1" hangingPunct="1"/>
              <a:t>8</a:t>
            </a:fld>
            <a:endParaRPr lang="de-DE" sz="1200">
              <a:solidFill>
                <a:srgbClr val="000000"/>
              </a:solidFill>
            </a:endParaRPr>
          </a:p>
        </p:txBody>
      </p:sp>
      <p:sp>
        <p:nvSpPr>
          <p:cNvPr id="19251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B56EB7E-317C-412A-A185-6ABAC6E459EB}" type="slidenum">
              <a:rPr lang="en-GB" sz="1300">
                <a:solidFill>
                  <a:srgbClr val="000000"/>
                </a:solidFill>
              </a:rPr>
              <a:pPr algn="r" eaLnBrk="1" hangingPunct="1"/>
              <a:t>8</a:t>
            </a:fld>
            <a:endParaRPr lang="en-GB" sz="1300">
              <a:solidFill>
                <a:srgbClr val="000000"/>
              </a:solidFill>
            </a:endParaRPr>
          </a:p>
        </p:txBody>
      </p:sp>
      <p:sp>
        <p:nvSpPr>
          <p:cNvPr id="192516" name="Rectangle 2"/>
          <p:cNvSpPr>
            <a:spLocks noGrp="1" noRot="1" noChangeAspect="1" noChangeArrowheads="1" noTextEdit="1"/>
          </p:cNvSpPr>
          <p:nvPr>
            <p:ph type="sldImg"/>
          </p:nvPr>
        </p:nvSpPr>
        <p:spPr>
          <a:xfrm>
            <a:off x="1143000" y="685800"/>
            <a:ext cx="4573588" cy="3430588"/>
          </a:xfrm>
          <a:ln/>
        </p:spPr>
      </p:sp>
      <p:sp>
        <p:nvSpPr>
          <p:cNvPr id="1925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B11C7B3-607C-4731-8D2C-CCA293E535D2}" type="slidenum">
              <a:rPr lang="de-DE" sz="1200">
                <a:solidFill>
                  <a:srgbClr val="000000"/>
                </a:solidFill>
              </a:rPr>
              <a:pPr algn="r" eaLnBrk="1" hangingPunct="1"/>
              <a:t>9</a:t>
            </a:fld>
            <a:endParaRPr lang="de-DE" sz="1200">
              <a:solidFill>
                <a:srgbClr val="000000"/>
              </a:solidFill>
            </a:endParaRPr>
          </a:p>
        </p:txBody>
      </p:sp>
      <p:sp>
        <p:nvSpPr>
          <p:cNvPr id="1935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362EF93-C873-448F-B963-A458491E9C00}" type="slidenum">
              <a:rPr lang="en-GB" sz="1300">
                <a:solidFill>
                  <a:srgbClr val="000000"/>
                </a:solidFill>
              </a:rPr>
              <a:pPr algn="r" eaLnBrk="1" hangingPunct="1"/>
              <a:t>9</a:t>
            </a:fld>
            <a:endParaRPr lang="en-GB" sz="1300">
              <a:solidFill>
                <a:srgbClr val="000000"/>
              </a:solidFill>
            </a:endParaRPr>
          </a:p>
        </p:txBody>
      </p:sp>
      <p:sp>
        <p:nvSpPr>
          <p:cNvPr id="193540" name="Rectangle 2"/>
          <p:cNvSpPr>
            <a:spLocks noGrp="1" noRot="1" noChangeAspect="1" noChangeArrowheads="1" noTextEdit="1"/>
          </p:cNvSpPr>
          <p:nvPr>
            <p:ph type="sldImg"/>
          </p:nvPr>
        </p:nvSpPr>
        <p:spPr>
          <a:xfrm>
            <a:off x="1143000" y="685800"/>
            <a:ext cx="4573588" cy="3430588"/>
          </a:xfrm>
          <a:ln/>
        </p:spPr>
      </p:sp>
      <p:sp>
        <p:nvSpPr>
          <p:cNvPr id="1935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p>
        </p:txBody>
      </p:sp>
    </p:spTree>
    <p:extLst>
      <p:ext uri="{BB962C8B-B14F-4D97-AF65-F5344CB8AC3E}">
        <p14:creationId xmlns:p14="http://schemas.microsoft.com/office/powerpoint/2010/main" val="25858433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43520562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49511437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6229267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92367267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73322427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6026537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46025885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59827244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9511581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86013755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3556563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3483774"/>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522305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44600575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95093654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796968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41210546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8625983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07331501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148535440"/>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216440706"/>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95652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2932119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1419479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2463040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56247065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368277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2998855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15010565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8608701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15913430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52259799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047284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8187029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2366656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4999092"/>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03080796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05510214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36985371"/>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35329120"/>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782459923"/>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7743200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23131199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7044549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646232255"/>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78559340"/>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1066561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5339424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57549024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462385146"/>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40846382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2954195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53541319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707633106"/>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7216662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81488303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69033337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1884009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7904221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7225132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4309627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014310072"/>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02877085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82208827"/>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5609879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60408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59772380"/>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57708471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56419657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2681007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45760622"/>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0037156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527955100"/>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5022235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659364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285693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732436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224927085"/>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527752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7321672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6634583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58736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92092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702166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254573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672708602"/>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53896416"/>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442409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30979641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98696543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805635419"/>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618679674"/>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832412408"/>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608540103"/>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924132828"/>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64540534"/>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342795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704174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161730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433660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036480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426913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20423917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7423402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207589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25743723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89231317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27538392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094720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1342433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90421621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905655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0098843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6117156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764352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41866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25310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077611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56686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16752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81684397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355107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949801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74915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4267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9383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3051356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181653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4019965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48787417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01892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1710308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01681045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33912451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0564600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9740672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97655608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35110338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78224369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6950029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36699538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9944353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79050976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1892297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26204179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31143790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1827815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1224279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8379731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9340735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18529276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1864355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7315293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07719626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7308511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21369306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29535268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49770578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84589697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38098436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13951725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8668700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41972219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1524742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554249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27869058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4925844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0770562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4951961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44533960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631729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27067533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30687488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046943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4046954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6608236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30595817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00438765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99953202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4173684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83227313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80528613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3373681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868632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1295664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161812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p>
        </p:txBody>
      </p:sp>
      <p:sp>
        <p:nvSpPr>
          <p:cNvPr id="102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t>Page </a:t>
            </a:r>
            <a:r>
              <a:rPr lang="de-DE" sz="1000">
                <a:sym typeface="Wingdings" pitchFamily="2" charset="2"/>
              </a:rPr>
              <a:t></a:t>
            </a:r>
            <a:r>
              <a:rPr lang="de-DE" sz="1000"/>
              <a:t> </a:t>
            </a:r>
            <a:fld id="{327A2A28-1E8D-40C1-AFB1-DA7112BDD150}" type="slidenum">
              <a:rPr lang="de-DE" sz="1000"/>
              <a:pPr/>
              <a:t>‹#›</a:t>
            </a:fld>
            <a:endParaRPr lang="de-DE" sz="1000"/>
          </a:p>
        </p:txBody>
      </p:sp>
      <p:grpSp>
        <p:nvGrpSpPr>
          <p:cNvPr id="1030" name="Group 6"/>
          <p:cNvGrpSpPr>
            <a:grpSpLocks/>
          </p:cNvGrpSpPr>
          <p:nvPr/>
        </p:nvGrpSpPr>
        <p:grpSpPr bwMode="auto">
          <a:xfrm>
            <a:off x="6646863" y="6181725"/>
            <a:ext cx="2225675" cy="392113"/>
            <a:chOff x="3316" y="1854"/>
            <a:chExt cx="2110" cy="372"/>
          </a:xfrm>
        </p:grpSpPr>
        <p:pic>
          <p:nvPicPr>
            <p:cNvPr id="103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48" r:id="rId1"/>
    <p:sldLayoutId id="2147484208" r:id="rId2"/>
    <p:sldLayoutId id="2147484209" r:id="rId3"/>
    <p:sldLayoutId id="2147484349" r:id="rId4"/>
    <p:sldLayoutId id="2147484210" r:id="rId5"/>
    <p:sldLayoutId id="2147484350" r:id="rId6"/>
    <p:sldLayoutId id="2147484351" r:id="rId7"/>
    <p:sldLayoutId id="2147484211" r:id="rId8"/>
    <p:sldLayoutId id="2147484212" r:id="rId9"/>
    <p:sldLayoutId id="2147484213" r:id="rId10"/>
    <p:sldLayoutId id="2147484214"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3316"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3317"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13F33C1F-3869-4D4E-8FB3-29E6AFA84CCF}" type="slidenum">
              <a:rPr lang="de-DE" sz="1000">
                <a:solidFill>
                  <a:srgbClr val="000000"/>
                </a:solidFill>
              </a:rPr>
              <a:pPr/>
              <a:t>‹#›</a:t>
            </a:fld>
            <a:endParaRPr lang="de-DE" sz="1000">
              <a:solidFill>
                <a:srgbClr val="000000"/>
              </a:solidFill>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96" r:id="rId1"/>
    <p:sldLayoutId id="2147484292" r:id="rId2"/>
    <p:sldLayoutId id="2147484293" r:id="rId3"/>
    <p:sldLayoutId id="2147484397" r:id="rId4"/>
    <p:sldLayoutId id="2147484294" r:id="rId5"/>
    <p:sldLayoutId id="2147484398" r:id="rId6"/>
    <p:sldLayoutId id="2147484399" r:id="rId7"/>
    <p:sldLayoutId id="2147484295" r:id="rId8"/>
    <p:sldLayoutId id="2147484296" r:id="rId9"/>
    <p:sldLayoutId id="2147484297" r:id="rId10"/>
    <p:sldLayoutId id="2147484298"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4340"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4341"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B34AF17A-1D00-4F49-BBF1-75D57E36F8A1}" type="slidenum">
              <a:rPr lang="de-DE" sz="1000">
                <a:solidFill>
                  <a:srgbClr val="000000"/>
                </a:solidFill>
              </a:rPr>
              <a:pPr/>
              <a:t>‹#›</a:t>
            </a:fld>
            <a:endParaRPr lang="de-DE" sz="1000">
              <a:solidFill>
                <a:srgbClr val="000000"/>
              </a:solidFill>
            </a:endParaRPr>
          </a:p>
        </p:txBody>
      </p:sp>
      <p:grpSp>
        <p:nvGrpSpPr>
          <p:cNvPr id="14342" name="Group 6"/>
          <p:cNvGrpSpPr>
            <a:grpSpLocks/>
          </p:cNvGrpSpPr>
          <p:nvPr/>
        </p:nvGrpSpPr>
        <p:grpSpPr bwMode="auto">
          <a:xfrm>
            <a:off x="6646863" y="6181725"/>
            <a:ext cx="2225675" cy="392113"/>
            <a:chOff x="3316" y="1854"/>
            <a:chExt cx="2110" cy="372"/>
          </a:xfrm>
        </p:grpSpPr>
        <p:pic>
          <p:nvPicPr>
            <p:cNvPr id="14343"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00" r:id="rId1"/>
    <p:sldLayoutId id="2147484299" r:id="rId2"/>
    <p:sldLayoutId id="2147484300" r:id="rId3"/>
    <p:sldLayoutId id="2147484401" r:id="rId4"/>
    <p:sldLayoutId id="2147484301" r:id="rId5"/>
    <p:sldLayoutId id="2147484402" r:id="rId6"/>
    <p:sldLayoutId id="2147484403" r:id="rId7"/>
    <p:sldLayoutId id="2147484302" r:id="rId8"/>
    <p:sldLayoutId id="2147484303" r:id="rId9"/>
    <p:sldLayoutId id="2147484304" r:id="rId10"/>
    <p:sldLayoutId id="2147484305"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536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536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0C0BC082-956B-4368-B479-DDCFDC80321A}" type="slidenum">
              <a:rPr lang="de-DE" sz="1000">
                <a:solidFill>
                  <a:srgbClr val="000000"/>
                </a:solidFill>
              </a:rPr>
              <a:pPr/>
              <a:t>‹#›</a:t>
            </a:fld>
            <a:endParaRPr lang="de-DE" sz="1000">
              <a:solidFill>
                <a:srgbClr val="000000"/>
              </a:solidFill>
            </a:endParaRPr>
          </a:p>
        </p:txBody>
      </p:sp>
      <p:grpSp>
        <p:nvGrpSpPr>
          <p:cNvPr id="15366" name="Group 6"/>
          <p:cNvGrpSpPr>
            <a:grpSpLocks/>
          </p:cNvGrpSpPr>
          <p:nvPr/>
        </p:nvGrpSpPr>
        <p:grpSpPr bwMode="auto">
          <a:xfrm>
            <a:off x="6646863" y="6181725"/>
            <a:ext cx="2225675" cy="392113"/>
            <a:chOff x="3316" y="1854"/>
            <a:chExt cx="2110" cy="372"/>
          </a:xfrm>
        </p:grpSpPr>
        <p:pic>
          <p:nvPicPr>
            <p:cNvPr id="1536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04" r:id="rId1"/>
    <p:sldLayoutId id="2147484306" r:id="rId2"/>
    <p:sldLayoutId id="2147484307" r:id="rId3"/>
    <p:sldLayoutId id="2147484405" r:id="rId4"/>
    <p:sldLayoutId id="2147484308" r:id="rId5"/>
    <p:sldLayoutId id="2147484406" r:id="rId6"/>
    <p:sldLayoutId id="2147484407" r:id="rId7"/>
    <p:sldLayoutId id="2147484309" r:id="rId8"/>
    <p:sldLayoutId id="2147484310" r:id="rId9"/>
    <p:sldLayoutId id="2147484311" r:id="rId10"/>
    <p:sldLayoutId id="2147484312"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638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638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03AC408B-3667-4BA2-AC86-F41E86EC71DB}" type="slidenum">
              <a:rPr lang="de-DE" sz="1000">
                <a:solidFill>
                  <a:srgbClr val="000000"/>
                </a:solidFill>
              </a:rPr>
              <a:pPr/>
              <a:t>‹#›</a:t>
            </a:fld>
            <a:endParaRPr lang="de-DE" sz="1000">
              <a:solidFill>
                <a:srgbClr val="000000"/>
              </a:solidFill>
            </a:endParaRPr>
          </a:p>
        </p:txBody>
      </p:sp>
      <p:grpSp>
        <p:nvGrpSpPr>
          <p:cNvPr id="16390" name="Group 6"/>
          <p:cNvGrpSpPr>
            <a:grpSpLocks/>
          </p:cNvGrpSpPr>
          <p:nvPr/>
        </p:nvGrpSpPr>
        <p:grpSpPr bwMode="auto">
          <a:xfrm>
            <a:off x="6646863" y="6181725"/>
            <a:ext cx="2225675" cy="392113"/>
            <a:chOff x="3316" y="1854"/>
            <a:chExt cx="2110" cy="372"/>
          </a:xfrm>
        </p:grpSpPr>
        <p:pic>
          <p:nvPicPr>
            <p:cNvPr id="1639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08" r:id="rId1"/>
    <p:sldLayoutId id="2147484313" r:id="rId2"/>
    <p:sldLayoutId id="2147484314" r:id="rId3"/>
    <p:sldLayoutId id="2147484409" r:id="rId4"/>
    <p:sldLayoutId id="2147484315" r:id="rId5"/>
    <p:sldLayoutId id="2147484410" r:id="rId6"/>
    <p:sldLayoutId id="2147484411" r:id="rId7"/>
    <p:sldLayoutId id="2147484316" r:id="rId8"/>
    <p:sldLayoutId id="2147484317" r:id="rId9"/>
    <p:sldLayoutId id="2147484318" r:id="rId10"/>
    <p:sldLayoutId id="2147484319"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741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741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FDF1B27B-03A6-4AAC-80DF-756777B70743}" type="slidenum">
              <a:rPr lang="de-DE" sz="1000">
                <a:solidFill>
                  <a:srgbClr val="000000"/>
                </a:solidFill>
              </a:rPr>
              <a:pPr/>
              <a:t>‹#›</a:t>
            </a:fld>
            <a:endParaRPr lang="de-DE" sz="1000">
              <a:solidFill>
                <a:srgbClr val="000000"/>
              </a:solidFill>
            </a:endParaRPr>
          </a:p>
        </p:txBody>
      </p:sp>
      <p:grpSp>
        <p:nvGrpSpPr>
          <p:cNvPr id="17414" name="Group 6"/>
          <p:cNvGrpSpPr>
            <a:grpSpLocks/>
          </p:cNvGrpSpPr>
          <p:nvPr/>
        </p:nvGrpSpPr>
        <p:grpSpPr bwMode="auto">
          <a:xfrm>
            <a:off x="6646863" y="6181725"/>
            <a:ext cx="2225675" cy="392113"/>
            <a:chOff x="3316" y="1854"/>
            <a:chExt cx="2110" cy="372"/>
          </a:xfrm>
        </p:grpSpPr>
        <p:pic>
          <p:nvPicPr>
            <p:cNvPr id="1741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12" r:id="rId1"/>
    <p:sldLayoutId id="2147484320" r:id="rId2"/>
    <p:sldLayoutId id="2147484321" r:id="rId3"/>
    <p:sldLayoutId id="2147484413" r:id="rId4"/>
    <p:sldLayoutId id="2147484322" r:id="rId5"/>
    <p:sldLayoutId id="2147484414" r:id="rId6"/>
    <p:sldLayoutId id="2147484415" r:id="rId7"/>
    <p:sldLayoutId id="2147484323" r:id="rId8"/>
    <p:sldLayoutId id="2147484324" r:id="rId9"/>
    <p:sldLayoutId id="2147484325" r:id="rId10"/>
    <p:sldLayoutId id="2147484326"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8436"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8437"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9E548B16-3646-4E7C-947C-AC3289756A7D}" type="slidenum">
              <a:rPr lang="de-DE" sz="1000">
                <a:solidFill>
                  <a:srgbClr val="000000"/>
                </a:solidFill>
              </a:rPr>
              <a:pPr/>
              <a:t>‹#›</a:t>
            </a:fld>
            <a:endParaRPr lang="de-DE" sz="1000">
              <a:solidFill>
                <a:srgbClr val="000000"/>
              </a:solidFill>
            </a:endParaRPr>
          </a:p>
        </p:txBody>
      </p:sp>
      <p:grpSp>
        <p:nvGrpSpPr>
          <p:cNvPr id="18438" name="Group 6"/>
          <p:cNvGrpSpPr>
            <a:grpSpLocks/>
          </p:cNvGrpSpPr>
          <p:nvPr/>
        </p:nvGrpSpPr>
        <p:grpSpPr bwMode="auto">
          <a:xfrm>
            <a:off x="6646863" y="6181725"/>
            <a:ext cx="2225675" cy="392113"/>
            <a:chOff x="3316" y="1854"/>
            <a:chExt cx="2110" cy="372"/>
          </a:xfrm>
        </p:grpSpPr>
        <p:pic>
          <p:nvPicPr>
            <p:cNvPr id="18439"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16" r:id="rId1"/>
    <p:sldLayoutId id="2147484327" r:id="rId2"/>
    <p:sldLayoutId id="2147484328" r:id="rId3"/>
    <p:sldLayoutId id="2147484417" r:id="rId4"/>
    <p:sldLayoutId id="2147484329" r:id="rId5"/>
    <p:sldLayoutId id="2147484418" r:id="rId6"/>
    <p:sldLayoutId id="2147484419" r:id="rId7"/>
    <p:sldLayoutId id="2147484330" r:id="rId8"/>
    <p:sldLayoutId id="2147484331" r:id="rId9"/>
    <p:sldLayoutId id="2147484332" r:id="rId10"/>
    <p:sldLayoutId id="214748433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9460"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9461"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E1D85E03-EFDD-4C2D-BB6A-1A6722DA51F1}" type="slidenum">
              <a:rPr lang="de-DE" sz="1000">
                <a:solidFill>
                  <a:srgbClr val="000000"/>
                </a:solidFill>
              </a:rPr>
              <a:pPr/>
              <a:t>‹#›</a:t>
            </a:fld>
            <a:endParaRPr lang="de-DE" sz="1000">
              <a:solidFill>
                <a:srgbClr val="000000"/>
              </a:solidFill>
            </a:endParaRPr>
          </a:p>
        </p:txBody>
      </p:sp>
      <p:grpSp>
        <p:nvGrpSpPr>
          <p:cNvPr id="19462" name="Group 6"/>
          <p:cNvGrpSpPr>
            <a:grpSpLocks/>
          </p:cNvGrpSpPr>
          <p:nvPr/>
        </p:nvGrpSpPr>
        <p:grpSpPr bwMode="auto">
          <a:xfrm>
            <a:off x="6646863" y="6181725"/>
            <a:ext cx="2225675" cy="392113"/>
            <a:chOff x="3316" y="1854"/>
            <a:chExt cx="2110" cy="372"/>
          </a:xfrm>
        </p:grpSpPr>
        <p:pic>
          <p:nvPicPr>
            <p:cNvPr id="19463"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20" r:id="rId1"/>
    <p:sldLayoutId id="2147484334" r:id="rId2"/>
    <p:sldLayoutId id="2147484335" r:id="rId3"/>
    <p:sldLayoutId id="2147484421" r:id="rId4"/>
    <p:sldLayoutId id="2147484336" r:id="rId5"/>
    <p:sldLayoutId id="2147484422" r:id="rId6"/>
    <p:sldLayoutId id="2147484423" r:id="rId7"/>
    <p:sldLayoutId id="2147484337" r:id="rId8"/>
    <p:sldLayoutId id="2147484338" r:id="rId9"/>
    <p:sldLayoutId id="2147484339" r:id="rId10"/>
    <p:sldLayoutId id="214748434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048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48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E909102F-C04B-4275-AF3C-39547712F962}" type="slidenum">
              <a:rPr lang="de-DE" sz="1000">
                <a:solidFill>
                  <a:srgbClr val="000000"/>
                </a:solidFill>
              </a:rPr>
              <a:pPr/>
              <a:t>‹#›</a:t>
            </a:fld>
            <a:endParaRPr lang="de-DE" sz="1000">
              <a:solidFill>
                <a:srgbClr val="000000"/>
              </a:solidFill>
            </a:endParaRPr>
          </a:p>
        </p:txBody>
      </p:sp>
      <p:grpSp>
        <p:nvGrpSpPr>
          <p:cNvPr id="20486" name="Group 6"/>
          <p:cNvGrpSpPr>
            <a:grpSpLocks/>
          </p:cNvGrpSpPr>
          <p:nvPr/>
        </p:nvGrpSpPr>
        <p:grpSpPr bwMode="auto">
          <a:xfrm>
            <a:off x="6646863" y="6181725"/>
            <a:ext cx="2225675" cy="392113"/>
            <a:chOff x="3316" y="1854"/>
            <a:chExt cx="2110" cy="372"/>
          </a:xfrm>
        </p:grpSpPr>
        <p:pic>
          <p:nvPicPr>
            <p:cNvPr id="2048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24" r:id="rId1"/>
    <p:sldLayoutId id="2147484341" r:id="rId2"/>
    <p:sldLayoutId id="2147484342" r:id="rId3"/>
    <p:sldLayoutId id="2147484425" r:id="rId4"/>
    <p:sldLayoutId id="2147484343" r:id="rId5"/>
    <p:sldLayoutId id="2147484426" r:id="rId6"/>
    <p:sldLayoutId id="2147484427" r:id="rId7"/>
    <p:sldLayoutId id="2147484344" r:id="rId8"/>
    <p:sldLayoutId id="2147484345" r:id="rId9"/>
    <p:sldLayoutId id="2147484346" r:id="rId10"/>
    <p:sldLayoutId id="2147484347"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05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85A567E8-E4FA-40A6-96FA-5A808ECE959F}" type="slidenum">
              <a:rPr lang="de-DE" sz="1000">
                <a:solidFill>
                  <a:srgbClr val="000000"/>
                </a:solidFill>
              </a:rPr>
              <a:pPr/>
              <a:t>‹#›</a:t>
            </a:fld>
            <a:endParaRPr lang="de-DE" sz="1000">
              <a:solidFill>
                <a:srgbClr val="000000"/>
              </a:solidFill>
            </a:endParaRPr>
          </a:p>
        </p:txBody>
      </p:sp>
      <p:grpSp>
        <p:nvGrpSpPr>
          <p:cNvPr id="2054" name="Group 6"/>
          <p:cNvGrpSpPr>
            <a:grpSpLocks/>
          </p:cNvGrpSpPr>
          <p:nvPr/>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52" r:id="rId1"/>
    <p:sldLayoutId id="2147484215" r:id="rId2"/>
    <p:sldLayoutId id="2147484216" r:id="rId3"/>
    <p:sldLayoutId id="2147484353" r:id="rId4"/>
    <p:sldLayoutId id="2147484217" r:id="rId5"/>
    <p:sldLayoutId id="2147484354" r:id="rId6"/>
    <p:sldLayoutId id="2147484355" r:id="rId7"/>
    <p:sldLayoutId id="2147484218" r:id="rId8"/>
    <p:sldLayoutId id="2147484219" r:id="rId9"/>
    <p:sldLayoutId id="2147484220" r:id="rId10"/>
    <p:sldLayoutId id="2147484221"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076"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077"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C2A0A1D7-5600-4224-A93A-E92295C113A8}" type="slidenum">
              <a:rPr lang="de-DE" sz="1000">
                <a:solidFill>
                  <a:srgbClr val="000000"/>
                </a:solidFill>
              </a:rPr>
              <a:pPr/>
              <a:t>‹#›</a:t>
            </a:fld>
            <a:endParaRPr lang="de-DE" sz="1000">
              <a:solidFill>
                <a:srgbClr val="000000"/>
              </a:solidFill>
            </a:endParaRPr>
          </a:p>
        </p:txBody>
      </p:sp>
      <p:grpSp>
        <p:nvGrpSpPr>
          <p:cNvPr id="3078" name="Group 6"/>
          <p:cNvGrpSpPr>
            <a:grpSpLocks/>
          </p:cNvGrpSpPr>
          <p:nvPr/>
        </p:nvGrpSpPr>
        <p:grpSpPr bwMode="auto">
          <a:xfrm>
            <a:off x="6646863" y="6181725"/>
            <a:ext cx="2225675" cy="392113"/>
            <a:chOff x="3316" y="1854"/>
            <a:chExt cx="2110" cy="372"/>
          </a:xfrm>
        </p:grpSpPr>
        <p:pic>
          <p:nvPicPr>
            <p:cNvPr id="3079"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56" r:id="rId1"/>
    <p:sldLayoutId id="2147484222" r:id="rId2"/>
    <p:sldLayoutId id="2147484223" r:id="rId3"/>
    <p:sldLayoutId id="2147484357" r:id="rId4"/>
    <p:sldLayoutId id="2147484224" r:id="rId5"/>
    <p:sldLayoutId id="2147484358" r:id="rId6"/>
    <p:sldLayoutId id="2147484359" r:id="rId7"/>
    <p:sldLayoutId id="2147484225" r:id="rId8"/>
    <p:sldLayoutId id="2147484226" r:id="rId9"/>
    <p:sldLayoutId id="2147484227" r:id="rId10"/>
    <p:sldLayoutId id="2147484228"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512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512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11383514-FD54-4A55-BC2C-EA1D9158E445}" type="slidenum">
              <a:rPr lang="de-DE" sz="1000">
                <a:solidFill>
                  <a:srgbClr val="000000"/>
                </a:solidFill>
              </a:rPr>
              <a:pPr/>
              <a:t>‹#›</a:t>
            </a:fld>
            <a:endParaRPr lang="de-DE" sz="1000">
              <a:solidFill>
                <a:srgbClr val="000000"/>
              </a:solidFill>
            </a:endParaRPr>
          </a:p>
        </p:txBody>
      </p:sp>
      <p:grpSp>
        <p:nvGrpSpPr>
          <p:cNvPr id="5126" name="Group 6"/>
          <p:cNvGrpSpPr>
            <a:grpSpLocks/>
          </p:cNvGrpSpPr>
          <p:nvPr/>
        </p:nvGrpSpPr>
        <p:grpSpPr bwMode="auto">
          <a:xfrm>
            <a:off x="6646863" y="6181725"/>
            <a:ext cx="2225675" cy="392113"/>
            <a:chOff x="3316" y="1854"/>
            <a:chExt cx="2110" cy="372"/>
          </a:xfrm>
        </p:grpSpPr>
        <p:pic>
          <p:nvPicPr>
            <p:cNvPr id="512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64" r:id="rId1"/>
    <p:sldLayoutId id="2147484236" r:id="rId2"/>
    <p:sldLayoutId id="2147484237" r:id="rId3"/>
    <p:sldLayoutId id="2147484365" r:id="rId4"/>
    <p:sldLayoutId id="2147484238" r:id="rId5"/>
    <p:sldLayoutId id="2147484366" r:id="rId6"/>
    <p:sldLayoutId id="2147484367" r:id="rId7"/>
    <p:sldLayoutId id="2147484239" r:id="rId8"/>
    <p:sldLayoutId id="2147484240" r:id="rId9"/>
    <p:sldLayoutId id="2147484241" r:id="rId10"/>
    <p:sldLayoutId id="214748424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614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614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4789B7FD-033B-409E-9B9D-FE7A4A4580AC}" type="slidenum">
              <a:rPr lang="de-DE" sz="1000">
                <a:solidFill>
                  <a:srgbClr val="000000"/>
                </a:solidFill>
              </a:rPr>
              <a:pPr/>
              <a:t>‹#›</a:t>
            </a:fld>
            <a:endParaRPr lang="de-DE" sz="1000">
              <a:solidFill>
                <a:srgbClr val="000000"/>
              </a:solidFill>
            </a:endParaRPr>
          </a:p>
        </p:txBody>
      </p:sp>
      <p:grpSp>
        <p:nvGrpSpPr>
          <p:cNvPr id="6150" name="Group 6"/>
          <p:cNvGrpSpPr>
            <a:grpSpLocks/>
          </p:cNvGrpSpPr>
          <p:nvPr/>
        </p:nvGrpSpPr>
        <p:grpSpPr bwMode="auto">
          <a:xfrm>
            <a:off x="6646863" y="6181725"/>
            <a:ext cx="2225675" cy="392113"/>
            <a:chOff x="3316" y="1854"/>
            <a:chExt cx="2110" cy="372"/>
          </a:xfrm>
        </p:grpSpPr>
        <p:pic>
          <p:nvPicPr>
            <p:cNvPr id="615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68" r:id="rId1"/>
    <p:sldLayoutId id="2147484243" r:id="rId2"/>
    <p:sldLayoutId id="2147484244" r:id="rId3"/>
    <p:sldLayoutId id="2147484369" r:id="rId4"/>
    <p:sldLayoutId id="2147484245" r:id="rId5"/>
    <p:sldLayoutId id="2147484370" r:id="rId6"/>
    <p:sldLayoutId id="2147484371" r:id="rId7"/>
    <p:sldLayoutId id="2147484246" r:id="rId8"/>
    <p:sldLayoutId id="2147484247" r:id="rId9"/>
    <p:sldLayoutId id="2147484248" r:id="rId10"/>
    <p:sldLayoutId id="2147484249"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717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717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128A540D-1B3E-4816-A471-E685D09C9DF7}" type="slidenum">
              <a:rPr lang="de-DE" sz="1000">
                <a:solidFill>
                  <a:srgbClr val="000000"/>
                </a:solidFill>
              </a:rPr>
              <a:pPr/>
              <a:t>‹#›</a:t>
            </a:fld>
            <a:endParaRPr lang="de-DE" sz="1000">
              <a:solidFill>
                <a:srgbClr val="000000"/>
              </a:solidFill>
            </a:endParaRPr>
          </a:p>
        </p:txBody>
      </p:sp>
      <p:grpSp>
        <p:nvGrpSpPr>
          <p:cNvPr id="7174" name="Group 6"/>
          <p:cNvGrpSpPr>
            <a:grpSpLocks/>
          </p:cNvGrpSpPr>
          <p:nvPr/>
        </p:nvGrpSpPr>
        <p:grpSpPr bwMode="auto">
          <a:xfrm>
            <a:off x="6646863" y="6181725"/>
            <a:ext cx="2225675" cy="392113"/>
            <a:chOff x="3316" y="1854"/>
            <a:chExt cx="2110" cy="372"/>
          </a:xfrm>
        </p:grpSpPr>
        <p:pic>
          <p:nvPicPr>
            <p:cNvPr id="717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72" r:id="rId1"/>
    <p:sldLayoutId id="2147484250" r:id="rId2"/>
    <p:sldLayoutId id="2147484251" r:id="rId3"/>
    <p:sldLayoutId id="2147484373" r:id="rId4"/>
    <p:sldLayoutId id="2147484252" r:id="rId5"/>
    <p:sldLayoutId id="2147484374" r:id="rId6"/>
    <p:sldLayoutId id="2147484375" r:id="rId7"/>
    <p:sldLayoutId id="2147484253" r:id="rId8"/>
    <p:sldLayoutId id="2147484254" r:id="rId9"/>
    <p:sldLayoutId id="2147484255" r:id="rId10"/>
    <p:sldLayoutId id="2147484256"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024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024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A8855F8E-9EFF-493C-BC82-A3F41273EA09}" type="slidenum">
              <a:rPr lang="de-DE" sz="1000">
                <a:solidFill>
                  <a:srgbClr val="000000"/>
                </a:solidFill>
              </a:rPr>
              <a:pPr/>
              <a:t>‹#›</a:t>
            </a:fld>
            <a:endParaRPr lang="de-DE" sz="1000">
              <a:solidFill>
                <a:srgbClr val="000000"/>
              </a:solidFill>
            </a:endParaRPr>
          </a:p>
        </p:txBody>
      </p:sp>
      <p:grpSp>
        <p:nvGrpSpPr>
          <p:cNvPr id="10246" name="Group 6"/>
          <p:cNvGrpSpPr>
            <a:grpSpLocks/>
          </p:cNvGrpSpPr>
          <p:nvPr/>
        </p:nvGrpSpPr>
        <p:grpSpPr bwMode="auto">
          <a:xfrm>
            <a:off x="6646863" y="6181725"/>
            <a:ext cx="2225675" cy="392113"/>
            <a:chOff x="3316" y="1854"/>
            <a:chExt cx="2110" cy="372"/>
          </a:xfrm>
        </p:grpSpPr>
        <p:pic>
          <p:nvPicPr>
            <p:cNvPr id="1024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84" r:id="rId1"/>
    <p:sldLayoutId id="2147484271" r:id="rId2"/>
    <p:sldLayoutId id="2147484272" r:id="rId3"/>
    <p:sldLayoutId id="2147484385" r:id="rId4"/>
    <p:sldLayoutId id="2147484273" r:id="rId5"/>
    <p:sldLayoutId id="2147484386" r:id="rId6"/>
    <p:sldLayoutId id="2147484387" r:id="rId7"/>
    <p:sldLayoutId id="2147484274" r:id="rId8"/>
    <p:sldLayoutId id="2147484275" r:id="rId9"/>
    <p:sldLayoutId id="2147484276" r:id="rId10"/>
    <p:sldLayoutId id="2147484277"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126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126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E7D8D5DD-E21C-4332-8CC2-1B09C45433A0}" type="slidenum">
              <a:rPr lang="de-DE" sz="1000">
                <a:solidFill>
                  <a:srgbClr val="000000"/>
                </a:solidFill>
              </a:rPr>
              <a:pPr/>
              <a:t>‹#›</a:t>
            </a:fld>
            <a:endParaRPr lang="de-DE" sz="1000">
              <a:solidFill>
                <a:srgbClr val="000000"/>
              </a:solidFill>
            </a:endParaRPr>
          </a:p>
        </p:txBody>
      </p:sp>
      <p:grpSp>
        <p:nvGrpSpPr>
          <p:cNvPr id="11270" name="Group 6"/>
          <p:cNvGrpSpPr>
            <a:grpSpLocks/>
          </p:cNvGrpSpPr>
          <p:nvPr/>
        </p:nvGrpSpPr>
        <p:grpSpPr bwMode="auto">
          <a:xfrm>
            <a:off x="6646863" y="6181725"/>
            <a:ext cx="2225675" cy="392113"/>
            <a:chOff x="3316" y="1854"/>
            <a:chExt cx="2110" cy="372"/>
          </a:xfrm>
        </p:grpSpPr>
        <p:pic>
          <p:nvPicPr>
            <p:cNvPr id="1127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88" r:id="rId1"/>
    <p:sldLayoutId id="2147484278" r:id="rId2"/>
    <p:sldLayoutId id="2147484279" r:id="rId3"/>
    <p:sldLayoutId id="2147484389" r:id="rId4"/>
    <p:sldLayoutId id="2147484280" r:id="rId5"/>
    <p:sldLayoutId id="2147484390" r:id="rId6"/>
    <p:sldLayoutId id="2147484391" r:id="rId7"/>
    <p:sldLayoutId id="2147484281" r:id="rId8"/>
    <p:sldLayoutId id="2147484282" r:id="rId9"/>
    <p:sldLayoutId id="2147484283" r:id="rId10"/>
    <p:sldLayoutId id="2147484284"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229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229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7B7D1CA6-11A4-4C75-86CE-80924C9F2730}" type="slidenum">
              <a:rPr lang="de-DE" sz="1000">
                <a:solidFill>
                  <a:srgbClr val="000000"/>
                </a:solidFill>
              </a:rPr>
              <a:pPr/>
              <a:t>‹#›</a:t>
            </a:fld>
            <a:endParaRPr lang="de-DE" sz="1000">
              <a:solidFill>
                <a:srgbClr val="000000"/>
              </a:solidFill>
            </a:endParaRPr>
          </a:p>
        </p:txBody>
      </p:sp>
      <p:grpSp>
        <p:nvGrpSpPr>
          <p:cNvPr id="12294" name="Group 6"/>
          <p:cNvGrpSpPr>
            <a:grpSpLocks/>
          </p:cNvGrpSpPr>
          <p:nvPr/>
        </p:nvGrpSpPr>
        <p:grpSpPr bwMode="auto">
          <a:xfrm>
            <a:off x="6646863" y="6181725"/>
            <a:ext cx="2225675" cy="392113"/>
            <a:chOff x="3316" y="1854"/>
            <a:chExt cx="2110" cy="372"/>
          </a:xfrm>
        </p:grpSpPr>
        <p:pic>
          <p:nvPicPr>
            <p:cNvPr id="1229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92" r:id="rId1"/>
    <p:sldLayoutId id="2147484285" r:id="rId2"/>
    <p:sldLayoutId id="2147484286" r:id="rId3"/>
    <p:sldLayoutId id="2147484393" r:id="rId4"/>
    <p:sldLayoutId id="2147484287" r:id="rId5"/>
    <p:sldLayoutId id="2147484394" r:id="rId6"/>
    <p:sldLayoutId id="2147484395" r:id="rId7"/>
    <p:sldLayoutId id="2147484288" r:id="rId8"/>
    <p:sldLayoutId id="2147484289" r:id="rId9"/>
    <p:sldLayoutId id="2147484290" r:id="rId10"/>
    <p:sldLayoutId id="2147484291"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8.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95.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29601" y="-242536"/>
            <a:ext cx="8791574" cy="3170099"/>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anchor="ctr" anchorCtr="1">
            <a:spAutoFit/>
          </a:bodyPr>
          <a:lstStyle/>
          <a:p>
            <a:pPr algn="ctr">
              <a:defRPr/>
            </a:pPr>
            <a:r>
              <a:rPr lang="tr-TR" sz="10000" dirty="0" smtClean="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rPr>
              <a:t>Zinde Eğitim Kurumu</a:t>
            </a:r>
            <a:endParaRPr lang="tr-TR" sz="10000" dirty="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endParaRPr>
          </a:p>
        </p:txBody>
      </p:sp>
      <p:sp>
        <p:nvSpPr>
          <p:cNvPr id="5"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defRPr/>
            </a:pPr>
            <a:r>
              <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Psikososyal Risk Etmenleri</a:t>
            </a:r>
          </a:p>
        </p:txBody>
      </p:sp>
      <p:sp>
        <p:nvSpPr>
          <p:cNvPr id="7" name="Oval 6"/>
          <p:cNvSpPr/>
          <p:nvPr/>
        </p:nvSpPr>
        <p:spPr>
          <a:xfrm>
            <a:off x="-5504" y="6076455"/>
            <a:ext cx="714375" cy="742950"/>
          </a:xfrm>
          <a:prstGeom prst="ellipse">
            <a:avLst/>
          </a:prstGeom>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sz="2000" b="1" dirty="0" smtClean="0"/>
              <a:t>20</a:t>
            </a:r>
            <a:endParaRPr lang="tr-TR"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Örgütsel Roller / Rol Çatışması</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algn="ctr">
              <a:buClr>
                <a:srgbClr val="292929"/>
              </a:buClr>
            </a:pPr>
            <a:endParaRPr lang="tr-TR" sz="2000" b="1" i="1" dirty="0" smtClean="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İşçiden </a:t>
            </a:r>
            <a:r>
              <a:rPr lang="tr-TR" sz="2000" b="1" i="1" dirty="0">
                <a:solidFill>
                  <a:srgbClr val="000000"/>
                </a:solidFill>
                <a:latin typeface="Calibri" pitchFamily="34" charset="0"/>
              </a:rPr>
              <a:t>değerleriyle çatışan bir rolü ya da birbiriyle uyuşmayan rolleri üstlenmesi istendiğinde ortaya çıkar. </a:t>
            </a:r>
          </a:p>
          <a:p>
            <a:pPr algn="ctr">
              <a:buClr>
                <a:srgbClr val="292929"/>
              </a:buClr>
            </a:pPr>
            <a:endParaRPr lang="tr-TR" sz="2000" b="1" i="1" dirty="0">
              <a:solidFill>
                <a:srgbClr val="000000"/>
              </a:solidFill>
              <a:latin typeface="Calibri" pitchFamily="34" charset="0"/>
            </a:endParaRPr>
          </a:p>
          <a:p>
            <a:pPr algn="ctr">
              <a:buClr>
                <a:srgbClr val="292929"/>
              </a:buClr>
            </a:pPr>
            <a:endParaRPr lang="tr-TR" sz="2000" i="1" dirty="0" smtClean="0">
              <a:solidFill>
                <a:srgbClr val="000000"/>
              </a:solidFill>
              <a:latin typeface="Calibri" pitchFamily="34" charset="0"/>
            </a:endParaRPr>
          </a:p>
          <a:p>
            <a:pPr algn="ctr">
              <a:buClr>
                <a:srgbClr val="292929"/>
              </a:buClr>
            </a:pPr>
            <a:endParaRPr lang="tr-TR" sz="2000" i="1" dirty="0">
              <a:solidFill>
                <a:srgbClr val="000000"/>
              </a:solidFill>
              <a:latin typeface="Calibri" pitchFamily="34" charset="0"/>
            </a:endParaRPr>
          </a:p>
          <a:p>
            <a:pPr algn="ctr">
              <a:buClr>
                <a:srgbClr val="292929"/>
              </a:buClr>
            </a:pPr>
            <a:r>
              <a:rPr lang="tr-TR" sz="2000" i="1" dirty="0" smtClean="0">
                <a:solidFill>
                  <a:srgbClr val="000000"/>
                </a:solidFill>
                <a:latin typeface="Calibri" pitchFamily="34" charset="0"/>
              </a:rPr>
              <a:t>«Çatışma </a:t>
            </a:r>
            <a:r>
              <a:rPr lang="tr-TR" sz="2000" i="1" dirty="0">
                <a:solidFill>
                  <a:srgbClr val="000000"/>
                </a:solidFill>
                <a:latin typeface="Calibri" pitchFamily="34" charset="0"/>
              </a:rPr>
              <a:t>arttıkça iş doyumu azalır, iş gerilimi ve kalp hızı artar. Kalp hastalıklarının ve ülserlerin rol çatışması olan kişilerde arttığı gösterilmiştir</a:t>
            </a:r>
            <a:r>
              <a:rPr lang="tr-TR" sz="2000" i="1" dirty="0" smtClean="0">
                <a:solidFill>
                  <a:srgbClr val="000000"/>
                </a:solidFill>
                <a:latin typeface="Calibri" pitchFamily="34" charset="0"/>
              </a:rPr>
              <a:t>.»</a:t>
            </a:r>
            <a:endParaRPr lang="tr-TR" sz="2000" i="1" dirty="0">
              <a:solidFill>
                <a:srgbClr val="000000"/>
              </a:solidFill>
              <a:latin typeface="Calibri" pitchFamily="34" charset="0"/>
            </a:endParaRPr>
          </a:p>
        </p:txBody>
      </p:sp>
      <p:sp>
        <p:nvSpPr>
          <p:cNvPr id="11571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5718" name="Group 9"/>
          <p:cNvGrpSpPr>
            <a:grpSpLocks/>
          </p:cNvGrpSpPr>
          <p:nvPr/>
        </p:nvGrpSpPr>
        <p:grpSpPr bwMode="auto">
          <a:xfrm>
            <a:off x="323850" y="1555750"/>
            <a:ext cx="1482725" cy="1482725"/>
            <a:chOff x="1710" y="1035"/>
            <a:chExt cx="2316" cy="2316"/>
          </a:xfrm>
        </p:grpSpPr>
        <p:grpSp>
          <p:nvGrpSpPr>
            <p:cNvPr id="115722" name="Group 10"/>
            <p:cNvGrpSpPr>
              <a:grpSpLocks/>
            </p:cNvGrpSpPr>
            <p:nvPr/>
          </p:nvGrpSpPr>
          <p:grpSpPr bwMode="auto">
            <a:xfrm rot="3600000">
              <a:off x="1710" y="1035"/>
              <a:ext cx="2316" cy="2316"/>
              <a:chOff x="1710" y="1035"/>
              <a:chExt cx="2316" cy="2316"/>
            </a:xfrm>
          </p:grpSpPr>
          <p:sp>
            <p:nvSpPr>
              <p:cNvPr id="11572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572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572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5723" name="Group 14"/>
            <p:cNvGrpSpPr>
              <a:grpSpLocks/>
            </p:cNvGrpSpPr>
            <p:nvPr/>
          </p:nvGrpSpPr>
          <p:grpSpPr bwMode="auto">
            <a:xfrm rot="7200000">
              <a:off x="2059" y="1386"/>
              <a:ext cx="1616" cy="1614"/>
              <a:chOff x="2060" y="1387"/>
              <a:chExt cx="1616" cy="1614"/>
            </a:xfrm>
          </p:grpSpPr>
          <p:sp>
            <p:nvSpPr>
              <p:cNvPr id="11572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572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572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5721" name="Oval 17"/>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1600">
                <a:solidFill>
                  <a:srgbClr val="000000"/>
                </a:solidFill>
                <a:latin typeface="Cambria" pitchFamily="18" charset="0"/>
              </a:rPr>
              <a:t>2b</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Örgütsel Roller / Rol Yetersizliği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lvl="1">
              <a:buClr>
                <a:srgbClr val="292929"/>
              </a:buClr>
            </a:pPr>
            <a:r>
              <a:rPr lang="tr-TR" sz="2000" b="1" i="1" dirty="0">
                <a:solidFill>
                  <a:srgbClr val="000000"/>
                </a:solidFill>
                <a:latin typeface="Calibri" pitchFamily="34" charset="0"/>
              </a:rPr>
              <a:t>Örgütün </a:t>
            </a:r>
            <a:r>
              <a:rPr lang="tr-TR" sz="2000" b="1" i="1" dirty="0" smtClean="0">
                <a:solidFill>
                  <a:srgbClr val="000000"/>
                </a:solidFill>
                <a:latin typeface="Calibri" pitchFamily="34" charset="0"/>
              </a:rPr>
              <a:t>işçinin;</a:t>
            </a:r>
          </a:p>
          <a:p>
            <a:pPr marL="800100" lvl="1" indent="-342900">
              <a:buClr>
                <a:srgbClr val="292929"/>
              </a:buClr>
              <a:buFont typeface="Wingdings" pitchFamily="2" charset="2"/>
              <a:buChar char="ü"/>
            </a:pPr>
            <a:r>
              <a:rPr lang="tr-TR" sz="2000" b="1" i="1" dirty="0" smtClean="0">
                <a:solidFill>
                  <a:srgbClr val="000000"/>
                </a:solidFill>
                <a:latin typeface="Calibri" pitchFamily="34" charset="0"/>
              </a:rPr>
              <a:t>Yeteneklerinden, </a:t>
            </a:r>
          </a:p>
          <a:p>
            <a:pPr marL="800100" lvl="1" indent="-342900">
              <a:buClr>
                <a:srgbClr val="292929"/>
              </a:buClr>
              <a:buFont typeface="Wingdings" pitchFamily="2" charset="2"/>
              <a:buChar char="ü"/>
            </a:pPr>
            <a:r>
              <a:rPr lang="tr-TR" sz="2000" b="1" i="1" dirty="0" smtClean="0">
                <a:solidFill>
                  <a:srgbClr val="000000"/>
                </a:solidFill>
                <a:latin typeface="Calibri" pitchFamily="34" charset="0"/>
              </a:rPr>
              <a:t>Tecrübesinden, </a:t>
            </a:r>
          </a:p>
          <a:p>
            <a:pPr marL="800100" lvl="1" indent="-342900">
              <a:buClr>
                <a:srgbClr val="292929"/>
              </a:buClr>
              <a:buFont typeface="Wingdings" pitchFamily="2" charset="2"/>
              <a:buChar char="ü"/>
            </a:pPr>
            <a:r>
              <a:rPr lang="tr-TR" sz="2000" b="1" i="1" dirty="0" smtClean="0">
                <a:solidFill>
                  <a:srgbClr val="000000"/>
                </a:solidFill>
                <a:latin typeface="Calibri" pitchFamily="34" charset="0"/>
              </a:rPr>
              <a:t>Eğitiminden, </a:t>
            </a:r>
          </a:p>
          <a:p>
            <a:pPr marL="800100" lvl="1" indent="-342900">
              <a:buClr>
                <a:srgbClr val="292929"/>
              </a:buClr>
              <a:buFont typeface="Wingdings" pitchFamily="2" charset="2"/>
              <a:buChar char="ü"/>
            </a:pPr>
            <a:endParaRPr lang="tr-TR" sz="2000" b="1" i="1" dirty="0" smtClean="0">
              <a:solidFill>
                <a:srgbClr val="000000"/>
              </a:solidFill>
              <a:latin typeface="Calibri" pitchFamily="34" charset="0"/>
            </a:endParaRPr>
          </a:p>
          <a:p>
            <a:pPr>
              <a:buClr>
                <a:srgbClr val="292929"/>
              </a:buClr>
            </a:pPr>
            <a:r>
              <a:rPr lang="tr-TR" sz="2000" b="1" i="1" dirty="0" smtClean="0">
                <a:solidFill>
                  <a:srgbClr val="000000"/>
                </a:solidFill>
                <a:latin typeface="Calibri" pitchFamily="34" charset="0"/>
              </a:rPr>
              <a:t>	…………..yeterince yararlanamadığı </a:t>
            </a:r>
            <a:r>
              <a:rPr lang="tr-TR" sz="2000" b="1" i="1" dirty="0">
                <a:solidFill>
                  <a:srgbClr val="000000"/>
                </a:solidFill>
                <a:latin typeface="Calibri" pitchFamily="34" charset="0"/>
              </a:rPr>
              <a:t>durumlarda ortaya çıkar. </a:t>
            </a:r>
            <a:r>
              <a:rPr lang="tr-TR" sz="2000" b="1" i="1" dirty="0" smtClean="0">
                <a:solidFill>
                  <a:srgbClr val="000000"/>
                </a:solidFill>
                <a:latin typeface="Calibri" pitchFamily="34" charset="0"/>
              </a:rPr>
              <a:t>İşçinin iş </a:t>
            </a:r>
            <a:r>
              <a:rPr lang="tr-TR" sz="2000" b="1" i="1" dirty="0">
                <a:solidFill>
                  <a:srgbClr val="000000"/>
                </a:solidFill>
                <a:latin typeface="Calibri" pitchFamily="34" charset="0"/>
              </a:rPr>
              <a:t>doyumunu azaltır, gerilimi artırır.</a:t>
            </a:r>
            <a:endParaRPr lang="tr-TR" sz="2000" i="1" dirty="0">
              <a:solidFill>
                <a:srgbClr val="000000"/>
              </a:solidFill>
              <a:latin typeface="Calibri" pitchFamily="34" charset="0"/>
            </a:endParaRPr>
          </a:p>
        </p:txBody>
      </p:sp>
      <p:sp>
        <p:nvSpPr>
          <p:cNvPr id="11674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6742" name="Group 9"/>
          <p:cNvGrpSpPr>
            <a:grpSpLocks/>
          </p:cNvGrpSpPr>
          <p:nvPr/>
        </p:nvGrpSpPr>
        <p:grpSpPr bwMode="auto">
          <a:xfrm>
            <a:off x="323850" y="1555750"/>
            <a:ext cx="1482725" cy="1482725"/>
            <a:chOff x="1710" y="1035"/>
            <a:chExt cx="2316" cy="2316"/>
          </a:xfrm>
        </p:grpSpPr>
        <p:grpSp>
          <p:nvGrpSpPr>
            <p:cNvPr id="116746" name="Group 10"/>
            <p:cNvGrpSpPr>
              <a:grpSpLocks/>
            </p:cNvGrpSpPr>
            <p:nvPr/>
          </p:nvGrpSpPr>
          <p:grpSpPr bwMode="auto">
            <a:xfrm rot="3600000">
              <a:off x="1710" y="1035"/>
              <a:ext cx="2316" cy="2316"/>
              <a:chOff x="1710" y="1035"/>
              <a:chExt cx="2316" cy="2316"/>
            </a:xfrm>
          </p:grpSpPr>
          <p:sp>
            <p:nvSpPr>
              <p:cNvPr id="11675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675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675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6747" name="Group 14"/>
            <p:cNvGrpSpPr>
              <a:grpSpLocks/>
            </p:cNvGrpSpPr>
            <p:nvPr/>
          </p:nvGrpSpPr>
          <p:grpSpPr bwMode="auto">
            <a:xfrm rot="7200000">
              <a:off x="2059" y="1386"/>
              <a:ext cx="1616" cy="1614"/>
              <a:chOff x="2060" y="1387"/>
              <a:chExt cx="1616" cy="1614"/>
            </a:xfrm>
          </p:grpSpPr>
          <p:sp>
            <p:nvSpPr>
              <p:cNvPr id="11674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674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675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6745" name="Oval 17"/>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1600">
                <a:solidFill>
                  <a:srgbClr val="000000"/>
                </a:solidFill>
                <a:latin typeface="Cambria" pitchFamily="18" charset="0"/>
              </a:rPr>
              <a:t>2c</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Örgütsel Roller / Sorumluluk Artışı</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Kişilerin sorumluğu arttığı ölçüde fiziksel ve davranışsal sorunlar ile ilişkilerde kişiliksizleşmenin </a:t>
            </a:r>
            <a:r>
              <a:rPr lang="tr-TR" sz="2000" b="1" i="1" dirty="0" smtClean="0">
                <a:solidFill>
                  <a:srgbClr val="000000"/>
                </a:solidFill>
                <a:latin typeface="Calibri" pitchFamily="34" charset="0"/>
              </a:rPr>
              <a:t>artmaktadır</a:t>
            </a:r>
            <a:r>
              <a:rPr lang="tr-TR" sz="2000" b="1" i="1" dirty="0">
                <a:solidFill>
                  <a:srgbClr val="000000"/>
                </a:solidFill>
                <a:latin typeface="Calibri" pitchFamily="34" charset="0"/>
              </a:rPr>
              <a:t>. </a:t>
            </a:r>
          </a:p>
          <a:p>
            <a:pPr algn="ctr">
              <a:buClr>
                <a:srgbClr val="292929"/>
              </a:buClr>
            </a:pPr>
            <a:endParaRPr lang="tr-TR" sz="2000" b="1" i="1" dirty="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Kişilerle sürekli ilişki içinde olunan mesleklerde de bu sorun artmaktadır.</a:t>
            </a:r>
            <a:endParaRPr lang="tr-TR" sz="2000" i="1" dirty="0">
              <a:solidFill>
                <a:srgbClr val="000000"/>
              </a:solidFill>
              <a:latin typeface="Calibri" pitchFamily="34" charset="0"/>
            </a:endParaRPr>
          </a:p>
        </p:txBody>
      </p:sp>
      <p:sp>
        <p:nvSpPr>
          <p:cNvPr id="11776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7766" name="Group 9"/>
          <p:cNvGrpSpPr>
            <a:grpSpLocks/>
          </p:cNvGrpSpPr>
          <p:nvPr/>
        </p:nvGrpSpPr>
        <p:grpSpPr bwMode="auto">
          <a:xfrm>
            <a:off x="323850" y="1555750"/>
            <a:ext cx="1482725" cy="1482725"/>
            <a:chOff x="1710" y="1035"/>
            <a:chExt cx="2316" cy="2316"/>
          </a:xfrm>
        </p:grpSpPr>
        <p:grpSp>
          <p:nvGrpSpPr>
            <p:cNvPr id="117770" name="Group 10"/>
            <p:cNvGrpSpPr>
              <a:grpSpLocks/>
            </p:cNvGrpSpPr>
            <p:nvPr/>
          </p:nvGrpSpPr>
          <p:grpSpPr bwMode="auto">
            <a:xfrm rot="3600000">
              <a:off x="1710" y="1035"/>
              <a:ext cx="2316" cy="2316"/>
              <a:chOff x="1710" y="1035"/>
              <a:chExt cx="2316" cy="2316"/>
            </a:xfrm>
          </p:grpSpPr>
          <p:sp>
            <p:nvSpPr>
              <p:cNvPr id="11777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777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777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7771" name="Group 14"/>
            <p:cNvGrpSpPr>
              <a:grpSpLocks/>
            </p:cNvGrpSpPr>
            <p:nvPr/>
          </p:nvGrpSpPr>
          <p:grpSpPr bwMode="auto">
            <a:xfrm rot="7200000">
              <a:off x="2059" y="1386"/>
              <a:ext cx="1616" cy="1614"/>
              <a:chOff x="2060" y="1387"/>
              <a:chExt cx="1616" cy="1614"/>
            </a:xfrm>
          </p:grpSpPr>
          <p:sp>
            <p:nvSpPr>
              <p:cNvPr id="11777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777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777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7769" name="Oval 17"/>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1600">
                <a:solidFill>
                  <a:srgbClr val="000000"/>
                </a:solidFill>
                <a:latin typeface="Cambria" pitchFamily="18" charset="0"/>
              </a:rPr>
              <a:t>2d</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Kariyer Gelişimi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b="1" i="1" dirty="0">
                <a:solidFill>
                  <a:srgbClr val="000000"/>
                </a:solidFill>
                <a:latin typeface="Calibri" pitchFamily="34" charset="0"/>
              </a:rPr>
              <a:t>Beklenen kariyer gelişiminin sağlanmaması stres nedenidir. </a:t>
            </a:r>
            <a:endParaRPr lang="tr-TR" sz="2000" b="1" i="1" dirty="0" smtClean="0">
              <a:solidFill>
                <a:srgbClr val="000000"/>
              </a:solidFill>
              <a:latin typeface="Calibri" pitchFamily="34" charset="0"/>
            </a:endParaRPr>
          </a:p>
          <a:p>
            <a:pPr>
              <a:buClr>
                <a:srgbClr val="292929"/>
              </a:buClr>
            </a:pPr>
            <a:r>
              <a:rPr lang="tr-TR" sz="2000" b="1" i="1" dirty="0" smtClean="0">
                <a:solidFill>
                  <a:srgbClr val="000000"/>
                </a:solidFill>
                <a:latin typeface="Calibri" pitchFamily="34" charset="0"/>
              </a:rPr>
              <a:t>Bu </a:t>
            </a:r>
            <a:r>
              <a:rPr lang="tr-TR" sz="2000" b="1" i="1" dirty="0">
                <a:solidFill>
                  <a:srgbClr val="000000"/>
                </a:solidFill>
                <a:latin typeface="Calibri" pitchFamily="34" charset="0"/>
              </a:rPr>
              <a:t>alanda 4 unsur belirleyicidir; </a:t>
            </a:r>
          </a:p>
          <a:p>
            <a:pPr lvl="1">
              <a:buClr>
                <a:srgbClr val="292929"/>
              </a:buClr>
              <a:buFont typeface="Arial" charset="0"/>
              <a:buAutoNum type="arabicPeriod"/>
            </a:pPr>
            <a:r>
              <a:rPr lang="tr-TR" sz="2000" b="1" i="1" dirty="0" smtClean="0">
                <a:solidFill>
                  <a:srgbClr val="000000"/>
                </a:solidFill>
                <a:latin typeface="Calibri" pitchFamily="34" charset="0"/>
              </a:rPr>
              <a:t>Statü </a:t>
            </a:r>
            <a:r>
              <a:rPr lang="tr-TR" sz="2000" b="1" i="1" dirty="0">
                <a:solidFill>
                  <a:srgbClr val="000000"/>
                </a:solidFill>
                <a:latin typeface="Calibri" pitchFamily="34" charset="0"/>
              </a:rPr>
              <a:t>uyuşmazlığı </a:t>
            </a:r>
            <a:r>
              <a:rPr lang="tr-TR" sz="2000" i="1" dirty="0">
                <a:solidFill>
                  <a:srgbClr val="000000"/>
                </a:solidFill>
                <a:latin typeface="Calibri" pitchFamily="34" charset="0"/>
              </a:rPr>
              <a:t>(Sürgün, statü indirimi…)</a:t>
            </a:r>
          </a:p>
          <a:p>
            <a:pPr lvl="1">
              <a:buClr>
                <a:srgbClr val="292929"/>
              </a:buClr>
              <a:buFont typeface="Arial" charset="0"/>
              <a:buAutoNum type="arabicPeriod"/>
            </a:pPr>
            <a:r>
              <a:rPr lang="tr-TR" sz="2000" b="1" i="1" dirty="0">
                <a:solidFill>
                  <a:srgbClr val="000000"/>
                </a:solidFill>
                <a:latin typeface="Calibri" pitchFamily="34" charset="0"/>
              </a:rPr>
              <a:t>İş güvencesinin olmaması </a:t>
            </a:r>
          </a:p>
          <a:p>
            <a:pPr lvl="1">
              <a:buClr>
                <a:srgbClr val="292929"/>
              </a:buClr>
              <a:buFont typeface="Arial" charset="0"/>
              <a:buAutoNum type="arabicPeriod"/>
            </a:pPr>
            <a:r>
              <a:rPr lang="tr-TR" sz="2000" b="1" i="1" dirty="0">
                <a:solidFill>
                  <a:srgbClr val="000000"/>
                </a:solidFill>
                <a:latin typeface="Calibri" pitchFamily="34" charset="0"/>
              </a:rPr>
              <a:t>Düşük ücret alma</a:t>
            </a:r>
          </a:p>
          <a:p>
            <a:pPr lvl="1">
              <a:buClr>
                <a:srgbClr val="292929"/>
              </a:buClr>
              <a:buFont typeface="Arial" charset="0"/>
              <a:buAutoNum type="arabicPeriod"/>
            </a:pPr>
            <a:r>
              <a:rPr lang="tr-TR" sz="2000" b="1" i="1" dirty="0">
                <a:solidFill>
                  <a:srgbClr val="000000"/>
                </a:solidFill>
                <a:latin typeface="Calibri" pitchFamily="34" charset="0"/>
              </a:rPr>
              <a:t>İşte eskimiş olarak görülme </a:t>
            </a:r>
          </a:p>
          <a:p>
            <a:pPr marL="1016000" lvl="1" indent="-342900">
              <a:buClr>
                <a:srgbClr val="292929"/>
              </a:buClr>
              <a:buFont typeface="Wingdings" pitchFamily="2" charset="2"/>
              <a:buChar char="ü"/>
            </a:pPr>
            <a:r>
              <a:rPr lang="tr-TR" sz="2000" i="1" dirty="0">
                <a:solidFill>
                  <a:srgbClr val="000000"/>
                </a:solidFill>
                <a:latin typeface="Calibri" pitchFamily="34" charset="0"/>
              </a:rPr>
              <a:t>İşten atılma korkusu </a:t>
            </a:r>
          </a:p>
          <a:p>
            <a:pPr marL="1016000" lvl="1" indent="-342900">
              <a:buClr>
                <a:srgbClr val="292929"/>
              </a:buClr>
              <a:buFont typeface="Wingdings" pitchFamily="2" charset="2"/>
              <a:buChar char="ü"/>
            </a:pPr>
            <a:r>
              <a:rPr lang="tr-TR" sz="2000" i="1" dirty="0">
                <a:solidFill>
                  <a:srgbClr val="000000"/>
                </a:solidFill>
                <a:latin typeface="Calibri" pitchFamily="34" charset="0"/>
              </a:rPr>
              <a:t>İşyerine bağlılık beklentisi</a:t>
            </a:r>
          </a:p>
          <a:p>
            <a:pPr marL="1016000" lvl="1" indent="-342900">
              <a:buClr>
                <a:srgbClr val="292929"/>
              </a:buClr>
              <a:buFont typeface="Wingdings" pitchFamily="2" charset="2"/>
              <a:buChar char="ü"/>
            </a:pPr>
            <a:r>
              <a:rPr lang="tr-TR" sz="2000" i="1" dirty="0">
                <a:solidFill>
                  <a:srgbClr val="000000"/>
                </a:solidFill>
                <a:latin typeface="Calibri" pitchFamily="34" charset="0"/>
              </a:rPr>
              <a:t>Erken emekliliğe zorlanma …………………gibi</a:t>
            </a:r>
          </a:p>
        </p:txBody>
      </p:sp>
      <p:sp>
        <p:nvSpPr>
          <p:cNvPr id="11878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8790" name="Group 9"/>
          <p:cNvGrpSpPr>
            <a:grpSpLocks/>
          </p:cNvGrpSpPr>
          <p:nvPr/>
        </p:nvGrpSpPr>
        <p:grpSpPr bwMode="auto">
          <a:xfrm>
            <a:off x="323850" y="1555750"/>
            <a:ext cx="1482725" cy="1482725"/>
            <a:chOff x="1710" y="1035"/>
            <a:chExt cx="2316" cy="2316"/>
          </a:xfrm>
        </p:grpSpPr>
        <p:grpSp>
          <p:nvGrpSpPr>
            <p:cNvPr id="118794" name="Group 10"/>
            <p:cNvGrpSpPr>
              <a:grpSpLocks/>
            </p:cNvGrpSpPr>
            <p:nvPr/>
          </p:nvGrpSpPr>
          <p:grpSpPr bwMode="auto">
            <a:xfrm rot="3600000">
              <a:off x="1710" y="1035"/>
              <a:ext cx="2316" cy="2316"/>
              <a:chOff x="1710" y="1035"/>
              <a:chExt cx="2316" cy="2316"/>
            </a:xfrm>
          </p:grpSpPr>
          <p:sp>
            <p:nvSpPr>
              <p:cNvPr id="11879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880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880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8795" name="Group 14"/>
            <p:cNvGrpSpPr>
              <a:grpSpLocks/>
            </p:cNvGrpSpPr>
            <p:nvPr/>
          </p:nvGrpSpPr>
          <p:grpSpPr bwMode="auto">
            <a:xfrm rot="7200000">
              <a:off x="2059" y="1386"/>
              <a:ext cx="1616" cy="1614"/>
              <a:chOff x="2060" y="1387"/>
              <a:chExt cx="1616" cy="1614"/>
            </a:xfrm>
          </p:grpSpPr>
          <p:sp>
            <p:nvSpPr>
              <p:cNvPr id="11879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879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879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8793"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3</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Karar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Serbestisi-Denetim ve Karara Katılım </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smtClean="0">
              <a:solidFill>
                <a:srgbClr val="C00000"/>
              </a:solidFill>
              <a:latin typeface="Calibri" pitchFamily="34" charset="0"/>
            </a:endParaRPr>
          </a:p>
          <a:p>
            <a:pPr algn="ctr">
              <a:buClr>
                <a:srgbClr val="292929"/>
              </a:buClr>
            </a:pPr>
            <a:r>
              <a:rPr lang="tr-TR" sz="2000" b="1" i="1" dirty="0" smtClean="0">
                <a:solidFill>
                  <a:srgbClr val="000000"/>
                </a:solidFill>
                <a:latin typeface="Calibri" pitchFamily="34" charset="0"/>
              </a:rPr>
              <a:t>Denetim yetersizliği ya da denetim kaybı (karar serbestisinin azalması) strese yol açar. </a:t>
            </a:r>
          </a:p>
          <a:p>
            <a:pPr algn="ctr">
              <a:buClr>
                <a:srgbClr val="292929"/>
              </a:buClr>
            </a:pPr>
            <a:endParaRPr lang="tr-TR" sz="2000" b="1" i="1" dirty="0" smtClean="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Karar </a:t>
            </a:r>
            <a:r>
              <a:rPr lang="tr-TR" sz="2000" b="1" i="1" dirty="0">
                <a:solidFill>
                  <a:srgbClr val="000000"/>
                </a:solidFill>
                <a:latin typeface="Calibri" pitchFamily="34" charset="0"/>
              </a:rPr>
              <a:t>serbestisinin artırılması da </a:t>
            </a:r>
            <a:r>
              <a:rPr lang="tr-TR" sz="2000" b="1" i="1" dirty="0" smtClean="0">
                <a:solidFill>
                  <a:srgbClr val="000000"/>
                </a:solidFill>
                <a:latin typeface="Calibri" pitchFamily="34" charset="0"/>
              </a:rPr>
              <a:t>istemleri ve talepleri </a:t>
            </a:r>
            <a:r>
              <a:rPr lang="tr-TR" sz="2000" b="1" i="1" dirty="0">
                <a:solidFill>
                  <a:srgbClr val="000000"/>
                </a:solidFill>
                <a:latin typeface="Calibri" pitchFamily="34" charset="0"/>
              </a:rPr>
              <a:t>artırdığı için </a:t>
            </a:r>
            <a:r>
              <a:rPr lang="tr-TR" sz="2000" b="1" i="1" dirty="0" smtClean="0">
                <a:solidFill>
                  <a:srgbClr val="000000"/>
                </a:solidFill>
                <a:latin typeface="Calibri" pitchFamily="34" charset="0"/>
              </a:rPr>
              <a:t>ayrıca stres </a:t>
            </a:r>
            <a:r>
              <a:rPr lang="tr-TR" sz="2000" b="1" i="1" dirty="0">
                <a:solidFill>
                  <a:srgbClr val="000000"/>
                </a:solidFill>
                <a:latin typeface="Calibri" pitchFamily="34" charset="0"/>
              </a:rPr>
              <a:t>neden olabilmektedir</a:t>
            </a:r>
            <a:r>
              <a:rPr lang="tr-TR" sz="2000" b="1" i="1" dirty="0" smtClean="0">
                <a:solidFill>
                  <a:srgbClr val="000000"/>
                </a:solidFill>
                <a:latin typeface="Calibri" pitchFamily="34" charset="0"/>
              </a:rPr>
              <a:t>.</a:t>
            </a:r>
          </a:p>
          <a:p>
            <a:pPr algn="ctr">
              <a:buClr>
                <a:srgbClr val="292929"/>
              </a:buClr>
            </a:pPr>
            <a:endParaRPr lang="tr-TR" sz="2000" b="1" i="1" dirty="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Karar verme sürecinde </a:t>
            </a:r>
            <a:r>
              <a:rPr lang="tr-TR" sz="2000" b="1" i="1" dirty="0" smtClean="0">
                <a:solidFill>
                  <a:srgbClr val="000000"/>
                </a:solidFill>
                <a:latin typeface="Calibri" pitchFamily="34" charset="0"/>
              </a:rPr>
              <a:t>katılım, </a:t>
            </a:r>
            <a:r>
              <a:rPr lang="tr-TR" sz="2000" b="1" i="1" dirty="0">
                <a:solidFill>
                  <a:srgbClr val="000000"/>
                </a:solidFill>
                <a:latin typeface="Calibri" pitchFamily="34" charset="0"/>
              </a:rPr>
              <a:t>memnuniyeti ve özgüveni arttırır, aksi durumun ise stres ve fiziksel çöküş ve iş doyumsuzluğu artar</a:t>
            </a:r>
            <a:r>
              <a:rPr lang="tr-TR" sz="2000" b="1" i="1" dirty="0" smtClean="0">
                <a:solidFill>
                  <a:srgbClr val="000000"/>
                </a:solidFill>
                <a:latin typeface="Calibri" pitchFamily="34" charset="0"/>
              </a:rPr>
              <a:t>.</a:t>
            </a:r>
            <a:endParaRPr lang="tr-TR" sz="2000" b="1" i="1" dirty="0">
              <a:solidFill>
                <a:srgbClr val="000000"/>
              </a:solidFill>
              <a:latin typeface="Calibri" pitchFamily="34" charset="0"/>
            </a:endParaRPr>
          </a:p>
        </p:txBody>
      </p:sp>
      <p:sp>
        <p:nvSpPr>
          <p:cNvPr id="11981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9814" name="Group 9"/>
          <p:cNvGrpSpPr>
            <a:grpSpLocks/>
          </p:cNvGrpSpPr>
          <p:nvPr/>
        </p:nvGrpSpPr>
        <p:grpSpPr bwMode="auto">
          <a:xfrm>
            <a:off x="323850" y="1555750"/>
            <a:ext cx="1482725" cy="1482725"/>
            <a:chOff x="1710" y="1035"/>
            <a:chExt cx="2316" cy="2316"/>
          </a:xfrm>
        </p:grpSpPr>
        <p:grpSp>
          <p:nvGrpSpPr>
            <p:cNvPr id="119818" name="Group 10"/>
            <p:cNvGrpSpPr>
              <a:grpSpLocks/>
            </p:cNvGrpSpPr>
            <p:nvPr/>
          </p:nvGrpSpPr>
          <p:grpSpPr bwMode="auto">
            <a:xfrm rot="3600000">
              <a:off x="1710" y="1035"/>
              <a:ext cx="2316" cy="2316"/>
              <a:chOff x="1710" y="1035"/>
              <a:chExt cx="2316" cy="2316"/>
            </a:xfrm>
          </p:grpSpPr>
          <p:sp>
            <p:nvSpPr>
              <p:cNvPr id="11982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982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982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9819" name="Group 14"/>
            <p:cNvGrpSpPr>
              <a:grpSpLocks/>
            </p:cNvGrpSpPr>
            <p:nvPr/>
          </p:nvGrpSpPr>
          <p:grpSpPr bwMode="auto">
            <a:xfrm rot="7200000">
              <a:off x="2059" y="1386"/>
              <a:ext cx="1616" cy="1614"/>
              <a:chOff x="2060" y="1387"/>
              <a:chExt cx="1616" cy="1614"/>
            </a:xfrm>
          </p:grpSpPr>
          <p:sp>
            <p:nvSpPr>
              <p:cNvPr id="11982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982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982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9817"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4</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Kişiler Arası İlişkiler / İşte Şiddet (Mobing)</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Bu ilişkiler bireysel ve örgütsel sağlıklılık açısından önemlidir. </a:t>
            </a:r>
            <a:r>
              <a:rPr lang="tr-TR" sz="2000" i="1" dirty="0" smtClean="0">
                <a:solidFill>
                  <a:srgbClr val="000000"/>
                </a:solidFill>
                <a:latin typeface="Calibri" pitchFamily="34" charset="0"/>
              </a:rPr>
              <a:t>Bu </a:t>
            </a:r>
            <a:r>
              <a:rPr lang="tr-TR" sz="2000" i="1" dirty="0">
                <a:solidFill>
                  <a:srgbClr val="000000"/>
                </a:solidFill>
                <a:latin typeface="Calibri" pitchFamily="34" charset="0"/>
              </a:rPr>
              <a:t>ilişkilerde üç belirleyici düzey vardır: </a:t>
            </a:r>
          </a:p>
          <a:p>
            <a:pPr marL="1068388" lvl="1" indent="-323850">
              <a:buClr>
                <a:srgbClr val="292929"/>
              </a:buClr>
              <a:buFont typeface="Arial" charset="0"/>
              <a:buAutoNum type="arabicPeriod"/>
            </a:pPr>
            <a:r>
              <a:rPr lang="tr-TR" sz="2000" b="1" i="1" dirty="0">
                <a:solidFill>
                  <a:srgbClr val="000000"/>
                </a:solidFill>
                <a:latin typeface="Calibri" pitchFamily="34" charset="0"/>
              </a:rPr>
              <a:t>Üstler</a:t>
            </a:r>
          </a:p>
          <a:p>
            <a:pPr marL="1068388" lvl="1" indent="-323850">
              <a:buClr>
                <a:srgbClr val="292929"/>
              </a:buClr>
              <a:buFont typeface="Arial" charset="0"/>
              <a:buAutoNum type="arabicPeriod"/>
            </a:pPr>
            <a:r>
              <a:rPr lang="tr-TR" sz="2000" b="1" i="1" dirty="0">
                <a:solidFill>
                  <a:srgbClr val="000000"/>
                </a:solidFill>
                <a:latin typeface="Calibri" pitchFamily="34" charset="0"/>
              </a:rPr>
              <a:t>Astlar</a:t>
            </a:r>
          </a:p>
          <a:p>
            <a:pPr marL="1068388" lvl="1" indent="-323850">
              <a:buClr>
                <a:srgbClr val="292929"/>
              </a:buClr>
              <a:buFont typeface="Arial" charset="0"/>
              <a:buAutoNum type="arabicPeriod"/>
            </a:pPr>
            <a:r>
              <a:rPr lang="tr-TR" sz="2000" b="1" i="1" dirty="0">
                <a:solidFill>
                  <a:srgbClr val="000000"/>
                </a:solidFill>
                <a:latin typeface="Calibri" pitchFamily="34" charset="0"/>
              </a:rPr>
              <a:t>Aynı statülerdekiler</a:t>
            </a:r>
          </a:p>
          <a:p>
            <a:pPr algn="ctr">
              <a:buClr>
                <a:srgbClr val="292929"/>
              </a:buClr>
            </a:pPr>
            <a:r>
              <a:rPr lang="tr-TR" sz="2000" i="1" dirty="0">
                <a:solidFill>
                  <a:srgbClr val="000000"/>
                </a:solidFill>
                <a:latin typeface="Calibri" pitchFamily="34" charset="0"/>
              </a:rPr>
              <a:t>….arasındaki desteğin azalması strese neden olur.</a:t>
            </a:r>
          </a:p>
          <a:p>
            <a:pPr algn="ctr">
              <a:buClr>
                <a:srgbClr val="292929"/>
              </a:buClr>
            </a:pPr>
            <a:endParaRPr lang="tr-TR" sz="2000" i="1" dirty="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İşte şiddet ve taciz (mobing), psikolojik ve fiziksel sağlığı etkiler. </a:t>
            </a:r>
          </a:p>
        </p:txBody>
      </p:sp>
      <p:sp>
        <p:nvSpPr>
          <p:cNvPr id="12083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0838" name="Group 9"/>
          <p:cNvGrpSpPr>
            <a:grpSpLocks/>
          </p:cNvGrpSpPr>
          <p:nvPr/>
        </p:nvGrpSpPr>
        <p:grpSpPr bwMode="auto">
          <a:xfrm>
            <a:off x="323850" y="1555750"/>
            <a:ext cx="1482725" cy="1482725"/>
            <a:chOff x="1710" y="1035"/>
            <a:chExt cx="2316" cy="2316"/>
          </a:xfrm>
        </p:grpSpPr>
        <p:grpSp>
          <p:nvGrpSpPr>
            <p:cNvPr id="120842" name="Group 10"/>
            <p:cNvGrpSpPr>
              <a:grpSpLocks/>
            </p:cNvGrpSpPr>
            <p:nvPr/>
          </p:nvGrpSpPr>
          <p:grpSpPr bwMode="auto">
            <a:xfrm rot="3600000">
              <a:off x="1710" y="1035"/>
              <a:ext cx="2316" cy="2316"/>
              <a:chOff x="1710" y="1035"/>
              <a:chExt cx="2316" cy="2316"/>
            </a:xfrm>
          </p:grpSpPr>
          <p:sp>
            <p:nvSpPr>
              <p:cNvPr id="12084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2084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2084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20843" name="Group 14"/>
            <p:cNvGrpSpPr>
              <a:grpSpLocks/>
            </p:cNvGrpSpPr>
            <p:nvPr/>
          </p:nvGrpSpPr>
          <p:grpSpPr bwMode="auto">
            <a:xfrm rot="7200000">
              <a:off x="2059" y="1386"/>
              <a:ext cx="1616" cy="1614"/>
              <a:chOff x="2060" y="1387"/>
              <a:chExt cx="1616" cy="1614"/>
            </a:xfrm>
          </p:grpSpPr>
          <p:sp>
            <p:nvSpPr>
              <p:cNvPr id="12084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2084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2084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0841"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5</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İş – Ev Çalışması</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r>
              <a:rPr lang="tr-TR" sz="2000" b="1" i="1" dirty="0">
                <a:solidFill>
                  <a:srgbClr val="000000"/>
                </a:solidFill>
                <a:latin typeface="Calibri" pitchFamily="34" charset="0"/>
              </a:rPr>
              <a:t>Bu çatışma yalnızca iş ile ev arasındaki değil iş ile iş dışı yaşam arasındaki çatışmadır. </a:t>
            </a:r>
          </a:p>
          <a:p>
            <a:pPr algn="ctr">
              <a:buClr>
                <a:srgbClr val="292929"/>
              </a:buClr>
            </a:pPr>
            <a:endParaRPr lang="tr-TR" sz="1200" b="1" i="1" dirty="0">
              <a:solidFill>
                <a:srgbClr val="000000"/>
              </a:solidFill>
              <a:latin typeface="Calibri" pitchFamily="34" charset="0"/>
            </a:endParaRPr>
          </a:p>
          <a:p>
            <a:pPr>
              <a:buClr>
                <a:srgbClr val="292929"/>
              </a:buClr>
              <a:buFont typeface="Arial" charset="0"/>
              <a:buAutoNum type="arabicPeriod"/>
            </a:pPr>
            <a:r>
              <a:rPr lang="tr-TR" sz="2000" b="1" i="1" dirty="0">
                <a:solidFill>
                  <a:srgbClr val="000000"/>
                </a:solidFill>
                <a:latin typeface="Calibri" pitchFamily="34" charset="0"/>
              </a:rPr>
              <a:t>İş-Aile Çalışması</a:t>
            </a:r>
          </a:p>
          <a:p>
            <a:pPr marL="1087438" lvl="1" indent="-342900">
              <a:buClr>
                <a:srgbClr val="292929"/>
              </a:buClr>
              <a:buFont typeface="Wingdings" pitchFamily="2" charset="2"/>
              <a:buChar char="ü"/>
            </a:pPr>
            <a:r>
              <a:rPr lang="tr-TR" sz="2000" i="1" dirty="0">
                <a:solidFill>
                  <a:srgbClr val="000000"/>
                </a:solidFill>
                <a:latin typeface="Calibri" pitchFamily="34" charset="0"/>
              </a:rPr>
              <a:t>Bu çatışma ev ile zaman istemi/işe yönelik taahhütler arasındadır veya destek ile ilgilidir. </a:t>
            </a:r>
          </a:p>
          <a:p>
            <a:pPr>
              <a:buClr>
                <a:srgbClr val="292929"/>
              </a:buClr>
              <a:buFont typeface="Arial" charset="0"/>
              <a:buAutoNum type="arabicPeriod"/>
            </a:pPr>
            <a:r>
              <a:rPr lang="tr-TR" sz="2000" b="1" i="1" dirty="0">
                <a:solidFill>
                  <a:srgbClr val="000000"/>
                </a:solidFill>
                <a:latin typeface="Calibri" pitchFamily="34" charset="0"/>
              </a:rPr>
              <a:t>Boş Zaman Yetersizliği Sendromu</a:t>
            </a:r>
          </a:p>
          <a:p>
            <a:pPr marL="1087438" lvl="1" indent="-342900">
              <a:buClr>
                <a:srgbClr val="292929"/>
              </a:buClr>
              <a:buFont typeface="Wingdings" pitchFamily="2" charset="2"/>
              <a:buChar char="ü"/>
            </a:pPr>
            <a:r>
              <a:rPr lang="tr-TR" sz="2000" i="1" dirty="0">
                <a:solidFill>
                  <a:srgbClr val="000000"/>
                </a:solidFill>
                <a:latin typeface="Calibri" pitchFamily="34" charset="0"/>
              </a:rPr>
              <a:t>Boş zaman kalmadıkça çalışanlar boş zaman beklentilerini sınırlarlar ve yaşam </a:t>
            </a:r>
            <a:r>
              <a:rPr lang="tr-TR" sz="2000" i="1" dirty="0" smtClean="0">
                <a:solidFill>
                  <a:srgbClr val="000000"/>
                </a:solidFill>
                <a:latin typeface="Calibri" pitchFamily="34" charset="0"/>
              </a:rPr>
              <a:t>anlamsızlaşır</a:t>
            </a:r>
            <a:endParaRPr lang="tr-TR" sz="2000" i="1" dirty="0">
              <a:solidFill>
                <a:srgbClr val="000000"/>
              </a:solidFill>
              <a:latin typeface="Calibri" pitchFamily="34" charset="0"/>
            </a:endParaRPr>
          </a:p>
          <a:p>
            <a:pPr>
              <a:buClr>
                <a:srgbClr val="292929"/>
              </a:buClr>
              <a:buFont typeface="Arial" charset="0"/>
              <a:buAutoNum type="arabicPeriod"/>
            </a:pPr>
            <a:r>
              <a:rPr lang="tr-TR" sz="2000" b="1" i="1" dirty="0">
                <a:solidFill>
                  <a:srgbClr val="000000"/>
                </a:solidFill>
                <a:latin typeface="Calibri" pitchFamily="34" charset="0"/>
              </a:rPr>
              <a:t>İş Değişimi </a:t>
            </a:r>
            <a:endParaRPr lang="tr-TR" sz="2000" i="1" dirty="0">
              <a:solidFill>
                <a:srgbClr val="000000"/>
              </a:solidFill>
              <a:latin typeface="Calibri" pitchFamily="34" charset="0"/>
            </a:endParaRPr>
          </a:p>
          <a:p>
            <a:pPr marL="1087438" lvl="1" indent="-342900">
              <a:buClr>
                <a:srgbClr val="292929"/>
              </a:buClr>
              <a:buFont typeface="Wingdings" pitchFamily="2" charset="2"/>
              <a:buChar char="ü"/>
            </a:pPr>
            <a:r>
              <a:rPr lang="tr-TR" sz="2000" i="1" dirty="0">
                <a:solidFill>
                  <a:srgbClr val="000000"/>
                </a:solidFill>
                <a:latin typeface="Calibri" pitchFamily="34" charset="0"/>
              </a:rPr>
              <a:t>Değişim mi, belirsizlik mi stres nedeni?</a:t>
            </a:r>
          </a:p>
          <a:p>
            <a:pPr>
              <a:buClr>
                <a:srgbClr val="292929"/>
              </a:buClr>
            </a:pPr>
            <a:endParaRPr lang="tr-TR" sz="2000" b="1" i="1" dirty="0">
              <a:solidFill>
                <a:srgbClr val="000000"/>
              </a:solidFill>
              <a:latin typeface="Calibri" pitchFamily="34" charset="0"/>
            </a:endParaRPr>
          </a:p>
        </p:txBody>
      </p:sp>
      <p:sp>
        <p:nvSpPr>
          <p:cNvPr id="12186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1862" name="Group 9"/>
          <p:cNvGrpSpPr>
            <a:grpSpLocks/>
          </p:cNvGrpSpPr>
          <p:nvPr/>
        </p:nvGrpSpPr>
        <p:grpSpPr bwMode="auto">
          <a:xfrm>
            <a:off x="323850" y="1555750"/>
            <a:ext cx="1482725" cy="1482725"/>
            <a:chOff x="1710" y="1035"/>
            <a:chExt cx="2316" cy="2316"/>
          </a:xfrm>
        </p:grpSpPr>
        <p:grpSp>
          <p:nvGrpSpPr>
            <p:cNvPr id="121866" name="Group 10"/>
            <p:cNvGrpSpPr>
              <a:grpSpLocks/>
            </p:cNvGrpSpPr>
            <p:nvPr/>
          </p:nvGrpSpPr>
          <p:grpSpPr bwMode="auto">
            <a:xfrm rot="3600000">
              <a:off x="1710" y="1035"/>
              <a:ext cx="2316" cy="2316"/>
              <a:chOff x="1710" y="1035"/>
              <a:chExt cx="2316" cy="2316"/>
            </a:xfrm>
          </p:grpSpPr>
          <p:sp>
            <p:nvSpPr>
              <p:cNvPr id="12187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2187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2187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21867" name="Group 14"/>
            <p:cNvGrpSpPr>
              <a:grpSpLocks/>
            </p:cNvGrpSpPr>
            <p:nvPr/>
          </p:nvGrpSpPr>
          <p:grpSpPr bwMode="auto">
            <a:xfrm rot="7200000">
              <a:off x="2059" y="1386"/>
              <a:ext cx="1616" cy="1614"/>
              <a:chOff x="2060" y="1387"/>
              <a:chExt cx="1616" cy="1614"/>
            </a:xfrm>
          </p:grpSpPr>
          <p:sp>
            <p:nvSpPr>
              <p:cNvPr id="12186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2186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2187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1865"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6</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13"/>
          <p:cNvGrpSpPr>
            <a:grpSpLocks/>
          </p:cNvGrpSpPr>
          <p:nvPr/>
        </p:nvGrpSpPr>
        <p:grpSpPr bwMode="auto">
          <a:xfrm>
            <a:off x="1588" y="0"/>
            <a:ext cx="9144000" cy="6858000"/>
            <a:chOff x="0" y="0"/>
            <a:chExt cx="5760" cy="3747"/>
          </a:xfrm>
        </p:grpSpPr>
        <p:sp>
          <p:nvSpPr>
            <p:cNvPr id="122925" name="Rectangle 2"/>
            <p:cNvSpPr>
              <a:spLocks noChangeArrowheads="1"/>
            </p:cNvSpPr>
            <p:nvPr/>
          </p:nvSpPr>
          <p:spPr bwMode="gray">
            <a:xfrm flipV="1">
              <a:off x="0" y="0"/>
              <a:ext cx="5760" cy="16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22926"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n-US">
                <a:solidFill>
                  <a:srgbClr val="FFFFFF"/>
                </a:solidFill>
              </a:endParaRPr>
            </a:p>
          </p:txBody>
        </p:sp>
        <p:sp>
          <p:nvSpPr>
            <p:cNvPr id="122927"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22928"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grpSp>
      <p:pic>
        <p:nvPicPr>
          <p:cNvPr id="12288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6034088"/>
            <a:ext cx="4070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2"/>
          <p:cNvSpPr>
            <a:spLocks/>
          </p:cNvSpPr>
          <p:nvPr/>
        </p:nvSpPr>
        <p:spPr bwMode="auto">
          <a:xfrm>
            <a:off x="2564967" y="2090424"/>
            <a:ext cx="3981840" cy="4104225"/>
          </a:xfrm>
          <a:custGeom>
            <a:avLst/>
            <a:gdLst>
              <a:gd name="T0" fmla="*/ 918 w 2296"/>
              <a:gd name="T1" fmla="*/ 0 h 2387"/>
              <a:gd name="T2" fmla="*/ 1378 w 2296"/>
              <a:gd name="T3" fmla="*/ 0 h 2387"/>
              <a:gd name="T4" fmla="*/ 2064 w 2296"/>
              <a:gd name="T5" fmla="*/ 400 h 2387"/>
              <a:gd name="T6" fmla="*/ 2294 w 2296"/>
              <a:gd name="T7" fmla="*/ 800 h 2387"/>
              <a:gd name="T8" fmla="*/ 2296 w 2296"/>
              <a:gd name="T9" fmla="*/ 1594 h 2387"/>
              <a:gd name="T10" fmla="*/ 2067 w 2296"/>
              <a:gd name="T11" fmla="*/ 1984 h 2387"/>
              <a:gd name="T12" fmla="*/ 1382 w 2296"/>
              <a:gd name="T13" fmla="*/ 2387 h 2387"/>
              <a:gd name="T14" fmla="*/ 916 w 2296"/>
              <a:gd name="T15" fmla="*/ 2387 h 2387"/>
              <a:gd name="T16" fmla="*/ 229 w 2296"/>
              <a:gd name="T17" fmla="*/ 1987 h 2387"/>
              <a:gd name="T18" fmla="*/ 0 w 2296"/>
              <a:gd name="T19" fmla="*/ 1590 h 2387"/>
              <a:gd name="T20" fmla="*/ 4 w 2296"/>
              <a:gd name="T21" fmla="*/ 796 h 2387"/>
              <a:gd name="T22" fmla="*/ 227 w 2296"/>
              <a:gd name="T23" fmla="*/ 400 h 2387"/>
              <a:gd name="T24" fmla="*/ 918 w 2296"/>
              <a:gd name="T25" fmla="*/ 0 h 2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6"/>
              <a:gd name="T40" fmla="*/ 0 h 2387"/>
              <a:gd name="T41" fmla="*/ 2296 w 2296"/>
              <a:gd name="T42" fmla="*/ 2387 h 2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6" h="2387">
                <a:moveTo>
                  <a:pt x="918" y="0"/>
                </a:moveTo>
                <a:lnTo>
                  <a:pt x="1378" y="0"/>
                </a:lnTo>
                <a:lnTo>
                  <a:pt x="2064" y="400"/>
                </a:lnTo>
                <a:lnTo>
                  <a:pt x="2294" y="800"/>
                </a:lnTo>
                <a:lnTo>
                  <a:pt x="2296" y="1594"/>
                </a:lnTo>
                <a:lnTo>
                  <a:pt x="2067" y="1984"/>
                </a:lnTo>
                <a:lnTo>
                  <a:pt x="1382" y="2387"/>
                </a:lnTo>
                <a:lnTo>
                  <a:pt x="916" y="2387"/>
                </a:lnTo>
                <a:lnTo>
                  <a:pt x="229" y="1987"/>
                </a:lnTo>
                <a:lnTo>
                  <a:pt x="0" y="1590"/>
                </a:lnTo>
                <a:lnTo>
                  <a:pt x="4" y="796"/>
                </a:lnTo>
                <a:lnTo>
                  <a:pt x="227" y="400"/>
                </a:lnTo>
                <a:lnTo>
                  <a:pt x="918" y="0"/>
                </a:lnTo>
                <a:close/>
              </a:path>
            </a:pathLst>
          </a:custGeom>
          <a:gradFill rotWithShape="0">
            <a:gsLst>
              <a:gs pos="0">
                <a:schemeClr val="bg2"/>
              </a:gs>
              <a:gs pos="100000">
                <a:srgbClr val="CECEC4"/>
              </a:gs>
            </a:gsLst>
            <a:lin ang="0" scaled="1"/>
          </a:gradFill>
          <a:ln w="9525" cap="flat">
            <a:solidFill>
              <a:srgbClr val="CECEC4"/>
            </a:solidFill>
            <a:prstDash val="solid"/>
            <a:miter lim="800000"/>
            <a:headEnd/>
            <a:tailEnd/>
          </a:ln>
          <a:scene3d>
            <a:camera prst="orthographicFront"/>
            <a:lightRig rig="threePt" dir="t"/>
          </a:scene3d>
          <a:sp3d>
            <a:bevelT prst="relaxedInset"/>
          </a:sp3d>
        </p:spPr>
        <p:txBody>
          <a:bodyPr/>
          <a:lstStyle/>
          <a:p>
            <a:pPr>
              <a:defRPr/>
            </a:pPr>
            <a:endParaRPr lang="de-DE">
              <a:solidFill>
                <a:srgbClr val="000000"/>
              </a:solidFill>
            </a:endParaRPr>
          </a:p>
        </p:txBody>
      </p:sp>
      <p:grpSp>
        <p:nvGrpSpPr>
          <p:cNvPr id="11" name="Gruppieren 17"/>
          <p:cNvGrpSpPr/>
          <p:nvPr/>
        </p:nvGrpSpPr>
        <p:grpSpPr>
          <a:xfrm>
            <a:off x="2664573" y="2143538"/>
            <a:ext cx="3832666" cy="3991526"/>
            <a:chOff x="2375461" y="1925730"/>
            <a:chExt cx="4080839" cy="4249739"/>
          </a:xfrm>
          <a:scene3d>
            <a:camera prst="orthographicFront"/>
            <a:lightRig rig="balanced" dir="t"/>
          </a:scene3d>
        </p:grpSpPr>
        <p:sp>
          <p:nvSpPr>
            <p:cNvPr id="12" name="AutoShape 4"/>
            <p:cNvSpPr>
              <a:spLocks noChangeArrowheads="1"/>
            </p:cNvSpPr>
            <p:nvPr/>
          </p:nvSpPr>
          <p:spPr bwMode="auto">
            <a:xfrm>
              <a:off x="3602577" y="1925730"/>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13" name="AutoShape 5"/>
            <p:cNvSpPr>
              <a:spLocks noChangeArrowheads="1"/>
            </p:cNvSpPr>
            <p:nvPr/>
          </p:nvSpPr>
          <p:spPr bwMode="auto">
            <a:xfrm>
              <a:off x="3599713" y="334756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14" name="AutoShape 6"/>
            <p:cNvSpPr>
              <a:spLocks noChangeArrowheads="1"/>
            </p:cNvSpPr>
            <p:nvPr/>
          </p:nvSpPr>
          <p:spPr bwMode="auto">
            <a:xfrm>
              <a:off x="2378325" y="2640225"/>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solidFill>
                <a:srgbClr val="9D9D9D"/>
              </a:solidFill>
              <a:miter lim="800000"/>
              <a:headEnd/>
              <a:tailEnd/>
            </a:ln>
            <a:sp3d prstMaterial="metal">
              <a:bevelT h="19050" prst="angle"/>
            </a:sp3d>
          </p:spPr>
          <p:txBody>
            <a:bodyPr wrap="none" anchor="ctr"/>
            <a:lstStyle/>
            <a:p>
              <a:pPr>
                <a:defRPr/>
              </a:pPr>
              <a:endParaRPr lang="de-DE">
                <a:solidFill>
                  <a:srgbClr val="000000"/>
                </a:solidFill>
              </a:endParaRPr>
            </a:p>
          </p:txBody>
        </p:sp>
        <p:sp>
          <p:nvSpPr>
            <p:cNvPr id="15" name="AutoShape 7"/>
            <p:cNvSpPr>
              <a:spLocks noChangeArrowheads="1"/>
            </p:cNvSpPr>
            <p:nvPr/>
          </p:nvSpPr>
          <p:spPr bwMode="auto">
            <a:xfrm>
              <a:off x="2375461"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16" name="AutoShape 8"/>
            <p:cNvSpPr>
              <a:spLocks noChangeArrowheads="1"/>
            </p:cNvSpPr>
            <p:nvPr/>
          </p:nvSpPr>
          <p:spPr bwMode="auto">
            <a:xfrm>
              <a:off x="3599713" y="4757935"/>
              <a:ext cx="1636631" cy="1417534"/>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17" name="AutoShape 9"/>
            <p:cNvSpPr>
              <a:spLocks noChangeArrowheads="1"/>
            </p:cNvSpPr>
            <p:nvPr/>
          </p:nvSpPr>
          <p:spPr bwMode="auto">
            <a:xfrm>
              <a:off x="4821101" y="2640225"/>
              <a:ext cx="1635199"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sp>
          <p:nvSpPr>
            <p:cNvPr id="18" name="AutoShape 10"/>
            <p:cNvSpPr>
              <a:spLocks noChangeArrowheads="1"/>
            </p:cNvSpPr>
            <p:nvPr/>
          </p:nvSpPr>
          <p:spPr bwMode="auto">
            <a:xfrm>
              <a:off x="4819669"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solidFill>
                  <a:srgbClr val="000000"/>
                </a:solidFill>
              </a:endParaRPr>
            </a:p>
          </p:txBody>
        </p:sp>
      </p:grpSp>
      <p:sp>
        <p:nvSpPr>
          <p:cNvPr id="122889" name="AutoShape 52"/>
          <p:cNvSpPr>
            <a:spLocks noChangeArrowheads="1"/>
          </p:cNvSpPr>
          <p:nvPr/>
        </p:nvSpPr>
        <p:spPr bwMode="auto">
          <a:xfrm>
            <a:off x="2670175" y="2806700"/>
            <a:ext cx="1531938" cy="1330325"/>
          </a:xfrm>
          <a:prstGeom prst="hexagon">
            <a:avLst>
              <a:gd name="adj" fmla="val 28789"/>
              <a:gd name="vf" fmla="val 115470"/>
            </a:avLst>
          </a:prstGeom>
          <a:solidFill>
            <a:srgbClr val="C0C0C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2890" name="AutoShape 53"/>
          <p:cNvSpPr>
            <a:spLocks noChangeArrowheads="1"/>
          </p:cNvSpPr>
          <p:nvPr/>
        </p:nvSpPr>
        <p:spPr bwMode="auto">
          <a:xfrm>
            <a:off x="3803650" y="4805363"/>
            <a:ext cx="1554163" cy="1331912"/>
          </a:xfrm>
          <a:prstGeom prst="hexagon">
            <a:avLst>
              <a:gd name="adj" fmla="val 29172"/>
              <a:gd name="vf" fmla="val 115470"/>
            </a:avLst>
          </a:prstGeom>
          <a:solidFill>
            <a:srgbClr val="C0C0C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2891" name="AutoShape 54"/>
          <p:cNvSpPr>
            <a:spLocks noChangeArrowheads="1"/>
          </p:cNvSpPr>
          <p:nvPr/>
        </p:nvSpPr>
        <p:spPr bwMode="auto">
          <a:xfrm>
            <a:off x="4960938" y="2809875"/>
            <a:ext cx="1530350" cy="1330325"/>
          </a:xfrm>
          <a:prstGeom prst="hexagon">
            <a:avLst>
              <a:gd name="adj" fmla="val 28759"/>
              <a:gd name="vf" fmla="val 115470"/>
            </a:avLst>
          </a:prstGeom>
          <a:solidFill>
            <a:srgbClr val="C0C0C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2892" name="AutoShape 53"/>
          <p:cNvSpPr>
            <a:spLocks noChangeArrowheads="1"/>
          </p:cNvSpPr>
          <p:nvPr/>
        </p:nvSpPr>
        <p:spPr bwMode="auto">
          <a:xfrm>
            <a:off x="2641600" y="4135438"/>
            <a:ext cx="1554163" cy="1331912"/>
          </a:xfrm>
          <a:prstGeom prst="hexagon">
            <a:avLst>
              <a:gd name="adj" fmla="val 29172"/>
              <a:gd name="vf" fmla="val 115470"/>
            </a:avLst>
          </a:prstGeom>
          <a:solidFill>
            <a:srgbClr val="0161B2">
              <a:alpha val="43921"/>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tr-TR">
              <a:solidFill>
                <a:srgbClr val="000000"/>
              </a:solidFill>
            </a:endParaRPr>
          </a:p>
        </p:txBody>
      </p:sp>
      <p:sp>
        <p:nvSpPr>
          <p:cNvPr id="122893" name="AutoShape 52"/>
          <p:cNvSpPr>
            <a:spLocks noChangeArrowheads="1"/>
          </p:cNvSpPr>
          <p:nvPr/>
        </p:nvSpPr>
        <p:spPr bwMode="auto">
          <a:xfrm>
            <a:off x="3816350" y="3473450"/>
            <a:ext cx="1530350" cy="1330325"/>
          </a:xfrm>
          <a:prstGeom prst="hexagon">
            <a:avLst>
              <a:gd name="adj" fmla="val 28759"/>
              <a:gd name="vf" fmla="val 115470"/>
            </a:avLst>
          </a:prstGeom>
          <a:solidFill>
            <a:srgbClr val="C0C0C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b="1">
              <a:solidFill>
                <a:srgbClr val="000000"/>
              </a:solidFill>
              <a:latin typeface="Cambria" pitchFamily="18" charset="0"/>
            </a:endParaRPr>
          </a:p>
        </p:txBody>
      </p:sp>
      <p:sp>
        <p:nvSpPr>
          <p:cNvPr id="122894" name="AutoShape 52"/>
          <p:cNvSpPr>
            <a:spLocks noChangeArrowheads="1"/>
          </p:cNvSpPr>
          <p:nvPr/>
        </p:nvSpPr>
        <p:spPr bwMode="auto">
          <a:xfrm>
            <a:off x="3810000" y="2138363"/>
            <a:ext cx="1531938" cy="1330325"/>
          </a:xfrm>
          <a:prstGeom prst="hexagon">
            <a:avLst>
              <a:gd name="adj" fmla="val 28789"/>
              <a:gd name="vf" fmla="val 115470"/>
            </a:avLst>
          </a:prstGeom>
          <a:solidFill>
            <a:srgbClr val="0161B2">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2895" name="AutoShape 52"/>
          <p:cNvSpPr>
            <a:spLocks noChangeArrowheads="1"/>
          </p:cNvSpPr>
          <p:nvPr/>
        </p:nvSpPr>
        <p:spPr bwMode="auto">
          <a:xfrm>
            <a:off x="4965700" y="4135438"/>
            <a:ext cx="1531938" cy="1330325"/>
          </a:xfrm>
          <a:prstGeom prst="hexagon">
            <a:avLst>
              <a:gd name="adj" fmla="val 28789"/>
              <a:gd name="vf" fmla="val 115470"/>
            </a:avLst>
          </a:prstGeom>
          <a:solidFill>
            <a:srgbClr val="0161B2">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2896" name="Oval 19"/>
          <p:cNvSpPr>
            <a:spLocks noChangeArrowheads="1"/>
          </p:cNvSpPr>
          <p:nvPr/>
        </p:nvSpPr>
        <p:spPr bwMode="auto">
          <a:xfrm>
            <a:off x="4008438" y="2195513"/>
            <a:ext cx="1144587" cy="1143000"/>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solidFill>
                <a:srgbClr val="000000"/>
              </a:solidFill>
            </a:endParaRPr>
          </a:p>
        </p:txBody>
      </p:sp>
      <p:sp>
        <p:nvSpPr>
          <p:cNvPr id="122897" name="Oval 20"/>
          <p:cNvSpPr>
            <a:spLocks noChangeArrowheads="1"/>
          </p:cNvSpPr>
          <p:nvPr/>
        </p:nvSpPr>
        <p:spPr bwMode="auto">
          <a:xfrm>
            <a:off x="4465638" y="2271713"/>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de-DE" sz="1000" b="1">
                <a:solidFill>
                  <a:srgbClr val="000000"/>
                </a:solidFill>
              </a:rPr>
              <a:t>1</a:t>
            </a:r>
          </a:p>
        </p:txBody>
      </p:sp>
      <p:sp>
        <p:nvSpPr>
          <p:cNvPr id="122898" name="Oval 18"/>
          <p:cNvSpPr>
            <a:spLocks noChangeArrowheads="1"/>
          </p:cNvSpPr>
          <p:nvPr/>
        </p:nvSpPr>
        <p:spPr bwMode="auto">
          <a:xfrm>
            <a:off x="5151438" y="4184650"/>
            <a:ext cx="1144587" cy="1143000"/>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solidFill>
                <a:srgbClr val="000000"/>
              </a:solidFill>
            </a:endParaRPr>
          </a:p>
        </p:txBody>
      </p:sp>
      <p:sp>
        <p:nvSpPr>
          <p:cNvPr id="122899" name="Oval 22"/>
          <p:cNvSpPr>
            <a:spLocks noChangeArrowheads="1"/>
          </p:cNvSpPr>
          <p:nvPr/>
        </p:nvSpPr>
        <p:spPr bwMode="auto">
          <a:xfrm>
            <a:off x="5608638" y="4259263"/>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de-DE" sz="1000" b="1">
                <a:solidFill>
                  <a:srgbClr val="000000"/>
                </a:solidFill>
              </a:rPr>
              <a:t>3</a:t>
            </a:r>
          </a:p>
        </p:txBody>
      </p:sp>
      <p:sp>
        <p:nvSpPr>
          <p:cNvPr id="122900" name="Oval 16"/>
          <p:cNvSpPr>
            <a:spLocks noChangeArrowheads="1"/>
          </p:cNvSpPr>
          <p:nvPr/>
        </p:nvSpPr>
        <p:spPr bwMode="auto">
          <a:xfrm>
            <a:off x="2855913" y="4194175"/>
            <a:ext cx="1144587" cy="1144588"/>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solidFill>
                <a:srgbClr val="000000"/>
              </a:solidFill>
            </a:endParaRPr>
          </a:p>
        </p:txBody>
      </p:sp>
      <p:sp>
        <p:nvSpPr>
          <p:cNvPr id="122901" name="Oval 21"/>
          <p:cNvSpPr>
            <a:spLocks noChangeArrowheads="1"/>
          </p:cNvSpPr>
          <p:nvPr/>
        </p:nvSpPr>
        <p:spPr bwMode="auto">
          <a:xfrm>
            <a:off x="3313113" y="4284663"/>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de-DE" sz="1000" b="1">
                <a:solidFill>
                  <a:srgbClr val="000000"/>
                </a:solidFill>
              </a:rPr>
              <a:t>2</a:t>
            </a:r>
          </a:p>
        </p:txBody>
      </p:sp>
      <p:sp>
        <p:nvSpPr>
          <p:cNvPr id="122902" name="Rectangle 9"/>
          <p:cNvSpPr>
            <a:spLocks noChangeArrowheads="1"/>
          </p:cNvSpPr>
          <p:nvPr/>
        </p:nvSpPr>
        <p:spPr bwMode="gray">
          <a:xfrm>
            <a:off x="3898900" y="3787775"/>
            <a:ext cx="14160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tr-TR" sz="1600" b="1">
                <a:solidFill>
                  <a:srgbClr val="000000"/>
                </a:solidFill>
                <a:latin typeface="Cambria" pitchFamily="18" charset="0"/>
              </a:rPr>
              <a:t>İşin Yapıldığı </a:t>
            </a:r>
          </a:p>
          <a:p>
            <a:pPr algn="ctr" eaLnBrk="0" hangingPunct="0"/>
            <a:r>
              <a:rPr lang="tr-TR" sz="1600" b="1">
                <a:solidFill>
                  <a:srgbClr val="000000"/>
                </a:solidFill>
                <a:latin typeface="Cambria" pitchFamily="18" charset="0"/>
              </a:rPr>
              <a:t>Koşullar </a:t>
            </a:r>
          </a:p>
          <a:p>
            <a:pPr algn="ctr" eaLnBrk="0" hangingPunct="0"/>
            <a:r>
              <a:rPr lang="tr-TR" sz="1600" b="1">
                <a:solidFill>
                  <a:srgbClr val="000000"/>
                </a:solidFill>
                <a:latin typeface="Cambria" pitchFamily="18" charset="0"/>
              </a:rPr>
              <a:t>İş Çevresi</a:t>
            </a:r>
            <a:endParaRPr lang="de-DE" sz="1600" b="1">
              <a:solidFill>
                <a:srgbClr val="000000"/>
              </a:solidFill>
              <a:latin typeface="Cambria" pitchFamily="18" charset="0"/>
            </a:endParaRPr>
          </a:p>
        </p:txBody>
      </p:sp>
      <p:sp>
        <p:nvSpPr>
          <p:cNvPr id="122903" name="Rectangle 9"/>
          <p:cNvSpPr>
            <a:spLocks noChangeArrowheads="1"/>
          </p:cNvSpPr>
          <p:nvPr/>
        </p:nvSpPr>
        <p:spPr bwMode="gray">
          <a:xfrm>
            <a:off x="5153025" y="3201988"/>
            <a:ext cx="118903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tr-TR" sz="1400" b="1">
                <a:solidFill>
                  <a:srgbClr val="000000"/>
                </a:solidFill>
                <a:latin typeface="Calibri" pitchFamily="34" charset="0"/>
              </a:rPr>
              <a:t>Kişiler  Arası İlişki</a:t>
            </a:r>
          </a:p>
          <a:p>
            <a:pPr algn="ctr" eaLnBrk="0" hangingPunct="0"/>
            <a:r>
              <a:rPr lang="tr-TR" sz="1400" b="1">
                <a:solidFill>
                  <a:srgbClr val="000000"/>
                </a:solidFill>
                <a:latin typeface="Calibri" pitchFamily="34" charset="0"/>
              </a:rPr>
              <a:t>(Ast-Üst-Aynı)</a:t>
            </a:r>
          </a:p>
          <a:p>
            <a:pPr algn="ctr" eaLnBrk="0" hangingPunct="0"/>
            <a:r>
              <a:rPr lang="tr-TR" sz="1200">
                <a:solidFill>
                  <a:srgbClr val="000000"/>
                </a:solidFill>
                <a:latin typeface="Calibri" pitchFamily="34" charset="0"/>
              </a:rPr>
              <a:t>Destek Azalması</a:t>
            </a:r>
            <a:endParaRPr lang="de-DE" sz="1200">
              <a:solidFill>
                <a:srgbClr val="000000"/>
              </a:solidFill>
              <a:latin typeface="Calibri" pitchFamily="34" charset="0"/>
            </a:endParaRPr>
          </a:p>
        </p:txBody>
      </p:sp>
      <p:sp>
        <p:nvSpPr>
          <p:cNvPr id="122904" name="Rectangle 9"/>
          <p:cNvSpPr>
            <a:spLocks noChangeArrowheads="1"/>
          </p:cNvSpPr>
          <p:nvPr/>
        </p:nvSpPr>
        <p:spPr bwMode="gray">
          <a:xfrm>
            <a:off x="2757488" y="2992438"/>
            <a:ext cx="137318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tr-TR" sz="1400" b="1">
                <a:solidFill>
                  <a:srgbClr val="000000"/>
                </a:solidFill>
                <a:latin typeface="Calibri" pitchFamily="34" charset="0"/>
              </a:rPr>
              <a:t>İş-Ev Çatışması</a:t>
            </a:r>
          </a:p>
          <a:p>
            <a:pPr eaLnBrk="0" hangingPunct="0"/>
            <a:r>
              <a:rPr lang="tr-TR" sz="1400" b="1">
                <a:solidFill>
                  <a:srgbClr val="000000"/>
                </a:solidFill>
                <a:latin typeface="Calibri" pitchFamily="34" charset="0"/>
              </a:rPr>
              <a:t>-</a:t>
            </a:r>
            <a:r>
              <a:rPr lang="tr-TR" sz="1200">
                <a:solidFill>
                  <a:srgbClr val="000000"/>
                </a:solidFill>
                <a:latin typeface="Calibri" pitchFamily="34" charset="0"/>
              </a:rPr>
              <a:t>İş-Aile </a:t>
            </a:r>
          </a:p>
          <a:p>
            <a:pPr eaLnBrk="0" hangingPunct="0"/>
            <a:r>
              <a:rPr lang="tr-TR" sz="1200">
                <a:solidFill>
                  <a:srgbClr val="000000"/>
                </a:solidFill>
                <a:latin typeface="Calibri" pitchFamily="34" charset="0"/>
              </a:rPr>
              <a:t>-Boş Zaman Azlığı</a:t>
            </a:r>
          </a:p>
          <a:p>
            <a:pPr eaLnBrk="0" hangingPunct="0"/>
            <a:r>
              <a:rPr lang="tr-TR" sz="1200">
                <a:solidFill>
                  <a:srgbClr val="000000"/>
                </a:solidFill>
                <a:latin typeface="Calibri" pitchFamily="34" charset="0"/>
              </a:rPr>
              <a:t>-İş Değişimi</a:t>
            </a:r>
            <a:endParaRPr lang="de-DE" sz="1200">
              <a:solidFill>
                <a:srgbClr val="000000"/>
              </a:solidFill>
              <a:latin typeface="Calibri" pitchFamily="34" charset="0"/>
            </a:endParaRPr>
          </a:p>
        </p:txBody>
      </p:sp>
      <p:sp>
        <p:nvSpPr>
          <p:cNvPr id="122905" name="Rectangle 9"/>
          <p:cNvSpPr>
            <a:spLocks noChangeArrowheads="1"/>
          </p:cNvSpPr>
          <p:nvPr/>
        </p:nvSpPr>
        <p:spPr bwMode="gray">
          <a:xfrm>
            <a:off x="4116388" y="5137150"/>
            <a:ext cx="9286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tr-TR" sz="1400" b="1">
                <a:solidFill>
                  <a:srgbClr val="000000"/>
                </a:solidFill>
                <a:latin typeface="Calibri" pitchFamily="34" charset="0"/>
              </a:rPr>
              <a:t>Karar Serbestisi</a:t>
            </a:r>
          </a:p>
          <a:p>
            <a:pPr algn="ctr" eaLnBrk="0" hangingPunct="0"/>
            <a:r>
              <a:rPr lang="tr-TR" sz="1400" b="1">
                <a:solidFill>
                  <a:srgbClr val="000000"/>
                </a:solidFill>
                <a:latin typeface="Calibri" pitchFamily="34" charset="0"/>
              </a:rPr>
              <a:t>&amp; </a:t>
            </a:r>
          </a:p>
          <a:p>
            <a:pPr algn="ctr" eaLnBrk="0" hangingPunct="0"/>
            <a:r>
              <a:rPr lang="tr-TR" sz="1400" b="1">
                <a:solidFill>
                  <a:srgbClr val="000000"/>
                </a:solidFill>
                <a:latin typeface="Calibri" pitchFamily="34" charset="0"/>
              </a:rPr>
              <a:t>Karara Katılım</a:t>
            </a:r>
            <a:endParaRPr lang="de-DE" sz="1400" b="1">
              <a:solidFill>
                <a:srgbClr val="000000"/>
              </a:solidFill>
              <a:latin typeface="Calibri" pitchFamily="34" charset="0"/>
            </a:endParaRPr>
          </a:p>
        </p:txBody>
      </p:sp>
      <p:sp>
        <p:nvSpPr>
          <p:cNvPr id="122906" name="Text Box 19"/>
          <p:cNvSpPr txBox="1">
            <a:spLocks noChangeArrowheads="1"/>
          </p:cNvSpPr>
          <p:nvPr/>
        </p:nvSpPr>
        <p:spPr bwMode="gray">
          <a:xfrm>
            <a:off x="4043363" y="2589213"/>
            <a:ext cx="1098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1400" b="1">
                <a:solidFill>
                  <a:srgbClr val="FFFFFF"/>
                </a:solidFill>
                <a:latin typeface="Calibri" pitchFamily="34" charset="0"/>
              </a:rPr>
              <a:t>Örgütsel Kültür  &amp;                                 İşleyiş</a:t>
            </a:r>
            <a:endParaRPr lang="tr-TR" sz="1400" b="1" noProof="1">
              <a:solidFill>
                <a:srgbClr val="FFFFFF"/>
              </a:solidFill>
              <a:latin typeface="Calibri" pitchFamily="34" charset="0"/>
            </a:endParaRPr>
          </a:p>
        </p:txBody>
      </p:sp>
      <p:sp>
        <p:nvSpPr>
          <p:cNvPr id="122907" name="Text Box 19"/>
          <p:cNvSpPr txBox="1">
            <a:spLocks noChangeArrowheads="1"/>
          </p:cNvSpPr>
          <p:nvPr/>
        </p:nvSpPr>
        <p:spPr bwMode="gray">
          <a:xfrm>
            <a:off x="5140325" y="4592638"/>
            <a:ext cx="12017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1400" b="1">
                <a:solidFill>
                  <a:srgbClr val="FFFFFF"/>
                </a:solidFill>
                <a:latin typeface="Calibri" pitchFamily="34" charset="0"/>
              </a:rPr>
              <a:t>Kariyer       Gelişimi</a:t>
            </a:r>
            <a:endParaRPr lang="tr-TR" sz="1400" b="1" noProof="1">
              <a:solidFill>
                <a:srgbClr val="FFFFFF"/>
              </a:solidFill>
              <a:latin typeface="Calibri" pitchFamily="34" charset="0"/>
            </a:endParaRPr>
          </a:p>
        </p:txBody>
      </p:sp>
      <p:sp>
        <p:nvSpPr>
          <p:cNvPr id="122908" name="Text Box 19"/>
          <p:cNvSpPr txBox="1">
            <a:spLocks noChangeArrowheads="1"/>
          </p:cNvSpPr>
          <p:nvPr/>
        </p:nvSpPr>
        <p:spPr bwMode="gray">
          <a:xfrm>
            <a:off x="3028950" y="4668838"/>
            <a:ext cx="790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1400" b="1">
                <a:solidFill>
                  <a:srgbClr val="FFFFFF"/>
                </a:solidFill>
                <a:latin typeface="Calibri" pitchFamily="34" charset="0"/>
              </a:rPr>
              <a:t>Örgütteki Rol</a:t>
            </a:r>
            <a:endParaRPr lang="tr-TR" sz="1400" b="1" noProof="1">
              <a:solidFill>
                <a:srgbClr val="FFFFFF"/>
              </a:solidFill>
              <a:latin typeface="Calibri" pitchFamily="34" charset="0"/>
            </a:endParaRPr>
          </a:p>
        </p:txBody>
      </p:sp>
      <p:sp>
        <p:nvSpPr>
          <p:cNvPr id="41" name="Text Box 14"/>
          <p:cNvSpPr txBox="1">
            <a:spLocks noChangeArrowheads="1"/>
          </p:cNvSpPr>
          <p:nvPr/>
        </p:nvSpPr>
        <p:spPr bwMode="gray">
          <a:xfrm>
            <a:off x="6596063" y="4249738"/>
            <a:ext cx="2530475" cy="1077912"/>
          </a:xfrm>
          <a:prstGeom prst="rect">
            <a:avLst/>
          </a:prstGeom>
          <a:noFill/>
          <a:ln w="9525">
            <a:solidFill>
              <a:schemeClr val="bg1">
                <a:lumMod val="65000"/>
              </a:schemeClr>
            </a:solidFill>
            <a:miter lim="800000"/>
            <a:headEnd/>
            <a:tailEnd/>
          </a:ln>
        </p:spPr>
        <p:txBody>
          <a:bodyPr lIns="3600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i="1" noProof="1">
                <a:solidFill>
                  <a:srgbClr val="000000"/>
                </a:solidFill>
                <a:latin typeface="Calibri" pitchFamily="34" charset="0"/>
              </a:rPr>
              <a:t>Beklenen kariyer gelişiminin </a:t>
            </a:r>
            <a:r>
              <a:rPr lang="tr-TR" sz="1400" i="1" noProof="1">
                <a:solidFill>
                  <a:srgbClr val="000000"/>
                </a:solidFill>
                <a:latin typeface="Calibri" pitchFamily="34" charset="0"/>
              </a:rPr>
              <a:t>sağlanmaması strese neden olur</a:t>
            </a:r>
          </a:p>
          <a:p>
            <a:pPr eaLnBrk="1" hangingPunct="1">
              <a:buFont typeface="Wingdings" pitchFamily="2" charset="2"/>
              <a:buChar char="§"/>
            </a:pPr>
            <a:r>
              <a:rPr lang="tr-TR" sz="1400" i="1" noProof="1">
                <a:solidFill>
                  <a:srgbClr val="000000"/>
                </a:solidFill>
                <a:latin typeface="Calibri" pitchFamily="34" charset="0"/>
              </a:rPr>
              <a:t>İş güvencesizliği ve düşük ücret</a:t>
            </a:r>
          </a:p>
          <a:p>
            <a:pPr eaLnBrk="1" hangingPunct="1">
              <a:buFont typeface="Wingdings" pitchFamily="2" charset="2"/>
              <a:buChar char="§"/>
            </a:pPr>
            <a:r>
              <a:rPr lang="tr-TR" sz="1400" i="1" noProof="1">
                <a:solidFill>
                  <a:srgbClr val="000000"/>
                </a:solidFill>
                <a:latin typeface="Calibri" pitchFamily="34" charset="0"/>
              </a:rPr>
              <a:t>İşte eskimiş olarak görülme,</a:t>
            </a:r>
          </a:p>
          <a:p>
            <a:pPr eaLnBrk="1" hangingPunct="1">
              <a:buFont typeface="Wingdings" pitchFamily="2" charset="2"/>
              <a:buChar char="§"/>
            </a:pPr>
            <a:r>
              <a:rPr lang="tr-TR" sz="1400" i="1" noProof="1">
                <a:solidFill>
                  <a:srgbClr val="000000"/>
                </a:solidFill>
                <a:latin typeface="Calibri" pitchFamily="34" charset="0"/>
              </a:rPr>
              <a:t>Statü uyuşmazlığı (geçmişle…),</a:t>
            </a:r>
          </a:p>
        </p:txBody>
      </p:sp>
      <p:sp>
        <p:nvSpPr>
          <p:cNvPr id="42" name="Text Box 19"/>
          <p:cNvSpPr txBox="1">
            <a:spLocks noChangeArrowheads="1"/>
          </p:cNvSpPr>
          <p:nvPr/>
        </p:nvSpPr>
        <p:spPr bwMode="gray">
          <a:xfrm>
            <a:off x="3006725" y="911225"/>
            <a:ext cx="3048000" cy="114935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i="1" noProof="1">
                <a:solidFill>
                  <a:srgbClr val="FFFFFF"/>
                </a:solidFill>
                <a:latin typeface="Calibri" pitchFamily="34" charset="0"/>
              </a:rPr>
              <a:t>Kişi bir örgütün parçası olmayı; kendi </a:t>
            </a:r>
            <a:r>
              <a:rPr lang="tr-TR" sz="1400" b="1" i="1" noProof="1">
                <a:solidFill>
                  <a:srgbClr val="FFFFFF"/>
                </a:solidFill>
                <a:latin typeface="Calibri" pitchFamily="34" charset="0"/>
              </a:rPr>
              <a:t>kimliği, özgürlüğü ve özerkliği </a:t>
            </a:r>
            <a:r>
              <a:rPr lang="tr-TR" sz="1400" i="1" noProof="1">
                <a:solidFill>
                  <a:srgbClr val="FFFFFF"/>
                </a:solidFill>
                <a:latin typeface="Calibri" pitchFamily="34" charset="0"/>
              </a:rPr>
              <a:t>için bir tehdit olarak algılayabilir.</a:t>
            </a:r>
          </a:p>
          <a:p>
            <a:pPr algn="ctr" eaLnBrk="1" hangingPunct="1"/>
            <a:r>
              <a:rPr lang="tr-TR" sz="1400" b="1" i="1" noProof="1">
                <a:solidFill>
                  <a:srgbClr val="FFFFFF"/>
                </a:solidFill>
                <a:latin typeface="Calibri" pitchFamily="34" charset="0"/>
              </a:rPr>
              <a:t>Görev , sorun çözme, gelişme çevresi </a:t>
            </a:r>
            <a:r>
              <a:rPr lang="tr-TR" sz="1400" i="1" noProof="1">
                <a:solidFill>
                  <a:srgbClr val="FFFFFF"/>
                </a:solidFill>
                <a:latin typeface="Calibri" pitchFamily="34" charset="0"/>
              </a:rPr>
              <a:t>olarak örgüt</a:t>
            </a:r>
            <a:r>
              <a:rPr lang="tr-TR" sz="1400" b="1" i="1" noProof="1">
                <a:solidFill>
                  <a:srgbClr val="FFFFFF"/>
                </a:solidFill>
                <a:latin typeface="Calibri" pitchFamily="34" charset="0"/>
              </a:rPr>
              <a:t> yetersiz ise; Stres</a:t>
            </a:r>
            <a:endParaRPr lang="tr-TR" sz="1400" i="1" noProof="1">
              <a:solidFill>
                <a:srgbClr val="FFFFFF"/>
              </a:solidFill>
              <a:latin typeface="Calibri" pitchFamily="34" charset="0"/>
            </a:endParaRPr>
          </a:p>
        </p:txBody>
      </p:sp>
      <p:sp>
        <p:nvSpPr>
          <p:cNvPr id="43" name="Text Box 20"/>
          <p:cNvSpPr txBox="1">
            <a:spLocks noChangeArrowheads="1"/>
          </p:cNvSpPr>
          <p:nvPr/>
        </p:nvSpPr>
        <p:spPr bwMode="gray">
          <a:xfrm>
            <a:off x="11113" y="5491163"/>
            <a:ext cx="3017837" cy="1241425"/>
          </a:xfrm>
          <a:prstGeom prst="rect">
            <a:avLst/>
          </a:prstGeom>
          <a:noFill/>
          <a:ln w="9525">
            <a:solidFill>
              <a:srgbClr val="C0C0C0"/>
            </a:solidFill>
            <a:miter lim="800000"/>
            <a:headEnd/>
            <a:tailEnd/>
          </a:ln>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endParaRPr lang="tr-TR" sz="600" i="1" noProof="1">
              <a:solidFill>
                <a:srgbClr val="080808"/>
              </a:solidFill>
              <a:latin typeface="Calibri" pitchFamily="34" charset="0"/>
            </a:endParaRPr>
          </a:p>
          <a:p>
            <a:pPr algn="ctr" eaLnBrk="1" hangingPunct="1"/>
            <a:r>
              <a:rPr lang="tr-TR" sz="1400" b="1" i="1" noProof="1">
                <a:solidFill>
                  <a:srgbClr val="080808"/>
                </a:solidFill>
                <a:latin typeface="Calibri" pitchFamily="34" charset="0"/>
              </a:rPr>
              <a:t>Örgütsel Rol;</a:t>
            </a:r>
          </a:p>
          <a:p>
            <a:pPr eaLnBrk="1" hangingPunct="1">
              <a:buFont typeface="Wingdings" pitchFamily="2" charset="2"/>
              <a:buChar char="§"/>
            </a:pPr>
            <a:r>
              <a:rPr lang="tr-TR" sz="1400" i="1" noProof="1">
                <a:solidFill>
                  <a:srgbClr val="080808"/>
                </a:solidFill>
                <a:latin typeface="Calibri" pitchFamily="34" charset="0"/>
              </a:rPr>
              <a:t>Rol belirsizliği (bilgilendirmeme),</a:t>
            </a:r>
          </a:p>
          <a:p>
            <a:pPr eaLnBrk="1" hangingPunct="1">
              <a:buFont typeface="Wingdings" pitchFamily="2" charset="2"/>
              <a:buChar char="§"/>
            </a:pPr>
            <a:r>
              <a:rPr lang="tr-TR" sz="1400" i="1" noProof="1">
                <a:solidFill>
                  <a:srgbClr val="080808"/>
                </a:solidFill>
                <a:latin typeface="Calibri" pitchFamily="34" charset="0"/>
              </a:rPr>
              <a:t>Rol çatışması (değerleriyle-birbiriyle),</a:t>
            </a:r>
          </a:p>
          <a:p>
            <a:pPr eaLnBrk="1" hangingPunct="1">
              <a:buFont typeface="Wingdings" pitchFamily="2" charset="2"/>
              <a:buChar char="§"/>
            </a:pPr>
            <a:r>
              <a:rPr lang="tr-TR" sz="1400" i="1" noProof="1">
                <a:solidFill>
                  <a:srgbClr val="080808"/>
                </a:solidFill>
                <a:latin typeface="Calibri" pitchFamily="34" charset="0"/>
              </a:rPr>
              <a:t>Rol yetersizliği (yetenek-eğitim atıl),</a:t>
            </a:r>
          </a:p>
          <a:p>
            <a:pPr eaLnBrk="1" hangingPunct="1">
              <a:buFont typeface="Wingdings" pitchFamily="2" charset="2"/>
              <a:buChar char="§"/>
            </a:pPr>
            <a:r>
              <a:rPr lang="tr-TR" sz="1400" i="1" noProof="1">
                <a:solidFill>
                  <a:srgbClr val="080808"/>
                </a:solidFill>
                <a:latin typeface="Calibri" pitchFamily="34" charset="0"/>
              </a:rPr>
              <a:t>Sorumluluk artışı,</a:t>
            </a:r>
          </a:p>
        </p:txBody>
      </p:sp>
      <p:sp>
        <p:nvSpPr>
          <p:cNvPr id="44" name="Rectangle 31"/>
          <p:cNvSpPr txBox="1">
            <a:spLocks noChangeArrowheads="1"/>
          </p:cNvSpPr>
          <p:nvPr/>
        </p:nvSpPr>
        <p:spPr bwMode="gray">
          <a:xfrm>
            <a:off x="109183" y="411163"/>
            <a:ext cx="8939284"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rPr>
              <a:t>İŞİN YAPILDIĞI KOŞULLAR VE İŞ ÇEVRESİ (Context)</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22913" name="Oval 20"/>
          <p:cNvSpPr>
            <a:spLocks noChangeArrowheads="1"/>
          </p:cNvSpPr>
          <p:nvPr/>
        </p:nvSpPr>
        <p:spPr bwMode="auto">
          <a:xfrm>
            <a:off x="3303588" y="2843213"/>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tr-TR" sz="1000" b="1">
                <a:solidFill>
                  <a:srgbClr val="000000"/>
                </a:solidFill>
              </a:rPr>
              <a:t>4</a:t>
            </a:r>
            <a:endParaRPr lang="de-DE" sz="1000" b="1">
              <a:solidFill>
                <a:srgbClr val="000000"/>
              </a:solidFill>
            </a:endParaRPr>
          </a:p>
        </p:txBody>
      </p:sp>
      <p:sp>
        <p:nvSpPr>
          <p:cNvPr id="122914" name="Oval 20"/>
          <p:cNvSpPr>
            <a:spLocks noChangeArrowheads="1"/>
          </p:cNvSpPr>
          <p:nvPr/>
        </p:nvSpPr>
        <p:spPr bwMode="auto">
          <a:xfrm>
            <a:off x="5605463" y="2903538"/>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tr-TR" sz="1000" b="1">
                <a:solidFill>
                  <a:srgbClr val="000000"/>
                </a:solidFill>
              </a:rPr>
              <a:t>5</a:t>
            </a:r>
            <a:endParaRPr lang="de-DE" sz="1000" b="1">
              <a:solidFill>
                <a:srgbClr val="000000"/>
              </a:solidFill>
            </a:endParaRPr>
          </a:p>
        </p:txBody>
      </p:sp>
      <p:sp>
        <p:nvSpPr>
          <p:cNvPr id="122915" name="Oval 20"/>
          <p:cNvSpPr>
            <a:spLocks noChangeArrowheads="1"/>
          </p:cNvSpPr>
          <p:nvPr/>
        </p:nvSpPr>
        <p:spPr bwMode="auto">
          <a:xfrm>
            <a:off x="4437063" y="4902200"/>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tr-TR" sz="1000" b="1">
                <a:solidFill>
                  <a:srgbClr val="000000"/>
                </a:solidFill>
              </a:rPr>
              <a:t>6</a:t>
            </a:r>
            <a:endParaRPr lang="de-DE" sz="1000" b="1">
              <a:solidFill>
                <a:srgbClr val="000000"/>
              </a:solidFill>
            </a:endParaRPr>
          </a:p>
        </p:txBody>
      </p:sp>
      <p:sp>
        <p:nvSpPr>
          <p:cNvPr id="49" name="Text Box 19"/>
          <p:cNvSpPr txBox="1">
            <a:spLocks noChangeArrowheads="1"/>
          </p:cNvSpPr>
          <p:nvPr/>
        </p:nvSpPr>
        <p:spPr bwMode="gray">
          <a:xfrm>
            <a:off x="319088" y="2382838"/>
            <a:ext cx="1909762" cy="933450"/>
          </a:xfrm>
          <a:prstGeom prst="rect">
            <a:avLst/>
          </a:prstGeom>
          <a:noFill/>
          <a:ln w="9525">
            <a:solidFill>
              <a:srgbClr val="C0C0C0"/>
            </a:solidFill>
            <a:miter lim="800000"/>
            <a:headEnd/>
            <a:tailEnd/>
          </a:ln>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i="1" noProof="1">
                <a:solidFill>
                  <a:srgbClr val="FFFFFF"/>
                </a:solidFill>
                <a:latin typeface="Calibri" pitchFamily="34" charset="0"/>
              </a:rPr>
              <a:t>İş-Ev Çatışması;</a:t>
            </a:r>
          </a:p>
          <a:p>
            <a:pPr eaLnBrk="1" hangingPunct="1">
              <a:buFont typeface="Wingdings" pitchFamily="2" charset="2"/>
              <a:buChar char="§"/>
            </a:pPr>
            <a:r>
              <a:rPr lang="tr-TR" sz="1400" i="1" noProof="1">
                <a:solidFill>
                  <a:srgbClr val="FFFFFF"/>
                </a:solidFill>
                <a:latin typeface="Calibri" pitchFamily="34" charset="0"/>
              </a:rPr>
              <a:t>Ev ile zaman istemi </a:t>
            </a:r>
          </a:p>
          <a:p>
            <a:pPr eaLnBrk="1" hangingPunct="1">
              <a:buFont typeface="Wingdings" pitchFamily="2" charset="2"/>
              <a:buChar char="§"/>
            </a:pPr>
            <a:r>
              <a:rPr lang="tr-TR" sz="1400" i="1" noProof="1">
                <a:solidFill>
                  <a:srgbClr val="FFFFFF"/>
                </a:solidFill>
                <a:latin typeface="Calibri" pitchFamily="34" charset="0"/>
              </a:rPr>
              <a:t>İşe yönelik taahhütler </a:t>
            </a:r>
          </a:p>
          <a:p>
            <a:pPr eaLnBrk="1" hangingPunct="1">
              <a:buFont typeface="Wingdings" pitchFamily="2" charset="2"/>
              <a:buChar char="§"/>
            </a:pPr>
            <a:r>
              <a:rPr lang="tr-TR" sz="1400" i="1" noProof="1">
                <a:solidFill>
                  <a:srgbClr val="FFFFFF"/>
                </a:solidFill>
                <a:latin typeface="Calibri" pitchFamily="34" charset="0"/>
              </a:rPr>
              <a:t>Destek ile ilgili</a:t>
            </a:r>
          </a:p>
        </p:txBody>
      </p:sp>
      <p:sp>
        <p:nvSpPr>
          <p:cNvPr id="50" name="Text Box 13"/>
          <p:cNvSpPr txBox="1">
            <a:spLocks noChangeArrowheads="1"/>
          </p:cNvSpPr>
          <p:nvPr/>
        </p:nvSpPr>
        <p:spPr bwMode="gray">
          <a:xfrm>
            <a:off x="6324600" y="1169988"/>
            <a:ext cx="2770188" cy="158115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lIns="0" tIns="36000" rIns="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i="1" noProof="1">
                <a:solidFill>
                  <a:srgbClr val="FFFFFF"/>
                </a:solidFill>
                <a:latin typeface="Calibri" pitchFamily="34" charset="0"/>
              </a:rPr>
              <a:t>Kişiler arası ilişkilerde ;</a:t>
            </a:r>
          </a:p>
          <a:p>
            <a:pPr algn="ctr" eaLnBrk="1" hangingPunct="1"/>
            <a:r>
              <a:rPr lang="tr-TR" sz="1400" i="1" noProof="1">
                <a:solidFill>
                  <a:srgbClr val="FFFFFF"/>
                </a:solidFill>
                <a:latin typeface="Calibri" pitchFamily="34" charset="0"/>
              </a:rPr>
              <a:t>Sosyal desteğin azalması sıkıntı hissini, duygusal tükenmeyi, iş gerilimini ve iş doyumsuzluğu artırır. </a:t>
            </a:r>
          </a:p>
          <a:p>
            <a:pPr algn="ctr" eaLnBrk="1" hangingPunct="1"/>
            <a:endParaRPr lang="tr-TR" sz="1400" i="1" noProof="1">
              <a:solidFill>
                <a:srgbClr val="FFFFFF"/>
              </a:solidFill>
              <a:latin typeface="Calibri" pitchFamily="34" charset="0"/>
            </a:endParaRPr>
          </a:p>
          <a:p>
            <a:pPr algn="ctr" eaLnBrk="1" hangingPunct="1"/>
            <a:r>
              <a:rPr lang="tr-TR" sz="1400" i="1" noProof="1">
                <a:solidFill>
                  <a:srgbClr val="FFFFFF"/>
                </a:solidFill>
                <a:latin typeface="Calibri" pitchFamily="34" charset="0"/>
              </a:rPr>
              <a:t>İşte şiddet ve taciz (mobbing) olayları %40 depresyon nedenidir.</a:t>
            </a:r>
          </a:p>
        </p:txBody>
      </p:sp>
      <p:sp>
        <p:nvSpPr>
          <p:cNvPr id="51" name="Text Box 14"/>
          <p:cNvSpPr txBox="1">
            <a:spLocks noChangeArrowheads="1"/>
          </p:cNvSpPr>
          <p:nvPr/>
        </p:nvSpPr>
        <p:spPr bwMode="gray">
          <a:xfrm>
            <a:off x="5964238" y="5667375"/>
            <a:ext cx="3162300" cy="646113"/>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i="1" noProof="1">
                <a:solidFill>
                  <a:srgbClr val="000000"/>
                </a:solidFill>
                <a:latin typeface="Calibri" pitchFamily="34" charset="0"/>
              </a:rPr>
              <a:t>Denetim yetersizliği/kaybı «karar serbestisinin azalması» stresi, sıkıntıyı, depresyonu, isteksizliği ve tükenmeyi artırır. </a:t>
            </a:r>
          </a:p>
        </p:txBody>
      </p:sp>
      <p:cxnSp>
        <p:nvCxnSpPr>
          <p:cNvPr id="8" name="Dirsek Bağlayıcısı 7"/>
          <p:cNvCxnSpPr/>
          <p:nvPr/>
        </p:nvCxnSpPr>
        <p:spPr>
          <a:xfrm>
            <a:off x="2247900" y="2566988"/>
            <a:ext cx="1046163" cy="425450"/>
          </a:xfrm>
          <a:prstGeom prst="bentConnector3">
            <a:avLst>
              <a:gd name="adj1" fmla="val 32714"/>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Dirsek Bağlayıcısı 51"/>
          <p:cNvCxnSpPr/>
          <p:nvPr/>
        </p:nvCxnSpPr>
        <p:spPr>
          <a:xfrm rot="10800000" flipV="1">
            <a:off x="4713288" y="2081213"/>
            <a:ext cx="1123950" cy="304800"/>
          </a:xfrm>
          <a:prstGeom prst="bentConnector3">
            <a:avLst>
              <a:gd name="adj1" fmla="val -48"/>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Dirsek Bağlayıcısı 59"/>
          <p:cNvCxnSpPr/>
          <p:nvPr/>
        </p:nvCxnSpPr>
        <p:spPr>
          <a:xfrm flipV="1">
            <a:off x="1571625" y="4387850"/>
            <a:ext cx="1704975" cy="1069975"/>
          </a:xfrm>
          <a:prstGeom prst="bentConnector3">
            <a:avLst>
              <a:gd name="adj1" fmla="val -303"/>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Dirsek Bağlayıcısı 74"/>
          <p:cNvCxnSpPr/>
          <p:nvPr/>
        </p:nvCxnSpPr>
        <p:spPr>
          <a:xfrm>
            <a:off x="5840413" y="4386263"/>
            <a:ext cx="747712" cy="515937"/>
          </a:xfrm>
          <a:prstGeom prst="bentConnector3">
            <a:avLst>
              <a:gd name="adj1" fmla="val 50000"/>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Dirsek Bağlayıcısı 79"/>
          <p:cNvCxnSpPr/>
          <p:nvPr/>
        </p:nvCxnSpPr>
        <p:spPr>
          <a:xfrm rot="10800000" flipV="1">
            <a:off x="5856288" y="2795588"/>
            <a:ext cx="1535112" cy="304800"/>
          </a:xfrm>
          <a:prstGeom prst="bentConnector3">
            <a:avLst>
              <a:gd name="adj1" fmla="val -870"/>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Dirsek Bağlayıcısı 83"/>
          <p:cNvCxnSpPr/>
          <p:nvPr/>
        </p:nvCxnSpPr>
        <p:spPr>
          <a:xfrm>
            <a:off x="4668838" y="5043488"/>
            <a:ext cx="1304925" cy="946150"/>
          </a:xfrm>
          <a:prstGeom prst="bentConnector3">
            <a:avLst>
              <a:gd name="adj1" fmla="val 50000"/>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circle(in)">
                                      <p:cBhvr>
                                        <p:cTn id="11" dur="500"/>
                                        <p:tgtEl>
                                          <p:spTgt spid="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childTnLst>
                          </p:cTn>
                        </p:par>
                        <p:par>
                          <p:cTn id="17" fill="hold" nodeType="afterGroup">
                            <p:stCondLst>
                              <p:cond delay="500"/>
                            </p:stCondLst>
                            <p:childTnLst>
                              <p:par>
                                <p:cTn id="18" presetID="6"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ircle(in)">
                                      <p:cBhvr>
                                        <p:cTn id="20" dur="500"/>
                                        <p:tgtEl>
                                          <p:spTgt spid="4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down)">
                                      <p:cBhvr>
                                        <p:cTn id="25" dur="500"/>
                                        <p:tgtEl>
                                          <p:spTgt spid="75"/>
                                        </p:tgtEl>
                                      </p:cBhvr>
                                    </p:animEffect>
                                  </p:childTnLst>
                                </p:cTn>
                              </p:par>
                            </p:childTnLst>
                          </p:cTn>
                        </p:par>
                        <p:par>
                          <p:cTn id="26" fill="hold" nodeType="afterGroup">
                            <p:stCondLst>
                              <p:cond delay="500"/>
                            </p:stCondLst>
                            <p:childTnLst>
                              <p:par>
                                <p:cTn id="27" presetID="6" presetClass="entr" presetSubtype="16"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circle(in)">
                                      <p:cBhvr>
                                        <p:cTn id="29" dur="500"/>
                                        <p:tgtEl>
                                          <p:spTgt spid="4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nodeType="afterGroup">
                            <p:stCondLst>
                              <p:cond delay="500"/>
                            </p:stCondLst>
                            <p:childTnLst>
                              <p:par>
                                <p:cTn id="36" presetID="6" presetClass="entr" presetSubtype="16"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circle(in)">
                                      <p:cBhvr>
                                        <p:cTn id="38" dur="500"/>
                                        <p:tgtEl>
                                          <p:spTgt spid="4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down)">
                                      <p:cBhvr>
                                        <p:cTn id="43" dur="500"/>
                                        <p:tgtEl>
                                          <p:spTgt spid="80"/>
                                        </p:tgtEl>
                                      </p:cBhvr>
                                    </p:animEffect>
                                  </p:childTnLst>
                                </p:cTn>
                              </p:par>
                            </p:childTnLst>
                          </p:cTn>
                        </p:par>
                        <p:par>
                          <p:cTn id="44" fill="hold" nodeType="afterGroup">
                            <p:stCondLst>
                              <p:cond delay="500"/>
                            </p:stCondLst>
                            <p:childTnLst>
                              <p:par>
                                <p:cTn id="45" presetID="6" presetClass="entr" presetSubtype="16"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circle(in)">
                                      <p:cBhvr>
                                        <p:cTn id="47" dur="500"/>
                                        <p:tgtEl>
                                          <p:spTgt spid="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down)">
                                      <p:cBhvr>
                                        <p:cTn id="52" dur="500"/>
                                        <p:tgtEl>
                                          <p:spTgt spid="84"/>
                                        </p:tgtEl>
                                      </p:cBhvr>
                                    </p:animEffect>
                                  </p:childTnLst>
                                </p:cTn>
                              </p:par>
                            </p:childTnLst>
                          </p:cTn>
                        </p:par>
                        <p:par>
                          <p:cTn id="53" fill="hold" nodeType="afterGroup">
                            <p:stCondLst>
                              <p:cond delay="500"/>
                            </p:stCondLst>
                            <p:childTnLst>
                              <p:par>
                                <p:cTn id="54" presetID="6" presetClass="entr" presetSubtype="16"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circle(in)">
                                      <p:cBhvr>
                                        <p:cTn id="5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9" grpId="0" animBg="1"/>
      <p:bldP spid="50"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95805" y="2366776"/>
            <a:ext cx="8782476" cy="2921887"/>
          </a:xfrm>
          <a:prstGeom prst="rect">
            <a:avLst/>
          </a:prstGeom>
          <a:noFill/>
          <a:ln w="9525" algn="ctr">
            <a:noFill/>
            <a:round/>
            <a:headEnd/>
            <a:tailEnd/>
          </a:ln>
        </p:spPr>
        <p:txBody>
          <a:bodyPr wrap="none" anchor="ctr"/>
          <a:lstStyle/>
          <a:p>
            <a:pPr marL="36000" algn="ctr">
              <a:defRPr/>
            </a:pP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İşin İçeriği</a:t>
            </a:r>
          </a:p>
        </p:txBody>
      </p:sp>
      <p:sp>
        <p:nvSpPr>
          <p:cNvPr id="124933" name="Oval 16"/>
          <p:cNvSpPr>
            <a:spLocks noChangeArrowheads="1"/>
          </p:cNvSpPr>
          <p:nvPr/>
        </p:nvSpPr>
        <p:spPr bwMode="auto">
          <a:xfrm>
            <a:off x="3914775" y="2068513"/>
            <a:ext cx="1144588" cy="1146175"/>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tr-TR" sz="6600" b="1">
                <a:solidFill>
                  <a:srgbClr val="FFFFFF"/>
                </a:solidFill>
              </a:rPr>
              <a:t>2</a:t>
            </a:r>
          </a:p>
        </p:txBody>
      </p:sp>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İş Çevresi ve Techizat</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algn="ctr">
              <a:buClr>
                <a:srgbClr val="292929"/>
              </a:buClr>
            </a:pPr>
            <a:endParaRPr lang="tr-TR" sz="2000" b="1" i="1" dirty="0">
              <a:solidFill>
                <a:srgbClr val="000000"/>
              </a:solidFill>
              <a:latin typeface="Calibri" pitchFamily="34" charset="0"/>
            </a:endParaRPr>
          </a:p>
          <a:p>
            <a:pPr lvl="1">
              <a:buClr>
                <a:srgbClr val="292929"/>
              </a:buClr>
            </a:pPr>
            <a:r>
              <a:rPr lang="tr-TR" sz="2000" b="1" i="1" dirty="0">
                <a:solidFill>
                  <a:srgbClr val="000000"/>
                </a:solidFill>
                <a:latin typeface="Calibri" pitchFamily="34" charset="0"/>
              </a:rPr>
              <a:t>Teçhizat ve tesislerin;</a:t>
            </a:r>
          </a:p>
          <a:p>
            <a:pPr lvl="2" indent="324000">
              <a:buClr>
                <a:srgbClr val="292929"/>
              </a:buClr>
              <a:buFont typeface="Arial" charset="0"/>
              <a:buAutoNum type="arabicPeriod"/>
            </a:pPr>
            <a:r>
              <a:rPr lang="tr-TR" sz="2000" b="1" i="1" dirty="0">
                <a:solidFill>
                  <a:srgbClr val="000000"/>
                </a:solidFill>
                <a:latin typeface="Calibri" pitchFamily="34" charset="0"/>
              </a:rPr>
              <a:t>Güvenilirlik</a:t>
            </a:r>
          </a:p>
          <a:p>
            <a:pPr lvl="2" indent="324000">
              <a:buClr>
                <a:srgbClr val="292929"/>
              </a:buClr>
              <a:buFont typeface="Arial" charset="0"/>
              <a:buAutoNum type="arabicPeriod"/>
            </a:pPr>
            <a:r>
              <a:rPr lang="tr-TR" sz="2000" b="1" i="1" dirty="0">
                <a:solidFill>
                  <a:srgbClr val="000000"/>
                </a:solidFill>
                <a:latin typeface="Calibri" pitchFamily="34" charset="0"/>
              </a:rPr>
              <a:t>Uygunluk</a:t>
            </a:r>
          </a:p>
          <a:p>
            <a:pPr lvl="2" indent="324000">
              <a:buClr>
                <a:srgbClr val="292929"/>
              </a:buClr>
              <a:buFont typeface="Arial" charset="0"/>
              <a:buAutoNum type="arabicPeriod"/>
            </a:pPr>
            <a:r>
              <a:rPr lang="tr-TR" sz="2000" b="1" i="1" dirty="0">
                <a:solidFill>
                  <a:srgbClr val="000000"/>
                </a:solidFill>
                <a:latin typeface="Calibri" pitchFamily="34" charset="0"/>
              </a:rPr>
              <a:t>Ulaşılabilirlik</a:t>
            </a:r>
          </a:p>
          <a:p>
            <a:pPr lvl="2" indent="324000">
              <a:buClr>
                <a:srgbClr val="292929"/>
              </a:buClr>
              <a:buFont typeface="Arial" charset="0"/>
              <a:buAutoNum type="arabicPeriod"/>
            </a:pPr>
            <a:r>
              <a:rPr lang="tr-TR" sz="2000" b="1" i="1" dirty="0">
                <a:solidFill>
                  <a:srgbClr val="000000"/>
                </a:solidFill>
                <a:latin typeface="Calibri" pitchFamily="34" charset="0"/>
              </a:rPr>
              <a:t>Bakım ve onarım sorunları</a:t>
            </a:r>
          </a:p>
        </p:txBody>
      </p:sp>
      <p:sp>
        <p:nvSpPr>
          <p:cNvPr id="12595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5958" name="Group 9"/>
          <p:cNvGrpSpPr>
            <a:grpSpLocks/>
          </p:cNvGrpSpPr>
          <p:nvPr/>
        </p:nvGrpSpPr>
        <p:grpSpPr bwMode="auto">
          <a:xfrm>
            <a:off x="323850" y="1555750"/>
            <a:ext cx="1482725" cy="1482725"/>
            <a:chOff x="1710" y="1035"/>
            <a:chExt cx="2316" cy="2316"/>
          </a:xfrm>
        </p:grpSpPr>
        <p:grpSp>
          <p:nvGrpSpPr>
            <p:cNvPr id="125962" name="Group 10"/>
            <p:cNvGrpSpPr>
              <a:grpSpLocks/>
            </p:cNvGrpSpPr>
            <p:nvPr/>
          </p:nvGrpSpPr>
          <p:grpSpPr bwMode="auto">
            <a:xfrm rot="3600000">
              <a:off x="1710" y="1035"/>
              <a:ext cx="2316" cy="2316"/>
              <a:chOff x="1710" y="1035"/>
              <a:chExt cx="2316" cy="2316"/>
            </a:xfrm>
          </p:grpSpPr>
          <p:sp>
            <p:nvSpPr>
              <p:cNvPr id="12596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2596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2596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25963" name="Group 14"/>
            <p:cNvGrpSpPr>
              <a:grpSpLocks/>
            </p:cNvGrpSpPr>
            <p:nvPr/>
          </p:nvGrpSpPr>
          <p:grpSpPr bwMode="auto">
            <a:xfrm rot="7200000">
              <a:off x="2059" y="1386"/>
              <a:ext cx="1616" cy="1614"/>
              <a:chOff x="2060" y="1387"/>
              <a:chExt cx="1616" cy="1614"/>
            </a:xfrm>
          </p:grpSpPr>
          <p:sp>
            <p:nvSpPr>
              <p:cNvPr id="12596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2596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2596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5961"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1</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07524" name="AutoShape 8"/>
          <p:cNvSpPr>
            <a:spLocks noChangeAspect="1" noChangeArrowheads="1" noTextEdit="1"/>
          </p:cNvSpPr>
          <p:nvPr/>
        </p:nvSpPr>
        <p:spPr bwMode="gray">
          <a:xfrm flipH="1">
            <a:off x="6030913" y="34813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 name="AutoShape 5"/>
          <p:cNvSpPr>
            <a:spLocks noChangeArrowheads="1"/>
          </p:cNvSpPr>
          <p:nvPr/>
        </p:nvSpPr>
        <p:spPr bwMode="auto">
          <a:xfrm>
            <a:off x="3497263" y="1228725"/>
            <a:ext cx="2286000" cy="952500"/>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r>
              <a:rPr lang="tr-TR" sz="2000" b="1" dirty="0">
                <a:solidFill>
                  <a:srgbClr val="000000"/>
                </a:solidFill>
                <a:latin typeface="Calibri" pitchFamily="34" charset="0"/>
                <a:cs typeface="Calibri" pitchFamily="34" charset="0"/>
              </a:rPr>
              <a:t>Psikososyal </a:t>
            </a:r>
          </a:p>
          <a:p>
            <a:pPr algn="ctr">
              <a:defRPr/>
            </a:pPr>
            <a:r>
              <a:rPr lang="tr-TR" sz="2000" b="1" dirty="0">
                <a:solidFill>
                  <a:srgbClr val="000000"/>
                </a:solidFill>
                <a:latin typeface="Calibri" pitchFamily="34" charset="0"/>
                <a:cs typeface="Calibri" pitchFamily="34" charset="0"/>
              </a:rPr>
              <a:t>Tehlikeler</a:t>
            </a:r>
            <a:endParaRPr lang="zh-CN" altLang="zh-CN" sz="2000" b="1" dirty="0">
              <a:solidFill>
                <a:srgbClr val="000000"/>
              </a:solidFill>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8" name="AutoShape 5"/>
          <p:cNvSpPr>
            <a:spLocks noChangeArrowheads="1"/>
          </p:cNvSpPr>
          <p:nvPr/>
        </p:nvSpPr>
        <p:spPr bwMode="auto">
          <a:xfrm>
            <a:off x="3497263" y="2900363"/>
            <a:ext cx="2286000" cy="952500"/>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endParaRPr lang="tr-TR" sz="2000" b="1" dirty="0">
              <a:solidFill>
                <a:srgbClr val="000000"/>
              </a:solidFill>
              <a:latin typeface="Calibri" pitchFamily="34" charset="0"/>
              <a:cs typeface="Calibri" pitchFamily="34" charset="0"/>
            </a:endParaRPr>
          </a:p>
          <a:p>
            <a:pPr algn="ctr">
              <a:defRPr/>
            </a:pPr>
            <a:r>
              <a:rPr lang="tr-TR" sz="2000" b="1" dirty="0">
                <a:solidFill>
                  <a:srgbClr val="000000"/>
                </a:solidFill>
                <a:latin typeface="Calibri" pitchFamily="34" charset="0"/>
                <a:cs typeface="Calibri" pitchFamily="34" charset="0"/>
              </a:rPr>
              <a:t>Kronik Stres</a:t>
            </a:r>
          </a:p>
          <a:p>
            <a:pPr algn="ctr" eaLnBrk="0" hangingPunct="0">
              <a:defRPr/>
            </a:pPr>
            <a:endParaRPr lang="zh-CN" altLang="zh-CN" sz="2000" b="1" dirty="0">
              <a:solidFill>
                <a:srgbClr val="000000"/>
              </a:solidFill>
              <a:latin typeface="Calibri" pitchFamily="34" charset="0"/>
              <a:cs typeface="Calibri" pitchFamily="34" charset="0"/>
            </a:endParaRPr>
          </a:p>
        </p:txBody>
      </p:sp>
      <p:sp>
        <p:nvSpPr>
          <p:cNvPr id="9" name="AutoShape 5"/>
          <p:cNvSpPr>
            <a:spLocks noChangeArrowheads="1"/>
          </p:cNvSpPr>
          <p:nvPr/>
        </p:nvSpPr>
        <p:spPr bwMode="auto">
          <a:xfrm>
            <a:off x="917575" y="4414838"/>
            <a:ext cx="2286000" cy="952500"/>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endParaRPr lang="tr-TR" sz="2000" b="1" dirty="0">
              <a:solidFill>
                <a:srgbClr val="000000"/>
              </a:solidFill>
              <a:latin typeface="Calibri" pitchFamily="34" charset="0"/>
              <a:cs typeface="Calibri" pitchFamily="34" charset="0"/>
            </a:endParaRPr>
          </a:p>
          <a:p>
            <a:pPr algn="ctr">
              <a:defRPr/>
            </a:pPr>
            <a:r>
              <a:rPr lang="tr-TR" sz="2000" b="1" dirty="0">
                <a:solidFill>
                  <a:srgbClr val="000000"/>
                </a:solidFill>
                <a:latin typeface="Calibri" pitchFamily="34" charset="0"/>
                <a:cs typeface="Calibri" pitchFamily="34" charset="0"/>
              </a:rPr>
              <a:t>Fiziksel </a:t>
            </a:r>
          </a:p>
          <a:p>
            <a:pPr algn="ctr">
              <a:defRPr/>
            </a:pPr>
            <a:r>
              <a:rPr lang="tr-TR" sz="2000" dirty="0">
                <a:solidFill>
                  <a:srgbClr val="000000"/>
                </a:solidFill>
                <a:latin typeface="Calibri" pitchFamily="34" charset="0"/>
                <a:cs typeface="Calibri" pitchFamily="34" charset="0"/>
              </a:rPr>
              <a:t>Sorunlar</a:t>
            </a:r>
          </a:p>
          <a:p>
            <a:pPr algn="ctr" eaLnBrk="0" hangingPunct="0">
              <a:defRPr/>
            </a:pPr>
            <a:endParaRPr lang="zh-CN" altLang="zh-CN" sz="2000" b="1" dirty="0">
              <a:solidFill>
                <a:srgbClr val="000000"/>
              </a:solidFill>
              <a:latin typeface="Calibri" pitchFamily="34" charset="0"/>
              <a:cs typeface="Calibri" pitchFamily="34" charset="0"/>
            </a:endParaRPr>
          </a:p>
        </p:txBody>
      </p:sp>
      <p:sp>
        <p:nvSpPr>
          <p:cNvPr id="10" name="AutoShape 5"/>
          <p:cNvSpPr>
            <a:spLocks noChangeArrowheads="1"/>
          </p:cNvSpPr>
          <p:nvPr/>
        </p:nvSpPr>
        <p:spPr bwMode="auto">
          <a:xfrm>
            <a:off x="3478213" y="4414838"/>
            <a:ext cx="2286000" cy="95250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a:solidFill>
                <a:srgbClr val="000000"/>
              </a:solidFill>
              <a:latin typeface="Calibri" pitchFamily="34" charset="0"/>
            </a:endParaRPr>
          </a:p>
          <a:p>
            <a:pPr algn="ctr"/>
            <a:r>
              <a:rPr lang="tr-TR" sz="2000" b="1">
                <a:solidFill>
                  <a:srgbClr val="000000"/>
                </a:solidFill>
                <a:latin typeface="Calibri" pitchFamily="34" charset="0"/>
              </a:rPr>
              <a:t>Davranışsal</a:t>
            </a:r>
          </a:p>
          <a:p>
            <a:pPr algn="ctr"/>
            <a:r>
              <a:rPr lang="tr-TR" sz="2000">
                <a:solidFill>
                  <a:srgbClr val="000000"/>
                </a:solidFill>
                <a:latin typeface="Calibri" pitchFamily="34" charset="0"/>
              </a:rPr>
              <a:t>Sorunlar</a:t>
            </a:r>
          </a:p>
          <a:p>
            <a:pPr algn="ctr" eaLnBrk="0" hangingPunct="0"/>
            <a:endParaRPr lang="zh-CN" altLang="zh-CN" sz="2000" b="1">
              <a:solidFill>
                <a:srgbClr val="000000"/>
              </a:solidFill>
              <a:latin typeface="Calibri" pitchFamily="34" charset="0"/>
              <a:ea typeface="宋体" pitchFamily="2" charset="-122"/>
            </a:endParaRPr>
          </a:p>
        </p:txBody>
      </p:sp>
      <p:sp>
        <p:nvSpPr>
          <p:cNvPr id="11" name="AutoShape 5"/>
          <p:cNvSpPr>
            <a:spLocks noChangeArrowheads="1"/>
          </p:cNvSpPr>
          <p:nvPr/>
        </p:nvSpPr>
        <p:spPr bwMode="auto">
          <a:xfrm>
            <a:off x="6042025" y="4414838"/>
            <a:ext cx="2286000" cy="95250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a:solidFill>
                <a:srgbClr val="000000"/>
              </a:solidFill>
              <a:latin typeface="Calibri" pitchFamily="34" charset="0"/>
            </a:endParaRPr>
          </a:p>
          <a:p>
            <a:pPr algn="ctr"/>
            <a:r>
              <a:rPr lang="tr-TR" sz="2000" b="1">
                <a:solidFill>
                  <a:srgbClr val="000000"/>
                </a:solidFill>
                <a:latin typeface="Calibri" pitchFamily="34" charset="0"/>
              </a:rPr>
              <a:t>Akıl Sağlığı</a:t>
            </a:r>
          </a:p>
          <a:p>
            <a:pPr algn="ctr"/>
            <a:r>
              <a:rPr lang="tr-TR" sz="2000">
                <a:solidFill>
                  <a:srgbClr val="000000"/>
                </a:solidFill>
                <a:latin typeface="Calibri" pitchFamily="34" charset="0"/>
              </a:rPr>
              <a:t>Sorunları</a:t>
            </a:r>
          </a:p>
          <a:p>
            <a:pPr algn="ctr" eaLnBrk="0" hangingPunct="0"/>
            <a:endParaRPr lang="zh-CN" altLang="zh-CN" sz="2000" b="1">
              <a:solidFill>
                <a:srgbClr val="000000"/>
              </a:solidFill>
              <a:latin typeface="Calibri" pitchFamily="34" charset="0"/>
              <a:ea typeface="宋体" pitchFamily="2" charset="-122"/>
            </a:endParaRPr>
          </a:p>
        </p:txBody>
      </p:sp>
      <p:sp>
        <p:nvSpPr>
          <p:cNvPr id="12" name="Aşağı Ok 11"/>
          <p:cNvSpPr/>
          <p:nvPr/>
        </p:nvSpPr>
        <p:spPr>
          <a:xfrm>
            <a:off x="4191000" y="2228850"/>
            <a:ext cx="876300" cy="614363"/>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tr-TR">
              <a:solidFill>
                <a:srgbClr val="000000"/>
              </a:solidFill>
            </a:endParaRPr>
          </a:p>
        </p:txBody>
      </p:sp>
      <p:sp>
        <p:nvSpPr>
          <p:cNvPr id="13" name="Freeform 7"/>
          <p:cNvSpPr>
            <a:spLocks/>
          </p:cNvSpPr>
          <p:nvPr/>
        </p:nvSpPr>
        <p:spPr bwMode="gray">
          <a:xfrm rot="16393577">
            <a:off x="5985669" y="3271044"/>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solidFill>
                <a:srgbClr val="000000"/>
              </a:solidFill>
            </a:endParaRPr>
          </a:p>
        </p:txBody>
      </p:sp>
      <p:sp>
        <p:nvSpPr>
          <p:cNvPr id="14" name="Freeform 9"/>
          <p:cNvSpPr>
            <a:spLocks/>
          </p:cNvSpPr>
          <p:nvPr/>
        </p:nvSpPr>
        <p:spPr bwMode="gray">
          <a:xfrm rot="5400000" flipH="1">
            <a:off x="2351882" y="3239294"/>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solidFill>
                <a:srgbClr val="000000"/>
              </a:solidFill>
            </a:endParaRPr>
          </a:p>
        </p:txBody>
      </p:sp>
      <p:sp>
        <p:nvSpPr>
          <p:cNvPr id="15" name="Aşağı Ok 14"/>
          <p:cNvSpPr/>
          <p:nvPr/>
        </p:nvSpPr>
        <p:spPr>
          <a:xfrm>
            <a:off x="4202113" y="3890963"/>
            <a:ext cx="876300" cy="485775"/>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tr-TR">
              <a:solidFill>
                <a:srgbClr val="000000"/>
              </a:solidFill>
            </a:endParaRPr>
          </a:p>
        </p:txBody>
      </p:sp>
      <p:sp>
        <p:nvSpPr>
          <p:cNvPr id="16"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Görev Tasarımı</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a:buClr>
                <a:srgbClr val="292929"/>
              </a:buClr>
            </a:pPr>
            <a:r>
              <a:rPr lang="tr-TR" sz="2000" b="1" i="1" dirty="0">
                <a:solidFill>
                  <a:srgbClr val="000000"/>
                </a:solidFill>
                <a:latin typeface="Calibri" pitchFamily="34" charset="0"/>
              </a:rPr>
              <a:t>İş içeriğindeki tehlikeli boyutlar; </a:t>
            </a:r>
          </a:p>
          <a:p>
            <a:pPr lvl="1" indent="324000">
              <a:buClr>
                <a:srgbClr val="292929"/>
              </a:buClr>
              <a:buFont typeface="Arial" charset="0"/>
              <a:buAutoNum type="arabicPeriod"/>
            </a:pPr>
            <a:r>
              <a:rPr lang="tr-TR" sz="2000" b="1" i="1" dirty="0">
                <a:solidFill>
                  <a:srgbClr val="000000"/>
                </a:solidFill>
                <a:latin typeface="Calibri" pitchFamily="34" charset="0"/>
              </a:rPr>
              <a:t>İşin değersiz olması, </a:t>
            </a:r>
          </a:p>
          <a:p>
            <a:pPr lvl="1" indent="324000">
              <a:buClr>
                <a:srgbClr val="292929"/>
              </a:buClr>
              <a:buFont typeface="Arial" charset="0"/>
              <a:buAutoNum type="arabicPeriod"/>
            </a:pPr>
            <a:r>
              <a:rPr lang="tr-TR" sz="2000" b="1" i="1" dirty="0">
                <a:solidFill>
                  <a:srgbClr val="000000"/>
                </a:solidFill>
                <a:latin typeface="Calibri" pitchFamily="34" charset="0"/>
              </a:rPr>
              <a:t>Vasıfların kullanılamaması,</a:t>
            </a:r>
          </a:p>
          <a:p>
            <a:pPr lvl="1" indent="324000">
              <a:buClr>
                <a:srgbClr val="292929"/>
              </a:buClr>
              <a:buFont typeface="Arial" charset="0"/>
              <a:buAutoNum type="arabicPeriod"/>
            </a:pPr>
            <a:r>
              <a:rPr lang="tr-TR" sz="2000" b="1" i="1" dirty="0">
                <a:solidFill>
                  <a:srgbClr val="000000"/>
                </a:solidFill>
                <a:latin typeface="Calibri" pitchFamily="34" charset="0"/>
              </a:rPr>
              <a:t>Görev çeşitliliğinin olmaması, </a:t>
            </a:r>
          </a:p>
          <a:p>
            <a:pPr lvl="1" indent="324000">
              <a:buClr>
                <a:srgbClr val="292929"/>
              </a:buClr>
              <a:buFont typeface="Arial" charset="0"/>
              <a:buAutoNum type="arabicPeriod"/>
            </a:pPr>
            <a:r>
              <a:rPr lang="tr-TR" sz="2000" b="1" i="1" dirty="0">
                <a:solidFill>
                  <a:srgbClr val="000000"/>
                </a:solidFill>
                <a:latin typeface="Calibri" pitchFamily="34" charset="0"/>
              </a:rPr>
              <a:t>Tekrarlayıcı işler, </a:t>
            </a:r>
          </a:p>
          <a:p>
            <a:pPr lvl="1" indent="324000">
              <a:buClr>
                <a:srgbClr val="292929"/>
              </a:buClr>
              <a:buFont typeface="Arial" charset="0"/>
              <a:buAutoNum type="arabicPeriod"/>
            </a:pPr>
            <a:r>
              <a:rPr lang="tr-TR" sz="2000" b="1" i="1" dirty="0" smtClean="0">
                <a:solidFill>
                  <a:srgbClr val="000000"/>
                </a:solidFill>
                <a:latin typeface="Calibri" pitchFamily="34" charset="0"/>
              </a:rPr>
              <a:t>Öğrenme </a:t>
            </a:r>
            <a:r>
              <a:rPr lang="tr-TR" sz="2000" b="1" i="1" dirty="0">
                <a:solidFill>
                  <a:srgbClr val="000000"/>
                </a:solidFill>
                <a:latin typeface="Calibri" pitchFamily="34" charset="0"/>
              </a:rPr>
              <a:t>fırsatı bulamama, </a:t>
            </a:r>
            <a:endParaRPr lang="tr-TR" sz="2000" b="1" i="1" dirty="0" smtClean="0">
              <a:solidFill>
                <a:srgbClr val="000000"/>
              </a:solidFill>
              <a:latin typeface="Calibri" pitchFamily="34" charset="0"/>
            </a:endParaRPr>
          </a:p>
          <a:p>
            <a:pPr lvl="1" indent="324000">
              <a:buClr>
                <a:srgbClr val="292929"/>
              </a:buClr>
              <a:buFont typeface="Arial" charset="0"/>
              <a:buAutoNum type="arabicPeriod"/>
            </a:pPr>
            <a:r>
              <a:rPr lang="tr-TR" sz="2000" b="1" i="1" dirty="0" smtClean="0">
                <a:solidFill>
                  <a:srgbClr val="000000"/>
                </a:solidFill>
                <a:latin typeface="Calibri" pitchFamily="34" charset="0"/>
              </a:rPr>
              <a:t>Belirsizlik (Geribildirim olmaması),</a:t>
            </a:r>
          </a:p>
          <a:p>
            <a:pPr lvl="1" indent="324000">
              <a:buClr>
                <a:srgbClr val="292929"/>
              </a:buClr>
              <a:buFont typeface="Arial" charset="0"/>
              <a:buAutoNum type="arabicPeriod"/>
            </a:pPr>
            <a:r>
              <a:rPr lang="tr-TR" sz="2000" b="1" i="1" dirty="0" smtClean="0">
                <a:solidFill>
                  <a:srgbClr val="000000"/>
                </a:solidFill>
                <a:latin typeface="Calibri" pitchFamily="34" charset="0"/>
              </a:rPr>
              <a:t>Yarı vasıflı ve vasıfsız çalıştırma,</a:t>
            </a:r>
            <a:endParaRPr lang="tr-TR" sz="2000" b="1" i="1" dirty="0">
              <a:solidFill>
                <a:srgbClr val="000000"/>
              </a:solidFill>
              <a:latin typeface="Calibri" pitchFamily="34" charset="0"/>
            </a:endParaRPr>
          </a:p>
          <a:p>
            <a:pPr lvl="1" indent="324000">
              <a:buClr>
                <a:srgbClr val="292929"/>
              </a:buClr>
              <a:buFont typeface="Arial" charset="0"/>
              <a:buAutoNum type="arabicPeriod"/>
            </a:pPr>
            <a:r>
              <a:rPr lang="tr-TR" sz="2000" b="1" i="1" dirty="0">
                <a:solidFill>
                  <a:srgbClr val="000000"/>
                </a:solidFill>
                <a:latin typeface="Calibri" pitchFamily="34" charset="0"/>
              </a:rPr>
              <a:t>İstem çatışmaları ve yetersiz kaynaklar.</a:t>
            </a:r>
          </a:p>
          <a:p>
            <a:pPr algn="ctr">
              <a:buClr>
                <a:srgbClr val="292929"/>
              </a:buClr>
            </a:pPr>
            <a:endParaRPr lang="tr-TR" sz="2000" b="1" i="1" dirty="0">
              <a:solidFill>
                <a:srgbClr val="000000"/>
              </a:solidFill>
              <a:latin typeface="Calibri" pitchFamily="34" charset="0"/>
            </a:endParaRPr>
          </a:p>
          <a:p>
            <a:pPr algn="ctr">
              <a:buClr>
                <a:srgbClr val="292929"/>
              </a:buClr>
            </a:pPr>
            <a:endParaRPr lang="tr-TR" sz="2000" b="1" i="1" dirty="0">
              <a:solidFill>
                <a:srgbClr val="000000"/>
              </a:solidFill>
              <a:latin typeface="Calibri" pitchFamily="34" charset="0"/>
            </a:endParaRPr>
          </a:p>
          <a:p>
            <a:pPr algn="ctr">
              <a:buClr>
                <a:srgbClr val="292929"/>
              </a:buClr>
            </a:pPr>
            <a:endParaRPr lang="tr-TR" sz="2000" b="1" i="1" dirty="0">
              <a:solidFill>
                <a:srgbClr val="000000"/>
              </a:solidFill>
              <a:latin typeface="Calibri" pitchFamily="34" charset="0"/>
            </a:endParaRPr>
          </a:p>
        </p:txBody>
      </p:sp>
      <p:sp>
        <p:nvSpPr>
          <p:cNvPr id="12698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6982" name="Group 9"/>
          <p:cNvGrpSpPr>
            <a:grpSpLocks/>
          </p:cNvGrpSpPr>
          <p:nvPr/>
        </p:nvGrpSpPr>
        <p:grpSpPr bwMode="auto">
          <a:xfrm>
            <a:off x="323850" y="1555750"/>
            <a:ext cx="1482725" cy="1482725"/>
            <a:chOff x="1710" y="1035"/>
            <a:chExt cx="2316" cy="2316"/>
          </a:xfrm>
        </p:grpSpPr>
        <p:grpSp>
          <p:nvGrpSpPr>
            <p:cNvPr id="126986" name="Group 10"/>
            <p:cNvGrpSpPr>
              <a:grpSpLocks/>
            </p:cNvGrpSpPr>
            <p:nvPr/>
          </p:nvGrpSpPr>
          <p:grpSpPr bwMode="auto">
            <a:xfrm rot="3600000">
              <a:off x="1710" y="1035"/>
              <a:ext cx="2316" cy="2316"/>
              <a:chOff x="1710" y="1035"/>
              <a:chExt cx="2316" cy="2316"/>
            </a:xfrm>
          </p:grpSpPr>
          <p:sp>
            <p:nvSpPr>
              <p:cNvPr id="12699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2699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2699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26987" name="Group 14"/>
            <p:cNvGrpSpPr>
              <a:grpSpLocks/>
            </p:cNvGrpSpPr>
            <p:nvPr/>
          </p:nvGrpSpPr>
          <p:grpSpPr bwMode="auto">
            <a:xfrm rot="7200000">
              <a:off x="2059" y="1386"/>
              <a:ext cx="1616" cy="1614"/>
              <a:chOff x="2060" y="1387"/>
              <a:chExt cx="1616" cy="1614"/>
            </a:xfrm>
          </p:grpSpPr>
          <p:sp>
            <p:nvSpPr>
              <p:cNvPr id="12698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698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2699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26985"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2</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9665897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İş Yükü – İş Hızı</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31763">
              <a:buClr>
                <a:srgbClr val="292929"/>
              </a:buClr>
            </a:pPr>
            <a:r>
              <a:rPr lang="tr-TR" sz="2000" b="1" i="1" dirty="0">
                <a:solidFill>
                  <a:srgbClr val="000000"/>
                </a:solidFill>
                <a:latin typeface="Calibri" pitchFamily="34" charset="0"/>
              </a:rPr>
              <a:t>İş Yükünün Artması;</a:t>
            </a:r>
          </a:p>
          <a:p>
            <a:pPr marL="131763">
              <a:buClr>
                <a:srgbClr val="292929"/>
              </a:buClr>
              <a:buFont typeface="Wingdings" pitchFamily="2" charset="2"/>
              <a:buChar char="ü"/>
            </a:pPr>
            <a:r>
              <a:rPr lang="tr-TR" sz="2000" i="1" dirty="0">
                <a:solidFill>
                  <a:srgbClr val="000000"/>
                </a:solidFill>
                <a:latin typeface="Calibri" pitchFamily="34" charset="0"/>
              </a:rPr>
              <a:t>İş yükü ve ağır işte çalışma nicel ve nitel yük tanımlarına karşılık gelir. </a:t>
            </a:r>
            <a:r>
              <a:rPr lang="tr-TR" sz="2000" b="1" i="1" dirty="0">
                <a:solidFill>
                  <a:srgbClr val="000000"/>
                </a:solidFill>
                <a:latin typeface="Calibri" pitchFamily="34" charset="0"/>
              </a:rPr>
              <a:t>Nicel yük yapılacak toplam iş miktarını, nitel yük ise işin güçlüğünü tanımlar. </a:t>
            </a:r>
          </a:p>
          <a:p>
            <a:pPr marL="588963" lvl="1">
              <a:buClr>
                <a:srgbClr val="292929"/>
              </a:buClr>
            </a:pPr>
            <a:endParaRPr lang="tr-TR" sz="2000" b="1" i="1" dirty="0">
              <a:solidFill>
                <a:srgbClr val="000000"/>
              </a:solidFill>
              <a:latin typeface="Calibri" pitchFamily="34" charset="0"/>
            </a:endParaRPr>
          </a:p>
          <a:p>
            <a:pPr marL="131763">
              <a:buClr>
                <a:srgbClr val="292929"/>
              </a:buClr>
            </a:pPr>
            <a:r>
              <a:rPr lang="tr-TR" sz="2000" b="1" i="1" dirty="0">
                <a:solidFill>
                  <a:srgbClr val="000000"/>
                </a:solidFill>
                <a:latin typeface="Calibri" pitchFamily="34" charset="0"/>
              </a:rPr>
              <a:t>İş Hızı ve Zaman Darlığı (Kişisel-İşin Gereği)</a:t>
            </a:r>
          </a:p>
          <a:p>
            <a:pPr marL="131763">
              <a:buClr>
                <a:srgbClr val="292929"/>
              </a:buClr>
              <a:buFont typeface="Wingdings" pitchFamily="2" charset="2"/>
              <a:buChar char="ü"/>
            </a:pPr>
            <a:r>
              <a:rPr lang="tr-TR" sz="2000" i="1" dirty="0">
                <a:solidFill>
                  <a:srgbClr val="000000"/>
                </a:solidFill>
                <a:latin typeface="Calibri" pitchFamily="34" charset="0"/>
              </a:rPr>
              <a:t>İş yükü iş hızına göre değerlendirilmelidir. Sistem veya makine denetimli hızlarda hızlanma fiziksel ve psikolojik sağlık için tehlikelidir. Başarımın elektronik olarak denetlendiği bilgisayar destekli sistemler de aynı etkiyi yapar. </a:t>
            </a:r>
          </a:p>
        </p:txBody>
      </p:sp>
      <p:sp>
        <p:nvSpPr>
          <p:cNvPr id="13005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0054" name="Group 9"/>
          <p:cNvGrpSpPr>
            <a:grpSpLocks/>
          </p:cNvGrpSpPr>
          <p:nvPr/>
        </p:nvGrpSpPr>
        <p:grpSpPr bwMode="auto">
          <a:xfrm>
            <a:off x="323850" y="1555750"/>
            <a:ext cx="1482725" cy="1482725"/>
            <a:chOff x="1710" y="1035"/>
            <a:chExt cx="2316" cy="2316"/>
          </a:xfrm>
        </p:grpSpPr>
        <p:grpSp>
          <p:nvGrpSpPr>
            <p:cNvPr id="130058" name="Group 10"/>
            <p:cNvGrpSpPr>
              <a:grpSpLocks/>
            </p:cNvGrpSpPr>
            <p:nvPr/>
          </p:nvGrpSpPr>
          <p:grpSpPr bwMode="auto">
            <a:xfrm rot="3600000">
              <a:off x="1710" y="1035"/>
              <a:ext cx="2316" cy="2316"/>
              <a:chOff x="1710" y="1035"/>
              <a:chExt cx="2316" cy="2316"/>
            </a:xfrm>
          </p:grpSpPr>
          <p:sp>
            <p:nvSpPr>
              <p:cNvPr id="13006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006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006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0059" name="Group 14"/>
            <p:cNvGrpSpPr>
              <a:grpSpLocks/>
            </p:cNvGrpSpPr>
            <p:nvPr/>
          </p:nvGrpSpPr>
          <p:grpSpPr bwMode="auto">
            <a:xfrm rot="7200000">
              <a:off x="2059" y="1386"/>
              <a:ext cx="1616" cy="1614"/>
              <a:chOff x="2060" y="1387"/>
              <a:chExt cx="1616" cy="1614"/>
            </a:xfrm>
          </p:grpSpPr>
          <p:sp>
            <p:nvSpPr>
              <p:cNvPr id="13006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006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006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30057"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3</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Çalışma Saatleri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31763">
              <a:buClr>
                <a:srgbClr val="292929"/>
              </a:buClr>
            </a:pPr>
            <a:endParaRPr lang="tr-TR" sz="2000" b="1" i="1">
              <a:solidFill>
                <a:srgbClr val="000000"/>
              </a:solidFill>
              <a:latin typeface="Calibri" pitchFamily="34" charset="0"/>
            </a:endParaRPr>
          </a:p>
          <a:p>
            <a:pPr marL="131763">
              <a:buClr>
                <a:srgbClr val="292929"/>
              </a:buClr>
            </a:pPr>
            <a:r>
              <a:rPr lang="tr-TR" sz="2000" b="1" i="1">
                <a:solidFill>
                  <a:srgbClr val="000000"/>
                </a:solidFill>
                <a:latin typeface="Calibri" pitchFamily="34" charset="0"/>
              </a:rPr>
              <a:t>Vardiyalı Çalışma;</a:t>
            </a:r>
          </a:p>
          <a:p>
            <a:pPr marL="131763">
              <a:buClr>
                <a:srgbClr val="292929"/>
              </a:buClr>
              <a:buFont typeface="Wingdings" pitchFamily="2" charset="2"/>
              <a:buChar char="ü"/>
            </a:pPr>
            <a:r>
              <a:rPr lang="tr-TR" sz="2000" i="1">
                <a:solidFill>
                  <a:srgbClr val="000000"/>
                </a:solidFill>
                <a:latin typeface="Calibri" pitchFamily="34" charset="0"/>
              </a:rPr>
              <a:t>Vardiyalı çalışma , özellikle de gece çalışması sirkadyen (fizyolojik) ritmini ve uyku düzenini bozarak sağlığı etkiler.</a:t>
            </a:r>
          </a:p>
          <a:p>
            <a:pPr marL="131763">
              <a:buClr>
                <a:srgbClr val="292929"/>
              </a:buClr>
              <a:buFont typeface="Wingdings" pitchFamily="2" charset="2"/>
              <a:buChar char="ü"/>
            </a:pPr>
            <a:endParaRPr lang="tr-TR" sz="2000" b="1" i="1">
              <a:solidFill>
                <a:srgbClr val="000000"/>
              </a:solidFill>
              <a:latin typeface="Calibri" pitchFamily="34" charset="0"/>
            </a:endParaRPr>
          </a:p>
          <a:p>
            <a:pPr marL="131763">
              <a:buClr>
                <a:srgbClr val="292929"/>
              </a:buClr>
            </a:pPr>
            <a:r>
              <a:rPr lang="tr-TR" sz="2000" b="1" i="1">
                <a:solidFill>
                  <a:srgbClr val="000000"/>
                </a:solidFill>
                <a:latin typeface="Calibri" pitchFamily="34" charset="0"/>
              </a:rPr>
              <a:t>Uzun Çalışma Süresi (Kesintisiz Çalışma)</a:t>
            </a:r>
          </a:p>
          <a:p>
            <a:pPr marL="131763">
              <a:buClr>
                <a:srgbClr val="292929"/>
              </a:buClr>
              <a:buFont typeface="Wingdings" pitchFamily="2" charset="2"/>
              <a:buChar char="ü"/>
            </a:pPr>
            <a:r>
              <a:rPr lang="tr-TR" sz="2000" i="1">
                <a:solidFill>
                  <a:srgbClr val="000000"/>
                </a:solidFill>
                <a:latin typeface="Calibri" pitchFamily="34" charset="0"/>
              </a:rPr>
              <a:t>Pek çok sağlık sorunu ile uzun çalışma süresi arasında ilişki vardır. </a:t>
            </a:r>
          </a:p>
        </p:txBody>
      </p:sp>
      <p:sp>
        <p:nvSpPr>
          <p:cNvPr id="13107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1078" name="Group 9"/>
          <p:cNvGrpSpPr>
            <a:grpSpLocks/>
          </p:cNvGrpSpPr>
          <p:nvPr/>
        </p:nvGrpSpPr>
        <p:grpSpPr bwMode="auto">
          <a:xfrm>
            <a:off x="323850" y="1555750"/>
            <a:ext cx="1482725" cy="1482725"/>
            <a:chOff x="1710" y="1035"/>
            <a:chExt cx="2316" cy="2316"/>
          </a:xfrm>
        </p:grpSpPr>
        <p:grpSp>
          <p:nvGrpSpPr>
            <p:cNvPr id="131082" name="Group 10"/>
            <p:cNvGrpSpPr>
              <a:grpSpLocks/>
            </p:cNvGrpSpPr>
            <p:nvPr/>
          </p:nvGrpSpPr>
          <p:grpSpPr bwMode="auto">
            <a:xfrm rot="3600000">
              <a:off x="1710" y="1035"/>
              <a:ext cx="2316" cy="2316"/>
              <a:chOff x="1710" y="1035"/>
              <a:chExt cx="2316" cy="2316"/>
            </a:xfrm>
          </p:grpSpPr>
          <p:sp>
            <p:nvSpPr>
              <p:cNvPr id="13108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108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108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1083" name="Group 14"/>
            <p:cNvGrpSpPr>
              <a:grpSpLocks/>
            </p:cNvGrpSpPr>
            <p:nvPr/>
          </p:nvGrpSpPr>
          <p:grpSpPr bwMode="auto">
            <a:xfrm rot="7200000">
              <a:off x="2059" y="1386"/>
              <a:ext cx="1616" cy="1614"/>
              <a:chOff x="2060" y="1387"/>
              <a:chExt cx="1616" cy="1614"/>
            </a:xfrm>
          </p:grpSpPr>
          <p:sp>
            <p:nvSpPr>
              <p:cNvPr id="13108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108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108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31081"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4</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Freeform 13"/>
          <p:cNvSpPr>
            <a:spLocks/>
          </p:cNvSpPr>
          <p:nvPr/>
        </p:nvSpPr>
        <p:spPr bwMode="gray">
          <a:xfrm>
            <a:off x="3081093" y="3745743"/>
            <a:ext cx="1296987" cy="1300163"/>
          </a:xfrm>
          <a:custGeom>
            <a:avLst/>
            <a:gdLst/>
            <a:ahLst/>
            <a:cxnLst>
              <a:cxn ang="0">
                <a:pos x="0" y="0"/>
              </a:cxn>
              <a:cxn ang="0">
                <a:pos x="93" y="154"/>
              </a:cxn>
              <a:cxn ang="0">
                <a:pos x="178" y="179"/>
              </a:cxn>
              <a:cxn ang="0">
                <a:pos x="178" y="0"/>
              </a:cxn>
              <a:cxn ang="0">
                <a:pos x="0" y="0"/>
              </a:cxn>
            </a:cxnLst>
            <a:rect l="0" t="0" r="r" b="b"/>
            <a:pathLst>
              <a:path w="178" h="179">
                <a:moveTo>
                  <a:pt x="0" y="0"/>
                </a:moveTo>
                <a:cubicBezTo>
                  <a:pt x="2" y="62"/>
                  <a:pt x="35" y="121"/>
                  <a:pt x="93" y="154"/>
                </a:cubicBezTo>
                <a:cubicBezTo>
                  <a:pt x="120" y="170"/>
                  <a:pt x="149" y="178"/>
                  <a:pt x="178" y="179"/>
                </a:cubicBezTo>
                <a:cubicBezTo>
                  <a:pt x="178" y="0"/>
                  <a:pt x="178" y="0"/>
                  <a:pt x="178" y="0"/>
                </a:cubicBezTo>
                <a:lnTo>
                  <a:pt x="0" y="0"/>
                </a:lnTo>
                <a:close/>
              </a:path>
            </a:pathLst>
          </a:custGeom>
          <a:gradFill rotWithShape="1">
            <a:gsLst>
              <a:gs pos="0">
                <a:srgbClr val="C0C0C0">
                  <a:gamma/>
                  <a:tint val="26275"/>
                  <a:invGamma/>
                </a:srgbClr>
              </a:gs>
              <a:gs pos="100000">
                <a:srgbClr val="C0C0C0"/>
              </a:gs>
            </a:gsLst>
            <a:lin ang="5400000" scaled="1"/>
          </a:gra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fi-FI">
              <a:solidFill>
                <a:srgbClr val="000000"/>
              </a:solidFill>
              <a:cs typeface="Arial"/>
            </a:endParaRPr>
          </a:p>
        </p:txBody>
      </p:sp>
      <p:sp>
        <p:nvSpPr>
          <p:cNvPr id="5" name="Freeform 14"/>
          <p:cNvSpPr>
            <a:spLocks/>
          </p:cNvSpPr>
          <p:nvPr/>
        </p:nvSpPr>
        <p:spPr bwMode="gray">
          <a:xfrm>
            <a:off x="4486030" y="2339218"/>
            <a:ext cx="1293813" cy="1301750"/>
          </a:xfrm>
          <a:custGeom>
            <a:avLst/>
            <a:gdLst/>
            <a:ahLst/>
            <a:cxnLst>
              <a:cxn ang="0">
                <a:pos x="178" y="179"/>
              </a:cxn>
              <a:cxn ang="0">
                <a:pos x="86" y="25"/>
              </a:cxn>
              <a:cxn ang="0">
                <a:pos x="0" y="0"/>
              </a:cxn>
              <a:cxn ang="0">
                <a:pos x="0" y="179"/>
              </a:cxn>
              <a:cxn ang="0">
                <a:pos x="178" y="179"/>
              </a:cxn>
            </a:cxnLst>
            <a:rect l="0" t="0" r="r" b="b"/>
            <a:pathLst>
              <a:path w="178" h="179">
                <a:moveTo>
                  <a:pt x="178" y="179"/>
                </a:moveTo>
                <a:cubicBezTo>
                  <a:pt x="176" y="117"/>
                  <a:pt x="143" y="58"/>
                  <a:pt x="86" y="25"/>
                </a:cubicBezTo>
                <a:cubicBezTo>
                  <a:pt x="58" y="9"/>
                  <a:pt x="29" y="1"/>
                  <a:pt x="0" y="0"/>
                </a:cubicBezTo>
                <a:cubicBezTo>
                  <a:pt x="0" y="179"/>
                  <a:pt x="0" y="179"/>
                  <a:pt x="0" y="179"/>
                </a:cubicBezTo>
                <a:lnTo>
                  <a:pt x="178" y="179"/>
                </a:lnTo>
                <a:close/>
              </a:path>
            </a:pathLst>
          </a:custGeom>
          <a:gradFill rotWithShape="1">
            <a:gsLst>
              <a:gs pos="0">
                <a:srgbClr val="C0C0C0">
                  <a:gamma/>
                  <a:tint val="26275"/>
                  <a:invGamma/>
                </a:srgbClr>
              </a:gs>
              <a:gs pos="100000">
                <a:srgbClr val="C0C0C0"/>
              </a:gs>
            </a:gsLst>
            <a:lin ang="5400000" scaled="1"/>
          </a:gra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tr-TR" dirty="0">
              <a:solidFill>
                <a:srgbClr val="000000"/>
              </a:solidFill>
              <a:cs typeface="Arial"/>
            </a:endParaRPr>
          </a:p>
          <a:p>
            <a:pPr>
              <a:defRPr/>
            </a:pPr>
            <a:endParaRPr lang="tr-TR" dirty="0">
              <a:solidFill>
                <a:srgbClr val="000000"/>
              </a:solidFill>
              <a:cs typeface="Arial"/>
            </a:endParaRPr>
          </a:p>
        </p:txBody>
      </p:sp>
      <p:sp>
        <p:nvSpPr>
          <p:cNvPr id="7" name="Freeform 15"/>
          <p:cNvSpPr>
            <a:spLocks/>
          </p:cNvSpPr>
          <p:nvPr/>
        </p:nvSpPr>
        <p:spPr bwMode="gray">
          <a:xfrm>
            <a:off x="3081093" y="2339218"/>
            <a:ext cx="1296987" cy="1301750"/>
          </a:xfrm>
          <a:custGeom>
            <a:avLst/>
            <a:gdLst/>
            <a:ahLst/>
            <a:cxnLst>
              <a:cxn ang="0">
                <a:pos x="178" y="0"/>
              </a:cxn>
              <a:cxn ang="0">
                <a:pos x="24" y="93"/>
              </a:cxn>
              <a:cxn ang="0">
                <a:pos x="0" y="179"/>
              </a:cxn>
              <a:cxn ang="0">
                <a:pos x="178" y="179"/>
              </a:cxn>
              <a:cxn ang="0">
                <a:pos x="178" y="0"/>
              </a:cxn>
            </a:cxnLst>
            <a:rect l="0" t="0" r="r" b="b"/>
            <a:pathLst>
              <a:path w="178" h="179">
                <a:moveTo>
                  <a:pt x="178" y="0"/>
                </a:moveTo>
                <a:cubicBezTo>
                  <a:pt x="117" y="3"/>
                  <a:pt x="58" y="36"/>
                  <a:pt x="24" y="93"/>
                </a:cubicBezTo>
                <a:cubicBezTo>
                  <a:pt x="9" y="120"/>
                  <a:pt x="1" y="150"/>
                  <a:pt x="0" y="179"/>
                </a:cubicBezTo>
                <a:cubicBezTo>
                  <a:pt x="178" y="179"/>
                  <a:pt x="178" y="179"/>
                  <a:pt x="178" y="179"/>
                </a:cubicBezTo>
                <a:lnTo>
                  <a:pt x="178" y="0"/>
                </a:lnTo>
                <a:close/>
              </a:path>
            </a:pathLst>
          </a:custGeom>
          <a:gradFill rotWithShape="1">
            <a:gsLst>
              <a:gs pos="0">
                <a:srgbClr val="C0C0C0">
                  <a:gamma/>
                  <a:tint val="26275"/>
                  <a:invGamma/>
                </a:srgbClr>
              </a:gs>
              <a:gs pos="100000">
                <a:srgbClr val="C0C0C0"/>
              </a:gs>
            </a:gsLst>
            <a:lin ang="5400000" scaled="1"/>
          </a:gra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fi-FI">
              <a:solidFill>
                <a:srgbClr val="000000"/>
              </a:solidFill>
              <a:cs typeface="Arial"/>
            </a:endParaRPr>
          </a:p>
        </p:txBody>
      </p:sp>
      <p:sp>
        <p:nvSpPr>
          <p:cNvPr id="8" name="Freeform 16"/>
          <p:cNvSpPr>
            <a:spLocks/>
          </p:cNvSpPr>
          <p:nvPr/>
        </p:nvSpPr>
        <p:spPr bwMode="gray">
          <a:xfrm>
            <a:off x="4456160" y="3745742"/>
            <a:ext cx="1293813" cy="1300163"/>
          </a:xfrm>
          <a:custGeom>
            <a:avLst/>
            <a:gdLst/>
            <a:ahLst/>
            <a:cxnLst>
              <a:cxn ang="0">
                <a:pos x="0" y="179"/>
              </a:cxn>
              <a:cxn ang="0">
                <a:pos x="154" y="86"/>
              </a:cxn>
              <a:cxn ang="0">
                <a:pos x="178" y="0"/>
              </a:cxn>
              <a:cxn ang="0">
                <a:pos x="0" y="0"/>
              </a:cxn>
              <a:cxn ang="0">
                <a:pos x="0" y="179"/>
              </a:cxn>
            </a:cxnLst>
            <a:rect l="0" t="0" r="r" b="b"/>
            <a:pathLst>
              <a:path w="178" h="179">
                <a:moveTo>
                  <a:pt x="0" y="179"/>
                </a:moveTo>
                <a:cubicBezTo>
                  <a:pt x="61" y="177"/>
                  <a:pt x="120" y="144"/>
                  <a:pt x="154" y="86"/>
                </a:cubicBezTo>
                <a:cubicBezTo>
                  <a:pt x="169" y="59"/>
                  <a:pt x="177" y="29"/>
                  <a:pt x="178" y="0"/>
                </a:cubicBezTo>
                <a:cubicBezTo>
                  <a:pt x="0" y="0"/>
                  <a:pt x="0" y="0"/>
                  <a:pt x="0" y="0"/>
                </a:cubicBezTo>
                <a:lnTo>
                  <a:pt x="0" y="179"/>
                </a:lnTo>
                <a:close/>
              </a:path>
            </a:pathLst>
          </a:custGeom>
          <a:gradFill rotWithShape="1">
            <a:gsLst>
              <a:gs pos="0">
                <a:srgbClr val="C0C0C0">
                  <a:gamma/>
                  <a:tint val="26275"/>
                  <a:invGamma/>
                </a:srgbClr>
              </a:gs>
              <a:gs pos="100000">
                <a:srgbClr val="C0C0C0"/>
              </a:gs>
            </a:gsLst>
            <a:lin ang="5400000" scaled="1"/>
          </a:gra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fi-FI">
              <a:solidFill>
                <a:srgbClr val="000000"/>
              </a:solidFill>
              <a:cs typeface="Arial"/>
            </a:endParaRPr>
          </a:p>
        </p:txBody>
      </p:sp>
      <p:sp>
        <p:nvSpPr>
          <p:cNvPr id="9" name="Rectangle 3"/>
          <p:cNvSpPr>
            <a:spLocks noChangeArrowheads="1"/>
          </p:cNvSpPr>
          <p:nvPr/>
        </p:nvSpPr>
        <p:spPr bwMode="gray">
          <a:xfrm>
            <a:off x="6397625" y="869950"/>
            <a:ext cx="2632075" cy="1568450"/>
          </a:xfrm>
          <a:prstGeom prst="rect">
            <a:avLst/>
          </a:prstGeom>
          <a:noFill/>
          <a:ln w="9525">
            <a:solidFill>
              <a:schemeClr val="bg1">
                <a:lumMod val="65000"/>
              </a:schemeClr>
            </a:solidFill>
            <a:miter lim="800000"/>
            <a:headEnd/>
            <a:tailEnd/>
          </a:ln>
        </p:spPr>
        <p:txBody>
          <a:bodyPr lIns="0" rIns="0"/>
          <a:lstStyle/>
          <a:p>
            <a:pPr marL="142875" indent="-107950" eaLnBrk="0" hangingPunct="0">
              <a:buFont typeface="Arial" charset="0"/>
              <a:buChar char="•"/>
            </a:pPr>
            <a:r>
              <a:rPr lang="tr-TR" sz="1600" i="1" noProof="1">
                <a:solidFill>
                  <a:srgbClr val="000000"/>
                </a:solidFill>
                <a:latin typeface="Calibri" pitchFamily="34" charset="0"/>
              </a:rPr>
              <a:t>İş yükü (nicel-nitel yük),</a:t>
            </a:r>
          </a:p>
          <a:p>
            <a:pPr marL="142875" indent="-107950" eaLnBrk="0" hangingPunct="0">
              <a:buFont typeface="Arial" charset="0"/>
              <a:buChar char="•"/>
            </a:pPr>
            <a:r>
              <a:rPr lang="tr-TR" sz="1600" i="1" noProof="1">
                <a:solidFill>
                  <a:srgbClr val="000000"/>
                </a:solidFill>
                <a:latin typeface="Calibri" pitchFamily="34" charset="0"/>
              </a:rPr>
              <a:t>İş hızı ve zaman darlığı,</a:t>
            </a:r>
          </a:p>
          <a:p>
            <a:pPr marL="142875" indent="-107950" eaLnBrk="0" hangingPunct="0">
              <a:buFont typeface="Arial" charset="0"/>
              <a:buChar char="•"/>
            </a:pPr>
            <a:r>
              <a:rPr lang="tr-TR" sz="1600" i="1" noProof="1">
                <a:solidFill>
                  <a:srgbClr val="000000"/>
                </a:solidFill>
                <a:latin typeface="Calibri" pitchFamily="34" charset="0"/>
              </a:rPr>
              <a:t>Tek düze çalışma</a:t>
            </a:r>
          </a:p>
          <a:p>
            <a:pPr marL="142875" indent="-107950" eaLnBrk="0" hangingPunct="0">
              <a:buFont typeface="Arial" charset="0"/>
              <a:buChar char="•"/>
            </a:pPr>
            <a:r>
              <a:rPr lang="tr-TR" sz="1600" i="1" noProof="1">
                <a:solidFill>
                  <a:srgbClr val="000000"/>
                </a:solidFill>
                <a:latin typeface="Calibri" pitchFamily="34" charset="0"/>
              </a:rPr>
              <a:t>Tekrarlayıcı-monoton çalışma</a:t>
            </a:r>
          </a:p>
          <a:p>
            <a:pPr marL="142875" indent="-107950" eaLnBrk="0" hangingPunct="0">
              <a:buFont typeface="Arial" charset="0"/>
              <a:buChar char="•"/>
            </a:pPr>
            <a:r>
              <a:rPr lang="tr-TR" sz="1600" i="1" noProof="1">
                <a:solidFill>
                  <a:srgbClr val="000000"/>
                </a:solidFill>
                <a:latin typeface="Calibri" pitchFamily="34" charset="0"/>
              </a:rPr>
              <a:t>Sistem veya makine denetimli çalışma </a:t>
            </a:r>
          </a:p>
          <a:p>
            <a:pPr marL="142875" indent="-107950" eaLnBrk="0" hangingPunct="0"/>
            <a:endParaRPr lang="tr-TR" sz="800" i="1" noProof="1">
              <a:solidFill>
                <a:srgbClr val="000000"/>
              </a:solidFill>
              <a:latin typeface="Calibri" pitchFamily="34" charset="0"/>
            </a:endParaRPr>
          </a:p>
        </p:txBody>
      </p:sp>
      <p:sp>
        <p:nvSpPr>
          <p:cNvPr id="10" name="Rectangle 5"/>
          <p:cNvSpPr>
            <a:spLocks noChangeArrowheads="1"/>
          </p:cNvSpPr>
          <p:nvPr/>
        </p:nvSpPr>
        <p:spPr bwMode="gray">
          <a:xfrm>
            <a:off x="6273800" y="5162550"/>
            <a:ext cx="2784475" cy="679450"/>
          </a:xfrm>
          <a:prstGeom prst="rect">
            <a:avLst/>
          </a:prstGeom>
          <a:noFill/>
          <a:ln w="9525">
            <a:solidFill>
              <a:schemeClr val="bg1">
                <a:lumMod val="65000"/>
              </a:schemeClr>
            </a:solidFill>
            <a:miter lim="800000"/>
            <a:headEnd/>
            <a:tailEnd/>
          </a:ln>
        </p:spPr>
        <p:txBody>
          <a:bodyPr lIns="0" rIns="0"/>
          <a:lstStyle/>
          <a:p>
            <a:pPr marL="142875" indent="-107950" eaLnBrk="0" hangingPunct="0">
              <a:buFont typeface="Arial" charset="0"/>
              <a:buChar char="•"/>
            </a:pPr>
            <a:r>
              <a:rPr lang="tr-TR" sz="1600" i="1" noProof="1">
                <a:solidFill>
                  <a:srgbClr val="000000"/>
                </a:solidFill>
                <a:latin typeface="Calibri" pitchFamily="34" charset="0"/>
              </a:rPr>
              <a:t>Vardiyalı çalışma (gece çalışma)</a:t>
            </a:r>
          </a:p>
          <a:p>
            <a:pPr marL="142875" indent="-107950" eaLnBrk="0" hangingPunct="0">
              <a:buFont typeface="Arial" charset="0"/>
              <a:buChar char="•"/>
            </a:pPr>
            <a:r>
              <a:rPr lang="tr-TR" sz="1600" i="1" noProof="1">
                <a:solidFill>
                  <a:srgbClr val="000000"/>
                </a:solidFill>
                <a:latin typeface="Calibri" pitchFamily="34" charset="0"/>
              </a:rPr>
              <a:t>Uzun süreli kesintisiz çalışma</a:t>
            </a:r>
          </a:p>
        </p:txBody>
      </p:sp>
      <p:sp>
        <p:nvSpPr>
          <p:cNvPr id="11" name="Rectangle 6"/>
          <p:cNvSpPr>
            <a:spLocks noChangeArrowheads="1"/>
          </p:cNvSpPr>
          <p:nvPr/>
        </p:nvSpPr>
        <p:spPr bwMode="gray">
          <a:xfrm>
            <a:off x="85725" y="1346200"/>
            <a:ext cx="2486025" cy="1130300"/>
          </a:xfrm>
          <a:prstGeom prst="rect">
            <a:avLst/>
          </a:prstGeom>
          <a:noFill/>
          <a:ln w="9525">
            <a:solidFill>
              <a:schemeClr val="bg1">
                <a:lumMod val="65000"/>
              </a:schemeClr>
            </a:solidFill>
            <a:miter lim="800000"/>
            <a:headEnd/>
            <a:tailEnd/>
          </a:ln>
        </p:spPr>
        <p:txBody>
          <a:bodyPr lIns="0" rIns="0"/>
          <a:lstStyle/>
          <a:p>
            <a:pPr marL="142875" indent="-107950" eaLnBrk="0" hangingPunct="0">
              <a:buFont typeface="Arial" charset="0"/>
              <a:buChar char="•"/>
            </a:pPr>
            <a:r>
              <a:rPr lang="tr-TR" sz="1600" i="1" noProof="1">
                <a:solidFill>
                  <a:srgbClr val="000000"/>
                </a:solidFill>
                <a:latin typeface="Calibri" pitchFamily="34" charset="0"/>
              </a:rPr>
              <a:t>Güvenilirlik, </a:t>
            </a:r>
          </a:p>
          <a:p>
            <a:pPr marL="142875" indent="-107950" eaLnBrk="0" hangingPunct="0">
              <a:buFont typeface="Arial" charset="0"/>
              <a:buChar char="•"/>
            </a:pPr>
            <a:r>
              <a:rPr lang="tr-TR" sz="1600" i="1" noProof="1">
                <a:solidFill>
                  <a:srgbClr val="000000"/>
                </a:solidFill>
                <a:latin typeface="Calibri" pitchFamily="34" charset="0"/>
              </a:rPr>
              <a:t>Uygunluk, </a:t>
            </a:r>
          </a:p>
          <a:p>
            <a:pPr marL="142875" indent="-107950" eaLnBrk="0" hangingPunct="0">
              <a:buFont typeface="Arial" charset="0"/>
              <a:buChar char="•"/>
            </a:pPr>
            <a:r>
              <a:rPr lang="tr-TR" sz="1600" i="1" noProof="1">
                <a:solidFill>
                  <a:srgbClr val="000000"/>
                </a:solidFill>
                <a:latin typeface="Calibri" pitchFamily="34" charset="0"/>
              </a:rPr>
              <a:t>Ulaşılabilirlik, </a:t>
            </a:r>
          </a:p>
          <a:p>
            <a:pPr marL="142875" indent="-107950" eaLnBrk="0" hangingPunct="0">
              <a:buFont typeface="Arial" charset="0"/>
              <a:buChar char="•"/>
            </a:pPr>
            <a:r>
              <a:rPr lang="tr-TR" sz="1600" i="1" noProof="1">
                <a:solidFill>
                  <a:srgbClr val="000000"/>
                </a:solidFill>
                <a:latin typeface="Calibri" pitchFamily="34" charset="0"/>
              </a:rPr>
              <a:t>Bakım ve onarım sorunları</a:t>
            </a:r>
          </a:p>
        </p:txBody>
      </p:sp>
      <p:sp>
        <p:nvSpPr>
          <p:cNvPr id="12" name="Rectangle 7"/>
          <p:cNvSpPr>
            <a:spLocks noChangeArrowheads="1"/>
          </p:cNvSpPr>
          <p:nvPr/>
        </p:nvSpPr>
        <p:spPr bwMode="gray">
          <a:xfrm>
            <a:off x="47625" y="4918075"/>
            <a:ext cx="2571750" cy="1849438"/>
          </a:xfrm>
          <a:prstGeom prst="rect">
            <a:avLst/>
          </a:prstGeom>
          <a:noFill/>
          <a:ln w="9525">
            <a:solidFill>
              <a:schemeClr val="bg1">
                <a:lumMod val="65000"/>
              </a:schemeClr>
            </a:solidFill>
            <a:miter lim="800000"/>
            <a:headEnd/>
            <a:tailEnd/>
          </a:ln>
        </p:spPr>
        <p:txBody>
          <a:bodyPr lIns="0" rIns="0"/>
          <a:lstStyle/>
          <a:p>
            <a:pPr marL="142875" indent="-107950" eaLnBrk="0" hangingPunct="0">
              <a:buFont typeface="Arial" charset="0"/>
              <a:buChar char="•"/>
            </a:pPr>
            <a:r>
              <a:rPr lang="tr-TR" sz="1600" i="1" noProof="1">
                <a:solidFill>
                  <a:srgbClr val="000000"/>
                </a:solidFill>
                <a:latin typeface="Calibri" pitchFamily="34" charset="0"/>
              </a:rPr>
              <a:t>Belirsizlik (geri bildirim yok)</a:t>
            </a:r>
          </a:p>
          <a:p>
            <a:pPr marL="142875" indent="-107950" eaLnBrk="0" hangingPunct="0">
              <a:buFont typeface="Arial" charset="0"/>
              <a:buChar char="•"/>
            </a:pPr>
            <a:r>
              <a:rPr lang="tr-TR" sz="1600" i="1" noProof="1">
                <a:solidFill>
                  <a:srgbClr val="000000"/>
                </a:solidFill>
                <a:latin typeface="Calibri" pitchFamily="34" charset="0"/>
              </a:rPr>
              <a:t>Yarı vasıflı-vasıfsız çalışma</a:t>
            </a:r>
          </a:p>
          <a:p>
            <a:pPr marL="142875" indent="-107950" algn="ctr" eaLnBrk="0" hangingPunct="0"/>
            <a:r>
              <a:rPr lang="tr-TR" sz="1400" i="1" noProof="1">
                <a:solidFill>
                  <a:srgbClr val="000000"/>
                </a:solidFill>
                <a:latin typeface="Calibri" pitchFamily="34" charset="0"/>
              </a:rPr>
              <a:t>«İşin değersiz olması, vasıfların kullanılmaması, görev çeşitliliğinin olmaması, tekrarlayıcı iş, belirsizlik, öğrenme fırsatı bulamama ve yetersiz kaynaklar kronik stres nedenidir»</a:t>
            </a:r>
          </a:p>
        </p:txBody>
      </p:sp>
      <p:sp>
        <p:nvSpPr>
          <p:cNvPr id="13" name="Freeform 9"/>
          <p:cNvSpPr>
            <a:spLocks/>
          </p:cNvSpPr>
          <p:nvPr/>
        </p:nvSpPr>
        <p:spPr bwMode="gray">
          <a:xfrm>
            <a:off x="2301630" y="3745743"/>
            <a:ext cx="2076450" cy="2079625"/>
          </a:xfrm>
          <a:custGeom>
            <a:avLst/>
            <a:gdLst/>
            <a:ahLst/>
            <a:cxnLst>
              <a:cxn ang="0">
                <a:pos x="193" y="165"/>
              </a:cxn>
              <a:cxn ang="0">
                <a:pos x="94" y="0"/>
              </a:cxn>
              <a:cxn ang="0">
                <a:pos x="0" y="0"/>
              </a:cxn>
              <a:cxn ang="0">
                <a:pos x="285" y="286"/>
              </a:cxn>
              <a:cxn ang="0">
                <a:pos x="285" y="192"/>
              </a:cxn>
              <a:cxn ang="0">
                <a:pos x="193" y="165"/>
              </a:cxn>
            </a:cxnLst>
            <a:rect l="0" t="0" r="r" b="b"/>
            <a:pathLst>
              <a:path w="285" h="286">
                <a:moveTo>
                  <a:pt x="193" y="165"/>
                </a:moveTo>
                <a:cubicBezTo>
                  <a:pt x="132" y="130"/>
                  <a:pt x="97" y="66"/>
                  <a:pt x="94" y="0"/>
                </a:cubicBezTo>
                <a:cubicBezTo>
                  <a:pt x="0" y="0"/>
                  <a:pt x="0" y="0"/>
                  <a:pt x="0" y="0"/>
                </a:cubicBezTo>
                <a:cubicBezTo>
                  <a:pt x="3" y="156"/>
                  <a:pt x="129" y="282"/>
                  <a:pt x="285" y="286"/>
                </a:cubicBezTo>
                <a:cubicBezTo>
                  <a:pt x="285" y="192"/>
                  <a:pt x="285" y="192"/>
                  <a:pt x="285" y="192"/>
                </a:cubicBezTo>
                <a:cubicBezTo>
                  <a:pt x="254" y="190"/>
                  <a:pt x="222" y="182"/>
                  <a:pt x="193" y="165"/>
                </a:cubicBezTo>
                <a:close/>
              </a:path>
            </a:pathLst>
          </a:custGeom>
          <a:solidFill>
            <a:schemeClr val="bg2">
              <a:lumMod val="75000"/>
            </a:schemeClr>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fi-FI">
              <a:solidFill>
                <a:srgbClr val="000000"/>
              </a:solidFill>
              <a:cs typeface="Arial"/>
            </a:endParaRPr>
          </a:p>
        </p:txBody>
      </p:sp>
      <p:sp>
        <p:nvSpPr>
          <p:cNvPr id="14" name="Freeform 10"/>
          <p:cNvSpPr>
            <a:spLocks/>
          </p:cNvSpPr>
          <p:nvPr/>
        </p:nvSpPr>
        <p:spPr bwMode="gray">
          <a:xfrm>
            <a:off x="2301630" y="1567693"/>
            <a:ext cx="2076450" cy="2073275"/>
          </a:xfrm>
          <a:custGeom>
            <a:avLst/>
            <a:gdLst/>
            <a:ahLst/>
            <a:cxnLst>
              <a:cxn ang="0">
                <a:pos x="121" y="193"/>
              </a:cxn>
              <a:cxn ang="0">
                <a:pos x="285" y="94"/>
              </a:cxn>
              <a:cxn ang="0">
                <a:pos x="285" y="0"/>
              </a:cxn>
              <a:cxn ang="0">
                <a:pos x="0" y="285"/>
              </a:cxn>
              <a:cxn ang="0">
                <a:pos x="94" y="285"/>
              </a:cxn>
              <a:cxn ang="0">
                <a:pos x="121" y="193"/>
              </a:cxn>
            </a:cxnLst>
            <a:rect l="0" t="0" r="r" b="b"/>
            <a:pathLst>
              <a:path w="285" h="285">
                <a:moveTo>
                  <a:pt x="121" y="193"/>
                </a:moveTo>
                <a:cubicBezTo>
                  <a:pt x="156" y="132"/>
                  <a:pt x="219" y="96"/>
                  <a:pt x="285" y="94"/>
                </a:cubicBezTo>
                <a:cubicBezTo>
                  <a:pt x="285" y="0"/>
                  <a:pt x="285" y="0"/>
                  <a:pt x="285" y="0"/>
                </a:cubicBezTo>
                <a:cubicBezTo>
                  <a:pt x="129" y="3"/>
                  <a:pt x="4" y="129"/>
                  <a:pt x="0" y="285"/>
                </a:cubicBezTo>
                <a:cubicBezTo>
                  <a:pt x="94" y="285"/>
                  <a:pt x="94" y="285"/>
                  <a:pt x="94" y="285"/>
                </a:cubicBezTo>
                <a:cubicBezTo>
                  <a:pt x="95" y="253"/>
                  <a:pt x="104" y="222"/>
                  <a:pt x="121" y="193"/>
                </a:cubicBezTo>
                <a:close/>
              </a:path>
            </a:pathLst>
          </a:custGeom>
          <a:solidFill>
            <a:srgbClr val="0070C0"/>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fi-FI">
              <a:solidFill>
                <a:srgbClr val="000000"/>
              </a:solidFill>
              <a:cs typeface="Arial"/>
            </a:endParaRPr>
          </a:p>
        </p:txBody>
      </p:sp>
      <p:sp>
        <p:nvSpPr>
          <p:cNvPr id="15" name="Freeform 11"/>
          <p:cNvSpPr>
            <a:spLocks/>
          </p:cNvSpPr>
          <p:nvPr/>
        </p:nvSpPr>
        <p:spPr bwMode="gray">
          <a:xfrm>
            <a:off x="4486030" y="1567693"/>
            <a:ext cx="2073275" cy="2073275"/>
          </a:xfrm>
          <a:custGeom>
            <a:avLst/>
            <a:gdLst/>
            <a:ahLst/>
            <a:cxnLst>
              <a:cxn ang="0">
                <a:pos x="92" y="120"/>
              </a:cxn>
              <a:cxn ang="0">
                <a:pos x="191" y="285"/>
              </a:cxn>
              <a:cxn ang="0">
                <a:pos x="285" y="285"/>
              </a:cxn>
              <a:cxn ang="0">
                <a:pos x="0" y="0"/>
              </a:cxn>
              <a:cxn ang="0">
                <a:pos x="0" y="94"/>
              </a:cxn>
              <a:cxn ang="0">
                <a:pos x="92" y="120"/>
              </a:cxn>
            </a:cxnLst>
            <a:rect l="0" t="0" r="r" b="b"/>
            <a:pathLst>
              <a:path w="285" h="285">
                <a:moveTo>
                  <a:pt x="92" y="120"/>
                </a:moveTo>
                <a:cubicBezTo>
                  <a:pt x="153" y="156"/>
                  <a:pt x="188" y="219"/>
                  <a:pt x="191" y="285"/>
                </a:cubicBezTo>
                <a:cubicBezTo>
                  <a:pt x="285" y="285"/>
                  <a:pt x="285" y="285"/>
                  <a:pt x="285" y="285"/>
                </a:cubicBezTo>
                <a:cubicBezTo>
                  <a:pt x="281" y="129"/>
                  <a:pt x="156" y="3"/>
                  <a:pt x="0" y="0"/>
                </a:cubicBezTo>
                <a:cubicBezTo>
                  <a:pt x="0" y="94"/>
                  <a:pt x="0" y="94"/>
                  <a:pt x="0" y="94"/>
                </a:cubicBezTo>
                <a:cubicBezTo>
                  <a:pt x="31" y="95"/>
                  <a:pt x="63" y="104"/>
                  <a:pt x="92" y="120"/>
                </a:cubicBezTo>
                <a:close/>
              </a:path>
            </a:pathLst>
          </a:custGeom>
          <a:solidFill>
            <a:schemeClr val="bg2">
              <a:lumMod val="75000"/>
            </a:schemeClr>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fi-FI">
              <a:solidFill>
                <a:srgbClr val="000000"/>
              </a:solidFill>
              <a:cs typeface="Arial"/>
            </a:endParaRPr>
          </a:p>
        </p:txBody>
      </p:sp>
      <p:sp>
        <p:nvSpPr>
          <p:cNvPr id="16" name="Freeform 12"/>
          <p:cNvSpPr>
            <a:spLocks/>
          </p:cNvSpPr>
          <p:nvPr/>
        </p:nvSpPr>
        <p:spPr bwMode="gray">
          <a:xfrm>
            <a:off x="4486030" y="3745743"/>
            <a:ext cx="2073275" cy="2079625"/>
          </a:xfrm>
          <a:custGeom>
            <a:avLst/>
            <a:gdLst/>
            <a:ahLst/>
            <a:cxnLst>
              <a:cxn ang="0">
                <a:pos x="164" y="92"/>
              </a:cxn>
              <a:cxn ang="0">
                <a:pos x="0" y="191"/>
              </a:cxn>
              <a:cxn ang="0">
                <a:pos x="0" y="286"/>
              </a:cxn>
              <a:cxn ang="0">
                <a:pos x="285" y="0"/>
              </a:cxn>
              <a:cxn ang="0">
                <a:pos x="191" y="0"/>
              </a:cxn>
              <a:cxn ang="0">
                <a:pos x="164" y="92"/>
              </a:cxn>
            </a:cxnLst>
            <a:rect l="0" t="0" r="r" b="b"/>
            <a:pathLst>
              <a:path w="285" h="286">
                <a:moveTo>
                  <a:pt x="164" y="92"/>
                </a:moveTo>
                <a:cubicBezTo>
                  <a:pt x="129" y="154"/>
                  <a:pt x="66" y="189"/>
                  <a:pt x="0" y="191"/>
                </a:cubicBezTo>
                <a:cubicBezTo>
                  <a:pt x="0" y="286"/>
                  <a:pt x="0" y="286"/>
                  <a:pt x="0" y="286"/>
                </a:cubicBezTo>
                <a:cubicBezTo>
                  <a:pt x="156" y="282"/>
                  <a:pt x="282" y="156"/>
                  <a:pt x="285" y="0"/>
                </a:cubicBezTo>
                <a:cubicBezTo>
                  <a:pt x="191" y="0"/>
                  <a:pt x="191" y="0"/>
                  <a:pt x="191" y="0"/>
                </a:cubicBezTo>
                <a:cubicBezTo>
                  <a:pt x="190" y="32"/>
                  <a:pt x="181" y="63"/>
                  <a:pt x="164" y="92"/>
                </a:cubicBezTo>
                <a:close/>
              </a:path>
            </a:pathLst>
          </a:custGeom>
          <a:solidFill>
            <a:srgbClr val="0070C0"/>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fi-FI">
              <a:solidFill>
                <a:srgbClr val="000000"/>
              </a:solidFill>
              <a:cs typeface="Arial"/>
            </a:endParaRPr>
          </a:p>
        </p:txBody>
      </p:sp>
      <p:sp>
        <p:nvSpPr>
          <p:cNvPr id="132128" name="WordArt 18"/>
          <p:cNvSpPr>
            <a:spLocks noChangeArrowheads="1" noChangeShapeType="1" noTextEdit="1"/>
          </p:cNvSpPr>
          <p:nvPr/>
        </p:nvSpPr>
        <p:spPr bwMode="gray">
          <a:xfrm rot="-2650685">
            <a:off x="2667000" y="2217738"/>
            <a:ext cx="2076450" cy="1276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753700"/>
              </a:avLst>
            </a:prstTxWarp>
          </a:bodyPr>
          <a:lstStyle/>
          <a:p>
            <a:pPr algn="ctr"/>
            <a:r>
              <a:rPr lang="tr-TR" sz="3600" kern="10">
                <a:solidFill>
                  <a:srgbClr val="FFFFFF"/>
                </a:solidFill>
                <a:latin typeface="Calibri"/>
              </a:rPr>
              <a:t>İş Çevresi-Tech</a:t>
            </a:r>
          </a:p>
        </p:txBody>
      </p:sp>
      <p:sp>
        <p:nvSpPr>
          <p:cNvPr id="132129" name="WordArt 19"/>
          <p:cNvSpPr>
            <a:spLocks noChangeArrowheads="1" noChangeShapeType="1" noTextEdit="1"/>
          </p:cNvSpPr>
          <p:nvPr/>
        </p:nvSpPr>
        <p:spPr bwMode="gray">
          <a:xfrm rot="7894123" flipH="1" flipV="1">
            <a:off x="4332288" y="4060825"/>
            <a:ext cx="2051050" cy="1038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650898"/>
              </a:avLst>
            </a:prstTxWarp>
          </a:bodyPr>
          <a:lstStyle/>
          <a:p>
            <a:pPr algn="ctr"/>
            <a:r>
              <a:rPr lang="tr-TR" sz="2800" kern="10">
                <a:solidFill>
                  <a:srgbClr val="FFFFFF"/>
                </a:solidFill>
                <a:latin typeface="Calibri"/>
              </a:rPr>
              <a:t>Çalışma Saatleri</a:t>
            </a:r>
          </a:p>
        </p:txBody>
      </p:sp>
      <p:sp>
        <p:nvSpPr>
          <p:cNvPr id="132130" name="WordArt 20"/>
          <p:cNvSpPr>
            <a:spLocks noChangeArrowheads="1" noChangeShapeType="1" noTextEdit="1"/>
          </p:cNvSpPr>
          <p:nvPr/>
        </p:nvSpPr>
        <p:spPr bwMode="gray">
          <a:xfrm rot="-8075575" flipH="1" flipV="1">
            <a:off x="2493170" y="4047331"/>
            <a:ext cx="2049462" cy="1038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651989"/>
              </a:avLst>
            </a:prstTxWarp>
          </a:bodyPr>
          <a:lstStyle/>
          <a:p>
            <a:pPr algn="ctr"/>
            <a:r>
              <a:rPr lang="tr-TR" sz="2800" kern="10">
                <a:solidFill>
                  <a:srgbClr val="FFFFFF"/>
                </a:solidFill>
                <a:latin typeface="Calibri"/>
              </a:rPr>
              <a:t>Görev Tasarımı</a:t>
            </a:r>
          </a:p>
        </p:txBody>
      </p:sp>
      <p:sp>
        <p:nvSpPr>
          <p:cNvPr id="132131" name="WordArt 18"/>
          <p:cNvSpPr>
            <a:spLocks noChangeArrowheads="1" noChangeShapeType="1" noTextEdit="1"/>
          </p:cNvSpPr>
          <p:nvPr/>
        </p:nvSpPr>
        <p:spPr bwMode="gray">
          <a:xfrm rot="2749315">
            <a:off x="4168775" y="2290763"/>
            <a:ext cx="2076450" cy="1276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753700"/>
              </a:avLst>
            </a:prstTxWarp>
          </a:bodyPr>
          <a:lstStyle/>
          <a:p>
            <a:pPr algn="ctr"/>
            <a:r>
              <a:rPr lang="tr-TR" sz="2800" kern="10">
                <a:solidFill>
                  <a:srgbClr val="FFFFFF"/>
                </a:solidFill>
                <a:latin typeface="Calibri"/>
              </a:rPr>
              <a:t>İş Yükü-İş Hızı</a:t>
            </a: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İŞİN İÇERİĞİ (Content)</a:t>
            </a:r>
            <a:endParaRPr lang="en-GB" sz="3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pic>
        <p:nvPicPr>
          <p:cNvPr id="132133" name="Picture 4" descr="D:\DOKTOR\9-ISTUZMAN\1-EĞİTİM KURUMU\1. İstanbuluzman\ZZResim\Meslekler\webmas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2751138"/>
            <a:ext cx="7540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34" name="Picture 3" descr="D:\DOKTOR\1-ISTANBULUZMAN\1-EĞİTİM KURUMU\1. İstanbuluzman\2-RESİMLER\Saat-Kadran\c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2638" y="391795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35" name="Picture 2" descr="D:\DOKTOR\1-DRUZ\1-EĞİTİM KURUMU\1. İstanbuluzman\2-RESİMLER\Kırtasiye\128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7900" y="3873500"/>
            <a:ext cx="7350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36" name="Picture 3" descr="D:\DOKTOR\1-DRUZ\1-EĞİTİM KURUMU\1. İstanbuluzman\2-RESİMLER\İş Güvenliği\security_unlo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375" y="2708275"/>
            <a:ext cx="7445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Dirsek Bağlayıcısı 28"/>
          <p:cNvCxnSpPr/>
          <p:nvPr/>
        </p:nvCxnSpPr>
        <p:spPr>
          <a:xfrm>
            <a:off x="1468438" y="2486025"/>
            <a:ext cx="1047750" cy="709613"/>
          </a:xfrm>
          <a:prstGeom prst="bentConnector3">
            <a:avLst>
              <a:gd name="adj1" fmla="val 872"/>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Dirsek Bağlayıcısı 31"/>
          <p:cNvCxnSpPr>
            <a:stCxn id="12" idx="0"/>
          </p:cNvCxnSpPr>
          <p:nvPr/>
        </p:nvCxnSpPr>
        <p:spPr>
          <a:xfrm rot="5400000" flipH="1" flipV="1">
            <a:off x="1597819" y="4087019"/>
            <a:ext cx="566737" cy="1095375"/>
          </a:xfrm>
          <a:prstGeom prst="bentConnector2">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Dirsek Bağlayıcısı 33"/>
          <p:cNvCxnSpPr>
            <a:endCxn id="9" idx="2"/>
          </p:cNvCxnSpPr>
          <p:nvPr/>
        </p:nvCxnSpPr>
        <p:spPr>
          <a:xfrm flipV="1">
            <a:off x="6311900" y="2438400"/>
            <a:ext cx="1401763" cy="1042988"/>
          </a:xfrm>
          <a:prstGeom prst="bentConnector2">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Dirsek Bağlayıcısı 37"/>
          <p:cNvCxnSpPr>
            <a:endCxn id="10" idx="0"/>
          </p:cNvCxnSpPr>
          <p:nvPr/>
        </p:nvCxnSpPr>
        <p:spPr>
          <a:xfrm>
            <a:off x="6161088" y="4584700"/>
            <a:ext cx="1504950" cy="577850"/>
          </a:xfrm>
          <a:prstGeom prst="bentConnector2">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par>
                          <p:cTn id="22" fill="hold" nodeType="afterGroup">
                            <p:stCondLst>
                              <p:cond delay="500"/>
                            </p:stCondLst>
                            <p:childTnLst>
                              <p:par>
                                <p:cTn id="23" presetID="6"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nodeType="afterGroup">
                            <p:stCondLst>
                              <p:cond delay="500"/>
                            </p:stCondLst>
                            <p:childTnLst>
                              <p:par>
                                <p:cTn id="41" presetID="6"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2" name="Group 13"/>
          <p:cNvGrpSpPr>
            <a:grpSpLocks/>
          </p:cNvGrpSpPr>
          <p:nvPr/>
        </p:nvGrpSpPr>
        <p:grpSpPr bwMode="auto">
          <a:xfrm>
            <a:off x="1588" y="0"/>
            <a:ext cx="9144000" cy="6858000"/>
            <a:chOff x="0" y="0"/>
            <a:chExt cx="5760" cy="3747"/>
          </a:xfrm>
        </p:grpSpPr>
        <p:sp>
          <p:nvSpPr>
            <p:cNvPr id="133161" name="Rectangle 2"/>
            <p:cNvSpPr>
              <a:spLocks noChangeArrowheads="1"/>
            </p:cNvSpPr>
            <p:nvPr/>
          </p:nvSpPr>
          <p:spPr bwMode="gray">
            <a:xfrm flipV="1">
              <a:off x="0" y="0"/>
              <a:ext cx="5760" cy="16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3316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n-US">
                <a:solidFill>
                  <a:srgbClr val="FFFFFF"/>
                </a:solidFill>
              </a:endParaRPr>
            </a:p>
          </p:txBody>
        </p:sp>
        <p:sp>
          <p:nvSpPr>
            <p:cNvPr id="13316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3316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grpSp>
      <p:pic>
        <p:nvPicPr>
          <p:cNvPr id="13312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5595938"/>
            <a:ext cx="4070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12"/>
          <p:cNvSpPr>
            <a:spLocks/>
          </p:cNvSpPr>
          <p:nvPr/>
        </p:nvSpPr>
        <p:spPr bwMode="auto">
          <a:xfrm>
            <a:off x="2584017" y="1652274"/>
            <a:ext cx="3981840" cy="4104225"/>
          </a:xfrm>
          <a:custGeom>
            <a:avLst/>
            <a:gdLst>
              <a:gd name="T0" fmla="*/ 918 w 2296"/>
              <a:gd name="T1" fmla="*/ 0 h 2387"/>
              <a:gd name="T2" fmla="*/ 1378 w 2296"/>
              <a:gd name="T3" fmla="*/ 0 h 2387"/>
              <a:gd name="T4" fmla="*/ 2064 w 2296"/>
              <a:gd name="T5" fmla="*/ 400 h 2387"/>
              <a:gd name="T6" fmla="*/ 2294 w 2296"/>
              <a:gd name="T7" fmla="*/ 800 h 2387"/>
              <a:gd name="T8" fmla="*/ 2296 w 2296"/>
              <a:gd name="T9" fmla="*/ 1594 h 2387"/>
              <a:gd name="T10" fmla="*/ 2067 w 2296"/>
              <a:gd name="T11" fmla="*/ 1984 h 2387"/>
              <a:gd name="T12" fmla="*/ 1382 w 2296"/>
              <a:gd name="T13" fmla="*/ 2387 h 2387"/>
              <a:gd name="T14" fmla="*/ 916 w 2296"/>
              <a:gd name="T15" fmla="*/ 2387 h 2387"/>
              <a:gd name="T16" fmla="*/ 229 w 2296"/>
              <a:gd name="T17" fmla="*/ 1987 h 2387"/>
              <a:gd name="T18" fmla="*/ 0 w 2296"/>
              <a:gd name="T19" fmla="*/ 1590 h 2387"/>
              <a:gd name="T20" fmla="*/ 4 w 2296"/>
              <a:gd name="T21" fmla="*/ 796 h 2387"/>
              <a:gd name="T22" fmla="*/ 227 w 2296"/>
              <a:gd name="T23" fmla="*/ 400 h 2387"/>
              <a:gd name="T24" fmla="*/ 918 w 2296"/>
              <a:gd name="T25" fmla="*/ 0 h 2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6"/>
              <a:gd name="T40" fmla="*/ 0 h 2387"/>
              <a:gd name="T41" fmla="*/ 2296 w 2296"/>
              <a:gd name="T42" fmla="*/ 2387 h 2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6" h="2387">
                <a:moveTo>
                  <a:pt x="918" y="0"/>
                </a:moveTo>
                <a:lnTo>
                  <a:pt x="1378" y="0"/>
                </a:lnTo>
                <a:lnTo>
                  <a:pt x="2064" y="400"/>
                </a:lnTo>
                <a:lnTo>
                  <a:pt x="2294" y="800"/>
                </a:lnTo>
                <a:lnTo>
                  <a:pt x="2296" y="1594"/>
                </a:lnTo>
                <a:lnTo>
                  <a:pt x="2067" y="1984"/>
                </a:lnTo>
                <a:lnTo>
                  <a:pt x="1382" y="2387"/>
                </a:lnTo>
                <a:lnTo>
                  <a:pt x="916" y="2387"/>
                </a:lnTo>
                <a:lnTo>
                  <a:pt x="229" y="1987"/>
                </a:lnTo>
                <a:lnTo>
                  <a:pt x="0" y="1590"/>
                </a:lnTo>
                <a:lnTo>
                  <a:pt x="4" y="796"/>
                </a:lnTo>
                <a:lnTo>
                  <a:pt x="227" y="400"/>
                </a:lnTo>
                <a:lnTo>
                  <a:pt x="918" y="0"/>
                </a:lnTo>
                <a:close/>
              </a:path>
            </a:pathLst>
          </a:custGeom>
          <a:gradFill rotWithShape="0">
            <a:gsLst>
              <a:gs pos="0">
                <a:schemeClr val="bg2"/>
              </a:gs>
              <a:gs pos="100000">
                <a:srgbClr val="CECEC4"/>
              </a:gs>
            </a:gsLst>
            <a:lin ang="0" scaled="1"/>
          </a:gradFill>
          <a:ln w="9525" cap="flat">
            <a:solidFill>
              <a:srgbClr val="CECEC4"/>
            </a:solidFill>
            <a:prstDash val="solid"/>
            <a:miter lim="800000"/>
            <a:headEnd/>
            <a:tailEnd/>
          </a:ln>
          <a:scene3d>
            <a:camera prst="orthographicFront"/>
            <a:lightRig rig="threePt" dir="t"/>
          </a:scene3d>
          <a:sp3d>
            <a:bevelT prst="relaxedInset"/>
          </a:sp3d>
        </p:spPr>
        <p:txBody>
          <a:bodyPr/>
          <a:lstStyle/>
          <a:p>
            <a:pPr>
              <a:defRPr/>
            </a:pPr>
            <a:endParaRPr lang="de-DE" sz="1400" i="1">
              <a:solidFill>
                <a:srgbClr val="000000"/>
              </a:solidFill>
            </a:endParaRPr>
          </a:p>
        </p:txBody>
      </p:sp>
      <p:grpSp>
        <p:nvGrpSpPr>
          <p:cNvPr id="57" name="Gruppieren 17"/>
          <p:cNvGrpSpPr/>
          <p:nvPr/>
        </p:nvGrpSpPr>
        <p:grpSpPr>
          <a:xfrm>
            <a:off x="2683623" y="1705388"/>
            <a:ext cx="3832666" cy="3991526"/>
            <a:chOff x="2375461" y="1925730"/>
            <a:chExt cx="4080839" cy="4249739"/>
          </a:xfrm>
          <a:scene3d>
            <a:camera prst="orthographicFront"/>
            <a:lightRig rig="balanced" dir="t"/>
          </a:scene3d>
        </p:grpSpPr>
        <p:sp>
          <p:nvSpPr>
            <p:cNvPr id="58" name="AutoShape 4"/>
            <p:cNvSpPr>
              <a:spLocks noChangeArrowheads="1"/>
            </p:cNvSpPr>
            <p:nvPr/>
          </p:nvSpPr>
          <p:spPr bwMode="auto">
            <a:xfrm>
              <a:off x="3602577" y="1925730"/>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59" name="AutoShape 5"/>
            <p:cNvSpPr>
              <a:spLocks noChangeArrowheads="1"/>
            </p:cNvSpPr>
            <p:nvPr/>
          </p:nvSpPr>
          <p:spPr bwMode="auto">
            <a:xfrm>
              <a:off x="3599713" y="334756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61" name="AutoShape 6"/>
            <p:cNvSpPr>
              <a:spLocks noChangeArrowheads="1"/>
            </p:cNvSpPr>
            <p:nvPr/>
          </p:nvSpPr>
          <p:spPr bwMode="auto">
            <a:xfrm>
              <a:off x="2378325" y="2640225"/>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solidFill>
                <a:srgbClr val="9D9D9D"/>
              </a:solidFill>
              <a:miter lim="800000"/>
              <a:headEnd/>
              <a:tailEnd/>
            </a:ln>
            <a:sp3d prstMaterial="metal">
              <a:bevelT h="19050" prst="angle"/>
            </a:sp3d>
          </p:spPr>
          <p:txBody>
            <a:bodyPr wrap="none" anchor="ctr"/>
            <a:lstStyle/>
            <a:p>
              <a:pPr>
                <a:defRPr/>
              </a:pPr>
              <a:endParaRPr lang="de-DE" sz="1400" i="1">
                <a:solidFill>
                  <a:srgbClr val="000000"/>
                </a:solidFill>
              </a:endParaRPr>
            </a:p>
          </p:txBody>
        </p:sp>
        <p:sp>
          <p:nvSpPr>
            <p:cNvPr id="62" name="AutoShape 7"/>
            <p:cNvSpPr>
              <a:spLocks noChangeArrowheads="1"/>
            </p:cNvSpPr>
            <p:nvPr/>
          </p:nvSpPr>
          <p:spPr bwMode="auto">
            <a:xfrm>
              <a:off x="2375461"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63" name="AutoShape 8"/>
            <p:cNvSpPr>
              <a:spLocks noChangeArrowheads="1"/>
            </p:cNvSpPr>
            <p:nvPr/>
          </p:nvSpPr>
          <p:spPr bwMode="auto">
            <a:xfrm>
              <a:off x="3599713" y="4757935"/>
              <a:ext cx="1636631" cy="1417534"/>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64" name="AutoShape 9"/>
            <p:cNvSpPr>
              <a:spLocks noChangeArrowheads="1"/>
            </p:cNvSpPr>
            <p:nvPr/>
          </p:nvSpPr>
          <p:spPr bwMode="auto">
            <a:xfrm>
              <a:off x="4821101" y="2640225"/>
              <a:ext cx="1635199"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sp>
          <p:nvSpPr>
            <p:cNvPr id="65" name="AutoShape 10"/>
            <p:cNvSpPr>
              <a:spLocks noChangeArrowheads="1"/>
            </p:cNvSpPr>
            <p:nvPr/>
          </p:nvSpPr>
          <p:spPr bwMode="auto">
            <a:xfrm>
              <a:off x="4819669"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sz="1400" i="1">
                <a:solidFill>
                  <a:srgbClr val="000000"/>
                </a:solidFill>
              </a:endParaRPr>
            </a:p>
          </p:txBody>
        </p:sp>
      </p:grpSp>
      <p:sp>
        <p:nvSpPr>
          <p:cNvPr id="133129" name="AutoShape 52"/>
          <p:cNvSpPr>
            <a:spLocks noChangeArrowheads="1"/>
          </p:cNvSpPr>
          <p:nvPr/>
        </p:nvSpPr>
        <p:spPr bwMode="auto">
          <a:xfrm>
            <a:off x="2689225" y="2368550"/>
            <a:ext cx="1531938" cy="1330325"/>
          </a:xfrm>
          <a:prstGeom prst="hexagon">
            <a:avLst>
              <a:gd name="adj" fmla="val 28789"/>
              <a:gd name="vf" fmla="val 115470"/>
            </a:avLst>
          </a:prstGeom>
          <a:solidFill>
            <a:srgbClr val="C0C0C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sz="1400" i="1">
              <a:solidFill>
                <a:srgbClr val="000000"/>
              </a:solidFill>
            </a:endParaRPr>
          </a:p>
        </p:txBody>
      </p:sp>
      <p:sp>
        <p:nvSpPr>
          <p:cNvPr id="133130" name="AutoShape 53"/>
          <p:cNvSpPr>
            <a:spLocks noChangeArrowheads="1"/>
          </p:cNvSpPr>
          <p:nvPr/>
        </p:nvSpPr>
        <p:spPr bwMode="auto">
          <a:xfrm>
            <a:off x="3822700" y="4367213"/>
            <a:ext cx="1554163" cy="1331912"/>
          </a:xfrm>
          <a:prstGeom prst="hexagon">
            <a:avLst>
              <a:gd name="adj" fmla="val 29172"/>
              <a:gd name="vf" fmla="val 115470"/>
            </a:avLst>
          </a:prstGeom>
          <a:solidFill>
            <a:srgbClr val="C0C0C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sz="1400" i="1">
              <a:solidFill>
                <a:srgbClr val="000000"/>
              </a:solidFill>
            </a:endParaRPr>
          </a:p>
        </p:txBody>
      </p:sp>
      <p:sp>
        <p:nvSpPr>
          <p:cNvPr id="133131" name="AutoShape 54"/>
          <p:cNvSpPr>
            <a:spLocks noChangeArrowheads="1"/>
          </p:cNvSpPr>
          <p:nvPr/>
        </p:nvSpPr>
        <p:spPr bwMode="auto">
          <a:xfrm>
            <a:off x="4979988" y="2371725"/>
            <a:ext cx="1530350" cy="1330325"/>
          </a:xfrm>
          <a:prstGeom prst="hexagon">
            <a:avLst>
              <a:gd name="adj" fmla="val 28759"/>
              <a:gd name="vf" fmla="val 115470"/>
            </a:avLst>
          </a:prstGeom>
          <a:solidFill>
            <a:srgbClr val="C0C0C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sz="1400" i="1">
              <a:solidFill>
                <a:srgbClr val="000000"/>
              </a:solidFill>
            </a:endParaRPr>
          </a:p>
        </p:txBody>
      </p:sp>
      <p:sp>
        <p:nvSpPr>
          <p:cNvPr id="133132" name="AutoShape 53"/>
          <p:cNvSpPr>
            <a:spLocks noChangeArrowheads="1"/>
          </p:cNvSpPr>
          <p:nvPr/>
        </p:nvSpPr>
        <p:spPr bwMode="auto">
          <a:xfrm>
            <a:off x="2660650" y="3697288"/>
            <a:ext cx="1554163" cy="1331912"/>
          </a:xfrm>
          <a:prstGeom prst="hexagon">
            <a:avLst>
              <a:gd name="adj" fmla="val 29172"/>
              <a:gd name="vf" fmla="val 115470"/>
            </a:avLst>
          </a:prstGeom>
          <a:solidFill>
            <a:srgbClr val="0161B2">
              <a:alpha val="43921"/>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tr-TR" sz="1400" i="1">
              <a:solidFill>
                <a:srgbClr val="000000"/>
              </a:solidFill>
            </a:endParaRPr>
          </a:p>
        </p:txBody>
      </p:sp>
      <p:sp>
        <p:nvSpPr>
          <p:cNvPr id="133133" name="AutoShape 52"/>
          <p:cNvSpPr>
            <a:spLocks noChangeArrowheads="1"/>
          </p:cNvSpPr>
          <p:nvPr/>
        </p:nvSpPr>
        <p:spPr bwMode="auto">
          <a:xfrm>
            <a:off x="3835400" y="3035300"/>
            <a:ext cx="1530350" cy="1330325"/>
          </a:xfrm>
          <a:prstGeom prst="hexagon">
            <a:avLst>
              <a:gd name="adj" fmla="val 28759"/>
              <a:gd name="vf" fmla="val 115470"/>
            </a:avLst>
          </a:prstGeom>
          <a:solidFill>
            <a:srgbClr val="C0C0C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sz="1400" i="1">
              <a:solidFill>
                <a:srgbClr val="000000"/>
              </a:solidFill>
            </a:endParaRPr>
          </a:p>
        </p:txBody>
      </p:sp>
      <p:sp>
        <p:nvSpPr>
          <p:cNvPr id="133134" name="AutoShape 52"/>
          <p:cNvSpPr>
            <a:spLocks noChangeArrowheads="1"/>
          </p:cNvSpPr>
          <p:nvPr/>
        </p:nvSpPr>
        <p:spPr bwMode="auto">
          <a:xfrm>
            <a:off x="3829050" y="1700213"/>
            <a:ext cx="1531938" cy="1330325"/>
          </a:xfrm>
          <a:prstGeom prst="hexagon">
            <a:avLst>
              <a:gd name="adj" fmla="val 28789"/>
              <a:gd name="vf" fmla="val 115470"/>
            </a:avLst>
          </a:prstGeom>
          <a:solidFill>
            <a:srgbClr val="0161B2">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sz="1400" i="1">
              <a:solidFill>
                <a:srgbClr val="000000"/>
              </a:solidFill>
            </a:endParaRPr>
          </a:p>
        </p:txBody>
      </p:sp>
      <p:sp>
        <p:nvSpPr>
          <p:cNvPr id="133135" name="AutoShape 52"/>
          <p:cNvSpPr>
            <a:spLocks noChangeArrowheads="1"/>
          </p:cNvSpPr>
          <p:nvPr/>
        </p:nvSpPr>
        <p:spPr bwMode="auto">
          <a:xfrm>
            <a:off x="4984750" y="3697288"/>
            <a:ext cx="1531938" cy="1330325"/>
          </a:xfrm>
          <a:prstGeom prst="hexagon">
            <a:avLst>
              <a:gd name="adj" fmla="val 28789"/>
              <a:gd name="vf" fmla="val 115470"/>
            </a:avLst>
          </a:prstGeom>
          <a:solidFill>
            <a:srgbClr val="0161B2">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sz="1400" i="1">
              <a:solidFill>
                <a:srgbClr val="000000"/>
              </a:solidFill>
            </a:endParaRPr>
          </a:p>
        </p:txBody>
      </p:sp>
      <p:sp>
        <p:nvSpPr>
          <p:cNvPr id="133136" name="Oval 19"/>
          <p:cNvSpPr>
            <a:spLocks noChangeArrowheads="1"/>
          </p:cNvSpPr>
          <p:nvPr/>
        </p:nvSpPr>
        <p:spPr bwMode="auto">
          <a:xfrm>
            <a:off x="4027488" y="1757363"/>
            <a:ext cx="1144587" cy="1143000"/>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sz="1400" i="1">
              <a:solidFill>
                <a:srgbClr val="000000"/>
              </a:solidFill>
            </a:endParaRPr>
          </a:p>
        </p:txBody>
      </p:sp>
      <p:sp>
        <p:nvSpPr>
          <p:cNvPr id="133137" name="Oval 20"/>
          <p:cNvSpPr>
            <a:spLocks noChangeArrowheads="1"/>
          </p:cNvSpPr>
          <p:nvPr/>
        </p:nvSpPr>
        <p:spPr bwMode="auto">
          <a:xfrm>
            <a:off x="4484688" y="1833563"/>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de-DE" sz="1400" b="1" i="1">
                <a:solidFill>
                  <a:srgbClr val="000000"/>
                </a:solidFill>
              </a:rPr>
              <a:t>1</a:t>
            </a:r>
          </a:p>
        </p:txBody>
      </p:sp>
      <p:sp>
        <p:nvSpPr>
          <p:cNvPr id="133138" name="Oval 18"/>
          <p:cNvSpPr>
            <a:spLocks noChangeArrowheads="1"/>
          </p:cNvSpPr>
          <p:nvPr/>
        </p:nvSpPr>
        <p:spPr bwMode="auto">
          <a:xfrm>
            <a:off x="5170488" y="3746500"/>
            <a:ext cx="1144587" cy="1143000"/>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sz="1400" i="1">
              <a:solidFill>
                <a:srgbClr val="000000"/>
              </a:solidFill>
            </a:endParaRPr>
          </a:p>
        </p:txBody>
      </p:sp>
      <p:sp>
        <p:nvSpPr>
          <p:cNvPr id="133139" name="Oval 22"/>
          <p:cNvSpPr>
            <a:spLocks noChangeArrowheads="1"/>
          </p:cNvSpPr>
          <p:nvPr/>
        </p:nvSpPr>
        <p:spPr bwMode="auto">
          <a:xfrm>
            <a:off x="5627688" y="3821113"/>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de-DE" sz="1400" b="1" i="1">
                <a:solidFill>
                  <a:srgbClr val="000000"/>
                </a:solidFill>
              </a:rPr>
              <a:t>3</a:t>
            </a:r>
          </a:p>
        </p:txBody>
      </p:sp>
      <p:sp>
        <p:nvSpPr>
          <p:cNvPr id="133140" name="Oval 16"/>
          <p:cNvSpPr>
            <a:spLocks noChangeArrowheads="1"/>
          </p:cNvSpPr>
          <p:nvPr/>
        </p:nvSpPr>
        <p:spPr bwMode="auto">
          <a:xfrm>
            <a:off x="2874963" y="3756025"/>
            <a:ext cx="1144587" cy="1144588"/>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sz="1400" i="1">
              <a:solidFill>
                <a:srgbClr val="000000"/>
              </a:solidFill>
            </a:endParaRPr>
          </a:p>
        </p:txBody>
      </p:sp>
      <p:sp>
        <p:nvSpPr>
          <p:cNvPr id="133141" name="Oval 21"/>
          <p:cNvSpPr>
            <a:spLocks noChangeArrowheads="1"/>
          </p:cNvSpPr>
          <p:nvPr/>
        </p:nvSpPr>
        <p:spPr bwMode="auto">
          <a:xfrm>
            <a:off x="3332163" y="3846513"/>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de-DE" sz="1400" b="1" i="1">
                <a:solidFill>
                  <a:srgbClr val="000000"/>
                </a:solidFill>
              </a:rPr>
              <a:t>2</a:t>
            </a:r>
          </a:p>
        </p:txBody>
      </p:sp>
      <p:sp>
        <p:nvSpPr>
          <p:cNvPr id="133142" name="Rectangle 9"/>
          <p:cNvSpPr>
            <a:spLocks noChangeArrowheads="1"/>
          </p:cNvSpPr>
          <p:nvPr/>
        </p:nvSpPr>
        <p:spPr bwMode="gray">
          <a:xfrm>
            <a:off x="4140200" y="3627438"/>
            <a:ext cx="927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tr-TR" sz="1400" b="1" i="1">
                <a:solidFill>
                  <a:srgbClr val="000000"/>
                </a:solidFill>
                <a:latin typeface="Calibri" pitchFamily="34" charset="0"/>
              </a:rPr>
              <a:t>Kişisel </a:t>
            </a:r>
          </a:p>
          <a:p>
            <a:pPr algn="ctr" eaLnBrk="0" hangingPunct="0"/>
            <a:r>
              <a:rPr lang="tr-TR" sz="1400" b="1" i="1">
                <a:solidFill>
                  <a:srgbClr val="000000"/>
                </a:solidFill>
                <a:latin typeface="Calibri" pitchFamily="34" charset="0"/>
              </a:rPr>
              <a:t>Koruyucuları</a:t>
            </a:r>
            <a:endParaRPr lang="de-DE" sz="1400" b="1" i="1">
              <a:solidFill>
                <a:srgbClr val="000000"/>
              </a:solidFill>
              <a:latin typeface="Calibri" pitchFamily="34" charset="0"/>
            </a:endParaRPr>
          </a:p>
        </p:txBody>
      </p:sp>
      <p:sp>
        <p:nvSpPr>
          <p:cNvPr id="133143" name="Rectangle 9"/>
          <p:cNvSpPr>
            <a:spLocks noChangeArrowheads="1"/>
          </p:cNvSpPr>
          <p:nvPr/>
        </p:nvSpPr>
        <p:spPr bwMode="gray">
          <a:xfrm>
            <a:off x="5310188" y="2871788"/>
            <a:ext cx="928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tr-TR" sz="1400" b="1" i="1">
                <a:solidFill>
                  <a:srgbClr val="000000"/>
                </a:solidFill>
                <a:latin typeface="Calibri" pitchFamily="34" charset="0"/>
              </a:rPr>
              <a:t>Tozlar-Toksinler</a:t>
            </a:r>
            <a:endParaRPr lang="de-DE" sz="1400" b="1" i="1">
              <a:solidFill>
                <a:srgbClr val="000000"/>
              </a:solidFill>
              <a:latin typeface="Calibri" pitchFamily="34" charset="0"/>
            </a:endParaRPr>
          </a:p>
        </p:txBody>
      </p:sp>
      <p:sp>
        <p:nvSpPr>
          <p:cNvPr id="133144" name="Rectangle 9"/>
          <p:cNvSpPr>
            <a:spLocks noChangeArrowheads="1"/>
          </p:cNvSpPr>
          <p:nvPr/>
        </p:nvSpPr>
        <p:spPr bwMode="gray">
          <a:xfrm>
            <a:off x="4124325" y="4911725"/>
            <a:ext cx="928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tr-TR" sz="1400" b="1" i="1">
                <a:solidFill>
                  <a:srgbClr val="000000"/>
                </a:solidFill>
                <a:latin typeface="Calibri" pitchFamily="34" charset="0"/>
              </a:rPr>
              <a:t>Temizlik-Bakım</a:t>
            </a:r>
            <a:endParaRPr lang="de-DE" sz="1400" b="1" i="1">
              <a:solidFill>
                <a:srgbClr val="000000"/>
              </a:solidFill>
              <a:latin typeface="Calibri" pitchFamily="34" charset="0"/>
            </a:endParaRPr>
          </a:p>
        </p:txBody>
      </p:sp>
      <p:sp>
        <p:nvSpPr>
          <p:cNvPr id="133145" name="Rectangle 9"/>
          <p:cNvSpPr>
            <a:spLocks noChangeArrowheads="1"/>
          </p:cNvSpPr>
          <p:nvPr/>
        </p:nvSpPr>
        <p:spPr bwMode="gray">
          <a:xfrm>
            <a:off x="2965450" y="2884488"/>
            <a:ext cx="9286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tr-TR" sz="1400" b="1" i="1">
                <a:solidFill>
                  <a:srgbClr val="000000"/>
                </a:solidFill>
                <a:latin typeface="Calibri" pitchFamily="34" charset="0"/>
              </a:rPr>
              <a:t>Gürültü-Titreşim</a:t>
            </a:r>
            <a:endParaRPr lang="de-DE" sz="1400" b="1" i="1">
              <a:solidFill>
                <a:srgbClr val="000000"/>
              </a:solidFill>
              <a:latin typeface="Calibri" pitchFamily="34" charset="0"/>
            </a:endParaRPr>
          </a:p>
        </p:txBody>
      </p:sp>
      <p:sp>
        <p:nvSpPr>
          <p:cNvPr id="133146" name="Text Box 19"/>
          <p:cNvSpPr txBox="1">
            <a:spLocks noChangeArrowheads="1"/>
          </p:cNvSpPr>
          <p:nvPr/>
        </p:nvSpPr>
        <p:spPr bwMode="gray">
          <a:xfrm>
            <a:off x="4062413" y="2151063"/>
            <a:ext cx="10985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de-DE" sz="1400" b="1" i="1">
                <a:solidFill>
                  <a:srgbClr val="FFFFFF"/>
                </a:solidFill>
                <a:latin typeface="Calibri" pitchFamily="34" charset="0"/>
              </a:rPr>
              <a:t>Hava Koşulları</a:t>
            </a:r>
            <a:r>
              <a:rPr lang="tr-TR" sz="1400" b="1" i="1">
                <a:solidFill>
                  <a:srgbClr val="FFFFFF"/>
                </a:solidFill>
                <a:latin typeface="Calibri" pitchFamily="34" charset="0"/>
              </a:rPr>
              <a:t> (Sıcaklık-Nem)</a:t>
            </a:r>
            <a:endParaRPr lang="tr-TR" sz="1400" b="1" i="1" noProof="1">
              <a:solidFill>
                <a:srgbClr val="FFFFFF"/>
              </a:solidFill>
              <a:latin typeface="Calibri" pitchFamily="34" charset="0"/>
            </a:endParaRPr>
          </a:p>
        </p:txBody>
      </p:sp>
      <p:sp>
        <p:nvSpPr>
          <p:cNvPr id="133147" name="Text Box 19"/>
          <p:cNvSpPr txBox="1">
            <a:spLocks noChangeArrowheads="1"/>
          </p:cNvSpPr>
          <p:nvPr/>
        </p:nvSpPr>
        <p:spPr bwMode="gray">
          <a:xfrm>
            <a:off x="5159375" y="4154488"/>
            <a:ext cx="12017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1400" b="1" i="1">
                <a:solidFill>
                  <a:srgbClr val="FFFFFF"/>
                </a:solidFill>
                <a:latin typeface="Calibri" pitchFamily="34" charset="0"/>
              </a:rPr>
              <a:t>Renkler</a:t>
            </a:r>
            <a:endParaRPr lang="tr-TR" sz="1400" b="1" i="1" noProof="1">
              <a:solidFill>
                <a:srgbClr val="FFFFFF"/>
              </a:solidFill>
              <a:latin typeface="Calibri" pitchFamily="34" charset="0"/>
            </a:endParaRPr>
          </a:p>
        </p:txBody>
      </p:sp>
      <p:sp>
        <p:nvSpPr>
          <p:cNvPr id="133148" name="Text Box 19"/>
          <p:cNvSpPr txBox="1">
            <a:spLocks noChangeArrowheads="1"/>
          </p:cNvSpPr>
          <p:nvPr/>
        </p:nvSpPr>
        <p:spPr bwMode="gray">
          <a:xfrm>
            <a:off x="2971800" y="4230688"/>
            <a:ext cx="1014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1400" b="1" i="1">
                <a:solidFill>
                  <a:srgbClr val="FFFFFF"/>
                </a:solidFill>
                <a:latin typeface="Calibri" pitchFamily="34" charset="0"/>
              </a:rPr>
              <a:t>Aydınlatma</a:t>
            </a:r>
            <a:endParaRPr lang="tr-TR" sz="1400" b="1" i="1" noProof="1">
              <a:solidFill>
                <a:srgbClr val="FFFFFF"/>
              </a:solidFill>
              <a:latin typeface="Calibri" pitchFamily="34" charset="0"/>
            </a:endParaRPr>
          </a:p>
        </p:txBody>
      </p:sp>
      <p:sp>
        <p:nvSpPr>
          <p:cNvPr id="133149" name="Text Box 13"/>
          <p:cNvSpPr txBox="1">
            <a:spLocks noChangeArrowheads="1"/>
          </p:cNvSpPr>
          <p:nvPr/>
        </p:nvSpPr>
        <p:spPr bwMode="gray">
          <a:xfrm>
            <a:off x="5878513" y="1631950"/>
            <a:ext cx="3003550" cy="430213"/>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1400" noProof="1">
                <a:solidFill>
                  <a:srgbClr val="FFFFFF"/>
                </a:solidFill>
                <a:latin typeface="Calibri" pitchFamily="34" charset="0"/>
              </a:rPr>
              <a:t>Çalışanlar çevre ve iklim değişikliklerine adaptasyonda zorlanırlar. </a:t>
            </a:r>
          </a:p>
        </p:txBody>
      </p:sp>
      <p:sp>
        <p:nvSpPr>
          <p:cNvPr id="90" name="Text Box 14"/>
          <p:cNvSpPr txBox="1">
            <a:spLocks noChangeArrowheads="1"/>
          </p:cNvSpPr>
          <p:nvPr/>
        </p:nvSpPr>
        <p:spPr bwMode="gray">
          <a:xfrm>
            <a:off x="6303963" y="4970463"/>
            <a:ext cx="2725737" cy="1077912"/>
          </a:xfrm>
          <a:prstGeom prst="rect">
            <a:avLst/>
          </a:prstGeom>
          <a:noFill/>
          <a:ln w="9525">
            <a:solidFill>
              <a:schemeClr val="bg1">
                <a:lumMod val="65000"/>
              </a:schemeClr>
            </a:solidFill>
            <a:miter lim="800000"/>
            <a:headEnd/>
            <a:tailEnd/>
          </a:ln>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1400" noProof="1">
                <a:solidFill>
                  <a:srgbClr val="080808"/>
                </a:solidFill>
                <a:latin typeface="Calibri" pitchFamily="34" charset="0"/>
              </a:rPr>
              <a:t>Endüstride renklerdirmede amaç çalışma alanının </a:t>
            </a:r>
            <a:r>
              <a:rPr lang="tr-TR" sz="1400" b="1" noProof="1">
                <a:solidFill>
                  <a:srgbClr val="080808"/>
                </a:solidFill>
                <a:latin typeface="Calibri" pitchFamily="34" charset="0"/>
              </a:rPr>
              <a:t>renk ahengini </a:t>
            </a:r>
            <a:r>
              <a:rPr lang="tr-TR" sz="1400" noProof="1">
                <a:solidFill>
                  <a:srgbClr val="080808"/>
                </a:solidFill>
                <a:latin typeface="Calibri" pitchFamily="34" charset="0"/>
              </a:rPr>
              <a:t>sağlamak, </a:t>
            </a:r>
            <a:r>
              <a:rPr lang="tr-TR" sz="1400" b="1" noProof="1">
                <a:solidFill>
                  <a:srgbClr val="080808"/>
                </a:solidFill>
                <a:latin typeface="Calibri" pitchFamily="34" charset="0"/>
              </a:rPr>
              <a:t>aydınlatma</a:t>
            </a:r>
            <a:r>
              <a:rPr lang="tr-TR" sz="1400" noProof="1">
                <a:solidFill>
                  <a:srgbClr val="080808"/>
                </a:solidFill>
                <a:latin typeface="Calibri" pitchFamily="34" charset="0"/>
              </a:rPr>
              <a:t>yı artırmak ve renkleri </a:t>
            </a:r>
            <a:r>
              <a:rPr lang="tr-TR" sz="1400" b="1" noProof="1">
                <a:solidFill>
                  <a:srgbClr val="080808"/>
                </a:solidFill>
                <a:latin typeface="Calibri" pitchFamily="34" charset="0"/>
              </a:rPr>
              <a:t>uyarı işareti </a:t>
            </a:r>
            <a:r>
              <a:rPr lang="tr-TR" sz="1400" noProof="1">
                <a:solidFill>
                  <a:srgbClr val="080808"/>
                </a:solidFill>
                <a:latin typeface="Calibri" pitchFamily="34" charset="0"/>
              </a:rPr>
              <a:t>olarak kullanmaktır. </a:t>
            </a:r>
          </a:p>
        </p:txBody>
      </p:sp>
      <p:sp>
        <p:nvSpPr>
          <p:cNvPr id="133151" name="Text Box 19"/>
          <p:cNvSpPr txBox="1">
            <a:spLocks noChangeArrowheads="1"/>
          </p:cNvSpPr>
          <p:nvPr/>
        </p:nvSpPr>
        <p:spPr bwMode="gray">
          <a:xfrm>
            <a:off x="231775" y="1517650"/>
            <a:ext cx="2705100" cy="646113"/>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1400" noProof="1">
                <a:solidFill>
                  <a:srgbClr val="FFFFFF"/>
                </a:solidFill>
                <a:latin typeface="Calibri" pitchFamily="34" charset="0"/>
              </a:rPr>
              <a:t>Çalışanlar, kendilerini rahat hissettikleri is koşullarında daha verimli çalışabilirler. </a:t>
            </a:r>
          </a:p>
        </p:txBody>
      </p:sp>
      <p:sp>
        <p:nvSpPr>
          <p:cNvPr id="92" name="Text Box 20"/>
          <p:cNvSpPr txBox="1">
            <a:spLocks noChangeArrowheads="1"/>
          </p:cNvSpPr>
          <p:nvPr/>
        </p:nvSpPr>
        <p:spPr bwMode="gray">
          <a:xfrm>
            <a:off x="228600" y="4913313"/>
            <a:ext cx="2527300" cy="862012"/>
          </a:xfrm>
          <a:prstGeom prst="rect">
            <a:avLst/>
          </a:prstGeom>
          <a:noFill/>
          <a:ln w="9525">
            <a:solidFill>
              <a:schemeClr val="bg1">
                <a:lumMod val="65000"/>
              </a:schemeClr>
            </a:solidFill>
            <a:miter lim="800000"/>
            <a:headEnd/>
            <a:tailEnd/>
          </a:ln>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1400" noProof="1">
                <a:solidFill>
                  <a:srgbClr val="080808"/>
                </a:solidFill>
                <a:latin typeface="Calibri" pitchFamily="34" charset="0"/>
              </a:rPr>
              <a:t>Aydınlatması iyi olmayan çalışma ortamında, </a:t>
            </a:r>
            <a:r>
              <a:rPr lang="tr-TR" sz="1400" b="1" noProof="1">
                <a:solidFill>
                  <a:srgbClr val="080808"/>
                </a:solidFill>
                <a:latin typeface="Calibri" pitchFamily="34" charset="0"/>
              </a:rPr>
              <a:t>göz bozuklukları, kazalar ve malzeme kayıpları </a:t>
            </a:r>
            <a:r>
              <a:rPr lang="tr-TR" sz="1400" noProof="1">
                <a:solidFill>
                  <a:srgbClr val="080808"/>
                </a:solidFill>
                <a:latin typeface="Calibri" pitchFamily="34" charset="0"/>
              </a:rPr>
              <a:t>meydana gelir ve </a:t>
            </a:r>
            <a:r>
              <a:rPr lang="tr-TR" sz="1400" b="1" noProof="1">
                <a:solidFill>
                  <a:srgbClr val="080808"/>
                </a:solidFill>
                <a:latin typeface="Calibri" pitchFamily="34" charset="0"/>
              </a:rPr>
              <a:t>üretim yavaşlar.</a:t>
            </a:r>
          </a:p>
        </p:txBody>
      </p:sp>
      <p:sp>
        <p:nvSpPr>
          <p:cNvPr id="9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rPr>
              <a:t>İŞYERİ ÇALIŞMA ORTAMI</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133154" name="Oval 20"/>
          <p:cNvSpPr>
            <a:spLocks noChangeArrowheads="1"/>
          </p:cNvSpPr>
          <p:nvPr/>
        </p:nvSpPr>
        <p:spPr bwMode="auto">
          <a:xfrm>
            <a:off x="3313113" y="2606675"/>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tr-TR" sz="1400" b="1" i="1">
                <a:solidFill>
                  <a:srgbClr val="000000"/>
                </a:solidFill>
              </a:rPr>
              <a:t>4</a:t>
            </a:r>
            <a:endParaRPr lang="de-DE" sz="1400" b="1" i="1">
              <a:solidFill>
                <a:srgbClr val="000000"/>
              </a:solidFill>
            </a:endParaRPr>
          </a:p>
        </p:txBody>
      </p:sp>
      <p:sp>
        <p:nvSpPr>
          <p:cNvPr id="133155" name="Oval 20"/>
          <p:cNvSpPr>
            <a:spLocks noChangeArrowheads="1"/>
          </p:cNvSpPr>
          <p:nvPr/>
        </p:nvSpPr>
        <p:spPr bwMode="auto">
          <a:xfrm>
            <a:off x="5719763" y="2520950"/>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tr-TR" sz="1400" b="1" i="1">
                <a:solidFill>
                  <a:srgbClr val="000000"/>
                </a:solidFill>
              </a:rPr>
              <a:t>5</a:t>
            </a:r>
            <a:endParaRPr lang="de-DE" sz="1400" b="1" i="1">
              <a:solidFill>
                <a:srgbClr val="000000"/>
              </a:solidFill>
            </a:endParaRPr>
          </a:p>
        </p:txBody>
      </p:sp>
      <p:sp>
        <p:nvSpPr>
          <p:cNvPr id="133156" name="Oval 20"/>
          <p:cNvSpPr>
            <a:spLocks noChangeArrowheads="1"/>
          </p:cNvSpPr>
          <p:nvPr/>
        </p:nvSpPr>
        <p:spPr bwMode="auto">
          <a:xfrm>
            <a:off x="4456113" y="3198813"/>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tr-TR" sz="1400" b="1" i="1">
                <a:solidFill>
                  <a:srgbClr val="000000"/>
                </a:solidFill>
              </a:rPr>
              <a:t>6</a:t>
            </a:r>
            <a:endParaRPr lang="de-DE" sz="1400" b="1" i="1">
              <a:solidFill>
                <a:srgbClr val="000000"/>
              </a:solidFill>
            </a:endParaRPr>
          </a:p>
        </p:txBody>
      </p:sp>
      <p:sp>
        <p:nvSpPr>
          <p:cNvPr id="133157" name="Oval 20"/>
          <p:cNvSpPr>
            <a:spLocks noChangeArrowheads="1"/>
          </p:cNvSpPr>
          <p:nvPr/>
        </p:nvSpPr>
        <p:spPr bwMode="auto">
          <a:xfrm>
            <a:off x="4456113" y="4519613"/>
            <a:ext cx="231775" cy="2317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tr-TR" sz="1400" b="1" i="1">
                <a:solidFill>
                  <a:srgbClr val="000000"/>
                </a:solidFill>
              </a:rPr>
              <a:t>7</a:t>
            </a:r>
            <a:endParaRPr lang="de-DE" sz="1400" b="1" i="1">
              <a:solidFill>
                <a:srgbClr val="000000"/>
              </a:solidFill>
            </a:endParaRPr>
          </a:p>
        </p:txBody>
      </p:sp>
      <p:pic>
        <p:nvPicPr>
          <p:cNvPr id="133158" name="Picture 3" descr="D:\DOKTOR\9-ISTUZMAN\1-EĞİTİM KURUMU\1. İstanbuluzman\ZZResim\Resim-İkon\Night_R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188" y="2514600"/>
            <a:ext cx="18351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9" name="Picture 5" descr="C:\Users\ahmet\Desktop\spot_l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24392" flipH="1">
            <a:off x="-23812" y="2478088"/>
            <a:ext cx="23177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0" name="Picture 4" descr="D:\DOKTOR\9-ISTUZMAN\1-EĞİTİM KURUMU\1. İstanbuluzman\ZZResim\Resim-İkon\rub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452355" flipV="1">
            <a:off x="7335838" y="3949700"/>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 name="Rechteck 4"/>
          <p:cNvSpPr>
            <a:spLocks noChangeArrowheads="1"/>
          </p:cNvSpPr>
          <p:nvPr/>
        </p:nvSpPr>
        <p:spPr bwMode="auto">
          <a:xfrm>
            <a:off x="172005" y="3326513"/>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Kronik Stres</a:t>
            </a:r>
          </a:p>
        </p:txBody>
      </p:sp>
      <p:pic>
        <p:nvPicPr>
          <p:cNvPr id="135173" name="Picture 2" descr="D:\DOKTOR\1-ISTANBULUZMAN\1-EĞİTİM KURUMU\1. İstanbuluzman\2-RESİMLER\Meslekler\Professor_Farnswor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314325"/>
            <a:ext cx="39147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7219"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PSİKOLOJİK YAKLAŞIM</a:t>
            </a:r>
          </a:p>
        </p:txBody>
      </p:sp>
      <p:sp>
        <p:nvSpPr>
          <p:cNvPr id="137220"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«Dış ve iç ortamdan kaynaklanan zararlı etkenlerin, organizmada meydana getirdiği değişikliktir.”</a:t>
            </a: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Zararlı etken</a:t>
            </a:r>
            <a:r>
              <a:rPr lang="tr-TR" sz="2000" i="1">
                <a:solidFill>
                  <a:srgbClr val="000000"/>
                </a:solidFill>
                <a:latin typeface="Calibri" pitchFamily="34" charset="0"/>
              </a:rPr>
              <a:t>; «Organizmaya </a:t>
            </a:r>
            <a:r>
              <a:rPr lang="tr-TR" sz="2000" b="1" i="1">
                <a:solidFill>
                  <a:srgbClr val="000000"/>
                </a:solidFill>
                <a:latin typeface="Calibri" pitchFamily="34" charset="0"/>
              </a:rPr>
              <a:t>zarar veren, zorlanma yapan, uyumu bozan, tüm fizyolojik, ruhsal ve toplumsal uyarıları </a:t>
            </a:r>
            <a:r>
              <a:rPr lang="tr-TR" sz="2000" i="1">
                <a:solidFill>
                  <a:srgbClr val="000000"/>
                </a:solidFill>
                <a:latin typeface="Calibri" pitchFamily="34" charset="0"/>
              </a:rPr>
              <a:t>kapsar.»</a:t>
            </a:r>
          </a:p>
        </p:txBody>
      </p:sp>
      <p:sp>
        <p:nvSpPr>
          <p:cNvPr id="13722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7222" name="Group 9"/>
          <p:cNvGrpSpPr>
            <a:grpSpLocks/>
          </p:cNvGrpSpPr>
          <p:nvPr/>
        </p:nvGrpSpPr>
        <p:grpSpPr bwMode="auto">
          <a:xfrm>
            <a:off x="323850" y="1555750"/>
            <a:ext cx="1482725" cy="1482725"/>
            <a:chOff x="1710" y="1035"/>
            <a:chExt cx="2316" cy="2316"/>
          </a:xfrm>
        </p:grpSpPr>
        <p:grpSp>
          <p:nvGrpSpPr>
            <p:cNvPr id="137242" name="Group 10"/>
            <p:cNvGrpSpPr>
              <a:grpSpLocks/>
            </p:cNvGrpSpPr>
            <p:nvPr/>
          </p:nvGrpSpPr>
          <p:grpSpPr bwMode="auto">
            <a:xfrm rot="3600000">
              <a:off x="1710" y="1035"/>
              <a:ext cx="2316" cy="2316"/>
              <a:chOff x="1710" y="1035"/>
              <a:chExt cx="2316" cy="2316"/>
            </a:xfrm>
          </p:grpSpPr>
          <p:sp>
            <p:nvSpPr>
              <p:cNvPr id="13724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3724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3724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7243" name="Group 14"/>
            <p:cNvGrpSpPr>
              <a:grpSpLocks/>
            </p:cNvGrpSpPr>
            <p:nvPr/>
          </p:nvGrpSpPr>
          <p:grpSpPr bwMode="auto">
            <a:xfrm rot="7200000">
              <a:off x="2059" y="1386"/>
              <a:ext cx="1616" cy="1614"/>
              <a:chOff x="2060" y="1387"/>
              <a:chExt cx="1616" cy="1614"/>
            </a:xfrm>
          </p:grpSpPr>
          <p:sp>
            <p:nvSpPr>
              <p:cNvPr id="13724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724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724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37223" name="Text Box 45"/>
          <p:cNvSpPr txBox="1">
            <a:spLocks noChangeArrowheads="1"/>
          </p:cNvSpPr>
          <p:nvPr/>
        </p:nvSpPr>
        <p:spPr bwMode="auto">
          <a:xfrm>
            <a:off x="828675" y="2190750"/>
            <a:ext cx="550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1400" noProof="1">
                <a:solidFill>
                  <a:srgbClr val="333333"/>
                </a:solidFill>
              </a:rPr>
              <a:t>Tanım</a:t>
            </a: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 TANIMI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137226" name="Grup 19"/>
          <p:cNvGrpSpPr>
            <a:grpSpLocks/>
          </p:cNvGrpSpPr>
          <p:nvPr/>
        </p:nvGrpSpPr>
        <p:grpSpPr bwMode="auto">
          <a:xfrm>
            <a:off x="2657475" y="5440363"/>
            <a:ext cx="6162675" cy="661987"/>
            <a:chOff x="2644311" y="5451679"/>
            <a:chExt cx="6162416" cy="663371"/>
          </a:xfrm>
        </p:grpSpPr>
        <p:grpSp>
          <p:nvGrpSpPr>
            <p:cNvPr id="137227" name="Group 51"/>
            <p:cNvGrpSpPr>
              <a:grpSpLocks/>
            </p:cNvGrpSpPr>
            <p:nvPr/>
          </p:nvGrpSpPr>
          <p:grpSpPr bwMode="auto">
            <a:xfrm>
              <a:off x="2644311" y="5451679"/>
              <a:ext cx="648968" cy="663371"/>
              <a:chOff x="1868" y="1082"/>
              <a:chExt cx="1942" cy="1942"/>
            </a:xfrm>
          </p:grpSpPr>
          <p:sp>
            <p:nvSpPr>
              <p:cNvPr id="137229"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137230"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137231"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37232" name="Freeform 55"/>
              <p:cNvSpPr>
                <a:spLocks noChangeAspect="1"/>
              </p:cNvSpPr>
              <p:nvPr/>
            </p:nvSpPr>
            <p:spPr bwMode="gray">
              <a:xfrm>
                <a:off x="2007" y="1709"/>
                <a:ext cx="384" cy="657"/>
              </a:xfrm>
              <a:custGeom>
                <a:avLst/>
                <a:gdLst>
                  <a:gd name="T0" fmla="*/ 2460771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1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8 h 240"/>
                  <a:gd name="T22" fmla="*/ 2168618 w 140"/>
                  <a:gd name="T23" fmla="*/ 2339949 h 240"/>
                  <a:gd name="T24" fmla="*/ 1204210 w 140"/>
                  <a:gd name="T25" fmla="*/ 1397614 h 240"/>
                  <a:gd name="T26" fmla="*/ 1784533 w 140"/>
                  <a:gd name="T27" fmla="*/ 735183 h 240"/>
                  <a:gd name="T28" fmla="*/ 2460771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37233"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29 h 234"/>
                  <a:gd name="T10" fmla="*/ 966168 w 124"/>
                  <a:gd name="T11" fmla="*/ 7124929 h 234"/>
                  <a:gd name="T12" fmla="*/ 966168 w 124"/>
                  <a:gd name="T13" fmla="*/ 3892691 h 234"/>
                  <a:gd name="T14" fmla="*/ 1590987 w 124"/>
                  <a:gd name="T15" fmla="*/ 3892691 h 234"/>
                  <a:gd name="T16" fmla="*/ 2587025 w 124"/>
                  <a:gd name="T17" fmla="*/ 3807366 h 234"/>
                  <a:gd name="T18" fmla="*/ 3095145 w 124"/>
                  <a:gd name="T19" fmla="*/ 3533559 h 234"/>
                  <a:gd name="T20" fmla="*/ 3471125 w 124"/>
                  <a:gd name="T21" fmla="*/ 2896713 h 234"/>
                  <a:gd name="T22" fmla="*/ 3651103 w 124"/>
                  <a:gd name="T23" fmla="*/ 1918945 h 234"/>
                  <a:gd name="T24" fmla="*/ 3358227 w 124"/>
                  <a:gd name="T25" fmla="*/ 707008 h 234"/>
                  <a:gd name="T26" fmla="*/ 2294076 w 124"/>
                  <a:gd name="T27" fmla="*/ 2981859 h 234"/>
                  <a:gd name="T28" fmla="*/ 913797 w 124"/>
                  <a:gd name="T29" fmla="*/ 2981859 h 234"/>
                  <a:gd name="T30" fmla="*/ 913797 w 124"/>
                  <a:gd name="T31" fmla="*/ 942043 h 234"/>
                  <a:gd name="T32" fmla="*/ 2241701 w 124"/>
                  <a:gd name="T33" fmla="*/ 942043 h 234"/>
                  <a:gd name="T34" fmla="*/ 2797724 w 124"/>
                  <a:gd name="T35" fmla="*/ 1985061 h 234"/>
                  <a:gd name="T36" fmla="*/ 2294076 w 124"/>
                  <a:gd name="T37" fmla="*/ 2981859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endParaRPr lang="tr-TR"/>
              </a:p>
            </p:txBody>
          </p:sp>
          <p:sp>
            <p:nvSpPr>
              <p:cNvPr id="137234" name="Freeform 57"/>
              <p:cNvSpPr>
                <a:spLocks noChangeAspect="1" noEditPoints="1"/>
              </p:cNvSpPr>
              <p:nvPr/>
            </p:nvSpPr>
            <p:spPr bwMode="gray">
              <a:xfrm>
                <a:off x="2836" y="1707"/>
                <a:ext cx="375" cy="670"/>
              </a:xfrm>
              <a:custGeom>
                <a:avLst/>
                <a:gdLst>
                  <a:gd name="T0" fmla="*/ 1884809 w 134"/>
                  <a:gd name="T1" fmla="*/ 0 h 239"/>
                  <a:gd name="T2" fmla="*/ 0 w 134"/>
                  <a:gd name="T3" fmla="*/ 1827412 h 239"/>
                  <a:gd name="T4" fmla="*/ 0 w 134"/>
                  <a:gd name="T5" fmla="*/ 5122873 h 239"/>
                  <a:gd name="T6" fmla="*/ 2001540 w 134"/>
                  <a:gd name="T7" fmla="*/ 7163783 h 239"/>
                  <a:gd name="T8" fmla="*/ 3946646 w 134"/>
                  <a:gd name="T9" fmla="*/ 5187975 h 239"/>
                  <a:gd name="T10" fmla="*/ 3946646 w 134"/>
                  <a:gd name="T11" fmla="*/ 2093918 h 239"/>
                  <a:gd name="T12" fmla="*/ 1884809 w 134"/>
                  <a:gd name="T13" fmla="*/ 0 h 239"/>
                  <a:gd name="T14" fmla="*/ 3032443 w 134"/>
                  <a:gd name="T15" fmla="*/ 4737486 h 239"/>
                  <a:gd name="T16" fmla="*/ 2001540 w 134"/>
                  <a:gd name="T17" fmla="*/ 6171740 h 239"/>
                  <a:gd name="T18" fmla="*/ 914197 w 134"/>
                  <a:gd name="T19" fmla="*/ 4703585 h 239"/>
                  <a:gd name="T20" fmla="*/ 914197 w 134"/>
                  <a:gd name="T21" fmla="*/ 2311668 h 239"/>
                  <a:gd name="T22" fmla="*/ 1949225 w 134"/>
                  <a:gd name="T23" fmla="*/ 995886 h 239"/>
                  <a:gd name="T24" fmla="*/ 3032443 w 134"/>
                  <a:gd name="T25" fmla="*/ 2513206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37235" name="Group 58"/>
              <p:cNvGrpSpPr>
                <a:grpSpLocks noChangeAspect="1"/>
              </p:cNvGrpSpPr>
              <p:nvPr/>
            </p:nvGrpSpPr>
            <p:grpSpPr bwMode="auto">
              <a:xfrm>
                <a:off x="2808" y="2807"/>
                <a:ext cx="62" cy="63"/>
                <a:chOff x="1684" y="2400"/>
                <a:chExt cx="41" cy="41"/>
              </a:xfrm>
            </p:grpSpPr>
            <p:sp>
              <p:nvSpPr>
                <p:cNvPr id="137240"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37241" name="Oval 60"/>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grpSp>
            <p:nvGrpSpPr>
              <p:cNvPr id="137236" name="Group 61"/>
              <p:cNvGrpSpPr>
                <a:grpSpLocks noChangeAspect="1"/>
              </p:cNvGrpSpPr>
              <p:nvPr/>
            </p:nvGrpSpPr>
            <p:grpSpPr bwMode="auto">
              <a:xfrm>
                <a:off x="2808" y="1211"/>
                <a:ext cx="62" cy="63"/>
                <a:chOff x="1684" y="2400"/>
                <a:chExt cx="41" cy="41"/>
              </a:xfrm>
            </p:grpSpPr>
            <p:sp>
              <p:nvSpPr>
                <p:cNvPr id="137238"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37239" name="Oval 63"/>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pic>
            <p:nvPicPr>
              <p:cNvPr id="137237"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85" y="1124"/>
                <a:ext cx="1644"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pic>
        </p:grpSp>
        <p:sp>
          <p:nvSpPr>
            <p:cNvPr id="22" name="53 Metin kutusu"/>
            <p:cNvSpPr txBox="1"/>
            <p:nvPr/>
          </p:nvSpPr>
          <p:spPr>
            <a:xfrm>
              <a:off x="3298334" y="5639396"/>
              <a:ext cx="5508393" cy="28793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Tanımlar</a:t>
              </a:r>
              <a:endParaRPr lang="tr-TR" sz="1000" b="1" dirty="0" smtClean="0">
                <a:solidFill>
                  <a:srgbClr val="000000"/>
                </a:solidFill>
                <a:latin typeface="Cambria" pitchFamily="18" charset="0"/>
              </a:endParaRPr>
            </a:p>
          </p:txBody>
        </p:sp>
      </p:grpSp>
      <p:sp>
        <p:nvSpPr>
          <p:cNvPr id="34"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4" name="Group 13"/>
          <p:cNvGrpSpPr>
            <a:grpSpLocks/>
          </p:cNvGrpSpPr>
          <p:nvPr/>
        </p:nvGrpSpPr>
        <p:grpSpPr bwMode="auto">
          <a:xfrm>
            <a:off x="1588" y="0"/>
            <a:ext cx="9144000" cy="6858000"/>
            <a:chOff x="0" y="0"/>
            <a:chExt cx="5760" cy="3747"/>
          </a:xfrm>
        </p:grpSpPr>
        <p:sp>
          <p:nvSpPr>
            <p:cNvPr id="151590" name="Rectangle 2"/>
            <p:cNvSpPr>
              <a:spLocks noChangeArrowheads="1"/>
            </p:cNvSpPr>
            <p:nvPr/>
          </p:nvSpPr>
          <p:spPr bwMode="gray">
            <a:xfrm flipV="1">
              <a:off x="0" y="0"/>
              <a:ext cx="5760" cy="16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51591"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n-US">
                <a:solidFill>
                  <a:srgbClr val="FFFFFF"/>
                </a:solidFill>
              </a:endParaRPr>
            </a:p>
          </p:txBody>
        </p:sp>
        <p:sp>
          <p:nvSpPr>
            <p:cNvPr id="151592"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51593"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grpSp>
      <p:sp>
        <p:nvSpPr>
          <p:cNvPr id="217117" name="Rectangle 29"/>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grpSp>
        <p:nvGrpSpPr>
          <p:cNvPr id="6" name="Grup 5"/>
          <p:cNvGrpSpPr>
            <a:grpSpLocks/>
          </p:cNvGrpSpPr>
          <p:nvPr/>
        </p:nvGrpSpPr>
        <p:grpSpPr bwMode="auto">
          <a:xfrm>
            <a:off x="2720975" y="1700213"/>
            <a:ext cx="5243513" cy="3881437"/>
            <a:chOff x="2721113" y="1700213"/>
            <a:chExt cx="6032685" cy="3881437"/>
          </a:xfrm>
        </p:grpSpPr>
        <p:grpSp>
          <p:nvGrpSpPr>
            <p:cNvPr id="151582" name="Group 9"/>
            <p:cNvGrpSpPr>
              <a:grpSpLocks/>
            </p:cNvGrpSpPr>
            <p:nvPr/>
          </p:nvGrpSpPr>
          <p:grpSpPr bwMode="auto">
            <a:xfrm>
              <a:off x="2721113" y="1700213"/>
              <a:ext cx="6032685" cy="3881437"/>
              <a:chOff x="755" y="1071"/>
              <a:chExt cx="4295" cy="2445"/>
            </a:xfrm>
          </p:grpSpPr>
          <p:sp>
            <p:nvSpPr>
              <p:cNvPr id="151584" name="Freeform 7"/>
              <p:cNvSpPr>
                <a:spLocks/>
              </p:cNvSpPr>
              <p:nvPr/>
            </p:nvSpPr>
            <p:spPr bwMode="gray">
              <a:xfrm>
                <a:off x="755" y="2049"/>
                <a:ext cx="3785" cy="90"/>
              </a:xfrm>
              <a:custGeom>
                <a:avLst/>
                <a:gdLst>
                  <a:gd name="T0" fmla="*/ 0 w 3785"/>
                  <a:gd name="T1" fmla="*/ 0 h 90"/>
                  <a:gd name="T2" fmla="*/ 90 w 3785"/>
                  <a:gd name="T3" fmla="*/ 90 h 90"/>
                  <a:gd name="T4" fmla="*/ 3785 w 3785"/>
                  <a:gd name="T5" fmla="*/ 90 h 90"/>
                  <a:gd name="T6" fmla="*/ 3695 w 3785"/>
                  <a:gd name="T7" fmla="*/ 0 h 90"/>
                  <a:gd name="T8" fmla="*/ 0 w 3785"/>
                  <a:gd name="T9" fmla="*/ 0 h 90"/>
                  <a:gd name="T10" fmla="*/ 0 60000 65536"/>
                  <a:gd name="T11" fmla="*/ 0 60000 65536"/>
                  <a:gd name="T12" fmla="*/ 0 60000 65536"/>
                  <a:gd name="T13" fmla="*/ 0 60000 65536"/>
                  <a:gd name="T14" fmla="*/ 0 60000 65536"/>
                  <a:gd name="T15" fmla="*/ 0 w 3785"/>
                  <a:gd name="T16" fmla="*/ 0 h 90"/>
                  <a:gd name="T17" fmla="*/ 3785 w 3785"/>
                  <a:gd name="T18" fmla="*/ 90 h 90"/>
                </a:gdLst>
                <a:ahLst/>
                <a:cxnLst>
                  <a:cxn ang="T10">
                    <a:pos x="T0" y="T1"/>
                  </a:cxn>
                  <a:cxn ang="T11">
                    <a:pos x="T2" y="T3"/>
                  </a:cxn>
                  <a:cxn ang="T12">
                    <a:pos x="T4" y="T5"/>
                  </a:cxn>
                  <a:cxn ang="T13">
                    <a:pos x="T6" y="T7"/>
                  </a:cxn>
                  <a:cxn ang="T14">
                    <a:pos x="T8" y="T9"/>
                  </a:cxn>
                </a:cxnLst>
                <a:rect l="T15" t="T16" r="T17" b="T18"/>
                <a:pathLst>
                  <a:path w="3785" h="90">
                    <a:moveTo>
                      <a:pt x="0" y="0"/>
                    </a:moveTo>
                    <a:lnTo>
                      <a:pt x="90" y="90"/>
                    </a:lnTo>
                    <a:lnTo>
                      <a:pt x="3785" y="90"/>
                    </a:lnTo>
                    <a:lnTo>
                      <a:pt x="3695" y="0"/>
                    </a:lnTo>
                    <a:lnTo>
                      <a:pt x="0" y="0"/>
                    </a:lnTo>
                    <a:close/>
                  </a:path>
                </a:pathLst>
              </a:custGeom>
              <a:solidFill>
                <a:srgbClr val="C9C9C9"/>
              </a:solidFill>
              <a:ln w="4826">
                <a:solidFill>
                  <a:srgbClr val="AEAEAE"/>
                </a:solidFill>
                <a:miter lim="800000"/>
                <a:headEnd/>
                <a:tailEnd/>
              </a:ln>
            </p:spPr>
            <p:txBody>
              <a:bodyPr/>
              <a:lstStyle/>
              <a:p>
                <a:endParaRPr lang="tr-TR"/>
              </a:p>
            </p:txBody>
          </p:sp>
          <p:sp>
            <p:nvSpPr>
              <p:cNvPr id="151585" name="Freeform 8"/>
              <p:cNvSpPr>
                <a:spLocks/>
              </p:cNvSpPr>
              <p:nvPr/>
            </p:nvSpPr>
            <p:spPr bwMode="gray">
              <a:xfrm>
                <a:off x="755" y="2049"/>
                <a:ext cx="90" cy="477"/>
              </a:xfrm>
              <a:custGeom>
                <a:avLst/>
                <a:gdLst>
                  <a:gd name="T0" fmla="*/ 90 w 90"/>
                  <a:gd name="T1" fmla="*/ 90 h 477"/>
                  <a:gd name="T2" fmla="*/ 90 w 90"/>
                  <a:gd name="T3" fmla="*/ 477 h 477"/>
                  <a:gd name="T4" fmla="*/ 5 w 90"/>
                  <a:gd name="T5" fmla="*/ 392 h 477"/>
                  <a:gd name="T6" fmla="*/ 0 w 90"/>
                  <a:gd name="T7" fmla="*/ 0 h 477"/>
                  <a:gd name="T8" fmla="*/ 90 w 90"/>
                  <a:gd name="T9" fmla="*/ 90 h 477"/>
                  <a:gd name="T10" fmla="*/ 0 60000 65536"/>
                  <a:gd name="T11" fmla="*/ 0 60000 65536"/>
                  <a:gd name="T12" fmla="*/ 0 60000 65536"/>
                  <a:gd name="T13" fmla="*/ 0 60000 65536"/>
                  <a:gd name="T14" fmla="*/ 0 60000 65536"/>
                  <a:gd name="T15" fmla="*/ 0 w 90"/>
                  <a:gd name="T16" fmla="*/ 0 h 477"/>
                  <a:gd name="T17" fmla="*/ 90 w 90"/>
                  <a:gd name="T18" fmla="*/ 477 h 477"/>
                </a:gdLst>
                <a:ahLst/>
                <a:cxnLst>
                  <a:cxn ang="T10">
                    <a:pos x="T0" y="T1"/>
                  </a:cxn>
                  <a:cxn ang="T11">
                    <a:pos x="T2" y="T3"/>
                  </a:cxn>
                  <a:cxn ang="T12">
                    <a:pos x="T4" y="T5"/>
                  </a:cxn>
                  <a:cxn ang="T13">
                    <a:pos x="T6" y="T7"/>
                  </a:cxn>
                  <a:cxn ang="T14">
                    <a:pos x="T8" y="T9"/>
                  </a:cxn>
                </a:cxnLst>
                <a:rect l="T15" t="T16" r="T17" b="T18"/>
                <a:pathLst>
                  <a:path w="90" h="477">
                    <a:moveTo>
                      <a:pt x="90" y="90"/>
                    </a:moveTo>
                    <a:lnTo>
                      <a:pt x="90" y="477"/>
                    </a:lnTo>
                    <a:lnTo>
                      <a:pt x="5" y="392"/>
                    </a:lnTo>
                    <a:lnTo>
                      <a:pt x="0" y="0"/>
                    </a:lnTo>
                    <a:lnTo>
                      <a:pt x="90" y="90"/>
                    </a:lnTo>
                    <a:close/>
                  </a:path>
                </a:pathLst>
              </a:custGeom>
              <a:solidFill>
                <a:srgbClr val="969696"/>
              </a:solidFill>
              <a:ln w="4826">
                <a:solidFill>
                  <a:srgbClr val="AEAEAE"/>
                </a:solidFill>
                <a:miter lim="800000"/>
                <a:headEnd/>
                <a:tailEnd/>
              </a:ln>
            </p:spPr>
            <p:txBody>
              <a:bodyPr/>
              <a:lstStyle/>
              <a:p>
                <a:endParaRPr lang="tr-TR"/>
              </a:p>
            </p:txBody>
          </p:sp>
          <p:sp>
            <p:nvSpPr>
              <p:cNvPr id="151586" name="Freeform 9"/>
              <p:cNvSpPr>
                <a:spLocks/>
              </p:cNvSpPr>
              <p:nvPr/>
            </p:nvSpPr>
            <p:spPr bwMode="gray">
              <a:xfrm>
                <a:off x="850" y="1168"/>
                <a:ext cx="4200" cy="2348"/>
              </a:xfrm>
              <a:custGeom>
                <a:avLst/>
                <a:gdLst>
                  <a:gd name="T0" fmla="*/ 0 w 4200"/>
                  <a:gd name="T1" fmla="*/ 1360 h 2348"/>
                  <a:gd name="T2" fmla="*/ 3709 w 4200"/>
                  <a:gd name="T3" fmla="*/ 1360 h 2348"/>
                  <a:gd name="T4" fmla="*/ 3208 w 4200"/>
                  <a:gd name="T5" fmla="*/ 2348 h 2348"/>
                  <a:gd name="T6" fmla="*/ 3576 w 4200"/>
                  <a:gd name="T7" fmla="*/ 2348 h 2348"/>
                  <a:gd name="T8" fmla="*/ 4200 w 4200"/>
                  <a:gd name="T9" fmla="*/ 1181 h 2348"/>
                  <a:gd name="T10" fmla="*/ 3576 w 4200"/>
                  <a:gd name="T11" fmla="*/ 0 h 2348"/>
                  <a:gd name="T12" fmla="*/ 3161 w 4200"/>
                  <a:gd name="T13" fmla="*/ 0 h 2348"/>
                  <a:gd name="T14" fmla="*/ 3695 w 4200"/>
                  <a:gd name="T15" fmla="*/ 973 h 2348"/>
                  <a:gd name="T16" fmla="*/ 0 w 4200"/>
                  <a:gd name="T17" fmla="*/ 973 h 2348"/>
                  <a:gd name="T18" fmla="*/ 0 w 4200"/>
                  <a:gd name="T19" fmla="*/ 1360 h 2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0"/>
                  <a:gd name="T31" fmla="*/ 0 h 2348"/>
                  <a:gd name="T32" fmla="*/ 4200 w 4200"/>
                  <a:gd name="T33" fmla="*/ 2348 h 2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0" h="2348">
                    <a:moveTo>
                      <a:pt x="0" y="1360"/>
                    </a:moveTo>
                    <a:lnTo>
                      <a:pt x="3709" y="1360"/>
                    </a:lnTo>
                    <a:lnTo>
                      <a:pt x="3208" y="2348"/>
                    </a:lnTo>
                    <a:lnTo>
                      <a:pt x="3576" y="2348"/>
                    </a:lnTo>
                    <a:lnTo>
                      <a:pt x="4200" y="1181"/>
                    </a:lnTo>
                    <a:lnTo>
                      <a:pt x="3576" y="0"/>
                    </a:lnTo>
                    <a:lnTo>
                      <a:pt x="3161" y="0"/>
                    </a:lnTo>
                    <a:lnTo>
                      <a:pt x="3695" y="973"/>
                    </a:lnTo>
                    <a:lnTo>
                      <a:pt x="0" y="973"/>
                    </a:lnTo>
                    <a:lnTo>
                      <a:pt x="0" y="1360"/>
                    </a:lnTo>
                    <a:close/>
                  </a:path>
                </a:pathLst>
              </a:custGeom>
              <a:solidFill>
                <a:srgbClr val="C0C0C0"/>
              </a:solidFill>
              <a:ln w="4826">
                <a:solidFill>
                  <a:srgbClr val="AEAEAE"/>
                </a:solidFill>
                <a:miter lim="800000"/>
                <a:headEnd/>
                <a:tailEnd/>
              </a:ln>
            </p:spPr>
            <p:txBody>
              <a:bodyPr/>
              <a:lstStyle/>
              <a:p>
                <a:endParaRPr lang="tr-TR"/>
              </a:p>
            </p:txBody>
          </p:sp>
          <p:sp>
            <p:nvSpPr>
              <p:cNvPr id="151587" name="Freeform 10"/>
              <p:cNvSpPr>
                <a:spLocks/>
              </p:cNvSpPr>
              <p:nvPr/>
            </p:nvSpPr>
            <p:spPr bwMode="gray">
              <a:xfrm>
                <a:off x="3911" y="1071"/>
                <a:ext cx="510" cy="95"/>
              </a:xfrm>
              <a:custGeom>
                <a:avLst/>
                <a:gdLst>
                  <a:gd name="T0" fmla="*/ 95 w 510"/>
                  <a:gd name="T1" fmla="*/ 95 h 95"/>
                  <a:gd name="T2" fmla="*/ 0 w 510"/>
                  <a:gd name="T3" fmla="*/ 0 h 95"/>
                  <a:gd name="T4" fmla="*/ 435 w 510"/>
                  <a:gd name="T5" fmla="*/ 0 h 95"/>
                  <a:gd name="T6" fmla="*/ 510 w 510"/>
                  <a:gd name="T7" fmla="*/ 95 h 95"/>
                  <a:gd name="T8" fmla="*/ 95 w 510"/>
                  <a:gd name="T9" fmla="*/ 95 h 95"/>
                  <a:gd name="T10" fmla="*/ 0 60000 65536"/>
                  <a:gd name="T11" fmla="*/ 0 60000 65536"/>
                  <a:gd name="T12" fmla="*/ 0 60000 65536"/>
                  <a:gd name="T13" fmla="*/ 0 60000 65536"/>
                  <a:gd name="T14" fmla="*/ 0 60000 65536"/>
                  <a:gd name="T15" fmla="*/ 0 w 510"/>
                  <a:gd name="T16" fmla="*/ 0 h 95"/>
                  <a:gd name="T17" fmla="*/ 510 w 510"/>
                  <a:gd name="T18" fmla="*/ 95 h 95"/>
                </a:gdLst>
                <a:ahLst/>
                <a:cxnLst>
                  <a:cxn ang="T10">
                    <a:pos x="T0" y="T1"/>
                  </a:cxn>
                  <a:cxn ang="T11">
                    <a:pos x="T2" y="T3"/>
                  </a:cxn>
                  <a:cxn ang="T12">
                    <a:pos x="T4" y="T5"/>
                  </a:cxn>
                  <a:cxn ang="T13">
                    <a:pos x="T6" y="T7"/>
                  </a:cxn>
                  <a:cxn ang="T14">
                    <a:pos x="T8" y="T9"/>
                  </a:cxn>
                </a:cxnLst>
                <a:rect l="T15" t="T16" r="T17" b="T18"/>
                <a:pathLst>
                  <a:path w="510" h="95">
                    <a:moveTo>
                      <a:pt x="95" y="95"/>
                    </a:moveTo>
                    <a:lnTo>
                      <a:pt x="0" y="0"/>
                    </a:lnTo>
                    <a:lnTo>
                      <a:pt x="435" y="0"/>
                    </a:lnTo>
                    <a:lnTo>
                      <a:pt x="510" y="95"/>
                    </a:lnTo>
                    <a:lnTo>
                      <a:pt x="95" y="95"/>
                    </a:lnTo>
                    <a:close/>
                  </a:path>
                </a:pathLst>
              </a:custGeom>
              <a:solidFill>
                <a:srgbClr val="C9C9C9"/>
              </a:solidFill>
              <a:ln w="4826">
                <a:solidFill>
                  <a:srgbClr val="AEAEAE"/>
                </a:solidFill>
                <a:miter lim="800000"/>
                <a:headEnd/>
                <a:tailEnd/>
              </a:ln>
            </p:spPr>
            <p:txBody>
              <a:bodyPr/>
              <a:lstStyle/>
              <a:p>
                <a:endParaRPr lang="tr-TR"/>
              </a:p>
            </p:txBody>
          </p:sp>
          <p:sp>
            <p:nvSpPr>
              <p:cNvPr id="151588" name="Freeform 11"/>
              <p:cNvSpPr>
                <a:spLocks/>
              </p:cNvSpPr>
              <p:nvPr/>
            </p:nvSpPr>
            <p:spPr bwMode="gray">
              <a:xfrm>
                <a:off x="3961" y="2526"/>
                <a:ext cx="593" cy="988"/>
              </a:xfrm>
              <a:custGeom>
                <a:avLst/>
                <a:gdLst>
                  <a:gd name="T0" fmla="*/ 92 w 593"/>
                  <a:gd name="T1" fmla="*/ 988 h 988"/>
                  <a:gd name="T2" fmla="*/ 0 w 593"/>
                  <a:gd name="T3" fmla="*/ 896 h 988"/>
                  <a:gd name="T4" fmla="*/ 465 w 593"/>
                  <a:gd name="T5" fmla="*/ 0 h 988"/>
                  <a:gd name="T6" fmla="*/ 593 w 593"/>
                  <a:gd name="T7" fmla="*/ 0 h 988"/>
                  <a:gd name="T8" fmla="*/ 92 w 593"/>
                  <a:gd name="T9" fmla="*/ 988 h 988"/>
                  <a:gd name="T10" fmla="*/ 0 60000 65536"/>
                  <a:gd name="T11" fmla="*/ 0 60000 65536"/>
                  <a:gd name="T12" fmla="*/ 0 60000 65536"/>
                  <a:gd name="T13" fmla="*/ 0 60000 65536"/>
                  <a:gd name="T14" fmla="*/ 0 60000 65536"/>
                  <a:gd name="T15" fmla="*/ 0 w 593"/>
                  <a:gd name="T16" fmla="*/ 0 h 988"/>
                  <a:gd name="T17" fmla="*/ 593 w 593"/>
                  <a:gd name="T18" fmla="*/ 988 h 988"/>
                </a:gdLst>
                <a:ahLst/>
                <a:cxnLst>
                  <a:cxn ang="T10">
                    <a:pos x="T0" y="T1"/>
                  </a:cxn>
                  <a:cxn ang="T11">
                    <a:pos x="T2" y="T3"/>
                  </a:cxn>
                  <a:cxn ang="T12">
                    <a:pos x="T4" y="T5"/>
                  </a:cxn>
                  <a:cxn ang="T13">
                    <a:pos x="T6" y="T7"/>
                  </a:cxn>
                  <a:cxn ang="T14">
                    <a:pos x="T8" y="T9"/>
                  </a:cxn>
                </a:cxnLst>
                <a:rect l="T15" t="T16" r="T17" b="T18"/>
                <a:pathLst>
                  <a:path w="593" h="988">
                    <a:moveTo>
                      <a:pt x="92" y="988"/>
                    </a:moveTo>
                    <a:lnTo>
                      <a:pt x="0" y="896"/>
                    </a:lnTo>
                    <a:lnTo>
                      <a:pt x="465" y="0"/>
                    </a:lnTo>
                    <a:lnTo>
                      <a:pt x="593" y="0"/>
                    </a:lnTo>
                    <a:lnTo>
                      <a:pt x="92" y="988"/>
                    </a:lnTo>
                    <a:close/>
                  </a:path>
                </a:pathLst>
              </a:custGeom>
              <a:solidFill>
                <a:srgbClr val="C9C9C9"/>
              </a:solidFill>
              <a:ln w="4826">
                <a:solidFill>
                  <a:srgbClr val="AEAEAE"/>
                </a:solidFill>
                <a:miter lim="800000"/>
                <a:headEnd/>
                <a:tailEnd/>
              </a:ln>
            </p:spPr>
            <p:txBody>
              <a:bodyPr/>
              <a:lstStyle/>
              <a:p>
                <a:endParaRPr lang="tr-TR"/>
              </a:p>
            </p:txBody>
          </p:sp>
          <p:sp>
            <p:nvSpPr>
              <p:cNvPr id="151589" name="Freeform 12"/>
              <p:cNvSpPr>
                <a:spLocks/>
              </p:cNvSpPr>
              <p:nvPr/>
            </p:nvSpPr>
            <p:spPr bwMode="gray">
              <a:xfrm>
                <a:off x="3911" y="1071"/>
                <a:ext cx="629" cy="1068"/>
              </a:xfrm>
              <a:custGeom>
                <a:avLst/>
                <a:gdLst>
                  <a:gd name="T0" fmla="*/ 539 w 629"/>
                  <a:gd name="T1" fmla="*/ 978 h 1068"/>
                  <a:gd name="T2" fmla="*/ 0 w 629"/>
                  <a:gd name="T3" fmla="*/ 0 h 1068"/>
                  <a:gd name="T4" fmla="*/ 95 w 629"/>
                  <a:gd name="T5" fmla="*/ 95 h 1068"/>
                  <a:gd name="T6" fmla="*/ 629 w 629"/>
                  <a:gd name="T7" fmla="*/ 1068 h 1068"/>
                  <a:gd name="T8" fmla="*/ 539 w 629"/>
                  <a:gd name="T9" fmla="*/ 978 h 1068"/>
                  <a:gd name="T10" fmla="*/ 0 60000 65536"/>
                  <a:gd name="T11" fmla="*/ 0 60000 65536"/>
                  <a:gd name="T12" fmla="*/ 0 60000 65536"/>
                  <a:gd name="T13" fmla="*/ 0 60000 65536"/>
                  <a:gd name="T14" fmla="*/ 0 60000 65536"/>
                  <a:gd name="T15" fmla="*/ 0 w 629"/>
                  <a:gd name="T16" fmla="*/ 0 h 1068"/>
                  <a:gd name="T17" fmla="*/ 629 w 629"/>
                  <a:gd name="T18" fmla="*/ 1068 h 1068"/>
                </a:gdLst>
                <a:ahLst/>
                <a:cxnLst>
                  <a:cxn ang="T10">
                    <a:pos x="T0" y="T1"/>
                  </a:cxn>
                  <a:cxn ang="T11">
                    <a:pos x="T2" y="T3"/>
                  </a:cxn>
                  <a:cxn ang="T12">
                    <a:pos x="T4" y="T5"/>
                  </a:cxn>
                  <a:cxn ang="T13">
                    <a:pos x="T6" y="T7"/>
                  </a:cxn>
                  <a:cxn ang="T14">
                    <a:pos x="T8" y="T9"/>
                  </a:cxn>
                </a:cxnLst>
                <a:rect l="T15" t="T16" r="T17" b="T18"/>
                <a:pathLst>
                  <a:path w="629" h="1068">
                    <a:moveTo>
                      <a:pt x="539" y="978"/>
                    </a:moveTo>
                    <a:lnTo>
                      <a:pt x="0" y="0"/>
                    </a:lnTo>
                    <a:lnTo>
                      <a:pt x="95" y="95"/>
                    </a:lnTo>
                    <a:lnTo>
                      <a:pt x="629" y="1068"/>
                    </a:lnTo>
                    <a:lnTo>
                      <a:pt x="539" y="978"/>
                    </a:lnTo>
                    <a:close/>
                  </a:path>
                </a:pathLst>
              </a:custGeom>
              <a:solidFill>
                <a:srgbClr val="969696"/>
              </a:solidFill>
              <a:ln w="4826">
                <a:solidFill>
                  <a:srgbClr val="AEAEAE"/>
                </a:solidFill>
                <a:miter lim="800000"/>
                <a:headEnd/>
                <a:tailEnd/>
              </a:ln>
            </p:spPr>
            <p:txBody>
              <a:bodyPr/>
              <a:lstStyle/>
              <a:p>
                <a:endParaRPr lang="tr-TR"/>
              </a:p>
            </p:txBody>
          </p:sp>
        </p:grpSp>
        <p:sp>
          <p:nvSpPr>
            <p:cNvPr id="151583" name="Text Box 19"/>
            <p:cNvSpPr txBox="1">
              <a:spLocks noChangeArrowheads="1"/>
            </p:cNvSpPr>
            <p:nvPr/>
          </p:nvSpPr>
          <p:spPr bwMode="gray">
            <a:xfrm>
              <a:off x="3854178" y="3445668"/>
              <a:ext cx="30559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Aft>
                  <a:spcPct val="40000"/>
                </a:spcAft>
              </a:pPr>
              <a:r>
                <a:rPr lang="tr-TR" sz="3200" b="1" i="1" noProof="1">
                  <a:solidFill>
                    <a:srgbClr val="000000"/>
                  </a:solidFill>
                  <a:latin typeface="Calibri" pitchFamily="34" charset="0"/>
                </a:rPr>
                <a:t>3. Akıl Hastalığı </a:t>
              </a:r>
              <a:endParaRPr lang="tr-TR" sz="3200" i="1" noProof="1">
                <a:solidFill>
                  <a:srgbClr val="000000"/>
                </a:solidFill>
                <a:latin typeface="Calibri" pitchFamily="34" charset="0"/>
              </a:endParaRPr>
            </a:p>
          </p:txBody>
        </p:sp>
      </p:grpSp>
      <p:sp>
        <p:nvSpPr>
          <p:cNvPr id="3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KRONİK STRES ETKİLERİ</a:t>
            </a:r>
            <a:endParaRPr lang="en-GB"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pic>
        <p:nvPicPr>
          <p:cNvPr id="37" name="Picture 3" descr="D:\DOKTOR\9-ISTUZMAN\1-EĞİTİM KURUMU\1. İstanbuluzman\ZZResim\Resim-İkon\Dr._Wernstr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3068638"/>
            <a:ext cx="12541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 7"/>
          <p:cNvGrpSpPr>
            <a:grpSpLocks/>
          </p:cNvGrpSpPr>
          <p:nvPr/>
        </p:nvGrpSpPr>
        <p:grpSpPr bwMode="auto">
          <a:xfrm>
            <a:off x="82550" y="2995613"/>
            <a:ext cx="2574925" cy="1409700"/>
            <a:chOff x="82550" y="2994819"/>
            <a:chExt cx="2574922" cy="1410493"/>
          </a:xfrm>
        </p:grpSpPr>
        <p:sp>
          <p:nvSpPr>
            <p:cNvPr id="151576" name="Sağ Ok 37"/>
            <p:cNvSpPr>
              <a:spLocks noChangeArrowheads="1"/>
            </p:cNvSpPr>
            <p:nvPr/>
          </p:nvSpPr>
          <p:spPr bwMode="auto">
            <a:xfrm>
              <a:off x="1679573" y="2994819"/>
              <a:ext cx="977899" cy="1410493"/>
            </a:xfrm>
            <a:prstGeom prst="rightArrow">
              <a:avLst>
                <a:gd name="adj1" fmla="val 50000"/>
                <a:gd name="adj2" fmla="val 50000"/>
              </a:avLst>
            </a:prstGeom>
            <a:pattFill prst="pct5">
              <a:fgClr>
                <a:srgbClr val="2A79D0"/>
              </a:fgClr>
              <a:bgClr>
                <a:schemeClr val="bg1"/>
              </a:bgClr>
            </a:pattFill>
            <a:ln w="41275">
              <a:solidFill>
                <a:srgbClr val="2A79D0"/>
              </a:solidFill>
              <a:miter lim="800000"/>
              <a:headEnd/>
              <a:tailEnd/>
            </a:ln>
          </p:spPr>
          <p:txBody>
            <a:bodyPr/>
            <a:lstStyle/>
            <a:p>
              <a:endParaRPr lang="tr-TR">
                <a:solidFill>
                  <a:srgbClr val="000000"/>
                </a:solidFill>
              </a:endParaRPr>
            </a:p>
          </p:txBody>
        </p:sp>
        <p:grpSp>
          <p:nvGrpSpPr>
            <p:cNvPr id="151577" name="Grup 6"/>
            <p:cNvGrpSpPr>
              <a:grpSpLocks/>
            </p:cNvGrpSpPr>
            <p:nvPr/>
          </p:nvGrpSpPr>
          <p:grpSpPr bwMode="auto">
            <a:xfrm>
              <a:off x="82550" y="2994819"/>
              <a:ext cx="1554163" cy="1331912"/>
              <a:chOff x="82550" y="2994819"/>
              <a:chExt cx="1554163" cy="1331912"/>
            </a:xfrm>
          </p:grpSpPr>
          <p:grpSp>
            <p:nvGrpSpPr>
              <p:cNvPr id="151578" name="Grup 32"/>
              <p:cNvGrpSpPr>
                <a:grpSpLocks/>
              </p:cNvGrpSpPr>
              <p:nvPr/>
            </p:nvGrpSpPr>
            <p:grpSpPr bwMode="auto">
              <a:xfrm>
                <a:off x="82550" y="2994819"/>
                <a:ext cx="1554163" cy="1331912"/>
                <a:chOff x="101600" y="2994819"/>
                <a:chExt cx="1554163" cy="1331912"/>
              </a:xfrm>
            </p:grpSpPr>
            <p:sp>
              <p:nvSpPr>
                <p:cNvPr id="151580" name="AutoShape 53"/>
                <p:cNvSpPr>
                  <a:spLocks noChangeArrowheads="1"/>
                </p:cNvSpPr>
                <p:nvPr/>
              </p:nvSpPr>
              <p:spPr bwMode="auto">
                <a:xfrm>
                  <a:off x="101600" y="2994819"/>
                  <a:ext cx="1554163" cy="1331912"/>
                </a:xfrm>
                <a:prstGeom prst="hexagon">
                  <a:avLst>
                    <a:gd name="adj" fmla="val 29172"/>
                    <a:gd name="vf" fmla="val 115470"/>
                  </a:avLst>
                </a:prstGeom>
                <a:solidFill>
                  <a:srgbClr val="0161B2">
                    <a:alpha val="43921"/>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tr-TR">
                    <a:solidFill>
                      <a:srgbClr val="000000"/>
                    </a:solidFill>
                  </a:endParaRPr>
                </a:p>
              </p:txBody>
            </p:sp>
            <p:sp>
              <p:nvSpPr>
                <p:cNvPr id="151581" name="Oval 16"/>
                <p:cNvSpPr>
                  <a:spLocks noChangeArrowheads="1"/>
                </p:cNvSpPr>
                <p:nvPr/>
              </p:nvSpPr>
              <p:spPr bwMode="auto">
                <a:xfrm>
                  <a:off x="296862" y="3069431"/>
                  <a:ext cx="1144587" cy="1144588"/>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sz="2400" b="1">
                    <a:solidFill>
                      <a:schemeClr val="bg1"/>
                    </a:solidFill>
                    <a:latin typeface="Agency FB" pitchFamily="34" charset="0"/>
                  </a:endParaRPr>
                </a:p>
              </p:txBody>
            </p:sp>
          </p:grpSp>
          <p:sp>
            <p:nvSpPr>
              <p:cNvPr id="151579" name="Text Box 20"/>
              <p:cNvSpPr txBox="1">
                <a:spLocks noChangeArrowheads="1"/>
              </p:cNvSpPr>
              <p:nvPr/>
            </p:nvSpPr>
            <p:spPr bwMode="gray">
              <a:xfrm>
                <a:off x="308768" y="3424238"/>
                <a:ext cx="10826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2800" b="1" i="1" noProof="1">
                    <a:solidFill>
                      <a:schemeClr val="bg1"/>
                    </a:solidFill>
                    <a:latin typeface="Calibri" pitchFamily="34" charset="0"/>
                  </a:rPr>
                  <a:t>STRES</a:t>
                </a:r>
              </a:p>
            </p:txBody>
          </p:sp>
        </p:grpSp>
      </p:grpSp>
      <p:grpSp>
        <p:nvGrpSpPr>
          <p:cNvPr id="4" name="Grup 3"/>
          <p:cNvGrpSpPr>
            <a:grpSpLocks/>
          </p:cNvGrpSpPr>
          <p:nvPr/>
        </p:nvGrpSpPr>
        <p:grpSpPr bwMode="auto">
          <a:xfrm>
            <a:off x="2644775" y="1700213"/>
            <a:ext cx="4654550" cy="1552575"/>
            <a:chOff x="2644774" y="1700213"/>
            <a:chExt cx="5354123" cy="1552575"/>
          </a:xfrm>
        </p:grpSpPr>
        <p:grpSp>
          <p:nvGrpSpPr>
            <p:cNvPr id="151569" name="Group 16"/>
            <p:cNvGrpSpPr>
              <a:grpSpLocks/>
            </p:cNvGrpSpPr>
            <p:nvPr/>
          </p:nvGrpSpPr>
          <p:grpSpPr bwMode="auto">
            <a:xfrm>
              <a:off x="2644774" y="1700213"/>
              <a:ext cx="5354123" cy="1552575"/>
              <a:chOff x="748" y="1071"/>
              <a:chExt cx="3612" cy="978"/>
            </a:xfrm>
          </p:grpSpPr>
          <p:sp>
            <p:nvSpPr>
              <p:cNvPr id="151571" name="Freeform 13"/>
              <p:cNvSpPr>
                <a:spLocks/>
              </p:cNvSpPr>
              <p:nvPr/>
            </p:nvSpPr>
            <p:spPr bwMode="gray">
              <a:xfrm>
                <a:off x="748" y="1560"/>
                <a:ext cx="103" cy="489"/>
              </a:xfrm>
              <a:custGeom>
                <a:avLst/>
                <a:gdLst>
                  <a:gd name="T0" fmla="*/ 254 w 97"/>
                  <a:gd name="T1" fmla="*/ 489 h 489"/>
                  <a:gd name="T2" fmla="*/ 254 w 97"/>
                  <a:gd name="T3" fmla="*/ 97 h 489"/>
                  <a:gd name="T4" fmla="*/ 0 w 97"/>
                  <a:gd name="T5" fmla="*/ 0 h 489"/>
                  <a:gd name="T6" fmla="*/ 0 w 97"/>
                  <a:gd name="T7" fmla="*/ 400 h 489"/>
                  <a:gd name="T8" fmla="*/ 254 w 97"/>
                  <a:gd name="T9" fmla="*/ 489 h 489"/>
                  <a:gd name="T10" fmla="*/ 0 60000 65536"/>
                  <a:gd name="T11" fmla="*/ 0 60000 65536"/>
                  <a:gd name="T12" fmla="*/ 0 60000 65536"/>
                  <a:gd name="T13" fmla="*/ 0 60000 65536"/>
                  <a:gd name="T14" fmla="*/ 0 60000 65536"/>
                  <a:gd name="T15" fmla="*/ 0 w 97"/>
                  <a:gd name="T16" fmla="*/ 0 h 489"/>
                  <a:gd name="T17" fmla="*/ 97 w 97"/>
                  <a:gd name="T18" fmla="*/ 489 h 489"/>
                </a:gdLst>
                <a:ahLst/>
                <a:cxnLst>
                  <a:cxn ang="T10">
                    <a:pos x="T0" y="T1"/>
                  </a:cxn>
                  <a:cxn ang="T11">
                    <a:pos x="T2" y="T3"/>
                  </a:cxn>
                  <a:cxn ang="T12">
                    <a:pos x="T4" y="T5"/>
                  </a:cxn>
                  <a:cxn ang="T13">
                    <a:pos x="T6" y="T7"/>
                  </a:cxn>
                  <a:cxn ang="T14">
                    <a:pos x="T8" y="T9"/>
                  </a:cxn>
                </a:cxnLst>
                <a:rect l="T15" t="T16" r="T17" b="T18"/>
                <a:pathLst>
                  <a:path w="97" h="489">
                    <a:moveTo>
                      <a:pt x="97" y="489"/>
                    </a:moveTo>
                    <a:lnTo>
                      <a:pt x="97" y="97"/>
                    </a:lnTo>
                    <a:lnTo>
                      <a:pt x="0" y="0"/>
                    </a:lnTo>
                    <a:lnTo>
                      <a:pt x="0" y="400"/>
                    </a:lnTo>
                    <a:lnTo>
                      <a:pt x="97" y="489"/>
                    </a:lnTo>
                    <a:close/>
                  </a:path>
                </a:pathLst>
              </a:custGeom>
              <a:solidFill>
                <a:srgbClr val="0061B2"/>
              </a:solidFill>
              <a:ln w="4826">
                <a:solidFill>
                  <a:srgbClr val="2A79D0"/>
                </a:solidFill>
                <a:miter lim="800000"/>
                <a:headEnd/>
                <a:tailEnd/>
              </a:ln>
            </p:spPr>
            <p:txBody>
              <a:bodyPr/>
              <a:lstStyle/>
              <a:p>
                <a:endParaRPr lang="tr-TR"/>
              </a:p>
            </p:txBody>
          </p:sp>
          <p:sp>
            <p:nvSpPr>
              <p:cNvPr id="151572" name="Freeform 14"/>
              <p:cNvSpPr>
                <a:spLocks/>
              </p:cNvSpPr>
              <p:nvPr/>
            </p:nvSpPr>
            <p:spPr bwMode="gray">
              <a:xfrm>
                <a:off x="748" y="1558"/>
                <a:ext cx="3019" cy="99"/>
              </a:xfrm>
              <a:custGeom>
                <a:avLst/>
                <a:gdLst>
                  <a:gd name="T0" fmla="*/ 97 w 3007"/>
                  <a:gd name="T1" fmla="*/ 99 h 99"/>
                  <a:gd name="T2" fmla="*/ 3204 w 3007"/>
                  <a:gd name="T3" fmla="*/ 99 h 99"/>
                  <a:gd name="T4" fmla="*/ 3100 w 3007"/>
                  <a:gd name="T5" fmla="*/ 0 h 99"/>
                  <a:gd name="T6" fmla="*/ 0 w 3007"/>
                  <a:gd name="T7" fmla="*/ 2 h 99"/>
                  <a:gd name="T8" fmla="*/ 97 w 3007"/>
                  <a:gd name="T9" fmla="*/ 99 h 99"/>
                  <a:gd name="T10" fmla="*/ 0 60000 65536"/>
                  <a:gd name="T11" fmla="*/ 0 60000 65536"/>
                  <a:gd name="T12" fmla="*/ 0 60000 65536"/>
                  <a:gd name="T13" fmla="*/ 0 60000 65536"/>
                  <a:gd name="T14" fmla="*/ 0 60000 65536"/>
                  <a:gd name="T15" fmla="*/ 0 w 3007"/>
                  <a:gd name="T16" fmla="*/ 0 h 99"/>
                  <a:gd name="T17" fmla="*/ 3007 w 3007"/>
                  <a:gd name="T18" fmla="*/ 99 h 99"/>
                </a:gdLst>
                <a:ahLst/>
                <a:cxnLst>
                  <a:cxn ang="T10">
                    <a:pos x="T0" y="T1"/>
                  </a:cxn>
                  <a:cxn ang="T11">
                    <a:pos x="T2" y="T3"/>
                  </a:cxn>
                  <a:cxn ang="T12">
                    <a:pos x="T4" y="T5"/>
                  </a:cxn>
                  <a:cxn ang="T13">
                    <a:pos x="T6" y="T7"/>
                  </a:cxn>
                  <a:cxn ang="T14">
                    <a:pos x="T8" y="T9"/>
                  </a:cxn>
                </a:cxnLst>
                <a:rect l="T15" t="T16" r="T17" b="T18"/>
                <a:pathLst>
                  <a:path w="3007" h="99">
                    <a:moveTo>
                      <a:pt x="97" y="99"/>
                    </a:moveTo>
                    <a:lnTo>
                      <a:pt x="3007" y="99"/>
                    </a:lnTo>
                    <a:lnTo>
                      <a:pt x="2908" y="0"/>
                    </a:lnTo>
                    <a:lnTo>
                      <a:pt x="0" y="2"/>
                    </a:lnTo>
                    <a:lnTo>
                      <a:pt x="97" y="99"/>
                    </a:lnTo>
                    <a:close/>
                  </a:path>
                </a:pathLst>
              </a:custGeom>
              <a:solidFill>
                <a:srgbClr val="69A2E1"/>
              </a:solidFill>
              <a:ln w="4826">
                <a:solidFill>
                  <a:srgbClr val="2A79D0"/>
                </a:solidFill>
                <a:miter lim="800000"/>
                <a:headEnd/>
                <a:tailEnd/>
              </a:ln>
            </p:spPr>
            <p:txBody>
              <a:bodyPr/>
              <a:lstStyle/>
              <a:p>
                <a:endParaRPr lang="tr-TR"/>
              </a:p>
            </p:txBody>
          </p:sp>
          <p:sp>
            <p:nvSpPr>
              <p:cNvPr id="151573" name="Freeform 15"/>
              <p:cNvSpPr>
                <a:spLocks/>
              </p:cNvSpPr>
              <p:nvPr/>
            </p:nvSpPr>
            <p:spPr bwMode="gray">
              <a:xfrm>
                <a:off x="845" y="1166"/>
                <a:ext cx="3515" cy="883"/>
              </a:xfrm>
              <a:custGeom>
                <a:avLst/>
                <a:gdLst>
                  <a:gd name="T0" fmla="*/ 0 w 3515"/>
                  <a:gd name="T1" fmla="*/ 883 h 883"/>
                  <a:gd name="T2" fmla="*/ 3515 w 3515"/>
                  <a:gd name="T3" fmla="*/ 883 h 883"/>
                  <a:gd name="T4" fmla="*/ 3028 w 3515"/>
                  <a:gd name="T5" fmla="*/ 0 h 883"/>
                  <a:gd name="T6" fmla="*/ 2617 w 3515"/>
                  <a:gd name="T7" fmla="*/ 0 h 883"/>
                  <a:gd name="T8" fmla="*/ 2910 w 3515"/>
                  <a:gd name="T9" fmla="*/ 491 h 883"/>
                  <a:gd name="T10" fmla="*/ 0 w 3515"/>
                  <a:gd name="T11" fmla="*/ 491 h 883"/>
                  <a:gd name="T12" fmla="*/ 0 w 3515"/>
                  <a:gd name="T13" fmla="*/ 883 h 883"/>
                  <a:gd name="T14" fmla="*/ 0 60000 65536"/>
                  <a:gd name="T15" fmla="*/ 0 60000 65536"/>
                  <a:gd name="T16" fmla="*/ 0 60000 65536"/>
                  <a:gd name="T17" fmla="*/ 0 60000 65536"/>
                  <a:gd name="T18" fmla="*/ 0 60000 65536"/>
                  <a:gd name="T19" fmla="*/ 0 60000 65536"/>
                  <a:gd name="T20" fmla="*/ 0 60000 65536"/>
                  <a:gd name="T21" fmla="*/ 0 w 3515"/>
                  <a:gd name="T22" fmla="*/ 0 h 883"/>
                  <a:gd name="T23" fmla="*/ 3515 w 3515"/>
                  <a:gd name="T24" fmla="*/ 883 h 8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883">
                    <a:moveTo>
                      <a:pt x="0" y="883"/>
                    </a:moveTo>
                    <a:lnTo>
                      <a:pt x="3515" y="883"/>
                    </a:lnTo>
                    <a:lnTo>
                      <a:pt x="3028" y="0"/>
                    </a:lnTo>
                    <a:lnTo>
                      <a:pt x="2617" y="0"/>
                    </a:lnTo>
                    <a:lnTo>
                      <a:pt x="2910" y="491"/>
                    </a:lnTo>
                    <a:lnTo>
                      <a:pt x="0" y="491"/>
                    </a:lnTo>
                    <a:lnTo>
                      <a:pt x="0" y="883"/>
                    </a:lnTo>
                    <a:close/>
                  </a:path>
                </a:pathLst>
              </a:custGeom>
              <a:solidFill>
                <a:srgbClr val="2A79D0"/>
              </a:solidFill>
              <a:ln w="4826">
                <a:solidFill>
                  <a:srgbClr val="2A79D0"/>
                </a:solidFill>
                <a:miter lim="800000"/>
                <a:headEnd/>
                <a:tailEnd/>
              </a:ln>
            </p:spPr>
            <p:txBody>
              <a:bodyPr/>
              <a:lstStyle/>
              <a:p>
                <a:endParaRPr lang="tr-TR"/>
              </a:p>
            </p:txBody>
          </p:sp>
          <p:sp>
            <p:nvSpPr>
              <p:cNvPr id="151574" name="Freeform 16"/>
              <p:cNvSpPr>
                <a:spLocks/>
              </p:cNvSpPr>
              <p:nvPr/>
            </p:nvSpPr>
            <p:spPr bwMode="gray">
              <a:xfrm>
                <a:off x="3373" y="1071"/>
                <a:ext cx="394" cy="586"/>
              </a:xfrm>
              <a:custGeom>
                <a:avLst/>
                <a:gdLst>
                  <a:gd name="T0" fmla="*/ 463 w 382"/>
                  <a:gd name="T1" fmla="*/ 487 h 586"/>
                  <a:gd name="T2" fmla="*/ 0 w 382"/>
                  <a:gd name="T3" fmla="*/ 0 h 586"/>
                  <a:gd name="T4" fmla="*/ 145 w 382"/>
                  <a:gd name="T5" fmla="*/ 95 h 586"/>
                  <a:gd name="T6" fmla="*/ 625 w 382"/>
                  <a:gd name="T7" fmla="*/ 586 h 586"/>
                  <a:gd name="T8" fmla="*/ 463 w 382"/>
                  <a:gd name="T9" fmla="*/ 487 h 586"/>
                  <a:gd name="T10" fmla="*/ 0 60000 65536"/>
                  <a:gd name="T11" fmla="*/ 0 60000 65536"/>
                  <a:gd name="T12" fmla="*/ 0 60000 65536"/>
                  <a:gd name="T13" fmla="*/ 0 60000 65536"/>
                  <a:gd name="T14" fmla="*/ 0 60000 65536"/>
                  <a:gd name="T15" fmla="*/ 0 w 382"/>
                  <a:gd name="T16" fmla="*/ 0 h 586"/>
                  <a:gd name="T17" fmla="*/ 382 w 382"/>
                  <a:gd name="T18" fmla="*/ 586 h 586"/>
                </a:gdLst>
                <a:ahLst/>
                <a:cxnLst>
                  <a:cxn ang="T10">
                    <a:pos x="T0" y="T1"/>
                  </a:cxn>
                  <a:cxn ang="T11">
                    <a:pos x="T2" y="T3"/>
                  </a:cxn>
                  <a:cxn ang="T12">
                    <a:pos x="T4" y="T5"/>
                  </a:cxn>
                  <a:cxn ang="T13">
                    <a:pos x="T6" y="T7"/>
                  </a:cxn>
                  <a:cxn ang="T14">
                    <a:pos x="T8" y="T9"/>
                  </a:cxn>
                </a:cxnLst>
                <a:rect l="T15" t="T16" r="T17" b="T18"/>
                <a:pathLst>
                  <a:path w="382" h="586">
                    <a:moveTo>
                      <a:pt x="283" y="487"/>
                    </a:moveTo>
                    <a:lnTo>
                      <a:pt x="0" y="0"/>
                    </a:lnTo>
                    <a:lnTo>
                      <a:pt x="89" y="95"/>
                    </a:lnTo>
                    <a:lnTo>
                      <a:pt x="382" y="586"/>
                    </a:lnTo>
                    <a:lnTo>
                      <a:pt x="283" y="487"/>
                    </a:lnTo>
                    <a:close/>
                  </a:path>
                </a:pathLst>
              </a:custGeom>
              <a:solidFill>
                <a:srgbClr val="0061B2"/>
              </a:solidFill>
              <a:ln w="4826">
                <a:solidFill>
                  <a:srgbClr val="2A79D0"/>
                </a:solidFill>
                <a:miter lim="800000"/>
                <a:headEnd/>
                <a:tailEnd/>
              </a:ln>
            </p:spPr>
            <p:txBody>
              <a:bodyPr/>
              <a:lstStyle/>
              <a:p>
                <a:endParaRPr lang="tr-TR"/>
              </a:p>
            </p:txBody>
          </p:sp>
          <p:sp>
            <p:nvSpPr>
              <p:cNvPr id="151575" name="Freeform 17"/>
              <p:cNvSpPr>
                <a:spLocks/>
              </p:cNvSpPr>
              <p:nvPr/>
            </p:nvSpPr>
            <p:spPr bwMode="gray">
              <a:xfrm>
                <a:off x="3373" y="1071"/>
                <a:ext cx="500" cy="95"/>
              </a:xfrm>
              <a:custGeom>
                <a:avLst/>
                <a:gdLst>
                  <a:gd name="T0" fmla="*/ 0 w 500"/>
                  <a:gd name="T1" fmla="*/ 0 h 95"/>
                  <a:gd name="T2" fmla="*/ 411 w 500"/>
                  <a:gd name="T3" fmla="*/ 0 h 95"/>
                  <a:gd name="T4" fmla="*/ 500 w 500"/>
                  <a:gd name="T5" fmla="*/ 95 h 95"/>
                  <a:gd name="T6" fmla="*/ 89 w 500"/>
                  <a:gd name="T7" fmla="*/ 95 h 95"/>
                  <a:gd name="T8" fmla="*/ 0 w 500"/>
                  <a:gd name="T9" fmla="*/ 0 h 95"/>
                  <a:gd name="T10" fmla="*/ 0 60000 65536"/>
                  <a:gd name="T11" fmla="*/ 0 60000 65536"/>
                  <a:gd name="T12" fmla="*/ 0 60000 65536"/>
                  <a:gd name="T13" fmla="*/ 0 60000 65536"/>
                  <a:gd name="T14" fmla="*/ 0 60000 65536"/>
                  <a:gd name="T15" fmla="*/ 0 w 500"/>
                  <a:gd name="T16" fmla="*/ 0 h 95"/>
                  <a:gd name="T17" fmla="*/ 500 w 500"/>
                  <a:gd name="T18" fmla="*/ 95 h 95"/>
                </a:gdLst>
                <a:ahLst/>
                <a:cxnLst>
                  <a:cxn ang="T10">
                    <a:pos x="T0" y="T1"/>
                  </a:cxn>
                  <a:cxn ang="T11">
                    <a:pos x="T2" y="T3"/>
                  </a:cxn>
                  <a:cxn ang="T12">
                    <a:pos x="T4" y="T5"/>
                  </a:cxn>
                  <a:cxn ang="T13">
                    <a:pos x="T6" y="T7"/>
                  </a:cxn>
                  <a:cxn ang="T14">
                    <a:pos x="T8" y="T9"/>
                  </a:cxn>
                </a:cxnLst>
                <a:rect l="T15" t="T16" r="T17" b="T18"/>
                <a:pathLst>
                  <a:path w="500" h="95">
                    <a:moveTo>
                      <a:pt x="0" y="0"/>
                    </a:moveTo>
                    <a:lnTo>
                      <a:pt x="411" y="0"/>
                    </a:lnTo>
                    <a:lnTo>
                      <a:pt x="500" y="95"/>
                    </a:lnTo>
                    <a:lnTo>
                      <a:pt x="89" y="95"/>
                    </a:lnTo>
                    <a:lnTo>
                      <a:pt x="0" y="0"/>
                    </a:lnTo>
                    <a:close/>
                  </a:path>
                </a:pathLst>
              </a:custGeom>
              <a:solidFill>
                <a:srgbClr val="69A2E1"/>
              </a:solidFill>
              <a:ln w="4826">
                <a:solidFill>
                  <a:srgbClr val="2A79D0"/>
                </a:solidFill>
                <a:miter lim="800000"/>
                <a:headEnd/>
                <a:tailEnd/>
              </a:ln>
            </p:spPr>
            <p:txBody>
              <a:bodyPr/>
              <a:lstStyle/>
              <a:p>
                <a:endParaRPr lang="tr-TR"/>
              </a:p>
            </p:txBody>
          </p:sp>
        </p:grpSp>
        <p:sp>
          <p:nvSpPr>
            <p:cNvPr id="151570" name="Text Box 20"/>
            <p:cNvSpPr txBox="1">
              <a:spLocks noChangeArrowheads="1"/>
            </p:cNvSpPr>
            <p:nvPr/>
          </p:nvSpPr>
          <p:spPr bwMode="gray">
            <a:xfrm>
              <a:off x="3324540" y="2681587"/>
              <a:ext cx="2977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3200" b="1" i="1" noProof="1">
                  <a:solidFill>
                    <a:schemeClr val="bg1"/>
                  </a:solidFill>
                  <a:latin typeface="Calibri" pitchFamily="34" charset="0"/>
                </a:rPr>
                <a:t>1. Fiziksel </a:t>
              </a:r>
            </a:p>
          </p:txBody>
        </p:sp>
      </p:grpSp>
      <p:grpSp>
        <p:nvGrpSpPr>
          <p:cNvPr id="5" name="Grup 4"/>
          <p:cNvGrpSpPr>
            <a:grpSpLocks/>
          </p:cNvGrpSpPr>
          <p:nvPr/>
        </p:nvGrpSpPr>
        <p:grpSpPr bwMode="auto">
          <a:xfrm>
            <a:off x="2705100" y="4010025"/>
            <a:ext cx="4651375" cy="1582738"/>
            <a:chOff x="2704738" y="4010025"/>
            <a:chExt cx="5351309" cy="1582738"/>
          </a:xfrm>
        </p:grpSpPr>
        <p:grpSp>
          <p:nvGrpSpPr>
            <p:cNvPr id="151563" name="Group 22"/>
            <p:cNvGrpSpPr>
              <a:grpSpLocks/>
            </p:cNvGrpSpPr>
            <p:nvPr/>
          </p:nvGrpSpPr>
          <p:grpSpPr bwMode="auto">
            <a:xfrm>
              <a:off x="2704738" y="4010025"/>
              <a:ext cx="5351309" cy="1582738"/>
              <a:chOff x="750" y="2526"/>
              <a:chExt cx="3605" cy="997"/>
            </a:xfrm>
          </p:grpSpPr>
          <p:sp>
            <p:nvSpPr>
              <p:cNvPr id="151565" name="Freeform 18"/>
              <p:cNvSpPr>
                <a:spLocks/>
              </p:cNvSpPr>
              <p:nvPr/>
            </p:nvSpPr>
            <p:spPr bwMode="gray">
              <a:xfrm>
                <a:off x="750" y="2536"/>
                <a:ext cx="98" cy="482"/>
              </a:xfrm>
              <a:custGeom>
                <a:avLst/>
                <a:gdLst>
                  <a:gd name="T0" fmla="*/ 29 w 92"/>
                  <a:gd name="T1" fmla="*/ 0 h 482"/>
                  <a:gd name="T2" fmla="*/ 254 w 92"/>
                  <a:gd name="T3" fmla="*/ 83 h 482"/>
                  <a:gd name="T4" fmla="*/ 248 w 92"/>
                  <a:gd name="T5" fmla="*/ 482 h 482"/>
                  <a:gd name="T6" fmla="*/ 0 w 92"/>
                  <a:gd name="T7" fmla="*/ 392 h 482"/>
                  <a:gd name="T8" fmla="*/ 29 w 92"/>
                  <a:gd name="T9" fmla="*/ 0 h 482"/>
                  <a:gd name="T10" fmla="*/ 0 60000 65536"/>
                  <a:gd name="T11" fmla="*/ 0 60000 65536"/>
                  <a:gd name="T12" fmla="*/ 0 60000 65536"/>
                  <a:gd name="T13" fmla="*/ 0 60000 65536"/>
                  <a:gd name="T14" fmla="*/ 0 60000 65536"/>
                  <a:gd name="T15" fmla="*/ 0 w 92"/>
                  <a:gd name="T16" fmla="*/ 0 h 482"/>
                  <a:gd name="T17" fmla="*/ 92 w 92"/>
                  <a:gd name="T18" fmla="*/ 482 h 482"/>
                </a:gdLst>
                <a:ahLst/>
                <a:cxnLst>
                  <a:cxn ang="T10">
                    <a:pos x="T0" y="T1"/>
                  </a:cxn>
                  <a:cxn ang="T11">
                    <a:pos x="T2" y="T3"/>
                  </a:cxn>
                  <a:cxn ang="T12">
                    <a:pos x="T4" y="T5"/>
                  </a:cxn>
                  <a:cxn ang="T13">
                    <a:pos x="T6" y="T7"/>
                  </a:cxn>
                  <a:cxn ang="T14">
                    <a:pos x="T8" y="T9"/>
                  </a:cxn>
                </a:cxnLst>
                <a:rect l="T15" t="T16" r="T17" b="T18"/>
                <a:pathLst>
                  <a:path w="92" h="482">
                    <a:moveTo>
                      <a:pt x="10" y="0"/>
                    </a:moveTo>
                    <a:lnTo>
                      <a:pt x="92" y="83"/>
                    </a:lnTo>
                    <a:lnTo>
                      <a:pt x="90" y="482"/>
                    </a:lnTo>
                    <a:lnTo>
                      <a:pt x="0" y="392"/>
                    </a:lnTo>
                    <a:lnTo>
                      <a:pt x="10" y="0"/>
                    </a:lnTo>
                    <a:close/>
                  </a:path>
                </a:pathLst>
              </a:custGeom>
              <a:solidFill>
                <a:srgbClr val="0061B2"/>
              </a:solidFill>
              <a:ln w="4826">
                <a:solidFill>
                  <a:srgbClr val="2A79D0"/>
                </a:solidFill>
                <a:miter lim="800000"/>
                <a:headEnd/>
                <a:tailEnd/>
              </a:ln>
            </p:spPr>
            <p:txBody>
              <a:bodyPr/>
              <a:lstStyle/>
              <a:p>
                <a:endParaRPr lang="tr-TR"/>
              </a:p>
            </p:txBody>
          </p:sp>
          <p:sp>
            <p:nvSpPr>
              <p:cNvPr id="151566" name="Freeform 19"/>
              <p:cNvSpPr>
                <a:spLocks/>
              </p:cNvSpPr>
              <p:nvPr/>
            </p:nvSpPr>
            <p:spPr bwMode="gray">
              <a:xfrm>
                <a:off x="840" y="2619"/>
                <a:ext cx="3515" cy="904"/>
              </a:xfrm>
              <a:custGeom>
                <a:avLst/>
                <a:gdLst>
                  <a:gd name="T0" fmla="*/ 2 w 3515"/>
                  <a:gd name="T1" fmla="*/ 0 h 904"/>
                  <a:gd name="T2" fmla="*/ 3515 w 3515"/>
                  <a:gd name="T3" fmla="*/ 0 h 904"/>
                  <a:gd name="T4" fmla="*/ 3043 w 3515"/>
                  <a:gd name="T5" fmla="*/ 904 h 904"/>
                  <a:gd name="T6" fmla="*/ 2655 w 3515"/>
                  <a:gd name="T7" fmla="*/ 904 h 904"/>
                  <a:gd name="T8" fmla="*/ 2901 w 3515"/>
                  <a:gd name="T9" fmla="*/ 408 h 904"/>
                  <a:gd name="T10" fmla="*/ 0 w 3515"/>
                  <a:gd name="T11" fmla="*/ 399 h 904"/>
                  <a:gd name="T12" fmla="*/ 2 w 3515"/>
                  <a:gd name="T13" fmla="*/ 0 h 904"/>
                  <a:gd name="T14" fmla="*/ 0 60000 65536"/>
                  <a:gd name="T15" fmla="*/ 0 60000 65536"/>
                  <a:gd name="T16" fmla="*/ 0 60000 65536"/>
                  <a:gd name="T17" fmla="*/ 0 60000 65536"/>
                  <a:gd name="T18" fmla="*/ 0 60000 65536"/>
                  <a:gd name="T19" fmla="*/ 0 60000 65536"/>
                  <a:gd name="T20" fmla="*/ 0 60000 65536"/>
                  <a:gd name="T21" fmla="*/ 0 w 3515"/>
                  <a:gd name="T22" fmla="*/ 0 h 904"/>
                  <a:gd name="T23" fmla="*/ 3515 w 3515"/>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904">
                    <a:moveTo>
                      <a:pt x="2" y="0"/>
                    </a:moveTo>
                    <a:lnTo>
                      <a:pt x="3515" y="0"/>
                    </a:lnTo>
                    <a:lnTo>
                      <a:pt x="3043" y="904"/>
                    </a:lnTo>
                    <a:lnTo>
                      <a:pt x="2655" y="904"/>
                    </a:lnTo>
                    <a:lnTo>
                      <a:pt x="2901" y="408"/>
                    </a:lnTo>
                    <a:lnTo>
                      <a:pt x="0" y="399"/>
                    </a:lnTo>
                    <a:lnTo>
                      <a:pt x="2" y="0"/>
                    </a:lnTo>
                    <a:close/>
                  </a:path>
                </a:pathLst>
              </a:custGeom>
              <a:solidFill>
                <a:srgbClr val="2A79D0"/>
              </a:solidFill>
              <a:ln w="4826">
                <a:solidFill>
                  <a:srgbClr val="2A79D0"/>
                </a:solidFill>
                <a:miter lim="800000"/>
                <a:headEnd/>
                <a:tailEnd/>
              </a:ln>
            </p:spPr>
            <p:txBody>
              <a:bodyPr/>
              <a:lstStyle/>
              <a:p>
                <a:endParaRPr lang="tr-TR"/>
              </a:p>
            </p:txBody>
          </p:sp>
          <p:sp>
            <p:nvSpPr>
              <p:cNvPr id="151567" name="Freeform 20"/>
              <p:cNvSpPr>
                <a:spLocks/>
              </p:cNvSpPr>
              <p:nvPr/>
            </p:nvSpPr>
            <p:spPr bwMode="gray">
              <a:xfrm>
                <a:off x="760" y="2526"/>
                <a:ext cx="3595" cy="93"/>
              </a:xfrm>
              <a:custGeom>
                <a:avLst/>
                <a:gdLst>
                  <a:gd name="T0" fmla="*/ 0 w 3595"/>
                  <a:gd name="T1" fmla="*/ 10 h 93"/>
                  <a:gd name="T2" fmla="*/ 85 w 3595"/>
                  <a:gd name="T3" fmla="*/ 0 h 93"/>
                  <a:gd name="T4" fmla="*/ 3503 w 3595"/>
                  <a:gd name="T5" fmla="*/ 0 h 93"/>
                  <a:gd name="T6" fmla="*/ 3595 w 3595"/>
                  <a:gd name="T7" fmla="*/ 93 h 93"/>
                  <a:gd name="T8" fmla="*/ 82 w 3595"/>
                  <a:gd name="T9" fmla="*/ 93 h 93"/>
                  <a:gd name="T10" fmla="*/ 0 w 3595"/>
                  <a:gd name="T11" fmla="*/ 10 h 93"/>
                  <a:gd name="T12" fmla="*/ 0 60000 65536"/>
                  <a:gd name="T13" fmla="*/ 0 60000 65536"/>
                  <a:gd name="T14" fmla="*/ 0 60000 65536"/>
                  <a:gd name="T15" fmla="*/ 0 60000 65536"/>
                  <a:gd name="T16" fmla="*/ 0 60000 65536"/>
                  <a:gd name="T17" fmla="*/ 0 60000 65536"/>
                  <a:gd name="T18" fmla="*/ 0 w 3595"/>
                  <a:gd name="T19" fmla="*/ 0 h 93"/>
                  <a:gd name="T20" fmla="*/ 3595 w 359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595" h="93">
                    <a:moveTo>
                      <a:pt x="0" y="10"/>
                    </a:moveTo>
                    <a:lnTo>
                      <a:pt x="85" y="0"/>
                    </a:lnTo>
                    <a:lnTo>
                      <a:pt x="3503" y="0"/>
                    </a:lnTo>
                    <a:lnTo>
                      <a:pt x="3595" y="93"/>
                    </a:lnTo>
                    <a:lnTo>
                      <a:pt x="82" y="93"/>
                    </a:lnTo>
                    <a:lnTo>
                      <a:pt x="0" y="10"/>
                    </a:lnTo>
                    <a:close/>
                  </a:path>
                </a:pathLst>
              </a:custGeom>
              <a:solidFill>
                <a:srgbClr val="69A2E1"/>
              </a:solidFill>
              <a:ln w="4826">
                <a:solidFill>
                  <a:srgbClr val="2A79D0"/>
                </a:solidFill>
                <a:miter lim="800000"/>
                <a:headEnd/>
                <a:tailEnd/>
              </a:ln>
            </p:spPr>
            <p:txBody>
              <a:bodyPr/>
              <a:lstStyle/>
              <a:p>
                <a:endParaRPr lang="tr-TR"/>
              </a:p>
            </p:txBody>
          </p:sp>
          <p:sp>
            <p:nvSpPr>
              <p:cNvPr id="151568" name="Freeform 21"/>
              <p:cNvSpPr>
                <a:spLocks/>
              </p:cNvSpPr>
              <p:nvPr/>
            </p:nvSpPr>
            <p:spPr bwMode="gray">
              <a:xfrm>
                <a:off x="3391" y="3027"/>
                <a:ext cx="350" cy="496"/>
              </a:xfrm>
              <a:custGeom>
                <a:avLst/>
                <a:gdLst>
                  <a:gd name="T0" fmla="*/ 104 w 350"/>
                  <a:gd name="T1" fmla="*/ 496 h 496"/>
                  <a:gd name="T2" fmla="*/ 0 w 350"/>
                  <a:gd name="T3" fmla="*/ 392 h 496"/>
                  <a:gd name="T4" fmla="*/ 213 w 350"/>
                  <a:gd name="T5" fmla="*/ 0 h 496"/>
                  <a:gd name="T6" fmla="*/ 350 w 350"/>
                  <a:gd name="T7" fmla="*/ 0 h 496"/>
                  <a:gd name="T8" fmla="*/ 104 w 350"/>
                  <a:gd name="T9" fmla="*/ 496 h 496"/>
                  <a:gd name="T10" fmla="*/ 0 60000 65536"/>
                  <a:gd name="T11" fmla="*/ 0 60000 65536"/>
                  <a:gd name="T12" fmla="*/ 0 60000 65536"/>
                  <a:gd name="T13" fmla="*/ 0 60000 65536"/>
                  <a:gd name="T14" fmla="*/ 0 60000 65536"/>
                  <a:gd name="T15" fmla="*/ 0 w 350"/>
                  <a:gd name="T16" fmla="*/ 0 h 496"/>
                  <a:gd name="T17" fmla="*/ 350 w 350"/>
                  <a:gd name="T18" fmla="*/ 496 h 496"/>
                </a:gdLst>
                <a:ahLst/>
                <a:cxnLst>
                  <a:cxn ang="T10">
                    <a:pos x="T0" y="T1"/>
                  </a:cxn>
                  <a:cxn ang="T11">
                    <a:pos x="T2" y="T3"/>
                  </a:cxn>
                  <a:cxn ang="T12">
                    <a:pos x="T4" y="T5"/>
                  </a:cxn>
                  <a:cxn ang="T13">
                    <a:pos x="T6" y="T7"/>
                  </a:cxn>
                  <a:cxn ang="T14">
                    <a:pos x="T8" y="T9"/>
                  </a:cxn>
                </a:cxnLst>
                <a:rect l="T15" t="T16" r="T17" b="T18"/>
                <a:pathLst>
                  <a:path w="350" h="496">
                    <a:moveTo>
                      <a:pt x="104" y="496"/>
                    </a:moveTo>
                    <a:lnTo>
                      <a:pt x="0" y="392"/>
                    </a:lnTo>
                    <a:lnTo>
                      <a:pt x="213" y="0"/>
                    </a:lnTo>
                    <a:lnTo>
                      <a:pt x="350" y="0"/>
                    </a:lnTo>
                    <a:lnTo>
                      <a:pt x="104" y="496"/>
                    </a:lnTo>
                    <a:close/>
                  </a:path>
                </a:pathLst>
              </a:custGeom>
              <a:solidFill>
                <a:srgbClr val="0061B2"/>
              </a:solidFill>
              <a:ln w="4826">
                <a:solidFill>
                  <a:srgbClr val="2A79D0"/>
                </a:solidFill>
                <a:miter lim="800000"/>
                <a:headEnd/>
                <a:tailEnd/>
              </a:ln>
            </p:spPr>
            <p:txBody>
              <a:bodyPr/>
              <a:lstStyle/>
              <a:p>
                <a:endParaRPr lang="tr-TR"/>
              </a:p>
            </p:txBody>
          </p:sp>
        </p:grpSp>
        <p:sp>
          <p:nvSpPr>
            <p:cNvPr id="151564" name="Text Box 20"/>
            <p:cNvSpPr txBox="1">
              <a:spLocks noChangeArrowheads="1"/>
            </p:cNvSpPr>
            <p:nvPr/>
          </p:nvSpPr>
          <p:spPr bwMode="gray">
            <a:xfrm>
              <a:off x="3724034" y="4189811"/>
              <a:ext cx="2977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40000"/>
                </a:spcAft>
              </a:pPr>
              <a:r>
                <a:rPr lang="tr-TR" sz="3200" b="1" i="1" noProof="1">
                  <a:solidFill>
                    <a:schemeClr val="bg1"/>
                  </a:solidFill>
                  <a:latin typeface="Calibri" pitchFamily="34" charset="0"/>
                </a:rPr>
                <a:t>2. Davranışsal </a:t>
              </a:r>
            </a:p>
          </p:txBody>
        </p:sp>
      </p:grpSp>
      <p:sp>
        <p:nvSpPr>
          <p:cNvPr id="42"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17117"/>
                                        </p:tgtEl>
                                      </p:cBhvr>
                                    </p:animEffect>
                                    <p:animScale>
                                      <p:cBhvr>
                                        <p:cTn id="7" dur="1500" autoRev="1" fill="hold"/>
                                        <p:tgtEl>
                                          <p:spTgt spid="217117"/>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par>
                          <p:cTn id="35" fill="hold" nodeType="afterGroup">
                            <p:stCondLst>
                              <p:cond delay="500"/>
                            </p:stCondLst>
                            <p:childTnLst>
                              <p:par>
                                <p:cTn id="36" presetID="53" presetClass="entr" presetSubtype="16"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95805" y="1804801"/>
            <a:ext cx="8782476" cy="2921887"/>
          </a:xfrm>
          <a:prstGeom prst="rect">
            <a:avLst/>
          </a:prstGeom>
          <a:noFill/>
          <a:ln w="9525" algn="ctr">
            <a:noFill/>
            <a:round/>
            <a:headEnd/>
            <a:tailEnd/>
          </a:ln>
        </p:spPr>
        <p:txBody>
          <a:bodyPr wrap="none" anchor="ctr"/>
          <a:lstStyle/>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Stress </a:t>
            </a:r>
          </a:p>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Fiziksel Etkileri</a:t>
            </a:r>
          </a:p>
        </p:txBody>
      </p:sp>
      <p:sp>
        <p:nvSpPr>
          <p:cNvPr id="10" name="Oval 16"/>
          <p:cNvSpPr>
            <a:spLocks noChangeArrowheads="1"/>
          </p:cNvSpPr>
          <p:nvPr/>
        </p:nvSpPr>
        <p:spPr bwMode="auto">
          <a:xfrm>
            <a:off x="3914775" y="1077913"/>
            <a:ext cx="1144588" cy="1146175"/>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defRPr/>
            </a:pPr>
            <a:r>
              <a:rPr lang="tr-TR" sz="6600" b="1" dirty="0">
                <a:solidFill>
                  <a:schemeClr val="bg1"/>
                </a:solidFill>
                <a:latin typeface="+mn-lt"/>
                <a:cs typeface="Arial" pitchFamily="34" charset="0"/>
              </a:rPr>
              <a:t>1</a:t>
            </a:r>
          </a:p>
        </p:txBody>
      </p:sp>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603"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FİZİKSEL SONUÇLARI</a:t>
            </a:r>
          </a:p>
        </p:txBody>
      </p:sp>
      <p:sp>
        <p:nvSpPr>
          <p:cNvPr id="153604"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Arial" charset="0"/>
              <a:buAutoNum type="arabicPeriod"/>
            </a:pPr>
            <a:endParaRPr lang="tr-TR" sz="2000" b="1" i="1">
              <a:solidFill>
                <a:srgbClr val="000000"/>
              </a:solidFill>
              <a:latin typeface="Calibri" pitchFamily="34" charset="0"/>
            </a:endParaRP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Kalp-Dolaşım Sistemi,</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Sindirim Sistemi, </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Kas-İskelet Sistemi </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Bağışıklık Sistemi</a:t>
            </a: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p:txBody>
      </p:sp>
      <p:sp>
        <p:nvSpPr>
          <p:cNvPr id="15360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3606" name="Group 9"/>
          <p:cNvGrpSpPr>
            <a:grpSpLocks/>
          </p:cNvGrpSpPr>
          <p:nvPr/>
        </p:nvGrpSpPr>
        <p:grpSpPr bwMode="auto">
          <a:xfrm>
            <a:off x="323850" y="1555750"/>
            <a:ext cx="1482725" cy="1482725"/>
            <a:chOff x="1710" y="1035"/>
            <a:chExt cx="2316" cy="2316"/>
          </a:xfrm>
        </p:grpSpPr>
        <p:grpSp>
          <p:nvGrpSpPr>
            <p:cNvPr id="153625" name="Group 10"/>
            <p:cNvGrpSpPr>
              <a:grpSpLocks/>
            </p:cNvGrpSpPr>
            <p:nvPr/>
          </p:nvGrpSpPr>
          <p:grpSpPr bwMode="auto">
            <a:xfrm rot="3600000">
              <a:off x="1710" y="1035"/>
              <a:ext cx="2316" cy="2316"/>
              <a:chOff x="1710" y="1035"/>
              <a:chExt cx="2316" cy="2316"/>
            </a:xfrm>
          </p:grpSpPr>
          <p:sp>
            <p:nvSpPr>
              <p:cNvPr id="15363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363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363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3626" name="Group 14"/>
            <p:cNvGrpSpPr>
              <a:grpSpLocks/>
            </p:cNvGrpSpPr>
            <p:nvPr/>
          </p:nvGrpSpPr>
          <p:grpSpPr bwMode="auto">
            <a:xfrm rot="7200000">
              <a:off x="2059" y="1386"/>
              <a:ext cx="1616" cy="1614"/>
              <a:chOff x="2060" y="1387"/>
              <a:chExt cx="1616" cy="1614"/>
            </a:xfrm>
          </p:grpSpPr>
          <p:sp>
            <p:nvSpPr>
              <p:cNvPr id="15362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362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362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153609" name="Grup 19"/>
          <p:cNvGrpSpPr>
            <a:grpSpLocks/>
          </p:cNvGrpSpPr>
          <p:nvPr/>
        </p:nvGrpSpPr>
        <p:grpSpPr bwMode="auto">
          <a:xfrm>
            <a:off x="2657475" y="5440363"/>
            <a:ext cx="6162675" cy="661987"/>
            <a:chOff x="2644311" y="5451679"/>
            <a:chExt cx="6162416" cy="663371"/>
          </a:xfrm>
        </p:grpSpPr>
        <p:grpSp>
          <p:nvGrpSpPr>
            <p:cNvPr id="153610" name="Group 51"/>
            <p:cNvGrpSpPr>
              <a:grpSpLocks/>
            </p:cNvGrpSpPr>
            <p:nvPr/>
          </p:nvGrpSpPr>
          <p:grpSpPr bwMode="auto">
            <a:xfrm>
              <a:off x="2644311" y="5451679"/>
              <a:ext cx="648968" cy="663371"/>
              <a:chOff x="1868" y="1082"/>
              <a:chExt cx="1942" cy="1942"/>
            </a:xfrm>
          </p:grpSpPr>
          <p:sp>
            <p:nvSpPr>
              <p:cNvPr id="153612"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153613"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153614"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53615" name="Freeform 55"/>
              <p:cNvSpPr>
                <a:spLocks noChangeAspect="1"/>
              </p:cNvSpPr>
              <p:nvPr/>
            </p:nvSpPr>
            <p:spPr bwMode="gray">
              <a:xfrm>
                <a:off x="2007" y="1709"/>
                <a:ext cx="384" cy="657"/>
              </a:xfrm>
              <a:custGeom>
                <a:avLst/>
                <a:gdLst>
                  <a:gd name="T0" fmla="*/ 2460771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1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8 h 240"/>
                  <a:gd name="T22" fmla="*/ 2168618 w 140"/>
                  <a:gd name="T23" fmla="*/ 2339949 h 240"/>
                  <a:gd name="T24" fmla="*/ 1204210 w 140"/>
                  <a:gd name="T25" fmla="*/ 1397614 h 240"/>
                  <a:gd name="T26" fmla="*/ 1784533 w 140"/>
                  <a:gd name="T27" fmla="*/ 735183 h 240"/>
                  <a:gd name="T28" fmla="*/ 2460771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53616"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29 h 234"/>
                  <a:gd name="T10" fmla="*/ 966168 w 124"/>
                  <a:gd name="T11" fmla="*/ 7124929 h 234"/>
                  <a:gd name="T12" fmla="*/ 966168 w 124"/>
                  <a:gd name="T13" fmla="*/ 3892691 h 234"/>
                  <a:gd name="T14" fmla="*/ 1590987 w 124"/>
                  <a:gd name="T15" fmla="*/ 3892691 h 234"/>
                  <a:gd name="T16" fmla="*/ 2587025 w 124"/>
                  <a:gd name="T17" fmla="*/ 3807366 h 234"/>
                  <a:gd name="T18" fmla="*/ 3095145 w 124"/>
                  <a:gd name="T19" fmla="*/ 3533559 h 234"/>
                  <a:gd name="T20" fmla="*/ 3471125 w 124"/>
                  <a:gd name="T21" fmla="*/ 2896713 h 234"/>
                  <a:gd name="T22" fmla="*/ 3651103 w 124"/>
                  <a:gd name="T23" fmla="*/ 1918945 h 234"/>
                  <a:gd name="T24" fmla="*/ 3358227 w 124"/>
                  <a:gd name="T25" fmla="*/ 707008 h 234"/>
                  <a:gd name="T26" fmla="*/ 2294076 w 124"/>
                  <a:gd name="T27" fmla="*/ 2981859 h 234"/>
                  <a:gd name="T28" fmla="*/ 913797 w 124"/>
                  <a:gd name="T29" fmla="*/ 2981859 h 234"/>
                  <a:gd name="T30" fmla="*/ 913797 w 124"/>
                  <a:gd name="T31" fmla="*/ 942043 h 234"/>
                  <a:gd name="T32" fmla="*/ 2241701 w 124"/>
                  <a:gd name="T33" fmla="*/ 942043 h 234"/>
                  <a:gd name="T34" fmla="*/ 2797724 w 124"/>
                  <a:gd name="T35" fmla="*/ 1985061 h 234"/>
                  <a:gd name="T36" fmla="*/ 2294076 w 124"/>
                  <a:gd name="T37" fmla="*/ 2981859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endParaRPr lang="tr-TR"/>
              </a:p>
            </p:txBody>
          </p:sp>
          <p:sp>
            <p:nvSpPr>
              <p:cNvPr id="153617" name="Freeform 57"/>
              <p:cNvSpPr>
                <a:spLocks noChangeAspect="1" noEditPoints="1"/>
              </p:cNvSpPr>
              <p:nvPr/>
            </p:nvSpPr>
            <p:spPr bwMode="gray">
              <a:xfrm>
                <a:off x="2836" y="1707"/>
                <a:ext cx="375" cy="670"/>
              </a:xfrm>
              <a:custGeom>
                <a:avLst/>
                <a:gdLst>
                  <a:gd name="T0" fmla="*/ 1884809 w 134"/>
                  <a:gd name="T1" fmla="*/ 0 h 239"/>
                  <a:gd name="T2" fmla="*/ 0 w 134"/>
                  <a:gd name="T3" fmla="*/ 1827412 h 239"/>
                  <a:gd name="T4" fmla="*/ 0 w 134"/>
                  <a:gd name="T5" fmla="*/ 5122873 h 239"/>
                  <a:gd name="T6" fmla="*/ 2001540 w 134"/>
                  <a:gd name="T7" fmla="*/ 7163783 h 239"/>
                  <a:gd name="T8" fmla="*/ 3946646 w 134"/>
                  <a:gd name="T9" fmla="*/ 5187975 h 239"/>
                  <a:gd name="T10" fmla="*/ 3946646 w 134"/>
                  <a:gd name="T11" fmla="*/ 2093918 h 239"/>
                  <a:gd name="T12" fmla="*/ 1884809 w 134"/>
                  <a:gd name="T13" fmla="*/ 0 h 239"/>
                  <a:gd name="T14" fmla="*/ 3032443 w 134"/>
                  <a:gd name="T15" fmla="*/ 4737486 h 239"/>
                  <a:gd name="T16" fmla="*/ 2001540 w 134"/>
                  <a:gd name="T17" fmla="*/ 6171740 h 239"/>
                  <a:gd name="T18" fmla="*/ 914197 w 134"/>
                  <a:gd name="T19" fmla="*/ 4703585 h 239"/>
                  <a:gd name="T20" fmla="*/ 914197 w 134"/>
                  <a:gd name="T21" fmla="*/ 2311668 h 239"/>
                  <a:gd name="T22" fmla="*/ 1949225 w 134"/>
                  <a:gd name="T23" fmla="*/ 995886 h 239"/>
                  <a:gd name="T24" fmla="*/ 3032443 w 134"/>
                  <a:gd name="T25" fmla="*/ 2513206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53618" name="Group 58"/>
              <p:cNvGrpSpPr>
                <a:grpSpLocks noChangeAspect="1"/>
              </p:cNvGrpSpPr>
              <p:nvPr/>
            </p:nvGrpSpPr>
            <p:grpSpPr bwMode="auto">
              <a:xfrm>
                <a:off x="2808" y="2807"/>
                <a:ext cx="62" cy="63"/>
                <a:chOff x="1684" y="2400"/>
                <a:chExt cx="41" cy="41"/>
              </a:xfrm>
            </p:grpSpPr>
            <p:sp>
              <p:nvSpPr>
                <p:cNvPr id="153623"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53624" name="Oval 60"/>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grpSp>
            <p:nvGrpSpPr>
              <p:cNvPr id="153619" name="Group 61"/>
              <p:cNvGrpSpPr>
                <a:grpSpLocks noChangeAspect="1"/>
              </p:cNvGrpSpPr>
              <p:nvPr/>
            </p:nvGrpSpPr>
            <p:grpSpPr bwMode="auto">
              <a:xfrm>
                <a:off x="2808" y="1211"/>
                <a:ext cx="62" cy="63"/>
                <a:chOff x="1684" y="2400"/>
                <a:chExt cx="41" cy="41"/>
              </a:xfrm>
            </p:grpSpPr>
            <p:sp>
              <p:nvSpPr>
                <p:cNvPr id="153621"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53622" name="Oval 63"/>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pic>
            <p:nvPicPr>
              <p:cNvPr id="153620"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85" y="1124"/>
                <a:ext cx="1644"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pic>
        </p:grpSp>
        <p:sp>
          <p:nvSpPr>
            <p:cNvPr id="22" name="53 Metin kutusu"/>
            <p:cNvSpPr txBox="1"/>
            <p:nvPr/>
          </p:nvSpPr>
          <p:spPr>
            <a:xfrm>
              <a:off x="3298334" y="5639396"/>
              <a:ext cx="5508393" cy="28793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000" b="1" dirty="0" smtClean="0">
                  <a:solidFill>
                    <a:srgbClr val="000000"/>
                  </a:solidFill>
                  <a:latin typeface="Cambria" pitchFamily="18" charset="0"/>
                </a:rPr>
                <a:t>Metin Ezberlenmeli</a:t>
              </a:r>
            </a:p>
          </p:txBody>
        </p:sp>
      </p:grpSp>
      <p:sp>
        <p:nvSpPr>
          <p:cNvPr id="33"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08548" name="AutoShape 8"/>
          <p:cNvSpPr>
            <a:spLocks noChangeAspect="1" noChangeArrowheads="1" noTextEdit="1"/>
          </p:cNvSpPr>
          <p:nvPr/>
        </p:nvSpPr>
        <p:spPr bwMode="gray">
          <a:xfrm flipH="1">
            <a:off x="4935538" y="34813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108549" name="Grup 4"/>
          <p:cNvGrpSpPr>
            <a:grpSpLocks/>
          </p:cNvGrpSpPr>
          <p:nvPr/>
        </p:nvGrpSpPr>
        <p:grpSpPr bwMode="auto">
          <a:xfrm>
            <a:off x="1209675" y="635000"/>
            <a:ext cx="6640513" cy="2212975"/>
            <a:chOff x="1209675" y="634703"/>
            <a:chExt cx="6639719" cy="2213392"/>
          </a:xfrm>
        </p:grpSpPr>
        <p:sp>
          <p:nvSpPr>
            <p:cNvPr id="7" name="AutoShape 5"/>
            <p:cNvSpPr>
              <a:spLocks noChangeArrowheads="1"/>
            </p:cNvSpPr>
            <p:nvPr/>
          </p:nvSpPr>
          <p:spPr bwMode="auto">
            <a:xfrm>
              <a:off x="1209675" y="1887477"/>
              <a:ext cx="2285727" cy="951091"/>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endParaRPr lang="tr-TR" sz="2000" b="1" dirty="0">
                <a:solidFill>
                  <a:srgbClr val="000000"/>
                </a:solidFill>
                <a:latin typeface="Calibri" pitchFamily="34" charset="0"/>
                <a:cs typeface="Calibri" pitchFamily="34" charset="0"/>
              </a:endParaRPr>
            </a:p>
            <a:p>
              <a:pPr algn="ctr">
                <a:defRPr/>
              </a:pPr>
              <a:r>
                <a:rPr lang="tr-TR" sz="2000" b="1" dirty="0">
                  <a:solidFill>
                    <a:srgbClr val="000000"/>
                  </a:solidFill>
                  <a:latin typeface="Calibri" pitchFamily="34" charset="0"/>
                  <a:cs typeface="Calibri" pitchFamily="34" charset="0"/>
                </a:rPr>
                <a:t>Fiziksel </a:t>
              </a:r>
            </a:p>
            <a:p>
              <a:pPr algn="ctr">
                <a:defRPr/>
              </a:pPr>
              <a:r>
                <a:rPr lang="tr-TR" sz="2000" b="1" dirty="0">
                  <a:solidFill>
                    <a:srgbClr val="000000"/>
                  </a:solidFill>
                  <a:latin typeface="Calibri" pitchFamily="34" charset="0"/>
                  <a:cs typeface="Calibri" pitchFamily="34" charset="0"/>
                </a:rPr>
                <a:t>Tehlikeler</a:t>
              </a:r>
            </a:p>
            <a:p>
              <a:pPr algn="ctr" eaLnBrk="0" hangingPunct="0">
                <a:defRPr/>
              </a:pPr>
              <a:endParaRPr lang="zh-CN" altLang="zh-CN" sz="2000" b="1" dirty="0">
                <a:solidFill>
                  <a:srgbClr val="000000"/>
                </a:solidFill>
                <a:latin typeface="Calibri" pitchFamily="34" charset="0"/>
                <a:cs typeface="Calibri" pitchFamily="34" charset="0"/>
              </a:endParaRPr>
            </a:p>
          </p:txBody>
        </p:sp>
        <p:sp>
          <p:nvSpPr>
            <p:cNvPr id="8" name="AutoShape 5"/>
            <p:cNvSpPr>
              <a:spLocks noChangeArrowheads="1"/>
            </p:cNvSpPr>
            <p:nvPr/>
          </p:nvSpPr>
          <p:spPr bwMode="auto">
            <a:xfrm>
              <a:off x="5563667" y="1897004"/>
              <a:ext cx="2285727" cy="951091"/>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r>
                <a:rPr lang="tr-TR" sz="2000" b="1" dirty="0">
                  <a:solidFill>
                    <a:srgbClr val="000000"/>
                  </a:solidFill>
                  <a:latin typeface="Calibri" pitchFamily="34" charset="0"/>
                  <a:cs typeface="Calibri" pitchFamily="34" charset="0"/>
                </a:rPr>
                <a:t>Psikososyal </a:t>
              </a:r>
            </a:p>
            <a:p>
              <a:pPr algn="ctr">
                <a:defRPr/>
              </a:pPr>
              <a:r>
                <a:rPr lang="tr-TR" sz="2000" b="1" dirty="0">
                  <a:solidFill>
                    <a:srgbClr val="000000"/>
                  </a:solidFill>
                  <a:latin typeface="Calibri" pitchFamily="34" charset="0"/>
                  <a:cs typeface="Calibri" pitchFamily="34" charset="0"/>
                </a:rPr>
                <a:t>Tehlikeler</a:t>
              </a:r>
              <a:endParaRPr lang="zh-CN" altLang="zh-CN" sz="2000" b="1" dirty="0">
                <a:solidFill>
                  <a:srgbClr val="000000"/>
                </a:solidFill>
                <a:latin typeface="Calibri" pitchFamily="34" charset="0"/>
                <a:cs typeface="Calibri" pitchFamily="34" charset="0"/>
              </a:endParaRPr>
            </a:p>
          </p:txBody>
        </p:sp>
        <p:pic>
          <p:nvPicPr>
            <p:cNvPr id="108574" name="Picture 2" descr="D:\DOKTOR\1-ISTANBULUZMAN\1-EĞİTİM KURUMU\1. İstanbuluzman\2-RESİMLER\Ev-Konut-Fabrika\industry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944" y="634703"/>
              <a:ext cx="2099138" cy="20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550" name="Grup 9"/>
          <p:cNvGrpSpPr>
            <a:grpSpLocks/>
          </p:cNvGrpSpPr>
          <p:nvPr/>
        </p:nvGrpSpPr>
        <p:grpSpPr bwMode="auto">
          <a:xfrm>
            <a:off x="1231900" y="4714875"/>
            <a:ext cx="3303588" cy="1285875"/>
            <a:chOff x="1231346" y="4714950"/>
            <a:chExt cx="3303465" cy="1285800"/>
          </a:xfrm>
        </p:grpSpPr>
        <p:sp>
          <p:nvSpPr>
            <p:cNvPr id="11" name="AutoShape 5"/>
            <p:cNvSpPr>
              <a:spLocks noChangeArrowheads="1"/>
            </p:cNvSpPr>
            <p:nvPr/>
          </p:nvSpPr>
          <p:spPr bwMode="auto">
            <a:xfrm>
              <a:off x="1231346" y="5048306"/>
              <a:ext cx="2285915" cy="952444"/>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a:solidFill>
                  <a:srgbClr val="000000"/>
                </a:solidFill>
                <a:latin typeface="Calibri" pitchFamily="34" charset="0"/>
              </a:endParaRPr>
            </a:p>
            <a:p>
              <a:pPr algn="ctr"/>
              <a:r>
                <a:rPr lang="tr-TR" sz="2000" b="1">
                  <a:solidFill>
                    <a:srgbClr val="000000"/>
                  </a:solidFill>
                  <a:latin typeface="Calibri" pitchFamily="34" charset="0"/>
                </a:rPr>
                <a:t>Fiziksel Etkiler</a:t>
              </a:r>
            </a:p>
            <a:p>
              <a:pPr algn="ctr"/>
              <a:r>
                <a:rPr lang="tr-TR" sz="2000">
                  <a:solidFill>
                    <a:srgbClr val="000000"/>
                  </a:solidFill>
                  <a:latin typeface="Calibri" pitchFamily="34" charset="0"/>
                </a:rPr>
                <a:t>(Sağlık Sorunlar)</a:t>
              </a:r>
            </a:p>
            <a:p>
              <a:pPr algn="ctr" eaLnBrk="0" hangingPunct="0"/>
              <a:endParaRPr lang="zh-CN" altLang="zh-CN" sz="2000" b="1">
                <a:solidFill>
                  <a:srgbClr val="000000"/>
                </a:solidFill>
                <a:latin typeface="Calibri" pitchFamily="34" charset="0"/>
                <a:ea typeface="宋体" pitchFamily="2" charset="-122"/>
              </a:endParaRPr>
            </a:p>
          </p:txBody>
        </p:sp>
        <p:sp>
          <p:nvSpPr>
            <p:cNvPr id="12" name="Freeform 7"/>
            <p:cNvSpPr>
              <a:spLocks/>
            </p:cNvSpPr>
            <p:nvPr/>
          </p:nvSpPr>
          <p:spPr bwMode="gray">
            <a:xfrm>
              <a:off x="3631557" y="4714950"/>
              <a:ext cx="903254" cy="124135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a:solidFill>
                  <a:srgbClr val="000000"/>
                </a:solidFill>
              </a:endParaRPr>
            </a:p>
          </p:txBody>
        </p:sp>
      </p:grpSp>
      <p:grpSp>
        <p:nvGrpSpPr>
          <p:cNvPr id="108551" name="Grup 12"/>
          <p:cNvGrpSpPr>
            <a:grpSpLocks/>
          </p:cNvGrpSpPr>
          <p:nvPr/>
        </p:nvGrpSpPr>
        <p:grpSpPr bwMode="auto">
          <a:xfrm>
            <a:off x="4551363" y="4692650"/>
            <a:ext cx="3300412" cy="1317625"/>
            <a:chOff x="4552123" y="4691872"/>
            <a:chExt cx="3299892" cy="1318523"/>
          </a:xfrm>
        </p:grpSpPr>
        <p:sp>
          <p:nvSpPr>
            <p:cNvPr id="14" name="AutoShape 5"/>
            <p:cNvSpPr>
              <a:spLocks noChangeArrowheads="1"/>
            </p:cNvSpPr>
            <p:nvPr/>
          </p:nvSpPr>
          <p:spPr bwMode="auto">
            <a:xfrm>
              <a:off x="5566375" y="5057246"/>
              <a:ext cx="2285640" cy="953149"/>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a:solidFill>
                  <a:srgbClr val="000000"/>
                </a:solidFill>
                <a:latin typeface="Calibri" pitchFamily="34" charset="0"/>
              </a:endParaRPr>
            </a:p>
            <a:p>
              <a:pPr algn="ctr"/>
              <a:r>
                <a:rPr lang="tr-TR" sz="2000" b="1">
                  <a:solidFill>
                    <a:srgbClr val="000000"/>
                  </a:solidFill>
                  <a:latin typeface="Calibri" pitchFamily="34" charset="0"/>
                </a:rPr>
                <a:t>Psikososyal Etkiler</a:t>
              </a:r>
            </a:p>
            <a:p>
              <a:pPr algn="ctr"/>
              <a:r>
                <a:rPr lang="tr-TR" sz="2000">
                  <a:solidFill>
                    <a:srgbClr val="000000"/>
                  </a:solidFill>
                  <a:latin typeface="Calibri" pitchFamily="34" charset="0"/>
                </a:rPr>
                <a:t>(Sağlık Sorunlar)</a:t>
              </a:r>
            </a:p>
            <a:p>
              <a:pPr algn="ctr" eaLnBrk="0" hangingPunct="0"/>
              <a:endParaRPr lang="zh-CN" altLang="zh-CN" sz="2000" b="1">
                <a:solidFill>
                  <a:srgbClr val="000000"/>
                </a:solidFill>
                <a:latin typeface="Calibri" pitchFamily="34" charset="0"/>
                <a:ea typeface="宋体" pitchFamily="2" charset="-122"/>
              </a:endParaRPr>
            </a:p>
          </p:txBody>
        </p:sp>
        <p:sp>
          <p:nvSpPr>
            <p:cNvPr id="15" name="Freeform 9"/>
            <p:cNvSpPr>
              <a:spLocks/>
            </p:cNvSpPr>
            <p:nvPr/>
          </p:nvSpPr>
          <p:spPr bwMode="gray">
            <a:xfrm flipH="1">
              <a:off x="4552123" y="4691872"/>
              <a:ext cx="903145" cy="124068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solidFill>
                  <a:srgbClr val="000000"/>
                </a:solidFill>
              </a:endParaRPr>
            </a:p>
          </p:txBody>
        </p:sp>
      </p:grpSp>
      <p:grpSp>
        <p:nvGrpSpPr>
          <p:cNvPr id="108552" name="Grup 15"/>
          <p:cNvGrpSpPr>
            <a:grpSpLocks/>
          </p:cNvGrpSpPr>
          <p:nvPr/>
        </p:nvGrpSpPr>
        <p:grpSpPr bwMode="auto">
          <a:xfrm>
            <a:off x="1339850" y="2886075"/>
            <a:ext cx="6400800" cy="1790700"/>
            <a:chOff x="1340404" y="2886195"/>
            <a:chExt cx="6400825" cy="1790746"/>
          </a:xfrm>
        </p:grpSpPr>
        <p:sp>
          <p:nvSpPr>
            <p:cNvPr id="17" name="Freeform 7"/>
            <p:cNvSpPr>
              <a:spLocks/>
            </p:cNvSpPr>
            <p:nvPr/>
          </p:nvSpPr>
          <p:spPr bwMode="gray">
            <a:xfrm>
              <a:off x="5810821" y="3229104"/>
              <a:ext cx="903292" cy="1241457"/>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a:solidFill>
                  <a:srgbClr val="000000"/>
                </a:solidFill>
              </a:endParaRPr>
            </a:p>
          </p:txBody>
        </p:sp>
        <p:sp>
          <p:nvSpPr>
            <p:cNvPr id="18" name="Freeform 9"/>
            <p:cNvSpPr>
              <a:spLocks/>
            </p:cNvSpPr>
            <p:nvPr/>
          </p:nvSpPr>
          <p:spPr bwMode="gray">
            <a:xfrm flipH="1">
              <a:off x="2361171" y="3238629"/>
              <a:ext cx="903291" cy="1241457"/>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solidFill>
                  <a:srgbClr val="000000"/>
                </a:solidFill>
              </a:endParaRPr>
            </a:p>
          </p:txBody>
        </p:sp>
        <p:grpSp>
          <p:nvGrpSpPr>
            <p:cNvPr id="108556" name="Group 21"/>
            <p:cNvGrpSpPr>
              <a:grpSpLocks/>
            </p:cNvGrpSpPr>
            <p:nvPr/>
          </p:nvGrpSpPr>
          <p:grpSpPr bwMode="auto">
            <a:xfrm>
              <a:off x="3283739" y="3095791"/>
              <a:ext cx="2516662" cy="1581150"/>
              <a:chOff x="1920" y="912"/>
              <a:chExt cx="1889" cy="1009"/>
            </a:xfrm>
          </p:grpSpPr>
          <p:grpSp>
            <p:nvGrpSpPr>
              <p:cNvPr id="108559" name="Group 10"/>
              <p:cNvGrpSpPr>
                <a:grpSpLocks/>
              </p:cNvGrpSpPr>
              <p:nvPr/>
            </p:nvGrpSpPr>
            <p:grpSpPr bwMode="auto">
              <a:xfrm>
                <a:off x="1920" y="912"/>
                <a:ext cx="1889" cy="1009"/>
                <a:chOff x="1997" y="1314"/>
                <a:chExt cx="1889" cy="1009"/>
              </a:xfrm>
            </p:grpSpPr>
            <p:grpSp>
              <p:nvGrpSpPr>
                <p:cNvPr id="108561" name="Group 11"/>
                <p:cNvGrpSpPr>
                  <a:grpSpLocks/>
                </p:cNvGrpSpPr>
                <p:nvPr/>
              </p:nvGrpSpPr>
              <p:grpSpPr bwMode="auto">
                <a:xfrm>
                  <a:off x="1997" y="1404"/>
                  <a:ext cx="1889" cy="919"/>
                  <a:chOff x="1973" y="1027"/>
                  <a:chExt cx="1926" cy="937"/>
                </a:xfrm>
              </p:grpSpPr>
              <p:sp>
                <p:nvSpPr>
                  <p:cNvPr id="29" name="Oval 12"/>
                  <p:cNvSpPr>
                    <a:spLocks noChangeArrowheads="1"/>
                  </p:cNvSpPr>
                  <p:nvPr/>
                </p:nvSpPr>
                <p:spPr bwMode="gray">
                  <a:xfrm>
                    <a:off x="1993"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solidFill>
                        <a:srgbClr val="000000"/>
                      </a:solidFill>
                    </a:endParaRPr>
                  </a:p>
                </p:txBody>
              </p:sp>
              <p:sp>
                <p:nvSpPr>
                  <p:cNvPr id="30"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a:solidFill>
                        <a:srgbClr val="000000"/>
                      </a:solidFill>
                    </a:endParaRPr>
                  </a:p>
                </p:txBody>
              </p:sp>
            </p:grpSp>
            <p:sp>
              <p:nvSpPr>
                <p:cNvPr id="25"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a:solidFill>
                      <a:srgbClr val="000000"/>
                    </a:solidFill>
                  </a:endParaRPr>
                </a:p>
              </p:txBody>
            </p:sp>
            <p:sp>
              <p:nvSpPr>
                <p:cNvPr id="26"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a:solidFill>
                      <a:srgbClr val="000000"/>
                    </a:solidFill>
                  </a:endParaRPr>
                </a:p>
              </p:txBody>
            </p:sp>
            <p:sp>
              <p:nvSpPr>
                <p:cNvPr id="27" name="Oval 16"/>
                <p:cNvSpPr>
                  <a:spLocks noChangeArrowheads="1"/>
                </p:cNvSpPr>
                <p:nvPr/>
              </p:nvSpPr>
              <p:spPr bwMode="gray">
                <a:xfrm>
                  <a:off x="2124"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a:solidFill>
                      <a:srgbClr val="000000"/>
                    </a:solidFill>
                  </a:endParaRPr>
                </a:p>
              </p:txBody>
            </p:sp>
            <p:sp>
              <p:nvSpPr>
                <p:cNvPr id="28"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a:solidFill>
                      <a:srgbClr val="000000"/>
                    </a:solidFill>
                  </a:endParaRPr>
                </a:p>
              </p:txBody>
            </p:sp>
          </p:grpSp>
          <p:sp>
            <p:nvSpPr>
              <p:cNvPr id="108560" name="Text Box 18"/>
              <p:cNvSpPr txBox="1">
                <a:spLocks noChangeArrowheads="1"/>
              </p:cNvSpPr>
              <p:nvPr/>
            </p:nvSpPr>
            <p:spPr bwMode="auto">
              <a:xfrm>
                <a:off x="2590" y="1080"/>
                <a:ext cx="49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2800" b="1">
                    <a:solidFill>
                      <a:srgbClr val="000000"/>
                    </a:solidFill>
                    <a:latin typeface="Calibri" pitchFamily="34" charset="0"/>
                    <a:ea typeface="宋体" pitchFamily="2" charset="-122"/>
                    <a:cs typeface="Calibri" pitchFamily="34" charset="0"/>
                  </a:rPr>
                  <a:t>İşçi</a:t>
                </a:r>
                <a:endParaRPr lang="en-US" altLang="zh-CN" sz="2800">
                  <a:solidFill>
                    <a:srgbClr val="000000"/>
                  </a:solidFill>
                  <a:latin typeface="Calibri" pitchFamily="34" charset="0"/>
                  <a:ea typeface="宋体" pitchFamily="2" charset="-122"/>
                  <a:cs typeface="Calibri" pitchFamily="34" charset="0"/>
                </a:endParaRPr>
              </a:p>
            </p:txBody>
          </p:sp>
        </p:grpSp>
        <p:sp>
          <p:nvSpPr>
            <p:cNvPr id="20" name="Metin kutusu 19"/>
            <p:cNvSpPr txBox="1"/>
            <p:nvPr/>
          </p:nvSpPr>
          <p:spPr>
            <a:xfrm>
              <a:off x="1340404" y="2886195"/>
              <a:ext cx="2016133" cy="338147"/>
            </a:xfrm>
            <a:prstGeom prst="rect">
              <a:avLst/>
            </a:prstGeom>
            <a:noFill/>
            <a:ln w="6350">
              <a:solidFill>
                <a:schemeClr val="bg1">
                  <a:lumMod val="50000"/>
                </a:schemeClr>
              </a:solid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600">
                  <a:solidFill>
                    <a:srgbClr val="000000"/>
                  </a:solidFill>
                  <a:latin typeface="Calibri" pitchFamily="34" charset="0"/>
                </a:rPr>
                <a:t>Doğrudan Yol </a:t>
              </a:r>
            </a:p>
          </p:txBody>
        </p:sp>
        <p:sp>
          <p:nvSpPr>
            <p:cNvPr id="21" name="Metin kutusu 20"/>
            <p:cNvSpPr txBox="1"/>
            <p:nvPr/>
          </p:nvSpPr>
          <p:spPr>
            <a:xfrm>
              <a:off x="5725096" y="2886195"/>
              <a:ext cx="2016133" cy="338147"/>
            </a:xfrm>
            <a:prstGeom prst="rect">
              <a:avLst/>
            </a:prstGeom>
            <a:noFill/>
            <a:ln w="6350">
              <a:solidFill>
                <a:schemeClr val="bg1">
                  <a:lumMod val="50000"/>
                </a:schemeClr>
              </a:solid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600">
                  <a:solidFill>
                    <a:srgbClr val="000000"/>
                  </a:solidFill>
                  <a:latin typeface="Calibri" pitchFamily="34" charset="0"/>
                </a:rPr>
                <a:t>Dolaylı Yol / Stres</a:t>
              </a:r>
            </a:p>
          </p:txBody>
        </p:sp>
      </p:grpSp>
      <p:sp>
        <p:nvSpPr>
          <p:cNvPr id="3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32"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4627"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Kalp-Dolaşım Sistemi Bozuklukları</a:t>
            </a:r>
          </a:p>
        </p:txBody>
      </p:sp>
      <p:sp>
        <p:nvSpPr>
          <p:cNvPr id="154628"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000"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«Kalp-Dolaşım Sistemi Bozuklukları kendisini </a:t>
            </a:r>
            <a:r>
              <a:rPr lang="tr-TR" sz="2000" b="1" i="1">
                <a:solidFill>
                  <a:srgbClr val="C00000"/>
                </a:solidFill>
                <a:latin typeface="Calibri" pitchFamily="34" charset="0"/>
              </a:rPr>
              <a:t>kan basıncının ve kalp atım hızının artması </a:t>
            </a:r>
            <a:r>
              <a:rPr lang="tr-TR" sz="2000" b="1" i="1">
                <a:latin typeface="Calibri" pitchFamily="34" charset="0"/>
              </a:rPr>
              <a:t>şeklinde </a:t>
            </a:r>
            <a:r>
              <a:rPr lang="tr-TR" sz="2000" b="1" i="1">
                <a:solidFill>
                  <a:srgbClr val="000000"/>
                </a:solidFill>
                <a:latin typeface="Calibri" pitchFamily="34" charset="0"/>
              </a:rPr>
              <a:t>gösterir.»</a:t>
            </a:r>
          </a:p>
          <a:p>
            <a:pPr algn="ctr">
              <a:lnSpc>
                <a:spcPct val="90000"/>
              </a:lnSpc>
              <a:spcAft>
                <a:spcPct val="20000"/>
              </a:spcAft>
              <a:buClr>
                <a:srgbClr val="292929"/>
              </a:buClr>
            </a:pPr>
            <a:endParaRPr lang="tr-TR" sz="1000" i="1">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Bu etkiler, strese bağlı </a:t>
            </a:r>
            <a:r>
              <a:rPr lang="tr-TR" sz="2000" b="1" i="1">
                <a:solidFill>
                  <a:srgbClr val="000000"/>
                </a:solidFill>
                <a:latin typeface="Calibri" pitchFamily="34" charset="0"/>
              </a:rPr>
              <a:t>hormonal değişikliklerle (adrenalin, noradrenalin ve kortizol) </a:t>
            </a:r>
            <a:r>
              <a:rPr lang="tr-TR" sz="2000" i="1">
                <a:solidFill>
                  <a:srgbClr val="000000"/>
                </a:solidFill>
                <a:latin typeface="Calibri" pitchFamily="34" charset="0"/>
              </a:rPr>
              <a:t>veya stresle birlikte artış gösteren </a:t>
            </a:r>
            <a:r>
              <a:rPr lang="tr-TR" sz="2000" b="1" i="1">
                <a:solidFill>
                  <a:srgbClr val="000000"/>
                </a:solidFill>
                <a:latin typeface="Calibri" pitchFamily="34" charset="0"/>
              </a:rPr>
              <a:t>sigara ve içki içme, aşırı ve kötü beslenme </a:t>
            </a:r>
            <a:r>
              <a:rPr lang="tr-TR" sz="2000" i="1">
                <a:solidFill>
                  <a:srgbClr val="000000"/>
                </a:solidFill>
                <a:latin typeface="Calibri" pitchFamily="34" charset="0"/>
              </a:rPr>
              <a:t>gibi sağlıksız davranışlar sonucunda ortaya çıkmaktadır.</a:t>
            </a:r>
          </a:p>
          <a:p>
            <a:pPr algn="ctr">
              <a:lnSpc>
                <a:spcPct val="90000"/>
              </a:lnSpc>
              <a:spcAft>
                <a:spcPct val="20000"/>
              </a:spcAft>
              <a:buClr>
                <a:srgbClr val="292929"/>
              </a:buClr>
            </a:pPr>
            <a:r>
              <a:rPr lang="tr-TR" sz="2000" i="1">
                <a:solidFill>
                  <a:srgbClr val="000000"/>
                </a:solidFill>
                <a:latin typeface="Calibri" pitchFamily="34" charset="0"/>
              </a:rPr>
              <a:t> </a:t>
            </a: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p:txBody>
      </p:sp>
      <p:sp>
        <p:nvSpPr>
          <p:cNvPr id="15462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4630" name="Group 9"/>
          <p:cNvGrpSpPr>
            <a:grpSpLocks/>
          </p:cNvGrpSpPr>
          <p:nvPr/>
        </p:nvGrpSpPr>
        <p:grpSpPr bwMode="auto">
          <a:xfrm>
            <a:off x="323850" y="1555750"/>
            <a:ext cx="1482725" cy="1482725"/>
            <a:chOff x="1710" y="1035"/>
            <a:chExt cx="2316" cy="2316"/>
          </a:xfrm>
        </p:grpSpPr>
        <p:grpSp>
          <p:nvGrpSpPr>
            <p:cNvPr id="154634" name="Group 10"/>
            <p:cNvGrpSpPr>
              <a:grpSpLocks/>
            </p:cNvGrpSpPr>
            <p:nvPr/>
          </p:nvGrpSpPr>
          <p:grpSpPr bwMode="auto">
            <a:xfrm rot="3600000">
              <a:off x="1710" y="1035"/>
              <a:ext cx="2316" cy="2316"/>
              <a:chOff x="1710" y="1035"/>
              <a:chExt cx="2316" cy="2316"/>
            </a:xfrm>
          </p:grpSpPr>
          <p:sp>
            <p:nvSpPr>
              <p:cNvPr id="15463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464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464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4635" name="Group 14"/>
            <p:cNvGrpSpPr>
              <a:grpSpLocks/>
            </p:cNvGrpSpPr>
            <p:nvPr/>
          </p:nvGrpSpPr>
          <p:grpSpPr bwMode="auto">
            <a:xfrm rot="7200000">
              <a:off x="2059" y="1386"/>
              <a:ext cx="1616" cy="1614"/>
              <a:chOff x="2060" y="1387"/>
              <a:chExt cx="1616" cy="1614"/>
            </a:xfrm>
          </p:grpSpPr>
          <p:sp>
            <p:nvSpPr>
              <p:cNvPr id="15463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463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463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54633" name="Picture 2" descr="D:\DOKTOR\1-DRUZ\1-EĞİTİM KURUMU\1. İstanbuluzman\2-RESİMLER\Tıbbi\Organlarımız\cardiology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38" y="4435475"/>
            <a:ext cx="19685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5651"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Sindirim Sistemi Bozuklukları </a:t>
            </a:r>
          </a:p>
        </p:txBody>
      </p:sp>
      <p:sp>
        <p:nvSpPr>
          <p:cNvPr id="155652"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Akut stresin mide asit salgısı üzerine değişik etkileri vardır. </a:t>
            </a:r>
            <a:r>
              <a:rPr lang="tr-TR" sz="2000" b="1" i="1">
                <a:solidFill>
                  <a:srgbClr val="000000"/>
                </a:solidFill>
                <a:latin typeface="Calibri" pitchFamily="34" charset="0"/>
              </a:rPr>
              <a:t>Midede şişkinlik, dolgunluk hissi, geğirme ve bulantı gibi yakınmalara yol açan hazımsızlık </a:t>
            </a:r>
            <a:r>
              <a:rPr lang="tr-TR" sz="2000" i="1">
                <a:solidFill>
                  <a:srgbClr val="000000"/>
                </a:solidFill>
                <a:latin typeface="Calibri" pitchFamily="34" charset="0"/>
              </a:rPr>
              <a:t>iş stresine bağlı olabilir.</a:t>
            </a: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Ülser olmayan </a:t>
            </a:r>
            <a:r>
              <a:rPr lang="tr-TR" sz="2000" b="1" i="1">
                <a:solidFill>
                  <a:srgbClr val="000000"/>
                </a:solidFill>
                <a:latin typeface="Calibri" pitchFamily="34" charset="0"/>
              </a:rPr>
              <a:t>dispepsi, spastik kolon </a:t>
            </a:r>
            <a:r>
              <a:rPr lang="tr-TR" sz="2000" i="1">
                <a:solidFill>
                  <a:srgbClr val="000000"/>
                </a:solidFill>
                <a:latin typeface="Calibri" pitchFamily="34" charset="0"/>
              </a:rPr>
              <a:t>gibi sindirim sistemi rahatsızlıklarının iş stresi ile ilişkili olabildiği bildirilmiştir.</a:t>
            </a:r>
          </a:p>
        </p:txBody>
      </p:sp>
      <p:sp>
        <p:nvSpPr>
          <p:cNvPr id="15565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5654" name="Group 9"/>
          <p:cNvGrpSpPr>
            <a:grpSpLocks/>
          </p:cNvGrpSpPr>
          <p:nvPr/>
        </p:nvGrpSpPr>
        <p:grpSpPr bwMode="auto">
          <a:xfrm>
            <a:off x="323850" y="1555750"/>
            <a:ext cx="1482725" cy="1482725"/>
            <a:chOff x="1710" y="1035"/>
            <a:chExt cx="2316" cy="2316"/>
          </a:xfrm>
        </p:grpSpPr>
        <p:grpSp>
          <p:nvGrpSpPr>
            <p:cNvPr id="155658" name="Group 10"/>
            <p:cNvGrpSpPr>
              <a:grpSpLocks/>
            </p:cNvGrpSpPr>
            <p:nvPr/>
          </p:nvGrpSpPr>
          <p:grpSpPr bwMode="auto">
            <a:xfrm rot="3600000">
              <a:off x="1710" y="1035"/>
              <a:ext cx="2316" cy="2316"/>
              <a:chOff x="1710" y="1035"/>
              <a:chExt cx="2316" cy="2316"/>
            </a:xfrm>
          </p:grpSpPr>
          <p:sp>
            <p:nvSpPr>
              <p:cNvPr id="15566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566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566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5659" name="Group 14"/>
            <p:cNvGrpSpPr>
              <a:grpSpLocks/>
            </p:cNvGrpSpPr>
            <p:nvPr/>
          </p:nvGrpSpPr>
          <p:grpSpPr bwMode="auto">
            <a:xfrm rot="7200000">
              <a:off x="2059" y="1386"/>
              <a:ext cx="1616" cy="1614"/>
              <a:chOff x="2060" y="1387"/>
              <a:chExt cx="1616" cy="1614"/>
            </a:xfrm>
          </p:grpSpPr>
          <p:sp>
            <p:nvSpPr>
              <p:cNvPr id="15566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566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566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55657" name="Picture 5" descr="D:\DOKTOR\1-DRUZ\1-EĞİTİM KURUMU\1. İstanbuluzman\2-RESİMLER\z.Diğer\stumbleupon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4921250"/>
            <a:ext cx="156845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667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Kas-İskelet Sistemi Bozuklukları </a:t>
            </a:r>
          </a:p>
        </p:txBody>
      </p:sp>
      <p:sp>
        <p:nvSpPr>
          <p:cNvPr id="156676"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İş stresi ile </a:t>
            </a:r>
            <a:r>
              <a:rPr lang="tr-TR" sz="2000" b="1" i="1">
                <a:solidFill>
                  <a:srgbClr val="000000"/>
                </a:solidFill>
                <a:latin typeface="Calibri" pitchFamily="34" charset="0"/>
              </a:rPr>
              <a:t>boyun, omuz, kol ve sırt kaslarında ve eklemlerde </a:t>
            </a:r>
            <a:r>
              <a:rPr lang="tr-TR" sz="2000" i="1">
                <a:solidFill>
                  <a:srgbClr val="000000"/>
                </a:solidFill>
                <a:latin typeface="Calibri" pitchFamily="34" charset="0"/>
              </a:rPr>
              <a:t>ortaya çıkan yakınmalar arasında ilişki olduğu, </a:t>
            </a:r>
            <a:r>
              <a:rPr lang="tr-TR" sz="2000" b="1" i="1">
                <a:solidFill>
                  <a:srgbClr val="000000"/>
                </a:solidFill>
                <a:latin typeface="Calibri" pitchFamily="34" charset="0"/>
              </a:rPr>
              <a:t>yakınmaların iş yoğunluğu, karar verme ve işin gereklerini denetleyememe imkanları ile orantılı olarak arttığı gösterilmiştir.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Alışılagelmiş monoton işlerdeki semptomlar dikkat isteyen işlerden daha fazla olabilir.</a:t>
            </a:r>
          </a:p>
          <a:p>
            <a:pPr algn="ctr">
              <a:lnSpc>
                <a:spcPct val="90000"/>
              </a:lnSpc>
              <a:spcAft>
                <a:spcPct val="20000"/>
              </a:spcAft>
              <a:buClr>
                <a:srgbClr val="292929"/>
              </a:buClr>
            </a:pPr>
            <a:endParaRPr lang="tr-TR" sz="2000" b="1" i="1">
              <a:solidFill>
                <a:srgbClr val="000000"/>
              </a:solidFill>
              <a:latin typeface="Calibri" pitchFamily="34" charset="0"/>
            </a:endParaRPr>
          </a:p>
        </p:txBody>
      </p:sp>
      <p:sp>
        <p:nvSpPr>
          <p:cNvPr id="15667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6678" name="Group 9"/>
          <p:cNvGrpSpPr>
            <a:grpSpLocks/>
          </p:cNvGrpSpPr>
          <p:nvPr/>
        </p:nvGrpSpPr>
        <p:grpSpPr bwMode="auto">
          <a:xfrm>
            <a:off x="323850" y="1555750"/>
            <a:ext cx="1482725" cy="1482725"/>
            <a:chOff x="1710" y="1035"/>
            <a:chExt cx="2316" cy="2316"/>
          </a:xfrm>
        </p:grpSpPr>
        <p:grpSp>
          <p:nvGrpSpPr>
            <p:cNvPr id="156682" name="Group 10"/>
            <p:cNvGrpSpPr>
              <a:grpSpLocks/>
            </p:cNvGrpSpPr>
            <p:nvPr/>
          </p:nvGrpSpPr>
          <p:grpSpPr bwMode="auto">
            <a:xfrm rot="3600000">
              <a:off x="1710" y="1035"/>
              <a:ext cx="2316" cy="2316"/>
              <a:chOff x="1710" y="1035"/>
              <a:chExt cx="2316" cy="2316"/>
            </a:xfrm>
          </p:grpSpPr>
          <p:sp>
            <p:nvSpPr>
              <p:cNvPr id="15668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668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668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6683" name="Group 14"/>
            <p:cNvGrpSpPr>
              <a:grpSpLocks/>
            </p:cNvGrpSpPr>
            <p:nvPr/>
          </p:nvGrpSpPr>
          <p:grpSpPr bwMode="auto">
            <a:xfrm rot="7200000">
              <a:off x="2059" y="1386"/>
              <a:ext cx="1616" cy="1614"/>
              <a:chOff x="2060" y="1387"/>
              <a:chExt cx="1616" cy="1614"/>
            </a:xfrm>
          </p:grpSpPr>
          <p:sp>
            <p:nvSpPr>
              <p:cNvPr id="15668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668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668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56681" name="Picture 4" descr="D:\DOKTOR\1-DRUZ\1-EĞİTİM KURUMU\1. İstanbuluzman\2-RESİMLER\z.Diğer\ani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78363"/>
            <a:ext cx="2009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7699"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Bağışıklık Sistemi Bozuklukları </a:t>
            </a:r>
          </a:p>
        </p:txBody>
      </p:sp>
      <p:sp>
        <p:nvSpPr>
          <p:cNvPr id="157700"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İş stresi </a:t>
            </a:r>
            <a:r>
              <a:rPr lang="tr-TR" sz="2000" b="1" i="1">
                <a:solidFill>
                  <a:srgbClr val="000000"/>
                </a:solidFill>
                <a:latin typeface="Calibri" pitchFamily="34" charset="0"/>
              </a:rPr>
              <a:t>bağışıklık sistemini zayıflatır ve çalışanın bulaşıcı hastalıklara karşı direncini azaltır.</a:t>
            </a:r>
          </a:p>
          <a:p>
            <a:pPr algn="ctr">
              <a:lnSpc>
                <a:spcPct val="90000"/>
              </a:lnSpc>
              <a:spcAft>
                <a:spcPct val="20000"/>
              </a:spcAft>
              <a:buClr>
                <a:srgbClr val="292929"/>
              </a:buClr>
            </a:pPr>
            <a:endParaRPr lang="tr-TR" sz="2000" i="1">
              <a:solidFill>
                <a:srgbClr val="000000"/>
              </a:solidFill>
              <a:latin typeface="Calibri" pitchFamily="34" charset="0"/>
            </a:endParaRPr>
          </a:p>
        </p:txBody>
      </p:sp>
      <p:sp>
        <p:nvSpPr>
          <p:cNvPr id="15770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7702" name="Group 9"/>
          <p:cNvGrpSpPr>
            <a:grpSpLocks/>
          </p:cNvGrpSpPr>
          <p:nvPr/>
        </p:nvGrpSpPr>
        <p:grpSpPr bwMode="auto">
          <a:xfrm>
            <a:off x="323850" y="1555750"/>
            <a:ext cx="1482725" cy="1482725"/>
            <a:chOff x="1710" y="1035"/>
            <a:chExt cx="2316" cy="2316"/>
          </a:xfrm>
        </p:grpSpPr>
        <p:grpSp>
          <p:nvGrpSpPr>
            <p:cNvPr id="157706" name="Group 10"/>
            <p:cNvGrpSpPr>
              <a:grpSpLocks/>
            </p:cNvGrpSpPr>
            <p:nvPr/>
          </p:nvGrpSpPr>
          <p:grpSpPr bwMode="auto">
            <a:xfrm rot="3600000">
              <a:off x="1710" y="1035"/>
              <a:ext cx="2316" cy="2316"/>
              <a:chOff x="1710" y="1035"/>
              <a:chExt cx="2316" cy="2316"/>
            </a:xfrm>
          </p:grpSpPr>
          <p:sp>
            <p:nvSpPr>
              <p:cNvPr id="15771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771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771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7707" name="Group 14"/>
            <p:cNvGrpSpPr>
              <a:grpSpLocks/>
            </p:cNvGrpSpPr>
            <p:nvPr/>
          </p:nvGrpSpPr>
          <p:grpSpPr bwMode="auto">
            <a:xfrm rot="7200000">
              <a:off x="2059" y="1386"/>
              <a:ext cx="1616" cy="1614"/>
              <a:chOff x="2060" y="1387"/>
              <a:chExt cx="1616" cy="1614"/>
            </a:xfrm>
          </p:grpSpPr>
          <p:sp>
            <p:nvSpPr>
              <p:cNvPr id="15770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770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771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57705" name="Picture 3" descr="D:\DOKTOR\1-DRUZ\1-EĞİTİM KURUMU\1. İstanbuluzman\2-RESİMLER\Biyoloji\biolog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263" y="3309938"/>
            <a:ext cx="1928812"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 name="Rechteck 4"/>
          <p:cNvSpPr>
            <a:spLocks noChangeArrowheads="1"/>
          </p:cNvSpPr>
          <p:nvPr/>
        </p:nvSpPr>
        <p:spPr bwMode="auto">
          <a:xfrm>
            <a:off x="172005" y="2197007"/>
            <a:ext cx="8782476" cy="2921887"/>
          </a:xfrm>
          <a:prstGeom prst="rect">
            <a:avLst/>
          </a:prstGeom>
          <a:noFill/>
          <a:ln w="9525" algn="ctr">
            <a:noFill/>
            <a:round/>
            <a:headEnd/>
            <a:tailEnd/>
          </a:ln>
        </p:spPr>
        <p:txBody>
          <a:bodyPr wrap="none" anchor="ctr"/>
          <a:lstStyle/>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Stress </a:t>
            </a:r>
          </a:p>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Davranışsal Etkileri</a:t>
            </a:r>
          </a:p>
        </p:txBody>
      </p:sp>
      <p:sp>
        <p:nvSpPr>
          <p:cNvPr id="7" name="Oval 16"/>
          <p:cNvSpPr>
            <a:spLocks noChangeArrowheads="1"/>
          </p:cNvSpPr>
          <p:nvPr/>
        </p:nvSpPr>
        <p:spPr bwMode="auto">
          <a:xfrm>
            <a:off x="3914775" y="1077913"/>
            <a:ext cx="1144588" cy="1146175"/>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defRPr/>
            </a:pPr>
            <a:r>
              <a:rPr lang="tr-TR" sz="6600" b="1" dirty="0">
                <a:solidFill>
                  <a:schemeClr val="bg1"/>
                </a:solidFill>
                <a:latin typeface="+mn-lt"/>
                <a:cs typeface="Arial" pitchFamily="34" charset="0"/>
              </a:rPr>
              <a:t>2</a:t>
            </a:r>
          </a:p>
        </p:txBody>
      </p:sp>
      <p:sp>
        <p:nvSpPr>
          <p:cNvPr id="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9747"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DAVRANIŞSAL SONUÇLARI</a:t>
            </a:r>
          </a:p>
        </p:txBody>
      </p:sp>
      <p:sp>
        <p:nvSpPr>
          <p:cNvPr id="159748"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Arial" charset="0"/>
              <a:buAutoNum type="arabicPeriod"/>
            </a:pPr>
            <a:endParaRPr lang="tr-TR" sz="2000" b="1" i="1">
              <a:solidFill>
                <a:srgbClr val="000000"/>
              </a:solidFill>
              <a:latin typeface="Calibri" pitchFamily="34" charset="0"/>
            </a:endParaRP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Beslenme Bozuklukları ve Madde Bağımlılığı,</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Uyku Bozuklukları, </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Absenteizm (İşten Kalma – İşe Geç Gelme)</a:t>
            </a: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p:txBody>
      </p:sp>
      <p:sp>
        <p:nvSpPr>
          <p:cNvPr id="1597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9750" name="Group 9"/>
          <p:cNvGrpSpPr>
            <a:grpSpLocks/>
          </p:cNvGrpSpPr>
          <p:nvPr/>
        </p:nvGrpSpPr>
        <p:grpSpPr bwMode="auto">
          <a:xfrm>
            <a:off x="323850" y="1555750"/>
            <a:ext cx="1482725" cy="1482725"/>
            <a:chOff x="1710" y="1035"/>
            <a:chExt cx="2316" cy="2316"/>
          </a:xfrm>
        </p:grpSpPr>
        <p:grpSp>
          <p:nvGrpSpPr>
            <p:cNvPr id="159769" name="Group 10"/>
            <p:cNvGrpSpPr>
              <a:grpSpLocks/>
            </p:cNvGrpSpPr>
            <p:nvPr/>
          </p:nvGrpSpPr>
          <p:grpSpPr bwMode="auto">
            <a:xfrm rot="3600000">
              <a:off x="1710" y="1035"/>
              <a:ext cx="2316" cy="2316"/>
              <a:chOff x="1710" y="1035"/>
              <a:chExt cx="2316" cy="2316"/>
            </a:xfrm>
          </p:grpSpPr>
          <p:sp>
            <p:nvSpPr>
              <p:cNvPr id="15977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5977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5977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9770" name="Group 14"/>
            <p:cNvGrpSpPr>
              <a:grpSpLocks/>
            </p:cNvGrpSpPr>
            <p:nvPr/>
          </p:nvGrpSpPr>
          <p:grpSpPr bwMode="auto">
            <a:xfrm rot="7200000">
              <a:off x="2059" y="1386"/>
              <a:ext cx="1616" cy="1614"/>
              <a:chOff x="2060" y="1387"/>
              <a:chExt cx="1616" cy="1614"/>
            </a:xfrm>
          </p:grpSpPr>
          <p:sp>
            <p:nvSpPr>
              <p:cNvPr id="15977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977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977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159753" name="Grup 36"/>
          <p:cNvGrpSpPr>
            <a:grpSpLocks/>
          </p:cNvGrpSpPr>
          <p:nvPr/>
        </p:nvGrpSpPr>
        <p:grpSpPr bwMode="auto">
          <a:xfrm>
            <a:off x="2657475" y="5440363"/>
            <a:ext cx="6162675" cy="661987"/>
            <a:chOff x="2644311" y="5451679"/>
            <a:chExt cx="6162416" cy="663371"/>
          </a:xfrm>
        </p:grpSpPr>
        <p:grpSp>
          <p:nvGrpSpPr>
            <p:cNvPr id="159754" name="Group 51"/>
            <p:cNvGrpSpPr>
              <a:grpSpLocks/>
            </p:cNvGrpSpPr>
            <p:nvPr/>
          </p:nvGrpSpPr>
          <p:grpSpPr bwMode="auto">
            <a:xfrm>
              <a:off x="2644311" y="5451679"/>
              <a:ext cx="648968" cy="663371"/>
              <a:chOff x="1868" y="1082"/>
              <a:chExt cx="1942" cy="1942"/>
            </a:xfrm>
          </p:grpSpPr>
          <p:sp>
            <p:nvSpPr>
              <p:cNvPr id="159756"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159757"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159758"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59759" name="Freeform 55"/>
              <p:cNvSpPr>
                <a:spLocks noChangeAspect="1"/>
              </p:cNvSpPr>
              <p:nvPr/>
            </p:nvSpPr>
            <p:spPr bwMode="gray">
              <a:xfrm>
                <a:off x="2007" y="1709"/>
                <a:ext cx="384" cy="657"/>
              </a:xfrm>
              <a:custGeom>
                <a:avLst/>
                <a:gdLst>
                  <a:gd name="T0" fmla="*/ 2460771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1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8 h 240"/>
                  <a:gd name="T22" fmla="*/ 2168618 w 140"/>
                  <a:gd name="T23" fmla="*/ 2339949 h 240"/>
                  <a:gd name="T24" fmla="*/ 1204210 w 140"/>
                  <a:gd name="T25" fmla="*/ 1397614 h 240"/>
                  <a:gd name="T26" fmla="*/ 1784533 w 140"/>
                  <a:gd name="T27" fmla="*/ 735183 h 240"/>
                  <a:gd name="T28" fmla="*/ 2460771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59760"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29 h 234"/>
                  <a:gd name="T10" fmla="*/ 966168 w 124"/>
                  <a:gd name="T11" fmla="*/ 7124929 h 234"/>
                  <a:gd name="T12" fmla="*/ 966168 w 124"/>
                  <a:gd name="T13" fmla="*/ 3892691 h 234"/>
                  <a:gd name="T14" fmla="*/ 1590987 w 124"/>
                  <a:gd name="T15" fmla="*/ 3892691 h 234"/>
                  <a:gd name="T16" fmla="*/ 2587025 w 124"/>
                  <a:gd name="T17" fmla="*/ 3807366 h 234"/>
                  <a:gd name="T18" fmla="*/ 3095145 w 124"/>
                  <a:gd name="T19" fmla="*/ 3533559 h 234"/>
                  <a:gd name="T20" fmla="*/ 3471125 w 124"/>
                  <a:gd name="T21" fmla="*/ 2896713 h 234"/>
                  <a:gd name="T22" fmla="*/ 3651103 w 124"/>
                  <a:gd name="T23" fmla="*/ 1918945 h 234"/>
                  <a:gd name="T24" fmla="*/ 3358227 w 124"/>
                  <a:gd name="T25" fmla="*/ 707008 h 234"/>
                  <a:gd name="T26" fmla="*/ 2294076 w 124"/>
                  <a:gd name="T27" fmla="*/ 2981859 h 234"/>
                  <a:gd name="T28" fmla="*/ 913797 w 124"/>
                  <a:gd name="T29" fmla="*/ 2981859 h 234"/>
                  <a:gd name="T30" fmla="*/ 913797 w 124"/>
                  <a:gd name="T31" fmla="*/ 942043 h 234"/>
                  <a:gd name="T32" fmla="*/ 2241701 w 124"/>
                  <a:gd name="T33" fmla="*/ 942043 h 234"/>
                  <a:gd name="T34" fmla="*/ 2797724 w 124"/>
                  <a:gd name="T35" fmla="*/ 1985061 h 234"/>
                  <a:gd name="T36" fmla="*/ 2294076 w 124"/>
                  <a:gd name="T37" fmla="*/ 2981859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endParaRPr lang="tr-TR"/>
              </a:p>
            </p:txBody>
          </p:sp>
          <p:sp>
            <p:nvSpPr>
              <p:cNvPr id="159761" name="Freeform 57"/>
              <p:cNvSpPr>
                <a:spLocks noChangeAspect="1" noEditPoints="1"/>
              </p:cNvSpPr>
              <p:nvPr/>
            </p:nvSpPr>
            <p:spPr bwMode="gray">
              <a:xfrm>
                <a:off x="2836" y="1707"/>
                <a:ext cx="375" cy="670"/>
              </a:xfrm>
              <a:custGeom>
                <a:avLst/>
                <a:gdLst>
                  <a:gd name="T0" fmla="*/ 1884809 w 134"/>
                  <a:gd name="T1" fmla="*/ 0 h 239"/>
                  <a:gd name="T2" fmla="*/ 0 w 134"/>
                  <a:gd name="T3" fmla="*/ 1827412 h 239"/>
                  <a:gd name="T4" fmla="*/ 0 w 134"/>
                  <a:gd name="T5" fmla="*/ 5122873 h 239"/>
                  <a:gd name="T6" fmla="*/ 2001540 w 134"/>
                  <a:gd name="T7" fmla="*/ 7163783 h 239"/>
                  <a:gd name="T8" fmla="*/ 3946646 w 134"/>
                  <a:gd name="T9" fmla="*/ 5187975 h 239"/>
                  <a:gd name="T10" fmla="*/ 3946646 w 134"/>
                  <a:gd name="T11" fmla="*/ 2093918 h 239"/>
                  <a:gd name="T12" fmla="*/ 1884809 w 134"/>
                  <a:gd name="T13" fmla="*/ 0 h 239"/>
                  <a:gd name="T14" fmla="*/ 3032443 w 134"/>
                  <a:gd name="T15" fmla="*/ 4737486 h 239"/>
                  <a:gd name="T16" fmla="*/ 2001540 w 134"/>
                  <a:gd name="T17" fmla="*/ 6171740 h 239"/>
                  <a:gd name="T18" fmla="*/ 914197 w 134"/>
                  <a:gd name="T19" fmla="*/ 4703585 h 239"/>
                  <a:gd name="T20" fmla="*/ 914197 w 134"/>
                  <a:gd name="T21" fmla="*/ 2311668 h 239"/>
                  <a:gd name="T22" fmla="*/ 1949225 w 134"/>
                  <a:gd name="T23" fmla="*/ 995886 h 239"/>
                  <a:gd name="T24" fmla="*/ 3032443 w 134"/>
                  <a:gd name="T25" fmla="*/ 2513206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59762" name="Group 58"/>
              <p:cNvGrpSpPr>
                <a:grpSpLocks noChangeAspect="1"/>
              </p:cNvGrpSpPr>
              <p:nvPr/>
            </p:nvGrpSpPr>
            <p:grpSpPr bwMode="auto">
              <a:xfrm>
                <a:off x="2808" y="2807"/>
                <a:ext cx="62" cy="63"/>
                <a:chOff x="1684" y="2400"/>
                <a:chExt cx="41" cy="41"/>
              </a:xfrm>
            </p:grpSpPr>
            <p:sp>
              <p:nvSpPr>
                <p:cNvPr id="159767"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59768" name="Oval 60"/>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grpSp>
            <p:nvGrpSpPr>
              <p:cNvPr id="159763" name="Group 61"/>
              <p:cNvGrpSpPr>
                <a:grpSpLocks noChangeAspect="1"/>
              </p:cNvGrpSpPr>
              <p:nvPr/>
            </p:nvGrpSpPr>
            <p:grpSpPr bwMode="auto">
              <a:xfrm>
                <a:off x="2808" y="1211"/>
                <a:ext cx="62" cy="63"/>
                <a:chOff x="1684" y="2400"/>
                <a:chExt cx="41" cy="41"/>
              </a:xfrm>
            </p:grpSpPr>
            <p:sp>
              <p:nvSpPr>
                <p:cNvPr id="159765"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59766" name="Oval 63"/>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pic>
            <p:nvPicPr>
              <p:cNvPr id="159764"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85" y="1124"/>
                <a:ext cx="1644"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pic>
        </p:grpSp>
        <p:sp>
          <p:nvSpPr>
            <p:cNvPr id="39" name="53 Metin kutusu"/>
            <p:cNvSpPr txBox="1"/>
            <p:nvPr/>
          </p:nvSpPr>
          <p:spPr>
            <a:xfrm>
              <a:off x="3298334" y="5639396"/>
              <a:ext cx="5508393" cy="28793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000" b="1" dirty="0" smtClean="0">
                  <a:solidFill>
                    <a:srgbClr val="000000"/>
                  </a:solidFill>
                  <a:latin typeface="Cambria" pitchFamily="18" charset="0"/>
                </a:rPr>
                <a:t>Metin Ezberlenmeli</a:t>
              </a:r>
            </a:p>
          </p:txBody>
        </p:sp>
      </p:grpSp>
      <p:sp>
        <p:nvSpPr>
          <p:cNvPr id="33"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0771"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Beslenme Bozuklukları – Madde Bağımlılığı</a:t>
            </a:r>
          </a:p>
        </p:txBody>
      </p:sp>
      <p:sp>
        <p:nvSpPr>
          <p:cNvPr id="160772"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a:t>
            </a:r>
            <a:r>
              <a:rPr lang="tr-TR" sz="2000" i="1">
                <a:solidFill>
                  <a:srgbClr val="000000"/>
                </a:solidFill>
                <a:latin typeface="Calibri" pitchFamily="34" charset="0"/>
              </a:rPr>
              <a:t>İş stresiyle </a:t>
            </a:r>
            <a:r>
              <a:rPr lang="tr-TR" sz="2000" b="1" i="1">
                <a:solidFill>
                  <a:srgbClr val="000000"/>
                </a:solidFill>
                <a:latin typeface="Calibri" pitchFamily="34" charset="0"/>
              </a:rPr>
              <a:t>sigara, çay, kahve tüketiminin artması, yeme ve içmenin artması veya azalması, madde bağımlılığı, uyku bozuklukları, işe devamsızlıkta artış gibi davranışsal bozukluklar arasında ilişki vardır.» </a:t>
            </a:r>
          </a:p>
          <a:p>
            <a:pPr algn="ctr">
              <a:lnSpc>
                <a:spcPct val="90000"/>
              </a:lnSpc>
              <a:spcAft>
                <a:spcPct val="20000"/>
              </a:spcAft>
              <a:buClr>
                <a:srgbClr val="292929"/>
              </a:buClr>
            </a:pPr>
            <a:endParaRPr lang="tr-TR" sz="900" b="1" i="1">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Sigara, çay, kahve, alkol tüketimi ve madde bağımlılığı kısa süreli stres azaltıcı etki yapar. Ancak bu etki hızla ortadan kalkar.  </a:t>
            </a:r>
          </a:p>
          <a:p>
            <a:pPr algn="ctr">
              <a:lnSpc>
                <a:spcPct val="90000"/>
              </a:lnSpc>
              <a:spcAft>
                <a:spcPct val="20000"/>
              </a:spcAft>
              <a:buClr>
                <a:srgbClr val="292929"/>
              </a:buClr>
            </a:pPr>
            <a:endParaRPr lang="tr-TR" sz="1000" i="1">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Kafein, strese dayanıklılığı kısa süreli olarak artırmakla birlikte, bu dönemi aşırı yorulmaya bağlı tükenme izler.</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endParaRPr lang="tr-TR" sz="2000" b="1" i="1">
              <a:solidFill>
                <a:srgbClr val="000000"/>
              </a:solidFill>
              <a:latin typeface="Calibri" pitchFamily="34" charset="0"/>
            </a:endParaRPr>
          </a:p>
        </p:txBody>
      </p:sp>
      <p:sp>
        <p:nvSpPr>
          <p:cNvPr id="16077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0774" name="Group 9"/>
          <p:cNvGrpSpPr>
            <a:grpSpLocks/>
          </p:cNvGrpSpPr>
          <p:nvPr/>
        </p:nvGrpSpPr>
        <p:grpSpPr bwMode="auto">
          <a:xfrm>
            <a:off x="323850" y="1555750"/>
            <a:ext cx="1482725" cy="1482725"/>
            <a:chOff x="1710" y="1035"/>
            <a:chExt cx="2316" cy="2316"/>
          </a:xfrm>
        </p:grpSpPr>
        <p:grpSp>
          <p:nvGrpSpPr>
            <p:cNvPr id="160778" name="Group 10"/>
            <p:cNvGrpSpPr>
              <a:grpSpLocks/>
            </p:cNvGrpSpPr>
            <p:nvPr/>
          </p:nvGrpSpPr>
          <p:grpSpPr bwMode="auto">
            <a:xfrm rot="3600000">
              <a:off x="1710" y="1035"/>
              <a:ext cx="2316" cy="2316"/>
              <a:chOff x="1710" y="1035"/>
              <a:chExt cx="2316" cy="2316"/>
            </a:xfrm>
          </p:grpSpPr>
          <p:sp>
            <p:nvSpPr>
              <p:cNvPr id="16078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6078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6078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0779" name="Group 14"/>
            <p:cNvGrpSpPr>
              <a:grpSpLocks/>
            </p:cNvGrpSpPr>
            <p:nvPr/>
          </p:nvGrpSpPr>
          <p:grpSpPr bwMode="auto">
            <a:xfrm rot="7200000">
              <a:off x="2059" y="1386"/>
              <a:ext cx="1616" cy="1614"/>
              <a:chOff x="2060" y="1387"/>
              <a:chExt cx="1616" cy="1614"/>
            </a:xfrm>
          </p:grpSpPr>
          <p:sp>
            <p:nvSpPr>
              <p:cNvPr id="16078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078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078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60777" name="Metin kutusu 1"/>
          <p:cNvSpPr txBox="1">
            <a:spLocks noChangeArrowheads="1"/>
          </p:cNvSpPr>
          <p:nvPr/>
        </p:nvSpPr>
        <p:spPr bwMode="auto">
          <a:xfrm>
            <a:off x="8102600" y="5353050"/>
            <a:ext cx="84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800">
                <a:latin typeface="Calibri" pitchFamily="34" charset="0"/>
              </a:rPr>
              <a:t>*2011 Temmuz </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179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Uyku Bozuklukları</a:t>
            </a:r>
          </a:p>
        </p:txBody>
      </p:sp>
      <p:sp>
        <p:nvSpPr>
          <p:cNvPr id="161796"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En yaygın olanı uykusuzluktur. Stres en önemli geçici uykusuzluk nedenlerinden biridir.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Uykuya geç dalma, kısa sürelerle uyanma, uykunun toplam süresinde kısalma, kalitesiz uyku diğer uyku bozukluklarıdır.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Uyku bozukluğunun iş stresi ve vardiya ile ilişkisi gösterilmiştir.</a:t>
            </a:r>
          </a:p>
        </p:txBody>
      </p:sp>
      <p:sp>
        <p:nvSpPr>
          <p:cNvPr id="16179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1798" name="Group 9"/>
          <p:cNvGrpSpPr>
            <a:grpSpLocks/>
          </p:cNvGrpSpPr>
          <p:nvPr/>
        </p:nvGrpSpPr>
        <p:grpSpPr bwMode="auto">
          <a:xfrm>
            <a:off x="323850" y="1555750"/>
            <a:ext cx="1482725" cy="1482725"/>
            <a:chOff x="1710" y="1035"/>
            <a:chExt cx="2316" cy="2316"/>
          </a:xfrm>
        </p:grpSpPr>
        <p:grpSp>
          <p:nvGrpSpPr>
            <p:cNvPr id="161802" name="Group 10"/>
            <p:cNvGrpSpPr>
              <a:grpSpLocks/>
            </p:cNvGrpSpPr>
            <p:nvPr/>
          </p:nvGrpSpPr>
          <p:grpSpPr bwMode="auto">
            <a:xfrm rot="3600000">
              <a:off x="1710" y="1035"/>
              <a:ext cx="2316" cy="2316"/>
              <a:chOff x="1710" y="1035"/>
              <a:chExt cx="2316" cy="2316"/>
            </a:xfrm>
          </p:grpSpPr>
          <p:sp>
            <p:nvSpPr>
              <p:cNvPr id="16180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6180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6180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1803" name="Group 14"/>
            <p:cNvGrpSpPr>
              <a:grpSpLocks/>
            </p:cNvGrpSpPr>
            <p:nvPr/>
          </p:nvGrpSpPr>
          <p:grpSpPr bwMode="auto">
            <a:xfrm rot="7200000">
              <a:off x="2059" y="1386"/>
              <a:ext cx="1616" cy="1614"/>
              <a:chOff x="2060" y="1387"/>
              <a:chExt cx="1616" cy="1614"/>
            </a:xfrm>
          </p:grpSpPr>
          <p:sp>
            <p:nvSpPr>
              <p:cNvPr id="16180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180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180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61801" name="Metin kutusu 1"/>
          <p:cNvSpPr txBox="1">
            <a:spLocks noChangeArrowheads="1"/>
          </p:cNvSpPr>
          <p:nvPr/>
        </p:nvSpPr>
        <p:spPr bwMode="auto">
          <a:xfrm>
            <a:off x="8102600" y="5353050"/>
            <a:ext cx="84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800">
                <a:latin typeface="Calibri" pitchFamily="34" charset="0"/>
              </a:rPr>
              <a:t>*2011 Temmuz </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2819"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Absenteizm (İşten Kalma) Bozuklukları</a:t>
            </a:r>
          </a:p>
        </p:txBody>
      </p:sp>
      <p:sp>
        <p:nvSpPr>
          <p:cNvPr id="162820"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Araştırmalar, isten kalma ile iş stresi arasında ilişki bulunmadığını göstermekle birlikte, bu ilişki mesleğe göre değişir. Basit ve tekdüze işler yapan vasıfsız işgücünde güçlenir.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Ayrıca, isten kalmaya yol açan stresin is stresi değil, is dışı stres olduğunu gösteren bulgular vardır.</a:t>
            </a:r>
          </a:p>
          <a:p>
            <a:pPr algn="ctr">
              <a:lnSpc>
                <a:spcPct val="90000"/>
              </a:lnSpc>
              <a:spcAft>
                <a:spcPct val="20000"/>
              </a:spcAft>
              <a:buClr>
                <a:srgbClr val="292929"/>
              </a:buClr>
            </a:pPr>
            <a:endParaRPr lang="tr-TR" sz="2000" i="1">
              <a:solidFill>
                <a:srgbClr val="000000"/>
              </a:solidFill>
              <a:latin typeface="Calibri" pitchFamily="34" charset="0"/>
            </a:endParaRPr>
          </a:p>
        </p:txBody>
      </p:sp>
      <p:sp>
        <p:nvSpPr>
          <p:cNvPr id="16282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2822" name="Group 9"/>
          <p:cNvGrpSpPr>
            <a:grpSpLocks/>
          </p:cNvGrpSpPr>
          <p:nvPr/>
        </p:nvGrpSpPr>
        <p:grpSpPr bwMode="auto">
          <a:xfrm>
            <a:off x="323850" y="1555750"/>
            <a:ext cx="1482725" cy="1482725"/>
            <a:chOff x="1710" y="1035"/>
            <a:chExt cx="2316" cy="2316"/>
          </a:xfrm>
        </p:grpSpPr>
        <p:grpSp>
          <p:nvGrpSpPr>
            <p:cNvPr id="162826" name="Group 10"/>
            <p:cNvGrpSpPr>
              <a:grpSpLocks/>
            </p:cNvGrpSpPr>
            <p:nvPr/>
          </p:nvGrpSpPr>
          <p:grpSpPr bwMode="auto">
            <a:xfrm rot="3600000">
              <a:off x="1710" y="1035"/>
              <a:ext cx="2316" cy="2316"/>
              <a:chOff x="1710" y="1035"/>
              <a:chExt cx="2316" cy="2316"/>
            </a:xfrm>
          </p:grpSpPr>
          <p:sp>
            <p:nvSpPr>
              <p:cNvPr id="16283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6283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6283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2827" name="Group 14"/>
            <p:cNvGrpSpPr>
              <a:grpSpLocks/>
            </p:cNvGrpSpPr>
            <p:nvPr/>
          </p:nvGrpSpPr>
          <p:grpSpPr bwMode="auto">
            <a:xfrm rot="7200000">
              <a:off x="2059" y="1386"/>
              <a:ext cx="1616" cy="1614"/>
              <a:chOff x="2060" y="1387"/>
              <a:chExt cx="1616" cy="1614"/>
            </a:xfrm>
          </p:grpSpPr>
          <p:sp>
            <p:nvSpPr>
              <p:cNvPr id="16282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282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283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62825" name="Metin kutusu 1"/>
          <p:cNvSpPr txBox="1">
            <a:spLocks noChangeArrowheads="1"/>
          </p:cNvSpPr>
          <p:nvPr/>
        </p:nvSpPr>
        <p:spPr bwMode="auto">
          <a:xfrm>
            <a:off x="8102600" y="5353050"/>
            <a:ext cx="84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800">
                <a:latin typeface="Calibri" pitchFamily="34" charset="0"/>
              </a:rPr>
              <a:t>*2011 Temmuz </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 name="Rechteck 4"/>
          <p:cNvSpPr>
            <a:spLocks noChangeArrowheads="1"/>
          </p:cNvSpPr>
          <p:nvPr/>
        </p:nvSpPr>
        <p:spPr bwMode="auto">
          <a:xfrm>
            <a:off x="172005" y="2431163"/>
            <a:ext cx="8782476" cy="2921887"/>
          </a:xfrm>
          <a:prstGeom prst="rect">
            <a:avLst/>
          </a:prstGeom>
          <a:noFill/>
          <a:ln w="9525" algn="ctr">
            <a:noFill/>
            <a:round/>
            <a:headEnd/>
            <a:tailEnd/>
          </a:ln>
        </p:spPr>
        <p:txBody>
          <a:bodyPr wrap="none" anchor="ctr"/>
          <a:lstStyle/>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Stres’in </a:t>
            </a:r>
          </a:p>
          <a:p>
            <a:pPr marL="36000" algn="ctr">
              <a:defRPr/>
            </a:pPr>
            <a:r>
              <a:rPr lang="tr-TR" sz="6600" noProof="1">
                <a:solidFill>
                  <a:srgbClr val="575757"/>
                </a:solidFill>
                <a:effectLst>
                  <a:innerShdw blurRad="63500" dist="50800" dir="8100000">
                    <a:prstClr val="black">
                      <a:alpha val="50000"/>
                    </a:prstClr>
                  </a:innerShdw>
                </a:effectLst>
                <a:latin typeface="Calibri" pitchFamily="34" charset="0"/>
                <a:cs typeface="Calibri" pitchFamily="34" charset="0"/>
              </a:rPr>
              <a:t>Akıl Sağlığı Etkileri</a:t>
            </a:r>
          </a:p>
        </p:txBody>
      </p:sp>
      <p:sp>
        <p:nvSpPr>
          <p:cNvPr id="7" name="Oval 16"/>
          <p:cNvSpPr>
            <a:spLocks noChangeArrowheads="1"/>
          </p:cNvSpPr>
          <p:nvPr/>
        </p:nvSpPr>
        <p:spPr bwMode="auto">
          <a:xfrm>
            <a:off x="3914775" y="1077913"/>
            <a:ext cx="1144588" cy="1146175"/>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defRPr/>
            </a:pPr>
            <a:r>
              <a:rPr lang="tr-TR" sz="6600" b="1" dirty="0">
                <a:solidFill>
                  <a:schemeClr val="bg1"/>
                </a:solidFill>
                <a:latin typeface="+mn-lt"/>
                <a:cs typeface="Arial" pitchFamily="34" charset="0"/>
              </a:rPr>
              <a:t>3</a:t>
            </a:r>
          </a:p>
        </p:txBody>
      </p:sp>
      <p:sp>
        <p:nvSpPr>
          <p:cNvPr id="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9571"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PSİKOSOSYAL TEHLİKELER?</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287338">
              <a:lnSpc>
                <a:spcPct val="90000"/>
              </a:lnSpc>
              <a:spcAft>
                <a:spcPct val="20000"/>
              </a:spcAft>
              <a:buClr>
                <a:srgbClr val="292929"/>
              </a:buClr>
              <a:buFont typeface="Arial" charset="0"/>
              <a:buAutoNum type="arabicPeriod"/>
            </a:pPr>
            <a:endParaRPr lang="tr-TR" sz="800" b="1" i="1">
              <a:solidFill>
                <a:srgbClr val="000000"/>
              </a:solidFill>
              <a:latin typeface="Calibri" pitchFamily="34" charset="0"/>
            </a:endParaRPr>
          </a:p>
          <a:p>
            <a:pPr marL="358775" indent="-287338">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Yapılan işin gerekleri; İşçinin bilgi, beceri ve ihtiyaçlarıyla çatıştığında </a:t>
            </a:r>
            <a:r>
              <a:rPr lang="tr-TR" sz="2000" i="1">
                <a:solidFill>
                  <a:srgbClr val="000000"/>
                </a:solidFill>
                <a:latin typeface="Calibri" pitchFamily="34" charset="0"/>
              </a:rPr>
              <a:t>(nicel aşırı yük, nitel düşük yük) </a:t>
            </a:r>
            <a:r>
              <a:rPr lang="tr-TR" sz="1200" i="1">
                <a:solidFill>
                  <a:srgbClr val="000000"/>
                </a:solidFill>
                <a:latin typeface="Calibri" pitchFamily="34" charset="0"/>
              </a:rPr>
              <a:t>Toplam İş Yükü / İşin Güçlük Derecesi</a:t>
            </a:r>
          </a:p>
          <a:p>
            <a:pPr marL="358775" indent="-287338">
              <a:lnSpc>
                <a:spcPct val="90000"/>
              </a:lnSpc>
              <a:spcAft>
                <a:spcPct val="20000"/>
              </a:spcAft>
              <a:buClr>
                <a:srgbClr val="292929"/>
              </a:buClr>
              <a:buFont typeface="Arial" charset="0"/>
              <a:buAutoNum type="arabicPeriod"/>
            </a:pPr>
            <a:r>
              <a:rPr lang="tr-TR" sz="2000" i="1">
                <a:solidFill>
                  <a:srgbClr val="000000"/>
                </a:solidFill>
                <a:latin typeface="Calibri" pitchFamily="34" charset="0"/>
              </a:rPr>
              <a:t>İşçinin işi üzerindeki </a:t>
            </a:r>
            <a:r>
              <a:rPr lang="tr-TR" sz="2000" b="1" i="1">
                <a:solidFill>
                  <a:srgbClr val="000000"/>
                </a:solidFill>
                <a:latin typeface="Calibri" pitchFamily="34" charset="0"/>
              </a:rPr>
              <a:t>denetimi </a:t>
            </a:r>
            <a:r>
              <a:rPr lang="tr-TR" sz="2000" i="1">
                <a:solidFill>
                  <a:srgbClr val="000000"/>
                </a:solidFill>
                <a:latin typeface="Calibri" pitchFamily="34" charset="0"/>
              </a:rPr>
              <a:t>ve işi ile ilgili </a:t>
            </a:r>
            <a:r>
              <a:rPr lang="tr-TR" sz="2000" b="1" i="1">
                <a:solidFill>
                  <a:srgbClr val="000000"/>
                </a:solidFill>
                <a:latin typeface="Calibri" pitchFamily="34" charset="0"/>
              </a:rPr>
              <a:t>sosyal destek yetersizliği </a:t>
            </a:r>
            <a:r>
              <a:rPr lang="tr-TR" sz="2000" i="1">
                <a:solidFill>
                  <a:srgbClr val="000000"/>
                </a:solidFill>
                <a:latin typeface="Calibri" pitchFamily="34" charset="0"/>
              </a:rPr>
              <a:t>söz konusu olduğunda ,</a:t>
            </a:r>
          </a:p>
          <a:p>
            <a:pPr marL="358775" indent="-287338">
              <a:lnSpc>
                <a:spcPct val="90000"/>
              </a:lnSpc>
              <a:spcAft>
                <a:spcPct val="20000"/>
              </a:spcAft>
              <a:buClr>
                <a:srgbClr val="292929"/>
              </a:buClr>
              <a:buFont typeface="Arial" charset="0"/>
              <a:buAutoNum type="arabicPeriod"/>
            </a:pPr>
            <a:endParaRPr lang="tr-TR" sz="800" i="1">
              <a:solidFill>
                <a:srgbClr val="000000"/>
              </a:solidFill>
              <a:latin typeface="Calibri" pitchFamily="34" charset="0"/>
            </a:endParaRPr>
          </a:p>
          <a:p>
            <a:pPr marL="358775" indent="-287338" algn="ctr">
              <a:lnSpc>
                <a:spcPct val="90000"/>
              </a:lnSpc>
              <a:spcAft>
                <a:spcPct val="20000"/>
              </a:spcAft>
              <a:buClr>
                <a:srgbClr val="292929"/>
              </a:buClr>
            </a:pPr>
            <a:r>
              <a:rPr lang="tr-TR" sz="2000" i="1">
                <a:solidFill>
                  <a:srgbClr val="000000"/>
                </a:solidFill>
                <a:latin typeface="Calibri" pitchFamily="34" charset="0"/>
              </a:rPr>
              <a:t>Ortaya çıkan </a:t>
            </a:r>
            <a:r>
              <a:rPr lang="tr-TR" sz="2000" b="1" i="1">
                <a:solidFill>
                  <a:srgbClr val="000000"/>
                </a:solidFill>
                <a:latin typeface="Calibri" pitchFamily="34" charset="0"/>
              </a:rPr>
              <a:t>psikososyal</a:t>
            </a:r>
            <a:r>
              <a:rPr lang="tr-TR" sz="2000" i="1">
                <a:solidFill>
                  <a:srgbClr val="000000"/>
                </a:solidFill>
                <a:latin typeface="Calibri" pitchFamily="34" charset="0"/>
              </a:rPr>
              <a:t> </a:t>
            </a:r>
            <a:r>
              <a:rPr lang="tr-TR" sz="2000" b="1" i="1">
                <a:solidFill>
                  <a:srgbClr val="000000"/>
                </a:solidFill>
                <a:latin typeface="Calibri" pitchFamily="34" charset="0"/>
              </a:rPr>
              <a:t>riskler</a:t>
            </a:r>
            <a:r>
              <a:rPr lang="tr-TR" sz="2000" i="1">
                <a:solidFill>
                  <a:srgbClr val="000000"/>
                </a:solidFill>
                <a:latin typeface="Calibri" pitchFamily="34" charset="0"/>
              </a:rPr>
              <a:t> </a:t>
            </a:r>
            <a:r>
              <a:rPr lang="tr-TR" sz="2000" b="1" i="1">
                <a:solidFill>
                  <a:srgbClr val="000000"/>
                </a:solidFill>
                <a:latin typeface="Calibri" pitchFamily="34" charset="0"/>
              </a:rPr>
              <a:t>stres</a:t>
            </a:r>
            <a:r>
              <a:rPr lang="tr-TR" sz="2000" i="1">
                <a:solidFill>
                  <a:srgbClr val="000000"/>
                </a:solidFill>
                <a:latin typeface="Calibri" pitchFamily="34" charset="0"/>
              </a:rPr>
              <a:t> </a:t>
            </a:r>
            <a:r>
              <a:rPr lang="tr-TR" sz="2000" b="1" i="1">
                <a:solidFill>
                  <a:srgbClr val="000000"/>
                </a:solidFill>
                <a:latin typeface="Calibri" pitchFamily="34" charset="0"/>
              </a:rPr>
              <a:t>yapıcı özellik kazanır </a:t>
            </a:r>
            <a:r>
              <a:rPr lang="tr-TR" sz="2000" i="1">
                <a:solidFill>
                  <a:srgbClr val="000000"/>
                </a:solidFill>
                <a:latin typeface="Calibri" pitchFamily="34" charset="0"/>
              </a:rPr>
              <a:t>ve sağlığı etkilemeye başlar. </a:t>
            </a:r>
          </a:p>
          <a:p>
            <a:pPr marL="358775" indent="-287338" algn="ctr">
              <a:lnSpc>
                <a:spcPct val="90000"/>
              </a:lnSpc>
              <a:spcAft>
                <a:spcPct val="20000"/>
              </a:spcAft>
              <a:buClr>
                <a:srgbClr val="292929"/>
              </a:buClr>
            </a:pPr>
            <a:endParaRPr lang="tr-TR" sz="800" i="1">
              <a:solidFill>
                <a:srgbClr val="000000"/>
              </a:solidFill>
              <a:latin typeface="Calibri" pitchFamily="34" charset="0"/>
            </a:endParaRPr>
          </a:p>
          <a:p>
            <a:pPr marL="358775" indent="-287338" algn="ctr">
              <a:lnSpc>
                <a:spcPct val="90000"/>
              </a:lnSpc>
              <a:spcAft>
                <a:spcPct val="20000"/>
              </a:spcAft>
              <a:buClr>
                <a:srgbClr val="292929"/>
              </a:buClr>
            </a:pPr>
            <a:r>
              <a:rPr lang="tr-TR" sz="2000" b="1" i="1">
                <a:solidFill>
                  <a:srgbClr val="000000"/>
                </a:solidFill>
                <a:latin typeface="Calibri" pitchFamily="34" charset="0"/>
              </a:rPr>
              <a:t>«Psikososyal riskler (tehlikeler) sağlığı doğrudan ya da stres aracılığı ile dolaylı olarak etkiler»</a:t>
            </a:r>
          </a:p>
          <a:p>
            <a:pPr marL="358775" indent="-287338" algn="ctr">
              <a:lnSpc>
                <a:spcPct val="90000"/>
              </a:lnSpc>
              <a:spcAft>
                <a:spcPct val="20000"/>
              </a:spcAft>
              <a:buClr>
                <a:srgbClr val="292929"/>
              </a:buClr>
            </a:pPr>
            <a:endParaRPr lang="tr-TR" sz="2000" i="1">
              <a:solidFill>
                <a:srgbClr val="000000"/>
              </a:solidFill>
              <a:latin typeface="Calibri" pitchFamily="34" charset="0"/>
            </a:endParaRPr>
          </a:p>
          <a:p>
            <a:pPr marL="358775" indent="-287338" algn="ctr">
              <a:lnSpc>
                <a:spcPct val="90000"/>
              </a:lnSpc>
              <a:spcAft>
                <a:spcPct val="20000"/>
              </a:spcAft>
              <a:buClr>
                <a:srgbClr val="292929"/>
              </a:buClr>
            </a:pPr>
            <a:endParaRPr lang="tr-TR" sz="2000" i="1">
              <a:solidFill>
                <a:srgbClr val="000000"/>
              </a:solidFill>
              <a:latin typeface="Calibri" pitchFamily="34" charset="0"/>
            </a:endParaRPr>
          </a:p>
          <a:p>
            <a:pPr marL="358775" indent="-287338" algn="ctr">
              <a:lnSpc>
                <a:spcPct val="90000"/>
              </a:lnSpc>
              <a:spcAft>
                <a:spcPct val="20000"/>
              </a:spcAft>
              <a:buClr>
                <a:srgbClr val="292929"/>
              </a:buClr>
            </a:pPr>
            <a:endParaRPr lang="tr-TR" sz="2000" i="1">
              <a:solidFill>
                <a:srgbClr val="000000"/>
              </a:solidFill>
              <a:latin typeface="Calibri" pitchFamily="34" charset="0"/>
            </a:endParaRPr>
          </a:p>
        </p:txBody>
      </p:sp>
      <p:sp>
        <p:nvSpPr>
          <p:cNvPr id="10957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09574" name="Group 8"/>
          <p:cNvGrpSpPr>
            <a:grpSpLocks/>
          </p:cNvGrpSpPr>
          <p:nvPr/>
        </p:nvGrpSpPr>
        <p:grpSpPr bwMode="auto">
          <a:xfrm>
            <a:off x="323850" y="1555750"/>
            <a:ext cx="1482725" cy="1482725"/>
            <a:chOff x="1166" y="1342"/>
            <a:chExt cx="934" cy="934"/>
          </a:xfrm>
        </p:grpSpPr>
        <p:grpSp>
          <p:nvGrpSpPr>
            <p:cNvPr id="109594" name="Group 9"/>
            <p:cNvGrpSpPr>
              <a:grpSpLocks/>
            </p:cNvGrpSpPr>
            <p:nvPr/>
          </p:nvGrpSpPr>
          <p:grpSpPr bwMode="auto">
            <a:xfrm>
              <a:off x="1166" y="1342"/>
              <a:ext cx="934" cy="934"/>
              <a:chOff x="1710" y="1035"/>
              <a:chExt cx="2316" cy="2316"/>
            </a:xfrm>
          </p:grpSpPr>
          <p:grpSp>
            <p:nvGrpSpPr>
              <p:cNvPr id="109596" name="Group 10"/>
              <p:cNvGrpSpPr>
                <a:grpSpLocks/>
              </p:cNvGrpSpPr>
              <p:nvPr/>
            </p:nvGrpSpPr>
            <p:grpSpPr bwMode="auto">
              <a:xfrm rot="3600000">
                <a:off x="1710" y="1035"/>
                <a:ext cx="2316" cy="2316"/>
                <a:chOff x="1710" y="1035"/>
                <a:chExt cx="2316" cy="2316"/>
              </a:xfrm>
            </p:grpSpPr>
            <p:sp>
              <p:nvSpPr>
                <p:cNvPr id="10960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0960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0960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09597" name="Group 14"/>
              <p:cNvGrpSpPr>
                <a:grpSpLocks/>
              </p:cNvGrpSpPr>
              <p:nvPr/>
            </p:nvGrpSpPr>
            <p:grpSpPr bwMode="auto">
              <a:xfrm rot="7200000">
                <a:off x="2059" y="1386"/>
                <a:ext cx="1616" cy="1614"/>
                <a:chOff x="2060" y="1387"/>
                <a:chExt cx="1616" cy="1614"/>
              </a:xfrm>
            </p:grpSpPr>
            <p:sp>
              <p:nvSpPr>
                <p:cNvPr id="10959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0959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0960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09595"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109575" name="Text Box 45"/>
          <p:cNvSpPr txBox="1">
            <a:spLocks noChangeArrowheads="1"/>
          </p:cNvSpPr>
          <p:nvPr/>
        </p:nvSpPr>
        <p:spPr bwMode="auto">
          <a:xfrm>
            <a:off x="828675" y="2162175"/>
            <a:ext cx="550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1400" noProof="1">
                <a:solidFill>
                  <a:srgbClr val="333333"/>
                </a:solidFill>
              </a:rPr>
              <a:t>Tanım</a:t>
            </a: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grpSp>
        <p:nvGrpSpPr>
          <p:cNvPr id="109578" name="Grup 20"/>
          <p:cNvGrpSpPr>
            <a:grpSpLocks/>
          </p:cNvGrpSpPr>
          <p:nvPr/>
        </p:nvGrpSpPr>
        <p:grpSpPr bwMode="auto">
          <a:xfrm>
            <a:off x="2657475" y="5440363"/>
            <a:ext cx="6162675" cy="661987"/>
            <a:chOff x="2644311" y="5451679"/>
            <a:chExt cx="6162416" cy="663371"/>
          </a:xfrm>
        </p:grpSpPr>
        <p:grpSp>
          <p:nvGrpSpPr>
            <p:cNvPr id="109579" name="Group 51"/>
            <p:cNvGrpSpPr>
              <a:grpSpLocks/>
            </p:cNvGrpSpPr>
            <p:nvPr/>
          </p:nvGrpSpPr>
          <p:grpSpPr bwMode="auto">
            <a:xfrm>
              <a:off x="2644311" y="5451679"/>
              <a:ext cx="648968" cy="663371"/>
              <a:chOff x="1868" y="1082"/>
              <a:chExt cx="1942" cy="1942"/>
            </a:xfrm>
          </p:grpSpPr>
          <p:sp>
            <p:nvSpPr>
              <p:cNvPr id="10958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10958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109583"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09584" name="Freeform 55"/>
              <p:cNvSpPr>
                <a:spLocks noChangeAspect="1"/>
              </p:cNvSpPr>
              <p:nvPr/>
            </p:nvSpPr>
            <p:spPr bwMode="gray">
              <a:xfrm>
                <a:off x="2007" y="1709"/>
                <a:ext cx="384" cy="657"/>
              </a:xfrm>
              <a:custGeom>
                <a:avLst/>
                <a:gdLst>
                  <a:gd name="T0" fmla="*/ 2460771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1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8 h 240"/>
                  <a:gd name="T22" fmla="*/ 2168618 w 140"/>
                  <a:gd name="T23" fmla="*/ 2339949 h 240"/>
                  <a:gd name="T24" fmla="*/ 1204210 w 140"/>
                  <a:gd name="T25" fmla="*/ 1397614 h 240"/>
                  <a:gd name="T26" fmla="*/ 1784533 w 140"/>
                  <a:gd name="T27" fmla="*/ 735183 h 240"/>
                  <a:gd name="T28" fmla="*/ 2460771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09585"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29 h 234"/>
                  <a:gd name="T10" fmla="*/ 966168 w 124"/>
                  <a:gd name="T11" fmla="*/ 7124929 h 234"/>
                  <a:gd name="T12" fmla="*/ 966168 w 124"/>
                  <a:gd name="T13" fmla="*/ 3892691 h 234"/>
                  <a:gd name="T14" fmla="*/ 1590987 w 124"/>
                  <a:gd name="T15" fmla="*/ 3892691 h 234"/>
                  <a:gd name="T16" fmla="*/ 2587025 w 124"/>
                  <a:gd name="T17" fmla="*/ 3807366 h 234"/>
                  <a:gd name="T18" fmla="*/ 3095145 w 124"/>
                  <a:gd name="T19" fmla="*/ 3533559 h 234"/>
                  <a:gd name="T20" fmla="*/ 3471125 w 124"/>
                  <a:gd name="T21" fmla="*/ 2896713 h 234"/>
                  <a:gd name="T22" fmla="*/ 3651103 w 124"/>
                  <a:gd name="T23" fmla="*/ 1918945 h 234"/>
                  <a:gd name="T24" fmla="*/ 3358227 w 124"/>
                  <a:gd name="T25" fmla="*/ 707008 h 234"/>
                  <a:gd name="T26" fmla="*/ 2294076 w 124"/>
                  <a:gd name="T27" fmla="*/ 2981859 h 234"/>
                  <a:gd name="T28" fmla="*/ 913797 w 124"/>
                  <a:gd name="T29" fmla="*/ 2981859 h 234"/>
                  <a:gd name="T30" fmla="*/ 913797 w 124"/>
                  <a:gd name="T31" fmla="*/ 942043 h 234"/>
                  <a:gd name="T32" fmla="*/ 2241701 w 124"/>
                  <a:gd name="T33" fmla="*/ 942043 h 234"/>
                  <a:gd name="T34" fmla="*/ 2797724 w 124"/>
                  <a:gd name="T35" fmla="*/ 1985061 h 234"/>
                  <a:gd name="T36" fmla="*/ 2294076 w 124"/>
                  <a:gd name="T37" fmla="*/ 2981859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endParaRPr lang="tr-TR"/>
              </a:p>
            </p:txBody>
          </p:sp>
          <p:sp>
            <p:nvSpPr>
              <p:cNvPr id="109586" name="Freeform 57"/>
              <p:cNvSpPr>
                <a:spLocks noChangeAspect="1" noEditPoints="1"/>
              </p:cNvSpPr>
              <p:nvPr/>
            </p:nvSpPr>
            <p:spPr bwMode="gray">
              <a:xfrm>
                <a:off x="2836" y="1707"/>
                <a:ext cx="375" cy="670"/>
              </a:xfrm>
              <a:custGeom>
                <a:avLst/>
                <a:gdLst>
                  <a:gd name="T0" fmla="*/ 1884809 w 134"/>
                  <a:gd name="T1" fmla="*/ 0 h 239"/>
                  <a:gd name="T2" fmla="*/ 0 w 134"/>
                  <a:gd name="T3" fmla="*/ 1827412 h 239"/>
                  <a:gd name="T4" fmla="*/ 0 w 134"/>
                  <a:gd name="T5" fmla="*/ 5122873 h 239"/>
                  <a:gd name="T6" fmla="*/ 2001540 w 134"/>
                  <a:gd name="T7" fmla="*/ 7163783 h 239"/>
                  <a:gd name="T8" fmla="*/ 3946646 w 134"/>
                  <a:gd name="T9" fmla="*/ 5187975 h 239"/>
                  <a:gd name="T10" fmla="*/ 3946646 w 134"/>
                  <a:gd name="T11" fmla="*/ 2093918 h 239"/>
                  <a:gd name="T12" fmla="*/ 1884809 w 134"/>
                  <a:gd name="T13" fmla="*/ 0 h 239"/>
                  <a:gd name="T14" fmla="*/ 3032443 w 134"/>
                  <a:gd name="T15" fmla="*/ 4737486 h 239"/>
                  <a:gd name="T16" fmla="*/ 2001540 w 134"/>
                  <a:gd name="T17" fmla="*/ 6171740 h 239"/>
                  <a:gd name="T18" fmla="*/ 914197 w 134"/>
                  <a:gd name="T19" fmla="*/ 4703585 h 239"/>
                  <a:gd name="T20" fmla="*/ 914197 w 134"/>
                  <a:gd name="T21" fmla="*/ 2311668 h 239"/>
                  <a:gd name="T22" fmla="*/ 1949225 w 134"/>
                  <a:gd name="T23" fmla="*/ 995886 h 239"/>
                  <a:gd name="T24" fmla="*/ 3032443 w 134"/>
                  <a:gd name="T25" fmla="*/ 2513206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9587" name="Group 58"/>
              <p:cNvGrpSpPr>
                <a:grpSpLocks noChangeAspect="1"/>
              </p:cNvGrpSpPr>
              <p:nvPr/>
            </p:nvGrpSpPr>
            <p:grpSpPr bwMode="auto">
              <a:xfrm>
                <a:off x="2808" y="2807"/>
                <a:ext cx="62" cy="63"/>
                <a:chOff x="1684" y="2400"/>
                <a:chExt cx="41" cy="41"/>
              </a:xfrm>
            </p:grpSpPr>
            <p:sp>
              <p:nvSpPr>
                <p:cNvPr id="109592"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09593" name="Oval 60"/>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grpSp>
            <p:nvGrpSpPr>
              <p:cNvPr id="109588" name="Group 61"/>
              <p:cNvGrpSpPr>
                <a:grpSpLocks noChangeAspect="1"/>
              </p:cNvGrpSpPr>
              <p:nvPr/>
            </p:nvGrpSpPr>
            <p:grpSpPr bwMode="auto">
              <a:xfrm>
                <a:off x="2808" y="1211"/>
                <a:ext cx="62" cy="63"/>
                <a:chOff x="1684" y="2400"/>
                <a:chExt cx="41" cy="41"/>
              </a:xfrm>
            </p:grpSpPr>
            <p:sp>
              <p:nvSpPr>
                <p:cNvPr id="109590"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09591" name="Oval 63"/>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pic>
            <p:nvPicPr>
              <p:cNvPr id="109589"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85" y="1124"/>
                <a:ext cx="1644"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pic>
        </p:grpSp>
        <p:sp>
          <p:nvSpPr>
            <p:cNvPr id="24" name="53 Metin kutusu"/>
            <p:cNvSpPr txBox="1"/>
            <p:nvPr/>
          </p:nvSpPr>
          <p:spPr>
            <a:xfrm>
              <a:off x="3298334" y="5639396"/>
              <a:ext cx="5508393" cy="28793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Tanım</a:t>
              </a:r>
              <a:endParaRPr lang="tr-TR" sz="1000" b="1" dirty="0" smtClean="0">
                <a:solidFill>
                  <a:srgbClr val="000000"/>
                </a:solidFill>
                <a:latin typeface="Cambria" pitchFamily="18" charset="0"/>
              </a:endParaRPr>
            </a:p>
          </p:txBody>
        </p:sp>
      </p:grpSp>
      <p:sp>
        <p:nvSpPr>
          <p:cNvPr id="36"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867"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AKIL SAĞLIĞI SONUÇLARI</a:t>
            </a:r>
          </a:p>
        </p:txBody>
      </p:sp>
      <p:sp>
        <p:nvSpPr>
          <p:cNvPr id="164868"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Depresyon,</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Anksiyete, </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Psişik bozukluklar,</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Nevrozlar,</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Doyumsuzluk,</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Tatil, emeklilik, işsizlik psikopatisi</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Travma sonrası stres,</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Strese bağlı tükenmişlik sendromu,</a:t>
            </a:r>
          </a:p>
          <a:p>
            <a:pPr marL="800100" lvl="1" indent="-342900">
              <a:lnSpc>
                <a:spcPct val="90000"/>
              </a:lnSpc>
              <a:spcAft>
                <a:spcPct val="20000"/>
              </a:spcAft>
              <a:buClr>
                <a:srgbClr val="292929"/>
              </a:buClr>
              <a:buFont typeface="Arial" charset="0"/>
              <a:buAutoNum type="arabicPeriod"/>
            </a:pPr>
            <a:r>
              <a:rPr lang="tr-TR" sz="2000" b="1" i="1">
                <a:solidFill>
                  <a:srgbClr val="000000"/>
                </a:solidFill>
                <a:latin typeface="Calibri" pitchFamily="34" charset="0"/>
              </a:rPr>
              <a:t>Karoshi </a:t>
            </a:r>
          </a:p>
          <a:p>
            <a:pPr marL="800100" lvl="1" indent="-342900">
              <a:lnSpc>
                <a:spcPct val="90000"/>
              </a:lnSpc>
              <a:spcAft>
                <a:spcPct val="20000"/>
              </a:spcAft>
              <a:buClr>
                <a:srgbClr val="292929"/>
              </a:buClr>
              <a:buFont typeface="Arial" charset="0"/>
              <a:buAutoNum type="arabicPeriod"/>
            </a:pPr>
            <a:endParaRPr lang="tr-TR" sz="2000" b="1" i="1">
              <a:solidFill>
                <a:srgbClr val="000000"/>
              </a:solidFill>
              <a:latin typeface="Calibri" pitchFamily="34" charset="0"/>
            </a:endParaRPr>
          </a:p>
          <a:p>
            <a:pPr marL="800100" lvl="1" indent="-342900">
              <a:lnSpc>
                <a:spcPct val="90000"/>
              </a:lnSpc>
              <a:spcAft>
                <a:spcPct val="20000"/>
              </a:spcAft>
              <a:buClr>
                <a:srgbClr val="292929"/>
              </a:buClr>
              <a:buFont typeface="Arial" charset="0"/>
              <a:buAutoNum type="arabicPeriod"/>
            </a:pPr>
            <a:endParaRPr lang="tr-TR" sz="2000" b="1" i="1">
              <a:solidFill>
                <a:srgbClr val="000000"/>
              </a:solidFill>
              <a:latin typeface="Calibri" pitchFamily="34" charset="0"/>
            </a:endParaRPr>
          </a:p>
          <a:p>
            <a:pPr marL="800100" lvl="1" indent="-342900">
              <a:lnSpc>
                <a:spcPct val="90000"/>
              </a:lnSpc>
              <a:spcAft>
                <a:spcPct val="20000"/>
              </a:spcAft>
              <a:buClr>
                <a:srgbClr val="292929"/>
              </a:buClr>
              <a:buFont typeface="Arial" charset="0"/>
              <a:buAutoNum type="arabicPeriod"/>
            </a:pPr>
            <a:endParaRPr lang="tr-TR" sz="2000" b="1" i="1">
              <a:solidFill>
                <a:srgbClr val="000000"/>
              </a:solidFill>
              <a:latin typeface="Calibri" pitchFamily="34" charset="0"/>
            </a:endParaRPr>
          </a:p>
          <a:p>
            <a:pPr marL="800100" lvl="1" indent="-342900">
              <a:lnSpc>
                <a:spcPct val="90000"/>
              </a:lnSpc>
              <a:spcAft>
                <a:spcPct val="20000"/>
              </a:spcAft>
              <a:buClr>
                <a:srgbClr val="292929"/>
              </a:buClr>
              <a:buFont typeface="Arial" charset="0"/>
              <a:buAutoNum type="arabicPeriod"/>
            </a:pPr>
            <a:endParaRPr lang="tr-TR" sz="2000" b="1"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endParaRPr lang="tr-TR" sz="2000" i="1">
              <a:solidFill>
                <a:srgbClr val="000000"/>
              </a:solidFill>
              <a:latin typeface="Calibri" pitchFamily="34" charset="0"/>
            </a:endParaRPr>
          </a:p>
        </p:txBody>
      </p:sp>
      <p:sp>
        <p:nvSpPr>
          <p:cNvPr id="1648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4870" name="Group 9"/>
          <p:cNvGrpSpPr>
            <a:grpSpLocks/>
          </p:cNvGrpSpPr>
          <p:nvPr/>
        </p:nvGrpSpPr>
        <p:grpSpPr bwMode="auto">
          <a:xfrm>
            <a:off x="323850" y="1555750"/>
            <a:ext cx="1482725" cy="1482725"/>
            <a:chOff x="1710" y="1035"/>
            <a:chExt cx="2316" cy="2316"/>
          </a:xfrm>
        </p:grpSpPr>
        <p:grpSp>
          <p:nvGrpSpPr>
            <p:cNvPr id="164889" name="Group 10"/>
            <p:cNvGrpSpPr>
              <a:grpSpLocks/>
            </p:cNvGrpSpPr>
            <p:nvPr/>
          </p:nvGrpSpPr>
          <p:grpSpPr bwMode="auto">
            <a:xfrm rot="3600000">
              <a:off x="1710" y="1035"/>
              <a:ext cx="2316" cy="2316"/>
              <a:chOff x="1710" y="1035"/>
              <a:chExt cx="2316" cy="2316"/>
            </a:xfrm>
          </p:grpSpPr>
          <p:sp>
            <p:nvSpPr>
              <p:cNvPr id="16489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6489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6489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4890" name="Group 14"/>
            <p:cNvGrpSpPr>
              <a:grpSpLocks/>
            </p:cNvGrpSpPr>
            <p:nvPr/>
          </p:nvGrpSpPr>
          <p:grpSpPr bwMode="auto">
            <a:xfrm rot="7200000">
              <a:off x="2059" y="1386"/>
              <a:ext cx="1616" cy="1614"/>
              <a:chOff x="2060" y="1387"/>
              <a:chExt cx="1616" cy="1614"/>
            </a:xfrm>
          </p:grpSpPr>
          <p:sp>
            <p:nvSpPr>
              <p:cNvPr id="16489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489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489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AKIL SAĞLIĞI SONUÇLARI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164873" name="Grup 19"/>
          <p:cNvGrpSpPr>
            <a:grpSpLocks/>
          </p:cNvGrpSpPr>
          <p:nvPr/>
        </p:nvGrpSpPr>
        <p:grpSpPr bwMode="auto">
          <a:xfrm>
            <a:off x="2657475" y="5440363"/>
            <a:ext cx="6162675" cy="661987"/>
            <a:chOff x="2644311" y="5451679"/>
            <a:chExt cx="6162416" cy="663371"/>
          </a:xfrm>
        </p:grpSpPr>
        <p:grpSp>
          <p:nvGrpSpPr>
            <p:cNvPr id="164874" name="Group 51"/>
            <p:cNvGrpSpPr>
              <a:grpSpLocks/>
            </p:cNvGrpSpPr>
            <p:nvPr/>
          </p:nvGrpSpPr>
          <p:grpSpPr bwMode="auto">
            <a:xfrm>
              <a:off x="2644311" y="5451679"/>
              <a:ext cx="648968" cy="663371"/>
              <a:chOff x="1868" y="1082"/>
              <a:chExt cx="1942" cy="1942"/>
            </a:xfrm>
          </p:grpSpPr>
          <p:sp>
            <p:nvSpPr>
              <p:cNvPr id="164876"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164877"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164878"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64879" name="Freeform 55"/>
              <p:cNvSpPr>
                <a:spLocks noChangeAspect="1"/>
              </p:cNvSpPr>
              <p:nvPr/>
            </p:nvSpPr>
            <p:spPr bwMode="gray">
              <a:xfrm>
                <a:off x="2007" y="1709"/>
                <a:ext cx="384" cy="657"/>
              </a:xfrm>
              <a:custGeom>
                <a:avLst/>
                <a:gdLst>
                  <a:gd name="T0" fmla="*/ 2460771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1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8 h 240"/>
                  <a:gd name="T22" fmla="*/ 2168618 w 140"/>
                  <a:gd name="T23" fmla="*/ 2339949 h 240"/>
                  <a:gd name="T24" fmla="*/ 1204210 w 140"/>
                  <a:gd name="T25" fmla="*/ 1397614 h 240"/>
                  <a:gd name="T26" fmla="*/ 1784533 w 140"/>
                  <a:gd name="T27" fmla="*/ 735183 h 240"/>
                  <a:gd name="T28" fmla="*/ 2460771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64880"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29 h 234"/>
                  <a:gd name="T10" fmla="*/ 966168 w 124"/>
                  <a:gd name="T11" fmla="*/ 7124929 h 234"/>
                  <a:gd name="T12" fmla="*/ 966168 w 124"/>
                  <a:gd name="T13" fmla="*/ 3892691 h 234"/>
                  <a:gd name="T14" fmla="*/ 1590987 w 124"/>
                  <a:gd name="T15" fmla="*/ 3892691 h 234"/>
                  <a:gd name="T16" fmla="*/ 2587025 w 124"/>
                  <a:gd name="T17" fmla="*/ 3807366 h 234"/>
                  <a:gd name="T18" fmla="*/ 3095145 w 124"/>
                  <a:gd name="T19" fmla="*/ 3533559 h 234"/>
                  <a:gd name="T20" fmla="*/ 3471125 w 124"/>
                  <a:gd name="T21" fmla="*/ 2896713 h 234"/>
                  <a:gd name="T22" fmla="*/ 3651103 w 124"/>
                  <a:gd name="T23" fmla="*/ 1918945 h 234"/>
                  <a:gd name="T24" fmla="*/ 3358227 w 124"/>
                  <a:gd name="T25" fmla="*/ 707008 h 234"/>
                  <a:gd name="T26" fmla="*/ 2294076 w 124"/>
                  <a:gd name="T27" fmla="*/ 2981859 h 234"/>
                  <a:gd name="T28" fmla="*/ 913797 w 124"/>
                  <a:gd name="T29" fmla="*/ 2981859 h 234"/>
                  <a:gd name="T30" fmla="*/ 913797 w 124"/>
                  <a:gd name="T31" fmla="*/ 942043 h 234"/>
                  <a:gd name="T32" fmla="*/ 2241701 w 124"/>
                  <a:gd name="T33" fmla="*/ 942043 h 234"/>
                  <a:gd name="T34" fmla="*/ 2797724 w 124"/>
                  <a:gd name="T35" fmla="*/ 1985061 h 234"/>
                  <a:gd name="T36" fmla="*/ 2294076 w 124"/>
                  <a:gd name="T37" fmla="*/ 2981859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endParaRPr lang="tr-TR"/>
              </a:p>
            </p:txBody>
          </p:sp>
          <p:sp>
            <p:nvSpPr>
              <p:cNvPr id="164881" name="Freeform 57"/>
              <p:cNvSpPr>
                <a:spLocks noChangeAspect="1" noEditPoints="1"/>
              </p:cNvSpPr>
              <p:nvPr/>
            </p:nvSpPr>
            <p:spPr bwMode="gray">
              <a:xfrm>
                <a:off x="2836" y="1707"/>
                <a:ext cx="375" cy="670"/>
              </a:xfrm>
              <a:custGeom>
                <a:avLst/>
                <a:gdLst>
                  <a:gd name="T0" fmla="*/ 1884809 w 134"/>
                  <a:gd name="T1" fmla="*/ 0 h 239"/>
                  <a:gd name="T2" fmla="*/ 0 w 134"/>
                  <a:gd name="T3" fmla="*/ 1827412 h 239"/>
                  <a:gd name="T4" fmla="*/ 0 w 134"/>
                  <a:gd name="T5" fmla="*/ 5122873 h 239"/>
                  <a:gd name="T6" fmla="*/ 2001540 w 134"/>
                  <a:gd name="T7" fmla="*/ 7163783 h 239"/>
                  <a:gd name="T8" fmla="*/ 3946646 w 134"/>
                  <a:gd name="T9" fmla="*/ 5187975 h 239"/>
                  <a:gd name="T10" fmla="*/ 3946646 w 134"/>
                  <a:gd name="T11" fmla="*/ 2093918 h 239"/>
                  <a:gd name="T12" fmla="*/ 1884809 w 134"/>
                  <a:gd name="T13" fmla="*/ 0 h 239"/>
                  <a:gd name="T14" fmla="*/ 3032443 w 134"/>
                  <a:gd name="T15" fmla="*/ 4737486 h 239"/>
                  <a:gd name="T16" fmla="*/ 2001540 w 134"/>
                  <a:gd name="T17" fmla="*/ 6171740 h 239"/>
                  <a:gd name="T18" fmla="*/ 914197 w 134"/>
                  <a:gd name="T19" fmla="*/ 4703585 h 239"/>
                  <a:gd name="T20" fmla="*/ 914197 w 134"/>
                  <a:gd name="T21" fmla="*/ 2311668 h 239"/>
                  <a:gd name="T22" fmla="*/ 1949225 w 134"/>
                  <a:gd name="T23" fmla="*/ 995886 h 239"/>
                  <a:gd name="T24" fmla="*/ 3032443 w 134"/>
                  <a:gd name="T25" fmla="*/ 2513206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64882" name="Group 58"/>
              <p:cNvGrpSpPr>
                <a:grpSpLocks noChangeAspect="1"/>
              </p:cNvGrpSpPr>
              <p:nvPr/>
            </p:nvGrpSpPr>
            <p:grpSpPr bwMode="auto">
              <a:xfrm>
                <a:off x="2808" y="2807"/>
                <a:ext cx="62" cy="63"/>
                <a:chOff x="1684" y="2400"/>
                <a:chExt cx="41" cy="41"/>
              </a:xfrm>
            </p:grpSpPr>
            <p:sp>
              <p:nvSpPr>
                <p:cNvPr id="164887"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64888" name="Oval 60"/>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grpSp>
            <p:nvGrpSpPr>
              <p:cNvPr id="164883" name="Group 61"/>
              <p:cNvGrpSpPr>
                <a:grpSpLocks noChangeAspect="1"/>
              </p:cNvGrpSpPr>
              <p:nvPr/>
            </p:nvGrpSpPr>
            <p:grpSpPr bwMode="auto">
              <a:xfrm>
                <a:off x="2808" y="1211"/>
                <a:ext cx="62" cy="63"/>
                <a:chOff x="1684" y="2400"/>
                <a:chExt cx="41" cy="41"/>
              </a:xfrm>
            </p:grpSpPr>
            <p:sp>
              <p:nvSpPr>
                <p:cNvPr id="164885"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64886" name="Oval 63"/>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pic>
            <p:nvPicPr>
              <p:cNvPr id="164884"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85" y="1124"/>
                <a:ext cx="1644"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pic>
        </p:grpSp>
        <p:sp>
          <p:nvSpPr>
            <p:cNvPr id="22" name="53 Metin kutusu"/>
            <p:cNvSpPr txBox="1"/>
            <p:nvPr/>
          </p:nvSpPr>
          <p:spPr>
            <a:xfrm>
              <a:off x="3298334" y="5639396"/>
              <a:ext cx="5508393" cy="28793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000" b="1" dirty="0" smtClean="0">
                  <a:solidFill>
                    <a:srgbClr val="000000"/>
                  </a:solidFill>
                  <a:latin typeface="Cambria" pitchFamily="18" charset="0"/>
                </a:rPr>
                <a:t>Metin Ezberlenmeli</a:t>
              </a:r>
            </a:p>
          </p:txBody>
        </p:sp>
      </p:grpSp>
      <p:sp>
        <p:nvSpPr>
          <p:cNvPr id="33"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5891"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AKIL SAĞLIĞI</a:t>
            </a:r>
          </a:p>
        </p:txBody>
      </p:sp>
      <p:sp>
        <p:nvSpPr>
          <p:cNvPr id="165892"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r>
              <a:rPr lang="tr-TR" sz="2000" b="1" i="1" dirty="0">
                <a:solidFill>
                  <a:srgbClr val="000000"/>
                </a:solidFill>
                <a:latin typeface="Calibri" pitchFamily="34" charset="0"/>
              </a:rPr>
              <a:t>Akıl sağlığı; yalnızca iş çevresindeki strese bağlı oluşmaz. Aynı zamanda işyeri dışındaki stres  ve kişinin kişisel özellikleri akıl sağlığını etkidir. </a:t>
            </a:r>
            <a:endParaRPr lang="tr-TR" sz="2000" b="1" i="1" dirty="0" smtClean="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r>
              <a:rPr lang="tr-TR" sz="2000" b="1" i="1" dirty="0">
                <a:solidFill>
                  <a:srgbClr val="000000"/>
                </a:solidFill>
                <a:latin typeface="Calibri" pitchFamily="34" charset="0"/>
              </a:rPr>
              <a:t>Akıl sağlığı bir süreç ve bu sürecin bir çıktısı olarak ele alınır. </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p:txBody>
      </p:sp>
      <p:sp>
        <p:nvSpPr>
          <p:cNvPr id="16589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5894" name="Group 9"/>
          <p:cNvGrpSpPr>
            <a:grpSpLocks/>
          </p:cNvGrpSpPr>
          <p:nvPr/>
        </p:nvGrpSpPr>
        <p:grpSpPr bwMode="auto">
          <a:xfrm>
            <a:off x="323850" y="1555750"/>
            <a:ext cx="1482725" cy="1482725"/>
            <a:chOff x="1710" y="1035"/>
            <a:chExt cx="2316" cy="2316"/>
          </a:xfrm>
        </p:grpSpPr>
        <p:grpSp>
          <p:nvGrpSpPr>
            <p:cNvPr id="165913" name="Group 10"/>
            <p:cNvGrpSpPr>
              <a:grpSpLocks/>
            </p:cNvGrpSpPr>
            <p:nvPr/>
          </p:nvGrpSpPr>
          <p:grpSpPr bwMode="auto">
            <a:xfrm rot="3600000">
              <a:off x="1710" y="1035"/>
              <a:ext cx="2316" cy="2316"/>
              <a:chOff x="1710" y="1035"/>
              <a:chExt cx="2316" cy="2316"/>
            </a:xfrm>
          </p:grpSpPr>
          <p:sp>
            <p:nvSpPr>
              <p:cNvPr id="16591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16591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16592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5914" name="Group 14"/>
            <p:cNvGrpSpPr>
              <a:grpSpLocks/>
            </p:cNvGrpSpPr>
            <p:nvPr/>
          </p:nvGrpSpPr>
          <p:grpSpPr bwMode="auto">
            <a:xfrm rot="7200000">
              <a:off x="2059" y="1386"/>
              <a:ext cx="1616" cy="1614"/>
              <a:chOff x="2060" y="1387"/>
              <a:chExt cx="1616" cy="1614"/>
            </a:xfrm>
          </p:grpSpPr>
          <p:sp>
            <p:nvSpPr>
              <p:cNvPr id="16591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591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591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STRESİN AKIL SAĞLIĞI SORUNLARI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165897" name="Grup 19"/>
          <p:cNvGrpSpPr>
            <a:grpSpLocks/>
          </p:cNvGrpSpPr>
          <p:nvPr/>
        </p:nvGrpSpPr>
        <p:grpSpPr bwMode="auto">
          <a:xfrm>
            <a:off x="2657475" y="5440363"/>
            <a:ext cx="6162675" cy="661987"/>
            <a:chOff x="2644311" y="5451679"/>
            <a:chExt cx="6162416" cy="663371"/>
          </a:xfrm>
        </p:grpSpPr>
        <p:grpSp>
          <p:nvGrpSpPr>
            <p:cNvPr id="165898" name="Group 51"/>
            <p:cNvGrpSpPr>
              <a:grpSpLocks/>
            </p:cNvGrpSpPr>
            <p:nvPr/>
          </p:nvGrpSpPr>
          <p:grpSpPr bwMode="auto">
            <a:xfrm>
              <a:off x="2644311" y="5451679"/>
              <a:ext cx="648968" cy="663371"/>
              <a:chOff x="1868" y="1082"/>
              <a:chExt cx="1942" cy="1942"/>
            </a:xfrm>
          </p:grpSpPr>
          <p:sp>
            <p:nvSpPr>
              <p:cNvPr id="165900"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165901"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165902"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65903" name="Freeform 55"/>
              <p:cNvSpPr>
                <a:spLocks noChangeAspect="1"/>
              </p:cNvSpPr>
              <p:nvPr/>
            </p:nvSpPr>
            <p:spPr bwMode="gray">
              <a:xfrm>
                <a:off x="2007" y="1709"/>
                <a:ext cx="384" cy="657"/>
              </a:xfrm>
              <a:custGeom>
                <a:avLst/>
                <a:gdLst>
                  <a:gd name="T0" fmla="*/ 2460771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1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8 h 240"/>
                  <a:gd name="T22" fmla="*/ 2168618 w 140"/>
                  <a:gd name="T23" fmla="*/ 2339949 h 240"/>
                  <a:gd name="T24" fmla="*/ 1204210 w 140"/>
                  <a:gd name="T25" fmla="*/ 1397614 h 240"/>
                  <a:gd name="T26" fmla="*/ 1784533 w 140"/>
                  <a:gd name="T27" fmla="*/ 735183 h 240"/>
                  <a:gd name="T28" fmla="*/ 2460771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65904"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29 h 234"/>
                  <a:gd name="T10" fmla="*/ 966168 w 124"/>
                  <a:gd name="T11" fmla="*/ 7124929 h 234"/>
                  <a:gd name="T12" fmla="*/ 966168 w 124"/>
                  <a:gd name="T13" fmla="*/ 3892691 h 234"/>
                  <a:gd name="T14" fmla="*/ 1590987 w 124"/>
                  <a:gd name="T15" fmla="*/ 3892691 h 234"/>
                  <a:gd name="T16" fmla="*/ 2587025 w 124"/>
                  <a:gd name="T17" fmla="*/ 3807366 h 234"/>
                  <a:gd name="T18" fmla="*/ 3095145 w 124"/>
                  <a:gd name="T19" fmla="*/ 3533559 h 234"/>
                  <a:gd name="T20" fmla="*/ 3471125 w 124"/>
                  <a:gd name="T21" fmla="*/ 2896713 h 234"/>
                  <a:gd name="T22" fmla="*/ 3651103 w 124"/>
                  <a:gd name="T23" fmla="*/ 1918945 h 234"/>
                  <a:gd name="T24" fmla="*/ 3358227 w 124"/>
                  <a:gd name="T25" fmla="*/ 707008 h 234"/>
                  <a:gd name="T26" fmla="*/ 2294076 w 124"/>
                  <a:gd name="T27" fmla="*/ 2981859 h 234"/>
                  <a:gd name="T28" fmla="*/ 913797 w 124"/>
                  <a:gd name="T29" fmla="*/ 2981859 h 234"/>
                  <a:gd name="T30" fmla="*/ 913797 w 124"/>
                  <a:gd name="T31" fmla="*/ 942043 h 234"/>
                  <a:gd name="T32" fmla="*/ 2241701 w 124"/>
                  <a:gd name="T33" fmla="*/ 942043 h 234"/>
                  <a:gd name="T34" fmla="*/ 2797724 w 124"/>
                  <a:gd name="T35" fmla="*/ 1985061 h 234"/>
                  <a:gd name="T36" fmla="*/ 2294076 w 124"/>
                  <a:gd name="T37" fmla="*/ 2981859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endParaRPr lang="tr-TR"/>
              </a:p>
            </p:txBody>
          </p:sp>
          <p:sp>
            <p:nvSpPr>
              <p:cNvPr id="165905" name="Freeform 57"/>
              <p:cNvSpPr>
                <a:spLocks noChangeAspect="1" noEditPoints="1"/>
              </p:cNvSpPr>
              <p:nvPr/>
            </p:nvSpPr>
            <p:spPr bwMode="gray">
              <a:xfrm>
                <a:off x="2836" y="1707"/>
                <a:ext cx="375" cy="670"/>
              </a:xfrm>
              <a:custGeom>
                <a:avLst/>
                <a:gdLst>
                  <a:gd name="T0" fmla="*/ 1884809 w 134"/>
                  <a:gd name="T1" fmla="*/ 0 h 239"/>
                  <a:gd name="T2" fmla="*/ 0 w 134"/>
                  <a:gd name="T3" fmla="*/ 1827412 h 239"/>
                  <a:gd name="T4" fmla="*/ 0 w 134"/>
                  <a:gd name="T5" fmla="*/ 5122873 h 239"/>
                  <a:gd name="T6" fmla="*/ 2001540 w 134"/>
                  <a:gd name="T7" fmla="*/ 7163783 h 239"/>
                  <a:gd name="T8" fmla="*/ 3946646 w 134"/>
                  <a:gd name="T9" fmla="*/ 5187975 h 239"/>
                  <a:gd name="T10" fmla="*/ 3946646 w 134"/>
                  <a:gd name="T11" fmla="*/ 2093918 h 239"/>
                  <a:gd name="T12" fmla="*/ 1884809 w 134"/>
                  <a:gd name="T13" fmla="*/ 0 h 239"/>
                  <a:gd name="T14" fmla="*/ 3032443 w 134"/>
                  <a:gd name="T15" fmla="*/ 4737486 h 239"/>
                  <a:gd name="T16" fmla="*/ 2001540 w 134"/>
                  <a:gd name="T17" fmla="*/ 6171740 h 239"/>
                  <a:gd name="T18" fmla="*/ 914197 w 134"/>
                  <a:gd name="T19" fmla="*/ 4703585 h 239"/>
                  <a:gd name="T20" fmla="*/ 914197 w 134"/>
                  <a:gd name="T21" fmla="*/ 2311668 h 239"/>
                  <a:gd name="T22" fmla="*/ 1949225 w 134"/>
                  <a:gd name="T23" fmla="*/ 995886 h 239"/>
                  <a:gd name="T24" fmla="*/ 3032443 w 134"/>
                  <a:gd name="T25" fmla="*/ 2513206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65906" name="Group 58"/>
              <p:cNvGrpSpPr>
                <a:grpSpLocks noChangeAspect="1"/>
              </p:cNvGrpSpPr>
              <p:nvPr/>
            </p:nvGrpSpPr>
            <p:grpSpPr bwMode="auto">
              <a:xfrm>
                <a:off x="2808" y="2807"/>
                <a:ext cx="62" cy="63"/>
                <a:chOff x="1684" y="2400"/>
                <a:chExt cx="41" cy="41"/>
              </a:xfrm>
            </p:grpSpPr>
            <p:sp>
              <p:nvSpPr>
                <p:cNvPr id="16591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65912" name="Oval 60"/>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grpSp>
            <p:nvGrpSpPr>
              <p:cNvPr id="165907" name="Group 61"/>
              <p:cNvGrpSpPr>
                <a:grpSpLocks noChangeAspect="1"/>
              </p:cNvGrpSpPr>
              <p:nvPr/>
            </p:nvGrpSpPr>
            <p:grpSpPr bwMode="auto">
              <a:xfrm>
                <a:off x="2808" y="1211"/>
                <a:ext cx="62" cy="63"/>
                <a:chOff x="1684" y="2400"/>
                <a:chExt cx="41" cy="41"/>
              </a:xfrm>
            </p:grpSpPr>
            <p:sp>
              <p:nvSpPr>
                <p:cNvPr id="165909"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65910" name="Oval 63"/>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pic>
            <p:nvPicPr>
              <p:cNvPr id="165908"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85" y="1124"/>
                <a:ext cx="1644"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pic>
        </p:grpSp>
        <p:sp>
          <p:nvSpPr>
            <p:cNvPr id="22" name="53 Metin kutusu"/>
            <p:cNvSpPr txBox="1"/>
            <p:nvPr/>
          </p:nvSpPr>
          <p:spPr>
            <a:xfrm>
              <a:off x="3298334" y="5639396"/>
              <a:ext cx="5508393" cy="28793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000" b="1" dirty="0" smtClean="0">
                  <a:solidFill>
                    <a:srgbClr val="000000"/>
                  </a:solidFill>
                  <a:latin typeface="Cambria" pitchFamily="18" charset="0"/>
                </a:rPr>
                <a:t>Metin Ezberlenmeli</a:t>
              </a:r>
            </a:p>
          </p:txBody>
        </p:sp>
      </p:grpSp>
      <p:sp>
        <p:nvSpPr>
          <p:cNvPr id="33"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İŞ ÇEVRESİ VE AKIL SAĞLIĞI SORUNLARI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166916" name="Grup 4"/>
          <p:cNvGrpSpPr>
            <a:grpSpLocks/>
          </p:cNvGrpSpPr>
          <p:nvPr/>
        </p:nvGrpSpPr>
        <p:grpSpPr bwMode="auto">
          <a:xfrm>
            <a:off x="1009650" y="4410075"/>
            <a:ext cx="2879725" cy="1606550"/>
            <a:chOff x="3388824" y="1447748"/>
            <a:chExt cx="2340000" cy="1606688"/>
          </a:xfrm>
        </p:grpSpPr>
        <p:sp>
          <p:nvSpPr>
            <p:cNvPr id="166948" name="AutoShape 4"/>
            <p:cNvSpPr>
              <a:spLocks noChangeArrowheads="1"/>
            </p:cNvSpPr>
            <p:nvPr/>
          </p:nvSpPr>
          <p:spPr bwMode="auto">
            <a:xfrm>
              <a:off x="3388824" y="1614436"/>
              <a:ext cx="2340000" cy="1440000"/>
            </a:xfrm>
            <a:prstGeom prst="roundRect">
              <a:avLst>
                <a:gd name="adj" fmla="val 4690"/>
              </a:avLst>
            </a:prstGeom>
            <a:noFill/>
            <a:ln w="25400">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179388" indent="-179388">
                <a:buFont typeface="Wingdings" pitchFamily="2" charset="2"/>
                <a:buChar char="§"/>
              </a:pPr>
              <a:r>
                <a:rPr lang="tr-TR" altLang="zh-CN" sz="1200" i="1">
                  <a:solidFill>
                    <a:srgbClr val="000000"/>
                  </a:solidFill>
                  <a:latin typeface="Calibri" pitchFamily="34" charset="0"/>
                </a:rPr>
                <a:t>Duygudurum-Duygulanım Değişikliği</a:t>
              </a:r>
            </a:p>
            <a:p>
              <a:pPr marL="179388" indent="-179388">
                <a:buFont typeface="Wingdings" pitchFamily="2" charset="2"/>
                <a:buChar char="§"/>
              </a:pPr>
              <a:r>
                <a:rPr lang="tr-TR" altLang="zh-CN" sz="1200" i="1">
                  <a:solidFill>
                    <a:srgbClr val="000000"/>
                  </a:solidFill>
                  <a:latin typeface="Calibri" pitchFamily="34" charset="0"/>
                </a:rPr>
                <a:t>Davranış Değişiklikleri</a:t>
              </a:r>
            </a:p>
            <a:p>
              <a:pPr marL="179388" indent="-179388">
                <a:buFont typeface="Wingdings" pitchFamily="2" charset="2"/>
                <a:buChar char="§"/>
              </a:pPr>
              <a:r>
                <a:rPr lang="tr-TR" altLang="zh-CN" sz="1200" i="1">
                  <a:solidFill>
                    <a:srgbClr val="000000"/>
                  </a:solidFill>
                  <a:latin typeface="Calibri" pitchFamily="34" charset="0"/>
                </a:rPr>
                <a:t>Fizyolojik Yanıtlar</a:t>
              </a:r>
            </a:p>
          </p:txBody>
        </p:sp>
        <p:sp>
          <p:nvSpPr>
            <p:cNvPr id="8" name="AutoShape 5"/>
            <p:cNvSpPr>
              <a:spLocks noChangeArrowheads="1"/>
            </p:cNvSpPr>
            <p:nvPr/>
          </p:nvSpPr>
          <p:spPr bwMode="gray">
            <a:xfrm>
              <a:off x="3597799" y="1476325"/>
              <a:ext cx="1900122" cy="287363"/>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a:defRPr/>
              </a:pPr>
              <a:endParaRPr lang="zh-CN" altLang="en-US" b="1" i="1">
                <a:solidFill>
                  <a:srgbClr val="000000"/>
                </a:solidFill>
                <a:latin typeface="Calibri" pitchFamily="34" charset="0"/>
              </a:endParaRPr>
            </a:p>
          </p:txBody>
        </p:sp>
        <p:sp>
          <p:nvSpPr>
            <p:cNvPr id="166950" name="AutoShape 6"/>
            <p:cNvSpPr>
              <a:spLocks noChangeArrowheads="1"/>
            </p:cNvSpPr>
            <p:nvPr/>
          </p:nvSpPr>
          <p:spPr bwMode="auto">
            <a:xfrm flipH="1">
              <a:off x="5322560" y="1552523"/>
              <a:ext cx="74439" cy="14446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51" name="AutoShape 7"/>
            <p:cNvSpPr>
              <a:spLocks noChangeArrowheads="1"/>
            </p:cNvSpPr>
            <p:nvPr/>
          </p:nvSpPr>
          <p:spPr bwMode="auto">
            <a:xfrm flipH="1">
              <a:off x="3674934" y="1542998"/>
              <a:ext cx="72822" cy="14446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52" name="Text Box 13"/>
            <p:cNvSpPr txBox="1">
              <a:spLocks noChangeArrowheads="1"/>
            </p:cNvSpPr>
            <p:nvPr/>
          </p:nvSpPr>
          <p:spPr bwMode="gray">
            <a:xfrm>
              <a:off x="3606611" y="1447748"/>
              <a:ext cx="18836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1400" b="1" i="1">
                  <a:solidFill>
                    <a:srgbClr val="FFFFFF"/>
                  </a:solidFill>
                  <a:latin typeface="Calibri" pitchFamily="34" charset="0"/>
                  <a:ea typeface="宋体" pitchFamily="2" charset="-122"/>
                </a:rPr>
                <a:t>Kısa Dönemli ASS</a:t>
              </a:r>
              <a:endParaRPr lang="en-US" altLang="zh-CN" sz="1400" b="1" i="1">
                <a:solidFill>
                  <a:srgbClr val="FFFFFF"/>
                </a:solidFill>
                <a:latin typeface="Calibri" pitchFamily="34" charset="0"/>
                <a:ea typeface="宋体" pitchFamily="2" charset="-122"/>
              </a:endParaRPr>
            </a:p>
          </p:txBody>
        </p:sp>
      </p:grpSp>
      <p:grpSp>
        <p:nvGrpSpPr>
          <p:cNvPr id="166917" name="Grup 11"/>
          <p:cNvGrpSpPr>
            <a:grpSpLocks/>
          </p:cNvGrpSpPr>
          <p:nvPr/>
        </p:nvGrpSpPr>
        <p:grpSpPr bwMode="auto">
          <a:xfrm>
            <a:off x="3402013" y="993775"/>
            <a:ext cx="2339975" cy="1608138"/>
            <a:chOff x="75554" y="1450975"/>
            <a:chExt cx="2340000" cy="1607931"/>
          </a:xfrm>
        </p:grpSpPr>
        <p:sp>
          <p:nvSpPr>
            <p:cNvPr id="13" name="AutoShape 16"/>
            <p:cNvSpPr>
              <a:spLocks noChangeArrowheads="1"/>
            </p:cNvSpPr>
            <p:nvPr/>
          </p:nvSpPr>
          <p:spPr bwMode="auto">
            <a:xfrm>
              <a:off x="75554" y="1619228"/>
              <a:ext cx="2340000" cy="1439678"/>
            </a:xfrm>
            <a:prstGeom prst="roundRect">
              <a:avLst>
                <a:gd name="adj" fmla="val 4690"/>
              </a:avLst>
            </a:prstGeom>
            <a:noFill/>
            <a:ln w="25400">
              <a:solidFill>
                <a:schemeClr val="tx1">
                  <a:lumMod val="65000"/>
                  <a:lumOff val="35000"/>
                </a:schemeClr>
              </a:solidFill>
              <a:round/>
              <a:headEnd/>
              <a:tailEnd/>
            </a:ln>
            <a:effectLst/>
          </p:spPr>
          <p:txBody>
            <a:bodyPr wrap="none" anchor="ctr">
              <a:normAutofit/>
            </a:bodyPr>
            <a:lstStyle/>
            <a:p>
              <a:pPr algn="ctr">
                <a:defRPr/>
              </a:pPr>
              <a:r>
                <a:rPr lang="tr-TR" altLang="zh-CN" sz="1600" b="1" i="1" dirty="0">
                  <a:solidFill>
                    <a:srgbClr val="000000"/>
                  </a:solidFill>
                  <a:latin typeface="Calibri" pitchFamily="34" charset="0"/>
                </a:rPr>
                <a:t>İşyerindeki </a:t>
              </a:r>
            </a:p>
            <a:p>
              <a:pPr algn="ctr">
                <a:defRPr/>
              </a:pPr>
              <a:r>
                <a:rPr lang="tr-TR" altLang="zh-CN" sz="1600" i="1" dirty="0">
                  <a:solidFill>
                    <a:srgbClr val="000000"/>
                  </a:solidFill>
                  <a:latin typeface="Calibri" pitchFamily="34" charset="0"/>
                </a:rPr>
                <a:t>ve/veya</a:t>
              </a:r>
            </a:p>
            <a:p>
              <a:pPr algn="ctr">
                <a:defRPr/>
              </a:pPr>
              <a:r>
                <a:rPr lang="tr-TR" altLang="zh-CN" sz="1600" b="1" i="1" dirty="0">
                  <a:solidFill>
                    <a:srgbClr val="000000"/>
                  </a:solidFill>
                  <a:latin typeface="Calibri" pitchFamily="34" charset="0"/>
                </a:rPr>
                <a:t>İşyeri Dışındaki</a:t>
              </a:r>
            </a:p>
            <a:p>
              <a:pPr algn="ctr">
                <a:defRPr/>
              </a:pPr>
              <a:r>
                <a:rPr lang="tr-TR" altLang="zh-CN" sz="1600" b="1" i="1" dirty="0">
                  <a:solidFill>
                    <a:srgbClr val="000000"/>
                  </a:solidFill>
                  <a:latin typeface="Calibri" pitchFamily="34" charset="0"/>
                </a:rPr>
                <a:t>Psikososyal Riskler</a:t>
              </a:r>
            </a:p>
          </p:txBody>
        </p:sp>
        <p:sp>
          <p:nvSpPr>
            <p:cNvPr id="14" name="AutoShape 17"/>
            <p:cNvSpPr>
              <a:spLocks noChangeArrowheads="1"/>
            </p:cNvSpPr>
            <p:nvPr/>
          </p:nvSpPr>
          <p:spPr bwMode="gray">
            <a:xfrm>
              <a:off x="269231" y="1476372"/>
              <a:ext cx="1900257" cy="287301"/>
            </a:xfrm>
            <a:prstGeom prst="roundRect">
              <a:avLst>
                <a:gd name="adj" fmla="val 50000"/>
              </a:avLst>
            </a:prstGeom>
            <a:solidFill>
              <a:schemeClr val="tx1">
                <a:lumMod val="75000"/>
                <a:lumOff val="25000"/>
              </a:schemeClr>
            </a:solidFill>
            <a:ln w="9525">
              <a:noFill/>
              <a:round/>
              <a:headEnd/>
              <a:tailEnd/>
            </a:ln>
            <a:effectLst/>
          </p:spPr>
          <p:txBody>
            <a:bodyPr wrap="none" anchor="ctr"/>
            <a:lstStyle/>
            <a:p>
              <a:pPr>
                <a:defRPr/>
              </a:pPr>
              <a:endParaRPr lang="zh-CN" altLang="en-US" i="1">
                <a:solidFill>
                  <a:srgbClr val="000000"/>
                </a:solidFill>
                <a:latin typeface="Calibri" pitchFamily="34" charset="0"/>
              </a:endParaRPr>
            </a:p>
          </p:txBody>
        </p:sp>
        <p:sp>
          <p:nvSpPr>
            <p:cNvPr id="166945" name="AutoShape 18"/>
            <p:cNvSpPr>
              <a:spLocks noChangeArrowheads="1"/>
            </p:cNvSpPr>
            <p:nvPr/>
          </p:nvSpPr>
          <p:spPr bwMode="auto">
            <a:xfrm flipH="1">
              <a:off x="2000751" y="1547615"/>
              <a:ext cx="72822" cy="144167"/>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i="1">
                <a:solidFill>
                  <a:srgbClr val="000000"/>
                </a:solidFill>
                <a:latin typeface="Calibri" pitchFamily="34" charset="0"/>
                <a:ea typeface="宋体" pitchFamily="2" charset="-122"/>
              </a:endParaRPr>
            </a:p>
          </p:txBody>
        </p:sp>
        <p:sp>
          <p:nvSpPr>
            <p:cNvPr id="166946" name="AutoShape 19"/>
            <p:cNvSpPr>
              <a:spLocks noChangeArrowheads="1"/>
            </p:cNvSpPr>
            <p:nvPr/>
          </p:nvSpPr>
          <p:spPr bwMode="auto">
            <a:xfrm flipH="1">
              <a:off x="360241" y="1547615"/>
              <a:ext cx="74439" cy="144167"/>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i="1">
                <a:solidFill>
                  <a:srgbClr val="000000"/>
                </a:solidFill>
                <a:latin typeface="Calibri" pitchFamily="34" charset="0"/>
                <a:ea typeface="宋体" pitchFamily="2" charset="-122"/>
              </a:endParaRPr>
            </a:p>
          </p:txBody>
        </p:sp>
        <p:sp>
          <p:nvSpPr>
            <p:cNvPr id="166947" name="Text Box 20"/>
            <p:cNvSpPr txBox="1">
              <a:spLocks noChangeArrowheads="1"/>
            </p:cNvSpPr>
            <p:nvPr/>
          </p:nvSpPr>
          <p:spPr bwMode="gray">
            <a:xfrm>
              <a:off x="289071" y="1450975"/>
              <a:ext cx="1854522" cy="30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1400" b="1" i="1">
                  <a:solidFill>
                    <a:srgbClr val="FFFFFF"/>
                  </a:solidFill>
                  <a:latin typeface="Calibri" pitchFamily="34" charset="0"/>
                  <a:ea typeface="宋体" pitchFamily="2" charset="-122"/>
                </a:rPr>
                <a:t>İş (İş Dışı) Çevresi</a:t>
              </a:r>
              <a:endParaRPr lang="en-US" altLang="zh-CN" sz="1400" b="1" i="1">
                <a:solidFill>
                  <a:srgbClr val="FFFFFF"/>
                </a:solidFill>
                <a:latin typeface="Calibri" pitchFamily="34" charset="0"/>
                <a:ea typeface="宋体" pitchFamily="2" charset="-122"/>
              </a:endParaRPr>
            </a:p>
          </p:txBody>
        </p:sp>
      </p:grpSp>
      <p:grpSp>
        <p:nvGrpSpPr>
          <p:cNvPr id="166918" name="Grup 17"/>
          <p:cNvGrpSpPr>
            <a:grpSpLocks/>
          </p:cNvGrpSpPr>
          <p:nvPr/>
        </p:nvGrpSpPr>
        <p:grpSpPr bwMode="auto">
          <a:xfrm>
            <a:off x="5289550" y="4430713"/>
            <a:ext cx="2879725" cy="1590675"/>
            <a:chOff x="6699895" y="1453554"/>
            <a:chExt cx="2340000" cy="1590713"/>
          </a:xfrm>
        </p:grpSpPr>
        <p:grpSp>
          <p:nvGrpSpPr>
            <p:cNvPr id="166935" name="Grup 18"/>
            <p:cNvGrpSpPr>
              <a:grpSpLocks/>
            </p:cNvGrpSpPr>
            <p:nvPr/>
          </p:nvGrpSpPr>
          <p:grpSpPr bwMode="auto">
            <a:xfrm>
              <a:off x="6699895" y="1546225"/>
              <a:ext cx="2340000" cy="1498042"/>
              <a:chOff x="6699895" y="1546225"/>
              <a:chExt cx="2340000" cy="1498042"/>
            </a:xfrm>
          </p:grpSpPr>
          <p:sp>
            <p:nvSpPr>
              <p:cNvPr id="166940" name="AutoShape 8"/>
              <p:cNvSpPr>
                <a:spLocks noChangeArrowheads="1"/>
              </p:cNvSpPr>
              <p:nvPr/>
            </p:nvSpPr>
            <p:spPr bwMode="auto">
              <a:xfrm>
                <a:off x="6699895" y="1604267"/>
                <a:ext cx="2340000" cy="1440000"/>
              </a:xfrm>
              <a:prstGeom prst="roundRect">
                <a:avLst>
                  <a:gd name="adj" fmla="val 4690"/>
                </a:avLst>
              </a:prstGeom>
              <a:noFill/>
              <a:ln w="25400">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179388" indent="-179388">
                  <a:buFont typeface="Wingdings" pitchFamily="2" charset="2"/>
                  <a:buChar char="§"/>
                </a:pPr>
                <a:r>
                  <a:rPr lang="tr-TR" altLang="zh-CN" sz="1200" i="1">
                    <a:solidFill>
                      <a:srgbClr val="000000"/>
                    </a:solidFill>
                    <a:latin typeface="Calibri" pitchFamily="34" charset="0"/>
                  </a:rPr>
                  <a:t>Tükenme Sendromu</a:t>
                </a:r>
              </a:p>
              <a:p>
                <a:pPr marL="179388" indent="-179388">
                  <a:buFont typeface="Wingdings" pitchFamily="2" charset="2"/>
                  <a:buChar char="§"/>
                </a:pPr>
                <a:r>
                  <a:rPr lang="tr-TR" altLang="zh-CN" sz="1200" i="1">
                    <a:solidFill>
                      <a:srgbClr val="000000"/>
                    </a:solidFill>
                    <a:latin typeface="Calibri" pitchFamily="34" charset="0"/>
                  </a:rPr>
                  <a:t>Travma Sonrası Stres Bozukluğu</a:t>
                </a:r>
              </a:p>
              <a:p>
                <a:pPr marL="179388" indent="-179388">
                  <a:buFont typeface="Wingdings" pitchFamily="2" charset="2"/>
                  <a:buChar char="§"/>
                </a:pPr>
                <a:r>
                  <a:rPr lang="tr-TR" altLang="zh-CN" sz="1200" i="1">
                    <a:solidFill>
                      <a:srgbClr val="000000"/>
                    </a:solidFill>
                    <a:latin typeface="Calibri" pitchFamily="34" charset="0"/>
                  </a:rPr>
                  <a:t>Psikozlar</a:t>
                </a:r>
              </a:p>
              <a:p>
                <a:pPr marL="179388" indent="-179388">
                  <a:buFont typeface="Wingdings" pitchFamily="2" charset="2"/>
                  <a:buChar char="§"/>
                </a:pPr>
                <a:r>
                  <a:rPr lang="tr-TR" altLang="zh-CN" sz="1200" i="1">
                    <a:solidFill>
                      <a:srgbClr val="000000"/>
                    </a:solidFill>
                    <a:latin typeface="Calibri" pitchFamily="34" charset="0"/>
                  </a:rPr>
                  <a:t>Bilişsel Bozukluklar</a:t>
                </a:r>
              </a:p>
              <a:p>
                <a:pPr marL="179388" indent="-179388">
                  <a:buFont typeface="Wingdings" pitchFamily="2" charset="2"/>
                  <a:buChar char="§"/>
                </a:pPr>
                <a:r>
                  <a:rPr lang="tr-TR" altLang="zh-CN" sz="1200" i="1">
                    <a:solidFill>
                      <a:srgbClr val="000000"/>
                    </a:solidFill>
                    <a:latin typeface="Calibri" pitchFamily="34" charset="0"/>
                  </a:rPr>
                  <a:t>Madde Kötüye Kullanımı </a:t>
                </a:r>
              </a:p>
            </p:txBody>
          </p:sp>
          <p:sp>
            <p:nvSpPr>
              <p:cNvPr id="166941" name="AutoShape 10"/>
              <p:cNvSpPr>
                <a:spLocks noChangeArrowheads="1"/>
              </p:cNvSpPr>
              <p:nvPr/>
            </p:nvSpPr>
            <p:spPr bwMode="auto">
              <a:xfrm flipH="1">
                <a:off x="8626514" y="1546225"/>
                <a:ext cx="72822" cy="11608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42" name="AutoShape 11"/>
              <p:cNvSpPr>
                <a:spLocks noChangeArrowheads="1"/>
              </p:cNvSpPr>
              <p:nvPr/>
            </p:nvSpPr>
            <p:spPr bwMode="auto">
              <a:xfrm flipH="1">
                <a:off x="6985990" y="1546225"/>
                <a:ext cx="72822" cy="11608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grpSp>
        <p:sp>
          <p:nvSpPr>
            <p:cNvPr id="166936" name="Text Box 14"/>
            <p:cNvSpPr txBox="1">
              <a:spLocks noChangeArrowheads="1"/>
            </p:cNvSpPr>
            <p:nvPr/>
          </p:nvSpPr>
          <p:spPr bwMode="gray">
            <a:xfrm>
              <a:off x="6928198" y="1453554"/>
              <a:ext cx="182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1400" b="1" i="1">
                  <a:solidFill>
                    <a:srgbClr val="FFFFFF"/>
                  </a:solidFill>
                  <a:latin typeface="Calibri" pitchFamily="34" charset="0"/>
                  <a:ea typeface="宋体" pitchFamily="2" charset="-122"/>
                </a:rPr>
                <a:t>Semptomatik</a:t>
              </a:r>
              <a:endParaRPr lang="en-US" altLang="zh-CN" sz="1400" b="1" i="1">
                <a:solidFill>
                  <a:srgbClr val="FFFFFF"/>
                </a:solidFill>
                <a:latin typeface="Calibri" pitchFamily="34" charset="0"/>
                <a:ea typeface="宋体" pitchFamily="2" charset="-122"/>
              </a:endParaRPr>
            </a:p>
          </p:txBody>
        </p:sp>
        <p:sp>
          <p:nvSpPr>
            <p:cNvPr id="21" name="AutoShape 9"/>
            <p:cNvSpPr>
              <a:spLocks noChangeArrowheads="1"/>
            </p:cNvSpPr>
            <p:nvPr/>
          </p:nvSpPr>
          <p:spPr bwMode="gray">
            <a:xfrm>
              <a:off x="6938539" y="1474191"/>
              <a:ext cx="1871742" cy="287345"/>
            </a:xfrm>
            <a:prstGeom prst="roundRect">
              <a:avLst>
                <a:gd name="adj" fmla="val 50000"/>
              </a:avLst>
            </a:prstGeom>
            <a:solidFill>
              <a:schemeClr val="accent1">
                <a:lumMod val="50000"/>
              </a:schemeClr>
            </a:solidFill>
            <a:ln w="9525">
              <a:noFill/>
              <a:round/>
              <a:headEnd/>
              <a:tailEnd/>
            </a:ln>
            <a:effectLst/>
          </p:spPr>
          <p:txBody>
            <a:bodyPr wrap="none" anchor="ctr"/>
            <a:lstStyle/>
            <a:p>
              <a:pPr algn="ctr">
                <a:defRPr/>
              </a:pPr>
              <a:r>
                <a:rPr lang="tr-TR" altLang="zh-CN" sz="1400" b="1" i="1" dirty="0">
                  <a:solidFill>
                    <a:srgbClr val="FFFFFF"/>
                  </a:solidFill>
                  <a:latin typeface="Calibri" pitchFamily="34" charset="0"/>
                </a:rPr>
                <a:t>Uzun Dönemli ASS</a:t>
              </a:r>
              <a:endParaRPr lang="zh-CN" altLang="en-US" sz="1400" b="1" i="1" dirty="0">
                <a:solidFill>
                  <a:srgbClr val="FFFFFF"/>
                </a:solidFill>
                <a:latin typeface="Calibri" pitchFamily="34" charset="0"/>
              </a:endParaRPr>
            </a:p>
          </p:txBody>
        </p:sp>
        <p:sp>
          <p:nvSpPr>
            <p:cNvPr id="166938" name="AutoShape 10"/>
            <p:cNvSpPr>
              <a:spLocks noChangeArrowheads="1"/>
            </p:cNvSpPr>
            <p:nvPr/>
          </p:nvSpPr>
          <p:spPr bwMode="auto">
            <a:xfrm flipH="1">
              <a:off x="8609738" y="1546225"/>
              <a:ext cx="68948"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39" name="AutoShape 11"/>
            <p:cNvSpPr>
              <a:spLocks noChangeArrowheads="1"/>
            </p:cNvSpPr>
            <p:nvPr/>
          </p:nvSpPr>
          <p:spPr bwMode="auto">
            <a:xfrm flipH="1">
              <a:off x="7056511" y="1546225"/>
              <a:ext cx="68948"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grpSp>
      <p:grpSp>
        <p:nvGrpSpPr>
          <p:cNvPr id="27" name="Grup 26"/>
          <p:cNvGrpSpPr>
            <a:grpSpLocks/>
          </p:cNvGrpSpPr>
          <p:nvPr/>
        </p:nvGrpSpPr>
        <p:grpSpPr bwMode="auto">
          <a:xfrm>
            <a:off x="3406775" y="2706688"/>
            <a:ext cx="2339975" cy="1617662"/>
            <a:chOff x="3444800" y="3843414"/>
            <a:chExt cx="2340000" cy="1617547"/>
          </a:xfrm>
        </p:grpSpPr>
        <p:sp>
          <p:nvSpPr>
            <p:cNvPr id="166930" name="AutoShape 8"/>
            <p:cNvSpPr>
              <a:spLocks noChangeArrowheads="1"/>
            </p:cNvSpPr>
            <p:nvPr/>
          </p:nvSpPr>
          <p:spPr bwMode="auto">
            <a:xfrm>
              <a:off x="3444800" y="4013277"/>
              <a:ext cx="2340000" cy="1447684"/>
            </a:xfrm>
            <a:prstGeom prst="roundRect">
              <a:avLst>
                <a:gd name="adj" fmla="val 4690"/>
              </a:avLst>
            </a:prstGeom>
            <a:noFill/>
            <a:ln w="25400">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171450" indent="-171450">
                <a:buFont typeface="Wingdings" pitchFamily="2" charset="2"/>
                <a:buChar char="q"/>
              </a:pPr>
              <a:endParaRPr lang="tr-TR" altLang="zh-CN" sz="1200" i="1">
                <a:solidFill>
                  <a:srgbClr val="000000"/>
                </a:solidFill>
                <a:latin typeface="Calibri" pitchFamily="34" charset="0"/>
              </a:endParaRPr>
            </a:p>
            <a:p>
              <a:pPr marL="171450" indent="-171450">
                <a:buFont typeface="Wingdings" pitchFamily="2" charset="2"/>
                <a:buChar char="ü"/>
              </a:pPr>
              <a:r>
                <a:rPr lang="tr-TR" altLang="zh-CN" sz="1200" i="1">
                  <a:solidFill>
                    <a:srgbClr val="000000"/>
                  </a:solidFill>
                  <a:latin typeface="Calibri" pitchFamily="34" charset="0"/>
                </a:rPr>
                <a:t>Yaş</a:t>
              </a:r>
            </a:p>
            <a:p>
              <a:pPr marL="171450" indent="-171450">
                <a:buFont typeface="Wingdings" pitchFamily="2" charset="2"/>
                <a:buChar char="ü"/>
              </a:pPr>
              <a:r>
                <a:rPr lang="tr-TR" altLang="zh-CN" sz="1200" i="1">
                  <a:solidFill>
                    <a:srgbClr val="000000"/>
                  </a:solidFill>
                  <a:latin typeface="Calibri" pitchFamily="34" charset="0"/>
                </a:rPr>
                <a:t>Cinsiyet</a:t>
              </a:r>
            </a:p>
            <a:p>
              <a:pPr marL="171450" indent="-171450">
                <a:buFont typeface="Wingdings" pitchFamily="2" charset="2"/>
                <a:buChar char="ü"/>
              </a:pPr>
              <a:r>
                <a:rPr lang="tr-TR" altLang="zh-CN" sz="1200" i="1">
                  <a:solidFill>
                    <a:srgbClr val="000000"/>
                  </a:solidFill>
                  <a:latin typeface="Calibri" pitchFamily="34" charset="0"/>
                </a:rPr>
                <a:t>Kişilik</a:t>
              </a:r>
            </a:p>
            <a:p>
              <a:pPr marL="171450" indent="-171450">
                <a:buFont typeface="Wingdings" pitchFamily="2" charset="2"/>
                <a:buChar char="ü"/>
              </a:pPr>
              <a:r>
                <a:rPr lang="tr-TR" altLang="zh-CN" sz="1200" i="1">
                  <a:solidFill>
                    <a:srgbClr val="000000"/>
                  </a:solidFill>
                  <a:latin typeface="Calibri" pitchFamily="34" charset="0"/>
                </a:rPr>
                <a:t>Stresi Algılama Biçimi</a:t>
              </a:r>
            </a:p>
            <a:p>
              <a:pPr marL="171450" indent="-171450">
                <a:buFont typeface="Wingdings" pitchFamily="2" charset="2"/>
                <a:buChar char="ü"/>
              </a:pPr>
              <a:r>
                <a:rPr lang="tr-TR" altLang="zh-CN" sz="1200" i="1">
                  <a:solidFill>
                    <a:srgbClr val="000000"/>
                  </a:solidFill>
                  <a:latin typeface="Calibri" pitchFamily="34" charset="0"/>
                </a:rPr>
                <a:t>Motivasyon Düzeyi</a:t>
              </a:r>
            </a:p>
            <a:p>
              <a:pPr marL="171450" indent="-171450">
                <a:buFont typeface="Wingdings" pitchFamily="2" charset="2"/>
                <a:buChar char="ü"/>
              </a:pPr>
              <a:r>
                <a:rPr lang="tr-TR" altLang="zh-CN" sz="1200" i="1">
                  <a:solidFill>
                    <a:srgbClr val="000000"/>
                  </a:solidFill>
                  <a:latin typeface="Calibri" pitchFamily="34" charset="0"/>
                </a:rPr>
                <a:t>Stresle Başa Çıkma Tarzı</a:t>
              </a:r>
            </a:p>
          </p:txBody>
        </p:sp>
        <p:sp>
          <p:nvSpPr>
            <p:cNvPr id="166931" name="AutoShape 9"/>
            <p:cNvSpPr>
              <a:spLocks noChangeArrowheads="1"/>
            </p:cNvSpPr>
            <p:nvPr/>
          </p:nvSpPr>
          <p:spPr bwMode="gray">
            <a:xfrm>
              <a:off x="3628328" y="3860877"/>
              <a:ext cx="1899836" cy="287338"/>
            </a:xfrm>
            <a:prstGeom prst="roundRect">
              <a:avLst>
                <a:gd name="adj" fmla="val 50000"/>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32" name="AutoShape 10"/>
            <p:cNvSpPr>
              <a:spLocks noChangeArrowheads="1"/>
            </p:cNvSpPr>
            <p:nvPr/>
          </p:nvSpPr>
          <p:spPr bwMode="auto">
            <a:xfrm flipH="1">
              <a:off x="5371420" y="3932314"/>
              <a:ext cx="72822"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33" name="AutoShape 11"/>
            <p:cNvSpPr>
              <a:spLocks noChangeArrowheads="1"/>
            </p:cNvSpPr>
            <p:nvPr/>
          </p:nvSpPr>
          <p:spPr bwMode="auto">
            <a:xfrm flipH="1">
              <a:off x="3720852" y="3932314"/>
              <a:ext cx="72822"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b="1" i="1">
                <a:solidFill>
                  <a:srgbClr val="000000"/>
                </a:solidFill>
                <a:latin typeface="Calibri" pitchFamily="34" charset="0"/>
                <a:ea typeface="宋体" pitchFamily="2" charset="-122"/>
              </a:endParaRPr>
            </a:p>
          </p:txBody>
        </p:sp>
        <p:sp>
          <p:nvSpPr>
            <p:cNvPr id="166934" name="Text Box 14"/>
            <p:cNvSpPr txBox="1">
              <a:spLocks noChangeArrowheads="1"/>
            </p:cNvSpPr>
            <p:nvPr/>
          </p:nvSpPr>
          <p:spPr bwMode="gray">
            <a:xfrm>
              <a:off x="3631178" y="3843414"/>
              <a:ext cx="1881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1400" b="1" i="1">
                  <a:solidFill>
                    <a:srgbClr val="FFFFFF"/>
                  </a:solidFill>
                  <a:latin typeface="Calibri" pitchFamily="34" charset="0"/>
                  <a:ea typeface="宋体" pitchFamily="2" charset="-122"/>
                </a:rPr>
                <a:t>Kişisel Özellikler</a:t>
              </a:r>
              <a:endParaRPr lang="en-US" altLang="zh-CN" sz="1400" b="1" i="1">
                <a:solidFill>
                  <a:srgbClr val="FFFFFF"/>
                </a:solidFill>
                <a:latin typeface="Calibri" pitchFamily="34" charset="0"/>
                <a:ea typeface="宋体" pitchFamily="2" charset="-122"/>
              </a:endParaRPr>
            </a:p>
          </p:txBody>
        </p:sp>
      </p:grpSp>
      <p:cxnSp>
        <p:nvCxnSpPr>
          <p:cNvPr id="33" name="Dirsek Bağlayıcısı 32"/>
          <p:cNvCxnSpPr/>
          <p:nvPr/>
        </p:nvCxnSpPr>
        <p:spPr>
          <a:xfrm rot="10800000" flipV="1">
            <a:off x="2446338" y="1844675"/>
            <a:ext cx="936625" cy="2555875"/>
          </a:xfrm>
          <a:prstGeom prst="bentConnector2">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34" name="Metin kutusu 33"/>
          <p:cNvSpPr txBox="1">
            <a:spLocks noChangeArrowheads="1"/>
          </p:cNvSpPr>
          <p:nvPr/>
        </p:nvSpPr>
        <p:spPr bwMode="auto">
          <a:xfrm>
            <a:off x="942975" y="6086475"/>
            <a:ext cx="7267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600" i="1">
                <a:solidFill>
                  <a:srgbClr val="000000"/>
                </a:solidFill>
                <a:latin typeface="Calibri" pitchFamily="34" charset="0"/>
              </a:rPr>
              <a:t>«Üç boyutlu işin gerekleri-İşi denetleme olanakları-Sosyal destek modeli / </a:t>
            </a:r>
            <a:r>
              <a:rPr lang="tr-TR" sz="1600" b="1" i="1">
                <a:solidFill>
                  <a:srgbClr val="000000"/>
                </a:solidFill>
                <a:latin typeface="Calibri" pitchFamily="34" charset="0"/>
              </a:rPr>
              <a:t>Karasek</a:t>
            </a:r>
            <a:r>
              <a:rPr lang="tr-TR" sz="1600" i="1">
                <a:solidFill>
                  <a:srgbClr val="000000"/>
                </a:solidFill>
                <a:latin typeface="Calibri" pitchFamily="34" charset="0"/>
              </a:rPr>
              <a:t>» </a:t>
            </a:r>
          </a:p>
        </p:txBody>
      </p:sp>
      <p:grpSp>
        <p:nvGrpSpPr>
          <p:cNvPr id="35" name="Grup 34"/>
          <p:cNvGrpSpPr>
            <a:grpSpLocks/>
          </p:cNvGrpSpPr>
          <p:nvPr/>
        </p:nvGrpSpPr>
        <p:grpSpPr bwMode="auto">
          <a:xfrm>
            <a:off x="5737225" y="3189288"/>
            <a:ext cx="931863" cy="466725"/>
            <a:chOff x="5699381" y="3227341"/>
            <a:chExt cx="932400" cy="467327"/>
          </a:xfrm>
        </p:grpSpPr>
        <p:sp>
          <p:nvSpPr>
            <p:cNvPr id="166928" name="Metin kutusu 35"/>
            <p:cNvSpPr txBox="1">
              <a:spLocks noChangeArrowheads="1"/>
            </p:cNvSpPr>
            <p:nvPr/>
          </p:nvSpPr>
          <p:spPr bwMode="auto">
            <a:xfrm>
              <a:off x="5699381" y="3227341"/>
              <a:ext cx="5725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1100" i="1">
                  <a:solidFill>
                    <a:srgbClr val="000000"/>
                  </a:solidFill>
                  <a:latin typeface="Calibri" pitchFamily="34" charset="0"/>
                </a:rPr>
                <a:t>(+) (–)  </a:t>
              </a:r>
            </a:p>
          </p:txBody>
        </p:sp>
        <p:cxnSp>
          <p:nvCxnSpPr>
            <p:cNvPr id="37" name="Dirsek Bağlayıcısı 36"/>
            <p:cNvCxnSpPr/>
            <p:nvPr/>
          </p:nvCxnSpPr>
          <p:spPr>
            <a:xfrm>
              <a:off x="5731149" y="3489616"/>
              <a:ext cx="900632" cy="205052"/>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grpSp>
      <p:cxnSp>
        <p:nvCxnSpPr>
          <p:cNvPr id="38" name="Dirsek Bağlayıcısı 37"/>
          <p:cNvCxnSpPr/>
          <p:nvPr/>
        </p:nvCxnSpPr>
        <p:spPr>
          <a:xfrm rot="16200000" flipH="1">
            <a:off x="4972050" y="2638425"/>
            <a:ext cx="2555875" cy="936625"/>
          </a:xfrm>
          <a:prstGeom prst="bentConnector3">
            <a:avLst>
              <a:gd name="adj1" fmla="val 622"/>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grpSp>
        <p:nvGrpSpPr>
          <p:cNvPr id="39" name="Grup 38"/>
          <p:cNvGrpSpPr>
            <a:grpSpLocks/>
          </p:cNvGrpSpPr>
          <p:nvPr/>
        </p:nvGrpSpPr>
        <p:grpSpPr bwMode="auto">
          <a:xfrm>
            <a:off x="2479675" y="3209925"/>
            <a:ext cx="939800" cy="457200"/>
            <a:chOff x="2460416" y="3209755"/>
            <a:chExt cx="940538" cy="457285"/>
          </a:xfrm>
        </p:grpSpPr>
        <p:cxnSp>
          <p:nvCxnSpPr>
            <p:cNvPr id="40" name="Dirsek Bağlayıcısı 39"/>
            <p:cNvCxnSpPr/>
            <p:nvPr/>
          </p:nvCxnSpPr>
          <p:spPr>
            <a:xfrm rot="10800000" flipV="1">
              <a:off x="2460416" y="3462215"/>
              <a:ext cx="899231" cy="204825"/>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66927" name="Metin kutusu 40"/>
            <p:cNvSpPr txBox="1">
              <a:spLocks noChangeArrowheads="1"/>
            </p:cNvSpPr>
            <p:nvPr/>
          </p:nvSpPr>
          <p:spPr bwMode="auto">
            <a:xfrm>
              <a:off x="2828386" y="3209755"/>
              <a:ext cx="5725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tr-TR" sz="1100" i="1">
                  <a:solidFill>
                    <a:srgbClr val="000000"/>
                  </a:solidFill>
                  <a:latin typeface="Calibri" pitchFamily="34" charset="0"/>
                </a:rPr>
                <a:t>(+) (–)  </a:t>
              </a:r>
            </a:p>
          </p:txBody>
        </p:sp>
      </p:grpSp>
      <p:cxnSp>
        <p:nvCxnSpPr>
          <p:cNvPr id="42" name="Dirsek Bağlayıcısı 41"/>
          <p:cNvCxnSpPr/>
          <p:nvPr/>
        </p:nvCxnSpPr>
        <p:spPr>
          <a:xfrm>
            <a:off x="3911600" y="5251450"/>
            <a:ext cx="1368425" cy="20478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41"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67940" name="Rectangle 55"/>
          <p:cNvSpPr>
            <a:spLocks noChangeArrowheads="1"/>
          </p:cNvSpPr>
          <p:nvPr/>
        </p:nvSpPr>
        <p:spPr bwMode="gray">
          <a:xfrm>
            <a:off x="465296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a:solidFill>
                  <a:srgbClr val="FFFFFF"/>
                </a:solidFill>
                <a:latin typeface="Calibri" pitchFamily="34" charset="0"/>
              </a:rPr>
              <a:t>Anksiyete</a:t>
            </a:r>
          </a:p>
        </p:txBody>
      </p:sp>
      <p:sp>
        <p:nvSpPr>
          <p:cNvPr id="167941" name="Rectangle 5"/>
          <p:cNvSpPr>
            <a:spLocks noChangeArrowheads="1"/>
          </p:cNvSpPr>
          <p:nvPr/>
        </p:nvSpPr>
        <p:spPr bwMode="gray">
          <a:xfrm>
            <a:off x="4652963"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C00000"/>
                </a:solidFill>
                <a:latin typeface="Calibri" pitchFamily="34" charset="0"/>
              </a:rPr>
              <a:t>Aşırı iş yükü, hızlı tempo, son teslim tarihi baskısı, </a:t>
            </a:r>
            <a:r>
              <a:rPr lang="tr-TR" sz="2000" b="1" i="1">
                <a:solidFill>
                  <a:srgbClr val="000000"/>
                </a:solidFill>
                <a:latin typeface="Calibri" pitchFamily="34" charset="0"/>
              </a:rPr>
              <a:t>işçinin işini denetleyememesi ile </a:t>
            </a:r>
            <a:r>
              <a:rPr lang="tr-TR" sz="2000" b="1" i="1">
                <a:solidFill>
                  <a:srgbClr val="C00000"/>
                </a:solidFill>
                <a:latin typeface="Calibri" pitchFamily="34" charset="0"/>
              </a:rPr>
              <a:t>işçinin </a:t>
            </a:r>
            <a:r>
              <a:rPr lang="tr-TR" sz="2000" b="1" i="1">
                <a:solidFill>
                  <a:srgbClr val="000000"/>
                </a:solidFill>
                <a:latin typeface="Calibri" pitchFamily="34" charset="0"/>
              </a:rPr>
              <a:t>kalıtımsal, gelişimsel ve kişilik </a:t>
            </a:r>
            <a:r>
              <a:rPr lang="tr-TR" sz="2000" b="1" i="1">
                <a:solidFill>
                  <a:srgbClr val="C00000"/>
                </a:solidFill>
                <a:latin typeface="Calibri" pitchFamily="34" charset="0"/>
              </a:rPr>
              <a:t>yapısı etkileşerek </a:t>
            </a:r>
            <a:r>
              <a:rPr lang="tr-TR" sz="2000" b="1" i="1">
                <a:solidFill>
                  <a:srgbClr val="000000"/>
                </a:solidFill>
                <a:latin typeface="Calibri" pitchFamily="34" charset="0"/>
              </a:rPr>
              <a:t>sorun ortaya çıkarır. </a:t>
            </a:r>
          </a:p>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İşten çıkarma ya da söylentileri, küresel rekabet, yeniden yapılanma gibi kurumsal etmenler işçinin sürekli bir işi olacağı </a:t>
            </a:r>
            <a:r>
              <a:rPr lang="tr-TR" sz="1600" b="1" i="1">
                <a:solidFill>
                  <a:srgbClr val="000000"/>
                </a:solidFill>
                <a:latin typeface="Calibri" pitchFamily="34" charset="0"/>
              </a:rPr>
              <a:t>duygusunu erozyona uğratarak </a:t>
            </a:r>
            <a:r>
              <a:rPr lang="tr-TR" sz="1600" i="1">
                <a:solidFill>
                  <a:srgbClr val="000000"/>
                </a:solidFill>
                <a:latin typeface="Calibri" pitchFamily="34" charset="0"/>
              </a:rPr>
              <a:t>işe bağlı anksiyeteye katkıda bulunur. </a:t>
            </a:r>
          </a:p>
          <a:p>
            <a:pPr algn="ctr">
              <a:lnSpc>
                <a:spcPct val="90000"/>
              </a:lnSpc>
              <a:spcAft>
                <a:spcPct val="20000"/>
              </a:spcAft>
              <a:buClr>
                <a:srgbClr val="292929"/>
              </a:buClr>
            </a:pPr>
            <a:r>
              <a:rPr lang="tr-TR" sz="1600" i="1">
                <a:solidFill>
                  <a:srgbClr val="000000"/>
                </a:solidFill>
                <a:latin typeface="Calibri" pitchFamily="34" charset="0"/>
              </a:rPr>
              <a:t>İşçilerin iş üzerindeki denetimlerini ve karar verme yetkilerini arttıran daha yatay bir yapılanma, işe bağlı anksiyete bozukluklarının önlenmesi ve işçinin iyilik halinin geliştirilmesinde yaşamsal öneme sahiptir. </a:t>
            </a:r>
          </a:p>
        </p:txBody>
      </p:sp>
      <p:sp>
        <p:nvSpPr>
          <p:cNvPr id="167942" name="Rectangle 55"/>
          <p:cNvSpPr>
            <a:spLocks noChangeArrowheads="1"/>
          </p:cNvSpPr>
          <p:nvPr/>
        </p:nvSpPr>
        <p:spPr bwMode="gray">
          <a:xfrm>
            <a:off x="185738"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a:solidFill>
                  <a:srgbClr val="FFFFFF"/>
                </a:solidFill>
                <a:latin typeface="Calibri" pitchFamily="34" charset="0"/>
              </a:rPr>
              <a:t>Depresyon</a:t>
            </a:r>
          </a:p>
        </p:txBody>
      </p:sp>
      <p:sp>
        <p:nvSpPr>
          <p:cNvPr id="167943" name="Rectangle 5"/>
          <p:cNvSpPr>
            <a:spLocks noChangeArrowheads="1"/>
          </p:cNvSpPr>
          <p:nvPr/>
        </p:nvSpPr>
        <p:spPr bwMode="gray">
          <a:xfrm>
            <a:off x="185738"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İşin sürdürülebilmesi için </a:t>
            </a:r>
            <a:r>
              <a:rPr lang="tr-TR" sz="2000" b="1" i="1">
                <a:solidFill>
                  <a:srgbClr val="C00000"/>
                </a:solidFill>
                <a:latin typeface="Calibri" pitchFamily="34" charset="0"/>
              </a:rPr>
              <a:t>isteğin bastırılması ve sıkıntıya direnilmesi </a:t>
            </a:r>
            <a:r>
              <a:rPr lang="tr-TR" sz="2000" b="1" i="1">
                <a:solidFill>
                  <a:srgbClr val="000000"/>
                </a:solidFill>
                <a:latin typeface="Calibri" pitchFamily="34" charset="0"/>
              </a:rPr>
              <a:t>sıklıkla depresyona yol açar.</a:t>
            </a:r>
          </a:p>
          <a:p>
            <a:pPr algn="ctr">
              <a:lnSpc>
                <a:spcPct val="90000"/>
              </a:lnSpc>
              <a:spcAft>
                <a:spcPct val="20000"/>
              </a:spcAft>
              <a:buClr>
                <a:srgbClr val="292929"/>
              </a:buClr>
            </a:pPr>
            <a:endParaRPr lang="tr-TR" sz="2000"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Depresyon iş ile ilişkili en önemli akıl sağlığı sorunudur.</a:t>
            </a:r>
            <a:r>
              <a:rPr lang="tr-TR" sz="2000" i="1">
                <a:solidFill>
                  <a:srgbClr val="000000"/>
                </a:solidFill>
                <a:latin typeface="Calibri" pitchFamily="34" charset="0"/>
              </a:rPr>
              <a:t> İşe bağlı psikososyal risk etmenlerinin pek çoğu depresyona yol açabilir.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“Benin, değersizleşmesi, toplumsal ilişkilerden ve çoğu etkinlikten zevk almama akut depresyon öncesi durumu tanımlayan, tıbbi muayeneyi, ilaç kullanımını gerektiren ve işten kalmaya yol açan genel bulgulardır.”</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68964" name="Rectangle 55"/>
          <p:cNvSpPr>
            <a:spLocks noChangeArrowheads="1"/>
          </p:cNvSpPr>
          <p:nvPr/>
        </p:nvSpPr>
        <p:spPr bwMode="gray">
          <a:xfrm>
            <a:off x="465296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r>
              <a:rPr lang="tr-TR" sz="2400" b="1" i="1">
                <a:solidFill>
                  <a:srgbClr val="FFFFFF"/>
                </a:solidFill>
                <a:latin typeface="Calibri" pitchFamily="34" charset="0"/>
              </a:rPr>
              <a:t>Nevrozlar</a:t>
            </a:r>
            <a:endParaRPr lang="en-GB" sz="2400" b="1" i="1">
              <a:solidFill>
                <a:srgbClr val="FFFFFF"/>
              </a:solidFill>
              <a:latin typeface="Calibri" pitchFamily="34" charset="0"/>
            </a:endParaRPr>
          </a:p>
        </p:txBody>
      </p:sp>
      <p:sp>
        <p:nvSpPr>
          <p:cNvPr id="7" name="Rectangle 5"/>
          <p:cNvSpPr>
            <a:spLocks noChangeArrowheads="1"/>
          </p:cNvSpPr>
          <p:nvPr/>
        </p:nvSpPr>
        <p:spPr bwMode="gray">
          <a:xfrm>
            <a:off x="4652963"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C00000"/>
                </a:solidFill>
                <a:latin typeface="Calibri" pitchFamily="34" charset="0"/>
              </a:rPr>
              <a:t>Telefon santrallerinde, yazı, hesap makinesi </a:t>
            </a:r>
            <a:r>
              <a:rPr lang="tr-TR" sz="2000" b="1" i="1">
                <a:solidFill>
                  <a:srgbClr val="000000"/>
                </a:solidFill>
                <a:latin typeface="Calibri" pitchFamily="34" charset="0"/>
              </a:rPr>
              <a:t>ve bilgisayarla çalışanlarda tanımlanmış olan iş nevrozları</a:t>
            </a:r>
          </a:p>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i="1">
                <a:solidFill>
                  <a:srgbClr val="000000"/>
                </a:solidFill>
                <a:latin typeface="Calibri" pitchFamily="34" charset="0"/>
              </a:rPr>
              <a:t>WC’de sifon çekerken; sıradaki kişi, kesiyorum, telefon bilgi işlem merkezi, dinliyorum… </a:t>
            </a:r>
          </a:p>
          <a:p>
            <a:pPr>
              <a:lnSpc>
                <a:spcPct val="90000"/>
              </a:lnSpc>
              <a:spcAft>
                <a:spcPct val="20000"/>
              </a:spcAft>
              <a:buClr>
                <a:srgbClr val="292929"/>
              </a:buClr>
            </a:pPr>
            <a:r>
              <a:rPr lang="tr-TR" i="1">
                <a:solidFill>
                  <a:srgbClr val="000000"/>
                </a:solidFill>
                <a:latin typeface="Calibri" pitchFamily="34" charset="0"/>
              </a:rPr>
              <a:t>Bu nevrozlarda;</a:t>
            </a:r>
          </a:p>
          <a:p>
            <a:pPr>
              <a:lnSpc>
                <a:spcPct val="90000"/>
              </a:lnSpc>
              <a:spcAft>
                <a:spcPct val="20000"/>
              </a:spcAft>
              <a:buClr>
                <a:srgbClr val="292929"/>
              </a:buClr>
              <a:buFont typeface="Wingdings" pitchFamily="2" charset="2"/>
              <a:buChar char="ü"/>
            </a:pPr>
            <a:r>
              <a:rPr lang="tr-TR" b="1" i="1">
                <a:solidFill>
                  <a:srgbClr val="000000"/>
                </a:solidFill>
                <a:latin typeface="Calibri" pitchFamily="34" charset="0"/>
              </a:rPr>
              <a:t>Uyku bozuklukları</a:t>
            </a:r>
          </a:p>
          <a:p>
            <a:pPr>
              <a:lnSpc>
                <a:spcPct val="90000"/>
              </a:lnSpc>
              <a:spcAft>
                <a:spcPct val="20000"/>
              </a:spcAft>
              <a:buClr>
                <a:srgbClr val="292929"/>
              </a:buClr>
              <a:buFont typeface="Wingdings" pitchFamily="2" charset="2"/>
              <a:buChar char="ü"/>
            </a:pPr>
            <a:r>
              <a:rPr lang="tr-TR" b="1" i="1">
                <a:solidFill>
                  <a:srgbClr val="000000"/>
                </a:solidFill>
                <a:latin typeface="Calibri" pitchFamily="34" charset="0"/>
              </a:rPr>
              <a:t>Mizaç bozuklukları </a:t>
            </a:r>
          </a:p>
          <a:p>
            <a:pPr>
              <a:lnSpc>
                <a:spcPct val="90000"/>
              </a:lnSpc>
              <a:spcAft>
                <a:spcPct val="20000"/>
              </a:spcAft>
              <a:buClr>
                <a:srgbClr val="292929"/>
              </a:buClr>
              <a:buFont typeface="Wingdings" pitchFamily="2" charset="2"/>
              <a:buChar char="ü"/>
            </a:pPr>
            <a:r>
              <a:rPr lang="tr-TR" b="1" i="1">
                <a:solidFill>
                  <a:srgbClr val="000000"/>
                </a:solidFill>
                <a:latin typeface="Calibri" pitchFamily="34" charset="0"/>
              </a:rPr>
              <a:t>Genel-yaygın sinirsel yorgunluk sendromu</a:t>
            </a:r>
          </a:p>
          <a:p>
            <a:pPr>
              <a:lnSpc>
                <a:spcPct val="90000"/>
              </a:lnSpc>
              <a:spcAft>
                <a:spcPct val="20000"/>
              </a:spcAft>
              <a:buClr>
                <a:srgbClr val="292929"/>
              </a:buClr>
              <a:buFont typeface="Wingdings" pitchFamily="2" charset="2"/>
              <a:buChar char="ü"/>
            </a:pPr>
            <a:r>
              <a:rPr lang="tr-TR" b="1" i="1">
                <a:solidFill>
                  <a:srgbClr val="000000"/>
                </a:solidFill>
                <a:latin typeface="Calibri" pitchFamily="34" charset="0"/>
              </a:rPr>
              <a:t>Mesleki lapsuslar (hatalar)</a:t>
            </a:r>
          </a:p>
          <a:p>
            <a:pPr>
              <a:lnSpc>
                <a:spcPct val="90000"/>
              </a:lnSpc>
              <a:spcAft>
                <a:spcPct val="20000"/>
              </a:spcAft>
              <a:buClr>
                <a:srgbClr val="292929"/>
              </a:buClr>
            </a:pPr>
            <a:r>
              <a:rPr lang="tr-TR" b="1" i="1">
                <a:solidFill>
                  <a:srgbClr val="000000"/>
                </a:solidFill>
                <a:latin typeface="Calibri" pitchFamily="34" charset="0"/>
              </a:rPr>
              <a:t> 	………………………….görülür</a:t>
            </a:r>
          </a:p>
        </p:txBody>
      </p:sp>
      <p:sp>
        <p:nvSpPr>
          <p:cNvPr id="168966" name="Rectangle 55"/>
          <p:cNvSpPr>
            <a:spLocks noChangeArrowheads="1"/>
          </p:cNvSpPr>
          <p:nvPr/>
        </p:nvSpPr>
        <p:spPr bwMode="gray">
          <a:xfrm>
            <a:off x="185738"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a:solidFill>
                  <a:srgbClr val="FFFFFF"/>
                </a:solidFill>
                <a:latin typeface="Calibri" pitchFamily="34" charset="0"/>
              </a:rPr>
              <a:t>Psişik Bozukluklar </a:t>
            </a:r>
          </a:p>
        </p:txBody>
      </p:sp>
      <p:sp>
        <p:nvSpPr>
          <p:cNvPr id="168967" name="Rectangle 5"/>
          <p:cNvSpPr>
            <a:spLocks noChangeArrowheads="1"/>
          </p:cNvSpPr>
          <p:nvPr/>
        </p:nvSpPr>
        <p:spPr bwMode="gray">
          <a:xfrm>
            <a:off x="185738"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MSS’ni tutan pek çok </a:t>
            </a:r>
            <a:r>
              <a:rPr lang="tr-TR" sz="2000" b="1" i="1">
                <a:solidFill>
                  <a:srgbClr val="C00000"/>
                </a:solidFill>
                <a:latin typeface="Calibri" pitchFamily="34" charset="0"/>
              </a:rPr>
              <a:t>kimyasal madde</a:t>
            </a:r>
            <a:r>
              <a:rPr lang="tr-TR" sz="2000" b="1" i="1">
                <a:solidFill>
                  <a:srgbClr val="000000"/>
                </a:solidFill>
                <a:latin typeface="Calibri" pitchFamily="34" charset="0"/>
              </a:rPr>
              <a:t> bazı mental bozuklukları tetikleyebilir. </a:t>
            </a:r>
          </a:p>
          <a:p>
            <a:pPr algn="ctr">
              <a:lnSpc>
                <a:spcPct val="90000"/>
              </a:lnSpc>
              <a:spcAft>
                <a:spcPct val="20000"/>
              </a:spcAft>
              <a:buClr>
                <a:srgbClr val="292929"/>
              </a:buClr>
            </a:pPr>
            <a:endParaRPr lang="tr-TR" sz="1600" i="1">
              <a:solidFill>
                <a:srgbClr val="000000"/>
              </a:solidFill>
              <a:latin typeface="Calibri" pitchFamily="34" charset="0"/>
            </a:endParaRPr>
          </a:p>
          <a:p>
            <a:pPr algn="ctr">
              <a:lnSpc>
                <a:spcPct val="90000"/>
              </a:lnSpc>
              <a:spcAft>
                <a:spcPct val="20000"/>
              </a:spcAft>
              <a:buClr>
                <a:srgbClr val="292929"/>
              </a:buClr>
            </a:pPr>
            <a:r>
              <a:rPr lang="tr-TR" b="1" i="1">
                <a:solidFill>
                  <a:srgbClr val="000000"/>
                </a:solidFill>
                <a:latin typeface="Calibri" pitchFamily="34" charset="0"/>
              </a:rPr>
              <a:t>Cıva, kurşun, </a:t>
            </a:r>
            <a:r>
              <a:rPr lang="tr-TR" i="1">
                <a:solidFill>
                  <a:srgbClr val="000000"/>
                </a:solidFill>
                <a:latin typeface="Calibri" pitchFamily="34" charset="0"/>
              </a:rPr>
              <a:t>karbonmonoksit, klorlu çözücüler, iyonizan ışınlar, yükseklik, derinlik, bakteri ve virüsler gibi etmenlerin yol açtığı akut ya da kronik ensefalopatiler genellikle geri döner. </a:t>
            </a:r>
          </a:p>
          <a:p>
            <a:pPr algn="ctr">
              <a:lnSpc>
                <a:spcPct val="90000"/>
              </a:lnSpc>
              <a:spcAft>
                <a:spcPct val="20000"/>
              </a:spcAft>
              <a:buClr>
                <a:srgbClr val="292929"/>
              </a:buClr>
            </a:pPr>
            <a:endParaRPr lang="tr-TR" i="1">
              <a:solidFill>
                <a:srgbClr val="000000"/>
              </a:solidFill>
              <a:latin typeface="Calibri" pitchFamily="34" charset="0"/>
            </a:endParaRPr>
          </a:p>
          <a:p>
            <a:pPr algn="ctr">
              <a:lnSpc>
                <a:spcPct val="90000"/>
              </a:lnSpc>
              <a:spcAft>
                <a:spcPct val="20000"/>
              </a:spcAft>
              <a:buClr>
                <a:srgbClr val="292929"/>
              </a:buClr>
            </a:pPr>
            <a:r>
              <a:rPr lang="tr-TR" b="1" i="1">
                <a:solidFill>
                  <a:srgbClr val="000000"/>
                </a:solidFill>
                <a:latin typeface="Calibri" pitchFamily="34" charset="0"/>
              </a:rPr>
              <a:t>Örneğin;</a:t>
            </a:r>
          </a:p>
          <a:p>
            <a:pPr algn="ctr">
              <a:lnSpc>
                <a:spcPct val="90000"/>
              </a:lnSpc>
              <a:spcAft>
                <a:spcPct val="20000"/>
              </a:spcAft>
              <a:buClr>
                <a:srgbClr val="292929"/>
              </a:buClr>
            </a:pPr>
            <a:r>
              <a:rPr lang="tr-TR" i="1">
                <a:solidFill>
                  <a:srgbClr val="000000"/>
                </a:solidFill>
                <a:latin typeface="Calibri" pitchFamily="34" charset="0"/>
              </a:rPr>
              <a:t>«Şapka sanayiinde cıvanın işçilerde psikoza neden olduğu saptanmış ve </a:t>
            </a:r>
            <a:r>
              <a:rPr lang="tr-TR" b="1" i="1">
                <a:solidFill>
                  <a:srgbClr val="000000"/>
                </a:solidFill>
                <a:latin typeface="Calibri" pitchFamily="34" charset="0"/>
              </a:rPr>
              <a:t>“çılgın şapkacı psikozu” </a:t>
            </a:r>
            <a:r>
              <a:rPr lang="tr-TR" i="1">
                <a:solidFill>
                  <a:srgbClr val="000000"/>
                </a:solidFill>
                <a:latin typeface="Calibri" pitchFamily="34" charset="0"/>
              </a:rPr>
              <a:t>olarak isimlendirilmiştir.» </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69988" name="Rectangle 55"/>
          <p:cNvSpPr>
            <a:spLocks noChangeArrowheads="1"/>
          </p:cNvSpPr>
          <p:nvPr/>
        </p:nvSpPr>
        <p:spPr bwMode="gray">
          <a:xfrm>
            <a:off x="465296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a:solidFill>
                  <a:srgbClr val="FFFFFF"/>
                </a:solidFill>
                <a:latin typeface="Calibri" pitchFamily="34" charset="0"/>
              </a:rPr>
              <a:t>Tatil, Emeklilik, İşsizlik Psikopati</a:t>
            </a:r>
          </a:p>
        </p:txBody>
      </p:sp>
      <p:sp>
        <p:nvSpPr>
          <p:cNvPr id="169989" name="Rectangle 5"/>
          <p:cNvSpPr>
            <a:spLocks noChangeArrowheads="1"/>
          </p:cNvSpPr>
          <p:nvPr/>
        </p:nvSpPr>
        <p:spPr bwMode="gray">
          <a:xfrm>
            <a:off x="4652963"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C00000"/>
                </a:solidFill>
                <a:latin typeface="Calibri" pitchFamily="34" charset="0"/>
              </a:rPr>
              <a:t>Psişik işleyiş bastırılmış</a:t>
            </a:r>
            <a:r>
              <a:rPr lang="tr-TR" sz="2000" b="1" i="1">
                <a:solidFill>
                  <a:srgbClr val="000000"/>
                </a:solidFill>
                <a:latin typeface="Calibri" pitchFamily="34" charset="0"/>
              </a:rPr>
              <a:t> olduğu için bu koşullanmanın kırılması, isteği ve bilinci yeniden güdüler ve </a:t>
            </a:r>
            <a:r>
              <a:rPr lang="tr-TR" sz="2000" b="1" i="1">
                <a:solidFill>
                  <a:srgbClr val="C00000"/>
                </a:solidFill>
                <a:latin typeface="Calibri" pitchFamily="34" charset="0"/>
              </a:rPr>
              <a:t>ağır bir psişik acıyı </a:t>
            </a:r>
            <a:r>
              <a:rPr lang="tr-TR" sz="2000" b="1" i="1">
                <a:solidFill>
                  <a:srgbClr val="000000"/>
                </a:solidFill>
                <a:latin typeface="Calibri" pitchFamily="34" charset="0"/>
              </a:rPr>
              <a:t>tetikler. </a:t>
            </a:r>
          </a:p>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endParaRPr lang="tr-TR" sz="1600" i="1">
              <a:solidFill>
                <a:srgbClr val="000000"/>
              </a:solidFill>
              <a:latin typeface="Calibri" pitchFamily="34" charset="0"/>
            </a:endParaRPr>
          </a:p>
          <a:p>
            <a:pPr algn="ctr">
              <a:lnSpc>
                <a:spcPct val="90000"/>
              </a:lnSpc>
              <a:spcAft>
                <a:spcPct val="20000"/>
              </a:spcAft>
              <a:buClr>
                <a:srgbClr val="292929"/>
              </a:buClr>
            </a:pPr>
            <a:r>
              <a:rPr lang="tr-TR" i="1">
                <a:solidFill>
                  <a:srgbClr val="000000"/>
                </a:solidFill>
                <a:latin typeface="Calibri" pitchFamily="34" charset="0"/>
              </a:rPr>
              <a:t>Çalışan bir işçinin olağan psişik işleyişine kavuşması için günlerce, haftalarca dinlenmesi gerekir, bu aşama gerçekleştiğinde ise, kendi isteği karşısında şaşkınlığa kapılmak gibi ağır bir psişik gerçekle yüzleşir.</a:t>
            </a:r>
          </a:p>
        </p:txBody>
      </p:sp>
      <p:sp>
        <p:nvSpPr>
          <p:cNvPr id="169990" name="Rectangle 55"/>
          <p:cNvSpPr>
            <a:spLocks noChangeArrowheads="1"/>
          </p:cNvSpPr>
          <p:nvPr/>
        </p:nvSpPr>
        <p:spPr bwMode="gray">
          <a:xfrm>
            <a:off x="185738"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a:solidFill>
                  <a:srgbClr val="FFFFFF"/>
                </a:solidFill>
                <a:latin typeface="Calibri" pitchFamily="34" charset="0"/>
              </a:rPr>
              <a:t>Doyumsuzluk</a:t>
            </a:r>
          </a:p>
        </p:txBody>
      </p:sp>
      <p:sp>
        <p:nvSpPr>
          <p:cNvPr id="169991" name="Rectangle 5"/>
          <p:cNvSpPr>
            <a:spLocks noChangeArrowheads="1"/>
          </p:cNvSpPr>
          <p:nvPr/>
        </p:nvSpPr>
        <p:spPr bwMode="gray">
          <a:xfrm>
            <a:off x="185738"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Doyumsuzluk </a:t>
            </a:r>
            <a:r>
              <a:rPr lang="tr-TR" sz="2000" b="1" i="1">
                <a:solidFill>
                  <a:srgbClr val="C00000"/>
                </a:solidFill>
                <a:latin typeface="Calibri" pitchFamily="34" charset="0"/>
              </a:rPr>
              <a:t>kişinin yapısı, </a:t>
            </a:r>
            <a:r>
              <a:rPr lang="tr-TR" sz="2000" b="1" i="1">
                <a:solidFill>
                  <a:srgbClr val="000000"/>
                </a:solidFill>
                <a:latin typeface="Calibri" pitchFamily="34" charset="0"/>
              </a:rPr>
              <a:t>tarihsel geçmişi, tıbbi ve psikiyatrik öyküsü ile bağlantılı olarak; </a:t>
            </a:r>
            <a:r>
              <a:rPr lang="tr-TR" sz="2000" b="1" i="1">
                <a:solidFill>
                  <a:srgbClr val="C00000"/>
                </a:solidFill>
                <a:latin typeface="Calibri" pitchFamily="34" charset="0"/>
              </a:rPr>
              <a:t>«Perseküsyon Sendromu»</a:t>
            </a:r>
            <a:r>
              <a:rPr lang="tr-TR" sz="2000" b="1" i="1">
                <a:solidFill>
                  <a:srgbClr val="000000"/>
                </a:solidFill>
                <a:latin typeface="Calibri" pitchFamily="34" charset="0"/>
              </a:rPr>
              <a:t> </a:t>
            </a:r>
            <a:r>
              <a:rPr lang="tr-TR" sz="2000" i="1">
                <a:solidFill>
                  <a:srgbClr val="000000"/>
                </a:solidFill>
                <a:latin typeface="Calibri" pitchFamily="34" charset="0"/>
              </a:rPr>
              <a:t>ile birlikte gelişen bir nevrotik yetmezliktir.</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i="1">
                <a:solidFill>
                  <a:srgbClr val="000000"/>
                </a:solidFill>
                <a:latin typeface="Calibri" pitchFamily="34" charset="0"/>
              </a:rPr>
              <a:t>Perseküsyon sendromu : «Kişinin çevresinde </a:t>
            </a:r>
            <a:r>
              <a:rPr lang="tr-TR" b="1" i="1">
                <a:solidFill>
                  <a:srgbClr val="000000"/>
                </a:solidFill>
                <a:latin typeface="Calibri" pitchFamily="34" charset="0"/>
              </a:rPr>
              <a:t>istenmediği, umursanmadığı, önemsenmediği, gözetlendiği, izlendiği </a:t>
            </a:r>
            <a:r>
              <a:rPr lang="tr-TR" i="1">
                <a:solidFill>
                  <a:srgbClr val="000000"/>
                </a:solidFill>
                <a:latin typeface="Calibri" pitchFamily="34" charset="0"/>
              </a:rPr>
              <a:t>veya iftiralara uğradığı gibi duygulara kapılması»</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71012" name="Rectangle 55"/>
          <p:cNvSpPr>
            <a:spLocks noChangeArrowheads="1"/>
          </p:cNvSpPr>
          <p:nvPr/>
        </p:nvSpPr>
        <p:spPr bwMode="gray">
          <a:xfrm>
            <a:off x="465296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a:solidFill>
                  <a:srgbClr val="FFFFFF"/>
                </a:solidFill>
                <a:latin typeface="Calibri" pitchFamily="34" charset="0"/>
              </a:rPr>
              <a:t>Strese Bağlı Tükenmişlik S (SBTS)</a:t>
            </a:r>
          </a:p>
        </p:txBody>
      </p:sp>
      <p:sp>
        <p:nvSpPr>
          <p:cNvPr id="171013" name="Rectangle 5"/>
          <p:cNvSpPr>
            <a:spLocks noChangeArrowheads="1"/>
          </p:cNvSpPr>
          <p:nvPr/>
        </p:nvSpPr>
        <p:spPr bwMode="gray">
          <a:xfrm>
            <a:off x="4652963"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Çalışma yaşamındaki </a:t>
            </a:r>
            <a:r>
              <a:rPr lang="tr-TR" sz="2000" b="1" i="1">
                <a:solidFill>
                  <a:srgbClr val="C00000"/>
                </a:solidFill>
                <a:latin typeface="Calibri" pitchFamily="34" charset="0"/>
              </a:rPr>
              <a:t>hızlı değişim, </a:t>
            </a:r>
            <a:r>
              <a:rPr lang="tr-TR" sz="2000" b="1" i="1">
                <a:solidFill>
                  <a:srgbClr val="000000"/>
                </a:solidFill>
                <a:latin typeface="Calibri" pitchFamily="34" charset="0"/>
              </a:rPr>
              <a:t>işçiden kişisel gereksinimlerini, beklentilerini, özlemlerini yok sayarak bu değişime </a:t>
            </a:r>
            <a:r>
              <a:rPr lang="tr-TR" sz="2000" b="1" i="1">
                <a:solidFill>
                  <a:srgbClr val="C00000"/>
                </a:solidFill>
                <a:latin typeface="Calibri" pitchFamily="34" charset="0"/>
              </a:rPr>
              <a:t>ayak uydurması ve gereklerini yerine getirmesini </a:t>
            </a:r>
            <a:r>
              <a:rPr lang="tr-TR" sz="2000" b="1" i="1">
                <a:solidFill>
                  <a:srgbClr val="000000"/>
                </a:solidFill>
                <a:latin typeface="Calibri" pitchFamily="34" charset="0"/>
              </a:rPr>
              <a:t>istendiğinde. </a:t>
            </a:r>
          </a:p>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Genellikle işçi buna hazırlanmadığı ya da var olan kapasitesini aştığı için, kapasitesini zorlamaya başlar, bu koşullarla bir süre dayanabilen işçi, bir süre sonra tükenir. </a:t>
            </a:r>
          </a:p>
          <a:p>
            <a:pPr algn="ctr">
              <a:lnSpc>
                <a:spcPct val="90000"/>
              </a:lnSpc>
              <a:spcAft>
                <a:spcPct val="20000"/>
              </a:spcAft>
              <a:buClr>
                <a:srgbClr val="292929"/>
              </a:buClr>
            </a:pPr>
            <a:endParaRPr lang="tr-TR" sz="1600"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Tükenme, işçinin enerjisinin tükendiği, giderek duygu, düşünce ve davranışlarında değişimin ortaya çıktığı bir aşırı yüklenme durumudur. </a:t>
            </a:r>
          </a:p>
        </p:txBody>
      </p:sp>
      <p:sp>
        <p:nvSpPr>
          <p:cNvPr id="171014" name="Rectangle 55"/>
          <p:cNvSpPr>
            <a:spLocks noChangeArrowheads="1"/>
          </p:cNvSpPr>
          <p:nvPr/>
        </p:nvSpPr>
        <p:spPr bwMode="gray">
          <a:xfrm>
            <a:off x="185738"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a:solidFill>
                  <a:srgbClr val="FFFFFF"/>
                </a:solidFill>
                <a:latin typeface="Calibri" pitchFamily="34" charset="0"/>
              </a:rPr>
              <a:t>Travma Sonrası Stres Boz (TSSB)</a:t>
            </a:r>
          </a:p>
        </p:txBody>
      </p:sp>
      <p:sp>
        <p:nvSpPr>
          <p:cNvPr id="171015" name="Rectangle 5"/>
          <p:cNvSpPr>
            <a:spLocks noChangeArrowheads="1"/>
          </p:cNvSpPr>
          <p:nvPr/>
        </p:nvSpPr>
        <p:spPr bwMode="gray">
          <a:xfrm>
            <a:off x="185738"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Kişinin gündelik yaşamı için olağan dışı sayılan, </a:t>
            </a:r>
            <a:r>
              <a:rPr lang="tr-TR" sz="2000" b="1" i="1">
                <a:solidFill>
                  <a:srgbClr val="C00000"/>
                </a:solidFill>
                <a:latin typeface="Calibri" pitchFamily="34" charset="0"/>
              </a:rPr>
              <a:t>kişiyi ezen beklenmedik ve genellikle yaşamı tehdit eden </a:t>
            </a:r>
            <a:r>
              <a:rPr lang="tr-TR" sz="2000" b="1" i="1">
                <a:solidFill>
                  <a:srgbClr val="000000"/>
                </a:solidFill>
                <a:latin typeface="Calibri" pitchFamily="34" charset="0"/>
              </a:rPr>
              <a:t>bir yaralanmayla ya da ölümle sonuçlanmış, sıklıkla şiddet de içeren ve kişide korku, dehşet ve çaresizlik oluşturan bir olay (iş kazası, saldırı, vb) </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Yaşadığında ya da o olaya tanık olduğunda veya bu olay sonrasında, donup kalma, psikolojik ve sosyal geri çekilme, başta öfke atakları olmak üzere duyguları denetleme güçlüğü ve yaşanan olayı veya durumu yeniden yaşama bulgularıyla ortaya çıkan bozukluklardır.</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72036"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72037" name="Rectangle 55"/>
          <p:cNvSpPr>
            <a:spLocks noChangeArrowheads="1"/>
          </p:cNvSpPr>
          <p:nvPr/>
        </p:nvSpPr>
        <p:spPr bwMode="gray">
          <a:xfrm>
            <a:off x="2703513" y="1219200"/>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a:solidFill>
                  <a:srgbClr val="FFFFFF"/>
                </a:solidFill>
                <a:latin typeface="Calibri" pitchFamily="34" charset="0"/>
              </a:rPr>
              <a:t>Karoshi </a:t>
            </a:r>
            <a:r>
              <a:rPr lang="tr-TR" b="1" i="1">
                <a:solidFill>
                  <a:srgbClr val="FFFFFF"/>
                </a:solidFill>
                <a:latin typeface="Calibri" pitchFamily="34" charset="0"/>
              </a:rPr>
              <a:t>(Aşırı Çalışmaya Bağlı Ölüm)</a:t>
            </a:r>
          </a:p>
        </p:txBody>
      </p:sp>
      <p:sp>
        <p:nvSpPr>
          <p:cNvPr id="172038" name="Rectangle 5"/>
          <p:cNvSpPr>
            <a:spLocks noChangeArrowheads="1"/>
          </p:cNvSpPr>
          <p:nvPr/>
        </p:nvSpPr>
        <p:spPr bwMode="gray">
          <a:xfrm>
            <a:off x="2703513" y="1725613"/>
            <a:ext cx="4205287" cy="4465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1600" b="1" i="1">
              <a:solidFill>
                <a:srgbClr val="000000"/>
              </a:solidFill>
              <a:latin typeface="Calibri" pitchFamily="34" charset="0"/>
            </a:endParaRPr>
          </a:p>
          <a:p>
            <a:pPr algn="ctr">
              <a:lnSpc>
                <a:spcPct val="90000"/>
              </a:lnSpc>
              <a:spcAft>
                <a:spcPct val="20000"/>
              </a:spcAft>
              <a:buClr>
                <a:srgbClr val="292929"/>
              </a:buClr>
            </a:pPr>
            <a:r>
              <a:rPr lang="tr-TR" sz="2000" b="1" i="1">
                <a:solidFill>
                  <a:srgbClr val="000000"/>
                </a:solidFill>
                <a:latin typeface="Calibri" pitchFamily="34" charset="0"/>
              </a:rPr>
              <a:t>Bu vakalarda ölüm nedeni beyin veya kalp damarlarından birinde kanamaya yol açan dolaşım sistemi sorunlarıdır.</a:t>
            </a:r>
          </a:p>
          <a:p>
            <a:pPr algn="ctr">
              <a:lnSpc>
                <a:spcPct val="90000"/>
              </a:lnSpc>
              <a:spcAft>
                <a:spcPct val="20000"/>
              </a:spcAft>
              <a:buClr>
                <a:srgbClr val="292929"/>
              </a:buClr>
            </a:pPr>
            <a:endParaRPr lang="tr-TR" sz="2000" b="1"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Bu kişilerin yaptıkları işin gereklerinin çok ağır, sosyal desteğin zayıf, işin gereklerini denetleme olanağının ise değişken olduğu görülmüştür. </a:t>
            </a:r>
          </a:p>
          <a:p>
            <a:pPr algn="ctr">
              <a:lnSpc>
                <a:spcPct val="90000"/>
              </a:lnSpc>
              <a:spcAft>
                <a:spcPct val="20000"/>
              </a:spcAft>
              <a:buClr>
                <a:srgbClr val="292929"/>
              </a:buClr>
            </a:pPr>
            <a:endParaRPr lang="tr-TR" sz="1600" i="1">
              <a:solidFill>
                <a:srgbClr val="000000"/>
              </a:solidFill>
              <a:latin typeface="Calibri" pitchFamily="34" charset="0"/>
            </a:endParaRPr>
          </a:p>
          <a:p>
            <a:pPr algn="ctr">
              <a:lnSpc>
                <a:spcPct val="90000"/>
              </a:lnSpc>
              <a:spcAft>
                <a:spcPct val="20000"/>
              </a:spcAft>
              <a:buClr>
                <a:srgbClr val="292929"/>
              </a:buClr>
            </a:pPr>
            <a:r>
              <a:rPr lang="tr-TR" sz="1600" i="1">
                <a:solidFill>
                  <a:srgbClr val="000000"/>
                </a:solidFill>
                <a:latin typeface="Calibri" pitchFamily="34" charset="0"/>
              </a:rPr>
              <a:t>Ölenler, işini seven, işine çok bağlı, dinlenme sürelerini bile kullanmayan kişilerdir. </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STRESE BAĞLI AKIL HASTALIKLARI</a:t>
            </a:r>
          </a:p>
        </p:txBody>
      </p:sp>
      <p:sp>
        <p:nvSpPr>
          <p:cNvPr id="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9" name="Akış Çizelgesi: Belge 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Stres Yönetimi</a:t>
            </a:r>
          </a:p>
        </p:txBody>
      </p:sp>
      <p:pic>
        <p:nvPicPr>
          <p:cNvPr id="173061" name="Picture 2" descr="C:\Users\ahmet\Desktop\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1181100"/>
            <a:ext cx="36671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grpSp>
        <p:nvGrpSpPr>
          <p:cNvPr id="174084" name="Grup 1"/>
          <p:cNvGrpSpPr>
            <a:grpSpLocks/>
          </p:cNvGrpSpPr>
          <p:nvPr/>
        </p:nvGrpSpPr>
        <p:grpSpPr bwMode="auto">
          <a:xfrm>
            <a:off x="1392238" y="1493838"/>
            <a:ext cx="4533900" cy="3395662"/>
            <a:chOff x="1871014" y="2584581"/>
            <a:chExt cx="3979716" cy="3103742"/>
          </a:xfrm>
        </p:grpSpPr>
        <p:grpSp>
          <p:nvGrpSpPr>
            <p:cNvPr id="174093" name="Group 66"/>
            <p:cNvGrpSpPr>
              <a:grpSpLocks/>
            </p:cNvGrpSpPr>
            <p:nvPr/>
          </p:nvGrpSpPr>
          <p:grpSpPr bwMode="auto">
            <a:xfrm>
              <a:off x="1871014" y="2584581"/>
              <a:ext cx="3979716" cy="3103742"/>
              <a:chOff x="7" y="1078"/>
              <a:chExt cx="3574" cy="2820"/>
            </a:xfrm>
          </p:grpSpPr>
          <p:grpSp>
            <p:nvGrpSpPr>
              <p:cNvPr id="174095" name="Group 47"/>
              <p:cNvGrpSpPr>
                <a:grpSpLocks/>
              </p:cNvGrpSpPr>
              <p:nvPr/>
            </p:nvGrpSpPr>
            <p:grpSpPr bwMode="auto">
              <a:xfrm>
                <a:off x="532" y="2919"/>
                <a:ext cx="3049" cy="979"/>
                <a:chOff x="2605" y="2725"/>
                <a:chExt cx="2956" cy="949"/>
              </a:xfrm>
            </p:grpSpPr>
            <p:sp>
              <p:nvSpPr>
                <p:cNvPr id="174106" name="Freeform 48"/>
                <p:cNvSpPr>
                  <a:spLocks/>
                </p:cNvSpPr>
                <p:nvPr/>
              </p:nvSpPr>
              <p:spPr bwMode="auto">
                <a:xfrm>
                  <a:off x="3186" y="2725"/>
                  <a:ext cx="2375" cy="504"/>
                </a:xfrm>
                <a:custGeom>
                  <a:avLst/>
                  <a:gdLst>
                    <a:gd name="T0" fmla="*/ 4664 w 1678"/>
                    <a:gd name="T1" fmla="*/ 58 h 1010"/>
                    <a:gd name="T2" fmla="*/ 3953 w 1678"/>
                    <a:gd name="T3" fmla="*/ 15 h 1010"/>
                    <a:gd name="T4" fmla="*/ 464 w 1678"/>
                    <a:gd name="T5" fmla="*/ 39 h 1010"/>
                    <a:gd name="T6" fmla="*/ 0 w 1678"/>
                    <a:gd name="T7" fmla="*/ 37 h 1010"/>
                    <a:gd name="T8" fmla="*/ 4321 w 1678"/>
                    <a:gd name="T9" fmla="*/ 3 h 1010"/>
                    <a:gd name="T10" fmla="*/ 5707 w 1678"/>
                    <a:gd name="T11" fmla="*/ 63 h 1010"/>
                    <a:gd name="T12" fmla="*/ 4664 w 1678"/>
                    <a:gd name="T13" fmla="*/ 58 h 1010"/>
                    <a:gd name="T14" fmla="*/ 0 60000 65536"/>
                    <a:gd name="T15" fmla="*/ 0 60000 65536"/>
                    <a:gd name="T16" fmla="*/ 0 60000 65536"/>
                    <a:gd name="T17" fmla="*/ 0 60000 65536"/>
                    <a:gd name="T18" fmla="*/ 0 60000 65536"/>
                    <a:gd name="T19" fmla="*/ 0 60000 65536"/>
                    <a:gd name="T20" fmla="*/ 0 60000 65536"/>
                    <a:gd name="T21" fmla="*/ 0 w 1678"/>
                    <a:gd name="T22" fmla="*/ 0 h 1010"/>
                    <a:gd name="T23" fmla="*/ 1678 w 1678"/>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010">
                      <a:moveTo>
                        <a:pt x="1162" y="936"/>
                      </a:moveTo>
                      <a:cubicBezTo>
                        <a:pt x="1222" y="836"/>
                        <a:pt x="1371" y="388"/>
                        <a:pt x="985" y="252"/>
                      </a:cubicBezTo>
                      <a:cubicBezTo>
                        <a:pt x="471" y="122"/>
                        <a:pt x="116" y="637"/>
                        <a:pt x="116" y="637"/>
                      </a:cubicBezTo>
                      <a:cubicBezTo>
                        <a:pt x="116" y="637"/>
                        <a:pt x="116" y="637"/>
                        <a:pt x="0" y="603"/>
                      </a:cubicBezTo>
                      <a:cubicBezTo>
                        <a:pt x="272" y="215"/>
                        <a:pt x="727" y="0"/>
                        <a:pt x="1077" y="63"/>
                      </a:cubicBezTo>
                      <a:cubicBezTo>
                        <a:pt x="1416" y="123"/>
                        <a:pt x="1678" y="452"/>
                        <a:pt x="1422" y="1010"/>
                      </a:cubicBezTo>
                      <a:cubicBezTo>
                        <a:pt x="1357" y="994"/>
                        <a:pt x="1209" y="950"/>
                        <a:pt x="1162" y="936"/>
                      </a:cubicBezTo>
                      <a:close/>
                    </a:path>
                  </a:pathLst>
                </a:custGeom>
                <a:solidFill>
                  <a:srgbClr val="B4B4B4">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7" name="Freeform 49"/>
                <p:cNvSpPr>
                  <a:spLocks/>
                </p:cNvSpPr>
                <p:nvPr/>
              </p:nvSpPr>
              <p:spPr bwMode="auto">
                <a:xfrm>
                  <a:off x="2605" y="3056"/>
                  <a:ext cx="2521" cy="618"/>
                </a:xfrm>
                <a:custGeom>
                  <a:avLst/>
                  <a:gdLst>
                    <a:gd name="T0" fmla="*/ 1953 w 1781"/>
                    <a:gd name="T1" fmla="*/ 3 h 1235"/>
                    <a:gd name="T2" fmla="*/ 2445 w 1781"/>
                    <a:gd name="T3" fmla="*/ 50 h 1235"/>
                    <a:gd name="T4" fmla="*/ 6115 w 1781"/>
                    <a:gd name="T5" fmla="*/ 23 h 1235"/>
                    <a:gd name="T6" fmla="*/ 7148 w 1781"/>
                    <a:gd name="T7" fmla="*/ 28 h 1235"/>
                    <a:gd name="T8" fmla="*/ 1815 w 1781"/>
                    <a:gd name="T9" fmla="*/ 63 h 1235"/>
                    <a:gd name="T10" fmla="*/ 1495 w 1781"/>
                    <a:gd name="T11" fmla="*/ 0 h 1235"/>
                    <a:gd name="T12" fmla="*/ 1953 w 1781"/>
                    <a:gd name="T13" fmla="*/ 3 h 1235"/>
                    <a:gd name="T14" fmla="*/ 0 60000 65536"/>
                    <a:gd name="T15" fmla="*/ 0 60000 65536"/>
                    <a:gd name="T16" fmla="*/ 0 60000 65536"/>
                    <a:gd name="T17" fmla="*/ 0 60000 65536"/>
                    <a:gd name="T18" fmla="*/ 0 60000 65536"/>
                    <a:gd name="T19" fmla="*/ 0 60000 65536"/>
                    <a:gd name="T20" fmla="*/ 0 60000 65536"/>
                    <a:gd name="T21" fmla="*/ 0 w 1781"/>
                    <a:gd name="T22" fmla="*/ 0 h 1235"/>
                    <a:gd name="T23" fmla="*/ 1781 w 1781"/>
                    <a:gd name="T24" fmla="*/ 1235 h 1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1" h="1235">
                      <a:moveTo>
                        <a:pt x="487" y="36"/>
                      </a:moveTo>
                      <a:cubicBezTo>
                        <a:pt x="412" y="169"/>
                        <a:pt x="208" y="597"/>
                        <a:pt x="609" y="785"/>
                      </a:cubicBezTo>
                      <a:cubicBezTo>
                        <a:pt x="830" y="873"/>
                        <a:pt x="1204" y="807"/>
                        <a:pt x="1523" y="363"/>
                      </a:cubicBezTo>
                      <a:cubicBezTo>
                        <a:pt x="1586" y="379"/>
                        <a:pt x="1709" y="419"/>
                        <a:pt x="1781" y="444"/>
                      </a:cubicBezTo>
                      <a:cubicBezTo>
                        <a:pt x="1502" y="949"/>
                        <a:pt x="806" y="1235"/>
                        <a:pt x="452" y="998"/>
                      </a:cubicBezTo>
                      <a:cubicBezTo>
                        <a:pt x="0" y="701"/>
                        <a:pt x="278" y="135"/>
                        <a:pt x="372" y="0"/>
                      </a:cubicBezTo>
                      <a:cubicBezTo>
                        <a:pt x="430" y="17"/>
                        <a:pt x="411" y="11"/>
                        <a:pt x="487" y="36"/>
                      </a:cubicBezTo>
                      <a:close/>
                    </a:path>
                  </a:pathLst>
                </a:custGeom>
                <a:solidFill>
                  <a:srgbClr val="B4B4B4">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74096" name="Group 80"/>
              <p:cNvGrpSpPr>
                <a:grpSpLocks/>
              </p:cNvGrpSpPr>
              <p:nvPr/>
            </p:nvGrpSpPr>
            <p:grpSpPr bwMode="auto">
              <a:xfrm>
                <a:off x="7" y="2011"/>
                <a:ext cx="2663" cy="1818"/>
                <a:chOff x="7" y="1943"/>
                <a:chExt cx="2663" cy="1818"/>
              </a:xfrm>
            </p:grpSpPr>
            <p:sp>
              <p:nvSpPr>
                <p:cNvPr id="174103" name="Freeform 51"/>
                <p:cNvSpPr>
                  <a:spLocks/>
                </p:cNvSpPr>
                <p:nvPr/>
              </p:nvSpPr>
              <p:spPr bwMode="auto">
                <a:xfrm>
                  <a:off x="7" y="1943"/>
                  <a:ext cx="2599" cy="1803"/>
                </a:xfrm>
                <a:custGeom>
                  <a:avLst/>
                  <a:gdLst>
                    <a:gd name="T0" fmla="*/ 2211 w 1781"/>
                    <a:gd name="T1" fmla="*/ 164 h 1235"/>
                    <a:gd name="T2" fmla="*/ 2762 w 1781"/>
                    <a:gd name="T3" fmla="*/ 3565 h 1235"/>
                    <a:gd name="T4" fmla="*/ 6908 w 1781"/>
                    <a:gd name="T5" fmla="*/ 1650 h 1235"/>
                    <a:gd name="T6" fmla="*/ 8077 w 1781"/>
                    <a:gd name="T7" fmla="*/ 2016 h 1235"/>
                    <a:gd name="T8" fmla="*/ 2050 w 1781"/>
                    <a:gd name="T9" fmla="*/ 4533 h 1235"/>
                    <a:gd name="T10" fmla="*/ 1687 w 1781"/>
                    <a:gd name="T11" fmla="*/ 0 h 1235"/>
                    <a:gd name="T12" fmla="*/ 2211 w 1781"/>
                    <a:gd name="T13" fmla="*/ 164 h 1235"/>
                    <a:gd name="T14" fmla="*/ 0 60000 65536"/>
                    <a:gd name="T15" fmla="*/ 0 60000 65536"/>
                    <a:gd name="T16" fmla="*/ 0 60000 65536"/>
                    <a:gd name="T17" fmla="*/ 0 60000 65536"/>
                    <a:gd name="T18" fmla="*/ 0 60000 65536"/>
                    <a:gd name="T19" fmla="*/ 0 60000 65536"/>
                    <a:gd name="T20" fmla="*/ 0 60000 65536"/>
                    <a:gd name="T21" fmla="*/ 0 w 1781"/>
                    <a:gd name="T22" fmla="*/ 0 h 1235"/>
                    <a:gd name="T23" fmla="*/ 1781 w 1781"/>
                    <a:gd name="T24" fmla="*/ 1235 h 1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1" h="1235">
                      <a:moveTo>
                        <a:pt x="487" y="36"/>
                      </a:moveTo>
                      <a:cubicBezTo>
                        <a:pt x="412" y="169"/>
                        <a:pt x="208" y="597"/>
                        <a:pt x="609" y="785"/>
                      </a:cubicBezTo>
                      <a:cubicBezTo>
                        <a:pt x="830" y="873"/>
                        <a:pt x="1204" y="807"/>
                        <a:pt x="1523" y="363"/>
                      </a:cubicBezTo>
                      <a:cubicBezTo>
                        <a:pt x="1586" y="379"/>
                        <a:pt x="1709" y="419"/>
                        <a:pt x="1781" y="444"/>
                      </a:cubicBezTo>
                      <a:cubicBezTo>
                        <a:pt x="1502" y="949"/>
                        <a:pt x="806" y="1235"/>
                        <a:pt x="452" y="998"/>
                      </a:cubicBezTo>
                      <a:cubicBezTo>
                        <a:pt x="0" y="701"/>
                        <a:pt x="278" y="135"/>
                        <a:pt x="372" y="0"/>
                      </a:cubicBezTo>
                      <a:cubicBezTo>
                        <a:pt x="430" y="17"/>
                        <a:pt x="411" y="11"/>
                        <a:pt x="487" y="36"/>
                      </a:cubicBezTo>
                      <a:close/>
                    </a:path>
                  </a:pathLst>
                </a:custGeom>
                <a:gradFill rotWithShape="1">
                  <a:gsLst>
                    <a:gs pos="0">
                      <a:srgbClr val="717171"/>
                    </a:gs>
                    <a:gs pos="50000">
                      <a:srgbClr val="F6F6F6"/>
                    </a:gs>
                    <a:gs pos="100000">
                      <a:srgbClr val="71717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4" name="Freeform 52"/>
                <p:cNvSpPr>
                  <a:spLocks/>
                </p:cNvSpPr>
                <p:nvPr/>
              </p:nvSpPr>
              <p:spPr bwMode="auto">
                <a:xfrm>
                  <a:off x="755" y="2589"/>
                  <a:ext cx="1915" cy="1172"/>
                </a:xfrm>
                <a:custGeom>
                  <a:avLst/>
                  <a:gdLst>
                    <a:gd name="T0" fmla="*/ 0 w 1312"/>
                    <a:gd name="T1" fmla="*/ 2674 h 803"/>
                    <a:gd name="T2" fmla="*/ 4491 w 1312"/>
                    <a:gd name="T3" fmla="*/ 1521 h 803"/>
                    <a:gd name="T4" fmla="*/ 5749 w 1312"/>
                    <a:gd name="T5" fmla="*/ 0 h 803"/>
                    <a:gd name="T6" fmla="*/ 5955 w 1312"/>
                    <a:gd name="T7" fmla="*/ 286 h 803"/>
                    <a:gd name="T8" fmla="*/ 1816 w 1312"/>
                    <a:gd name="T9" fmla="*/ 3078 h 803"/>
                    <a:gd name="T10" fmla="*/ 0 w 1312"/>
                    <a:gd name="T11" fmla="*/ 2674 h 803"/>
                    <a:gd name="T12" fmla="*/ 0 60000 65536"/>
                    <a:gd name="T13" fmla="*/ 0 60000 65536"/>
                    <a:gd name="T14" fmla="*/ 0 60000 65536"/>
                    <a:gd name="T15" fmla="*/ 0 60000 65536"/>
                    <a:gd name="T16" fmla="*/ 0 60000 65536"/>
                    <a:gd name="T17" fmla="*/ 0 60000 65536"/>
                    <a:gd name="T18" fmla="*/ 0 w 1312"/>
                    <a:gd name="T19" fmla="*/ 0 h 803"/>
                    <a:gd name="T20" fmla="*/ 1312 w 1312"/>
                    <a:gd name="T21" fmla="*/ 803 h 803"/>
                  </a:gdLst>
                  <a:ahLst/>
                  <a:cxnLst>
                    <a:cxn ang="T12">
                      <a:pos x="T0" y="T1"/>
                    </a:cxn>
                    <a:cxn ang="T13">
                      <a:pos x="T2" y="T3"/>
                    </a:cxn>
                    <a:cxn ang="T14">
                      <a:pos x="T4" y="T5"/>
                    </a:cxn>
                    <a:cxn ang="T15">
                      <a:pos x="T6" y="T7"/>
                    </a:cxn>
                    <a:cxn ang="T16">
                      <a:pos x="T8" y="T9"/>
                    </a:cxn>
                    <a:cxn ang="T17">
                      <a:pos x="T10" y="T11"/>
                    </a:cxn>
                  </a:cxnLst>
                  <a:rect l="T18" t="T19" r="T20" b="T21"/>
                  <a:pathLst>
                    <a:path w="1312" h="803">
                      <a:moveTo>
                        <a:pt x="0" y="589"/>
                      </a:moveTo>
                      <a:cubicBezTo>
                        <a:pt x="0" y="589"/>
                        <a:pt x="399" y="803"/>
                        <a:pt x="989" y="335"/>
                      </a:cubicBezTo>
                      <a:cubicBezTo>
                        <a:pt x="1163" y="189"/>
                        <a:pt x="1267" y="0"/>
                        <a:pt x="1267" y="0"/>
                      </a:cubicBezTo>
                      <a:cubicBezTo>
                        <a:pt x="1312" y="63"/>
                        <a:pt x="1312" y="63"/>
                        <a:pt x="1312" y="63"/>
                      </a:cubicBezTo>
                      <a:cubicBezTo>
                        <a:pt x="1312" y="63"/>
                        <a:pt x="999" y="633"/>
                        <a:pt x="400" y="678"/>
                      </a:cubicBezTo>
                      <a:cubicBezTo>
                        <a:pt x="148" y="694"/>
                        <a:pt x="0" y="589"/>
                        <a:pt x="0" y="589"/>
                      </a:cubicBezTo>
                      <a:close/>
                    </a:path>
                  </a:pathLst>
                </a:custGeom>
                <a:gradFill rotWithShape="1">
                  <a:gsLst>
                    <a:gs pos="0">
                      <a:srgbClr val="C1C1C1"/>
                    </a:gs>
                    <a:gs pos="50000">
                      <a:srgbClr val="565656"/>
                    </a:gs>
                    <a:gs pos="100000">
                      <a:srgbClr val="C1C1C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5" name="Freeform 53"/>
                <p:cNvSpPr>
                  <a:spLocks/>
                </p:cNvSpPr>
                <p:nvPr/>
              </p:nvSpPr>
              <p:spPr bwMode="auto">
                <a:xfrm>
                  <a:off x="419" y="1996"/>
                  <a:ext cx="389" cy="1042"/>
                </a:xfrm>
                <a:custGeom>
                  <a:avLst/>
                  <a:gdLst>
                    <a:gd name="T0" fmla="*/ 925 w 267"/>
                    <a:gd name="T1" fmla="*/ 0 h 714"/>
                    <a:gd name="T2" fmla="*/ 1176 w 267"/>
                    <a:gd name="T3" fmla="*/ 228 h 714"/>
                    <a:gd name="T4" fmla="*/ 1190 w 267"/>
                    <a:gd name="T5" fmla="*/ 3240 h 714"/>
                    <a:gd name="T6" fmla="*/ 393 w 267"/>
                    <a:gd name="T7" fmla="*/ 1646 h 714"/>
                    <a:gd name="T8" fmla="*/ 925 w 267"/>
                    <a:gd name="T9" fmla="*/ 0 h 714"/>
                    <a:gd name="T10" fmla="*/ 0 60000 65536"/>
                    <a:gd name="T11" fmla="*/ 0 60000 65536"/>
                    <a:gd name="T12" fmla="*/ 0 60000 65536"/>
                    <a:gd name="T13" fmla="*/ 0 60000 65536"/>
                    <a:gd name="T14" fmla="*/ 0 60000 65536"/>
                    <a:gd name="T15" fmla="*/ 0 w 267"/>
                    <a:gd name="T16" fmla="*/ 0 h 714"/>
                    <a:gd name="T17" fmla="*/ 267 w 267"/>
                    <a:gd name="T18" fmla="*/ 714 h 714"/>
                  </a:gdLst>
                  <a:ahLst/>
                  <a:cxnLst>
                    <a:cxn ang="T10">
                      <a:pos x="T0" y="T1"/>
                    </a:cxn>
                    <a:cxn ang="T11">
                      <a:pos x="T2" y="T3"/>
                    </a:cxn>
                    <a:cxn ang="T12">
                      <a:pos x="T4" y="T5"/>
                    </a:cxn>
                    <a:cxn ang="T13">
                      <a:pos x="T6" y="T7"/>
                    </a:cxn>
                    <a:cxn ang="T14">
                      <a:pos x="T8" y="T9"/>
                    </a:cxn>
                  </a:cxnLst>
                  <a:rect l="T15" t="T16" r="T17" b="T18"/>
                  <a:pathLst>
                    <a:path w="267" h="714">
                      <a:moveTo>
                        <a:pt x="205" y="0"/>
                      </a:moveTo>
                      <a:cubicBezTo>
                        <a:pt x="205" y="0"/>
                        <a:pt x="254" y="45"/>
                        <a:pt x="261" y="50"/>
                      </a:cubicBezTo>
                      <a:cubicBezTo>
                        <a:pt x="267" y="61"/>
                        <a:pt x="0" y="424"/>
                        <a:pt x="264" y="714"/>
                      </a:cubicBezTo>
                      <a:cubicBezTo>
                        <a:pt x="69" y="593"/>
                        <a:pt x="85" y="409"/>
                        <a:pt x="87" y="363"/>
                      </a:cubicBezTo>
                      <a:cubicBezTo>
                        <a:pt x="88" y="197"/>
                        <a:pt x="205" y="0"/>
                        <a:pt x="205" y="0"/>
                      </a:cubicBezTo>
                      <a:close/>
                    </a:path>
                  </a:pathLst>
                </a:custGeom>
                <a:gradFill rotWithShape="1">
                  <a:gsLst>
                    <a:gs pos="0">
                      <a:srgbClr val="A3A3A3"/>
                    </a:gs>
                    <a:gs pos="50000">
                      <a:srgbClr val="525252"/>
                    </a:gs>
                    <a:gs pos="100000">
                      <a:srgbClr val="A3A3A3"/>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74097" name="Group 79"/>
              <p:cNvGrpSpPr>
                <a:grpSpLocks/>
              </p:cNvGrpSpPr>
              <p:nvPr/>
            </p:nvGrpSpPr>
            <p:grpSpPr bwMode="auto">
              <a:xfrm>
                <a:off x="606" y="1078"/>
                <a:ext cx="2451" cy="1570"/>
                <a:chOff x="606" y="1010"/>
                <a:chExt cx="2451" cy="1570"/>
              </a:xfrm>
            </p:grpSpPr>
            <p:sp>
              <p:nvSpPr>
                <p:cNvPr id="9" name="Freeform 55"/>
                <p:cNvSpPr>
                  <a:spLocks/>
                </p:cNvSpPr>
                <p:nvPr/>
              </p:nvSpPr>
              <p:spPr bwMode="auto">
                <a:xfrm>
                  <a:off x="606" y="1010"/>
                  <a:ext cx="2450" cy="1473"/>
                </a:xfrm>
                <a:custGeom>
                  <a:avLst/>
                  <a:gdLst>
                    <a:gd name="T0" fmla="*/ 2479 w 1678"/>
                    <a:gd name="T1" fmla="*/ 1991 h 1010"/>
                    <a:gd name="T2" fmla="*/ 2102 w 1678"/>
                    <a:gd name="T3" fmla="*/ 537 h 1010"/>
                    <a:gd name="T4" fmla="*/ 247 w 1678"/>
                    <a:gd name="T5" fmla="*/ 1355 h 1010"/>
                    <a:gd name="T6" fmla="*/ 0 w 1678"/>
                    <a:gd name="T7" fmla="*/ 1282 h 1010"/>
                    <a:gd name="T8" fmla="*/ 2298 w 1678"/>
                    <a:gd name="T9" fmla="*/ 134 h 1010"/>
                    <a:gd name="T10" fmla="*/ 3034 w 1678"/>
                    <a:gd name="T11" fmla="*/ 2148 h 1010"/>
                    <a:gd name="T12" fmla="*/ 2479 w 1678"/>
                    <a:gd name="T13" fmla="*/ 1991 h 1010"/>
                    <a:gd name="T14" fmla="*/ 0 60000 65536"/>
                    <a:gd name="T15" fmla="*/ 0 60000 65536"/>
                    <a:gd name="T16" fmla="*/ 0 60000 65536"/>
                    <a:gd name="T17" fmla="*/ 0 60000 65536"/>
                    <a:gd name="T18" fmla="*/ 0 60000 65536"/>
                    <a:gd name="T19" fmla="*/ 0 60000 65536"/>
                    <a:gd name="T20" fmla="*/ 0 60000 65536"/>
                    <a:gd name="T21" fmla="*/ 0 w 1678"/>
                    <a:gd name="T22" fmla="*/ 0 h 1010"/>
                    <a:gd name="T23" fmla="*/ 1678 w 1678"/>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010">
                      <a:moveTo>
                        <a:pt x="1162" y="936"/>
                      </a:moveTo>
                      <a:cubicBezTo>
                        <a:pt x="1222" y="836"/>
                        <a:pt x="1371" y="388"/>
                        <a:pt x="985" y="252"/>
                      </a:cubicBezTo>
                      <a:cubicBezTo>
                        <a:pt x="471" y="122"/>
                        <a:pt x="116" y="637"/>
                        <a:pt x="116" y="637"/>
                      </a:cubicBezTo>
                      <a:cubicBezTo>
                        <a:pt x="116" y="637"/>
                        <a:pt x="116" y="637"/>
                        <a:pt x="0" y="603"/>
                      </a:cubicBezTo>
                      <a:cubicBezTo>
                        <a:pt x="272" y="215"/>
                        <a:pt x="727" y="0"/>
                        <a:pt x="1077" y="63"/>
                      </a:cubicBezTo>
                      <a:cubicBezTo>
                        <a:pt x="1416" y="123"/>
                        <a:pt x="1678" y="452"/>
                        <a:pt x="1422" y="1010"/>
                      </a:cubicBezTo>
                      <a:cubicBezTo>
                        <a:pt x="1357" y="994"/>
                        <a:pt x="1209" y="950"/>
                        <a:pt x="1162" y="936"/>
                      </a:cubicBezTo>
                      <a:close/>
                    </a:path>
                  </a:pathLst>
                </a:custGeom>
                <a:gradFill rotWithShape="1">
                  <a:gsLst>
                    <a:gs pos="0">
                      <a:schemeClr val="bg2">
                        <a:lumMod val="50000"/>
                      </a:schemeClr>
                    </a:gs>
                    <a:gs pos="50000">
                      <a:srgbClr val="C4DBEE"/>
                    </a:gs>
                    <a:gs pos="100000">
                      <a:srgbClr val="0061B3"/>
                    </a:gs>
                  </a:gsLst>
                  <a:lin ang="0" scaled="1"/>
                </a:gradFill>
                <a:ln w="9525">
                  <a:noFill/>
                  <a:round/>
                  <a:headEnd/>
                  <a:tailEnd/>
                </a:ln>
              </p:spPr>
              <p:txBody>
                <a:bodyPr/>
                <a:lstStyle/>
                <a:p>
                  <a:pPr>
                    <a:defRPr/>
                  </a:pPr>
                  <a:endParaRPr lang="en-GB" dirty="0">
                    <a:solidFill>
                      <a:srgbClr val="000000"/>
                    </a:solidFill>
                    <a:latin typeface="Arial" pitchFamily="34" charset="0"/>
                    <a:cs typeface="Arial" pitchFamily="34" charset="0"/>
                  </a:endParaRPr>
                </a:p>
              </p:txBody>
            </p:sp>
            <p:sp>
              <p:nvSpPr>
                <p:cNvPr id="174099" name="Freeform 56"/>
                <p:cNvSpPr>
                  <a:spLocks/>
                </p:cNvSpPr>
                <p:nvPr/>
              </p:nvSpPr>
              <p:spPr bwMode="auto">
                <a:xfrm>
                  <a:off x="2683" y="1564"/>
                  <a:ext cx="261" cy="1016"/>
                </a:xfrm>
                <a:custGeom>
                  <a:avLst/>
                  <a:gdLst>
                    <a:gd name="T0" fmla="*/ 0 w 179"/>
                    <a:gd name="T1" fmla="*/ 2861 h 696"/>
                    <a:gd name="T2" fmla="*/ 190 w 179"/>
                    <a:gd name="T3" fmla="*/ 3160 h 696"/>
                    <a:gd name="T4" fmla="*/ 630 w 179"/>
                    <a:gd name="T5" fmla="*/ 1431 h 696"/>
                    <a:gd name="T6" fmla="*/ 413 w 179"/>
                    <a:gd name="T7" fmla="*/ 286 h 696"/>
                    <a:gd name="T8" fmla="*/ 289 w 179"/>
                    <a:gd name="T9" fmla="*/ 0 h 696"/>
                    <a:gd name="T10" fmla="*/ 0 w 179"/>
                    <a:gd name="T11" fmla="*/ 2861 h 696"/>
                    <a:gd name="T12" fmla="*/ 0 60000 65536"/>
                    <a:gd name="T13" fmla="*/ 0 60000 65536"/>
                    <a:gd name="T14" fmla="*/ 0 60000 65536"/>
                    <a:gd name="T15" fmla="*/ 0 60000 65536"/>
                    <a:gd name="T16" fmla="*/ 0 60000 65536"/>
                    <a:gd name="T17" fmla="*/ 0 60000 65536"/>
                    <a:gd name="T18" fmla="*/ 0 w 179"/>
                    <a:gd name="T19" fmla="*/ 0 h 696"/>
                    <a:gd name="T20" fmla="*/ 179 w 179"/>
                    <a:gd name="T21" fmla="*/ 696 h 696"/>
                  </a:gdLst>
                  <a:ahLst/>
                  <a:cxnLst>
                    <a:cxn ang="T12">
                      <a:pos x="T0" y="T1"/>
                    </a:cxn>
                    <a:cxn ang="T13">
                      <a:pos x="T2" y="T3"/>
                    </a:cxn>
                    <a:cxn ang="T14">
                      <a:pos x="T4" y="T5"/>
                    </a:cxn>
                    <a:cxn ang="T15">
                      <a:pos x="T6" y="T7"/>
                    </a:cxn>
                    <a:cxn ang="T16">
                      <a:pos x="T8" y="T9"/>
                    </a:cxn>
                    <a:cxn ang="T17">
                      <a:pos x="T10" y="T11"/>
                    </a:cxn>
                  </a:cxnLst>
                  <a:rect l="T18" t="T19" r="T20" b="T21"/>
                  <a:pathLst>
                    <a:path w="179" h="696">
                      <a:moveTo>
                        <a:pt x="0" y="630"/>
                      </a:moveTo>
                      <a:cubicBezTo>
                        <a:pt x="19" y="659"/>
                        <a:pt x="42" y="696"/>
                        <a:pt x="42" y="696"/>
                      </a:cubicBezTo>
                      <a:cubicBezTo>
                        <a:pt x="42" y="696"/>
                        <a:pt x="134" y="518"/>
                        <a:pt x="139" y="315"/>
                      </a:cubicBezTo>
                      <a:cubicBezTo>
                        <a:pt x="146" y="172"/>
                        <a:pt x="91" y="63"/>
                        <a:pt x="91" y="63"/>
                      </a:cubicBezTo>
                      <a:cubicBezTo>
                        <a:pt x="64" y="0"/>
                        <a:pt x="64" y="0"/>
                        <a:pt x="64" y="0"/>
                      </a:cubicBezTo>
                      <a:cubicBezTo>
                        <a:pt x="64" y="0"/>
                        <a:pt x="179" y="245"/>
                        <a:pt x="0" y="630"/>
                      </a:cubicBezTo>
                      <a:close/>
                    </a:path>
                  </a:pathLst>
                </a:custGeom>
                <a:gradFill rotWithShape="1">
                  <a:gsLst>
                    <a:gs pos="0">
                      <a:srgbClr val="0061B3"/>
                    </a:gs>
                    <a:gs pos="50000">
                      <a:srgbClr val="003D70"/>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0" name="Freeform 57"/>
                <p:cNvSpPr>
                  <a:spLocks/>
                </p:cNvSpPr>
                <p:nvPr/>
              </p:nvSpPr>
              <p:spPr bwMode="auto">
                <a:xfrm>
                  <a:off x="775" y="1187"/>
                  <a:ext cx="1606" cy="826"/>
                </a:xfrm>
                <a:custGeom>
                  <a:avLst/>
                  <a:gdLst>
                    <a:gd name="T0" fmla="*/ 3949 w 1100"/>
                    <a:gd name="T1" fmla="*/ 594 h 565"/>
                    <a:gd name="T2" fmla="*/ 0 w 1100"/>
                    <a:gd name="T3" fmla="*/ 2354 h 565"/>
                    <a:gd name="T4" fmla="*/ 245 w 1100"/>
                    <a:gd name="T5" fmla="*/ 2582 h 565"/>
                    <a:gd name="T6" fmla="*/ 3933 w 1100"/>
                    <a:gd name="T7" fmla="*/ 851 h 565"/>
                    <a:gd name="T8" fmla="*/ 4999 w 1100"/>
                    <a:gd name="T9" fmla="*/ 1583 h 565"/>
                    <a:gd name="T10" fmla="*/ 3949 w 1100"/>
                    <a:gd name="T11" fmla="*/ 594 h 565"/>
                    <a:gd name="T12" fmla="*/ 0 60000 65536"/>
                    <a:gd name="T13" fmla="*/ 0 60000 65536"/>
                    <a:gd name="T14" fmla="*/ 0 60000 65536"/>
                    <a:gd name="T15" fmla="*/ 0 60000 65536"/>
                    <a:gd name="T16" fmla="*/ 0 60000 65536"/>
                    <a:gd name="T17" fmla="*/ 0 60000 65536"/>
                    <a:gd name="T18" fmla="*/ 0 w 1100"/>
                    <a:gd name="T19" fmla="*/ 0 h 565"/>
                    <a:gd name="T20" fmla="*/ 1100 w 1100"/>
                    <a:gd name="T21" fmla="*/ 565 h 565"/>
                  </a:gdLst>
                  <a:ahLst/>
                  <a:cxnLst>
                    <a:cxn ang="T12">
                      <a:pos x="T0" y="T1"/>
                    </a:cxn>
                    <a:cxn ang="T13">
                      <a:pos x="T2" y="T3"/>
                    </a:cxn>
                    <a:cxn ang="T14">
                      <a:pos x="T4" y="T5"/>
                    </a:cxn>
                    <a:cxn ang="T15">
                      <a:pos x="T6" y="T7"/>
                    </a:cxn>
                    <a:cxn ang="T16">
                      <a:pos x="T8" y="T9"/>
                    </a:cxn>
                    <a:cxn ang="T17">
                      <a:pos x="T10" y="T11"/>
                    </a:cxn>
                  </a:cxnLst>
                  <a:rect l="T18" t="T19" r="T20" b="T21"/>
                  <a:pathLst>
                    <a:path w="1100" h="565">
                      <a:moveTo>
                        <a:pt x="869" y="130"/>
                      </a:moveTo>
                      <a:cubicBezTo>
                        <a:pt x="355" y="0"/>
                        <a:pt x="0" y="515"/>
                        <a:pt x="0" y="515"/>
                      </a:cubicBezTo>
                      <a:cubicBezTo>
                        <a:pt x="0" y="515"/>
                        <a:pt x="0" y="515"/>
                        <a:pt x="54" y="565"/>
                      </a:cubicBezTo>
                      <a:cubicBezTo>
                        <a:pt x="279" y="285"/>
                        <a:pt x="580" y="120"/>
                        <a:pt x="866" y="186"/>
                      </a:cubicBezTo>
                      <a:cubicBezTo>
                        <a:pt x="1050" y="226"/>
                        <a:pt x="1100" y="347"/>
                        <a:pt x="1100" y="347"/>
                      </a:cubicBezTo>
                      <a:cubicBezTo>
                        <a:pt x="1084" y="303"/>
                        <a:pt x="1043" y="192"/>
                        <a:pt x="869" y="130"/>
                      </a:cubicBezTo>
                      <a:close/>
                    </a:path>
                  </a:pathLst>
                </a:custGeom>
                <a:gradFill rotWithShape="1">
                  <a:gsLst>
                    <a:gs pos="0">
                      <a:srgbClr val="0061B3"/>
                    </a:gs>
                    <a:gs pos="50000">
                      <a:srgbClr val="003D70"/>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1" name="Freeform 58"/>
                <p:cNvSpPr>
                  <a:spLocks/>
                </p:cNvSpPr>
                <p:nvPr/>
              </p:nvSpPr>
              <p:spPr bwMode="auto">
                <a:xfrm>
                  <a:off x="2303" y="2376"/>
                  <a:ext cx="440" cy="204"/>
                </a:xfrm>
                <a:custGeom>
                  <a:avLst/>
                  <a:gdLst>
                    <a:gd name="T0" fmla="*/ 0 w 469"/>
                    <a:gd name="T1" fmla="*/ 0 h 218"/>
                    <a:gd name="T2" fmla="*/ 313 w 469"/>
                    <a:gd name="T3" fmla="*/ 89 h 218"/>
                    <a:gd name="T4" fmla="*/ 363 w 469"/>
                    <a:gd name="T5" fmla="*/ 168 h 218"/>
                    <a:gd name="T6" fmla="*/ 56 w 469"/>
                    <a:gd name="T7" fmla="*/ 77 h 218"/>
                    <a:gd name="T8" fmla="*/ 0 w 469"/>
                    <a:gd name="T9" fmla="*/ 0 h 218"/>
                    <a:gd name="T10" fmla="*/ 0 60000 65536"/>
                    <a:gd name="T11" fmla="*/ 0 60000 65536"/>
                    <a:gd name="T12" fmla="*/ 0 60000 65536"/>
                    <a:gd name="T13" fmla="*/ 0 60000 65536"/>
                    <a:gd name="T14" fmla="*/ 0 60000 65536"/>
                    <a:gd name="T15" fmla="*/ 0 w 469"/>
                    <a:gd name="T16" fmla="*/ 0 h 218"/>
                    <a:gd name="T17" fmla="*/ 469 w 469"/>
                    <a:gd name="T18" fmla="*/ 218 h 218"/>
                  </a:gdLst>
                  <a:ahLst/>
                  <a:cxnLst>
                    <a:cxn ang="T10">
                      <a:pos x="T0" y="T1"/>
                    </a:cxn>
                    <a:cxn ang="T11">
                      <a:pos x="T2" y="T3"/>
                    </a:cxn>
                    <a:cxn ang="T12">
                      <a:pos x="T4" y="T5"/>
                    </a:cxn>
                    <a:cxn ang="T13">
                      <a:pos x="T6" y="T7"/>
                    </a:cxn>
                    <a:cxn ang="T14">
                      <a:pos x="T8" y="T9"/>
                    </a:cxn>
                  </a:cxnLst>
                  <a:rect l="T15" t="T16" r="T17" b="T18"/>
                  <a:pathLst>
                    <a:path w="469" h="218">
                      <a:moveTo>
                        <a:pt x="0" y="0"/>
                      </a:moveTo>
                      <a:lnTo>
                        <a:pt x="404" y="115"/>
                      </a:lnTo>
                      <a:lnTo>
                        <a:pt x="469" y="218"/>
                      </a:lnTo>
                      <a:lnTo>
                        <a:pt x="73" y="100"/>
                      </a:lnTo>
                      <a:lnTo>
                        <a:pt x="0" y="0"/>
                      </a:lnTo>
                      <a:close/>
                    </a:path>
                  </a:pathLst>
                </a:custGeom>
                <a:solidFill>
                  <a:srgbClr val="2758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02" name="Freeform 59"/>
                <p:cNvSpPr>
                  <a:spLocks/>
                </p:cNvSpPr>
                <p:nvPr/>
              </p:nvSpPr>
              <p:spPr bwMode="auto">
                <a:xfrm>
                  <a:off x="606" y="1890"/>
                  <a:ext cx="249" cy="123"/>
                </a:xfrm>
                <a:custGeom>
                  <a:avLst/>
                  <a:gdLst>
                    <a:gd name="T0" fmla="*/ 142 w 264"/>
                    <a:gd name="T1" fmla="*/ 41 h 131"/>
                    <a:gd name="T2" fmla="*/ 209 w 264"/>
                    <a:gd name="T3" fmla="*/ 101 h 131"/>
                    <a:gd name="T4" fmla="*/ 66 w 264"/>
                    <a:gd name="T5" fmla="*/ 61 h 131"/>
                    <a:gd name="T6" fmla="*/ 0 w 264"/>
                    <a:gd name="T7" fmla="*/ 0 h 131"/>
                    <a:gd name="T8" fmla="*/ 142 w 264"/>
                    <a:gd name="T9" fmla="*/ 41 h 131"/>
                    <a:gd name="T10" fmla="*/ 0 60000 65536"/>
                    <a:gd name="T11" fmla="*/ 0 60000 65536"/>
                    <a:gd name="T12" fmla="*/ 0 60000 65536"/>
                    <a:gd name="T13" fmla="*/ 0 60000 65536"/>
                    <a:gd name="T14" fmla="*/ 0 60000 65536"/>
                    <a:gd name="T15" fmla="*/ 0 w 264"/>
                    <a:gd name="T16" fmla="*/ 0 h 131"/>
                    <a:gd name="T17" fmla="*/ 264 w 264"/>
                    <a:gd name="T18" fmla="*/ 131 h 131"/>
                  </a:gdLst>
                  <a:ahLst/>
                  <a:cxnLst>
                    <a:cxn ang="T10">
                      <a:pos x="T0" y="T1"/>
                    </a:cxn>
                    <a:cxn ang="T11">
                      <a:pos x="T2" y="T3"/>
                    </a:cxn>
                    <a:cxn ang="T12">
                      <a:pos x="T4" y="T5"/>
                    </a:cxn>
                    <a:cxn ang="T13">
                      <a:pos x="T6" y="T7"/>
                    </a:cxn>
                    <a:cxn ang="T14">
                      <a:pos x="T8" y="T9"/>
                    </a:cxn>
                  </a:cxnLst>
                  <a:rect l="T15" t="T16" r="T17" b="T18"/>
                  <a:pathLst>
                    <a:path w="264" h="131">
                      <a:moveTo>
                        <a:pt x="180" y="53"/>
                      </a:moveTo>
                      <a:lnTo>
                        <a:pt x="264" y="131"/>
                      </a:lnTo>
                      <a:lnTo>
                        <a:pt x="83" y="78"/>
                      </a:lnTo>
                      <a:lnTo>
                        <a:pt x="0" y="0"/>
                      </a:lnTo>
                      <a:lnTo>
                        <a:pt x="180" y="53"/>
                      </a:lnTo>
                      <a:close/>
                    </a:path>
                  </a:pathLst>
                </a:custGeom>
                <a:solidFill>
                  <a:srgbClr val="2758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174094" name="Text Box 31"/>
            <p:cNvSpPr txBox="1">
              <a:spLocks noChangeArrowheads="1"/>
            </p:cNvSpPr>
            <p:nvPr/>
          </p:nvSpPr>
          <p:spPr bwMode="auto">
            <a:xfrm>
              <a:off x="2776125" y="3583125"/>
              <a:ext cx="1760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800" b="1">
                  <a:solidFill>
                    <a:srgbClr val="777777"/>
                  </a:solidFill>
                  <a:latin typeface="Agency FB" pitchFamily="34" charset="0"/>
                </a:rPr>
                <a:t>Zararlı Etken</a:t>
              </a:r>
              <a:endParaRPr lang="en-GB" sz="2800" b="1">
                <a:solidFill>
                  <a:srgbClr val="777777"/>
                </a:solidFill>
                <a:latin typeface="Agency FB" pitchFamily="34" charset="0"/>
              </a:endParaRPr>
            </a:p>
          </p:txBody>
        </p:sp>
      </p:grpSp>
      <p:sp>
        <p:nvSpPr>
          <p:cNvPr id="17408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3" name="Rectangle 55"/>
          <p:cNvSpPr>
            <a:spLocks noChangeArrowheads="1"/>
          </p:cNvSpPr>
          <p:nvPr/>
        </p:nvSpPr>
        <p:spPr bwMode="gray">
          <a:xfrm>
            <a:off x="5118100" y="2143125"/>
            <a:ext cx="3713163" cy="36036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400" b="1">
                <a:solidFill>
                  <a:srgbClr val="FFFFFF"/>
                </a:solidFill>
                <a:latin typeface="Calibri" pitchFamily="34" charset="0"/>
              </a:rPr>
              <a:t>Kaç</a:t>
            </a:r>
            <a:endParaRPr lang="en-GB" sz="2400" b="1">
              <a:solidFill>
                <a:srgbClr val="FFFFFF"/>
              </a:solidFill>
              <a:latin typeface="Calibri" pitchFamily="34" charset="0"/>
            </a:endParaRPr>
          </a:p>
        </p:txBody>
      </p:sp>
      <p:sp>
        <p:nvSpPr>
          <p:cNvPr id="24" name="Rectangle 5"/>
          <p:cNvSpPr>
            <a:spLocks noChangeArrowheads="1"/>
          </p:cNvSpPr>
          <p:nvPr/>
        </p:nvSpPr>
        <p:spPr bwMode="gray">
          <a:xfrm>
            <a:off x="5118100" y="2503488"/>
            <a:ext cx="3713163"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Bilinç durumunda uyanıklık artar,</a:t>
            </a:r>
          </a:p>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Kaygı düzeyi yükselir,</a:t>
            </a:r>
          </a:p>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Sempatik aktivite artar,</a:t>
            </a:r>
          </a:p>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Adrenalin düzeyi yükselir.</a:t>
            </a:r>
          </a:p>
          <a:p>
            <a:pPr marL="190500" indent="-190500">
              <a:lnSpc>
                <a:spcPct val="90000"/>
              </a:lnSpc>
              <a:spcAft>
                <a:spcPct val="20000"/>
              </a:spcAft>
              <a:buClr>
                <a:srgbClr val="292929"/>
              </a:buClr>
              <a:buFont typeface="Wingdings" pitchFamily="2" charset="2"/>
              <a:buChar char="§"/>
            </a:pPr>
            <a:endParaRPr lang="tr-TR" i="1">
              <a:solidFill>
                <a:srgbClr val="000000"/>
              </a:solidFill>
              <a:latin typeface="Calibri" pitchFamily="34" charset="0"/>
            </a:endParaRPr>
          </a:p>
        </p:txBody>
      </p:sp>
      <p:sp>
        <p:nvSpPr>
          <p:cNvPr id="25" name="Rectangle 58"/>
          <p:cNvSpPr>
            <a:spLocks noChangeArrowheads="1"/>
          </p:cNvSpPr>
          <p:nvPr/>
        </p:nvSpPr>
        <p:spPr bwMode="gray">
          <a:xfrm>
            <a:off x="14288" y="4710113"/>
            <a:ext cx="3713162" cy="360362"/>
          </a:xfrm>
          <a:prstGeom prst="rect">
            <a:avLst/>
          </a:prstGeom>
          <a:gradFill rotWithShape="1">
            <a:gsLst>
              <a:gs pos="0">
                <a:srgbClr val="C6C7C8"/>
              </a:gs>
              <a:gs pos="100000">
                <a:srgbClr val="5C5C5D"/>
              </a:gs>
            </a:gsLst>
            <a:lin ang="5400000" scaled="1"/>
          </a:gradFill>
          <a:ln w="12700" algn="ctr">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400" b="1">
                <a:solidFill>
                  <a:srgbClr val="FFFFFF"/>
                </a:solidFill>
                <a:latin typeface="Calibri" pitchFamily="34" charset="0"/>
              </a:rPr>
              <a:t>Savaş</a:t>
            </a:r>
            <a:endParaRPr lang="en-GB" sz="2400" b="1">
              <a:solidFill>
                <a:srgbClr val="FFFFFF"/>
              </a:solidFill>
              <a:latin typeface="Calibri" pitchFamily="34" charset="0"/>
            </a:endParaRPr>
          </a:p>
        </p:txBody>
      </p:sp>
      <p:sp>
        <p:nvSpPr>
          <p:cNvPr id="26" name="Rectangle 5"/>
          <p:cNvSpPr>
            <a:spLocks noChangeArrowheads="1"/>
          </p:cNvSpPr>
          <p:nvPr/>
        </p:nvSpPr>
        <p:spPr bwMode="gray">
          <a:xfrm>
            <a:off x="14288" y="5070475"/>
            <a:ext cx="3713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Tehlike döneminde kaygı düzeyi artar,</a:t>
            </a:r>
          </a:p>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Endişe, karamsarlık, öfke, korku, sinirlilik ve tedirginlik artar,</a:t>
            </a:r>
          </a:p>
          <a:p>
            <a:pPr marL="190500" indent="-190500">
              <a:lnSpc>
                <a:spcPct val="90000"/>
              </a:lnSpc>
              <a:spcAft>
                <a:spcPct val="20000"/>
              </a:spcAft>
              <a:buClr>
                <a:srgbClr val="292929"/>
              </a:buClr>
              <a:buFont typeface="Wingdings" pitchFamily="2" charset="2"/>
              <a:buChar char="§"/>
            </a:pPr>
            <a:r>
              <a:rPr lang="tr-TR" i="1">
                <a:solidFill>
                  <a:srgbClr val="000000"/>
                </a:solidFill>
                <a:latin typeface="Calibri" pitchFamily="34" charset="0"/>
              </a:rPr>
              <a:t>Bilişsel işlevler olumsuz yönde etkilenir.</a:t>
            </a:r>
          </a:p>
        </p:txBody>
      </p:sp>
      <p:sp>
        <p:nvSpPr>
          <p:cNvPr id="2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ORGANİZMANIN STRESE CEVABI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8" name="Picture 2" descr="C:\Users\ahmet\Desktop\Kurum tanıtımı\shield and swo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721100"/>
            <a:ext cx="1122362"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C:\Users\ahmet\Desktop\spring-jogger-follow-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1055688"/>
            <a:ext cx="13017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200"/>
                                        <p:tgtEl>
                                          <p:spTgt spid="23"/>
                                        </p:tgtEl>
                                      </p:cBhvr>
                                    </p:animEffect>
                                  </p:childTnLst>
                                </p:cTn>
                              </p:par>
                            </p:childTnLst>
                          </p:cTn>
                        </p:par>
                        <p:par>
                          <p:cTn id="12" fill="hold" nodeType="afterGroup">
                            <p:stCondLst>
                              <p:cond delay="7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200"/>
                                        <p:tgtEl>
                                          <p:spTgt spid="24"/>
                                        </p:tgtEl>
                                      </p:cBhvr>
                                    </p:animEffect>
                                  </p:childTnLst>
                                </p:cTn>
                              </p:par>
                            </p:childTnLst>
                          </p:cTn>
                        </p:par>
                        <p:par>
                          <p:cTn id="16" fill="hold" nodeType="afterGroup">
                            <p:stCondLst>
                              <p:cond delay="9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nodeType="afterGroup">
                            <p:stCondLst>
                              <p:cond delay="1400"/>
                            </p:stCondLst>
                            <p:childTnLst>
                              <p:par>
                                <p:cTn id="21" presetID="22" presetClass="entr" presetSubtype="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200"/>
                                        <p:tgtEl>
                                          <p:spTgt spid="25"/>
                                        </p:tgtEl>
                                      </p:cBhvr>
                                    </p:animEffect>
                                  </p:childTnLst>
                                </p:cTn>
                              </p:par>
                            </p:childTnLst>
                          </p:cTn>
                        </p:par>
                        <p:par>
                          <p:cTn id="24" fill="hold" nodeType="afterGroup">
                            <p:stCondLst>
                              <p:cond delay="1600"/>
                            </p:stCondLst>
                            <p:childTnLst>
                              <p:par>
                                <p:cTn id="25" presetID="2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2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10596" name="Rectangle 19"/>
          <p:cNvSpPr>
            <a:spLocks noChangeArrowheads="1"/>
          </p:cNvSpPr>
          <p:nvPr/>
        </p:nvSpPr>
        <p:spPr bwMode="gray">
          <a:xfrm>
            <a:off x="57150" y="1004888"/>
            <a:ext cx="4500563" cy="360362"/>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0" tIns="0" rIns="0" bIns="0" anchor="ctr"/>
          <a:lstStyle/>
          <a:p>
            <a:pPr marL="107950" algn="ctr" defTabSz="801688" eaLnBrk="0" hangingPunct="0"/>
            <a:r>
              <a:rPr lang="tr-TR" b="1" noProof="1">
                <a:solidFill>
                  <a:srgbClr val="000000"/>
                </a:solidFill>
                <a:latin typeface="Calibri" pitchFamily="34" charset="0"/>
              </a:rPr>
              <a:t>İŞİN YAPILDIĞI KOŞULLAR VE İŞ ÇEVRESİ</a:t>
            </a:r>
          </a:p>
        </p:txBody>
      </p:sp>
      <p:sp>
        <p:nvSpPr>
          <p:cNvPr id="12" name="Rectangle 5"/>
          <p:cNvSpPr>
            <a:spLocks noChangeArrowheads="1"/>
          </p:cNvSpPr>
          <p:nvPr/>
        </p:nvSpPr>
        <p:spPr bwMode="gray">
          <a:xfrm>
            <a:off x="57150" y="1365250"/>
            <a:ext cx="4500563" cy="481647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98450" indent="-250825">
              <a:buClr>
                <a:srgbClr val="292929"/>
              </a:buClr>
              <a:buFont typeface="Arial" charset="0"/>
              <a:buAutoNum type="arabicPeriod"/>
            </a:pPr>
            <a:r>
              <a:rPr lang="tr-TR" b="1" i="1" noProof="1">
                <a:solidFill>
                  <a:srgbClr val="000000"/>
                </a:solidFill>
                <a:latin typeface="Calibri" pitchFamily="34" charset="0"/>
              </a:rPr>
              <a:t>Örgütsel Kültür ve İşlev (tehdit-çatışma)</a:t>
            </a:r>
          </a:p>
          <a:p>
            <a:pPr marL="298450" indent="-250825">
              <a:buClr>
                <a:srgbClr val="292929"/>
              </a:buClr>
              <a:buFont typeface="Arial" charset="0"/>
              <a:buAutoNum type="arabicPeriod"/>
            </a:pPr>
            <a:r>
              <a:rPr lang="tr-TR" b="1" i="1" noProof="1">
                <a:solidFill>
                  <a:srgbClr val="000000"/>
                </a:solidFill>
                <a:latin typeface="Calibri" pitchFamily="34" charset="0"/>
              </a:rPr>
              <a:t>Örgütsel Rol</a:t>
            </a:r>
          </a:p>
          <a:p>
            <a:pPr marL="622300" lvl="1" indent="-179388">
              <a:buClr>
                <a:srgbClr val="292929"/>
              </a:buClr>
              <a:buFont typeface="Wingdings" pitchFamily="2" charset="2"/>
              <a:buChar char="§"/>
            </a:pPr>
            <a:r>
              <a:rPr lang="tr-TR" i="1" noProof="1">
                <a:solidFill>
                  <a:srgbClr val="000000"/>
                </a:solidFill>
                <a:latin typeface="Calibri" pitchFamily="34" charset="0"/>
              </a:rPr>
              <a:t>Rol belirsizliği (işteki rolün belirsizliği)</a:t>
            </a:r>
          </a:p>
          <a:p>
            <a:pPr marL="622300" lvl="1" indent="-179388">
              <a:buClr>
                <a:srgbClr val="292929"/>
              </a:buClr>
              <a:buFont typeface="Wingdings" pitchFamily="2" charset="2"/>
              <a:buChar char="§"/>
            </a:pPr>
            <a:r>
              <a:rPr lang="tr-TR" i="1" noProof="1">
                <a:solidFill>
                  <a:srgbClr val="000000"/>
                </a:solidFill>
                <a:latin typeface="Calibri" pitchFamily="34" charset="0"/>
              </a:rPr>
              <a:t>Rol çatışması (değerlerin-rollerin çatış)</a:t>
            </a:r>
          </a:p>
          <a:p>
            <a:pPr marL="622300" lvl="1" indent="-179388">
              <a:buClr>
                <a:srgbClr val="292929"/>
              </a:buClr>
              <a:buFont typeface="Wingdings" pitchFamily="2" charset="2"/>
              <a:buChar char="§"/>
            </a:pPr>
            <a:r>
              <a:rPr lang="tr-TR" i="1" noProof="1">
                <a:solidFill>
                  <a:srgbClr val="000000"/>
                </a:solidFill>
                <a:latin typeface="Calibri" pitchFamily="34" charset="0"/>
              </a:rPr>
              <a:t>Rol yetersizliği (yetenek-eğitiminden..)</a:t>
            </a:r>
          </a:p>
          <a:p>
            <a:pPr marL="622300" lvl="1" indent="-179388">
              <a:buClr>
                <a:srgbClr val="292929"/>
              </a:buClr>
              <a:buFont typeface="Wingdings" pitchFamily="2" charset="2"/>
              <a:buChar char="§"/>
            </a:pPr>
            <a:r>
              <a:rPr lang="tr-TR" i="1" noProof="1">
                <a:solidFill>
                  <a:srgbClr val="000000"/>
                </a:solidFill>
                <a:latin typeface="Calibri" pitchFamily="34" charset="0"/>
              </a:rPr>
              <a:t>Kişilerle ilgili sorumluluk artışı</a:t>
            </a:r>
          </a:p>
          <a:p>
            <a:pPr marL="298450" indent="-250825">
              <a:buClr>
                <a:srgbClr val="292929"/>
              </a:buClr>
              <a:buFont typeface="Arial" charset="0"/>
              <a:buAutoNum type="arabicPeriod"/>
            </a:pPr>
            <a:r>
              <a:rPr lang="tr-TR" b="1" i="1" noProof="1">
                <a:solidFill>
                  <a:srgbClr val="000000"/>
                </a:solidFill>
                <a:latin typeface="Calibri" pitchFamily="34" charset="0"/>
              </a:rPr>
              <a:t>Kariyer Gelişimi</a:t>
            </a:r>
          </a:p>
          <a:p>
            <a:pPr marL="622300" lvl="1" indent="-179388">
              <a:buClr>
                <a:srgbClr val="292929"/>
              </a:buClr>
              <a:buFont typeface="Wingdings" pitchFamily="2" charset="2"/>
              <a:buChar char="§"/>
            </a:pPr>
            <a:r>
              <a:rPr lang="tr-TR" i="1" noProof="1">
                <a:solidFill>
                  <a:srgbClr val="000000"/>
                </a:solidFill>
                <a:latin typeface="Calibri" pitchFamily="34" charset="0"/>
              </a:rPr>
              <a:t>İş güvensizliği ve düşük ücret</a:t>
            </a:r>
          </a:p>
          <a:p>
            <a:pPr marL="622300" lvl="1" indent="-179388">
              <a:buClr>
                <a:srgbClr val="292929"/>
              </a:buClr>
              <a:buFont typeface="Wingdings" pitchFamily="2" charset="2"/>
              <a:buChar char="§"/>
            </a:pPr>
            <a:r>
              <a:rPr lang="tr-TR" i="1" noProof="1">
                <a:solidFill>
                  <a:srgbClr val="000000"/>
                </a:solidFill>
                <a:latin typeface="Calibri" pitchFamily="34" charset="0"/>
              </a:rPr>
              <a:t>Statü uyuşmazlığı</a:t>
            </a:r>
          </a:p>
          <a:p>
            <a:pPr marL="298450" indent="-250825">
              <a:buClr>
                <a:srgbClr val="292929"/>
              </a:buClr>
              <a:buFont typeface="Arial" charset="0"/>
              <a:buAutoNum type="arabicPeriod"/>
            </a:pPr>
            <a:r>
              <a:rPr lang="tr-TR" b="1" i="1" noProof="1">
                <a:solidFill>
                  <a:srgbClr val="000000"/>
                </a:solidFill>
                <a:latin typeface="Calibri" pitchFamily="34" charset="0"/>
              </a:rPr>
              <a:t>Karar Serbestisi/Karara Katılım/Denetim</a:t>
            </a:r>
          </a:p>
          <a:p>
            <a:pPr marL="298450" indent="-250825">
              <a:buClr>
                <a:srgbClr val="292929"/>
              </a:buClr>
              <a:buFont typeface="Arial" charset="0"/>
              <a:buAutoNum type="arabicPeriod"/>
            </a:pPr>
            <a:r>
              <a:rPr lang="tr-TR" b="1" i="1" noProof="1">
                <a:solidFill>
                  <a:srgbClr val="000000"/>
                </a:solidFill>
                <a:latin typeface="Calibri" pitchFamily="34" charset="0"/>
              </a:rPr>
              <a:t>İşte Kişiler Arası İlişkiler</a:t>
            </a:r>
          </a:p>
          <a:p>
            <a:pPr marL="622300" lvl="1" indent="-179388">
              <a:buClr>
                <a:srgbClr val="292929"/>
              </a:buClr>
              <a:buFont typeface="Wingdings" pitchFamily="2" charset="2"/>
              <a:buChar char="§"/>
            </a:pPr>
            <a:r>
              <a:rPr lang="tr-TR" i="1" noProof="1">
                <a:solidFill>
                  <a:srgbClr val="000000"/>
                </a:solidFill>
                <a:latin typeface="Calibri" pitchFamily="34" charset="0"/>
              </a:rPr>
              <a:t>İşte şiddet (mobbing)</a:t>
            </a:r>
          </a:p>
          <a:p>
            <a:pPr marL="622300" lvl="1" indent="-179388">
              <a:buClr>
                <a:srgbClr val="292929"/>
              </a:buClr>
              <a:buFont typeface="Wingdings" pitchFamily="2" charset="2"/>
              <a:buChar char="§"/>
            </a:pPr>
            <a:r>
              <a:rPr lang="tr-TR" i="1" noProof="1">
                <a:solidFill>
                  <a:srgbClr val="000000"/>
                </a:solidFill>
                <a:latin typeface="Calibri" pitchFamily="34" charset="0"/>
              </a:rPr>
              <a:t>Yıldırma uygulamaları</a:t>
            </a:r>
          </a:p>
          <a:p>
            <a:pPr marL="298450" indent="-250825">
              <a:buClr>
                <a:srgbClr val="292929"/>
              </a:buClr>
              <a:buFont typeface="Arial" charset="0"/>
              <a:buAutoNum type="arabicPeriod"/>
            </a:pPr>
            <a:r>
              <a:rPr lang="tr-TR" b="1" i="1" noProof="1">
                <a:solidFill>
                  <a:srgbClr val="000000"/>
                </a:solidFill>
                <a:latin typeface="Calibri" pitchFamily="34" charset="0"/>
              </a:rPr>
              <a:t>İş-Ev Çatışması</a:t>
            </a:r>
          </a:p>
          <a:p>
            <a:pPr marL="622300" lvl="1" indent="-179388">
              <a:buClr>
                <a:srgbClr val="292929"/>
              </a:buClr>
              <a:buFont typeface="Wingdings" pitchFamily="2" charset="2"/>
              <a:buChar char="§"/>
            </a:pPr>
            <a:r>
              <a:rPr lang="tr-TR" i="1" noProof="1">
                <a:solidFill>
                  <a:srgbClr val="000000"/>
                </a:solidFill>
                <a:latin typeface="Calibri" pitchFamily="34" charset="0"/>
              </a:rPr>
              <a:t>İş-Aile çatışması</a:t>
            </a:r>
          </a:p>
          <a:p>
            <a:pPr marL="622300" lvl="1" indent="-179388">
              <a:buClr>
                <a:srgbClr val="292929"/>
              </a:buClr>
              <a:buFont typeface="Wingdings" pitchFamily="2" charset="2"/>
              <a:buChar char="§"/>
            </a:pPr>
            <a:r>
              <a:rPr lang="tr-TR" i="1" noProof="1">
                <a:solidFill>
                  <a:srgbClr val="000000"/>
                </a:solidFill>
                <a:latin typeface="Calibri" pitchFamily="34" charset="0"/>
              </a:rPr>
              <a:t>Boş zaman yetersizliği sendromu</a:t>
            </a:r>
          </a:p>
          <a:p>
            <a:pPr marL="622300" lvl="1" indent="-179388">
              <a:buClr>
                <a:srgbClr val="292929"/>
              </a:buClr>
              <a:buFont typeface="Wingdings" pitchFamily="2" charset="2"/>
              <a:buChar char="§"/>
            </a:pPr>
            <a:r>
              <a:rPr lang="tr-TR" i="1" noProof="1">
                <a:solidFill>
                  <a:srgbClr val="000000"/>
                </a:solidFill>
                <a:latin typeface="Calibri" pitchFamily="34" charset="0"/>
              </a:rPr>
              <a:t>Değişim </a:t>
            </a:r>
          </a:p>
          <a:p>
            <a:pPr marL="298450" indent="-250825">
              <a:lnSpc>
                <a:spcPct val="95000"/>
              </a:lnSpc>
              <a:spcAft>
                <a:spcPct val="40000"/>
              </a:spcAft>
              <a:buClr>
                <a:srgbClr val="292929"/>
              </a:buClr>
              <a:buFont typeface="Wingdings" pitchFamily="2" charset="2"/>
              <a:buChar char="§"/>
            </a:pPr>
            <a:endParaRPr lang="tr-TR" noProof="1">
              <a:solidFill>
                <a:srgbClr val="000000"/>
              </a:solidFill>
              <a:latin typeface="Calibri" pitchFamily="34" charset="0"/>
            </a:endParaRPr>
          </a:p>
          <a:p>
            <a:pPr marL="298450" indent="-250825">
              <a:lnSpc>
                <a:spcPct val="95000"/>
              </a:lnSpc>
              <a:spcAft>
                <a:spcPct val="40000"/>
              </a:spcAft>
              <a:buClr>
                <a:srgbClr val="292929"/>
              </a:buClr>
              <a:buFont typeface="Wingdings" pitchFamily="2" charset="2"/>
              <a:buChar char="§"/>
            </a:pPr>
            <a:endParaRPr lang="tr-TR" noProof="1">
              <a:solidFill>
                <a:srgbClr val="000000"/>
              </a:solidFill>
              <a:latin typeface="Calibri" pitchFamily="34" charset="0"/>
            </a:endParaRPr>
          </a:p>
        </p:txBody>
      </p:sp>
      <p:sp>
        <p:nvSpPr>
          <p:cNvPr id="110598" name="Rectangle 5"/>
          <p:cNvSpPr>
            <a:spLocks noChangeArrowheads="1"/>
          </p:cNvSpPr>
          <p:nvPr/>
        </p:nvSpPr>
        <p:spPr bwMode="gray">
          <a:xfrm>
            <a:off x="4586288" y="1365250"/>
            <a:ext cx="4500562" cy="481647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61938" indent="-250825">
              <a:buClr>
                <a:srgbClr val="292929"/>
              </a:buClr>
              <a:buFont typeface="Arial" charset="0"/>
              <a:buAutoNum type="arabicPeriod"/>
            </a:pPr>
            <a:r>
              <a:rPr lang="tr-TR" b="1" i="1" noProof="1">
                <a:solidFill>
                  <a:srgbClr val="000000"/>
                </a:solidFill>
                <a:latin typeface="Calibri" pitchFamily="34" charset="0"/>
              </a:rPr>
              <a:t>İş Çevresi ve Techizat</a:t>
            </a:r>
          </a:p>
          <a:p>
            <a:pPr marL="622300" lvl="1" indent="-179388">
              <a:buClr>
                <a:srgbClr val="292929"/>
              </a:buClr>
              <a:buFont typeface="Wingdings" pitchFamily="2" charset="2"/>
              <a:buChar char="§"/>
            </a:pPr>
            <a:r>
              <a:rPr lang="tr-TR" i="1" noProof="1">
                <a:solidFill>
                  <a:srgbClr val="000000"/>
                </a:solidFill>
                <a:latin typeface="Calibri" pitchFamily="34" charset="0"/>
              </a:rPr>
              <a:t>Güvenirlilik ve uygunluk, </a:t>
            </a:r>
          </a:p>
          <a:p>
            <a:pPr marL="622300" lvl="1" indent="-179388">
              <a:buClr>
                <a:srgbClr val="292929"/>
              </a:buClr>
              <a:buFont typeface="Wingdings" pitchFamily="2" charset="2"/>
              <a:buChar char="§"/>
            </a:pPr>
            <a:r>
              <a:rPr lang="tr-TR" i="1" noProof="1">
                <a:solidFill>
                  <a:srgbClr val="000000"/>
                </a:solidFill>
                <a:latin typeface="Calibri" pitchFamily="34" charset="0"/>
              </a:rPr>
              <a:t>Ulaşılabilirlik </a:t>
            </a:r>
          </a:p>
          <a:p>
            <a:pPr marL="622300" lvl="1" indent="-179388">
              <a:buClr>
                <a:srgbClr val="292929"/>
              </a:buClr>
              <a:buFont typeface="Wingdings" pitchFamily="2" charset="2"/>
              <a:buChar char="§"/>
            </a:pPr>
            <a:r>
              <a:rPr lang="tr-TR" i="1" noProof="1">
                <a:solidFill>
                  <a:srgbClr val="000000"/>
                </a:solidFill>
                <a:latin typeface="Calibri" pitchFamily="34" charset="0"/>
              </a:rPr>
              <a:t>Bakım ve onarım </a:t>
            </a:r>
          </a:p>
          <a:p>
            <a:pPr marL="261938" indent="-250825">
              <a:buClr>
                <a:srgbClr val="292929"/>
              </a:buClr>
              <a:buFont typeface="Arial" charset="0"/>
              <a:buAutoNum type="arabicPeriod"/>
            </a:pPr>
            <a:r>
              <a:rPr lang="tr-TR" b="1" i="1" noProof="1">
                <a:solidFill>
                  <a:srgbClr val="000000"/>
                </a:solidFill>
                <a:latin typeface="Calibri" pitchFamily="34" charset="0"/>
              </a:rPr>
              <a:t>Görev Tasarımı</a:t>
            </a:r>
          </a:p>
          <a:p>
            <a:pPr marL="622300" lvl="1" indent="-179388">
              <a:buClr>
                <a:srgbClr val="292929"/>
              </a:buClr>
              <a:buFont typeface="Wingdings" pitchFamily="2" charset="2"/>
              <a:buChar char="§"/>
            </a:pPr>
            <a:r>
              <a:rPr lang="tr-TR" i="1" noProof="1">
                <a:solidFill>
                  <a:srgbClr val="000000"/>
                </a:solidFill>
                <a:latin typeface="Calibri" pitchFamily="34" charset="0"/>
              </a:rPr>
              <a:t>Yarı vasıflı-vasıfsız çalışma</a:t>
            </a:r>
          </a:p>
          <a:p>
            <a:pPr marL="622300" lvl="1" indent="-179388">
              <a:buClr>
                <a:srgbClr val="292929"/>
              </a:buClr>
              <a:buFont typeface="Wingdings" pitchFamily="2" charset="2"/>
              <a:buChar char="§"/>
            </a:pPr>
            <a:r>
              <a:rPr lang="tr-TR" i="1" noProof="1">
                <a:solidFill>
                  <a:srgbClr val="000000"/>
                </a:solidFill>
                <a:latin typeface="Calibri" pitchFamily="34" charset="0"/>
              </a:rPr>
              <a:t>Belirsizlik (Geri dönüş yok-ne işe yarar)</a:t>
            </a:r>
          </a:p>
          <a:p>
            <a:pPr marL="261938" indent="-250825">
              <a:buClr>
                <a:srgbClr val="292929"/>
              </a:buClr>
              <a:buFont typeface="Arial" charset="0"/>
              <a:buAutoNum type="arabicPeriod"/>
            </a:pPr>
            <a:r>
              <a:rPr lang="tr-TR" b="1" i="1" noProof="1">
                <a:solidFill>
                  <a:srgbClr val="000000"/>
                </a:solidFill>
                <a:latin typeface="Calibri" pitchFamily="34" charset="0"/>
              </a:rPr>
              <a:t>İş Yükü ve İş Hızının Artması</a:t>
            </a:r>
          </a:p>
          <a:p>
            <a:pPr marL="622300" lvl="1" indent="-179388">
              <a:buClr>
                <a:srgbClr val="292929"/>
              </a:buClr>
              <a:buFont typeface="Wingdings" pitchFamily="2" charset="2"/>
              <a:buChar char="§"/>
            </a:pPr>
            <a:r>
              <a:rPr lang="tr-TR" i="1" noProof="1">
                <a:solidFill>
                  <a:srgbClr val="000000"/>
                </a:solidFill>
                <a:latin typeface="Calibri" pitchFamily="34" charset="0"/>
              </a:rPr>
              <a:t>İş yükünün artması</a:t>
            </a:r>
          </a:p>
          <a:p>
            <a:pPr marL="622300" lvl="1" indent="-179388">
              <a:buClr>
                <a:srgbClr val="292929"/>
              </a:buClr>
              <a:buFont typeface="Wingdings" pitchFamily="2" charset="2"/>
              <a:buChar char="§"/>
            </a:pPr>
            <a:r>
              <a:rPr lang="tr-TR" i="1" noProof="1">
                <a:solidFill>
                  <a:srgbClr val="000000"/>
                </a:solidFill>
                <a:latin typeface="Calibri" pitchFamily="34" charset="0"/>
              </a:rPr>
              <a:t>İşi hızı ve zaman darlığı</a:t>
            </a:r>
          </a:p>
          <a:p>
            <a:pPr marL="622300" lvl="1" indent="-179388">
              <a:buClr>
                <a:srgbClr val="292929"/>
              </a:buClr>
              <a:buFont typeface="Wingdings" pitchFamily="2" charset="2"/>
              <a:buChar char="§"/>
            </a:pPr>
            <a:r>
              <a:rPr lang="tr-TR" i="1" noProof="1">
                <a:solidFill>
                  <a:srgbClr val="000000"/>
                </a:solidFill>
                <a:latin typeface="Calibri" pitchFamily="34" charset="0"/>
              </a:rPr>
              <a:t>Tek düze (monoton) çalışma</a:t>
            </a:r>
          </a:p>
          <a:p>
            <a:pPr marL="261938" indent="-250825">
              <a:buClr>
                <a:srgbClr val="292929"/>
              </a:buClr>
              <a:buFont typeface="Arial" charset="0"/>
              <a:buAutoNum type="arabicPeriod"/>
            </a:pPr>
            <a:r>
              <a:rPr lang="tr-TR" b="1" i="1" noProof="1">
                <a:solidFill>
                  <a:srgbClr val="000000"/>
                </a:solidFill>
                <a:latin typeface="Calibri" pitchFamily="34" charset="0"/>
              </a:rPr>
              <a:t>Çalışma Saatleri</a:t>
            </a:r>
          </a:p>
          <a:p>
            <a:pPr marL="622300" lvl="1" indent="-179388">
              <a:buClr>
                <a:srgbClr val="292929"/>
              </a:buClr>
              <a:buFont typeface="Wingdings" pitchFamily="2" charset="2"/>
              <a:buChar char="§"/>
            </a:pPr>
            <a:r>
              <a:rPr lang="tr-TR" i="1" noProof="1">
                <a:solidFill>
                  <a:srgbClr val="000000"/>
                </a:solidFill>
                <a:latin typeface="Calibri" pitchFamily="34" charset="0"/>
              </a:rPr>
              <a:t>Vardiyalı çalışma (gece çalışma)</a:t>
            </a:r>
          </a:p>
          <a:p>
            <a:pPr marL="622300" lvl="1" indent="-179388">
              <a:buClr>
                <a:srgbClr val="292929"/>
              </a:buClr>
              <a:buFont typeface="Wingdings" pitchFamily="2" charset="2"/>
              <a:buChar char="§"/>
            </a:pPr>
            <a:r>
              <a:rPr lang="tr-TR" i="1" noProof="1">
                <a:solidFill>
                  <a:srgbClr val="000000"/>
                </a:solidFill>
                <a:latin typeface="Calibri" pitchFamily="34" charset="0"/>
              </a:rPr>
              <a:t>Uzun-kesintisiz çalışma süreleri</a:t>
            </a: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ETMENLERİ – Sınıflandırma-1991</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10600" name="Rectangle 19"/>
          <p:cNvSpPr>
            <a:spLocks noChangeArrowheads="1"/>
          </p:cNvSpPr>
          <p:nvPr/>
        </p:nvSpPr>
        <p:spPr bwMode="gray">
          <a:xfrm>
            <a:off x="4592638" y="1004888"/>
            <a:ext cx="4500562" cy="360362"/>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0" tIns="0" rIns="0" bIns="0" anchor="ctr"/>
          <a:lstStyle/>
          <a:p>
            <a:pPr marL="107950" algn="ctr" defTabSz="801688" eaLnBrk="0" hangingPunct="0"/>
            <a:r>
              <a:rPr lang="tr-TR" b="1" noProof="1">
                <a:solidFill>
                  <a:srgbClr val="000000"/>
                </a:solidFill>
                <a:latin typeface="Calibri" pitchFamily="34" charset="0"/>
              </a:rPr>
              <a:t>İŞİN İÇERİĞİ</a:t>
            </a:r>
          </a:p>
        </p:txBody>
      </p:sp>
      <p:grpSp>
        <p:nvGrpSpPr>
          <p:cNvPr id="110601" name="Grup 16"/>
          <p:cNvGrpSpPr>
            <a:grpSpLocks/>
          </p:cNvGrpSpPr>
          <p:nvPr/>
        </p:nvGrpSpPr>
        <p:grpSpPr bwMode="auto">
          <a:xfrm>
            <a:off x="1125538" y="6191250"/>
            <a:ext cx="6162675" cy="661988"/>
            <a:chOff x="2644311" y="5451679"/>
            <a:chExt cx="6162416" cy="663371"/>
          </a:xfrm>
        </p:grpSpPr>
        <p:grpSp>
          <p:nvGrpSpPr>
            <p:cNvPr id="110602" name="Group 51"/>
            <p:cNvGrpSpPr>
              <a:grpSpLocks/>
            </p:cNvGrpSpPr>
            <p:nvPr/>
          </p:nvGrpSpPr>
          <p:grpSpPr bwMode="auto">
            <a:xfrm>
              <a:off x="2644311" y="5451679"/>
              <a:ext cx="648968" cy="663371"/>
              <a:chOff x="1868" y="1082"/>
              <a:chExt cx="1942" cy="1942"/>
            </a:xfrm>
          </p:grpSpPr>
          <p:sp>
            <p:nvSpPr>
              <p:cNvPr id="110604"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110605"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110606"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10607" name="Freeform 55"/>
              <p:cNvSpPr>
                <a:spLocks noChangeAspect="1"/>
              </p:cNvSpPr>
              <p:nvPr/>
            </p:nvSpPr>
            <p:spPr bwMode="gray">
              <a:xfrm>
                <a:off x="2007" y="1709"/>
                <a:ext cx="384" cy="657"/>
              </a:xfrm>
              <a:custGeom>
                <a:avLst/>
                <a:gdLst>
                  <a:gd name="T0" fmla="*/ 2460771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1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8 h 240"/>
                  <a:gd name="T22" fmla="*/ 2168618 w 140"/>
                  <a:gd name="T23" fmla="*/ 2339949 h 240"/>
                  <a:gd name="T24" fmla="*/ 1204210 w 140"/>
                  <a:gd name="T25" fmla="*/ 1397614 h 240"/>
                  <a:gd name="T26" fmla="*/ 1784533 w 140"/>
                  <a:gd name="T27" fmla="*/ 735183 h 240"/>
                  <a:gd name="T28" fmla="*/ 2460771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a:noFill/>
              </a:ln>
              <a:extLst>
                <a:ext uri="{91240B29-F687-4F45-9708-019B960494DF}">
                  <a14:hiddenLine xmlns:a14="http://schemas.microsoft.com/office/drawing/2010/main" w="14288">
                    <a:solidFill>
                      <a:srgbClr val="000000"/>
                    </a:solidFill>
                    <a:miter lim="800000"/>
                    <a:headEnd/>
                    <a:tailEnd/>
                  </a14:hiddenLine>
                </a:ext>
              </a:extLst>
            </p:spPr>
            <p:txBody>
              <a:bodyPr/>
              <a:lstStyle/>
              <a:p>
                <a:endParaRPr lang="tr-TR"/>
              </a:p>
            </p:txBody>
          </p:sp>
          <p:sp>
            <p:nvSpPr>
              <p:cNvPr id="110608"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29 h 234"/>
                  <a:gd name="T10" fmla="*/ 966168 w 124"/>
                  <a:gd name="T11" fmla="*/ 7124929 h 234"/>
                  <a:gd name="T12" fmla="*/ 966168 w 124"/>
                  <a:gd name="T13" fmla="*/ 3892691 h 234"/>
                  <a:gd name="T14" fmla="*/ 1590987 w 124"/>
                  <a:gd name="T15" fmla="*/ 3892691 h 234"/>
                  <a:gd name="T16" fmla="*/ 2587025 w 124"/>
                  <a:gd name="T17" fmla="*/ 3807366 h 234"/>
                  <a:gd name="T18" fmla="*/ 3095145 w 124"/>
                  <a:gd name="T19" fmla="*/ 3533559 h 234"/>
                  <a:gd name="T20" fmla="*/ 3471125 w 124"/>
                  <a:gd name="T21" fmla="*/ 2896713 h 234"/>
                  <a:gd name="T22" fmla="*/ 3651103 w 124"/>
                  <a:gd name="T23" fmla="*/ 1918945 h 234"/>
                  <a:gd name="T24" fmla="*/ 3358227 w 124"/>
                  <a:gd name="T25" fmla="*/ 707008 h 234"/>
                  <a:gd name="T26" fmla="*/ 2294076 w 124"/>
                  <a:gd name="T27" fmla="*/ 2981859 h 234"/>
                  <a:gd name="T28" fmla="*/ 913797 w 124"/>
                  <a:gd name="T29" fmla="*/ 2981859 h 234"/>
                  <a:gd name="T30" fmla="*/ 913797 w 124"/>
                  <a:gd name="T31" fmla="*/ 942043 h 234"/>
                  <a:gd name="T32" fmla="*/ 2241701 w 124"/>
                  <a:gd name="T33" fmla="*/ 942043 h 234"/>
                  <a:gd name="T34" fmla="*/ 2797724 w 124"/>
                  <a:gd name="T35" fmla="*/ 1985061 h 234"/>
                  <a:gd name="T36" fmla="*/ 2294076 w 124"/>
                  <a:gd name="T37" fmla="*/ 2981859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endParaRPr lang="tr-TR"/>
              </a:p>
            </p:txBody>
          </p:sp>
          <p:sp>
            <p:nvSpPr>
              <p:cNvPr id="110609" name="Freeform 57"/>
              <p:cNvSpPr>
                <a:spLocks noChangeAspect="1" noEditPoints="1"/>
              </p:cNvSpPr>
              <p:nvPr/>
            </p:nvSpPr>
            <p:spPr bwMode="gray">
              <a:xfrm>
                <a:off x="2836" y="1707"/>
                <a:ext cx="375" cy="670"/>
              </a:xfrm>
              <a:custGeom>
                <a:avLst/>
                <a:gdLst>
                  <a:gd name="T0" fmla="*/ 1884809 w 134"/>
                  <a:gd name="T1" fmla="*/ 0 h 239"/>
                  <a:gd name="T2" fmla="*/ 0 w 134"/>
                  <a:gd name="T3" fmla="*/ 1827412 h 239"/>
                  <a:gd name="T4" fmla="*/ 0 w 134"/>
                  <a:gd name="T5" fmla="*/ 5122873 h 239"/>
                  <a:gd name="T6" fmla="*/ 2001540 w 134"/>
                  <a:gd name="T7" fmla="*/ 7163783 h 239"/>
                  <a:gd name="T8" fmla="*/ 3946646 w 134"/>
                  <a:gd name="T9" fmla="*/ 5187975 h 239"/>
                  <a:gd name="T10" fmla="*/ 3946646 w 134"/>
                  <a:gd name="T11" fmla="*/ 2093918 h 239"/>
                  <a:gd name="T12" fmla="*/ 1884809 w 134"/>
                  <a:gd name="T13" fmla="*/ 0 h 239"/>
                  <a:gd name="T14" fmla="*/ 3032443 w 134"/>
                  <a:gd name="T15" fmla="*/ 4737486 h 239"/>
                  <a:gd name="T16" fmla="*/ 2001540 w 134"/>
                  <a:gd name="T17" fmla="*/ 6171740 h 239"/>
                  <a:gd name="T18" fmla="*/ 914197 w 134"/>
                  <a:gd name="T19" fmla="*/ 4703585 h 239"/>
                  <a:gd name="T20" fmla="*/ 914197 w 134"/>
                  <a:gd name="T21" fmla="*/ 2311668 h 239"/>
                  <a:gd name="T22" fmla="*/ 1949225 w 134"/>
                  <a:gd name="T23" fmla="*/ 995886 h 239"/>
                  <a:gd name="T24" fmla="*/ 3032443 w 134"/>
                  <a:gd name="T25" fmla="*/ 2513206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10610" name="Group 58"/>
              <p:cNvGrpSpPr>
                <a:grpSpLocks noChangeAspect="1"/>
              </p:cNvGrpSpPr>
              <p:nvPr/>
            </p:nvGrpSpPr>
            <p:grpSpPr bwMode="auto">
              <a:xfrm>
                <a:off x="2808" y="2807"/>
                <a:ext cx="62" cy="63"/>
                <a:chOff x="1684" y="2400"/>
                <a:chExt cx="41" cy="41"/>
              </a:xfrm>
            </p:grpSpPr>
            <p:sp>
              <p:nvSpPr>
                <p:cNvPr id="110615"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10616" name="Oval 60"/>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grpSp>
            <p:nvGrpSpPr>
              <p:cNvPr id="110611" name="Group 61"/>
              <p:cNvGrpSpPr>
                <a:grpSpLocks noChangeAspect="1"/>
              </p:cNvGrpSpPr>
              <p:nvPr/>
            </p:nvGrpSpPr>
            <p:grpSpPr bwMode="auto">
              <a:xfrm>
                <a:off x="2808" y="1211"/>
                <a:ext cx="62" cy="63"/>
                <a:chOff x="1684" y="2400"/>
                <a:chExt cx="41" cy="41"/>
              </a:xfrm>
            </p:grpSpPr>
            <p:sp>
              <p:nvSpPr>
                <p:cNvPr id="110613"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sp>
              <p:nvSpPr>
                <p:cNvPr id="110614" name="Oval 63"/>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endParaRPr lang="tr-TR">
                    <a:solidFill>
                      <a:srgbClr val="000000"/>
                    </a:solidFill>
                  </a:endParaRPr>
                </a:p>
              </p:txBody>
            </p:sp>
          </p:grpSp>
          <p:pic>
            <p:nvPicPr>
              <p:cNvPr id="1106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885" y="1124"/>
                <a:ext cx="1644"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pic>
        </p:grpSp>
        <p:sp>
          <p:nvSpPr>
            <p:cNvPr id="19" name="53 Metin kutusu"/>
            <p:cNvSpPr txBox="1"/>
            <p:nvPr/>
          </p:nvSpPr>
          <p:spPr>
            <a:xfrm>
              <a:off x="3298334" y="5639395"/>
              <a:ext cx="5508393" cy="28793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Ezberlenmeli</a:t>
              </a:r>
              <a:endParaRPr lang="tr-TR" sz="1000" b="1" dirty="0" smtClean="0">
                <a:solidFill>
                  <a:srgbClr val="000000"/>
                </a:solidFill>
                <a:latin typeface="Cambria" pitchFamily="18" charset="0"/>
              </a:endParaRPr>
            </a:p>
          </p:txBody>
        </p:sp>
      </p:grpSp>
      <p:sp>
        <p:nvSpPr>
          <p:cNvPr id="25"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6" name="Akış Çizelgesi: Belge 25"/>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5</a:t>
            </a:r>
            <a:endParaRPr lang="tr-TR" sz="2000" b="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456709" name="Rectangle 5"/>
          <p:cNvSpPr>
            <a:spLocks noChangeArrowheads="1"/>
          </p:cNvSpPr>
          <p:nvPr/>
        </p:nvSpPr>
        <p:spPr bwMode="auto">
          <a:xfrm>
            <a:off x="1398588" y="4211638"/>
            <a:ext cx="1800225" cy="2008187"/>
          </a:xfrm>
          <a:prstGeom prst="rect">
            <a:avLst/>
          </a:prstGeom>
          <a:solidFill>
            <a:srgbClr val="969696"/>
          </a:solidFill>
          <a:ln w="9525">
            <a:solidFill>
              <a:schemeClr val="tx1"/>
            </a:solidFill>
            <a:miter lim="800000"/>
            <a:headEnd/>
            <a:tailEnd/>
          </a:ln>
        </p:spPr>
        <p:txBody>
          <a:bodyPr wrap="none" anchor="ctr"/>
          <a:lstStyle/>
          <a:p>
            <a:endParaRPr lang="tr-TR">
              <a:solidFill>
                <a:srgbClr val="000000"/>
              </a:solidFill>
            </a:endParaRPr>
          </a:p>
        </p:txBody>
      </p:sp>
      <p:sp>
        <p:nvSpPr>
          <p:cNvPr id="456710" name="Rectangle 6"/>
          <p:cNvSpPr>
            <a:spLocks noChangeArrowheads="1"/>
          </p:cNvSpPr>
          <p:nvPr/>
        </p:nvSpPr>
        <p:spPr bwMode="auto">
          <a:xfrm>
            <a:off x="5630863" y="4211638"/>
            <a:ext cx="1800225" cy="2003425"/>
          </a:xfrm>
          <a:prstGeom prst="rect">
            <a:avLst/>
          </a:prstGeom>
          <a:solidFill>
            <a:srgbClr val="969696"/>
          </a:solidFill>
          <a:ln w="9525">
            <a:solidFill>
              <a:schemeClr val="tx1"/>
            </a:solidFill>
            <a:miter lim="800000"/>
            <a:headEnd/>
            <a:tailEnd/>
          </a:ln>
        </p:spPr>
        <p:txBody>
          <a:bodyPr wrap="none" anchor="ctr"/>
          <a:lstStyle/>
          <a:p>
            <a:endParaRPr lang="tr-TR">
              <a:solidFill>
                <a:srgbClr val="000000"/>
              </a:solidFill>
            </a:endParaRPr>
          </a:p>
        </p:txBody>
      </p:sp>
      <p:sp>
        <p:nvSpPr>
          <p:cNvPr id="456711" name="Rectangle 7"/>
          <p:cNvSpPr>
            <a:spLocks noChangeArrowheads="1"/>
          </p:cNvSpPr>
          <p:nvPr/>
        </p:nvSpPr>
        <p:spPr bwMode="auto">
          <a:xfrm>
            <a:off x="3487738" y="4205288"/>
            <a:ext cx="1746250" cy="2019300"/>
          </a:xfrm>
          <a:prstGeom prst="rect">
            <a:avLst/>
          </a:prstGeom>
          <a:solidFill>
            <a:srgbClr val="969696"/>
          </a:solidFill>
          <a:ln w="9525">
            <a:solidFill>
              <a:schemeClr val="tx1"/>
            </a:solidFill>
            <a:miter lim="800000"/>
            <a:headEnd/>
            <a:tailEnd/>
          </a:ln>
        </p:spPr>
        <p:txBody>
          <a:bodyPr wrap="none" anchor="ctr"/>
          <a:lstStyle/>
          <a:p>
            <a:endParaRPr lang="tr-TR">
              <a:solidFill>
                <a:srgbClr val="000000"/>
              </a:solidFill>
            </a:endParaRPr>
          </a:p>
        </p:txBody>
      </p:sp>
      <p:sp>
        <p:nvSpPr>
          <p:cNvPr id="456712" name="Line 8"/>
          <p:cNvSpPr>
            <a:spLocks noChangeShapeType="1"/>
          </p:cNvSpPr>
          <p:nvPr/>
        </p:nvSpPr>
        <p:spPr bwMode="auto">
          <a:xfrm>
            <a:off x="1138238" y="3557588"/>
            <a:ext cx="6480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6713" name="Line 9"/>
          <p:cNvSpPr>
            <a:spLocks noChangeShapeType="1"/>
          </p:cNvSpPr>
          <p:nvPr/>
        </p:nvSpPr>
        <p:spPr bwMode="auto">
          <a:xfrm>
            <a:off x="3298825" y="1470025"/>
            <a:ext cx="0" cy="4967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6714" name="Line 10"/>
          <p:cNvSpPr>
            <a:spLocks noChangeShapeType="1"/>
          </p:cNvSpPr>
          <p:nvPr/>
        </p:nvSpPr>
        <p:spPr bwMode="auto">
          <a:xfrm>
            <a:off x="5386388" y="1470025"/>
            <a:ext cx="0" cy="4967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6715" name="Freeform 11"/>
          <p:cNvSpPr>
            <a:spLocks/>
          </p:cNvSpPr>
          <p:nvPr/>
        </p:nvSpPr>
        <p:spPr bwMode="auto">
          <a:xfrm>
            <a:off x="1285875" y="1392238"/>
            <a:ext cx="5937250" cy="2690812"/>
          </a:xfrm>
          <a:custGeom>
            <a:avLst/>
            <a:gdLst>
              <a:gd name="T0" fmla="*/ 0 w 3740"/>
              <a:gd name="T1" fmla="*/ 2035175 h 1695"/>
              <a:gd name="T2" fmla="*/ 827088 w 3740"/>
              <a:gd name="T3" fmla="*/ 2354262 h 1695"/>
              <a:gd name="T4" fmla="*/ 3194050 w 3740"/>
              <a:gd name="T5" fmla="*/ 17462 h 1695"/>
              <a:gd name="T6" fmla="*/ 5937250 w 3740"/>
              <a:gd name="T7" fmla="*/ 2455862 h 1695"/>
              <a:gd name="T8" fmla="*/ 0 60000 65536"/>
              <a:gd name="T9" fmla="*/ 0 60000 65536"/>
              <a:gd name="T10" fmla="*/ 0 60000 65536"/>
              <a:gd name="T11" fmla="*/ 0 60000 65536"/>
              <a:gd name="T12" fmla="*/ 0 w 3740"/>
              <a:gd name="T13" fmla="*/ 0 h 1695"/>
              <a:gd name="T14" fmla="*/ 3740 w 3740"/>
              <a:gd name="T15" fmla="*/ 1695 h 1695"/>
            </a:gdLst>
            <a:ahLst/>
            <a:cxnLst>
              <a:cxn ang="T8">
                <a:pos x="T0" y="T1"/>
              </a:cxn>
              <a:cxn ang="T9">
                <a:pos x="T2" y="T3"/>
              </a:cxn>
              <a:cxn ang="T10">
                <a:pos x="T4" y="T5"/>
              </a:cxn>
              <a:cxn ang="T11">
                <a:pos x="T6" y="T7"/>
              </a:cxn>
            </a:cxnLst>
            <a:rect l="T12" t="T13" r="T14" b="T15"/>
            <a:pathLst>
              <a:path w="3740" h="1695">
                <a:moveTo>
                  <a:pt x="0" y="1282"/>
                </a:moveTo>
                <a:cubicBezTo>
                  <a:pt x="85" y="1315"/>
                  <a:pt x="186" y="1695"/>
                  <a:pt x="521" y="1483"/>
                </a:cubicBezTo>
                <a:cubicBezTo>
                  <a:pt x="856" y="1271"/>
                  <a:pt x="1476" y="0"/>
                  <a:pt x="2012" y="11"/>
                </a:cubicBezTo>
                <a:cubicBezTo>
                  <a:pt x="2548" y="22"/>
                  <a:pt x="3380" y="1227"/>
                  <a:pt x="3740" y="1547"/>
                </a:cubicBezTo>
              </a:path>
            </a:pathLst>
          </a:custGeom>
          <a:noFill/>
          <a:ln w="3810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6716" name="Text Box 12"/>
          <p:cNvSpPr txBox="1">
            <a:spLocks noChangeArrowheads="1"/>
          </p:cNvSpPr>
          <p:nvPr/>
        </p:nvSpPr>
        <p:spPr bwMode="auto">
          <a:xfrm>
            <a:off x="1300163" y="3844925"/>
            <a:ext cx="1868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i="1">
                <a:solidFill>
                  <a:srgbClr val="C00000"/>
                </a:solidFill>
                <a:latin typeface="Calibri" pitchFamily="34" charset="0"/>
              </a:rPr>
              <a:t>1. Alarm</a:t>
            </a:r>
            <a:endParaRPr lang="en-US" sz="2000" b="1" i="1">
              <a:solidFill>
                <a:srgbClr val="C00000"/>
              </a:solidFill>
              <a:latin typeface="Calibri" pitchFamily="34" charset="0"/>
            </a:endParaRPr>
          </a:p>
        </p:txBody>
      </p:sp>
      <p:sp>
        <p:nvSpPr>
          <p:cNvPr id="456717" name="Text Box 13"/>
          <p:cNvSpPr txBox="1">
            <a:spLocks noChangeArrowheads="1"/>
          </p:cNvSpPr>
          <p:nvPr/>
        </p:nvSpPr>
        <p:spPr bwMode="auto">
          <a:xfrm>
            <a:off x="3408363" y="3824288"/>
            <a:ext cx="1808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i="1">
                <a:solidFill>
                  <a:srgbClr val="C00000"/>
                </a:solidFill>
                <a:latin typeface="Calibri" pitchFamily="34" charset="0"/>
              </a:rPr>
              <a:t>2. Direnme</a:t>
            </a:r>
            <a:endParaRPr lang="en-US" sz="2000" b="1" i="1">
              <a:solidFill>
                <a:srgbClr val="C00000"/>
              </a:solidFill>
              <a:latin typeface="Calibri" pitchFamily="34" charset="0"/>
            </a:endParaRPr>
          </a:p>
        </p:txBody>
      </p:sp>
      <p:sp>
        <p:nvSpPr>
          <p:cNvPr id="456718" name="Text Box 14"/>
          <p:cNvSpPr txBox="1">
            <a:spLocks noChangeArrowheads="1"/>
          </p:cNvSpPr>
          <p:nvPr/>
        </p:nvSpPr>
        <p:spPr bwMode="auto">
          <a:xfrm>
            <a:off x="5530850" y="3824288"/>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i="1">
                <a:solidFill>
                  <a:srgbClr val="C00000"/>
                </a:solidFill>
                <a:latin typeface="Calibri" pitchFamily="34" charset="0"/>
              </a:rPr>
              <a:t>3. Tükenme</a:t>
            </a:r>
            <a:endParaRPr lang="en-US" sz="2000" b="1" i="1">
              <a:solidFill>
                <a:srgbClr val="C00000"/>
              </a:solidFill>
              <a:latin typeface="Calibri" pitchFamily="34" charset="0"/>
            </a:endParaRPr>
          </a:p>
        </p:txBody>
      </p:sp>
      <p:sp>
        <p:nvSpPr>
          <p:cNvPr id="456719" name="Text Box 15"/>
          <p:cNvSpPr txBox="1">
            <a:spLocks noChangeArrowheads="1"/>
          </p:cNvSpPr>
          <p:nvPr/>
        </p:nvSpPr>
        <p:spPr bwMode="auto">
          <a:xfrm>
            <a:off x="1323975" y="4337050"/>
            <a:ext cx="1755775" cy="1778000"/>
          </a:xfrm>
          <a:prstGeom prst="rect">
            <a:avLst/>
          </a:prstGeom>
          <a:solidFill>
            <a:schemeClr val="bg1">
              <a:lumMod val="95000"/>
            </a:schemeClr>
          </a:solidFill>
          <a:ln w="9525">
            <a:solidFill>
              <a:schemeClr val="bg1">
                <a:lumMod val="85000"/>
              </a:schemeClr>
            </a:solidFill>
            <a:miter lim="800000"/>
            <a:headEnd/>
            <a:tailEnd/>
          </a:ln>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i="1">
                <a:solidFill>
                  <a:srgbClr val="000000"/>
                </a:solidFill>
                <a:latin typeface="Calibri" pitchFamily="34" charset="0"/>
              </a:rPr>
              <a:t>Organizmada </a:t>
            </a:r>
            <a:r>
              <a:rPr lang="tr-TR" sz="1400" i="1">
                <a:solidFill>
                  <a:srgbClr val="000000"/>
                </a:solidFill>
                <a:latin typeface="Calibri" pitchFamily="34" charset="0"/>
              </a:rPr>
              <a:t>stres </a:t>
            </a:r>
          </a:p>
          <a:p>
            <a:pPr algn="ctr" eaLnBrk="1" hangingPunct="1"/>
            <a:r>
              <a:rPr lang="tr-TR" sz="1400" i="1">
                <a:solidFill>
                  <a:srgbClr val="000000"/>
                </a:solidFill>
                <a:latin typeface="Calibri" pitchFamily="34" charset="0"/>
              </a:rPr>
              <a:t>faktörleri ile ilk </a:t>
            </a:r>
          </a:p>
          <a:p>
            <a:pPr algn="ctr" eaLnBrk="1" hangingPunct="1"/>
            <a:r>
              <a:rPr lang="tr-TR" sz="1400" i="1">
                <a:solidFill>
                  <a:srgbClr val="000000"/>
                </a:solidFill>
                <a:latin typeface="Calibri" pitchFamily="34" charset="0"/>
              </a:rPr>
              <a:t>karşılaşmanın </a:t>
            </a:r>
          </a:p>
          <a:p>
            <a:pPr algn="ctr" eaLnBrk="1" hangingPunct="1"/>
            <a:r>
              <a:rPr lang="tr-TR" sz="1400" i="1">
                <a:solidFill>
                  <a:srgbClr val="000000"/>
                </a:solidFill>
                <a:latin typeface="Calibri" pitchFamily="34" charset="0"/>
              </a:rPr>
              <a:t>oluşturduğu </a:t>
            </a:r>
            <a:r>
              <a:rPr lang="tr-TR" sz="1400" b="1" i="1">
                <a:solidFill>
                  <a:srgbClr val="000000"/>
                </a:solidFill>
                <a:latin typeface="Calibri" pitchFamily="34" charset="0"/>
              </a:rPr>
              <a:t>değişimler</a:t>
            </a:r>
            <a:r>
              <a:rPr lang="tr-TR" sz="1400" i="1">
                <a:solidFill>
                  <a:srgbClr val="000000"/>
                </a:solidFill>
                <a:latin typeface="Calibri" pitchFamily="34" charset="0"/>
              </a:rPr>
              <a:t> </a:t>
            </a:r>
          </a:p>
          <a:p>
            <a:pPr algn="ctr" eaLnBrk="1" hangingPunct="1"/>
            <a:r>
              <a:rPr lang="tr-TR" sz="1400" i="1">
                <a:solidFill>
                  <a:srgbClr val="000000"/>
                </a:solidFill>
                <a:latin typeface="Calibri" pitchFamily="34" charset="0"/>
              </a:rPr>
              <a:t>görülür. </a:t>
            </a:r>
          </a:p>
          <a:p>
            <a:pPr algn="ctr" eaLnBrk="1" hangingPunct="1"/>
            <a:endParaRPr lang="tr-TR" sz="1400" b="1" i="1">
              <a:solidFill>
                <a:srgbClr val="000000"/>
              </a:solidFill>
              <a:latin typeface="Calibri" pitchFamily="34" charset="0"/>
            </a:endParaRPr>
          </a:p>
          <a:p>
            <a:pPr algn="ctr" eaLnBrk="1" hangingPunct="1"/>
            <a:r>
              <a:rPr lang="tr-TR" sz="1400" b="1" i="1">
                <a:solidFill>
                  <a:srgbClr val="000000"/>
                </a:solidFill>
                <a:latin typeface="Calibri" pitchFamily="34" charset="0"/>
              </a:rPr>
              <a:t>Aynı zamanda </a:t>
            </a:r>
          </a:p>
          <a:p>
            <a:pPr algn="ctr" eaLnBrk="1" hangingPunct="1"/>
            <a:r>
              <a:rPr lang="tr-TR" sz="1400" b="1" i="1">
                <a:solidFill>
                  <a:srgbClr val="000000"/>
                </a:solidFill>
                <a:latin typeface="Calibri" pitchFamily="34" charset="0"/>
              </a:rPr>
              <a:t>direnç azaltılır</a:t>
            </a:r>
            <a:r>
              <a:rPr lang="tr-TR" sz="1400" i="1">
                <a:solidFill>
                  <a:srgbClr val="000000"/>
                </a:solidFill>
                <a:latin typeface="Calibri" pitchFamily="34" charset="0"/>
              </a:rPr>
              <a:t>. </a:t>
            </a:r>
            <a:endParaRPr lang="en-US" sz="1400" i="1">
              <a:solidFill>
                <a:srgbClr val="000000"/>
              </a:solidFill>
              <a:latin typeface="Calibri" pitchFamily="34" charset="0"/>
            </a:endParaRPr>
          </a:p>
        </p:txBody>
      </p:sp>
      <p:sp>
        <p:nvSpPr>
          <p:cNvPr id="456720" name="Text Box 16"/>
          <p:cNvSpPr txBox="1">
            <a:spLocks noChangeArrowheads="1"/>
          </p:cNvSpPr>
          <p:nvPr/>
        </p:nvSpPr>
        <p:spPr bwMode="auto">
          <a:xfrm>
            <a:off x="3432175" y="4316413"/>
            <a:ext cx="1704975" cy="1778000"/>
          </a:xfrm>
          <a:prstGeom prst="rect">
            <a:avLst/>
          </a:prstGeom>
          <a:solidFill>
            <a:schemeClr val="bg1">
              <a:lumMod val="95000"/>
            </a:schemeClr>
          </a:solidFill>
          <a:ln w="9525">
            <a:solidFill>
              <a:schemeClr val="bg1">
                <a:lumMod val="85000"/>
              </a:schemeClr>
            </a:solidFill>
            <a:miter lim="800000"/>
            <a:headEnd/>
            <a:tailEnd/>
          </a:ln>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i="1">
                <a:solidFill>
                  <a:srgbClr val="210C03"/>
                </a:solidFill>
                <a:latin typeface="Calibri" pitchFamily="34" charset="0"/>
              </a:rPr>
              <a:t>Eğer stres faktörlerinin</a:t>
            </a:r>
          </a:p>
          <a:p>
            <a:pPr algn="ctr" eaLnBrk="1" hangingPunct="1"/>
            <a:r>
              <a:rPr lang="tr-TR" sz="1400" i="1">
                <a:solidFill>
                  <a:srgbClr val="210C03"/>
                </a:solidFill>
                <a:latin typeface="Calibri" pitchFamily="34" charset="0"/>
              </a:rPr>
              <a:t>etkisi devam ediyorsa,</a:t>
            </a:r>
          </a:p>
          <a:p>
            <a:pPr algn="ctr" eaLnBrk="1" hangingPunct="1"/>
            <a:r>
              <a:rPr lang="tr-TR" sz="1400" i="1">
                <a:solidFill>
                  <a:srgbClr val="210C03"/>
                </a:solidFill>
                <a:latin typeface="Calibri" pitchFamily="34" charset="0"/>
              </a:rPr>
              <a:t>ikinci aşamaya, yani </a:t>
            </a:r>
          </a:p>
          <a:p>
            <a:pPr algn="ctr" eaLnBrk="1" hangingPunct="1"/>
            <a:r>
              <a:rPr lang="tr-TR" sz="1400" b="1" i="1">
                <a:solidFill>
                  <a:srgbClr val="210C03"/>
                </a:solidFill>
                <a:latin typeface="Calibri" pitchFamily="34" charset="0"/>
              </a:rPr>
              <a:t>uyum aşamasına</a:t>
            </a:r>
          </a:p>
          <a:p>
            <a:pPr algn="ctr" eaLnBrk="1" hangingPunct="1"/>
            <a:r>
              <a:rPr lang="tr-TR" sz="1400" i="1">
                <a:solidFill>
                  <a:srgbClr val="210C03"/>
                </a:solidFill>
                <a:latin typeface="Calibri" pitchFamily="34" charset="0"/>
              </a:rPr>
              <a:t>geçilir. </a:t>
            </a:r>
          </a:p>
          <a:p>
            <a:pPr algn="ctr" eaLnBrk="1" hangingPunct="1"/>
            <a:endParaRPr lang="tr-TR" sz="1400" b="1" i="1">
              <a:solidFill>
                <a:srgbClr val="210C03"/>
              </a:solidFill>
              <a:latin typeface="Calibri" pitchFamily="34" charset="0"/>
            </a:endParaRPr>
          </a:p>
          <a:p>
            <a:pPr algn="ctr" eaLnBrk="1" hangingPunct="1"/>
            <a:r>
              <a:rPr lang="tr-TR" sz="1400" b="1" i="1">
                <a:solidFill>
                  <a:srgbClr val="210C03"/>
                </a:solidFill>
                <a:latin typeface="Calibri" pitchFamily="34" charset="0"/>
              </a:rPr>
              <a:t>Direnç normal </a:t>
            </a:r>
          </a:p>
          <a:p>
            <a:pPr algn="ctr" eaLnBrk="1" hangingPunct="1"/>
            <a:r>
              <a:rPr lang="tr-TR" sz="1400" b="1" i="1">
                <a:solidFill>
                  <a:srgbClr val="210C03"/>
                </a:solidFill>
                <a:latin typeface="Calibri" pitchFamily="34" charset="0"/>
              </a:rPr>
              <a:t>düzeyin üzerine çıkar</a:t>
            </a:r>
            <a:r>
              <a:rPr lang="tr-TR" sz="1400" i="1">
                <a:solidFill>
                  <a:srgbClr val="210C03"/>
                </a:solidFill>
                <a:latin typeface="Calibri" pitchFamily="34" charset="0"/>
              </a:rPr>
              <a:t>. </a:t>
            </a:r>
            <a:endParaRPr lang="en-US" sz="1400" i="1">
              <a:solidFill>
                <a:srgbClr val="210C03"/>
              </a:solidFill>
              <a:latin typeface="Calibri" pitchFamily="34" charset="0"/>
            </a:endParaRPr>
          </a:p>
        </p:txBody>
      </p:sp>
      <p:sp>
        <p:nvSpPr>
          <p:cNvPr id="456721" name="Text Box 17"/>
          <p:cNvSpPr txBox="1">
            <a:spLocks noChangeArrowheads="1"/>
          </p:cNvSpPr>
          <p:nvPr/>
        </p:nvSpPr>
        <p:spPr bwMode="auto">
          <a:xfrm>
            <a:off x="5538788" y="4316413"/>
            <a:ext cx="1787525" cy="1778000"/>
          </a:xfrm>
          <a:prstGeom prst="rect">
            <a:avLst/>
          </a:prstGeom>
          <a:solidFill>
            <a:schemeClr val="bg1">
              <a:lumMod val="95000"/>
            </a:schemeClr>
          </a:solidFill>
          <a:ln w="9525">
            <a:solidFill>
              <a:schemeClr val="bg1">
                <a:lumMod val="85000"/>
              </a:schemeClr>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i="1" dirty="0">
                <a:solidFill>
                  <a:srgbClr val="000000"/>
                </a:solidFill>
                <a:latin typeface="Calibri" pitchFamily="34" charset="0"/>
              </a:rPr>
              <a:t>Stres faktörlerinin </a:t>
            </a:r>
          </a:p>
          <a:p>
            <a:pPr algn="ctr" eaLnBrk="1" hangingPunct="1"/>
            <a:r>
              <a:rPr lang="tr-TR" sz="1400" i="1" dirty="0">
                <a:solidFill>
                  <a:srgbClr val="000000"/>
                </a:solidFill>
                <a:latin typeface="Calibri" pitchFamily="34" charset="0"/>
              </a:rPr>
              <a:t>etkisi uzun süre devam </a:t>
            </a:r>
            <a:r>
              <a:rPr lang="tr-TR" sz="1400" i="1" dirty="0" smtClean="0">
                <a:solidFill>
                  <a:srgbClr val="000000"/>
                </a:solidFill>
                <a:latin typeface="Calibri" pitchFamily="34" charset="0"/>
              </a:rPr>
              <a:t>ettiğinde </a:t>
            </a:r>
            <a:r>
              <a:rPr lang="tr-TR" sz="1400" b="1" i="1" dirty="0">
                <a:solidFill>
                  <a:srgbClr val="000000"/>
                </a:solidFill>
                <a:latin typeface="Calibri" pitchFamily="34" charset="0"/>
              </a:rPr>
              <a:t>organizmada</a:t>
            </a:r>
          </a:p>
          <a:p>
            <a:pPr algn="ctr" eaLnBrk="1" hangingPunct="1"/>
            <a:r>
              <a:rPr lang="tr-TR" sz="1400" b="1" i="1" dirty="0">
                <a:solidFill>
                  <a:srgbClr val="000000"/>
                </a:solidFill>
                <a:latin typeface="Calibri" pitchFamily="34" charset="0"/>
              </a:rPr>
              <a:t>bozulma </a:t>
            </a:r>
            <a:r>
              <a:rPr lang="tr-TR" sz="1400" i="1" dirty="0">
                <a:solidFill>
                  <a:srgbClr val="000000"/>
                </a:solidFill>
                <a:latin typeface="Calibri" pitchFamily="34" charset="0"/>
              </a:rPr>
              <a:t>olur. </a:t>
            </a:r>
          </a:p>
          <a:p>
            <a:pPr algn="ctr" eaLnBrk="1" hangingPunct="1"/>
            <a:endParaRPr lang="tr-TR" sz="1400" b="1" i="1" dirty="0">
              <a:solidFill>
                <a:srgbClr val="000000"/>
              </a:solidFill>
              <a:latin typeface="Calibri" pitchFamily="34" charset="0"/>
            </a:endParaRPr>
          </a:p>
          <a:p>
            <a:pPr algn="ctr" eaLnBrk="1" hangingPunct="1"/>
            <a:r>
              <a:rPr lang="tr-TR" sz="1400" b="1" i="1" dirty="0">
                <a:solidFill>
                  <a:srgbClr val="000000"/>
                </a:solidFill>
                <a:latin typeface="Calibri" pitchFamily="34" charset="0"/>
              </a:rPr>
              <a:t>Sonunda uyum enerjisi tükenir.</a:t>
            </a:r>
            <a:endParaRPr lang="en-US" sz="1400" b="1" i="1" dirty="0">
              <a:solidFill>
                <a:srgbClr val="000000"/>
              </a:solidFill>
              <a:latin typeface="Calibri" pitchFamily="34" charset="0"/>
            </a:endParaRPr>
          </a:p>
        </p:txBody>
      </p:sp>
      <p:sp>
        <p:nvSpPr>
          <p:cNvPr id="456722" name="Text Box 18"/>
          <p:cNvSpPr txBox="1">
            <a:spLocks noChangeArrowheads="1"/>
          </p:cNvSpPr>
          <p:nvPr/>
        </p:nvSpPr>
        <p:spPr bwMode="auto">
          <a:xfrm>
            <a:off x="981075" y="1871663"/>
            <a:ext cx="2041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i="1">
                <a:solidFill>
                  <a:srgbClr val="6B9B1A"/>
                </a:solidFill>
                <a:latin typeface="Calibri" pitchFamily="34" charset="0"/>
              </a:rPr>
              <a:t>Normal direnme </a:t>
            </a:r>
          </a:p>
          <a:p>
            <a:pPr algn="ctr" eaLnBrk="1" hangingPunct="1"/>
            <a:r>
              <a:rPr lang="tr-TR" sz="2000" b="1" i="1">
                <a:solidFill>
                  <a:srgbClr val="6B9B1A"/>
                </a:solidFill>
                <a:latin typeface="Calibri" pitchFamily="34" charset="0"/>
              </a:rPr>
              <a:t>düzeyi</a:t>
            </a:r>
            <a:endParaRPr lang="en-US" sz="2000" b="1" i="1">
              <a:solidFill>
                <a:srgbClr val="6B9B1A"/>
              </a:solidFill>
              <a:latin typeface="Calibri" pitchFamily="34" charset="0"/>
            </a:endParaRPr>
          </a:p>
        </p:txBody>
      </p:sp>
      <p:sp>
        <p:nvSpPr>
          <p:cNvPr id="456723" name="Line 19"/>
          <p:cNvSpPr>
            <a:spLocks noChangeShapeType="1"/>
          </p:cNvSpPr>
          <p:nvPr/>
        </p:nvSpPr>
        <p:spPr bwMode="auto">
          <a:xfrm>
            <a:off x="2001838" y="2493963"/>
            <a:ext cx="0" cy="10080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5123" name="Rectangle 11"/>
          <p:cNvSpPr>
            <a:spLocks noChangeArrowheads="1"/>
          </p:cNvSpPr>
          <p:nvPr/>
        </p:nvSpPr>
        <p:spPr bwMode="gray">
          <a:xfrm>
            <a:off x="127000" y="976313"/>
            <a:ext cx="3155950" cy="3603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a:solidFill>
                  <a:srgbClr val="FFFFFF"/>
                </a:solidFill>
                <a:latin typeface="Calibri" pitchFamily="34" charset="0"/>
              </a:rPr>
              <a:t>Genel Uyum Sendromu</a:t>
            </a:r>
            <a:endParaRPr lang="tr-TR" sz="2000" b="1" noProof="1">
              <a:solidFill>
                <a:srgbClr val="FFFFFF"/>
              </a:solidFill>
              <a:latin typeface="Calibri" pitchFamily="34" charset="0"/>
            </a:endParaRPr>
          </a:p>
        </p:txBody>
      </p:sp>
      <p:sp>
        <p:nvSpPr>
          <p:cNvPr id="2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ORGANİZMANIN STRESE CEVABI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1"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2" name="Akış Çizelgesi: Belge 21"/>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6713"/>
                                        </p:tgtEl>
                                        <p:attrNameLst>
                                          <p:attrName>style.visibility</p:attrName>
                                        </p:attrNameLst>
                                      </p:cBhvr>
                                      <p:to>
                                        <p:strVal val="visible"/>
                                      </p:to>
                                    </p:set>
                                    <p:anim calcmode="lin" valueType="num">
                                      <p:cBhvr additive="base">
                                        <p:cTn id="7" dur="500" fill="hold"/>
                                        <p:tgtEl>
                                          <p:spTgt spid="456713"/>
                                        </p:tgtEl>
                                        <p:attrNameLst>
                                          <p:attrName>ppt_x</p:attrName>
                                        </p:attrNameLst>
                                      </p:cBhvr>
                                      <p:tavLst>
                                        <p:tav tm="0">
                                          <p:val>
                                            <p:strVal val="#ppt_x"/>
                                          </p:val>
                                        </p:tav>
                                        <p:tav tm="100000">
                                          <p:val>
                                            <p:strVal val="#ppt_x"/>
                                          </p:val>
                                        </p:tav>
                                      </p:tavLst>
                                    </p:anim>
                                    <p:anim calcmode="lin" valueType="num">
                                      <p:cBhvr additive="base">
                                        <p:cTn id="8" dur="500" fill="hold"/>
                                        <p:tgtEl>
                                          <p:spTgt spid="4567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6712"/>
                                        </p:tgtEl>
                                        <p:attrNameLst>
                                          <p:attrName>style.visibility</p:attrName>
                                        </p:attrNameLst>
                                      </p:cBhvr>
                                      <p:to>
                                        <p:strVal val="visible"/>
                                      </p:to>
                                    </p:set>
                                    <p:anim calcmode="lin" valueType="num">
                                      <p:cBhvr additive="base">
                                        <p:cTn id="11" dur="500" fill="hold"/>
                                        <p:tgtEl>
                                          <p:spTgt spid="456712"/>
                                        </p:tgtEl>
                                        <p:attrNameLst>
                                          <p:attrName>ppt_x</p:attrName>
                                        </p:attrNameLst>
                                      </p:cBhvr>
                                      <p:tavLst>
                                        <p:tav tm="0">
                                          <p:val>
                                            <p:strVal val="#ppt_x"/>
                                          </p:val>
                                        </p:tav>
                                        <p:tav tm="100000">
                                          <p:val>
                                            <p:strVal val="#ppt_x"/>
                                          </p:val>
                                        </p:tav>
                                      </p:tavLst>
                                    </p:anim>
                                    <p:anim calcmode="lin" valueType="num">
                                      <p:cBhvr additive="base">
                                        <p:cTn id="12" dur="500" fill="hold"/>
                                        <p:tgtEl>
                                          <p:spTgt spid="4567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6714"/>
                                        </p:tgtEl>
                                        <p:attrNameLst>
                                          <p:attrName>style.visibility</p:attrName>
                                        </p:attrNameLst>
                                      </p:cBhvr>
                                      <p:to>
                                        <p:strVal val="visible"/>
                                      </p:to>
                                    </p:set>
                                    <p:anim calcmode="lin" valueType="num">
                                      <p:cBhvr additive="base">
                                        <p:cTn id="15" dur="500" fill="hold"/>
                                        <p:tgtEl>
                                          <p:spTgt spid="456714"/>
                                        </p:tgtEl>
                                        <p:attrNameLst>
                                          <p:attrName>ppt_x</p:attrName>
                                        </p:attrNameLst>
                                      </p:cBhvr>
                                      <p:tavLst>
                                        <p:tav tm="0">
                                          <p:val>
                                            <p:strVal val="#ppt_x"/>
                                          </p:val>
                                        </p:tav>
                                        <p:tav tm="100000">
                                          <p:val>
                                            <p:strVal val="#ppt_x"/>
                                          </p:val>
                                        </p:tav>
                                      </p:tavLst>
                                    </p:anim>
                                    <p:anim calcmode="lin" valueType="num">
                                      <p:cBhvr additive="base">
                                        <p:cTn id="16" dur="500" fill="hold"/>
                                        <p:tgtEl>
                                          <p:spTgt spid="456714"/>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56715"/>
                                        </p:tgtEl>
                                        <p:attrNameLst>
                                          <p:attrName>style.visibility</p:attrName>
                                        </p:attrNameLst>
                                      </p:cBhvr>
                                      <p:to>
                                        <p:strVal val="visible"/>
                                      </p:to>
                                    </p:set>
                                    <p:anim calcmode="lin" valueType="num">
                                      <p:cBhvr additive="base">
                                        <p:cTn id="20" dur="500" fill="hold"/>
                                        <p:tgtEl>
                                          <p:spTgt spid="456715"/>
                                        </p:tgtEl>
                                        <p:attrNameLst>
                                          <p:attrName>ppt_x</p:attrName>
                                        </p:attrNameLst>
                                      </p:cBhvr>
                                      <p:tavLst>
                                        <p:tav tm="0">
                                          <p:val>
                                            <p:strVal val="#ppt_x"/>
                                          </p:val>
                                        </p:tav>
                                        <p:tav tm="100000">
                                          <p:val>
                                            <p:strVal val="#ppt_x"/>
                                          </p:val>
                                        </p:tav>
                                      </p:tavLst>
                                    </p:anim>
                                    <p:anim calcmode="lin" valueType="num">
                                      <p:cBhvr additive="base">
                                        <p:cTn id="21" dur="500" fill="hold"/>
                                        <p:tgtEl>
                                          <p:spTgt spid="456715"/>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456723"/>
                                        </p:tgtEl>
                                        <p:attrNameLst>
                                          <p:attrName>style.visibility</p:attrName>
                                        </p:attrNameLst>
                                      </p:cBhvr>
                                      <p:to>
                                        <p:strVal val="visible"/>
                                      </p:to>
                                    </p:set>
                                    <p:anim calcmode="lin" valueType="num">
                                      <p:cBhvr additive="base">
                                        <p:cTn id="25" dur="500" fill="hold"/>
                                        <p:tgtEl>
                                          <p:spTgt spid="456723"/>
                                        </p:tgtEl>
                                        <p:attrNameLst>
                                          <p:attrName>ppt_x</p:attrName>
                                        </p:attrNameLst>
                                      </p:cBhvr>
                                      <p:tavLst>
                                        <p:tav tm="0">
                                          <p:val>
                                            <p:strVal val="0-#ppt_w/2"/>
                                          </p:val>
                                        </p:tav>
                                        <p:tav tm="100000">
                                          <p:val>
                                            <p:strVal val="#ppt_x"/>
                                          </p:val>
                                        </p:tav>
                                      </p:tavLst>
                                    </p:anim>
                                    <p:anim calcmode="lin" valueType="num">
                                      <p:cBhvr additive="base">
                                        <p:cTn id="26" dur="500" fill="hold"/>
                                        <p:tgtEl>
                                          <p:spTgt spid="45672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456722"/>
                                        </p:tgtEl>
                                        <p:attrNameLst>
                                          <p:attrName>style.visibility</p:attrName>
                                        </p:attrNameLst>
                                      </p:cBhvr>
                                      <p:to>
                                        <p:strVal val="visible"/>
                                      </p:to>
                                    </p:set>
                                    <p:anim calcmode="lin" valueType="num">
                                      <p:cBhvr additive="base">
                                        <p:cTn id="30" dur="500" fill="hold"/>
                                        <p:tgtEl>
                                          <p:spTgt spid="456722"/>
                                        </p:tgtEl>
                                        <p:attrNameLst>
                                          <p:attrName>ppt_x</p:attrName>
                                        </p:attrNameLst>
                                      </p:cBhvr>
                                      <p:tavLst>
                                        <p:tav tm="0">
                                          <p:val>
                                            <p:strVal val="0-#ppt_w/2"/>
                                          </p:val>
                                        </p:tav>
                                        <p:tav tm="100000">
                                          <p:val>
                                            <p:strVal val="#ppt_x"/>
                                          </p:val>
                                        </p:tav>
                                      </p:tavLst>
                                    </p:anim>
                                    <p:anim calcmode="lin" valueType="num">
                                      <p:cBhvr additive="base">
                                        <p:cTn id="31" dur="500" fill="hold"/>
                                        <p:tgtEl>
                                          <p:spTgt spid="456722"/>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000"/>
                            </p:stCondLst>
                            <p:childTnLst>
                              <p:par>
                                <p:cTn id="33" presetID="4" presetClass="entr" presetSubtype="16" fill="hold" grpId="0" nodeType="afterEffect">
                                  <p:stCondLst>
                                    <p:cond delay="0"/>
                                  </p:stCondLst>
                                  <p:childTnLst>
                                    <p:set>
                                      <p:cBhvr>
                                        <p:cTn id="34" dur="1" fill="hold">
                                          <p:stCondLst>
                                            <p:cond delay="0"/>
                                          </p:stCondLst>
                                        </p:cTn>
                                        <p:tgtEl>
                                          <p:spTgt spid="456716"/>
                                        </p:tgtEl>
                                        <p:attrNameLst>
                                          <p:attrName>style.visibility</p:attrName>
                                        </p:attrNameLst>
                                      </p:cBhvr>
                                      <p:to>
                                        <p:strVal val="visible"/>
                                      </p:to>
                                    </p:set>
                                    <p:animEffect transition="in" filter="box(in)">
                                      <p:cBhvr>
                                        <p:cTn id="35" dur="500"/>
                                        <p:tgtEl>
                                          <p:spTgt spid="456716"/>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456709"/>
                                        </p:tgtEl>
                                        <p:attrNameLst>
                                          <p:attrName>style.visibility</p:attrName>
                                        </p:attrNameLst>
                                      </p:cBhvr>
                                      <p:to>
                                        <p:strVal val="visible"/>
                                      </p:to>
                                    </p:set>
                                    <p:animEffect transition="in" filter="diamond(in)">
                                      <p:cBhvr>
                                        <p:cTn id="38" dur="500"/>
                                        <p:tgtEl>
                                          <p:spTgt spid="456709"/>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56719"/>
                                        </p:tgtEl>
                                        <p:attrNameLst>
                                          <p:attrName>style.visibility</p:attrName>
                                        </p:attrNameLst>
                                      </p:cBhvr>
                                      <p:to>
                                        <p:strVal val="visible"/>
                                      </p:to>
                                    </p:set>
                                    <p:animEffect transition="in" filter="box(in)">
                                      <p:cBhvr>
                                        <p:cTn id="41" dur="500"/>
                                        <p:tgtEl>
                                          <p:spTgt spid="4567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456717"/>
                                        </p:tgtEl>
                                        <p:attrNameLst>
                                          <p:attrName>style.visibility</p:attrName>
                                        </p:attrNameLst>
                                      </p:cBhvr>
                                      <p:to>
                                        <p:strVal val="visible"/>
                                      </p:to>
                                    </p:set>
                                    <p:animEffect transition="in" filter="diamond(in)">
                                      <p:cBhvr>
                                        <p:cTn id="46" dur="500"/>
                                        <p:tgtEl>
                                          <p:spTgt spid="456717"/>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456711"/>
                                        </p:tgtEl>
                                        <p:attrNameLst>
                                          <p:attrName>style.visibility</p:attrName>
                                        </p:attrNameLst>
                                      </p:cBhvr>
                                      <p:to>
                                        <p:strVal val="visible"/>
                                      </p:to>
                                    </p:set>
                                    <p:animEffect transition="in" filter="diamond(in)">
                                      <p:cBhvr>
                                        <p:cTn id="49" dur="500"/>
                                        <p:tgtEl>
                                          <p:spTgt spid="456711"/>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456720"/>
                                        </p:tgtEl>
                                        <p:attrNameLst>
                                          <p:attrName>style.visibility</p:attrName>
                                        </p:attrNameLst>
                                      </p:cBhvr>
                                      <p:to>
                                        <p:strVal val="visible"/>
                                      </p:to>
                                    </p:set>
                                    <p:animEffect transition="in" filter="diamond(in)">
                                      <p:cBhvr>
                                        <p:cTn id="52" dur="500"/>
                                        <p:tgtEl>
                                          <p:spTgt spid="4567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456718"/>
                                        </p:tgtEl>
                                        <p:attrNameLst>
                                          <p:attrName>style.visibility</p:attrName>
                                        </p:attrNameLst>
                                      </p:cBhvr>
                                      <p:to>
                                        <p:strVal val="visible"/>
                                      </p:to>
                                    </p:set>
                                    <p:animEffect transition="in" filter="diamond(in)">
                                      <p:cBhvr>
                                        <p:cTn id="57" dur="500"/>
                                        <p:tgtEl>
                                          <p:spTgt spid="456718"/>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456710"/>
                                        </p:tgtEl>
                                        <p:attrNameLst>
                                          <p:attrName>style.visibility</p:attrName>
                                        </p:attrNameLst>
                                      </p:cBhvr>
                                      <p:to>
                                        <p:strVal val="visible"/>
                                      </p:to>
                                    </p:set>
                                    <p:animEffect transition="in" filter="diamond(in)">
                                      <p:cBhvr>
                                        <p:cTn id="60" dur="500"/>
                                        <p:tgtEl>
                                          <p:spTgt spid="456710"/>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456721"/>
                                        </p:tgtEl>
                                        <p:attrNameLst>
                                          <p:attrName>style.visibility</p:attrName>
                                        </p:attrNameLst>
                                      </p:cBhvr>
                                      <p:to>
                                        <p:strVal val="visible"/>
                                      </p:to>
                                    </p:set>
                                    <p:animEffect transition="in" filter="diamond(in)">
                                      <p:cBhvr>
                                        <p:cTn id="63" dur="500"/>
                                        <p:tgtEl>
                                          <p:spTgt spid="456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9" grpId="0" animBg="1"/>
      <p:bldP spid="456710" grpId="0" animBg="1"/>
      <p:bldP spid="456711" grpId="0" animBg="1"/>
      <p:bldP spid="456712" grpId="0" animBg="1"/>
      <p:bldP spid="456713" grpId="0" animBg="1"/>
      <p:bldP spid="456714" grpId="0" animBg="1"/>
      <p:bldP spid="456715" grpId="0" animBg="1"/>
      <p:bldP spid="456716" grpId="0"/>
      <p:bldP spid="456717" grpId="0"/>
      <p:bldP spid="456718" grpId="0"/>
      <p:bldP spid="456719" grpId="0" animBg="1"/>
      <p:bldP spid="456720" grpId="0" animBg="1"/>
      <p:bldP spid="456721" grpId="0" animBg="1"/>
      <p:bldP spid="456722" grpId="0"/>
      <p:bldP spid="4567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tangle 11"/>
          <p:cNvSpPr>
            <a:spLocks noChangeArrowheads="1"/>
          </p:cNvSpPr>
          <p:nvPr/>
        </p:nvSpPr>
        <p:spPr bwMode="gray">
          <a:xfrm>
            <a:off x="4856163" y="2403475"/>
            <a:ext cx="4173537" cy="6080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rPr>
              <a:t>Örgütsel Stres Yönetimi</a:t>
            </a:r>
            <a:endParaRPr lang="tr-TR" sz="2400" b="1" noProof="1">
              <a:solidFill>
                <a:srgbClr val="FFFFFF"/>
              </a:solidFill>
              <a:latin typeface="Calibri" pitchFamily="34" charset="0"/>
            </a:endParaRPr>
          </a:p>
        </p:txBody>
      </p:sp>
      <p:sp>
        <p:nvSpPr>
          <p:cNvPr id="5" name="Rectangle 13"/>
          <p:cNvSpPr>
            <a:spLocks noChangeArrowheads="1"/>
          </p:cNvSpPr>
          <p:nvPr/>
        </p:nvSpPr>
        <p:spPr bwMode="gray">
          <a:xfrm>
            <a:off x="117475" y="2403475"/>
            <a:ext cx="4173538" cy="6080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rPr>
              <a:t>Kişisel Stres Yönetimi</a:t>
            </a:r>
            <a:endParaRPr lang="tr-TR" sz="2400" b="1" noProof="1">
              <a:solidFill>
                <a:srgbClr val="FFFFFF"/>
              </a:solidFill>
              <a:latin typeface="Calibri" pitchFamily="34" charset="0"/>
            </a:endParaRPr>
          </a:p>
        </p:txBody>
      </p:sp>
      <p:sp>
        <p:nvSpPr>
          <p:cNvPr id="7" name="Rectangle 5"/>
          <p:cNvSpPr>
            <a:spLocks noChangeArrowheads="1"/>
          </p:cNvSpPr>
          <p:nvPr/>
        </p:nvSpPr>
        <p:spPr bwMode="gray">
          <a:xfrm>
            <a:off x="4856163" y="3011488"/>
            <a:ext cx="4173537" cy="318928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Denetim*</a:t>
            </a:r>
            <a:endParaRPr lang="tr-TR" i="1" noProof="1">
              <a:solidFill>
                <a:srgbClr val="000000"/>
              </a:solidFill>
              <a:latin typeface="Calibri" pitchFamily="34" charset="0"/>
            </a:endParaRP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Katılım*</a:t>
            </a: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Özerklik*</a:t>
            </a:r>
            <a:r>
              <a:rPr lang="tr-TR" i="1" noProof="1">
                <a:solidFill>
                  <a:srgbClr val="000000"/>
                </a:solidFill>
                <a:latin typeface="Calibri" pitchFamily="34" charset="0"/>
              </a:rPr>
              <a:t> </a:t>
            </a: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Esnek çalışma* </a:t>
            </a: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Görev tanımları*</a:t>
            </a: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Kariyer gelişimi*</a:t>
            </a: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Uygun statü</a:t>
            </a:r>
            <a:endParaRPr lang="tr-TR" i="1" noProof="1">
              <a:solidFill>
                <a:srgbClr val="000000"/>
              </a:solidFill>
              <a:latin typeface="Calibri" pitchFamily="34" charset="0"/>
            </a:endParaRP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Yeterli ücret</a:t>
            </a: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İş garantisi</a:t>
            </a:r>
          </a:p>
          <a:p>
            <a:pPr marL="647700" lvl="1" indent="-190500">
              <a:lnSpc>
                <a:spcPct val="90000"/>
              </a:lnSpc>
              <a:spcAft>
                <a:spcPct val="20000"/>
              </a:spcAft>
              <a:buClr>
                <a:srgbClr val="292929"/>
              </a:buClr>
              <a:buFont typeface="Wingdings" pitchFamily="2" charset="2"/>
              <a:buChar char="§"/>
            </a:pPr>
            <a:r>
              <a:rPr lang="tr-TR" b="1" i="1" noProof="1">
                <a:solidFill>
                  <a:srgbClr val="000000"/>
                </a:solidFill>
                <a:latin typeface="Calibri" pitchFamily="34" charset="0"/>
              </a:rPr>
              <a:t>Destek </a:t>
            </a:r>
          </a:p>
          <a:p>
            <a:pPr marL="190500" indent="-190500">
              <a:lnSpc>
                <a:spcPct val="90000"/>
              </a:lnSpc>
              <a:spcAft>
                <a:spcPct val="20000"/>
              </a:spcAft>
              <a:buClr>
                <a:srgbClr val="292929"/>
              </a:buClr>
              <a:buFont typeface="Wingdings" pitchFamily="2" charset="2"/>
              <a:buChar char="§"/>
            </a:pPr>
            <a:endParaRPr lang="tr-TR" b="1" i="1" noProof="1">
              <a:solidFill>
                <a:srgbClr val="000000"/>
              </a:solidFill>
              <a:latin typeface="Calibri" pitchFamily="34" charset="0"/>
            </a:endParaRPr>
          </a:p>
        </p:txBody>
      </p:sp>
      <p:sp>
        <p:nvSpPr>
          <p:cNvPr id="8" name="Rectangle 14"/>
          <p:cNvSpPr>
            <a:spLocks noChangeArrowheads="1"/>
          </p:cNvSpPr>
          <p:nvPr/>
        </p:nvSpPr>
        <p:spPr bwMode="gray">
          <a:xfrm>
            <a:off x="117475" y="3011488"/>
            <a:ext cx="4173538" cy="318928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tr-TR" b="1" i="1" dirty="0">
                <a:solidFill>
                  <a:srgbClr val="000000"/>
                </a:solidFill>
                <a:latin typeface="Calibri" pitchFamily="34" charset="0"/>
              </a:rPr>
              <a:t>Gevşeme:</a:t>
            </a:r>
            <a:r>
              <a:rPr lang="tr-TR" i="1" dirty="0">
                <a:solidFill>
                  <a:srgbClr val="000000"/>
                </a:solidFill>
                <a:latin typeface="Calibri" pitchFamily="34" charset="0"/>
              </a:rPr>
              <a:t> </a:t>
            </a:r>
            <a:r>
              <a:rPr lang="es-ES" i="1" dirty="0">
                <a:solidFill>
                  <a:srgbClr val="000000"/>
                </a:solidFill>
                <a:latin typeface="Calibri" pitchFamily="34" charset="0"/>
              </a:rPr>
              <a:t>Nefes</a:t>
            </a:r>
            <a:r>
              <a:rPr lang="tr-TR" i="1" dirty="0">
                <a:solidFill>
                  <a:srgbClr val="000000"/>
                </a:solidFill>
                <a:latin typeface="Calibri" pitchFamily="34" charset="0"/>
              </a:rPr>
              <a:t> </a:t>
            </a:r>
            <a:r>
              <a:rPr lang="es-ES" i="1" dirty="0">
                <a:solidFill>
                  <a:srgbClr val="000000"/>
                </a:solidFill>
                <a:latin typeface="Calibri" pitchFamily="34" charset="0"/>
              </a:rPr>
              <a:t>alma,meditasyon ve zihinsel gevşeme</a:t>
            </a:r>
            <a:endParaRPr lang="fr-FR"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b="1" i="1" dirty="0">
                <a:solidFill>
                  <a:srgbClr val="000000"/>
                </a:solidFill>
                <a:latin typeface="Calibri" pitchFamily="34" charset="0"/>
              </a:rPr>
              <a:t>Egzersiz: </a:t>
            </a:r>
            <a:r>
              <a:rPr lang="tr-TR" i="1" dirty="0">
                <a:solidFill>
                  <a:srgbClr val="000000"/>
                </a:solidFill>
                <a:latin typeface="Calibri" pitchFamily="34" charset="0"/>
              </a:rPr>
              <a:t>Oksijen kullanımını artar, yüksek verim için haftada 2-3 kez</a:t>
            </a:r>
            <a:endParaRPr lang="fr-FR"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b="1" i="1" dirty="0">
                <a:solidFill>
                  <a:srgbClr val="000000"/>
                </a:solidFill>
                <a:latin typeface="Calibri" pitchFamily="34" charset="0"/>
              </a:rPr>
              <a:t>Perhiz:</a:t>
            </a:r>
            <a:r>
              <a:rPr lang="tr-TR" i="1" dirty="0">
                <a:solidFill>
                  <a:srgbClr val="000000"/>
                </a:solidFill>
                <a:latin typeface="Calibri" pitchFamily="34" charset="0"/>
              </a:rPr>
              <a:t> Stres yeme alışkanlıklarını değiştirir, genelde metabolizma hızlanır</a:t>
            </a:r>
            <a:endParaRPr lang="fr-FR"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b="1" i="1" dirty="0">
                <a:solidFill>
                  <a:srgbClr val="000000"/>
                </a:solidFill>
                <a:latin typeface="Calibri" pitchFamily="34" charset="0"/>
              </a:rPr>
              <a:t>Davranış değişikliği: </a:t>
            </a:r>
            <a:r>
              <a:rPr lang="tr-TR" i="1" dirty="0">
                <a:solidFill>
                  <a:srgbClr val="000000"/>
                </a:solidFill>
                <a:latin typeface="Calibri" pitchFamily="34" charset="0"/>
              </a:rPr>
              <a:t>Birey önce içgüdüsel davranışlar </a:t>
            </a:r>
            <a:r>
              <a:rPr lang="tr-TR" i="1" dirty="0" smtClean="0">
                <a:solidFill>
                  <a:srgbClr val="000000"/>
                </a:solidFill>
                <a:latin typeface="Calibri" pitchFamily="34" charset="0"/>
              </a:rPr>
              <a:t>gösterir. Davranışlarını </a:t>
            </a:r>
            <a:r>
              <a:rPr lang="tr-TR" i="1" dirty="0">
                <a:solidFill>
                  <a:srgbClr val="000000"/>
                </a:solidFill>
                <a:latin typeface="Calibri" pitchFamily="34" charset="0"/>
              </a:rPr>
              <a:t>değiştirmesi istenebilir. Özgüveni artırmaya yönelik eğitimler,</a:t>
            </a:r>
          </a:p>
          <a:p>
            <a:pPr marL="190500" indent="-190500">
              <a:lnSpc>
                <a:spcPct val="90000"/>
              </a:lnSpc>
              <a:spcAft>
                <a:spcPct val="20000"/>
              </a:spcAft>
              <a:buClr>
                <a:srgbClr val="292929"/>
              </a:buClr>
              <a:buFont typeface="Wingdings" pitchFamily="2" charset="2"/>
              <a:buChar char="§"/>
            </a:pPr>
            <a:r>
              <a:rPr lang="tr-TR" b="1" i="1" dirty="0">
                <a:solidFill>
                  <a:srgbClr val="000000"/>
                </a:solidFill>
                <a:latin typeface="Calibri" pitchFamily="34" charset="0"/>
              </a:rPr>
              <a:t>Zaman yönetimi</a:t>
            </a:r>
          </a:p>
          <a:p>
            <a:pPr marL="190500" indent="-190500">
              <a:lnSpc>
                <a:spcPct val="90000"/>
              </a:lnSpc>
              <a:spcAft>
                <a:spcPct val="20000"/>
              </a:spcAft>
              <a:buClr>
                <a:srgbClr val="292929"/>
              </a:buClr>
              <a:buFont typeface="Wingdings" pitchFamily="2" charset="2"/>
              <a:buChar char="§"/>
            </a:pPr>
            <a:endParaRPr lang="fr-FR" i="1" dirty="0">
              <a:solidFill>
                <a:srgbClr val="000000"/>
              </a:solidFill>
              <a:latin typeface="Calibri" pitchFamily="34" charset="0"/>
            </a:endParaRPr>
          </a:p>
        </p:txBody>
      </p:sp>
      <p:sp>
        <p:nvSpPr>
          <p:cNvPr id="9" name="AutoShape 41"/>
          <p:cNvSpPr>
            <a:spLocks noChangeArrowheads="1"/>
          </p:cNvSpPr>
          <p:nvPr/>
        </p:nvSpPr>
        <p:spPr bwMode="auto">
          <a:xfrm flipH="1">
            <a:off x="3835400" y="2349500"/>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tr-TR" noProof="1">
              <a:solidFill>
                <a:srgbClr val="000000"/>
              </a:solidFill>
            </a:endParaRPr>
          </a:p>
        </p:txBody>
      </p:sp>
      <p:sp>
        <p:nvSpPr>
          <p:cNvPr id="10" name="AutoShape 18"/>
          <p:cNvSpPr>
            <a:spLocks noChangeArrowheads="1"/>
          </p:cNvSpPr>
          <p:nvPr/>
        </p:nvSpPr>
        <p:spPr bwMode="auto">
          <a:xfrm>
            <a:off x="4645025" y="2349500"/>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tr-TR" noProof="1">
              <a:solidFill>
                <a:srgbClr val="000000"/>
              </a:solidFill>
            </a:endParaRPr>
          </a:p>
        </p:txBody>
      </p:sp>
      <p:sp>
        <p:nvSpPr>
          <p:cNvPr id="11" name="Rectangle 14"/>
          <p:cNvSpPr>
            <a:spLocks noChangeArrowheads="1"/>
          </p:cNvSpPr>
          <p:nvPr/>
        </p:nvSpPr>
        <p:spPr bwMode="gray">
          <a:xfrm>
            <a:off x="893763" y="971550"/>
            <a:ext cx="8026400" cy="1304925"/>
          </a:xfrm>
          <a:prstGeom prst="rect">
            <a:avLst/>
          </a:prstGeom>
          <a:solidFill>
            <a:schemeClr val="bg1"/>
          </a:solidFill>
          <a:ln w="12700">
            <a:solidFill>
              <a:srgbClr val="DDDDDD"/>
            </a:solidFill>
            <a:miter lim="800000"/>
            <a:headEnd/>
            <a:tailEnd/>
          </a:ln>
        </p:spPr>
        <p:txBody>
          <a:bodyPr lIns="108000" tIns="108000" rIns="144000" bIns="72000" anchor="ctr"/>
          <a:lstStyle/>
          <a:p>
            <a:pPr marL="190500" indent="-190500" algn="ctr">
              <a:lnSpc>
                <a:spcPct val="90000"/>
              </a:lnSpc>
              <a:spcAft>
                <a:spcPct val="20000"/>
              </a:spcAft>
              <a:buClr>
                <a:srgbClr val="292929"/>
              </a:buClr>
              <a:buFont typeface="Wingdings" pitchFamily="2" charset="2"/>
              <a:buNone/>
            </a:pPr>
            <a:r>
              <a:rPr lang="tr-TR" b="1" i="1" dirty="0">
                <a:solidFill>
                  <a:srgbClr val="000000"/>
                </a:solidFill>
                <a:latin typeface="Calibri" pitchFamily="34" charset="0"/>
              </a:rPr>
              <a:t>İşçilere stresin nedenleri, etkileri ve uzak durma yolları, uzak durulamıyorsa başa çıkmanın yolları öğretilir. </a:t>
            </a:r>
            <a:r>
              <a:rPr lang="tr-TR" b="1" i="1" dirty="0" smtClean="0">
                <a:solidFill>
                  <a:srgbClr val="000000"/>
                </a:solidFill>
                <a:latin typeface="Calibri" pitchFamily="34" charset="0"/>
              </a:rPr>
              <a:t>Bazı </a:t>
            </a:r>
            <a:r>
              <a:rPr lang="tr-TR" b="1" i="1" dirty="0">
                <a:solidFill>
                  <a:srgbClr val="000000"/>
                </a:solidFill>
                <a:latin typeface="Calibri" pitchFamily="34" charset="0"/>
              </a:rPr>
              <a:t>stres kaynakları kaçınılmaz olarak işin doğasında bulunabilir. Stres kaynaklarından bazılarını yok etmede çalışma ortamını daha stressiz ve verimli hale getirilmesi gerekir…</a:t>
            </a:r>
          </a:p>
        </p:txBody>
      </p:sp>
      <p:sp>
        <p:nvSpPr>
          <p:cNvPr id="12" name="Rectangle 14"/>
          <p:cNvSpPr>
            <a:spLocks noChangeArrowheads="1"/>
          </p:cNvSpPr>
          <p:nvPr/>
        </p:nvSpPr>
        <p:spPr bwMode="gray">
          <a:xfrm rot="-5400000">
            <a:off x="-102394" y="1293019"/>
            <a:ext cx="1271588" cy="628650"/>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tr-TR" b="1">
                <a:solidFill>
                  <a:srgbClr val="FFFFFF"/>
                </a:solidFill>
                <a:latin typeface="Calibri" pitchFamily="34" charset="0"/>
              </a:rPr>
              <a:t>Sonuç </a:t>
            </a:r>
          </a:p>
          <a:p>
            <a:pPr marL="190500" indent="-190500" algn="ctr">
              <a:lnSpc>
                <a:spcPct val="90000"/>
              </a:lnSpc>
              <a:spcAft>
                <a:spcPct val="20000"/>
              </a:spcAft>
              <a:buClr>
                <a:srgbClr val="292929"/>
              </a:buClr>
              <a:buFont typeface="Wingdings" pitchFamily="2" charset="2"/>
              <a:buNone/>
            </a:pPr>
            <a:r>
              <a:rPr lang="tr-TR" b="1">
                <a:solidFill>
                  <a:srgbClr val="FFFFFF"/>
                </a:solidFill>
                <a:latin typeface="Calibri" pitchFamily="34" charset="0"/>
              </a:rPr>
              <a:t>Olarak</a:t>
            </a:r>
            <a:endParaRPr lang="tr-TR" b="1" noProof="1">
              <a:solidFill>
                <a:srgbClr val="FFFFFF"/>
              </a:solidFill>
              <a:latin typeface="Calibri" pitchFamily="34" charset="0"/>
            </a:endParaRPr>
          </a:p>
        </p:txBody>
      </p:sp>
      <p:sp>
        <p:nvSpPr>
          <p:cNvPr id="13" name="AutoShape 41"/>
          <p:cNvSpPr>
            <a:spLocks noChangeArrowheads="1"/>
          </p:cNvSpPr>
          <p:nvPr/>
        </p:nvSpPr>
        <p:spPr bwMode="auto">
          <a:xfrm flipH="1">
            <a:off x="3835400" y="23590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4" name="AutoShape 18"/>
          <p:cNvSpPr>
            <a:spLocks noChangeArrowheads="1"/>
          </p:cNvSpPr>
          <p:nvPr/>
        </p:nvSpPr>
        <p:spPr bwMode="auto">
          <a:xfrm>
            <a:off x="4654550" y="2349500"/>
            <a:ext cx="661988" cy="879475"/>
          </a:xfrm>
          <a:prstGeom prst="rightArrow">
            <a:avLst>
              <a:gd name="adj1" fmla="val 50111"/>
              <a:gd name="adj2" fmla="val 63157"/>
            </a:avLst>
          </a:prstGeom>
          <a:gradFill rotWithShape="1">
            <a:gsLst>
              <a:gs pos="0">
                <a:srgbClr val="C40505"/>
              </a:gs>
              <a:gs pos="100000">
                <a:srgbClr val="5B020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tr-TR" noProof="1">
              <a:solidFill>
                <a:srgbClr val="000000"/>
              </a:solidFill>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STRES YÖNETİMİ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6"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Stresten Korunma</a:t>
            </a:r>
          </a:p>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 Yolları</a:t>
            </a:r>
          </a:p>
        </p:txBody>
      </p:sp>
      <p:pic>
        <p:nvPicPr>
          <p:cNvPr id="1781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409575"/>
            <a:ext cx="2833688"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202" name="Group 13"/>
          <p:cNvGrpSpPr>
            <a:grpSpLocks/>
          </p:cNvGrpSpPr>
          <p:nvPr/>
        </p:nvGrpSpPr>
        <p:grpSpPr bwMode="auto">
          <a:xfrm>
            <a:off x="-9525" y="0"/>
            <a:ext cx="9144000" cy="6858000"/>
            <a:chOff x="0" y="0"/>
            <a:chExt cx="5760" cy="3747"/>
          </a:xfrm>
        </p:grpSpPr>
        <p:sp>
          <p:nvSpPr>
            <p:cNvPr id="179237" name="Rectangle 2"/>
            <p:cNvSpPr>
              <a:spLocks noChangeArrowheads="1"/>
            </p:cNvSpPr>
            <p:nvPr/>
          </p:nvSpPr>
          <p:spPr bwMode="gray">
            <a:xfrm flipV="1">
              <a:off x="0" y="0"/>
              <a:ext cx="5760" cy="16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7923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n-US">
                <a:solidFill>
                  <a:srgbClr val="FFFFFF"/>
                </a:solidFill>
              </a:endParaRPr>
            </a:p>
          </p:txBody>
        </p:sp>
        <p:sp>
          <p:nvSpPr>
            <p:cNvPr id="17923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sp>
          <p:nvSpPr>
            <p:cNvPr id="17924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US">
                <a:solidFill>
                  <a:srgbClr val="FFFFFF"/>
                </a:solidFill>
              </a:endParaRPr>
            </a:p>
          </p:txBody>
        </p:sp>
      </p:grpSp>
      <p:sp>
        <p:nvSpPr>
          <p:cNvPr id="217117" name="Rectangle 29"/>
          <p:cNvSpPr>
            <a:spLocks noChangeArrowheads="1"/>
          </p:cNvSpPr>
          <p:nvPr/>
        </p:nvSpPr>
        <p:spPr bwMode="auto">
          <a:xfrm rot="5400000">
            <a:off x="4514850" y="2003425"/>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grpSp>
        <p:nvGrpSpPr>
          <p:cNvPr id="179204" name="Group 10"/>
          <p:cNvGrpSpPr>
            <a:grpSpLocks/>
          </p:cNvGrpSpPr>
          <p:nvPr/>
        </p:nvGrpSpPr>
        <p:grpSpPr bwMode="auto">
          <a:xfrm>
            <a:off x="0" y="-11113"/>
            <a:ext cx="9144000" cy="6388101"/>
            <a:chOff x="0" y="0"/>
            <a:chExt cx="5760" cy="3747"/>
          </a:xfrm>
        </p:grpSpPr>
        <p:sp>
          <p:nvSpPr>
            <p:cNvPr id="179233" name="Rectangle 2"/>
            <p:cNvSpPr>
              <a:spLocks noChangeArrowheads="1"/>
            </p:cNvSpPr>
            <p:nvPr/>
          </p:nvSpPr>
          <p:spPr bwMode="gray">
            <a:xfrm flipV="1">
              <a:off x="0" y="0"/>
              <a:ext cx="5760" cy="16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tr-TR">
                <a:solidFill>
                  <a:srgbClr val="FFFFFF"/>
                </a:solidFill>
              </a:endParaRPr>
            </a:p>
          </p:txBody>
        </p:sp>
        <p:sp>
          <p:nvSpPr>
            <p:cNvPr id="17923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tr-TR">
                <a:solidFill>
                  <a:srgbClr val="FFFFFF"/>
                </a:solidFill>
              </a:endParaRPr>
            </a:p>
          </p:txBody>
        </p:sp>
        <p:sp>
          <p:nvSpPr>
            <p:cNvPr id="179235"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tr-TR">
                <a:solidFill>
                  <a:srgbClr val="FFFFFF"/>
                </a:solidFill>
              </a:endParaRPr>
            </a:p>
          </p:txBody>
        </p:sp>
        <p:sp>
          <p:nvSpPr>
            <p:cNvPr id="179236"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tr-TR">
                <a:solidFill>
                  <a:srgbClr val="FFFFFF"/>
                </a:solidFill>
              </a:endParaRPr>
            </a:p>
          </p:txBody>
        </p:sp>
      </p:grpSp>
      <p:pic>
        <p:nvPicPr>
          <p:cNvPr id="1792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78063" y="4573588"/>
            <a:ext cx="4679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9206" name="Group 62"/>
          <p:cNvGrpSpPr>
            <a:grpSpLocks/>
          </p:cNvGrpSpPr>
          <p:nvPr/>
        </p:nvGrpSpPr>
        <p:grpSpPr bwMode="auto">
          <a:xfrm>
            <a:off x="3217863" y="2355850"/>
            <a:ext cx="2411412" cy="2093913"/>
            <a:chOff x="2127" y="2069"/>
            <a:chExt cx="1519" cy="1319"/>
          </a:xfrm>
        </p:grpSpPr>
        <p:sp>
          <p:nvSpPr>
            <p:cNvPr id="179230" name="Freeform 31"/>
            <p:cNvSpPr>
              <a:spLocks/>
            </p:cNvSpPr>
            <p:nvPr/>
          </p:nvSpPr>
          <p:spPr bwMode="gray">
            <a:xfrm>
              <a:off x="2127" y="2069"/>
              <a:ext cx="750" cy="1312"/>
            </a:xfrm>
            <a:custGeom>
              <a:avLst/>
              <a:gdLst>
                <a:gd name="T0" fmla="*/ 0 w 1859"/>
                <a:gd name="T1" fmla="*/ 0 h 3212"/>
                <a:gd name="T2" fmla="*/ 0 w 1859"/>
                <a:gd name="T3" fmla="*/ 0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9A2E1"/>
                </a:gs>
                <a:gs pos="50000">
                  <a:srgbClr val="466B95"/>
                </a:gs>
                <a:gs pos="100000">
                  <a:srgbClr val="69A2E1"/>
                </a:gs>
              </a:gsLst>
              <a:lin ang="18900000" scaled="1"/>
            </a:gradFill>
            <a:ln w="9525">
              <a:solidFill>
                <a:srgbClr val="919191"/>
              </a:solidFill>
              <a:miter lim="800000"/>
              <a:headEnd/>
              <a:tailEnd/>
            </a:ln>
          </p:spPr>
          <p:txBody>
            <a:bodyPr wrap="none" anchor="ctr"/>
            <a:lstStyle/>
            <a:p>
              <a:endParaRPr lang="tr-TR"/>
            </a:p>
          </p:txBody>
        </p:sp>
        <p:sp>
          <p:nvSpPr>
            <p:cNvPr id="179231" name="Freeform 35"/>
            <p:cNvSpPr>
              <a:spLocks/>
            </p:cNvSpPr>
            <p:nvPr/>
          </p:nvSpPr>
          <p:spPr bwMode="gray">
            <a:xfrm>
              <a:off x="2137" y="2797"/>
              <a:ext cx="1505" cy="591"/>
            </a:xfrm>
            <a:custGeom>
              <a:avLst/>
              <a:gdLst>
                <a:gd name="T0" fmla="*/ 0 w 3730"/>
                <a:gd name="T1" fmla="*/ 0 h 1448"/>
                <a:gd name="T2" fmla="*/ 0 w 3730"/>
                <a:gd name="T3" fmla="*/ 0 h 1448"/>
                <a:gd name="T4" fmla="*/ 0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2A79D0"/>
                </a:gs>
                <a:gs pos="50000">
                  <a:srgbClr val="1C508A"/>
                </a:gs>
                <a:gs pos="100000">
                  <a:srgbClr val="2A79D0"/>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p>
          </p:txBody>
        </p:sp>
        <p:sp>
          <p:nvSpPr>
            <p:cNvPr id="179232" name="Freeform 39"/>
            <p:cNvSpPr>
              <a:spLocks/>
            </p:cNvSpPr>
            <p:nvPr/>
          </p:nvSpPr>
          <p:spPr bwMode="gray">
            <a:xfrm>
              <a:off x="2886" y="2072"/>
              <a:ext cx="760" cy="1313"/>
            </a:xfrm>
            <a:custGeom>
              <a:avLst/>
              <a:gdLst>
                <a:gd name="T0" fmla="*/ 760 w 1871"/>
                <a:gd name="T1" fmla="*/ 1313 h 3220"/>
                <a:gd name="T2" fmla="*/ 0 w 1871"/>
                <a:gd name="T3" fmla="*/ 0 h 3220"/>
                <a:gd name="T4" fmla="*/ 0 w 1871"/>
                <a:gd name="T5" fmla="*/ 722 h 3220"/>
                <a:gd name="T6" fmla="*/ 760 w 1871"/>
                <a:gd name="T7" fmla="*/ 1313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0061B2"/>
                </a:gs>
                <a:gs pos="50000">
                  <a:srgbClr val="004076"/>
                </a:gs>
                <a:gs pos="100000">
                  <a:srgbClr val="0061B2"/>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p>
          </p:txBody>
        </p:sp>
      </p:grpSp>
      <p:sp>
        <p:nvSpPr>
          <p:cNvPr id="24" name="Rectangle 31"/>
          <p:cNvSpPr txBox="1">
            <a:spLocks noChangeArrowheads="1"/>
          </p:cNvSpPr>
          <p:nvPr/>
        </p:nvSpPr>
        <p:spPr bwMode="gray">
          <a:xfrm>
            <a:off x="111190" y="70907"/>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STRESTEN KORUNMA</a:t>
            </a:r>
            <a:endParaRPr lang="en-GB"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179208" name="Text Box 19"/>
          <p:cNvSpPr txBox="1">
            <a:spLocks noChangeArrowheads="1"/>
          </p:cNvSpPr>
          <p:nvPr/>
        </p:nvSpPr>
        <p:spPr bwMode="gray">
          <a:xfrm>
            <a:off x="2890838" y="2130425"/>
            <a:ext cx="30337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925"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noProof="1">
                <a:solidFill>
                  <a:srgbClr val="FFFFFF"/>
                </a:solidFill>
                <a:latin typeface="Agency FB" pitchFamily="34" charset="0"/>
              </a:rPr>
              <a:t>BİRİNCİL KORUMA</a:t>
            </a:r>
          </a:p>
        </p:txBody>
      </p:sp>
      <p:sp>
        <p:nvSpPr>
          <p:cNvPr id="179209" name="Text Box 19"/>
          <p:cNvSpPr txBox="1">
            <a:spLocks noChangeArrowheads="1"/>
          </p:cNvSpPr>
          <p:nvPr/>
        </p:nvSpPr>
        <p:spPr bwMode="gray">
          <a:xfrm>
            <a:off x="1698625" y="4500563"/>
            <a:ext cx="3033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925"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noProof="1">
                <a:latin typeface="Agency FB" pitchFamily="34" charset="0"/>
              </a:rPr>
              <a:t>İKİNCİL KORUMA</a:t>
            </a:r>
          </a:p>
        </p:txBody>
      </p:sp>
      <p:sp>
        <p:nvSpPr>
          <p:cNvPr id="179210" name="Text Box 19"/>
          <p:cNvSpPr txBox="1">
            <a:spLocks noChangeArrowheads="1"/>
          </p:cNvSpPr>
          <p:nvPr/>
        </p:nvSpPr>
        <p:spPr bwMode="gray">
          <a:xfrm>
            <a:off x="4316413" y="4467225"/>
            <a:ext cx="30337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925"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1400" b="1" noProof="1">
                <a:latin typeface="Agency FB" pitchFamily="34" charset="0"/>
              </a:rPr>
              <a:t>ÜÇÜNCÜL KORUMA</a:t>
            </a:r>
          </a:p>
        </p:txBody>
      </p:sp>
      <p:sp>
        <p:nvSpPr>
          <p:cNvPr id="179211" name="Oval 16"/>
          <p:cNvSpPr>
            <a:spLocks noChangeAspect="1" noChangeArrowheads="1"/>
          </p:cNvSpPr>
          <p:nvPr/>
        </p:nvSpPr>
        <p:spPr bwMode="auto">
          <a:xfrm>
            <a:off x="4316413" y="3430588"/>
            <a:ext cx="215900" cy="215900"/>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tr-TR" sz="800" b="1">
                <a:solidFill>
                  <a:schemeClr val="bg1"/>
                </a:solidFill>
                <a:latin typeface="Agency FB" pitchFamily="34" charset="0"/>
              </a:rPr>
              <a:t>STRES</a:t>
            </a:r>
          </a:p>
        </p:txBody>
      </p:sp>
      <p:grpSp>
        <p:nvGrpSpPr>
          <p:cNvPr id="179212" name="Grup 3"/>
          <p:cNvGrpSpPr>
            <a:grpSpLocks/>
          </p:cNvGrpSpPr>
          <p:nvPr/>
        </p:nvGrpSpPr>
        <p:grpSpPr bwMode="auto">
          <a:xfrm>
            <a:off x="4772025" y="417513"/>
            <a:ext cx="4329113" cy="811212"/>
            <a:chOff x="4505808" y="225683"/>
            <a:chExt cx="4329849" cy="811367"/>
          </a:xfrm>
        </p:grpSpPr>
        <p:pic>
          <p:nvPicPr>
            <p:cNvPr id="179228" name="Picture 4" descr="D:\DOKTOR\9-ISTUZMAN\1-EĞİTİM KURUMU\1. İstanbuluzman\ZZResim\Fabrika\industry (4).pn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808" y="235365"/>
              <a:ext cx="684000" cy="801685"/>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 name="Text Box 19"/>
            <p:cNvSpPr txBox="1">
              <a:spLocks noChangeArrowheads="1"/>
            </p:cNvSpPr>
            <p:nvPr/>
          </p:nvSpPr>
          <p:spPr bwMode="gray">
            <a:xfrm>
              <a:off x="5220304" y="225683"/>
              <a:ext cx="3615353" cy="811367"/>
            </a:xfrm>
            <a:prstGeom prst="rect">
              <a:avLst/>
            </a:prstGeom>
            <a:noFill/>
            <a:ln w="3175">
              <a:solidFill>
                <a:schemeClr val="bg1">
                  <a:lumMod val="95000"/>
                </a:schemeClr>
              </a:solidFill>
              <a:miter lim="800000"/>
              <a:headEnd/>
              <a:tailEnd/>
            </a:ln>
          </p:spPr>
          <p:txBody>
            <a:bodyPr lIns="36000" tIns="36000" rIns="36000" bIns="36000">
              <a:spAutoFit/>
            </a:bodyPr>
            <a:lstStyle>
              <a:lvl1pPr marL="34925"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solidFill>
                    <a:srgbClr val="FFFFFF"/>
                  </a:solidFill>
                  <a:latin typeface="Calibri" pitchFamily="34" charset="0"/>
                </a:rPr>
                <a:t> Çalışma Çevresi;</a:t>
              </a:r>
            </a:p>
            <a:p>
              <a:pPr eaLnBrk="1" hangingPunct="1"/>
              <a:r>
                <a:rPr lang="tr-TR" sz="1600" i="1" noProof="1">
                  <a:solidFill>
                    <a:srgbClr val="FFFFFF"/>
                  </a:solidFill>
                  <a:latin typeface="Calibri" pitchFamily="34" charset="0"/>
                </a:rPr>
                <a:t>Stresle başa çıkmanın en önemli yöntemi stresi </a:t>
              </a:r>
              <a:r>
                <a:rPr lang="tr-TR" sz="1600" b="1" i="1" noProof="1">
                  <a:solidFill>
                    <a:srgbClr val="FFFFFF"/>
                  </a:solidFill>
                  <a:latin typeface="Calibri" pitchFamily="34" charset="0"/>
                </a:rPr>
                <a:t>kaynağında yok etmektir;</a:t>
              </a:r>
            </a:p>
          </p:txBody>
        </p:sp>
      </p:grpSp>
      <p:grpSp>
        <p:nvGrpSpPr>
          <p:cNvPr id="179213" name="Grup 2"/>
          <p:cNvGrpSpPr>
            <a:grpSpLocks/>
          </p:cNvGrpSpPr>
          <p:nvPr/>
        </p:nvGrpSpPr>
        <p:grpSpPr bwMode="auto">
          <a:xfrm>
            <a:off x="4775200" y="1265238"/>
            <a:ext cx="4325938" cy="774700"/>
            <a:chOff x="4510278" y="1058863"/>
            <a:chExt cx="4315490" cy="775015"/>
          </a:xfrm>
        </p:grpSpPr>
        <p:sp>
          <p:nvSpPr>
            <p:cNvPr id="22" name="Text Box 19"/>
            <p:cNvSpPr txBox="1">
              <a:spLocks noChangeArrowheads="1"/>
            </p:cNvSpPr>
            <p:nvPr/>
          </p:nvSpPr>
          <p:spPr bwMode="gray">
            <a:xfrm>
              <a:off x="5226095" y="1058863"/>
              <a:ext cx="3599673" cy="775015"/>
            </a:xfrm>
            <a:prstGeom prst="rect">
              <a:avLst/>
            </a:prstGeom>
            <a:noFill/>
            <a:ln w="3175">
              <a:solidFill>
                <a:schemeClr val="bg1">
                  <a:lumMod val="95000"/>
                </a:schemeClr>
              </a:solidFill>
              <a:miter lim="800000"/>
              <a:headEnd/>
              <a:tailEnd/>
            </a:ln>
          </p:spPr>
          <p:txBody>
            <a:bodyPr lIns="36000" tIns="36000" rIns="36000" bIns="0">
              <a:spAutoFit/>
            </a:bodyPr>
            <a:lstStyle>
              <a:lvl1pPr marL="34925"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solidFill>
                    <a:srgbClr val="FFFFFF"/>
                  </a:solidFill>
                  <a:latin typeface="Calibri" pitchFamily="34" charset="0"/>
                </a:rPr>
                <a:t>Çalışanlar;</a:t>
              </a:r>
            </a:p>
            <a:p>
              <a:pPr eaLnBrk="1" hangingPunct="1">
                <a:buFont typeface="Wingdings" pitchFamily="2" charset="2"/>
                <a:buChar char="ü"/>
              </a:pPr>
              <a:r>
                <a:rPr lang="tr-TR" sz="1600" b="1" i="1" noProof="1">
                  <a:solidFill>
                    <a:srgbClr val="FFFFFF"/>
                  </a:solidFill>
                  <a:latin typeface="Calibri" pitchFamily="34" charset="0"/>
                </a:rPr>
                <a:t>Çalışanlar</a:t>
              </a:r>
              <a:r>
                <a:rPr lang="tr-TR" sz="1600" i="1" noProof="1">
                  <a:solidFill>
                    <a:srgbClr val="FFFFFF"/>
                  </a:solidFill>
                  <a:latin typeface="Calibri" pitchFamily="34" charset="0"/>
                </a:rPr>
                <a:t> işle ilgili sorunları tanımlayıp çözmek için </a:t>
              </a:r>
              <a:r>
                <a:rPr lang="tr-TR" sz="1600" b="1" i="1" noProof="1">
                  <a:solidFill>
                    <a:srgbClr val="FFFFFF"/>
                  </a:solidFill>
                  <a:latin typeface="Calibri" pitchFamily="34" charset="0"/>
                </a:rPr>
                <a:t>eğitilir</a:t>
              </a:r>
            </a:p>
          </p:txBody>
        </p:sp>
        <p:pic>
          <p:nvPicPr>
            <p:cNvPr id="179227" name="Picture 2" descr="D:\DOKTOR\2-DRUZ\1-EĞİTİM KURUMU\1. İstanbuluzman\2-RESİMLER\Meslekler\man-icon.pn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278" y="1064275"/>
              <a:ext cx="684000" cy="769603"/>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79214" name="Grup 4"/>
          <p:cNvGrpSpPr>
            <a:grpSpLocks/>
          </p:cNvGrpSpPr>
          <p:nvPr/>
        </p:nvGrpSpPr>
        <p:grpSpPr bwMode="auto">
          <a:xfrm>
            <a:off x="4710113" y="4810125"/>
            <a:ext cx="4391025" cy="811213"/>
            <a:chOff x="4710196" y="4810321"/>
            <a:chExt cx="4391290" cy="811367"/>
          </a:xfrm>
        </p:grpSpPr>
        <p:sp>
          <p:nvSpPr>
            <p:cNvPr id="23" name="Text Box 14"/>
            <p:cNvSpPr txBox="1">
              <a:spLocks noChangeArrowheads="1"/>
            </p:cNvSpPr>
            <p:nvPr/>
          </p:nvSpPr>
          <p:spPr bwMode="gray">
            <a:xfrm>
              <a:off x="5418264" y="4810321"/>
              <a:ext cx="3683222" cy="811367"/>
            </a:xfrm>
            <a:prstGeom prst="rect">
              <a:avLst/>
            </a:prstGeom>
            <a:noFill/>
            <a:ln w="3175">
              <a:solidFill>
                <a:schemeClr val="bg1">
                  <a:lumMod val="65000"/>
                </a:schemeClr>
              </a:solidFill>
              <a:miter lim="800000"/>
              <a:headEnd/>
              <a:tailEnd/>
            </a:ln>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latin typeface="Calibri" pitchFamily="34" charset="0"/>
                </a:rPr>
                <a:t>   Çalışma Çevresi;</a:t>
              </a:r>
            </a:p>
            <a:p>
              <a:pPr algn="ctr" eaLnBrk="1" hangingPunct="1">
                <a:buFont typeface="Wingdings" pitchFamily="2" charset="2"/>
                <a:buChar char="ü"/>
              </a:pPr>
              <a:r>
                <a:rPr lang="tr-TR" sz="1600" i="1" noProof="1">
                  <a:latin typeface="Calibri" pitchFamily="34" charset="0"/>
                </a:rPr>
                <a:t>Kişinin işyerine uyumunu sağlayacak çalışmaların yapılması</a:t>
              </a:r>
            </a:p>
          </p:txBody>
        </p:sp>
        <p:pic>
          <p:nvPicPr>
            <p:cNvPr id="39" name="Picture 4" descr="D:\DOKTOR\9-ISTUZMAN\1-EĞİTİM KURUMU\1. İstanbuluzman\ZZResim\Fabrika\industry (4).png"/>
            <p:cNvPicPr preferRelativeResize="0">
              <a:picLocks noChangeArrowheads="1"/>
            </p:cNvPicPr>
            <p:nvPr/>
          </p:nvPicPr>
          <p:blipFill>
            <a:blip r:embed="rId6"/>
            <a:srcRect/>
            <a:stretch>
              <a:fillRect/>
            </a:stretch>
          </p:blipFill>
          <p:spPr bwMode="auto">
            <a:xfrm>
              <a:off x="4710196" y="4810321"/>
              <a:ext cx="684253" cy="811367"/>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179215" name="Grup 5"/>
          <p:cNvGrpSpPr>
            <a:grpSpLocks/>
          </p:cNvGrpSpPr>
          <p:nvPr/>
        </p:nvGrpSpPr>
        <p:grpSpPr bwMode="auto">
          <a:xfrm>
            <a:off x="4716463" y="5643563"/>
            <a:ext cx="4384675" cy="812800"/>
            <a:chOff x="4716100" y="5643610"/>
            <a:chExt cx="4385386" cy="813017"/>
          </a:xfrm>
        </p:grpSpPr>
        <p:sp>
          <p:nvSpPr>
            <p:cNvPr id="36" name="Text Box 14"/>
            <p:cNvSpPr txBox="1">
              <a:spLocks noChangeArrowheads="1"/>
            </p:cNvSpPr>
            <p:nvPr/>
          </p:nvSpPr>
          <p:spPr bwMode="gray">
            <a:xfrm>
              <a:off x="5419476" y="5643610"/>
              <a:ext cx="3682010" cy="811429"/>
            </a:xfrm>
            <a:prstGeom prst="rect">
              <a:avLst/>
            </a:prstGeom>
            <a:noFill/>
            <a:ln w="3175">
              <a:solidFill>
                <a:schemeClr val="bg1">
                  <a:lumMod val="65000"/>
                </a:schemeClr>
              </a:solidFill>
              <a:miter lim="800000"/>
              <a:headEnd/>
              <a:tailEnd/>
            </a:ln>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solidFill>
                    <a:srgbClr val="080808"/>
                  </a:solidFill>
                  <a:latin typeface="Calibri" pitchFamily="34" charset="0"/>
                </a:rPr>
                <a:t>Çalışanlar;</a:t>
              </a:r>
            </a:p>
            <a:p>
              <a:pPr eaLnBrk="1" hangingPunct="1">
                <a:buFont typeface="Wingdings" pitchFamily="2" charset="2"/>
                <a:buChar char="ü"/>
              </a:pPr>
              <a:r>
                <a:rPr lang="tr-TR" sz="1600" b="1" i="1" noProof="1">
                  <a:solidFill>
                    <a:srgbClr val="080808"/>
                  </a:solidFill>
                  <a:latin typeface="Calibri" pitchFamily="34" charset="0"/>
                </a:rPr>
                <a:t>Erken teşhis ve tedavi </a:t>
              </a:r>
              <a:r>
                <a:rPr lang="tr-TR" sz="1600" i="1" noProof="1">
                  <a:solidFill>
                    <a:srgbClr val="080808"/>
                  </a:solidFill>
                  <a:latin typeface="Calibri" pitchFamily="34" charset="0"/>
                </a:rPr>
                <a:t>sürecini kapsar (</a:t>
              </a:r>
              <a:r>
                <a:rPr lang="tr-TR" sz="1600" b="1" i="1" noProof="1">
                  <a:solidFill>
                    <a:srgbClr val="080808"/>
                  </a:solidFill>
                  <a:latin typeface="Calibri" pitchFamily="34" charset="0"/>
                </a:rPr>
                <a:t>Psikoterapi</a:t>
              </a:r>
              <a:r>
                <a:rPr lang="tr-TR" sz="1600" i="1" noProof="1">
                  <a:solidFill>
                    <a:srgbClr val="080808"/>
                  </a:solidFill>
                  <a:latin typeface="Calibri" pitchFamily="34" charset="0"/>
                </a:rPr>
                <a:t>)</a:t>
              </a:r>
            </a:p>
          </p:txBody>
        </p:sp>
        <p:pic>
          <p:nvPicPr>
            <p:cNvPr id="40" name="Picture 2" descr="D:\DOKTOR\2-DRUZ\1-EĞİTİM KURUMU\1. İstanbuluzman\2-RESİMLER\Meslekler\man-icon.png"/>
            <p:cNvPicPr preferRelativeResize="0">
              <a:picLocks noChangeArrowheads="1"/>
            </p:cNvPicPr>
            <p:nvPr/>
          </p:nvPicPr>
          <p:blipFill>
            <a:blip r:embed="rId7"/>
            <a:srcRect/>
            <a:stretch>
              <a:fillRect/>
            </a:stretch>
          </p:blipFill>
          <p:spPr bwMode="auto">
            <a:xfrm>
              <a:off x="4716100" y="5656313"/>
              <a:ext cx="684323" cy="800314"/>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179216" name="Grup 7"/>
          <p:cNvGrpSpPr>
            <a:grpSpLocks/>
          </p:cNvGrpSpPr>
          <p:nvPr/>
        </p:nvGrpSpPr>
        <p:grpSpPr bwMode="auto">
          <a:xfrm>
            <a:off x="100013" y="4818063"/>
            <a:ext cx="4408487" cy="814387"/>
            <a:chOff x="100793" y="4818775"/>
            <a:chExt cx="4407444" cy="813545"/>
          </a:xfrm>
        </p:grpSpPr>
        <p:sp>
          <p:nvSpPr>
            <p:cNvPr id="29" name="Text Box 14"/>
            <p:cNvSpPr txBox="1">
              <a:spLocks noChangeArrowheads="1"/>
            </p:cNvSpPr>
            <p:nvPr/>
          </p:nvSpPr>
          <p:spPr bwMode="gray">
            <a:xfrm>
              <a:off x="807063" y="4818775"/>
              <a:ext cx="3701174" cy="811960"/>
            </a:xfrm>
            <a:prstGeom prst="rect">
              <a:avLst/>
            </a:prstGeom>
            <a:noFill/>
            <a:ln w="3175">
              <a:solidFill>
                <a:schemeClr val="bg1">
                  <a:lumMod val="65000"/>
                </a:schemeClr>
              </a:solidFill>
              <a:miter lim="800000"/>
              <a:headEnd/>
              <a:tailEnd/>
            </a:ln>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latin typeface="Calibri" pitchFamily="34" charset="0"/>
                </a:rPr>
                <a:t>Çalışma Çevresi;</a:t>
              </a:r>
            </a:p>
            <a:p>
              <a:pPr eaLnBrk="1" hangingPunct="1">
                <a:buFont typeface="Wingdings" pitchFamily="2" charset="2"/>
                <a:buChar char="ü"/>
              </a:pPr>
              <a:r>
                <a:rPr lang="tr-TR" sz="1600" i="1" noProof="1">
                  <a:latin typeface="Calibri" pitchFamily="34" charset="0"/>
                </a:rPr>
                <a:t>Özellikle </a:t>
              </a:r>
              <a:r>
                <a:rPr lang="tr-TR" sz="1600" b="1" i="1" noProof="1">
                  <a:latin typeface="Calibri" pitchFamily="34" charset="0"/>
                </a:rPr>
                <a:t>risk gruplarına </a:t>
              </a:r>
              <a:r>
                <a:rPr lang="tr-TR" sz="1600" i="1" noProof="1">
                  <a:latin typeface="Calibri" pitchFamily="34" charset="0"/>
                </a:rPr>
                <a:t>yönelik  danışmanlık hizmetleri geliştirilir</a:t>
              </a:r>
            </a:p>
          </p:txBody>
        </p:sp>
        <p:pic>
          <p:nvPicPr>
            <p:cNvPr id="41" name="Picture 4" descr="D:\DOKTOR\9-ISTUZMAN\1-EĞİTİM KURUMU\1. İstanbuluzman\ZZResim\Fabrika\industry (4).png"/>
            <p:cNvPicPr preferRelativeResize="0">
              <a:picLocks noChangeArrowheads="1"/>
            </p:cNvPicPr>
            <p:nvPr/>
          </p:nvPicPr>
          <p:blipFill>
            <a:blip r:embed="rId6"/>
            <a:srcRect/>
            <a:stretch>
              <a:fillRect/>
            </a:stretch>
          </p:blipFill>
          <p:spPr bwMode="auto">
            <a:xfrm>
              <a:off x="100793" y="4820360"/>
              <a:ext cx="684050" cy="811960"/>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179217" name="Grup 6"/>
          <p:cNvGrpSpPr>
            <a:grpSpLocks/>
          </p:cNvGrpSpPr>
          <p:nvPr/>
        </p:nvGrpSpPr>
        <p:grpSpPr bwMode="auto">
          <a:xfrm>
            <a:off x="96838" y="5656263"/>
            <a:ext cx="4411662" cy="811212"/>
            <a:chOff x="96064" y="5655894"/>
            <a:chExt cx="4412173" cy="811367"/>
          </a:xfrm>
        </p:grpSpPr>
        <p:sp>
          <p:nvSpPr>
            <p:cNvPr id="35" name="Text Box 14"/>
            <p:cNvSpPr txBox="1">
              <a:spLocks noChangeArrowheads="1"/>
            </p:cNvSpPr>
            <p:nvPr/>
          </p:nvSpPr>
          <p:spPr bwMode="gray">
            <a:xfrm>
              <a:off x="805758" y="5655894"/>
              <a:ext cx="3702479" cy="811367"/>
            </a:xfrm>
            <a:prstGeom prst="rect">
              <a:avLst/>
            </a:prstGeom>
            <a:noFill/>
            <a:ln w="3175">
              <a:solidFill>
                <a:schemeClr val="bg1">
                  <a:lumMod val="65000"/>
                </a:schemeClr>
              </a:solidFill>
              <a:miter lim="800000"/>
              <a:headEnd/>
              <a:tailEnd/>
            </a:ln>
          </p:spPr>
          <p:txBody>
            <a:bodyPr lIns="36000" tIns="36000" rIns="36000" bIns="3600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r>
                <a:rPr lang="tr-TR" sz="1600" b="1" i="1" noProof="1">
                  <a:solidFill>
                    <a:srgbClr val="080808"/>
                  </a:solidFill>
                  <a:latin typeface="Calibri" pitchFamily="34" charset="0"/>
                </a:rPr>
                <a:t>Çalışanlar;</a:t>
              </a:r>
            </a:p>
            <a:p>
              <a:pPr eaLnBrk="1" hangingPunct="1">
                <a:buFont typeface="Wingdings" pitchFamily="2" charset="2"/>
                <a:buChar char="ü"/>
              </a:pPr>
              <a:r>
                <a:rPr lang="tr-TR" sz="1600" b="1" i="1" noProof="1">
                  <a:solidFill>
                    <a:srgbClr val="080808"/>
                  </a:solidFill>
                  <a:latin typeface="Calibri" pitchFamily="34" charset="0"/>
                </a:rPr>
                <a:t>Eğitim ve öğretim </a:t>
              </a:r>
              <a:r>
                <a:rPr lang="tr-TR" sz="1600" i="1" noProof="1">
                  <a:solidFill>
                    <a:srgbClr val="080808"/>
                  </a:solidFill>
                  <a:latin typeface="Calibri" pitchFamily="34" charset="0"/>
                </a:rPr>
                <a:t>ile </a:t>
              </a:r>
              <a:r>
                <a:rPr lang="tr-TR" sz="1600" b="1" i="1" noProof="1">
                  <a:solidFill>
                    <a:srgbClr val="080808"/>
                  </a:solidFill>
                  <a:latin typeface="Calibri" pitchFamily="34" charset="0"/>
                </a:rPr>
                <a:t>bilinçlendirme ve beceri geliştirme</a:t>
              </a:r>
              <a:r>
                <a:rPr lang="tr-TR" sz="1600" i="1" noProof="1">
                  <a:solidFill>
                    <a:srgbClr val="080808"/>
                  </a:solidFill>
                  <a:latin typeface="Calibri" pitchFamily="34" charset="0"/>
                </a:rPr>
                <a:t> sağlanır</a:t>
              </a:r>
            </a:p>
          </p:txBody>
        </p:sp>
        <p:pic>
          <p:nvPicPr>
            <p:cNvPr id="42" name="Picture 2" descr="D:\DOKTOR\2-DRUZ\1-EĞİTİM KURUMU\1. İstanbuluzman\2-RESİMLER\Meslekler\man-icon.png"/>
            <p:cNvPicPr preferRelativeResize="0">
              <a:picLocks noChangeArrowheads="1"/>
            </p:cNvPicPr>
            <p:nvPr/>
          </p:nvPicPr>
          <p:blipFill>
            <a:blip r:embed="rId7"/>
            <a:srcRect/>
            <a:stretch>
              <a:fillRect/>
            </a:stretch>
          </p:blipFill>
          <p:spPr bwMode="auto">
            <a:xfrm>
              <a:off x="96064" y="5667008"/>
              <a:ext cx="684291" cy="800253"/>
            </a:xfrm>
            <a:prstGeom prst="rect">
              <a:avLst/>
            </a:prstGeom>
            <a:noFill/>
            <a:ln w="0">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43" name="Rectangle 3"/>
          <p:cNvSpPr txBox="1">
            <a:spLocks noChangeArrowheads="1"/>
          </p:cNvSpPr>
          <p:nvPr/>
        </p:nvSpPr>
        <p:spPr bwMode="auto">
          <a:xfrm>
            <a:off x="8439149" y="64435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17117"/>
                                        </p:tgtEl>
                                      </p:cBhvr>
                                    </p:animEffect>
                                    <p:animScale>
                                      <p:cBhvr>
                                        <p:cTn id="7" dur="1500" autoRev="1" fill="hold"/>
                                        <p:tgtEl>
                                          <p:spTgt spid="217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33776" y="2974107"/>
            <a:ext cx="9088958"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p>
        </p:txBody>
      </p:sp>
      <p:pic>
        <p:nvPicPr>
          <p:cNvPr id="5" name="Picture 5"/>
          <p:cNvPicPr>
            <a:picLocks noChangeAspect="1" noChangeArrowheads="1"/>
          </p:cNvPicPr>
          <p:nvPr/>
        </p:nvPicPr>
        <p:blipFill>
          <a:blip r:embed="rId3" cstate="print"/>
          <a:srcRect/>
          <a:stretch>
            <a:fillRect/>
          </a:stretch>
        </p:blipFill>
        <p:spPr bwMode="auto">
          <a:xfrm>
            <a:off x="2854842" y="1164313"/>
            <a:ext cx="3290888" cy="2465217"/>
          </a:xfrm>
          <a:prstGeom prst="rect">
            <a:avLst/>
          </a:prstGeom>
          <a:ln>
            <a:noFill/>
          </a:ln>
          <a:effectLst>
            <a:softEdge rad="112500"/>
          </a:effectLst>
        </p:spPr>
      </p:pic>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Rechteck 4"/>
          <p:cNvSpPr>
            <a:spLocks noChangeArrowheads="1"/>
          </p:cNvSpPr>
          <p:nvPr/>
        </p:nvSpPr>
        <p:spPr bwMode="auto">
          <a:xfrm>
            <a:off x="95805" y="2366776"/>
            <a:ext cx="8782476" cy="2921887"/>
          </a:xfrm>
          <a:prstGeom prst="rect">
            <a:avLst/>
          </a:prstGeom>
          <a:noFill/>
          <a:ln w="9525" algn="ctr">
            <a:noFill/>
            <a:round/>
            <a:headEnd/>
            <a:tailEnd/>
          </a:ln>
        </p:spPr>
        <p:txBody>
          <a:bodyPr wrap="none" anchor="ctr"/>
          <a:lstStyle/>
          <a:p>
            <a:pPr marL="36000" algn="ctr">
              <a:defRPr/>
            </a:pP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İşin Yapıldığı Koşullar-İş Çevresi</a:t>
            </a:r>
          </a:p>
        </p:txBody>
      </p:sp>
      <p:sp>
        <p:nvSpPr>
          <p:cNvPr id="111621" name="Oval 16"/>
          <p:cNvSpPr>
            <a:spLocks noChangeArrowheads="1"/>
          </p:cNvSpPr>
          <p:nvPr/>
        </p:nvSpPr>
        <p:spPr bwMode="auto">
          <a:xfrm>
            <a:off x="3914775" y="2068513"/>
            <a:ext cx="1144588" cy="1146175"/>
          </a:xfrm>
          <a:prstGeom prst="ellipse">
            <a:avLst/>
          </a:prstGeom>
          <a:gradFill rotWithShape="1">
            <a:gsLst>
              <a:gs pos="0">
                <a:srgbClr val="0161B2"/>
              </a:gs>
              <a:gs pos="100000">
                <a:srgbClr val="00407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tr-TR" sz="6600" b="1">
                <a:solidFill>
                  <a:srgbClr val="FFFFFF"/>
                </a:solidFill>
              </a:rPr>
              <a:t>1</a:t>
            </a:r>
          </a:p>
        </p:txBody>
      </p:sp>
      <p:sp>
        <p:nvSpPr>
          <p:cNvPr id="7"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Örgütsel Kültür ve İşlev (tehdit-çatışma)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1200" b="1" i="1" dirty="0" smtClean="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Kişi </a:t>
            </a:r>
            <a:r>
              <a:rPr lang="tr-TR" sz="2000" b="1" i="1" dirty="0">
                <a:solidFill>
                  <a:srgbClr val="000000"/>
                </a:solidFill>
                <a:latin typeface="Calibri" pitchFamily="34" charset="0"/>
              </a:rPr>
              <a:t>bir örgütün parçası olmayı kimliği, özgürlüğü ve özerkliği için bir tehdit olarak algılayabilir. </a:t>
            </a:r>
            <a:endParaRPr lang="tr-TR" sz="2000" b="1" i="1" dirty="0" smtClean="0">
              <a:solidFill>
                <a:srgbClr val="000000"/>
              </a:solidFill>
              <a:latin typeface="Calibri" pitchFamily="34" charset="0"/>
            </a:endParaRPr>
          </a:p>
          <a:p>
            <a:pPr>
              <a:buClr>
                <a:srgbClr val="292929"/>
              </a:buClr>
            </a:pPr>
            <a:r>
              <a:rPr lang="tr-TR" sz="2000" b="1" i="1" dirty="0" smtClean="0">
                <a:solidFill>
                  <a:srgbClr val="000000"/>
                </a:solidFill>
                <a:latin typeface="Calibri" pitchFamily="34" charset="0"/>
              </a:rPr>
              <a:t>Bunlar</a:t>
            </a:r>
            <a:r>
              <a:rPr lang="tr-TR" sz="2000" b="1" i="1" dirty="0">
                <a:solidFill>
                  <a:srgbClr val="000000"/>
                </a:solidFill>
                <a:latin typeface="Calibri" pitchFamily="34" charset="0"/>
              </a:rPr>
              <a:t>;</a:t>
            </a:r>
          </a:p>
          <a:p>
            <a:pPr marL="827088" lvl="1" indent="-358775">
              <a:buClr>
                <a:srgbClr val="292929"/>
              </a:buClr>
              <a:buFont typeface="Arial" charset="0"/>
              <a:buAutoNum type="arabicPeriod"/>
            </a:pPr>
            <a:r>
              <a:rPr lang="tr-TR" sz="2000" i="1" dirty="0" smtClean="0">
                <a:solidFill>
                  <a:srgbClr val="000000"/>
                </a:solidFill>
                <a:latin typeface="Calibri" pitchFamily="34" charset="0"/>
              </a:rPr>
              <a:t>Görev </a:t>
            </a:r>
            <a:r>
              <a:rPr lang="tr-TR" sz="2000" i="1" dirty="0">
                <a:solidFill>
                  <a:srgbClr val="000000"/>
                </a:solidFill>
                <a:latin typeface="Calibri" pitchFamily="34" charset="0"/>
              </a:rPr>
              <a:t>çevresi olarak örgüt, </a:t>
            </a:r>
          </a:p>
          <a:p>
            <a:pPr marL="827088" lvl="1" indent="-358775">
              <a:buClr>
                <a:srgbClr val="292929"/>
              </a:buClr>
              <a:buFont typeface="Arial" charset="0"/>
              <a:buAutoNum type="arabicPeriod"/>
            </a:pPr>
            <a:r>
              <a:rPr lang="tr-TR" sz="2000" i="1" dirty="0">
                <a:solidFill>
                  <a:srgbClr val="000000"/>
                </a:solidFill>
                <a:latin typeface="Calibri" pitchFamily="34" charset="0"/>
              </a:rPr>
              <a:t>Sorun çözme çevresi olarak örgüt, </a:t>
            </a:r>
          </a:p>
          <a:p>
            <a:pPr marL="827088" lvl="1" indent="-358775">
              <a:buClr>
                <a:srgbClr val="292929"/>
              </a:buClr>
              <a:buFont typeface="Arial" charset="0"/>
              <a:buAutoNum type="arabicPeriod"/>
            </a:pPr>
            <a:r>
              <a:rPr lang="tr-TR" sz="2000" i="1" dirty="0">
                <a:solidFill>
                  <a:srgbClr val="000000"/>
                </a:solidFill>
                <a:latin typeface="Calibri" pitchFamily="34" charset="0"/>
              </a:rPr>
              <a:t>Gelişme çevresi olarak örgüt,</a:t>
            </a:r>
          </a:p>
          <a:p>
            <a:pPr>
              <a:buClr>
                <a:srgbClr val="292929"/>
              </a:buClr>
            </a:pPr>
            <a:endParaRPr lang="tr-TR" sz="2000" b="1" i="1" dirty="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Bu alanlar yetersiz görüldüğünde stres düzeyi artar, </a:t>
            </a:r>
            <a:r>
              <a:rPr lang="tr-TR" sz="2000" i="1" dirty="0">
                <a:solidFill>
                  <a:srgbClr val="000000"/>
                </a:solidFill>
                <a:latin typeface="Calibri" pitchFamily="34" charset="0"/>
              </a:rPr>
              <a:t>yeterli görüldüğünde ise stres ile sağlık semptomları (şikayetleri) arasındaki ilişki zayıflar. </a:t>
            </a:r>
          </a:p>
          <a:p>
            <a:pPr>
              <a:buClr>
                <a:srgbClr val="292929"/>
              </a:buClr>
              <a:buFont typeface="Wingdings" pitchFamily="2" charset="2"/>
              <a:buChar char="§"/>
            </a:pPr>
            <a:endParaRPr lang="tr-TR" sz="2000" b="1" i="1" dirty="0">
              <a:solidFill>
                <a:srgbClr val="000000"/>
              </a:solidFill>
              <a:latin typeface="Calibri" pitchFamily="34" charset="0"/>
            </a:endParaRPr>
          </a:p>
        </p:txBody>
      </p:sp>
      <p:sp>
        <p:nvSpPr>
          <p:cNvPr id="11264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2646" name="Group 9"/>
          <p:cNvGrpSpPr>
            <a:grpSpLocks/>
          </p:cNvGrpSpPr>
          <p:nvPr/>
        </p:nvGrpSpPr>
        <p:grpSpPr bwMode="auto">
          <a:xfrm>
            <a:off x="323850" y="1555750"/>
            <a:ext cx="1482725" cy="1482725"/>
            <a:chOff x="1710" y="1035"/>
            <a:chExt cx="2316" cy="2316"/>
          </a:xfrm>
        </p:grpSpPr>
        <p:grpSp>
          <p:nvGrpSpPr>
            <p:cNvPr id="112650" name="Group 10"/>
            <p:cNvGrpSpPr>
              <a:grpSpLocks/>
            </p:cNvGrpSpPr>
            <p:nvPr/>
          </p:nvGrpSpPr>
          <p:grpSpPr bwMode="auto">
            <a:xfrm rot="3600000">
              <a:off x="1710" y="1035"/>
              <a:ext cx="2316" cy="2316"/>
              <a:chOff x="1710" y="1035"/>
              <a:chExt cx="2316" cy="2316"/>
            </a:xfrm>
          </p:grpSpPr>
          <p:sp>
            <p:nvSpPr>
              <p:cNvPr id="11265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265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265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2651" name="Group 14"/>
            <p:cNvGrpSpPr>
              <a:grpSpLocks/>
            </p:cNvGrpSpPr>
            <p:nvPr/>
          </p:nvGrpSpPr>
          <p:grpSpPr bwMode="auto">
            <a:xfrm rot="7200000">
              <a:off x="2059" y="1386"/>
              <a:ext cx="1616" cy="1614"/>
              <a:chOff x="2060" y="1387"/>
              <a:chExt cx="1616" cy="1614"/>
            </a:xfrm>
          </p:grpSpPr>
          <p:sp>
            <p:nvSpPr>
              <p:cNvPr id="11265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265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265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2649"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1</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Örgütsel Roller</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lvl="3" indent="-360000">
              <a:buClr>
                <a:srgbClr val="292929"/>
              </a:buClr>
              <a:buFont typeface="Arial" charset="0"/>
              <a:buAutoNum type="arabicPeriod"/>
            </a:pPr>
            <a:r>
              <a:rPr lang="tr-TR" sz="2000" b="1" i="1" dirty="0" smtClean="0">
                <a:solidFill>
                  <a:srgbClr val="000000"/>
                </a:solidFill>
                <a:latin typeface="Calibri" pitchFamily="34" charset="0"/>
              </a:rPr>
              <a:t>Rol belirsizliği</a:t>
            </a:r>
          </a:p>
          <a:p>
            <a:pPr lvl="3" indent="-360000">
              <a:buClr>
                <a:srgbClr val="292929"/>
              </a:buClr>
              <a:buFont typeface="Arial" charset="0"/>
              <a:buAutoNum type="arabicPeriod"/>
            </a:pPr>
            <a:r>
              <a:rPr lang="tr-TR" sz="2000" b="1" i="1" dirty="0" smtClean="0">
                <a:solidFill>
                  <a:srgbClr val="000000"/>
                </a:solidFill>
                <a:latin typeface="Calibri" pitchFamily="34" charset="0"/>
              </a:rPr>
              <a:t>Rol çatışması</a:t>
            </a:r>
          </a:p>
          <a:p>
            <a:pPr lvl="3" indent="-360000">
              <a:buClr>
                <a:srgbClr val="292929"/>
              </a:buClr>
              <a:buFont typeface="Arial" charset="0"/>
              <a:buAutoNum type="arabicPeriod"/>
            </a:pPr>
            <a:r>
              <a:rPr lang="tr-TR" sz="2000" b="1" i="1" dirty="0" smtClean="0">
                <a:solidFill>
                  <a:srgbClr val="000000"/>
                </a:solidFill>
                <a:latin typeface="Calibri" pitchFamily="34" charset="0"/>
              </a:rPr>
              <a:t>Rol Yetersizliği</a:t>
            </a:r>
          </a:p>
          <a:p>
            <a:pPr lvl="3" indent="-360000">
              <a:buClr>
                <a:srgbClr val="292929"/>
              </a:buClr>
              <a:buFont typeface="Arial" charset="0"/>
              <a:buAutoNum type="arabicPeriod"/>
            </a:pPr>
            <a:r>
              <a:rPr lang="tr-TR" sz="2000" b="1" i="1" dirty="0" smtClean="0">
                <a:solidFill>
                  <a:srgbClr val="000000"/>
                </a:solidFill>
                <a:latin typeface="Calibri" pitchFamily="34" charset="0"/>
              </a:rPr>
              <a:t>Sorumluluk artışı</a:t>
            </a:r>
          </a:p>
          <a:p>
            <a:pPr indent="-360000">
              <a:buClr>
                <a:srgbClr val="292929"/>
              </a:buClr>
              <a:buFont typeface="Arial" charset="0"/>
              <a:buAutoNum type="arabicPeriod"/>
            </a:pPr>
            <a:endParaRPr lang="tr-TR" sz="2000" b="1" i="1" dirty="0">
              <a:solidFill>
                <a:srgbClr val="000000"/>
              </a:solidFill>
              <a:latin typeface="Calibri" pitchFamily="34" charset="0"/>
            </a:endParaRPr>
          </a:p>
        </p:txBody>
      </p:sp>
      <p:sp>
        <p:nvSpPr>
          <p:cNvPr id="1136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3670" name="Group 9"/>
          <p:cNvGrpSpPr>
            <a:grpSpLocks/>
          </p:cNvGrpSpPr>
          <p:nvPr/>
        </p:nvGrpSpPr>
        <p:grpSpPr bwMode="auto">
          <a:xfrm>
            <a:off x="323850" y="1555750"/>
            <a:ext cx="1482725" cy="1482725"/>
            <a:chOff x="1710" y="1035"/>
            <a:chExt cx="2316" cy="2316"/>
          </a:xfrm>
        </p:grpSpPr>
        <p:grpSp>
          <p:nvGrpSpPr>
            <p:cNvPr id="113674" name="Group 10"/>
            <p:cNvGrpSpPr>
              <a:grpSpLocks/>
            </p:cNvGrpSpPr>
            <p:nvPr/>
          </p:nvGrpSpPr>
          <p:grpSpPr bwMode="auto">
            <a:xfrm rot="3600000">
              <a:off x="1710" y="1035"/>
              <a:ext cx="2316" cy="2316"/>
              <a:chOff x="1710" y="1035"/>
              <a:chExt cx="2316" cy="2316"/>
            </a:xfrm>
          </p:grpSpPr>
          <p:sp>
            <p:nvSpPr>
              <p:cNvPr id="11367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368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368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3675" name="Group 14"/>
            <p:cNvGrpSpPr>
              <a:grpSpLocks/>
            </p:cNvGrpSpPr>
            <p:nvPr/>
          </p:nvGrpSpPr>
          <p:grpSpPr bwMode="auto">
            <a:xfrm rot="7200000">
              <a:off x="2059" y="1386"/>
              <a:ext cx="1616" cy="1614"/>
              <a:chOff x="2060" y="1387"/>
              <a:chExt cx="1616" cy="1614"/>
            </a:xfrm>
          </p:grpSpPr>
          <p:sp>
            <p:nvSpPr>
              <p:cNvPr id="11367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367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367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3673"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a:solidFill>
                  <a:srgbClr val="000000"/>
                </a:solidFill>
                <a:latin typeface="Cambria" pitchFamily="18" charset="0"/>
              </a:rPr>
              <a:t>2</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Örgütsel Roller / Rol Belirsizliği </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buClr>
                <a:srgbClr val="292929"/>
              </a:buClr>
            </a:pPr>
            <a:endParaRPr lang="tr-TR" sz="2000" b="1" i="1" dirty="0">
              <a:solidFill>
                <a:srgbClr val="000000"/>
              </a:solidFill>
              <a:latin typeface="Calibri" pitchFamily="34" charset="0"/>
            </a:endParaRPr>
          </a:p>
          <a:p>
            <a:pPr algn="ctr">
              <a:buClr>
                <a:srgbClr val="292929"/>
              </a:buClr>
            </a:pPr>
            <a:r>
              <a:rPr lang="tr-TR" sz="2000" b="1" i="1" dirty="0">
                <a:solidFill>
                  <a:srgbClr val="000000"/>
                </a:solidFill>
                <a:latin typeface="Calibri" pitchFamily="34" charset="0"/>
              </a:rPr>
              <a:t>İşçi işteki rolü hakkında yeterince </a:t>
            </a:r>
            <a:r>
              <a:rPr lang="tr-TR" sz="2000" b="1" i="1" dirty="0" smtClean="0">
                <a:solidFill>
                  <a:srgbClr val="000000"/>
                </a:solidFill>
                <a:latin typeface="Calibri" pitchFamily="34" charset="0"/>
              </a:rPr>
              <a:t>bilgilendirilmediğinde </a:t>
            </a:r>
            <a:r>
              <a:rPr lang="tr-TR" sz="2000" i="1" dirty="0" smtClean="0">
                <a:solidFill>
                  <a:srgbClr val="000000"/>
                </a:solidFill>
                <a:latin typeface="Calibri" pitchFamily="34" charset="0"/>
              </a:rPr>
              <a:t>(görev tanımlarının yapılmaması) </a:t>
            </a:r>
            <a:r>
              <a:rPr lang="tr-TR" sz="2000" b="1" i="1" dirty="0">
                <a:solidFill>
                  <a:srgbClr val="000000"/>
                </a:solidFill>
                <a:latin typeface="Calibri" pitchFamily="34" charset="0"/>
              </a:rPr>
              <a:t>ortaya çıkar. </a:t>
            </a:r>
            <a:endParaRPr lang="tr-TR" sz="2000" b="1" i="1" dirty="0" smtClean="0">
              <a:solidFill>
                <a:srgbClr val="000000"/>
              </a:solidFill>
              <a:latin typeface="Calibri" pitchFamily="34" charset="0"/>
            </a:endParaRPr>
          </a:p>
          <a:p>
            <a:pPr algn="ctr">
              <a:buClr>
                <a:srgbClr val="292929"/>
              </a:buClr>
            </a:pPr>
            <a:endParaRPr lang="tr-TR" sz="2000" b="1" i="1" dirty="0">
              <a:solidFill>
                <a:srgbClr val="000000"/>
              </a:solidFill>
              <a:latin typeface="Calibri" pitchFamily="34" charset="0"/>
            </a:endParaRPr>
          </a:p>
          <a:p>
            <a:pPr algn="ctr">
              <a:buClr>
                <a:srgbClr val="292929"/>
              </a:buClr>
            </a:pPr>
            <a:r>
              <a:rPr lang="tr-TR" sz="2000" b="1" i="1" dirty="0" smtClean="0">
                <a:solidFill>
                  <a:srgbClr val="000000"/>
                </a:solidFill>
                <a:latin typeface="Calibri" pitchFamily="34" charset="0"/>
              </a:rPr>
              <a:t>İşyerindeki </a:t>
            </a:r>
            <a:r>
              <a:rPr lang="tr-TR" sz="2000" b="1" i="1" dirty="0">
                <a:solidFill>
                  <a:srgbClr val="000000"/>
                </a:solidFill>
                <a:latin typeface="Calibri" pitchFamily="34" charset="0"/>
              </a:rPr>
              <a:t>amaçlar, beklentiler, hedefler ve sorumluluklarda belirsizlik bu durumu destekler. </a:t>
            </a:r>
          </a:p>
        </p:txBody>
      </p:sp>
      <p:sp>
        <p:nvSpPr>
          <p:cNvPr id="11469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14694" name="Group 9"/>
          <p:cNvGrpSpPr>
            <a:grpSpLocks/>
          </p:cNvGrpSpPr>
          <p:nvPr/>
        </p:nvGrpSpPr>
        <p:grpSpPr bwMode="auto">
          <a:xfrm>
            <a:off x="323850" y="1555750"/>
            <a:ext cx="1482725" cy="1482725"/>
            <a:chOff x="1710" y="1035"/>
            <a:chExt cx="2316" cy="2316"/>
          </a:xfrm>
        </p:grpSpPr>
        <p:grpSp>
          <p:nvGrpSpPr>
            <p:cNvPr id="114698" name="Group 10"/>
            <p:cNvGrpSpPr>
              <a:grpSpLocks/>
            </p:cNvGrpSpPr>
            <p:nvPr/>
          </p:nvGrpSpPr>
          <p:grpSpPr bwMode="auto">
            <a:xfrm rot="3600000">
              <a:off x="1710" y="1035"/>
              <a:ext cx="2316" cy="2316"/>
              <a:chOff x="1710" y="1035"/>
              <a:chExt cx="2316" cy="2316"/>
            </a:xfrm>
          </p:grpSpPr>
          <p:sp>
            <p:nvSpPr>
              <p:cNvPr id="11470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1470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1470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14699" name="Group 14"/>
            <p:cNvGrpSpPr>
              <a:grpSpLocks/>
            </p:cNvGrpSpPr>
            <p:nvPr/>
          </p:nvGrpSpPr>
          <p:grpSpPr bwMode="auto">
            <a:xfrm rot="7200000">
              <a:off x="2059" y="1386"/>
              <a:ext cx="1616" cy="1614"/>
              <a:chOff x="2060" y="1387"/>
              <a:chExt cx="1616" cy="1614"/>
            </a:xfrm>
          </p:grpSpPr>
          <p:sp>
            <p:nvSpPr>
              <p:cNvPr id="11470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1470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1470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PSİKOSOSYAL RİSK ETMENLERİ</a:t>
            </a:r>
          </a:p>
        </p:txBody>
      </p:sp>
      <p:sp>
        <p:nvSpPr>
          <p:cNvPr id="114697" name="Oval 16"/>
          <p:cNvSpPr>
            <a:spLocks noChangeArrowheads="1"/>
          </p:cNvSpPr>
          <p:nvPr/>
        </p:nvSpPr>
        <p:spPr bwMode="auto">
          <a:xfrm>
            <a:off x="757238" y="1993900"/>
            <a:ext cx="588962" cy="600075"/>
          </a:xfrm>
          <a:prstGeom prst="ellipse">
            <a:avLst/>
          </a:prstGeom>
          <a:noFill/>
          <a:ln w="28575">
            <a:solidFill>
              <a:srgbClr val="4D4D4D"/>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1600">
                <a:solidFill>
                  <a:srgbClr val="000000"/>
                </a:solidFill>
                <a:latin typeface="Cambria" pitchFamily="18" charset="0"/>
              </a:rPr>
              <a:t>2a</a:t>
            </a:r>
          </a:p>
        </p:txBody>
      </p:sp>
      <p:sp>
        <p:nvSpPr>
          <p:cNvPr id="18"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4D4D4D"/>
          </a:solidFill>
          <a:prstDash val="sysDot"/>
          <a:round/>
          <a:headEnd/>
          <a:tailEnd/>
        </a:ln>
      </a:spPr>
      <a:bodyPr/>
      <a:lstStyle>
        <a:defPPr>
          <a:defRPr dirty="0">
            <a:solidFill>
              <a:srgbClr val="000000"/>
            </a:solidFill>
          </a:defRPr>
        </a:defPPr>
      </a:lstStyle>
    </a:sp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11418</TotalTime>
  <Words>3022</Words>
  <Application>Microsoft Office PowerPoint</Application>
  <PresentationFormat>Ekran Gösterisi (4:3)</PresentationFormat>
  <Paragraphs>756</Paragraphs>
  <Slides>54</Slides>
  <Notes>54</Notes>
  <HiddenSlides>0</HiddenSlides>
  <MMClips>0</MMClips>
  <ScaleCrop>false</ScaleCrop>
  <HeadingPairs>
    <vt:vector size="4" baseType="variant">
      <vt:variant>
        <vt:lpstr>Tema</vt:lpstr>
      </vt:variant>
      <vt:variant>
        <vt:i4>17</vt:i4>
      </vt:variant>
      <vt:variant>
        <vt:lpstr>Slayt Başlıkları</vt:lpstr>
      </vt:variant>
      <vt:variant>
        <vt:i4>54</vt:i4>
      </vt:variant>
    </vt:vector>
  </HeadingPairs>
  <TitlesOfParts>
    <vt:vector size="71" baseType="lpstr">
      <vt:lpstr>1_Standarddesign</vt:lpstr>
      <vt:lpstr>6_Standarddesign</vt:lpstr>
      <vt:lpstr>7_Standarddesign</vt:lpstr>
      <vt:lpstr>4_Standarddesign</vt:lpstr>
      <vt:lpstr>8_Standarddesign</vt:lpstr>
      <vt:lpstr>9_Standarddesign</vt:lpstr>
      <vt:lpstr>14_Standarddesign</vt:lpstr>
      <vt:lpstr>16_Standarddesign</vt:lpstr>
      <vt:lpstr>18_Standarddesign</vt:lpstr>
      <vt:lpstr>19_Standarddesign</vt:lpstr>
      <vt:lpstr>20_Standarddesign</vt:lpstr>
      <vt:lpstr>23_Standarddesign</vt:lpstr>
      <vt:lpstr>5_Standarddesign</vt:lpstr>
      <vt:lpstr>2_Standarddesign</vt:lpstr>
      <vt:lpstr>22_Standarddesign</vt:lpstr>
      <vt:lpstr>11_Standarddesign</vt:lpstr>
      <vt:lpstr>13_Standarddesign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 Yiğitalp</cp:lastModifiedBy>
  <cp:revision>1223</cp:revision>
  <dcterms:created xsi:type="dcterms:W3CDTF">2008-04-16T13:39:00Z</dcterms:created>
  <dcterms:modified xsi:type="dcterms:W3CDTF">2013-08-12T21:28:46Z</dcterms:modified>
</cp:coreProperties>
</file>