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Masters/slideMaster14.xml" ContentType="application/vnd.openxmlformats-officedocument.presentationml.slideMaster+xml"/>
  <Override PartName="/ppt/slideMasters/slideMaster15.xml" ContentType="application/vnd.openxmlformats-officedocument.presentationml.slideMaster+xml"/>
  <Override PartName="/ppt/slideMasters/slideMaster16.xml" ContentType="application/vnd.openxmlformats-officedocument.presentationml.slideMaster+xml"/>
  <Override PartName="/ppt/slideMasters/slideMaster17.xml" ContentType="application/vnd.openxmlformats-officedocument.presentationml.slideMaster+xml"/>
  <Override PartName="/ppt/slideMasters/slideMaster18.xml" ContentType="application/vnd.openxmlformats-officedocument.presentationml.slideMaster+xml"/>
  <Override PartName="/ppt/slideMasters/slideMaster19.xml" ContentType="application/vnd.openxmlformats-officedocument.presentationml.slideMaster+xml"/>
  <Override PartName="/ppt/slideMasters/slideMaster2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3.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theme/theme4.xml" ContentType="application/vnd.openxmlformats-officedocument.theme+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5.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6.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theme/theme7.xml" ContentType="application/vnd.openxmlformats-officedocument.theme+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theme/theme8.xml" ContentType="application/vnd.openxmlformats-officedocument.theme+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theme/theme9.xml" ContentType="application/vnd.openxmlformats-officedocument.theme+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theme/theme10.xml" ContentType="application/vnd.openxmlformats-officedocument.theme+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slideLayouts/slideLayout118.xml" ContentType="application/vnd.openxmlformats-officedocument.presentationml.slideLayout+xml"/>
  <Override PartName="/ppt/slideLayouts/slideLayout119.xml" ContentType="application/vnd.openxmlformats-officedocument.presentationml.slideLayout+xml"/>
  <Override PartName="/ppt/slideLayouts/slideLayout120.xml" ContentType="application/vnd.openxmlformats-officedocument.presentationml.slideLayout+xml"/>
  <Override PartName="/ppt/slideLayouts/slideLayout121.xml" ContentType="application/vnd.openxmlformats-officedocument.presentationml.slideLayout+xml"/>
  <Override PartName="/ppt/theme/theme11.xml" ContentType="application/vnd.openxmlformats-officedocument.theme+xml"/>
  <Override PartName="/ppt/slideLayouts/slideLayout122.xml" ContentType="application/vnd.openxmlformats-officedocument.presentationml.slideLayout+xml"/>
  <Override PartName="/ppt/slideLayouts/slideLayout123.xml" ContentType="application/vnd.openxmlformats-officedocument.presentationml.slideLayout+xml"/>
  <Override PartName="/ppt/slideLayouts/slideLayout124.xml" ContentType="application/vnd.openxmlformats-officedocument.presentationml.slideLayout+xml"/>
  <Override PartName="/ppt/slideLayouts/slideLayout125.xml" ContentType="application/vnd.openxmlformats-officedocument.presentationml.slideLayout+xml"/>
  <Override PartName="/ppt/slideLayouts/slideLayout126.xml" ContentType="application/vnd.openxmlformats-officedocument.presentationml.slideLayout+xml"/>
  <Override PartName="/ppt/slideLayouts/slideLayout127.xml" ContentType="application/vnd.openxmlformats-officedocument.presentationml.slideLayout+xml"/>
  <Override PartName="/ppt/slideLayouts/slideLayout128.xml" ContentType="application/vnd.openxmlformats-officedocument.presentationml.slideLayout+xml"/>
  <Override PartName="/ppt/slideLayouts/slideLayout129.xml" ContentType="application/vnd.openxmlformats-officedocument.presentationml.slideLayout+xml"/>
  <Override PartName="/ppt/slideLayouts/slideLayout130.xml" ContentType="application/vnd.openxmlformats-officedocument.presentationml.slideLayout+xml"/>
  <Override PartName="/ppt/slideLayouts/slideLayout131.xml" ContentType="application/vnd.openxmlformats-officedocument.presentationml.slideLayout+xml"/>
  <Override PartName="/ppt/slideLayouts/slideLayout132.xml" ContentType="application/vnd.openxmlformats-officedocument.presentationml.slideLayout+xml"/>
  <Override PartName="/ppt/theme/theme12.xml" ContentType="application/vnd.openxmlformats-officedocument.theme+xml"/>
  <Override PartName="/ppt/slideLayouts/slideLayout133.xml" ContentType="application/vnd.openxmlformats-officedocument.presentationml.slideLayout+xml"/>
  <Override PartName="/ppt/slideLayouts/slideLayout134.xml" ContentType="application/vnd.openxmlformats-officedocument.presentationml.slideLayout+xml"/>
  <Override PartName="/ppt/slideLayouts/slideLayout135.xml" ContentType="application/vnd.openxmlformats-officedocument.presentationml.slideLayout+xml"/>
  <Override PartName="/ppt/slideLayouts/slideLayout136.xml" ContentType="application/vnd.openxmlformats-officedocument.presentationml.slideLayout+xml"/>
  <Override PartName="/ppt/slideLayouts/slideLayout137.xml" ContentType="application/vnd.openxmlformats-officedocument.presentationml.slideLayout+xml"/>
  <Override PartName="/ppt/slideLayouts/slideLayout138.xml" ContentType="application/vnd.openxmlformats-officedocument.presentationml.slideLayout+xml"/>
  <Override PartName="/ppt/slideLayouts/slideLayout139.xml" ContentType="application/vnd.openxmlformats-officedocument.presentationml.slideLayout+xml"/>
  <Override PartName="/ppt/slideLayouts/slideLayout140.xml" ContentType="application/vnd.openxmlformats-officedocument.presentationml.slideLayout+xml"/>
  <Override PartName="/ppt/slideLayouts/slideLayout141.xml" ContentType="application/vnd.openxmlformats-officedocument.presentationml.slideLayout+xml"/>
  <Override PartName="/ppt/slideLayouts/slideLayout142.xml" ContentType="application/vnd.openxmlformats-officedocument.presentationml.slideLayout+xml"/>
  <Override PartName="/ppt/slideLayouts/slideLayout143.xml" ContentType="application/vnd.openxmlformats-officedocument.presentationml.slideLayout+xml"/>
  <Override PartName="/ppt/theme/theme13.xml" ContentType="application/vnd.openxmlformats-officedocument.theme+xml"/>
  <Override PartName="/ppt/slideLayouts/slideLayout144.xml" ContentType="application/vnd.openxmlformats-officedocument.presentationml.slideLayout+xml"/>
  <Override PartName="/ppt/slideLayouts/slideLayout145.xml" ContentType="application/vnd.openxmlformats-officedocument.presentationml.slideLayout+xml"/>
  <Override PartName="/ppt/slideLayouts/slideLayout146.xml" ContentType="application/vnd.openxmlformats-officedocument.presentationml.slideLayout+xml"/>
  <Override PartName="/ppt/slideLayouts/slideLayout147.xml" ContentType="application/vnd.openxmlformats-officedocument.presentationml.slideLayout+xml"/>
  <Override PartName="/ppt/slideLayouts/slideLayout148.xml" ContentType="application/vnd.openxmlformats-officedocument.presentationml.slideLayout+xml"/>
  <Override PartName="/ppt/slideLayouts/slideLayout149.xml" ContentType="application/vnd.openxmlformats-officedocument.presentationml.slideLayout+xml"/>
  <Override PartName="/ppt/slideLayouts/slideLayout150.xml" ContentType="application/vnd.openxmlformats-officedocument.presentationml.slideLayout+xml"/>
  <Override PartName="/ppt/slideLayouts/slideLayout151.xml" ContentType="application/vnd.openxmlformats-officedocument.presentationml.slideLayout+xml"/>
  <Override PartName="/ppt/slideLayouts/slideLayout152.xml" ContentType="application/vnd.openxmlformats-officedocument.presentationml.slideLayout+xml"/>
  <Override PartName="/ppt/slideLayouts/slideLayout153.xml" ContentType="application/vnd.openxmlformats-officedocument.presentationml.slideLayout+xml"/>
  <Override PartName="/ppt/slideLayouts/slideLayout154.xml" ContentType="application/vnd.openxmlformats-officedocument.presentationml.slideLayout+xml"/>
  <Override PartName="/ppt/theme/theme14.xml" ContentType="application/vnd.openxmlformats-officedocument.theme+xml"/>
  <Override PartName="/ppt/slideLayouts/slideLayout155.xml" ContentType="application/vnd.openxmlformats-officedocument.presentationml.slideLayout+xml"/>
  <Override PartName="/ppt/slideLayouts/slideLayout156.xml" ContentType="application/vnd.openxmlformats-officedocument.presentationml.slideLayout+xml"/>
  <Override PartName="/ppt/slideLayouts/slideLayout157.xml" ContentType="application/vnd.openxmlformats-officedocument.presentationml.slideLayout+xml"/>
  <Override PartName="/ppt/slideLayouts/slideLayout158.xml" ContentType="application/vnd.openxmlformats-officedocument.presentationml.slideLayout+xml"/>
  <Override PartName="/ppt/slideLayouts/slideLayout159.xml" ContentType="application/vnd.openxmlformats-officedocument.presentationml.slideLayout+xml"/>
  <Override PartName="/ppt/slideLayouts/slideLayout160.xml" ContentType="application/vnd.openxmlformats-officedocument.presentationml.slideLayout+xml"/>
  <Override PartName="/ppt/slideLayouts/slideLayout161.xml" ContentType="application/vnd.openxmlformats-officedocument.presentationml.slideLayout+xml"/>
  <Override PartName="/ppt/slideLayouts/slideLayout162.xml" ContentType="application/vnd.openxmlformats-officedocument.presentationml.slideLayout+xml"/>
  <Override PartName="/ppt/slideLayouts/slideLayout163.xml" ContentType="application/vnd.openxmlformats-officedocument.presentationml.slideLayout+xml"/>
  <Override PartName="/ppt/slideLayouts/slideLayout164.xml" ContentType="application/vnd.openxmlformats-officedocument.presentationml.slideLayout+xml"/>
  <Override PartName="/ppt/slideLayouts/slideLayout165.xml" ContentType="application/vnd.openxmlformats-officedocument.presentationml.slideLayout+xml"/>
  <Override PartName="/ppt/theme/theme15.xml" ContentType="application/vnd.openxmlformats-officedocument.theme+xml"/>
  <Override PartName="/ppt/slideLayouts/slideLayout166.xml" ContentType="application/vnd.openxmlformats-officedocument.presentationml.slideLayout+xml"/>
  <Override PartName="/ppt/slideLayouts/slideLayout167.xml" ContentType="application/vnd.openxmlformats-officedocument.presentationml.slideLayout+xml"/>
  <Override PartName="/ppt/slideLayouts/slideLayout168.xml" ContentType="application/vnd.openxmlformats-officedocument.presentationml.slideLayout+xml"/>
  <Override PartName="/ppt/slideLayouts/slideLayout169.xml" ContentType="application/vnd.openxmlformats-officedocument.presentationml.slideLayout+xml"/>
  <Override PartName="/ppt/slideLayouts/slideLayout170.xml" ContentType="application/vnd.openxmlformats-officedocument.presentationml.slideLayout+xml"/>
  <Override PartName="/ppt/slideLayouts/slideLayout171.xml" ContentType="application/vnd.openxmlformats-officedocument.presentationml.slideLayout+xml"/>
  <Override PartName="/ppt/slideLayouts/slideLayout172.xml" ContentType="application/vnd.openxmlformats-officedocument.presentationml.slideLayout+xml"/>
  <Override PartName="/ppt/slideLayouts/slideLayout173.xml" ContentType="application/vnd.openxmlformats-officedocument.presentationml.slideLayout+xml"/>
  <Override PartName="/ppt/slideLayouts/slideLayout174.xml" ContentType="application/vnd.openxmlformats-officedocument.presentationml.slideLayout+xml"/>
  <Override PartName="/ppt/slideLayouts/slideLayout175.xml" ContentType="application/vnd.openxmlformats-officedocument.presentationml.slideLayout+xml"/>
  <Override PartName="/ppt/slideLayouts/slideLayout176.xml" ContentType="application/vnd.openxmlformats-officedocument.presentationml.slideLayout+xml"/>
  <Override PartName="/ppt/theme/theme16.xml" ContentType="application/vnd.openxmlformats-officedocument.theme+xml"/>
  <Override PartName="/ppt/slideLayouts/slideLayout177.xml" ContentType="application/vnd.openxmlformats-officedocument.presentationml.slideLayout+xml"/>
  <Override PartName="/ppt/slideLayouts/slideLayout178.xml" ContentType="application/vnd.openxmlformats-officedocument.presentationml.slideLayout+xml"/>
  <Override PartName="/ppt/slideLayouts/slideLayout179.xml" ContentType="application/vnd.openxmlformats-officedocument.presentationml.slideLayout+xml"/>
  <Override PartName="/ppt/slideLayouts/slideLayout180.xml" ContentType="application/vnd.openxmlformats-officedocument.presentationml.slideLayout+xml"/>
  <Override PartName="/ppt/slideLayouts/slideLayout181.xml" ContentType="application/vnd.openxmlformats-officedocument.presentationml.slideLayout+xml"/>
  <Override PartName="/ppt/slideLayouts/slideLayout182.xml" ContentType="application/vnd.openxmlformats-officedocument.presentationml.slideLayout+xml"/>
  <Override PartName="/ppt/slideLayouts/slideLayout183.xml" ContentType="application/vnd.openxmlformats-officedocument.presentationml.slideLayout+xml"/>
  <Override PartName="/ppt/slideLayouts/slideLayout184.xml" ContentType="application/vnd.openxmlformats-officedocument.presentationml.slideLayout+xml"/>
  <Override PartName="/ppt/slideLayouts/slideLayout185.xml" ContentType="application/vnd.openxmlformats-officedocument.presentationml.slideLayout+xml"/>
  <Override PartName="/ppt/slideLayouts/slideLayout186.xml" ContentType="application/vnd.openxmlformats-officedocument.presentationml.slideLayout+xml"/>
  <Override PartName="/ppt/slideLayouts/slideLayout187.xml" ContentType="application/vnd.openxmlformats-officedocument.presentationml.slideLayout+xml"/>
  <Override PartName="/ppt/theme/theme17.xml" ContentType="application/vnd.openxmlformats-officedocument.theme+xml"/>
  <Override PartName="/ppt/slideLayouts/slideLayout188.xml" ContentType="application/vnd.openxmlformats-officedocument.presentationml.slideLayout+xml"/>
  <Override PartName="/ppt/slideLayouts/slideLayout189.xml" ContentType="application/vnd.openxmlformats-officedocument.presentationml.slideLayout+xml"/>
  <Override PartName="/ppt/slideLayouts/slideLayout190.xml" ContentType="application/vnd.openxmlformats-officedocument.presentationml.slideLayout+xml"/>
  <Override PartName="/ppt/slideLayouts/slideLayout191.xml" ContentType="application/vnd.openxmlformats-officedocument.presentationml.slideLayout+xml"/>
  <Override PartName="/ppt/slideLayouts/slideLayout192.xml" ContentType="application/vnd.openxmlformats-officedocument.presentationml.slideLayout+xml"/>
  <Override PartName="/ppt/slideLayouts/slideLayout193.xml" ContentType="application/vnd.openxmlformats-officedocument.presentationml.slideLayout+xml"/>
  <Override PartName="/ppt/slideLayouts/slideLayout194.xml" ContentType="application/vnd.openxmlformats-officedocument.presentationml.slideLayout+xml"/>
  <Override PartName="/ppt/slideLayouts/slideLayout195.xml" ContentType="application/vnd.openxmlformats-officedocument.presentationml.slideLayout+xml"/>
  <Override PartName="/ppt/slideLayouts/slideLayout196.xml" ContentType="application/vnd.openxmlformats-officedocument.presentationml.slideLayout+xml"/>
  <Override PartName="/ppt/slideLayouts/slideLayout197.xml" ContentType="application/vnd.openxmlformats-officedocument.presentationml.slideLayout+xml"/>
  <Override PartName="/ppt/slideLayouts/slideLayout198.xml" ContentType="application/vnd.openxmlformats-officedocument.presentationml.slideLayout+xml"/>
  <Override PartName="/ppt/theme/theme18.xml" ContentType="application/vnd.openxmlformats-officedocument.theme+xml"/>
  <Override PartName="/ppt/slideLayouts/slideLayout199.xml" ContentType="application/vnd.openxmlformats-officedocument.presentationml.slideLayout+xml"/>
  <Override PartName="/ppt/slideLayouts/slideLayout200.xml" ContentType="application/vnd.openxmlformats-officedocument.presentationml.slideLayout+xml"/>
  <Override PartName="/ppt/slideLayouts/slideLayout201.xml" ContentType="application/vnd.openxmlformats-officedocument.presentationml.slideLayout+xml"/>
  <Override PartName="/ppt/slideLayouts/slideLayout202.xml" ContentType="application/vnd.openxmlformats-officedocument.presentationml.slideLayout+xml"/>
  <Override PartName="/ppt/slideLayouts/slideLayout203.xml" ContentType="application/vnd.openxmlformats-officedocument.presentationml.slideLayout+xml"/>
  <Override PartName="/ppt/slideLayouts/slideLayout204.xml" ContentType="application/vnd.openxmlformats-officedocument.presentationml.slideLayout+xml"/>
  <Override PartName="/ppt/slideLayouts/slideLayout205.xml" ContentType="application/vnd.openxmlformats-officedocument.presentationml.slideLayout+xml"/>
  <Override PartName="/ppt/slideLayouts/slideLayout206.xml" ContentType="application/vnd.openxmlformats-officedocument.presentationml.slideLayout+xml"/>
  <Override PartName="/ppt/slideLayouts/slideLayout207.xml" ContentType="application/vnd.openxmlformats-officedocument.presentationml.slideLayout+xml"/>
  <Override PartName="/ppt/slideLayouts/slideLayout208.xml" ContentType="application/vnd.openxmlformats-officedocument.presentationml.slideLayout+xml"/>
  <Override PartName="/ppt/slideLayouts/slideLayout209.xml" ContentType="application/vnd.openxmlformats-officedocument.presentationml.slideLayout+xml"/>
  <Override PartName="/ppt/theme/theme19.xml" ContentType="application/vnd.openxmlformats-officedocument.theme+xml"/>
  <Override PartName="/ppt/slideLayouts/slideLayout210.xml" ContentType="application/vnd.openxmlformats-officedocument.presentationml.slideLayout+xml"/>
  <Override PartName="/ppt/slideLayouts/slideLayout211.xml" ContentType="application/vnd.openxmlformats-officedocument.presentationml.slideLayout+xml"/>
  <Override PartName="/ppt/slideLayouts/slideLayout212.xml" ContentType="application/vnd.openxmlformats-officedocument.presentationml.slideLayout+xml"/>
  <Override PartName="/ppt/slideLayouts/slideLayout213.xml" ContentType="application/vnd.openxmlformats-officedocument.presentationml.slideLayout+xml"/>
  <Override PartName="/ppt/slideLayouts/slideLayout214.xml" ContentType="application/vnd.openxmlformats-officedocument.presentationml.slideLayout+xml"/>
  <Override PartName="/ppt/slideLayouts/slideLayout215.xml" ContentType="application/vnd.openxmlformats-officedocument.presentationml.slideLayout+xml"/>
  <Override PartName="/ppt/slideLayouts/slideLayout216.xml" ContentType="application/vnd.openxmlformats-officedocument.presentationml.slideLayout+xml"/>
  <Override PartName="/ppt/slideLayouts/slideLayout217.xml" ContentType="application/vnd.openxmlformats-officedocument.presentationml.slideLayout+xml"/>
  <Override PartName="/ppt/slideLayouts/slideLayout218.xml" ContentType="application/vnd.openxmlformats-officedocument.presentationml.slideLayout+xml"/>
  <Override PartName="/ppt/slideLayouts/slideLayout219.xml" ContentType="application/vnd.openxmlformats-officedocument.presentationml.slideLayout+xml"/>
  <Override PartName="/ppt/slideLayouts/slideLayout220.xml" ContentType="application/vnd.openxmlformats-officedocument.presentationml.slideLayout+xml"/>
  <Override PartName="/ppt/theme/theme20.xml" ContentType="application/vnd.openxmlformats-officedocument.theme+xml"/>
  <Override PartName="/ppt/theme/theme21.xml" ContentType="application/vnd.openxmlformats-officedocument.theme+xml"/>
  <Override PartName="/ppt/theme/theme2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0" r:id="rId1"/>
    <p:sldMasterId id="2147483756" r:id="rId2"/>
    <p:sldMasterId id="2147483768" r:id="rId3"/>
    <p:sldMasterId id="2147483780" r:id="rId4"/>
    <p:sldMasterId id="2147483792" r:id="rId5"/>
    <p:sldMasterId id="2147483816" r:id="rId6"/>
    <p:sldMasterId id="2147483828" r:id="rId7"/>
    <p:sldMasterId id="2147483840" r:id="rId8"/>
    <p:sldMasterId id="2147483852" r:id="rId9"/>
    <p:sldMasterId id="2147483864" r:id="rId10"/>
    <p:sldMasterId id="2147483888" r:id="rId11"/>
    <p:sldMasterId id="2147483900" r:id="rId12"/>
    <p:sldMasterId id="2147483912" r:id="rId13"/>
    <p:sldMasterId id="2147483924" r:id="rId14"/>
    <p:sldMasterId id="2147483936" r:id="rId15"/>
    <p:sldMasterId id="2147483948" r:id="rId16"/>
    <p:sldMasterId id="2147483960" r:id="rId17"/>
    <p:sldMasterId id="2147483996" r:id="rId18"/>
    <p:sldMasterId id="2147484008" r:id="rId19"/>
    <p:sldMasterId id="2147484032" r:id="rId20"/>
  </p:sldMasterIdLst>
  <p:notesMasterIdLst>
    <p:notesMasterId r:id="rId66"/>
  </p:notesMasterIdLst>
  <p:handoutMasterIdLst>
    <p:handoutMasterId r:id="rId67"/>
  </p:handoutMasterIdLst>
  <p:sldIdLst>
    <p:sldId id="1257" r:id="rId21"/>
    <p:sldId id="1253" r:id="rId22"/>
    <p:sldId id="1254" r:id="rId23"/>
    <p:sldId id="1255" r:id="rId24"/>
    <p:sldId id="1256" r:id="rId25"/>
    <p:sldId id="1292" r:id="rId26"/>
    <p:sldId id="1294" r:id="rId27"/>
    <p:sldId id="1295" r:id="rId28"/>
    <p:sldId id="1296" r:id="rId29"/>
    <p:sldId id="1297" r:id="rId30"/>
    <p:sldId id="1259" r:id="rId31"/>
    <p:sldId id="1285" r:id="rId32"/>
    <p:sldId id="1260" r:id="rId33"/>
    <p:sldId id="1261" r:id="rId34"/>
    <p:sldId id="1204" r:id="rId35"/>
    <p:sldId id="1216" r:id="rId36"/>
    <p:sldId id="1264" r:id="rId37"/>
    <p:sldId id="1282" r:id="rId38"/>
    <p:sldId id="1265" r:id="rId39"/>
    <p:sldId id="1299" r:id="rId40"/>
    <p:sldId id="1266" r:id="rId41"/>
    <p:sldId id="1267" r:id="rId42"/>
    <p:sldId id="1199" r:id="rId43"/>
    <p:sldId id="1268" r:id="rId44"/>
    <p:sldId id="1202" r:id="rId45"/>
    <p:sldId id="1283" r:id="rId46"/>
    <p:sldId id="1270" r:id="rId47"/>
    <p:sldId id="1226" r:id="rId48"/>
    <p:sldId id="1227" r:id="rId49"/>
    <p:sldId id="1241" r:id="rId50"/>
    <p:sldId id="1228" r:id="rId51"/>
    <p:sldId id="1242" r:id="rId52"/>
    <p:sldId id="1271" r:id="rId53"/>
    <p:sldId id="1229" r:id="rId54"/>
    <p:sldId id="1288" r:id="rId55"/>
    <p:sldId id="1279" r:id="rId56"/>
    <p:sldId id="1289" r:id="rId57"/>
    <p:sldId id="1290" r:id="rId58"/>
    <p:sldId id="1291" r:id="rId59"/>
    <p:sldId id="1272" r:id="rId60"/>
    <p:sldId id="1273" r:id="rId61"/>
    <p:sldId id="1276" r:id="rId62"/>
    <p:sldId id="1274" r:id="rId63"/>
    <p:sldId id="1284" r:id="rId64"/>
    <p:sldId id="1275" r:id="rId65"/>
  </p:sldIdLst>
  <p:sldSz cx="9144000" cy="6858000" type="screen4x3"/>
  <p:notesSz cx="6858000" cy="9144000"/>
  <p:defaultTextStyle>
    <a:defPPr>
      <a:defRPr lang="de-DE"/>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4986"/>
    <a:srgbClr val="5A5A59"/>
    <a:srgbClr val="00A4FF"/>
    <a:srgbClr val="6B9B1A"/>
    <a:srgbClr val="004074"/>
    <a:srgbClr val="414141"/>
    <a:srgbClr val="575F57"/>
    <a:srgbClr val="575757"/>
    <a:srgbClr val="3366FF"/>
    <a:srgbClr val="0066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38" autoAdjust="0"/>
    <p:restoredTop sz="94981" autoAdjust="0"/>
  </p:normalViewPr>
  <p:slideViewPr>
    <p:cSldViewPr snapToGrid="0">
      <p:cViewPr>
        <p:scale>
          <a:sx n="100" d="100"/>
          <a:sy n="100" d="100"/>
        </p:scale>
        <p:origin x="-1944" y="-258"/>
      </p:cViewPr>
      <p:guideLst>
        <p:guide orient="horz" pos="2294"/>
        <p:guide orient="horz" pos="1151"/>
        <p:guide orient="horz" pos="2018"/>
        <p:guide orient="horz" pos="2652"/>
        <p:guide pos="5579"/>
        <p:guide pos="5266"/>
        <p:guide pos="198"/>
        <p:guide pos="3193"/>
        <p:guide pos="4934"/>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140" d="100"/>
        <a:sy n="140" d="100"/>
      </p:scale>
      <p:origin x="0" y="12252"/>
    </p:cViewPr>
  </p:sorterViewPr>
  <p:notesViewPr>
    <p:cSldViewPr snapToGrid="0">
      <p:cViewPr varScale="1">
        <p:scale>
          <a:sx n="85" d="100"/>
          <a:sy n="85" d="100"/>
        </p:scale>
        <p:origin x="-3906" y="-96"/>
      </p:cViewPr>
      <p:guideLst>
        <p:guide orient="horz" pos="2880"/>
        <p:guide pos="2160"/>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Master" Target="slideMasters/slideMaster18.xml"/><Relationship Id="rId26" Type="http://schemas.openxmlformats.org/officeDocument/2006/relationships/slide" Target="slides/slide6.xml"/><Relationship Id="rId39" Type="http://schemas.openxmlformats.org/officeDocument/2006/relationships/slide" Target="slides/slide19.xml"/><Relationship Id="rId21" Type="http://schemas.openxmlformats.org/officeDocument/2006/relationships/slide" Target="slides/slide1.xml"/><Relationship Id="rId34" Type="http://schemas.openxmlformats.org/officeDocument/2006/relationships/slide" Target="slides/slide14.xml"/><Relationship Id="rId42" Type="http://schemas.openxmlformats.org/officeDocument/2006/relationships/slide" Target="slides/slide22.xml"/><Relationship Id="rId47" Type="http://schemas.openxmlformats.org/officeDocument/2006/relationships/slide" Target="slides/slide27.xml"/><Relationship Id="rId50" Type="http://schemas.openxmlformats.org/officeDocument/2006/relationships/slide" Target="slides/slide30.xml"/><Relationship Id="rId55" Type="http://schemas.openxmlformats.org/officeDocument/2006/relationships/slide" Target="slides/slide35.xml"/><Relationship Id="rId63" Type="http://schemas.openxmlformats.org/officeDocument/2006/relationships/slide" Target="slides/slide43.xml"/><Relationship Id="rId68" Type="http://schemas.openxmlformats.org/officeDocument/2006/relationships/presProps" Target="presProps.xml"/><Relationship Id="rId7" Type="http://schemas.openxmlformats.org/officeDocument/2006/relationships/slideMaster" Target="slideMasters/slideMaster7.xml"/><Relationship Id="rId71"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Master" Target="slideMasters/slideMaster16.xml"/><Relationship Id="rId29" Type="http://schemas.openxmlformats.org/officeDocument/2006/relationships/slide" Target="slides/slide9.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Master" Target="slideMasters/slideMaster11.xml"/><Relationship Id="rId24" Type="http://schemas.openxmlformats.org/officeDocument/2006/relationships/slide" Target="slides/slide4.xml"/><Relationship Id="rId32" Type="http://schemas.openxmlformats.org/officeDocument/2006/relationships/slide" Target="slides/slide12.xml"/><Relationship Id="rId37" Type="http://schemas.openxmlformats.org/officeDocument/2006/relationships/slide" Target="slides/slide17.xml"/><Relationship Id="rId40" Type="http://schemas.openxmlformats.org/officeDocument/2006/relationships/slide" Target="slides/slide20.xml"/><Relationship Id="rId45" Type="http://schemas.openxmlformats.org/officeDocument/2006/relationships/slide" Target="slides/slide25.xml"/><Relationship Id="rId53" Type="http://schemas.openxmlformats.org/officeDocument/2006/relationships/slide" Target="slides/slide33.xml"/><Relationship Id="rId58" Type="http://schemas.openxmlformats.org/officeDocument/2006/relationships/slide" Target="slides/slide38.xml"/><Relationship Id="rId66" Type="http://schemas.openxmlformats.org/officeDocument/2006/relationships/notesMaster" Target="notesMasters/notesMaster1.xml"/><Relationship Id="rId5" Type="http://schemas.openxmlformats.org/officeDocument/2006/relationships/slideMaster" Target="slideMasters/slideMaster5.xml"/><Relationship Id="rId15" Type="http://schemas.openxmlformats.org/officeDocument/2006/relationships/slideMaster" Target="slideMasters/slideMaster15.xml"/><Relationship Id="rId23" Type="http://schemas.openxmlformats.org/officeDocument/2006/relationships/slide" Target="slides/slide3.xml"/><Relationship Id="rId28" Type="http://schemas.openxmlformats.org/officeDocument/2006/relationships/slide" Target="slides/slide8.xml"/><Relationship Id="rId36" Type="http://schemas.openxmlformats.org/officeDocument/2006/relationships/slide" Target="slides/slide16.xml"/><Relationship Id="rId49" Type="http://schemas.openxmlformats.org/officeDocument/2006/relationships/slide" Target="slides/slide29.xml"/><Relationship Id="rId57" Type="http://schemas.openxmlformats.org/officeDocument/2006/relationships/slide" Target="slides/slide37.xml"/><Relationship Id="rId61" Type="http://schemas.openxmlformats.org/officeDocument/2006/relationships/slide" Target="slides/slide41.xml"/><Relationship Id="rId10" Type="http://schemas.openxmlformats.org/officeDocument/2006/relationships/slideMaster" Target="slideMasters/slideMaster10.xml"/><Relationship Id="rId19" Type="http://schemas.openxmlformats.org/officeDocument/2006/relationships/slideMaster" Target="slideMasters/slideMaster19.xml"/><Relationship Id="rId31" Type="http://schemas.openxmlformats.org/officeDocument/2006/relationships/slide" Target="slides/slide11.xml"/><Relationship Id="rId44" Type="http://schemas.openxmlformats.org/officeDocument/2006/relationships/slide" Target="slides/slide24.xml"/><Relationship Id="rId52" Type="http://schemas.openxmlformats.org/officeDocument/2006/relationships/slide" Target="slides/slide32.xml"/><Relationship Id="rId60" Type="http://schemas.openxmlformats.org/officeDocument/2006/relationships/slide" Target="slides/slide40.xml"/><Relationship Id="rId65" Type="http://schemas.openxmlformats.org/officeDocument/2006/relationships/slide" Target="slides/slide45.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Master" Target="slideMasters/slideMaster14.xml"/><Relationship Id="rId22" Type="http://schemas.openxmlformats.org/officeDocument/2006/relationships/slide" Target="slides/slide2.xml"/><Relationship Id="rId27" Type="http://schemas.openxmlformats.org/officeDocument/2006/relationships/slide" Target="slides/slide7.xml"/><Relationship Id="rId30" Type="http://schemas.openxmlformats.org/officeDocument/2006/relationships/slide" Target="slides/slide10.xml"/><Relationship Id="rId35" Type="http://schemas.openxmlformats.org/officeDocument/2006/relationships/slide" Target="slides/slide15.xml"/><Relationship Id="rId43" Type="http://schemas.openxmlformats.org/officeDocument/2006/relationships/slide" Target="slides/slide23.xml"/><Relationship Id="rId48" Type="http://schemas.openxmlformats.org/officeDocument/2006/relationships/slide" Target="slides/slide28.xml"/><Relationship Id="rId56" Type="http://schemas.openxmlformats.org/officeDocument/2006/relationships/slide" Target="slides/slide36.xml"/><Relationship Id="rId64" Type="http://schemas.openxmlformats.org/officeDocument/2006/relationships/slide" Target="slides/slide44.xml"/><Relationship Id="rId69" Type="http://schemas.openxmlformats.org/officeDocument/2006/relationships/viewProps" Target="viewProps.xml"/><Relationship Id="rId8" Type="http://schemas.openxmlformats.org/officeDocument/2006/relationships/slideMaster" Target="slideMasters/slideMaster8.xml"/><Relationship Id="rId51" Type="http://schemas.openxmlformats.org/officeDocument/2006/relationships/slide" Target="slides/slide31.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Master" Target="slideMasters/slideMaster17.xml"/><Relationship Id="rId25" Type="http://schemas.openxmlformats.org/officeDocument/2006/relationships/slide" Target="slides/slide5.xml"/><Relationship Id="rId33" Type="http://schemas.openxmlformats.org/officeDocument/2006/relationships/slide" Target="slides/slide13.xml"/><Relationship Id="rId38" Type="http://schemas.openxmlformats.org/officeDocument/2006/relationships/slide" Target="slides/slide18.xml"/><Relationship Id="rId46" Type="http://schemas.openxmlformats.org/officeDocument/2006/relationships/slide" Target="slides/slide26.xml"/><Relationship Id="rId59" Type="http://schemas.openxmlformats.org/officeDocument/2006/relationships/slide" Target="slides/slide39.xml"/><Relationship Id="rId67" Type="http://schemas.openxmlformats.org/officeDocument/2006/relationships/handoutMaster" Target="handoutMasters/handoutMaster1.xml"/><Relationship Id="rId20" Type="http://schemas.openxmlformats.org/officeDocument/2006/relationships/slideMaster" Target="slideMasters/slideMaster20.xml"/><Relationship Id="rId41" Type="http://schemas.openxmlformats.org/officeDocument/2006/relationships/slide" Target="slides/slide21.xml"/><Relationship Id="rId54" Type="http://schemas.openxmlformats.org/officeDocument/2006/relationships/slide" Target="slides/slide34.xml"/><Relationship Id="rId62" Type="http://schemas.openxmlformats.org/officeDocument/2006/relationships/slide" Target="slides/slide42.xml"/><Relationship Id="rId70"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914"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5"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86FBF181-6581-4E2F-849B-67FB4221BBBA}" type="datetimeFigureOut">
              <a:rPr lang="de-DE"/>
              <a:pPr>
                <a:defRPr/>
              </a:pPr>
              <a:t>18.01.2012</a:t>
            </a:fld>
            <a:endParaRPr lang="de-DE"/>
          </a:p>
        </p:txBody>
      </p:sp>
      <p:sp>
        <p:nvSpPr>
          <p:cNvPr id="38916"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de-DE"/>
          </a:p>
        </p:txBody>
      </p:sp>
      <p:sp>
        <p:nvSpPr>
          <p:cNvPr id="38917"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cs typeface="Arial" charset="0"/>
              </a:defRPr>
            </a:lvl1pPr>
          </a:lstStyle>
          <a:p>
            <a:pPr>
              <a:defRPr/>
            </a:pPr>
            <a:fld id="{D42F2CB9-D2A6-4AD7-95AE-4B6DB534C3CB}" type="slidenum">
              <a:rPr lang="de-DE"/>
              <a:pPr>
                <a:defRPr/>
              </a:pPr>
              <a:t>‹#›</a:t>
            </a:fld>
            <a:endParaRPr lang="de-DE"/>
          </a:p>
        </p:txBody>
      </p:sp>
    </p:spTree>
    <p:extLst>
      <p:ext uri="{BB962C8B-B14F-4D97-AF65-F5344CB8AC3E}">
        <p14:creationId xmlns:p14="http://schemas.microsoft.com/office/powerpoint/2010/main" val="213914158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410" name="Rectangle 2"/>
          <p:cNvSpPr>
            <a:spLocks noGrp="1" noChangeArrowheads="1"/>
          </p:cNvSpPr>
          <p:nvPr>
            <p:ph type="hdr" sz="quarter"/>
          </p:nvPr>
        </p:nvSpPr>
        <p:spPr bwMode="auto">
          <a:xfrm>
            <a:off x="0"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1" name="Rectangle 3"/>
          <p:cNvSpPr>
            <a:spLocks noGrp="1" noChangeArrowheads="1"/>
          </p:cNvSpPr>
          <p:nvPr>
            <p:ph type="dt" idx="1"/>
          </p:nvPr>
        </p:nvSpPr>
        <p:spPr bwMode="auto">
          <a:xfrm>
            <a:off x="3884613" y="0"/>
            <a:ext cx="2971800" cy="4572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r">
              <a:defRPr sz="1200" noProof="1">
                <a:latin typeface="Arial" charset="0"/>
                <a:cs typeface="Arial" charset="0"/>
              </a:defRPr>
            </a:lvl1pPr>
          </a:lstStyle>
          <a:p>
            <a:pPr>
              <a:defRPr/>
            </a:pPr>
            <a:endParaRPr lang="de-DE"/>
          </a:p>
        </p:txBody>
      </p:sp>
      <p:sp>
        <p:nvSpPr>
          <p:cNvPr id="5427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7413"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de-DE" noProof="0" smtClean="0"/>
              <a:t>Textmasterformate durch Klicken bearbeiten</a:t>
            </a:r>
          </a:p>
          <a:p>
            <a:pPr lvl="1"/>
            <a:r>
              <a:rPr lang="de-DE" noProof="0" smtClean="0"/>
              <a:t>Zweite Ebene</a:t>
            </a:r>
          </a:p>
          <a:p>
            <a:pPr lvl="2"/>
            <a:r>
              <a:rPr lang="de-DE" noProof="0" smtClean="0"/>
              <a:t>Dritte Ebene</a:t>
            </a:r>
          </a:p>
          <a:p>
            <a:pPr lvl="3"/>
            <a:r>
              <a:rPr lang="de-DE" noProof="0" smtClean="0"/>
              <a:t>Vierte Ebene</a:t>
            </a:r>
          </a:p>
          <a:p>
            <a:pPr lvl="4"/>
            <a:r>
              <a:rPr lang="de-DE" noProof="0" smtClean="0"/>
              <a:t>Fünfte Ebene</a:t>
            </a:r>
          </a:p>
        </p:txBody>
      </p:sp>
      <p:sp>
        <p:nvSpPr>
          <p:cNvPr id="17414"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defRPr sz="1200" noProof="1">
                <a:latin typeface="Arial" charset="0"/>
                <a:cs typeface="Arial" charset="0"/>
              </a:defRPr>
            </a:lvl1pPr>
          </a:lstStyle>
          <a:p>
            <a:pPr>
              <a:defRPr/>
            </a:pPr>
            <a:endParaRPr lang="de-DE"/>
          </a:p>
        </p:txBody>
      </p:sp>
      <p:sp>
        <p:nvSpPr>
          <p:cNvPr id="17415"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p:spPr>
        <p:txBody>
          <a:bodyPr vert="horz" wrap="square" lIns="91440" tIns="45720" rIns="91440" bIns="45720" numCol="1" anchor="b" anchorCtr="0" compatLnSpc="1">
            <a:prstTxWarp prst="textNoShape">
              <a:avLst/>
            </a:prstTxWarp>
          </a:bodyPr>
          <a:lstStyle>
            <a:lvl1pPr algn="r">
              <a:defRPr sz="1200">
                <a:latin typeface="Arial" charset="0"/>
                <a:cs typeface="Arial" charset="0"/>
              </a:defRPr>
            </a:lvl1pPr>
          </a:lstStyle>
          <a:p>
            <a:pPr>
              <a:defRPr/>
            </a:pPr>
            <a:fld id="{5D5FAF4A-B3D3-49A6-BC24-6E15E10FCEAE}" type="slidenum">
              <a:rPr lang="de-DE"/>
              <a:pPr>
                <a:defRPr/>
              </a:pPr>
              <a:t>‹#›</a:t>
            </a:fld>
            <a:endParaRPr lang="de-DE"/>
          </a:p>
        </p:txBody>
      </p:sp>
    </p:spTree>
    <p:extLst>
      <p:ext uri="{BB962C8B-B14F-4D97-AF65-F5344CB8AC3E}">
        <p14:creationId xmlns:p14="http://schemas.microsoft.com/office/powerpoint/2010/main" val="1999642346"/>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Arial" charset="0"/>
      </a:defRPr>
    </a:lvl1pPr>
    <a:lvl2pPr marL="457200" algn="l" rtl="0" eaLnBrk="0" fontAlgn="base" hangingPunct="0">
      <a:spcBef>
        <a:spcPct val="30000"/>
      </a:spcBef>
      <a:spcAft>
        <a:spcPct val="0"/>
      </a:spcAft>
      <a:defRPr sz="1200" kern="1200">
        <a:solidFill>
          <a:schemeClr val="tx1"/>
        </a:solidFill>
        <a:latin typeface="Arial" charset="0"/>
        <a:ea typeface="+mn-ea"/>
        <a:cs typeface="Arial" charset="0"/>
      </a:defRPr>
    </a:lvl2pPr>
    <a:lvl3pPr marL="914400" algn="l" rtl="0" eaLnBrk="0" fontAlgn="base" hangingPunct="0">
      <a:spcBef>
        <a:spcPct val="30000"/>
      </a:spcBef>
      <a:spcAft>
        <a:spcPct val="0"/>
      </a:spcAft>
      <a:defRPr sz="1200" kern="1200">
        <a:solidFill>
          <a:schemeClr val="tx1"/>
        </a:solidFill>
        <a:latin typeface="Arial" charset="0"/>
        <a:ea typeface="+mn-ea"/>
        <a:cs typeface="Arial" charset="0"/>
      </a:defRPr>
    </a:lvl3pPr>
    <a:lvl4pPr marL="1371600" algn="l" rtl="0" eaLnBrk="0" fontAlgn="base" hangingPunct="0">
      <a:spcBef>
        <a:spcPct val="30000"/>
      </a:spcBef>
      <a:spcAft>
        <a:spcPct val="0"/>
      </a:spcAft>
      <a:defRPr sz="1200" kern="1200">
        <a:solidFill>
          <a:schemeClr val="tx1"/>
        </a:solidFill>
        <a:latin typeface="Arial" charset="0"/>
        <a:ea typeface="+mn-ea"/>
        <a:cs typeface="Arial" charset="0"/>
      </a:defRPr>
    </a:lvl4pPr>
    <a:lvl5pPr marL="1828800" algn="l" rtl="0" eaLnBrk="0" fontAlgn="base" hangingPunct="0">
      <a:spcBef>
        <a:spcPct val="30000"/>
      </a:spcBef>
      <a:spcAft>
        <a:spcPct val="0"/>
      </a:spcAft>
      <a:defRPr sz="1200" kern="1200">
        <a:solidFill>
          <a:schemeClr val="tx1"/>
        </a:solidFill>
        <a:latin typeface="Arial" charset="0"/>
        <a:ea typeface="+mn-ea"/>
        <a:cs typeface="Arial" charset="0"/>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2"/>
          <p:cNvSpPr>
            <a:spLocks noGrp="1" noRot="1" noChangeAspect="1" noChangeArrowheads="1" noTextEdit="1"/>
          </p:cNvSpPr>
          <p:nvPr>
            <p:ph type="sldImg"/>
          </p:nvPr>
        </p:nvSpPr>
        <p:spPr>
          <a:ln/>
        </p:spPr>
      </p:sp>
      <p:sp>
        <p:nvSpPr>
          <p:cNvPr id="56323" name="Rectangle 3"/>
          <p:cNvSpPr>
            <a:spLocks noGrp="1" noChangeArrowheads="1"/>
          </p:cNvSpPr>
          <p:nvPr>
            <p:ph type="body" idx="1"/>
          </p:nvPr>
        </p:nvSpPr>
        <p:spPr>
          <a:noFill/>
          <a:ln/>
        </p:spPr>
        <p:txBody>
          <a:bodyPr/>
          <a:lstStyle/>
          <a:p>
            <a:endParaRPr lang="tr-TR" noProof="1"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5</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5</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6</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6</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7</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7</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8</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8</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9</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9</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6668607F-2DCF-41FB-A81A-3AC3E46BA777}" type="slidenum">
              <a:rPr lang="de-DE" sz="1200">
                <a:solidFill>
                  <a:prstClr val="black"/>
                </a:solidFill>
              </a:rPr>
              <a:pPr algn="r"/>
              <a:t>10</a:t>
            </a:fld>
            <a:endParaRPr lang="de-DE" sz="1200" dirty="0">
              <a:solidFill>
                <a:prstClr val="black"/>
              </a:solidFill>
            </a:endParaRPr>
          </a:p>
        </p:txBody>
      </p:sp>
      <p:sp>
        <p:nvSpPr>
          <p:cNvPr id="74755"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9D946AE9-4748-455A-A2CB-08CA8180F709}" type="slidenum">
              <a:rPr lang="en-GB" sz="1300">
                <a:solidFill>
                  <a:prstClr val="black"/>
                </a:solidFill>
              </a:rPr>
              <a:pPr algn="r" defTabSz="947738"/>
              <a:t>10</a:t>
            </a:fld>
            <a:endParaRPr lang="en-GB" sz="1300" dirty="0">
              <a:solidFill>
                <a:prstClr val="black"/>
              </a:solidFill>
            </a:endParaRPr>
          </a:p>
        </p:txBody>
      </p:sp>
      <p:sp>
        <p:nvSpPr>
          <p:cNvPr id="74756" name="Rectangle 2"/>
          <p:cNvSpPr>
            <a:spLocks noGrp="1" noRot="1" noChangeAspect="1" noChangeArrowheads="1" noTextEdit="1"/>
          </p:cNvSpPr>
          <p:nvPr>
            <p:ph type="sldImg"/>
          </p:nvPr>
        </p:nvSpPr>
        <p:spPr>
          <a:xfrm>
            <a:off x="1143000" y="685800"/>
            <a:ext cx="4573588" cy="3430588"/>
          </a:xfrm>
          <a:ln/>
        </p:spPr>
      </p:sp>
      <p:sp>
        <p:nvSpPr>
          <p:cNvPr id="74757"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15006A3E-5299-4714-BB51-A9A078E5EE5D}" type="slidenum">
              <a:rPr lang="de-DE" sz="1200">
                <a:solidFill>
                  <a:prstClr val="black"/>
                </a:solidFill>
              </a:rPr>
              <a:pPr algn="r"/>
              <a:t>12</a:t>
            </a:fld>
            <a:endParaRPr lang="de-DE" sz="1200">
              <a:solidFill>
                <a:prstClr val="black"/>
              </a:solidFill>
            </a:endParaRPr>
          </a:p>
        </p:txBody>
      </p:sp>
      <p:sp>
        <p:nvSpPr>
          <p:cNvPr id="78851"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3951A9D-2355-445B-90F0-F641AB817D94}" type="slidenum">
              <a:rPr lang="en-GB" sz="1300">
                <a:solidFill>
                  <a:prstClr val="black"/>
                </a:solidFill>
              </a:rPr>
              <a:pPr algn="r" defTabSz="947738"/>
              <a:t>12</a:t>
            </a:fld>
            <a:endParaRPr lang="en-GB" sz="1300">
              <a:solidFill>
                <a:prstClr val="black"/>
              </a:solidFill>
            </a:endParaRPr>
          </a:p>
        </p:txBody>
      </p:sp>
      <p:sp>
        <p:nvSpPr>
          <p:cNvPr id="78852" name="Rectangle 2"/>
          <p:cNvSpPr>
            <a:spLocks noGrp="1" noRot="1" noChangeAspect="1" noChangeArrowheads="1" noTextEdit="1"/>
          </p:cNvSpPr>
          <p:nvPr>
            <p:ph type="sldImg"/>
          </p:nvPr>
        </p:nvSpPr>
        <p:spPr>
          <a:xfrm>
            <a:off x="1143000" y="685800"/>
            <a:ext cx="4573588" cy="3430588"/>
          </a:xfrm>
          <a:ln/>
        </p:spPr>
      </p:sp>
      <p:sp>
        <p:nvSpPr>
          <p:cNvPr id="78853"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15</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15</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16</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16</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19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19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24</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24</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25</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25</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27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27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28</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28</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29</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29</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31</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31</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D9AD146D-C36D-4BBA-B3C3-4E5EF381C173}" type="slidenum">
              <a:rPr lang="de-DE" sz="1200">
                <a:solidFill>
                  <a:prstClr val="black"/>
                </a:solidFill>
              </a:rPr>
              <a:pPr algn="r"/>
              <a:t>34</a:t>
            </a:fld>
            <a:endParaRPr lang="de-DE" sz="1200">
              <a:solidFill>
                <a:prstClr val="black"/>
              </a:solidFill>
            </a:endParaRPr>
          </a:p>
        </p:txBody>
      </p:sp>
      <p:sp>
        <p:nvSpPr>
          <p:cNvPr id="7680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F6B5062F-F2F4-4AC6-BADC-0FE2CC4822C6}" type="slidenum">
              <a:rPr lang="en-GB" sz="1300">
                <a:solidFill>
                  <a:prstClr val="black"/>
                </a:solidFill>
              </a:rPr>
              <a:pPr algn="r" defTabSz="947738"/>
              <a:t>34</a:t>
            </a:fld>
            <a:endParaRPr lang="en-GB" sz="1300">
              <a:solidFill>
                <a:prstClr val="black"/>
              </a:solidFill>
            </a:endParaRPr>
          </a:p>
        </p:txBody>
      </p:sp>
      <p:sp>
        <p:nvSpPr>
          <p:cNvPr id="76804" name="Rectangle 2"/>
          <p:cNvSpPr>
            <a:spLocks noGrp="1" noRot="1" noChangeAspect="1" noChangeArrowheads="1" noTextEdit="1"/>
          </p:cNvSpPr>
          <p:nvPr>
            <p:ph type="sldImg"/>
          </p:nvPr>
        </p:nvSpPr>
        <p:spPr>
          <a:xfrm>
            <a:off x="1143000" y="685800"/>
            <a:ext cx="4573588" cy="3430588"/>
          </a:xfrm>
          <a:ln/>
        </p:spPr>
      </p:sp>
      <p:sp>
        <p:nvSpPr>
          <p:cNvPr id="7680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36</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36</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37</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37</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38</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38</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39</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39</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40</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40</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41</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41</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42</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42</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43</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43</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Grp="1" noRot="1" noChangeAspec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dirty="0"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txBox="1">
            <a:spLocks noGrp="1" noChangeArrowheads="1"/>
          </p:cNvSpPr>
          <p:nvPr/>
        </p:nvSpPr>
        <p:spPr bwMode="auto">
          <a:xfrm>
            <a:off x="3884613" y="8685213"/>
            <a:ext cx="2971800" cy="457200"/>
          </a:xfrm>
          <a:prstGeom prst="rect">
            <a:avLst/>
          </a:prstGeom>
          <a:noFill/>
          <a:ln w="9525">
            <a:noFill/>
            <a:miter lim="800000"/>
            <a:headEnd/>
            <a:tailEnd/>
          </a:ln>
        </p:spPr>
        <p:txBody>
          <a:bodyPr anchor="b"/>
          <a:lstStyle/>
          <a:p>
            <a:pPr algn="r"/>
            <a:fld id="{2FBEE09E-A10F-497C-A260-22572371C07C}" type="slidenum">
              <a:rPr lang="de-DE" sz="1200">
                <a:solidFill>
                  <a:prstClr val="black"/>
                </a:solidFill>
              </a:rPr>
              <a:pPr algn="r"/>
              <a:t>45</a:t>
            </a:fld>
            <a:endParaRPr lang="de-DE" sz="1200" dirty="0">
              <a:solidFill>
                <a:prstClr val="black"/>
              </a:solidFill>
            </a:endParaRPr>
          </a:p>
        </p:txBody>
      </p:sp>
      <p:sp>
        <p:nvSpPr>
          <p:cNvPr id="87043" name="Text Box 3"/>
          <p:cNvSpPr txBox="1">
            <a:spLocks noGrp="1" noChangeArrowheads="1"/>
          </p:cNvSpPr>
          <p:nvPr/>
        </p:nvSpPr>
        <p:spPr bwMode="auto">
          <a:xfrm>
            <a:off x="3887788" y="8689975"/>
            <a:ext cx="2970212" cy="454025"/>
          </a:xfrm>
          <a:prstGeom prst="rect">
            <a:avLst/>
          </a:prstGeom>
          <a:noFill/>
          <a:ln w="9525">
            <a:noFill/>
            <a:miter lim="800000"/>
            <a:headEnd/>
            <a:tailEnd/>
          </a:ln>
        </p:spPr>
        <p:txBody>
          <a:bodyPr lIns="94824" tIns="47416" rIns="94824" bIns="47416" anchor="b"/>
          <a:lstStyle/>
          <a:p>
            <a:pPr algn="r" defTabSz="947738"/>
            <a:fld id="{845E737F-FE19-489D-8D83-9E4636FEDF9E}" type="slidenum">
              <a:rPr lang="en-GB" sz="1300">
                <a:solidFill>
                  <a:prstClr val="black"/>
                </a:solidFill>
              </a:rPr>
              <a:pPr algn="r" defTabSz="947738"/>
              <a:t>45</a:t>
            </a:fld>
            <a:endParaRPr lang="en-GB" sz="1300" dirty="0">
              <a:solidFill>
                <a:prstClr val="black"/>
              </a:solidFill>
            </a:endParaRPr>
          </a:p>
        </p:txBody>
      </p:sp>
      <p:sp>
        <p:nvSpPr>
          <p:cNvPr id="87044" name="Rectangle 2"/>
          <p:cNvSpPr>
            <a:spLocks noGrp="1" noRot="1" noChangeAspect="1" noChangeArrowheads="1" noTextEdit="1"/>
          </p:cNvSpPr>
          <p:nvPr>
            <p:ph type="sldImg"/>
          </p:nvPr>
        </p:nvSpPr>
        <p:spPr>
          <a:xfrm>
            <a:off x="1143000" y="685800"/>
            <a:ext cx="4573588" cy="3430588"/>
          </a:xfrm>
          <a:ln/>
        </p:spPr>
      </p:sp>
      <p:sp>
        <p:nvSpPr>
          <p:cNvPr id="87045" name="Rectangle 3"/>
          <p:cNvSpPr>
            <a:spLocks noGrp="1" noChangeArrowheads="1"/>
          </p:cNvSpPr>
          <p:nvPr>
            <p:ph type="body" idx="1"/>
          </p:nvPr>
        </p:nvSpPr>
        <p:spPr>
          <a:xfrm>
            <a:off x="914400" y="4343400"/>
            <a:ext cx="5029200" cy="4114800"/>
          </a:xfrm>
          <a:noFill/>
          <a:ln/>
        </p:spPr>
        <p:txBody>
          <a:bodyPr lIns="94824" tIns="47416" rIns="94824" bIns="47416"/>
          <a:lstStyle/>
          <a:p>
            <a:pPr eaLnBrk="1" hangingPunct="1"/>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8.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9.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10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0.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1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1.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8.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19.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0.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1.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12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2.xml"/></Relationships>
</file>

<file path=ppt/slideLayouts/_rels/slideLayout123.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4.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5.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6.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7.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8.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29.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0.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1.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2.xml.rels><?xml version="1.0" encoding="UTF-8" standalone="yes"?>
<Relationships xmlns="http://schemas.openxmlformats.org/package/2006/relationships"><Relationship Id="rId1" Type="http://schemas.openxmlformats.org/officeDocument/2006/relationships/slideMaster" Target="../slideMasters/slideMaster12.xml"/></Relationships>
</file>

<file path=ppt/slideLayouts/_rels/slideLayout13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3.xml"/></Relationships>
</file>

<file path=ppt/slideLayouts/_rels/slideLayout13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3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14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4.xml"/></Relationships>
</file>

<file path=ppt/slideLayouts/_rels/slideLayout145.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6.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7.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8.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49.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0.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1.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2.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3.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4.xml.rels><?xml version="1.0" encoding="UTF-8" standalone="yes"?>
<Relationships xmlns="http://schemas.openxmlformats.org/package/2006/relationships"><Relationship Id="rId1" Type="http://schemas.openxmlformats.org/officeDocument/2006/relationships/slideMaster" Target="../slideMasters/slideMaster14.xml"/></Relationships>
</file>

<file path=ppt/slideLayouts/_rels/slideLayout15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5.xml"/></Relationships>
</file>

<file path=ppt/slideLayouts/_rels/slideLayout156.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7.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8.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59.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0.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1.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2.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3.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4.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5.xml.rels><?xml version="1.0" encoding="UTF-8" standalone="yes"?>
<Relationships xmlns="http://schemas.openxmlformats.org/package/2006/relationships"><Relationship Id="rId1" Type="http://schemas.openxmlformats.org/officeDocument/2006/relationships/slideMaster" Target="../slideMasters/slideMaster15.xml"/></Relationships>
</file>

<file path=ppt/slideLayouts/_rels/slideLayout16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6.xml"/></Relationships>
</file>

<file path=ppt/slideLayouts/_rels/slideLayout167.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8.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69.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0.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1.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2.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3.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4.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5.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6.xml.rels><?xml version="1.0" encoding="UTF-8" standalone="yes"?>
<Relationships xmlns="http://schemas.openxmlformats.org/package/2006/relationships"><Relationship Id="rId1" Type="http://schemas.openxmlformats.org/officeDocument/2006/relationships/slideMaster" Target="../slideMasters/slideMaster16.xml"/></Relationships>
</file>

<file path=ppt/slideLayouts/_rels/slideLayout17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7.xml"/></Relationships>
</file>

<file path=ppt/slideLayouts/_rels/slideLayout178.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79.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0.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1.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2.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3.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4.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5.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6.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7.xml.rels><?xml version="1.0" encoding="UTF-8" standalone="yes"?>
<Relationships xmlns="http://schemas.openxmlformats.org/package/2006/relationships"><Relationship Id="rId1" Type="http://schemas.openxmlformats.org/officeDocument/2006/relationships/slideMaster" Target="../slideMasters/slideMaster17.xml"/></Relationships>
</file>

<file path=ppt/slideLayouts/_rels/slideLayout18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8.xml"/></Relationships>
</file>

<file path=ppt/slideLayouts/_rels/slideLayout189.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0.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1.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2.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3.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4.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5.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6.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7.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8.xml.rels><?xml version="1.0" encoding="UTF-8" standalone="yes"?>
<Relationships xmlns="http://schemas.openxmlformats.org/package/2006/relationships"><Relationship Id="rId1" Type="http://schemas.openxmlformats.org/officeDocument/2006/relationships/slideMaster" Target="../slideMasters/slideMaster18.xml"/></Relationships>
</file>

<file path=ppt/slideLayouts/_rels/slideLayout19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9.xml"/></Relationships>
</file>

<file path=ppt/slideLayouts/_rels/slideLayout200.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1.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2.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3.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4.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5.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6.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7.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8.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09.xml.rels><?xml version="1.0" encoding="UTF-8" standalone="yes"?>
<Relationships xmlns="http://schemas.openxmlformats.org/package/2006/relationships"><Relationship Id="rId1" Type="http://schemas.openxmlformats.org/officeDocument/2006/relationships/slideMaster" Target="../slideMasters/slideMaster19.xml"/></Relationships>
</file>

<file path=ppt/slideLayouts/_rels/slideLayout2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0.xml"/></Relationships>
</file>

<file path=ppt/slideLayouts/_rels/slideLayout211.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2.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3.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4.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5.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6.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7.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8.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19.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_rels/slideLayout220.xml.rels><?xml version="1.0" encoding="UTF-8" standalone="yes"?>
<Relationships xmlns="http://schemas.openxmlformats.org/package/2006/relationships"><Relationship Id="rId1" Type="http://schemas.openxmlformats.org/officeDocument/2006/relationships/slideMaster" Target="../slideMasters/slideMaster20.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p>
        </p:txBody>
      </p:sp>
    </p:spTree>
  </p:cSld>
  <p:clrMapOvr>
    <a:masterClrMapping/>
  </p:clrMapOvr>
  <p:transition/>
  <p:timing>
    <p:tnLst>
      <p:par>
        <p:cTn id="1" dur="indefinite" restart="never" nodeType="tmRoot"/>
      </p:par>
    </p:tnLst>
  </p:timing>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p>
        </p:txBody>
      </p:sp>
    </p:spTree>
  </p:cSld>
  <p:clrMapOvr>
    <a:masterClrMapping/>
  </p:clrMapOv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timing>
    <p:tnLst>
      <p:par>
        <p:cTn id="1" dur="indefinite" restart="never" nodeType="tmRoot"/>
      </p:par>
    </p:tnLst>
  </p:timing>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p>
        </p:txBody>
      </p:sp>
    </p:spTree>
  </p:cSld>
  <p:clrMapOvr>
    <a:masterClrMapping/>
  </p:clrMapOvr>
  <p:transition/>
  <p:timing>
    <p:tnLst>
      <p:par>
        <p:cTn id="1" dur="indefinite" restart="never" nodeType="tmRoot"/>
      </p:par>
    </p:tnLst>
  </p:timing>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233090644"/>
      </p:ext>
    </p:extLst>
  </p:cSld>
  <p:clrMapOvr>
    <a:masterClrMapping/>
  </p:clrMapOvr>
  <p:transition/>
  <p:timing>
    <p:tnLst>
      <p:par>
        <p:cTn id="1" dur="indefinite" restart="never" nodeType="tmRoot"/>
      </p:par>
    </p:tn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873148796"/>
      </p:ext>
    </p:extLst>
  </p:cSld>
  <p:clrMapOvr>
    <a:masterClrMapping/>
  </p:clrMapOvr>
  <p:transition/>
  <p:timing>
    <p:tnLst>
      <p:par>
        <p:cTn id="1" dur="indefinite" restart="never" nodeType="tmRoot"/>
      </p:par>
    </p:tn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98770763"/>
      </p:ext>
    </p:extLst>
  </p:cSld>
  <p:clrMapOvr>
    <a:masterClrMapping/>
  </p:clrMapOvr>
  <p:transition/>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01061077"/>
      </p:ext>
    </p:extLst>
  </p:cSld>
  <p:clrMapOvr>
    <a:masterClrMapping/>
  </p:clrMapOvr>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898484829"/>
      </p:ext>
    </p:extLst>
  </p:cSld>
  <p:clrMapOvr>
    <a:masterClrMapping/>
  </p:clrMapOvr>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817796304"/>
      </p:ext>
    </p:extLst>
  </p:cSld>
  <p:clrMapOvr>
    <a:masterClrMapping/>
  </p:clrMapOvr>
  <p:transition/>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85277384"/>
      </p:ext>
    </p:extLst>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8901896"/>
      </p:ext>
    </p:extLst>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410700565"/>
      </p:ext>
    </p:extLst>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61637435"/>
      </p:ext>
    </p:extLst>
  </p:cSld>
  <p:clrMapOvr>
    <a:masterClrMapping/>
  </p:clrMapOvr>
  <p:transition/>
  <p:timing>
    <p:tnLst>
      <p:par>
        <p:cTn id="1" dur="indefinite" restart="never" nodeType="tmRoot"/>
      </p:par>
    </p:tn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53812588"/>
      </p:ext>
    </p:extLst>
  </p:cSld>
  <p:clrMapOvr>
    <a:masterClrMapping/>
  </p:clrMapOvr>
  <p:transition/>
  <p:timing>
    <p:tnLst>
      <p:par>
        <p:cTn id="1" dur="indefinite" restart="never" nodeType="tmRoot"/>
      </p:par>
    </p:tnLst>
  </p:timing>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897948526"/>
      </p:ext>
    </p:extLst>
  </p:cSld>
  <p:clrMapOvr>
    <a:masterClrMapping/>
  </p:clrMapOvr>
  <p:transition/>
  <p:timing>
    <p:tnLst>
      <p:par>
        <p:cTn id="1" dur="indefinite" restart="never" nodeType="tmRoot"/>
      </p:par>
    </p:tnLst>
  </p:timing>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527974630"/>
      </p:ext>
    </p:extLst>
  </p:cSld>
  <p:clrMapOvr>
    <a:masterClrMapping/>
  </p:clrMapOvr>
  <p:transition/>
  <p:timing>
    <p:tnLst>
      <p:par>
        <p:cTn id="1" dur="indefinite" restart="never" nodeType="tmRoot"/>
      </p:par>
    </p:tnLst>
  </p:timing>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78351582"/>
      </p:ext>
    </p:extLst>
  </p:cSld>
  <p:clrMapOvr>
    <a:masterClrMapping/>
  </p:clrMapOvr>
  <p:transition/>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550919057"/>
      </p:ext>
    </p:extLst>
  </p:cSld>
  <p:clrMapOvr>
    <a:masterClrMapping/>
  </p:clrMapOvr>
  <p:transition/>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120302085"/>
      </p:ext>
    </p:extLst>
  </p:cSld>
  <p:clrMapOvr>
    <a:masterClrMapping/>
  </p:clrMapOvr>
  <p:transition/>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018685290"/>
      </p:ext>
    </p:extLst>
  </p:cSld>
  <p:clrMapOvr>
    <a:masterClrMapping/>
  </p:clrMapOvr>
  <p:transition/>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128854630"/>
      </p:ext>
    </p:extLst>
  </p:cSld>
  <p:clrMapOvr>
    <a:masterClrMapping/>
  </p:clrMapOvr>
  <p:transition/>
</p:sldLayout>
</file>

<file path=ppt/slideLayouts/slideLayout3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660473317"/>
      </p:ext>
    </p:extLst>
  </p:cSld>
  <p:clrMapOvr>
    <a:masterClrMapping/>
  </p:clrMapOvr>
  <p:transition/>
</p:sldLayout>
</file>

<file path=ppt/slideLayouts/slideLayout3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742731621"/>
      </p:ext>
    </p:extLst>
  </p:cSld>
  <p:clrMapOvr>
    <a:masterClrMapping/>
  </p:clrMapOvr>
  <p:transition/>
</p:sldLayout>
</file>

<file path=ppt/slideLayouts/slideLayout3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40337728"/>
      </p:ext>
    </p:extLst>
  </p:cSld>
  <p:clrMapOvr>
    <a:masterClrMapping/>
  </p:clrMapOvr>
  <p:transition/>
  <p:timing>
    <p:tnLst>
      <p:par>
        <p:cTn id="1" dur="indefinite" restart="never" nodeType="tmRoot"/>
      </p:par>
    </p:tnLst>
  </p:timing>
</p:sldLayout>
</file>

<file path=ppt/slideLayouts/slideLayout3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11646332"/>
      </p:ext>
    </p:extLst>
  </p:cSld>
  <p:clrMapOvr>
    <a:masterClrMapping/>
  </p:clrMapOvr>
  <p:transition/>
  <p:timing>
    <p:tnLst>
      <p:par>
        <p:cTn id="1" dur="indefinite" restart="never" nodeType="tmRoot"/>
      </p:par>
    </p:tnLst>
  </p:timing>
</p:sldLayout>
</file>

<file path=ppt/slideLayouts/slideLayout34.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4265654029"/>
      </p:ext>
    </p:extLst>
  </p:cSld>
  <p:clrMapOvr>
    <a:masterClrMapping/>
  </p:clrMapOvr>
  <p:timing>
    <p:tnLst>
      <p:par>
        <p:cTn id="1" dur="indefinite" restart="never" nodeType="tmRoot"/>
      </p:par>
    </p:tnLst>
  </p:timing>
</p:sldLayout>
</file>

<file path=ppt/slideLayouts/slideLayout3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466847650"/>
      </p:ext>
    </p:extLst>
  </p:cSld>
  <p:clrMapOvr>
    <a:masterClrMapping/>
  </p:clrMapOvr>
  <p:timing>
    <p:tnLst>
      <p:par>
        <p:cTn id="1" dur="indefinite" restart="never" nodeType="tmRoot"/>
      </p:par>
    </p:tnLst>
  </p:timing>
</p:sldLayout>
</file>

<file path=ppt/slideLayouts/slideLayout3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590588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11142433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06585289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41299150"/>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11041748"/>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0051388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453145010"/>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075413599"/>
      </p:ext>
    </p:extLst>
  </p:cSld>
  <p:clrMapOvr>
    <a:masterClrMapping/>
  </p:clrMapOvr>
  <p:timing>
    <p:tnLst>
      <p:par>
        <p:cTn id="1" dur="indefinite" restart="never" nodeType="tmRoot"/>
      </p:par>
    </p:tnLst>
  </p:timing>
</p:sldLayout>
</file>

<file path=ppt/slideLayouts/slideLayout4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669177236"/>
      </p:ext>
    </p:extLst>
  </p:cSld>
  <p:clrMapOvr>
    <a:masterClrMapping/>
  </p:clrMapOvr>
  <p:timing>
    <p:tnLst>
      <p:par>
        <p:cTn id="1" dur="indefinite" restart="never" nodeType="tmRoot"/>
      </p:par>
    </p:tnLst>
  </p:timing>
</p:sldLayout>
</file>

<file path=ppt/slideLayouts/slideLayout45.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262645318"/>
      </p:ext>
    </p:extLst>
  </p:cSld>
  <p:clrMapOvr>
    <a:masterClrMapping/>
  </p:clrMapOvr>
  <p:timing>
    <p:tnLst>
      <p:par>
        <p:cTn id="1" dur="indefinite" restart="never" nodeType="tmRoot"/>
      </p:par>
    </p:tnLst>
  </p:timing>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97705384"/>
      </p:ext>
    </p:extLst>
  </p:cSld>
  <p:clrMapOvr>
    <a:masterClrMapping/>
  </p:clrMapOvr>
  <p:timing>
    <p:tnLst>
      <p:par>
        <p:cTn id="1" dur="indefinite" restart="never" nodeType="tmRoot"/>
      </p:par>
    </p:tnLst>
  </p:timing>
</p:sldLayout>
</file>

<file path=ppt/slideLayouts/slideLayout4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29283675"/>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666179725"/>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932860049"/>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96303579"/>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5955839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994469688"/>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462774034"/>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37936128"/>
      </p:ext>
    </p:extLst>
  </p:cSld>
  <p:clrMapOvr>
    <a:masterClrMapping/>
  </p:clrMapOvr>
  <p:timing>
    <p:tnLst>
      <p:par>
        <p:cTn id="1" dur="indefinite" restart="never" nodeType="tmRoot"/>
      </p:par>
    </p:tnLst>
  </p:timing>
</p:sldLayout>
</file>

<file path=ppt/slideLayouts/slideLayout5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250677840"/>
      </p:ext>
    </p:extLst>
  </p:cSld>
  <p:clrMapOvr>
    <a:masterClrMapping/>
  </p:clrMapOvr>
  <p:timing>
    <p:tnLst>
      <p:par>
        <p:cTn id="1" dur="indefinite" restart="never" nodeType="tmRoot"/>
      </p:par>
    </p:tnLst>
  </p:timing>
</p:sldLayout>
</file>

<file path=ppt/slideLayouts/slideLayout56.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5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5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59.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6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61.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6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6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6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6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6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67.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6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6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70.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7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72.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73.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7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7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7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7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78.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7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81.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8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8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89.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9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9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92.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9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94.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95.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9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9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9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9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00.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0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0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0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05.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06.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0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0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0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1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11.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12.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13.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14.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15.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16.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17.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18.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19.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20.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21.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22.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23.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24.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25.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26.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27.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28.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29.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30.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31.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32.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33.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34.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35.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36.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37.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38.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39.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40.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41.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42.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43.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44.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45.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46.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47.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48.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49.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50.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51.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52.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53.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54.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55.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56.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57.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58.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59.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60.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61.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62.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63.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64.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65.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66.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67.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68.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69.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70.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71.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72.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73.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74.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75.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76.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77.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78.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79.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80.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81.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82.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83.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84.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85.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86.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87.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88.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637129698"/>
      </p:ext>
    </p:extLst>
  </p:cSld>
  <p:clrMapOvr>
    <a:masterClrMapping/>
  </p:clrMapOvr>
  <p:transition/>
  <p:timing>
    <p:tnLst>
      <p:par>
        <p:cTn id="1" dur="indefinite" restart="never" nodeType="tmRoot"/>
      </p:par>
    </p:tnLst>
  </p:timing>
</p:sldLayout>
</file>

<file path=ppt/slideLayouts/slideLayout189.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202116411"/>
      </p:ext>
    </p:extLst>
  </p:cSld>
  <p:clrMapOvr>
    <a:masterClrMapping/>
  </p:clrMapOvr>
  <p:transition/>
  <p:timing>
    <p:tnLst>
      <p:par>
        <p:cTn id="1" dur="indefinite" restart="never" nodeType="tmRoot"/>
      </p:par>
    </p:tnLst>
  </p:timing>
</p:sldLayout>
</file>

<file path=ppt/slideLayouts/slideLayout190.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748516057"/>
      </p:ext>
    </p:extLst>
  </p:cSld>
  <p:clrMapOvr>
    <a:masterClrMapping/>
  </p:clrMapOvr>
  <p:transition/>
</p:sldLayout>
</file>

<file path=ppt/slideLayouts/slideLayout191.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717851201"/>
      </p:ext>
    </p:extLst>
  </p:cSld>
  <p:clrMapOvr>
    <a:masterClrMapping/>
  </p:clrMapOvr>
  <p:transition/>
</p:sldLayout>
</file>

<file path=ppt/slideLayouts/slideLayout192.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137479098"/>
      </p:ext>
    </p:extLst>
  </p:cSld>
  <p:clrMapOvr>
    <a:masterClrMapping/>
  </p:clrMapOvr>
  <p:transition/>
</p:sldLayout>
</file>

<file path=ppt/slideLayouts/slideLayout193.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4633346"/>
      </p:ext>
    </p:extLst>
  </p:cSld>
  <p:clrMapOvr>
    <a:masterClrMapping/>
  </p:clrMapOvr>
  <p:transition/>
</p:sldLayout>
</file>

<file path=ppt/slideLayouts/slideLayout194.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2192742222"/>
      </p:ext>
    </p:extLst>
  </p:cSld>
  <p:clrMapOvr>
    <a:masterClrMapping/>
  </p:clrMapOvr>
  <p:transition/>
</p:sldLayout>
</file>

<file path=ppt/slideLayouts/slideLayout195.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09109558"/>
      </p:ext>
    </p:extLst>
  </p:cSld>
  <p:clrMapOvr>
    <a:masterClrMapping/>
  </p:clrMapOvr>
  <p:transition/>
</p:sldLayout>
</file>

<file path=ppt/slideLayouts/slideLayout196.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0356180"/>
      </p:ext>
    </p:extLst>
  </p:cSld>
  <p:clrMapOvr>
    <a:masterClrMapping/>
  </p:clrMapOvr>
  <p:transition/>
</p:sldLayout>
</file>

<file path=ppt/slideLayouts/slideLayout197.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3723883"/>
      </p:ext>
    </p:extLst>
  </p:cSld>
  <p:clrMapOvr>
    <a:masterClrMapping/>
  </p:clrMapOvr>
  <p:transition/>
  <p:timing>
    <p:tnLst>
      <p:par>
        <p:cTn id="1" dur="indefinite" restart="never" nodeType="tmRoot"/>
      </p:par>
    </p:tnLst>
  </p:timing>
</p:sldLayout>
</file>

<file path=ppt/slideLayouts/slideLayout198.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695536456"/>
      </p:ext>
    </p:extLst>
  </p:cSld>
  <p:clrMapOvr>
    <a:masterClrMapping/>
  </p:clrMapOvr>
  <p:transition/>
  <p:timing>
    <p:tnLst>
      <p:par>
        <p:cTn id="1" dur="indefinite" restart="never" nodeType="tmRoot"/>
      </p:par>
    </p:tnLst>
  </p:timing>
</p:sldLayout>
</file>

<file path=ppt/slideLayouts/slideLayout199.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3292019230"/>
      </p:ext>
    </p:extLst>
  </p:cSld>
  <p:clrMapOvr>
    <a:masterClrMapping/>
  </p:clrMapOvr>
  <p:transition/>
  <p:timing>
    <p:tnLst>
      <p:par>
        <p:cTn id="1" dur="indefinite" restart="never" nodeType="tmRoot"/>
      </p:par>
    </p:tnLst>
  </p:timing>
</p:sldLayout>
</file>

<file path=ppt/slideLayouts/slideLayout200.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798878305"/>
      </p:ext>
    </p:extLst>
  </p:cSld>
  <p:clrMapOvr>
    <a:masterClrMapping/>
  </p:clrMapOvr>
  <p:transition/>
  <p:timing>
    <p:tnLst>
      <p:par>
        <p:cTn id="1" dur="indefinite" restart="never" nodeType="tmRoot"/>
      </p:par>
    </p:tnLst>
  </p:timing>
</p:sldLayout>
</file>

<file path=ppt/slideLayouts/slideLayout201.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657928723"/>
      </p:ext>
    </p:extLst>
  </p:cSld>
  <p:clrMapOvr>
    <a:masterClrMapping/>
  </p:clrMapOvr>
  <p:transition/>
</p:sldLayout>
</file>

<file path=ppt/slideLayouts/slideLayout202.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6124180"/>
      </p:ext>
    </p:extLst>
  </p:cSld>
  <p:clrMapOvr>
    <a:masterClrMapping/>
  </p:clrMapOvr>
  <p:transition/>
</p:sldLayout>
</file>

<file path=ppt/slideLayouts/slideLayout203.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13080664"/>
      </p:ext>
    </p:extLst>
  </p:cSld>
  <p:clrMapOvr>
    <a:masterClrMapping/>
  </p:clrMapOvr>
  <p:transition/>
</p:sldLayout>
</file>

<file path=ppt/slideLayouts/slideLayout204.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823489119"/>
      </p:ext>
    </p:extLst>
  </p:cSld>
  <p:clrMapOvr>
    <a:masterClrMapping/>
  </p:clrMapOvr>
  <p:transition/>
</p:sldLayout>
</file>

<file path=ppt/slideLayouts/slideLayout205.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430178912"/>
      </p:ext>
    </p:extLst>
  </p:cSld>
  <p:clrMapOvr>
    <a:masterClrMapping/>
  </p:clrMapOvr>
  <p:transition/>
</p:sldLayout>
</file>

<file path=ppt/slideLayouts/slideLayout206.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30069661"/>
      </p:ext>
    </p:extLst>
  </p:cSld>
  <p:clrMapOvr>
    <a:masterClrMapping/>
  </p:clrMapOvr>
  <p:transition/>
</p:sldLayout>
</file>

<file path=ppt/slideLayouts/slideLayout207.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595502055"/>
      </p:ext>
    </p:extLst>
  </p:cSld>
  <p:clrMapOvr>
    <a:masterClrMapping/>
  </p:clrMapOvr>
  <p:transition/>
</p:sldLayout>
</file>

<file path=ppt/slideLayouts/slideLayout208.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870194103"/>
      </p:ext>
    </p:extLst>
  </p:cSld>
  <p:clrMapOvr>
    <a:masterClrMapping/>
  </p:clrMapOvr>
  <p:transition/>
  <p:timing>
    <p:tnLst>
      <p:par>
        <p:cTn id="1" dur="indefinite" restart="never" nodeType="tmRoot"/>
      </p:par>
    </p:tnLst>
  </p:timing>
</p:sldLayout>
</file>

<file path=ppt/slideLayouts/slideLayout209.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122832370"/>
      </p:ext>
    </p:extLst>
  </p:cSld>
  <p:clrMapOvr>
    <a:masterClrMapping/>
  </p:clrMapOvr>
  <p:transition/>
  <p:timing>
    <p:tnLst>
      <p:par>
        <p:cTn id="1" dur="indefinite" restart="never" nodeType="tmRoot"/>
      </p:par>
    </p:tnLst>
  </p:timing>
</p:sldLayout>
</file>

<file path=ppt/slideLayouts/slideLayout210.xml><?xml version="1.0" encoding="utf-8"?>
<p:sldLayout xmlns:a="http://schemas.openxmlformats.org/drawingml/2006/main" xmlns:r="http://schemas.openxmlformats.org/officeDocument/2006/relationships" xmlns:p="http://schemas.openxmlformats.org/presentationml/2006/main" showMasterSp="0" type="title" preserve="1">
  <p:cSld name="Başlık Slaydı">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340994" name="Rectangle 3"/>
          <p:cNvSpPr>
            <a:spLocks noGrp="1" noChangeArrowheads="1"/>
          </p:cNvSpPr>
          <p:nvPr>
            <p:ph type="subTitle" idx="1"/>
          </p:nvPr>
        </p:nvSpPr>
        <p:spPr>
          <a:xfrm>
            <a:off x="685800" y="4371975"/>
            <a:ext cx="8172450" cy="1266825"/>
          </a:xfrm>
        </p:spPr>
        <p:txBody>
          <a:bodyPr/>
          <a:lstStyle>
            <a:lvl1pPr marL="0" indent="0">
              <a:buFont typeface="Wingdings" pitchFamily="2" charset="2"/>
              <a:buNone/>
              <a:defRPr sz="2000"/>
            </a:lvl1pPr>
          </a:lstStyle>
          <a:p>
            <a:r>
              <a:rPr lang="de-DE"/>
              <a:t>Formatvorlage des Untertitelmasters durch Klicken bearbeiten</a:t>
            </a:r>
          </a:p>
        </p:txBody>
      </p:sp>
      <p:sp>
        <p:nvSpPr>
          <p:cNvPr id="340996" name="Rectangle 7"/>
          <p:cNvSpPr>
            <a:spLocks noGrp="1" noChangeArrowheads="1"/>
          </p:cNvSpPr>
          <p:nvPr>
            <p:ph type="ctrTitle"/>
          </p:nvPr>
        </p:nvSpPr>
        <p:spPr>
          <a:xfrm>
            <a:off x="685800" y="660400"/>
            <a:ext cx="5629275" cy="1470025"/>
          </a:xfrm>
        </p:spPr>
        <p:txBody>
          <a:bodyPr anchor="ctr"/>
          <a:lstStyle>
            <a:lvl1pPr>
              <a:lnSpc>
                <a:spcPct val="110000"/>
              </a:lnSpc>
              <a:defRPr sz="2600">
                <a:solidFill>
                  <a:schemeClr val="bg1"/>
                </a:solidFill>
              </a:defRPr>
            </a:lvl1pPr>
          </a:lstStyle>
          <a:p>
            <a:r>
              <a:rPr lang="de-DE"/>
              <a:t>Titelmasterformat durch Klicken bearbeiten</a:t>
            </a:r>
          </a:p>
        </p:txBody>
      </p:sp>
      <p:sp>
        <p:nvSpPr>
          <p:cNvPr id="5" name="Rectangle 5"/>
          <p:cNvSpPr>
            <a:spLocks noGrp="1" noChangeArrowheads="1"/>
          </p:cNvSpPr>
          <p:nvPr>
            <p:ph type="ftr" sz="quarter" idx="10"/>
          </p:nvPr>
        </p:nvSpPr>
        <p:spPr>
          <a:xfrm>
            <a:off x="3124200" y="6245225"/>
            <a:ext cx="2895600" cy="476250"/>
          </a:xfrm>
        </p:spPr>
        <p:txBody>
          <a:bodyPr/>
          <a:lstStyle>
            <a:lvl1pPr>
              <a:defRPr smtClean="0">
                <a:solidFill>
                  <a:schemeClr val="tx1"/>
                </a:solidFill>
              </a:defRPr>
            </a:lvl1pPr>
          </a:lstStyle>
          <a:p>
            <a:pPr>
              <a:defRPr/>
            </a:pPr>
            <a:endParaRPr lang="tr-TR">
              <a:solidFill>
                <a:srgbClr val="000000"/>
              </a:solidFill>
            </a:endParaRPr>
          </a:p>
        </p:txBody>
      </p:sp>
    </p:spTree>
    <p:extLst>
      <p:ext uri="{BB962C8B-B14F-4D97-AF65-F5344CB8AC3E}">
        <p14:creationId xmlns:p14="http://schemas.microsoft.com/office/powerpoint/2010/main" val="1393778257"/>
      </p:ext>
    </p:extLst>
  </p:cSld>
  <p:clrMapOvr>
    <a:masterClrMapping/>
  </p:clrMapOvr>
  <p:transition/>
  <p:timing>
    <p:tnLst>
      <p:par>
        <p:cTn id="1" dur="indefinite" restart="never" nodeType="tmRoot"/>
      </p:par>
    </p:tnLst>
  </p:timing>
</p:sldLayout>
</file>

<file path=ppt/slideLayouts/slideLayout211.xml><?xml version="1.0" encoding="utf-8"?>
<p:sldLayout xmlns:a="http://schemas.openxmlformats.org/drawingml/2006/main" xmlns:r="http://schemas.openxmlformats.org/officeDocument/2006/relationships" xmlns:p="http://schemas.openxmlformats.org/presentationml/2006/main" type="obj" preserve="1">
  <p:cSld name="Başlık ve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idx="1"/>
          </p:nvPr>
        </p:nvSpPr>
        <p:spPr/>
        <p:txBody>
          <a:body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4240935502"/>
      </p:ext>
    </p:extLst>
  </p:cSld>
  <p:clrMapOvr>
    <a:masterClrMapping/>
  </p:clrMapOvr>
  <p:transition/>
  <p:timing>
    <p:tnLst>
      <p:par>
        <p:cTn id="1" dur="indefinite" restart="never" nodeType="tmRoot"/>
      </p:par>
    </p:tnLst>
  </p:timing>
</p:sldLayout>
</file>

<file path=ppt/slideLayouts/slideLayout212.xml><?xml version="1.0" encoding="utf-8"?>
<p:sldLayout xmlns:a="http://schemas.openxmlformats.org/drawingml/2006/main" xmlns:r="http://schemas.openxmlformats.org/officeDocument/2006/relationships" xmlns:p="http://schemas.openxmlformats.org/presentationml/2006/main" type="secHead" preserve="1">
  <p:cSld name="Bölüm Üstbilgisi">
    <p:spTree>
      <p:nvGrpSpPr>
        <p:cNvPr id="1" name=""/>
        <p:cNvGrpSpPr/>
        <p:nvPr/>
      </p:nvGrpSpPr>
      <p:grpSpPr>
        <a:xfrm>
          <a:off x="0" y="0"/>
          <a:ext cx="0" cy="0"/>
          <a:chOff x="0" y="0"/>
          <a:chExt cx="0" cy="0"/>
        </a:xfrm>
      </p:grpSpPr>
      <p:sp>
        <p:nvSpPr>
          <p:cNvPr id="2" name="1 Başlık"/>
          <p:cNvSpPr>
            <a:spLocks noGrp="1"/>
          </p:cNvSpPr>
          <p:nvPr>
            <p:ph type="title"/>
          </p:nvPr>
        </p:nvSpPr>
        <p:spPr>
          <a:xfrm>
            <a:off x="722313" y="4406900"/>
            <a:ext cx="7772400" cy="1362075"/>
          </a:xfrm>
        </p:spPr>
        <p:txBody>
          <a:bodyPr/>
          <a:lstStyle>
            <a:lvl1pPr algn="l">
              <a:defRPr sz="4000" b="1" cap="all"/>
            </a:lvl1pPr>
          </a:lstStyle>
          <a:p>
            <a:r>
              <a:rPr lang="tr-TR" smtClean="0"/>
              <a:t>Asıl başlık stili için tıklatın</a:t>
            </a:r>
            <a:endParaRPr lang="tr-TR"/>
          </a:p>
        </p:txBody>
      </p:sp>
      <p:sp>
        <p:nvSpPr>
          <p:cNvPr id="3" name="2 Metin Yer Tutucusu"/>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tr-TR" smtClean="0"/>
              <a:t>Asıl metin stillerini düzenlemek için tıklatın</a:t>
            </a: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2324240901"/>
      </p:ext>
    </p:extLst>
  </p:cSld>
  <p:clrMapOvr>
    <a:masterClrMapping/>
  </p:clrMapOvr>
  <p:transition/>
</p:sldLayout>
</file>

<file path=ppt/slideLayouts/slideLayout213.xml><?xml version="1.0" encoding="utf-8"?>
<p:sldLayout xmlns:a="http://schemas.openxmlformats.org/drawingml/2006/main" xmlns:r="http://schemas.openxmlformats.org/officeDocument/2006/relationships" xmlns:p="http://schemas.openxmlformats.org/presentationml/2006/main" showMasterSp="0" type="twoObj" preserve="1">
  <p:cSld name="İki İçeri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İçerik Yer Tutucusu"/>
          <p:cNvSpPr>
            <a:spLocks noGrp="1"/>
          </p:cNvSpPr>
          <p:nvPr>
            <p:ph sz="half" idx="1"/>
          </p:nvPr>
        </p:nvSpPr>
        <p:spPr>
          <a:xfrm>
            <a:off x="295275" y="1489075"/>
            <a:ext cx="4186238"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İçerik Yer Tutucusu"/>
          <p:cNvSpPr>
            <a:spLocks noGrp="1"/>
          </p:cNvSpPr>
          <p:nvPr>
            <p:ph sz="half" idx="2"/>
          </p:nvPr>
        </p:nvSpPr>
        <p:spPr>
          <a:xfrm>
            <a:off x="4633913" y="1489075"/>
            <a:ext cx="4186237" cy="4313238"/>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988897194"/>
      </p:ext>
    </p:extLst>
  </p:cSld>
  <p:clrMapOvr>
    <a:masterClrMapping/>
  </p:clrMapOvr>
  <p:transition/>
</p:sldLayout>
</file>

<file path=ppt/slideLayouts/slideLayout214.xml><?xml version="1.0" encoding="utf-8"?>
<p:sldLayout xmlns:a="http://schemas.openxmlformats.org/drawingml/2006/main" xmlns:r="http://schemas.openxmlformats.org/officeDocument/2006/relationships" xmlns:p="http://schemas.openxmlformats.org/presentationml/2006/main" type="twoTxTwoObj" preserve="1">
  <p:cSld name="Karşılaştırma">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4638"/>
            <a:ext cx="8229600" cy="1143000"/>
          </a:xfrm>
        </p:spPr>
        <p:txBody>
          <a:bodyPr/>
          <a:lstStyle>
            <a:lvl1pPr>
              <a:defRPr/>
            </a:lvl1pPr>
          </a:lstStyle>
          <a:p>
            <a:r>
              <a:rPr lang="tr-TR" smtClean="0"/>
              <a:t>Asıl başlık stili için tıklatın</a:t>
            </a:r>
            <a:endParaRPr lang="tr-TR"/>
          </a:p>
        </p:txBody>
      </p:sp>
      <p:sp>
        <p:nvSpPr>
          <p:cNvPr id="3" name="2 Metin Yer Tutucusu"/>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4" name="3 İçerik Yer Tutucusu"/>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5" name="4 Metin Yer Tutucusu"/>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tr-TR" smtClean="0"/>
              <a:t>Asıl metin stillerini düzenlemek için tıklatın</a:t>
            </a:r>
          </a:p>
        </p:txBody>
      </p:sp>
      <p:sp>
        <p:nvSpPr>
          <p:cNvPr id="6" name="5 İçerik Yer Tutucusu"/>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7"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540092188"/>
      </p:ext>
    </p:extLst>
  </p:cSld>
  <p:clrMapOvr>
    <a:masterClrMapping/>
  </p:clrMapOvr>
  <p:transition/>
</p:sldLayout>
</file>

<file path=ppt/slideLayouts/slideLayout215.xml><?xml version="1.0" encoding="utf-8"?>
<p:sldLayout xmlns:a="http://schemas.openxmlformats.org/drawingml/2006/main" xmlns:r="http://schemas.openxmlformats.org/officeDocument/2006/relationships" xmlns:p="http://schemas.openxmlformats.org/presentationml/2006/main" showMasterSp="0" type="titleOnly" preserve="1">
  <p:cSld name="Yalnızca Başlık">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dirty="0" smtClean="0"/>
              <a:t>Asıl başlık stili için tıklatın</a:t>
            </a:r>
            <a:endParaRPr lang="tr-TR" dirty="0"/>
          </a:p>
        </p:txBody>
      </p:sp>
      <p:sp>
        <p:nvSpPr>
          <p:cNvPr id="3"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17376937"/>
      </p:ext>
    </p:extLst>
  </p:cSld>
  <p:clrMapOvr>
    <a:masterClrMapping/>
  </p:clrMapOvr>
  <p:transition/>
</p:sldLayout>
</file>

<file path=ppt/slideLayouts/slideLayout216.xml><?xml version="1.0" encoding="utf-8"?>
<p:sldLayout xmlns:a="http://schemas.openxmlformats.org/drawingml/2006/main" xmlns:r="http://schemas.openxmlformats.org/officeDocument/2006/relationships" xmlns:p="http://schemas.openxmlformats.org/presentationml/2006/main" showMasterSp="0" type="blank" preserve="1">
  <p:cSld name="Boş">
    <p:spTree>
      <p:nvGrpSpPr>
        <p:cNvPr id="1" name=""/>
        <p:cNvGrpSpPr/>
        <p:nvPr/>
      </p:nvGrpSpPr>
      <p:grpSpPr>
        <a:xfrm>
          <a:off x="0" y="0"/>
          <a:ext cx="0" cy="0"/>
          <a:chOff x="0" y="0"/>
          <a:chExt cx="0" cy="0"/>
        </a:xfrm>
      </p:grpSpPr>
      <p:sp>
        <p:nvSpPr>
          <p:cNvPr id="2" name="Rectangle 5"/>
          <p:cNvSpPr>
            <a:spLocks noGrp="1" noChangeArrowheads="1"/>
          </p:cNvSpPr>
          <p:nvPr>
            <p:ph type="ftr" sz="quarter" idx="10"/>
          </p:nvPr>
        </p:nvSpPr>
        <p:spPr>
          <a:ln/>
        </p:spPr>
        <p:txBody>
          <a:bodyPr/>
          <a:lstStyle>
            <a:lvl1pPr>
              <a:defRPr/>
            </a:lvl1pPr>
          </a:lstStyle>
          <a:p>
            <a:pPr>
              <a:defRPr/>
            </a:pPr>
            <a:endParaRPr lang="tr-TR" dirty="0">
              <a:solidFill>
                <a:srgbClr val="FFFFFF"/>
              </a:solidFill>
            </a:endParaRPr>
          </a:p>
        </p:txBody>
      </p:sp>
    </p:spTree>
    <p:extLst>
      <p:ext uri="{BB962C8B-B14F-4D97-AF65-F5344CB8AC3E}">
        <p14:creationId xmlns:p14="http://schemas.microsoft.com/office/powerpoint/2010/main" val="3014030892"/>
      </p:ext>
    </p:extLst>
  </p:cSld>
  <p:clrMapOvr>
    <a:masterClrMapping/>
  </p:clrMapOvr>
  <p:transition/>
</p:sldLayout>
</file>

<file path=ppt/slideLayouts/slideLayout217.xml><?xml version="1.0" encoding="utf-8"?>
<p:sldLayout xmlns:a="http://schemas.openxmlformats.org/drawingml/2006/main" xmlns:r="http://schemas.openxmlformats.org/officeDocument/2006/relationships" xmlns:p="http://schemas.openxmlformats.org/presentationml/2006/main" type="objTx" preserve="1">
  <p:cSld name="Başlıklı İçerik">
    <p:spTree>
      <p:nvGrpSpPr>
        <p:cNvPr id="1" name=""/>
        <p:cNvGrpSpPr/>
        <p:nvPr/>
      </p:nvGrpSpPr>
      <p:grpSpPr>
        <a:xfrm>
          <a:off x="0" y="0"/>
          <a:ext cx="0" cy="0"/>
          <a:chOff x="0" y="0"/>
          <a:chExt cx="0" cy="0"/>
        </a:xfrm>
      </p:grpSpPr>
      <p:sp>
        <p:nvSpPr>
          <p:cNvPr id="2" name="1 Başlık"/>
          <p:cNvSpPr>
            <a:spLocks noGrp="1"/>
          </p:cNvSpPr>
          <p:nvPr>
            <p:ph type="title"/>
          </p:nvPr>
        </p:nvSpPr>
        <p:spPr>
          <a:xfrm>
            <a:off x="457200" y="273050"/>
            <a:ext cx="3008313" cy="1162050"/>
          </a:xfrm>
        </p:spPr>
        <p:txBody>
          <a:bodyPr anchor="b"/>
          <a:lstStyle>
            <a:lvl1pPr algn="l">
              <a:defRPr sz="2000" b="1"/>
            </a:lvl1pPr>
          </a:lstStyle>
          <a:p>
            <a:r>
              <a:rPr lang="tr-TR" smtClean="0"/>
              <a:t>Asıl başlık stili için tıklatın</a:t>
            </a:r>
            <a:endParaRPr lang="tr-TR"/>
          </a:p>
        </p:txBody>
      </p:sp>
      <p:sp>
        <p:nvSpPr>
          <p:cNvPr id="3" name="2 İçerik Yer Tutucusu"/>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3 Metin Yer Tutucusu"/>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3097281099"/>
      </p:ext>
    </p:extLst>
  </p:cSld>
  <p:clrMapOvr>
    <a:masterClrMapping/>
  </p:clrMapOvr>
  <p:transition/>
</p:sldLayout>
</file>

<file path=ppt/slideLayouts/slideLayout218.xml><?xml version="1.0" encoding="utf-8"?>
<p:sldLayout xmlns:a="http://schemas.openxmlformats.org/drawingml/2006/main" xmlns:r="http://schemas.openxmlformats.org/officeDocument/2006/relationships" xmlns:p="http://schemas.openxmlformats.org/presentationml/2006/main" type="picTx" preserve="1">
  <p:cSld name="Başlıklı Resim">
    <p:spTree>
      <p:nvGrpSpPr>
        <p:cNvPr id="1" name=""/>
        <p:cNvGrpSpPr/>
        <p:nvPr/>
      </p:nvGrpSpPr>
      <p:grpSpPr>
        <a:xfrm>
          <a:off x="0" y="0"/>
          <a:ext cx="0" cy="0"/>
          <a:chOff x="0" y="0"/>
          <a:chExt cx="0" cy="0"/>
        </a:xfrm>
      </p:grpSpPr>
      <p:sp>
        <p:nvSpPr>
          <p:cNvPr id="2" name="1 Başlık"/>
          <p:cNvSpPr>
            <a:spLocks noGrp="1"/>
          </p:cNvSpPr>
          <p:nvPr>
            <p:ph type="title"/>
          </p:nvPr>
        </p:nvSpPr>
        <p:spPr>
          <a:xfrm>
            <a:off x="1792288" y="4800600"/>
            <a:ext cx="5486400" cy="566738"/>
          </a:xfrm>
        </p:spPr>
        <p:txBody>
          <a:bodyPr anchor="b"/>
          <a:lstStyle>
            <a:lvl1pPr algn="l">
              <a:defRPr sz="2000" b="1"/>
            </a:lvl1pPr>
          </a:lstStyle>
          <a:p>
            <a:r>
              <a:rPr lang="tr-TR" smtClean="0"/>
              <a:t>Asıl başlık stili için tıklatın</a:t>
            </a:r>
            <a:endParaRPr lang="tr-TR"/>
          </a:p>
        </p:txBody>
      </p:sp>
      <p:sp>
        <p:nvSpPr>
          <p:cNvPr id="3" name="2 Resim Yer Tutucusu"/>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tr-TR" noProof="0" smtClean="0"/>
          </a:p>
        </p:txBody>
      </p:sp>
      <p:sp>
        <p:nvSpPr>
          <p:cNvPr id="4" name="3 Metin Yer Tutucusu"/>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tr-TR" smtClean="0"/>
              <a:t>Asıl metin stillerini düzenlemek için tıklatın</a:t>
            </a:r>
          </a:p>
        </p:txBody>
      </p:sp>
      <p:sp>
        <p:nvSpPr>
          <p:cNvPr id="5"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919506769"/>
      </p:ext>
    </p:extLst>
  </p:cSld>
  <p:clrMapOvr>
    <a:masterClrMapping/>
  </p:clrMapOvr>
  <p:transition/>
</p:sldLayout>
</file>

<file path=ppt/slideLayouts/slideLayout219.xml><?xml version="1.0" encoding="utf-8"?>
<p:sldLayout xmlns:a="http://schemas.openxmlformats.org/drawingml/2006/main" xmlns:r="http://schemas.openxmlformats.org/officeDocument/2006/relationships" xmlns:p="http://schemas.openxmlformats.org/presentationml/2006/main" type="vertTx" preserve="1">
  <p:cSld name="Başlık, Dikey Metin">
    <p:spTree>
      <p:nvGrpSpPr>
        <p:cNvPr id="1" name=""/>
        <p:cNvGrpSpPr/>
        <p:nvPr/>
      </p:nvGrpSpPr>
      <p:grpSpPr>
        <a:xfrm>
          <a:off x="0" y="0"/>
          <a:ext cx="0" cy="0"/>
          <a:chOff x="0" y="0"/>
          <a:chExt cx="0" cy="0"/>
        </a:xfrm>
      </p:grpSpPr>
      <p:sp>
        <p:nvSpPr>
          <p:cNvPr id="2" name="1 Başlık"/>
          <p:cNvSpPr>
            <a:spLocks noGrp="1"/>
          </p:cNvSpPr>
          <p:nvPr>
            <p:ph type="title"/>
          </p:nvPr>
        </p:nvSpPr>
        <p:spPr/>
        <p:txBody>
          <a:bodyPr/>
          <a:lstStyle/>
          <a:p>
            <a:r>
              <a:rPr lang="tr-TR" smtClean="0"/>
              <a:t>Asıl başlık stili için tıklatın</a:t>
            </a:r>
            <a:endParaRPr lang="tr-TR"/>
          </a:p>
        </p:txBody>
      </p:sp>
      <p:sp>
        <p:nvSpPr>
          <p:cNvPr id="3" name="2 Dikey Metin Yer Tutucusu"/>
          <p:cNvSpPr>
            <a:spLocks noGrp="1"/>
          </p:cNvSpPr>
          <p:nvPr>
            <p:ph type="body" orient="vert" idx="1"/>
          </p:nvPr>
        </p:nvSpPr>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228680292"/>
      </p:ext>
    </p:extLst>
  </p:cSld>
  <p:clrMapOvr>
    <a:masterClrMapping/>
  </p:clrMapOvr>
  <p:transition/>
  <p:timing>
    <p:tnLst>
      <p:par>
        <p:cTn id="1" dur="indefinite" restart="never" nodeType="tmRoot"/>
      </p:par>
    </p:tnLst>
  </p:timing>
</p:sldLayout>
</file>

<file path=ppt/slideLayouts/slideLayout220.xml><?xml version="1.0" encoding="utf-8"?>
<p:sldLayout xmlns:a="http://schemas.openxmlformats.org/drawingml/2006/main" xmlns:r="http://schemas.openxmlformats.org/officeDocument/2006/relationships" xmlns:p="http://schemas.openxmlformats.org/presentationml/2006/main" type="vertTitleAndTx" preserve="1">
  <p:cSld name="Dikey Başlık ve Metin">
    <p:spTree>
      <p:nvGrpSpPr>
        <p:cNvPr id="1" name=""/>
        <p:cNvGrpSpPr/>
        <p:nvPr/>
      </p:nvGrpSpPr>
      <p:grpSpPr>
        <a:xfrm>
          <a:off x="0" y="0"/>
          <a:ext cx="0" cy="0"/>
          <a:chOff x="0" y="0"/>
          <a:chExt cx="0" cy="0"/>
        </a:xfrm>
      </p:grpSpPr>
      <p:sp>
        <p:nvSpPr>
          <p:cNvPr id="2" name="1 Dikey Başlık"/>
          <p:cNvSpPr>
            <a:spLocks noGrp="1"/>
          </p:cNvSpPr>
          <p:nvPr>
            <p:ph type="title" orient="vert"/>
          </p:nvPr>
        </p:nvSpPr>
        <p:spPr>
          <a:xfrm>
            <a:off x="6689725" y="411163"/>
            <a:ext cx="2130425" cy="5391150"/>
          </a:xfrm>
        </p:spPr>
        <p:txBody>
          <a:bodyPr vert="eaVert"/>
          <a:lstStyle/>
          <a:p>
            <a:r>
              <a:rPr lang="tr-TR" smtClean="0"/>
              <a:t>Asıl başlık stili için tıklatın</a:t>
            </a:r>
            <a:endParaRPr lang="tr-TR"/>
          </a:p>
        </p:txBody>
      </p:sp>
      <p:sp>
        <p:nvSpPr>
          <p:cNvPr id="3" name="2 Dikey Metin Yer Tutucusu"/>
          <p:cNvSpPr>
            <a:spLocks noGrp="1"/>
          </p:cNvSpPr>
          <p:nvPr>
            <p:ph type="body" orient="vert" idx="1"/>
          </p:nvPr>
        </p:nvSpPr>
        <p:spPr>
          <a:xfrm>
            <a:off x="295275" y="411163"/>
            <a:ext cx="6242050" cy="5391150"/>
          </a:xfrm>
        </p:spPr>
        <p:txBody>
          <a:bodyPr vert="eaVert"/>
          <a:lstStyle/>
          <a:p>
            <a:pPr lvl="0"/>
            <a:r>
              <a:rPr lang="tr-TR" smtClean="0"/>
              <a:t>Asıl metin stillerini düzenlemek için tıklatın</a:t>
            </a:r>
          </a:p>
          <a:p>
            <a:pPr lvl="1"/>
            <a:r>
              <a:rPr lang="tr-TR" smtClean="0"/>
              <a:t>İkinci düzey</a:t>
            </a:r>
          </a:p>
          <a:p>
            <a:pPr lvl="2"/>
            <a:r>
              <a:rPr lang="tr-TR" smtClean="0"/>
              <a:t>Üçüncü düzey</a:t>
            </a:r>
          </a:p>
          <a:p>
            <a:pPr lvl="3"/>
            <a:r>
              <a:rPr lang="tr-TR" smtClean="0"/>
              <a:t>Dördüncü düzey</a:t>
            </a:r>
          </a:p>
          <a:p>
            <a:pPr lvl="4"/>
            <a:r>
              <a:rPr lang="tr-TR" smtClean="0"/>
              <a:t>Beşinci düzey</a:t>
            </a:r>
            <a:endParaRPr lang="tr-TR"/>
          </a:p>
        </p:txBody>
      </p:sp>
      <p:sp>
        <p:nvSpPr>
          <p:cNvPr id="4" name="Rectangle 5"/>
          <p:cNvSpPr>
            <a:spLocks noGrp="1" noChangeArrowheads="1"/>
          </p:cNvSpPr>
          <p:nvPr>
            <p:ph type="ftr" sz="quarter" idx="10"/>
          </p:nvPr>
        </p:nvSpPr>
        <p:spPr>
          <a:ln/>
        </p:spPr>
        <p:txBody>
          <a:bodyPr/>
          <a:lstStyle>
            <a:lvl1pPr>
              <a:defRPr/>
            </a:lvl1pPr>
          </a:lstStyle>
          <a:p>
            <a:pPr>
              <a:defRPr/>
            </a:pPr>
            <a:endParaRPr lang="tr-TR">
              <a:solidFill>
                <a:srgbClr val="FFFFFF"/>
              </a:solidFill>
            </a:endParaRPr>
          </a:p>
        </p:txBody>
      </p:sp>
    </p:spTree>
    <p:extLst>
      <p:ext uri="{BB962C8B-B14F-4D97-AF65-F5344CB8AC3E}">
        <p14:creationId xmlns:p14="http://schemas.microsoft.com/office/powerpoint/2010/main" val="1305592925"/>
      </p:ext>
    </p:extLst>
  </p:cSld>
  <p:clrMapOvr>
    <a:masterClrMapping/>
  </p:clrMapOvr>
  <p:transition/>
  <p:timing>
    <p:tnLst>
      <p:par>
        <p:cTn id="1" dur="indefinite" restart="never" nodeType="tmRoot"/>
      </p:par>
    </p:tn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image" Target="../media/image1.jpeg"/><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image" Target="../media/image2.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0.xml"/><Relationship Id="rId13" Type="http://schemas.openxmlformats.org/officeDocument/2006/relationships/image" Target="../media/image1.jpeg"/><Relationship Id="rId3" Type="http://schemas.openxmlformats.org/officeDocument/2006/relationships/slideLayout" Target="../slideLayouts/slideLayout25.xml"/><Relationship Id="rId7" Type="http://schemas.openxmlformats.org/officeDocument/2006/relationships/slideLayout" Target="../slideLayouts/slideLayout29.xml"/><Relationship Id="rId12" Type="http://schemas.openxmlformats.org/officeDocument/2006/relationships/theme" Target="../theme/theme3.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slideLayout" Target="../slideLayouts/slideLayout33.xml"/><Relationship Id="rId5" Type="http://schemas.openxmlformats.org/officeDocument/2006/relationships/slideLayout" Target="../slideLayouts/slideLayout27.xml"/><Relationship Id="rId10" Type="http://schemas.openxmlformats.org/officeDocument/2006/relationships/slideLayout" Target="../slideLayouts/slideLayout32.xml"/><Relationship Id="rId4" Type="http://schemas.openxmlformats.org/officeDocument/2006/relationships/slideLayout" Target="../slideLayouts/slideLayout26.xml"/><Relationship Id="rId9" Type="http://schemas.openxmlformats.org/officeDocument/2006/relationships/slideLayout" Target="../slideLayouts/slideLayout31.xml"/><Relationship Id="rId14" Type="http://schemas.openxmlformats.org/officeDocument/2006/relationships/image" Target="../media/image2.png"/></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image" Target="../media/image1.jpeg"/><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theme" Target="../theme/theme4.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 Id="rId14" Type="http://schemas.openxmlformats.org/officeDocument/2006/relationships/image" Target="../media/image2.png"/></Relationships>
</file>

<file path=ppt/slideMasters/_rels/slideMaster5.xml.rels><?xml version="1.0" encoding="UTF-8" standalone="yes"?>
<Relationships xmlns="http://schemas.openxmlformats.org/package/2006/relationships"><Relationship Id="rId8" Type="http://schemas.openxmlformats.org/officeDocument/2006/relationships/slideLayout" Target="../slideLayouts/slideLayout52.xml"/><Relationship Id="rId13" Type="http://schemas.openxmlformats.org/officeDocument/2006/relationships/image" Target="../media/image1.jpeg"/><Relationship Id="rId3" Type="http://schemas.openxmlformats.org/officeDocument/2006/relationships/slideLayout" Target="../slideLayouts/slideLayout47.xml"/><Relationship Id="rId7" Type="http://schemas.openxmlformats.org/officeDocument/2006/relationships/slideLayout" Target="../slideLayouts/slideLayout51.xml"/><Relationship Id="rId12" Type="http://schemas.openxmlformats.org/officeDocument/2006/relationships/theme" Target="../theme/theme5.xml"/><Relationship Id="rId2" Type="http://schemas.openxmlformats.org/officeDocument/2006/relationships/slideLayout" Target="../slideLayouts/slideLayout46.xml"/><Relationship Id="rId1" Type="http://schemas.openxmlformats.org/officeDocument/2006/relationships/slideLayout" Target="../slideLayouts/slideLayout45.xml"/><Relationship Id="rId6" Type="http://schemas.openxmlformats.org/officeDocument/2006/relationships/slideLayout" Target="../slideLayouts/slideLayout50.xml"/><Relationship Id="rId11" Type="http://schemas.openxmlformats.org/officeDocument/2006/relationships/slideLayout" Target="../slideLayouts/slideLayout55.xml"/><Relationship Id="rId5" Type="http://schemas.openxmlformats.org/officeDocument/2006/relationships/slideLayout" Target="../slideLayouts/slideLayout49.xml"/><Relationship Id="rId10" Type="http://schemas.openxmlformats.org/officeDocument/2006/relationships/slideLayout" Target="../slideLayouts/slideLayout54.xml"/><Relationship Id="rId4" Type="http://schemas.openxmlformats.org/officeDocument/2006/relationships/slideLayout" Target="../slideLayouts/slideLayout48.xml"/><Relationship Id="rId9" Type="http://schemas.openxmlformats.org/officeDocument/2006/relationships/slideLayout" Target="../slideLayouts/slideLayout53.xml"/><Relationship Id="rId14" Type="http://schemas.openxmlformats.org/officeDocument/2006/relationships/image" Target="../media/image2.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63.xml"/><Relationship Id="rId13" Type="http://schemas.openxmlformats.org/officeDocument/2006/relationships/image" Target="../media/image1.jpeg"/><Relationship Id="rId3" Type="http://schemas.openxmlformats.org/officeDocument/2006/relationships/slideLayout" Target="../slideLayouts/slideLayout58.xml"/><Relationship Id="rId7" Type="http://schemas.openxmlformats.org/officeDocument/2006/relationships/slideLayout" Target="../slideLayouts/slideLayout62.xml"/><Relationship Id="rId12" Type="http://schemas.openxmlformats.org/officeDocument/2006/relationships/theme" Target="../theme/theme6.xml"/><Relationship Id="rId2" Type="http://schemas.openxmlformats.org/officeDocument/2006/relationships/slideLayout" Target="../slideLayouts/slideLayout57.xml"/><Relationship Id="rId1" Type="http://schemas.openxmlformats.org/officeDocument/2006/relationships/slideLayout" Target="../slideLayouts/slideLayout56.xml"/><Relationship Id="rId6" Type="http://schemas.openxmlformats.org/officeDocument/2006/relationships/slideLayout" Target="../slideLayouts/slideLayout61.xml"/><Relationship Id="rId11" Type="http://schemas.openxmlformats.org/officeDocument/2006/relationships/slideLayout" Target="../slideLayouts/slideLayout66.xml"/><Relationship Id="rId5" Type="http://schemas.openxmlformats.org/officeDocument/2006/relationships/slideLayout" Target="../slideLayouts/slideLayout60.xml"/><Relationship Id="rId10" Type="http://schemas.openxmlformats.org/officeDocument/2006/relationships/slideLayout" Target="../slideLayouts/slideLayout65.xml"/><Relationship Id="rId4" Type="http://schemas.openxmlformats.org/officeDocument/2006/relationships/slideLayout" Target="../slideLayouts/slideLayout59.xml"/><Relationship Id="rId9" Type="http://schemas.openxmlformats.org/officeDocument/2006/relationships/slideLayout" Target="../slideLayouts/slideLayout64.xml"/><Relationship Id="rId14" Type="http://schemas.openxmlformats.org/officeDocument/2006/relationships/image" Target="../media/image2.png"/></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74.xml"/><Relationship Id="rId13" Type="http://schemas.openxmlformats.org/officeDocument/2006/relationships/image" Target="../media/image1.jpeg"/><Relationship Id="rId3" Type="http://schemas.openxmlformats.org/officeDocument/2006/relationships/slideLayout" Target="../slideLayouts/slideLayout69.xml"/><Relationship Id="rId7" Type="http://schemas.openxmlformats.org/officeDocument/2006/relationships/slideLayout" Target="../slideLayouts/slideLayout73.xml"/><Relationship Id="rId12" Type="http://schemas.openxmlformats.org/officeDocument/2006/relationships/theme" Target="../theme/theme7.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11" Type="http://schemas.openxmlformats.org/officeDocument/2006/relationships/slideLayout" Target="../slideLayouts/slideLayout77.xml"/><Relationship Id="rId5" Type="http://schemas.openxmlformats.org/officeDocument/2006/relationships/slideLayout" Target="../slideLayouts/slideLayout71.xml"/><Relationship Id="rId10" Type="http://schemas.openxmlformats.org/officeDocument/2006/relationships/slideLayout" Target="../slideLayouts/slideLayout76.xml"/><Relationship Id="rId4" Type="http://schemas.openxmlformats.org/officeDocument/2006/relationships/slideLayout" Target="../slideLayouts/slideLayout70.xml"/><Relationship Id="rId9" Type="http://schemas.openxmlformats.org/officeDocument/2006/relationships/slideLayout" Target="../slideLayouts/slideLayout75.xml"/><Relationship Id="rId14" Type="http://schemas.openxmlformats.org/officeDocument/2006/relationships/image" Target="../media/image2.png"/></Relationships>
</file>

<file path=ppt/slideMasters/_rels/slideMaster8.xml.rels><?xml version="1.0" encoding="UTF-8" standalone="yes"?>
<Relationships xmlns="http://schemas.openxmlformats.org/package/2006/relationships"><Relationship Id="rId8" Type="http://schemas.openxmlformats.org/officeDocument/2006/relationships/slideLayout" Target="../slideLayouts/slideLayout85.xml"/><Relationship Id="rId13" Type="http://schemas.openxmlformats.org/officeDocument/2006/relationships/image" Target="../media/image1.jpeg"/><Relationship Id="rId3" Type="http://schemas.openxmlformats.org/officeDocument/2006/relationships/slideLayout" Target="../slideLayouts/slideLayout80.xml"/><Relationship Id="rId7" Type="http://schemas.openxmlformats.org/officeDocument/2006/relationships/slideLayout" Target="../slideLayouts/slideLayout84.xml"/><Relationship Id="rId12" Type="http://schemas.openxmlformats.org/officeDocument/2006/relationships/theme" Target="../theme/theme8.xml"/><Relationship Id="rId2" Type="http://schemas.openxmlformats.org/officeDocument/2006/relationships/slideLayout" Target="../slideLayouts/slideLayout79.xml"/><Relationship Id="rId1" Type="http://schemas.openxmlformats.org/officeDocument/2006/relationships/slideLayout" Target="../slideLayouts/slideLayout78.xml"/><Relationship Id="rId6" Type="http://schemas.openxmlformats.org/officeDocument/2006/relationships/slideLayout" Target="../slideLayouts/slideLayout83.xml"/><Relationship Id="rId11" Type="http://schemas.openxmlformats.org/officeDocument/2006/relationships/slideLayout" Target="../slideLayouts/slideLayout88.xml"/><Relationship Id="rId5" Type="http://schemas.openxmlformats.org/officeDocument/2006/relationships/slideLayout" Target="../slideLayouts/slideLayout82.xml"/><Relationship Id="rId10" Type="http://schemas.openxmlformats.org/officeDocument/2006/relationships/slideLayout" Target="../slideLayouts/slideLayout87.xml"/><Relationship Id="rId4" Type="http://schemas.openxmlformats.org/officeDocument/2006/relationships/slideLayout" Target="../slideLayouts/slideLayout81.xml"/><Relationship Id="rId9" Type="http://schemas.openxmlformats.org/officeDocument/2006/relationships/slideLayout" Target="../slideLayouts/slideLayout86.xml"/><Relationship Id="rId14" Type="http://schemas.openxmlformats.org/officeDocument/2006/relationships/image" Target="../media/image2.png"/></Relationships>
</file>

<file path=ppt/slideMasters/_rels/slideMaster9.xml.rels><?xml version="1.0" encoding="UTF-8" standalone="yes"?>
<Relationships xmlns="http://schemas.openxmlformats.org/package/2006/relationships"><Relationship Id="rId8" Type="http://schemas.openxmlformats.org/officeDocument/2006/relationships/slideLayout" Target="../slideLayouts/slideLayout96.xml"/><Relationship Id="rId13" Type="http://schemas.openxmlformats.org/officeDocument/2006/relationships/image" Target="../media/image1.jpeg"/><Relationship Id="rId3" Type="http://schemas.openxmlformats.org/officeDocument/2006/relationships/slideLayout" Target="../slideLayouts/slideLayout91.xml"/><Relationship Id="rId7" Type="http://schemas.openxmlformats.org/officeDocument/2006/relationships/slideLayout" Target="../slideLayouts/slideLayout95.xml"/><Relationship Id="rId12" Type="http://schemas.openxmlformats.org/officeDocument/2006/relationships/theme" Target="../theme/theme9.xml"/><Relationship Id="rId2" Type="http://schemas.openxmlformats.org/officeDocument/2006/relationships/slideLayout" Target="../slideLayouts/slideLayout90.xml"/><Relationship Id="rId1" Type="http://schemas.openxmlformats.org/officeDocument/2006/relationships/slideLayout" Target="../slideLayouts/slideLayout89.xml"/><Relationship Id="rId6" Type="http://schemas.openxmlformats.org/officeDocument/2006/relationships/slideLayout" Target="../slideLayouts/slideLayout94.xml"/><Relationship Id="rId11" Type="http://schemas.openxmlformats.org/officeDocument/2006/relationships/slideLayout" Target="../slideLayouts/slideLayout99.xml"/><Relationship Id="rId5" Type="http://schemas.openxmlformats.org/officeDocument/2006/relationships/slideLayout" Target="../slideLayouts/slideLayout93.xml"/><Relationship Id="rId10" Type="http://schemas.openxmlformats.org/officeDocument/2006/relationships/slideLayout" Target="../slideLayouts/slideLayout98.xml"/><Relationship Id="rId4" Type="http://schemas.openxmlformats.org/officeDocument/2006/relationships/slideLayout" Target="../slideLayouts/slideLayout92.xml"/><Relationship Id="rId9" Type="http://schemas.openxmlformats.org/officeDocument/2006/relationships/slideLayout" Target="../slideLayouts/slideLayout97.xml"/><Relationship Id="rId14" Type="http://schemas.openxmlformats.org/officeDocument/2006/relationships/image" Target="../media/image2.pn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107.xml"/><Relationship Id="rId13" Type="http://schemas.openxmlformats.org/officeDocument/2006/relationships/image" Target="../media/image1.jpeg"/><Relationship Id="rId3" Type="http://schemas.openxmlformats.org/officeDocument/2006/relationships/slideLayout" Target="../slideLayouts/slideLayout102.xml"/><Relationship Id="rId7" Type="http://schemas.openxmlformats.org/officeDocument/2006/relationships/slideLayout" Target="../slideLayouts/slideLayout106.xml"/><Relationship Id="rId12" Type="http://schemas.openxmlformats.org/officeDocument/2006/relationships/theme" Target="../theme/theme10.xml"/><Relationship Id="rId2" Type="http://schemas.openxmlformats.org/officeDocument/2006/relationships/slideLayout" Target="../slideLayouts/slideLayout101.xml"/><Relationship Id="rId1" Type="http://schemas.openxmlformats.org/officeDocument/2006/relationships/slideLayout" Target="../slideLayouts/slideLayout100.xml"/><Relationship Id="rId6" Type="http://schemas.openxmlformats.org/officeDocument/2006/relationships/slideLayout" Target="../slideLayouts/slideLayout105.xml"/><Relationship Id="rId11" Type="http://schemas.openxmlformats.org/officeDocument/2006/relationships/slideLayout" Target="../slideLayouts/slideLayout110.xml"/><Relationship Id="rId5" Type="http://schemas.openxmlformats.org/officeDocument/2006/relationships/slideLayout" Target="../slideLayouts/slideLayout104.xml"/><Relationship Id="rId10" Type="http://schemas.openxmlformats.org/officeDocument/2006/relationships/slideLayout" Target="../slideLayouts/slideLayout109.xml"/><Relationship Id="rId4" Type="http://schemas.openxmlformats.org/officeDocument/2006/relationships/slideLayout" Target="../slideLayouts/slideLayout103.xml"/><Relationship Id="rId9" Type="http://schemas.openxmlformats.org/officeDocument/2006/relationships/slideLayout" Target="../slideLayouts/slideLayout108.xml"/><Relationship Id="rId14" Type="http://schemas.openxmlformats.org/officeDocument/2006/relationships/image" Target="../media/image2.png"/></Relationships>
</file>

<file path=ppt/slideMasters/_rels/slideMaster11.xml.rels><?xml version="1.0" encoding="UTF-8" standalone="yes"?>
<Relationships xmlns="http://schemas.openxmlformats.org/package/2006/relationships"><Relationship Id="rId8" Type="http://schemas.openxmlformats.org/officeDocument/2006/relationships/slideLayout" Target="../slideLayouts/slideLayout118.xml"/><Relationship Id="rId13" Type="http://schemas.openxmlformats.org/officeDocument/2006/relationships/image" Target="../media/image1.jpeg"/><Relationship Id="rId3" Type="http://schemas.openxmlformats.org/officeDocument/2006/relationships/slideLayout" Target="../slideLayouts/slideLayout113.xml"/><Relationship Id="rId7" Type="http://schemas.openxmlformats.org/officeDocument/2006/relationships/slideLayout" Target="../slideLayouts/slideLayout117.xml"/><Relationship Id="rId12" Type="http://schemas.openxmlformats.org/officeDocument/2006/relationships/theme" Target="../theme/theme11.xml"/><Relationship Id="rId2" Type="http://schemas.openxmlformats.org/officeDocument/2006/relationships/slideLayout" Target="../slideLayouts/slideLayout112.xml"/><Relationship Id="rId1" Type="http://schemas.openxmlformats.org/officeDocument/2006/relationships/slideLayout" Target="../slideLayouts/slideLayout111.xml"/><Relationship Id="rId6" Type="http://schemas.openxmlformats.org/officeDocument/2006/relationships/slideLayout" Target="../slideLayouts/slideLayout116.xml"/><Relationship Id="rId11" Type="http://schemas.openxmlformats.org/officeDocument/2006/relationships/slideLayout" Target="../slideLayouts/slideLayout121.xml"/><Relationship Id="rId5" Type="http://schemas.openxmlformats.org/officeDocument/2006/relationships/slideLayout" Target="../slideLayouts/slideLayout115.xml"/><Relationship Id="rId10" Type="http://schemas.openxmlformats.org/officeDocument/2006/relationships/slideLayout" Target="../slideLayouts/slideLayout120.xml"/><Relationship Id="rId4" Type="http://schemas.openxmlformats.org/officeDocument/2006/relationships/slideLayout" Target="../slideLayouts/slideLayout114.xml"/><Relationship Id="rId9" Type="http://schemas.openxmlformats.org/officeDocument/2006/relationships/slideLayout" Target="../slideLayouts/slideLayout119.xml"/><Relationship Id="rId14" Type="http://schemas.openxmlformats.org/officeDocument/2006/relationships/image" Target="../media/image2.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129.xml"/><Relationship Id="rId13" Type="http://schemas.openxmlformats.org/officeDocument/2006/relationships/image" Target="../media/image1.jpeg"/><Relationship Id="rId3" Type="http://schemas.openxmlformats.org/officeDocument/2006/relationships/slideLayout" Target="../slideLayouts/slideLayout124.xml"/><Relationship Id="rId7" Type="http://schemas.openxmlformats.org/officeDocument/2006/relationships/slideLayout" Target="../slideLayouts/slideLayout128.xml"/><Relationship Id="rId12" Type="http://schemas.openxmlformats.org/officeDocument/2006/relationships/theme" Target="../theme/theme12.xml"/><Relationship Id="rId2" Type="http://schemas.openxmlformats.org/officeDocument/2006/relationships/slideLayout" Target="../slideLayouts/slideLayout123.xml"/><Relationship Id="rId1" Type="http://schemas.openxmlformats.org/officeDocument/2006/relationships/slideLayout" Target="../slideLayouts/slideLayout122.xml"/><Relationship Id="rId6" Type="http://schemas.openxmlformats.org/officeDocument/2006/relationships/slideLayout" Target="../slideLayouts/slideLayout127.xml"/><Relationship Id="rId11" Type="http://schemas.openxmlformats.org/officeDocument/2006/relationships/slideLayout" Target="../slideLayouts/slideLayout132.xml"/><Relationship Id="rId5" Type="http://schemas.openxmlformats.org/officeDocument/2006/relationships/slideLayout" Target="../slideLayouts/slideLayout126.xml"/><Relationship Id="rId10" Type="http://schemas.openxmlformats.org/officeDocument/2006/relationships/slideLayout" Target="../slideLayouts/slideLayout131.xml"/><Relationship Id="rId4" Type="http://schemas.openxmlformats.org/officeDocument/2006/relationships/slideLayout" Target="../slideLayouts/slideLayout125.xml"/><Relationship Id="rId9" Type="http://schemas.openxmlformats.org/officeDocument/2006/relationships/slideLayout" Target="../slideLayouts/slideLayout130.xml"/><Relationship Id="rId14" Type="http://schemas.openxmlformats.org/officeDocument/2006/relationships/image" Target="../media/image2.png"/></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140.xml"/><Relationship Id="rId13" Type="http://schemas.openxmlformats.org/officeDocument/2006/relationships/image" Target="../media/image1.jpeg"/><Relationship Id="rId3" Type="http://schemas.openxmlformats.org/officeDocument/2006/relationships/slideLayout" Target="../slideLayouts/slideLayout135.xml"/><Relationship Id="rId7" Type="http://schemas.openxmlformats.org/officeDocument/2006/relationships/slideLayout" Target="../slideLayouts/slideLayout139.xml"/><Relationship Id="rId12" Type="http://schemas.openxmlformats.org/officeDocument/2006/relationships/theme" Target="../theme/theme13.xml"/><Relationship Id="rId2" Type="http://schemas.openxmlformats.org/officeDocument/2006/relationships/slideLayout" Target="../slideLayouts/slideLayout134.xml"/><Relationship Id="rId1" Type="http://schemas.openxmlformats.org/officeDocument/2006/relationships/slideLayout" Target="../slideLayouts/slideLayout133.xml"/><Relationship Id="rId6" Type="http://schemas.openxmlformats.org/officeDocument/2006/relationships/slideLayout" Target="../slideLayouts/slideLayout138.xml"/><Relationship Id="rId11" Type="http://schemas.openxmlformats.org/officeDocument/2006/relationships/slideLayout" Target="../slideLayouts/slideLayout143.xml"/><Relationship Id="rId5" Type="http://schemas.openxmlformats.org/officeDocument/2006/relationships/slideLayout" Target="../slideLayouts/slideLayout137.xml"/><Relationship Id="rId10" Type="http://schemas.openxmlformats.org/officeDocument/2006/relationships/slideLayout" Target="../slideLayouts/slideLayout142.xml"/><Relationship Id="rId4" Type="http://schemas.openxmlformats.org/officeDocument/2006/relationships/slideLayout" Target="../slideLayouts/slideLayout136.xml"/><Relationship Id="rId9" Type="http://schemas.openxmlformats.org/officeDocument/2006/relationships/slideLayout" Target="../slideLayouts/slideLayout141.xml"/><Relationship Id="rId14" Type="http://schemas.openxmlformats.org/officeDocument/2006/relationships/image" Target="../media/image2.png"/></Relationships>
</file>

<file path=ppt/slideMasters/_rels/slideMaster14.xml.rels><?xml version="1.0" encoding="UTF-8" standalone="yes"?>
<Relationships xmlns="http://schemas.openxmlformats.org/package/2006/relationships"><Relationship Id="rId8" Type="http://schemas.openxmlformats.org/officeDocument/2006/relationships/slideLayout" Target="../slideLayouts/slideLayout151.xml"/><Relationship Id="rId13" Type="http://schemas.openxmlformats.org/officeDocument/2006/relationships/image" Target="../media/image1.jpeg"/><Relationship Id="rId3" Type="http://schemas.openxmlformats.org/officeDocument/2006/relationships/slideLayout" Target="../slideLayouts/slideLayout146.xml"/><Relationship Id="rId7" Type="http://schemas.openxmlformats.org/officeDocument/2006/relationships/slideLayout" Target="../slideLayouts/slideLayout150.xml"/><Relationship Id="rId12" Type="http://schemas.openxmlformats.org/officeDocument/2006/relationships/theme" Target="../theme/theme14.xml"/><Relationship Id="rId2" Type="http://schemas.openxmlformats.org/officeDocument/2006/relationships/slideLayout" Target="../slideLayouts/slideLayout145.xml"/><Relationship Id="rId1" Type="http://schemas.openxmlformats.org/officeDocument/2006/relationships/slideLayout" Target="../slideLayouts/slideLayout144.xml"/><Relationship Id="rId6" Type="http://schemas.openxmlformats.org/officeDocument/2006/relationships/slideLayout" Target="../slideLayouts/slideLayout149.xml"/><Relationship Id="rId11" Type="http://schemas.openxmlformats.org/officeDocument/2006/relationships/slideLayout" Target="../slideLayouts/slideLayout154.xml"/><Relationship Id="rId5" Type="http://schemas.openxmlformats.org/officeDocument/2006/relationships/slideLayout" Target="../slideLayouts/slideLayout148.xml"/><Relationship Id="rId10" Type="http://schemas.openxmlformats.org/officeDocument/2006/relationships/slideLayout" Target="../slideLayouts/slideLayout153.xml"/><Relationship Id="rId4" Type="http://schemas.openxmlformats.org/officeDocument/2006/relationships/slideLayout" Target="../slideLayouts/slideLayout147.xml"/><Relationship Id="rId9" Type="http://schemas.openxmlformats.org/officeDocument/2006/relationships/slideLayout" Target="../slideLayouts/slideLayout152.xml"/><Relationship Id="rId14" Type="http://schemas.openxmlformats.org/officeDocument/2006/relationships/image" Target="../media/image2.png"/></Relationships>
</file>

<file path=ppt/slideMasters/_rels/slideMaster15.xml.rels><?xml version="1.0" encoding="UTF-8" standalone="yes"?>
<Relationships xmlns="http://schemas.openxmlformats.org/package/2006/relationships"><Relationship Id="rId8" Type="http://schemas.openxmlformats.org/officeDocument/2006/relationships/slideLayout" Target="../slideLayouts/slideLayout162.xml"/><Relationship Id="rId13" Type="http://schemas.openxmlformats.org/officeDocument/2006/relationships/image" Target="../media/image1.jpeg"/><Relationship Id="rId3" Type="http://schemas.openxmlformats.org/officeDocument/2006/relationships/slideLayout" Target="../slideLayouts/slideLayout157.xml"/><Relationship Id="rId7" Type="http://schemas.openxmlformats.org/officeDocument/2006/relationships/slideLayout" Target="../slideLayouts/slideLayout161.xml"/><Relationship Id="rId12" Type="http://schemas.openxmlformats.org/officeDocument/2006/relationships/theme" Target="../theme/theme15.xml"/><Relationship Id="rId2" Type="http://schemas.openxmlformats.org/officeDocument/2006/relationships/slideLayout" Target="../slideLayouts/slideLayout156.xml"/><Relationship Id="rId1" Type="http://schemas.openxmlformats.org/officeDocument/2006/relationships/slideLayout" Target="../slideLayouts/slideLayout155.xml"/><Relationship Id="rId6" Type="http://schemas.openxmlformats.org/officeDocument/2006/relationships/slideLayout" Target="../slideLayouts/slideLayout160.xml"/><Relationship Id="rId11" Type="http://schemas.openxmlformats.org/officeDocument/2006/relationships/slideLayout" Target="../slideLayouts/slideLayout165.xml"/><Relationship Id="rId5" Type="http://schemas.openxmlformats.org/officeDocument/2006/relationships/slideLayout" Target="../slideLayouts/slideLayout159.xml"/><Relationship Id="rId10" Type="http://schemas.openxmlformats.org/officeDocument/2006/relationships/slideLayout" Target="../slideLayouts/slideLayout164.xml"/><Relationship Id="rId4" Type="http://schemas.openxmlformats.org/officeDocument/2006/relationships/slideLayout" Target="../slideLayouts/slideLayout158.xml"/><Relationship Id="rId9" Type="http://schemas.openxmlformats.org/officeDocument/2006/relationships/slideLayout" Target="../slideLayouts/slideLayout163.xml"/><Relationship Id="rId14" Type="http://schemas.openxmlformats.org/officeDocument/2006/relationships/image" Target="../media/image2.png"/></Relationships>
</file>

<file path=ppt/slideMasters/_rels/slideMaster16.xml.rels><?xml version="1.0" encoding="UTF-8" standalone="yes"?>
<Relationships xmlns="http://schemas.openxmlformats.org/package/2006/relationships"><Relationship Id="rId8" Type="http://schemas.openxmlformats.org/officeDocument/2006/relationships/slideLayout" Target="../slideLayouts/slideLayout173.xml"/><Relationship Id="rId13" Type="http://schemas.openxmlformats.org/officeDocument/2006/relationships/image" Target="../media/image1.jpeg"/><Relationship Id="rId3" Type="http://schemas.openxmlformats.org/officeDocument/2006/relationships/slideLayout" Target="../slideLayouts/slideLayout168.xml"/><Relationship Id="rId7" Type="http://schemas.openxmlformats.org/officeDocument/2006/relationships/slideLayout" Target="../slideLayouts/slideLayout172.xml"/><Relationship Id="rId12" Type="http://schemas.openxmlformats.org/officeDocument/2006/relationships/theme" Target="../theme/theme16.xml"/><Relationship Id="rId2" Type="http://schemas.openxmlformats.org/officeDocument/2006/relationships/slideLayout" Target="../slideLayouts/slideLayout167.xml"/><Relationship Id="rId1" Type="http://schemas.openxmlformats.org/officeDocument/2006/relationships/slideLayout" Target="../slideLayouts/slideLayout166.xml"/><Relationship Id="rId6" Type="http://schemas.openxmlformats.org/officeDocument/2006/relationships/slideLayout" Target="../slideLayouts/slideLayout171.xml"/><Relationship Id="rId11" Type="http://schemas.openxmlformats.org/officeDocument/2006/relationships/slideLayout" Target="../slideLayouts/slideLayout176.xml"/><Relationship Id="rId5" Type="http://schemas.openxmlformats.org/officeDocument/2006/relationships/slideLayout" Target="../slideLayouts/slideLayout170.xml"/><Relationship Id="rId10" Type="http://schemas.openxmlformats.org/officeDocument/2006/relationships/slideLayout" Target="../slideLayouts/slideLayout175.xml"/><Relationship Id="rId4" Type="http://schemas.openxmlformats.org/officeDocument/2006/relationships/slideLayout" Target="../slideLayouts/slideLayout169.xml"/><Relationship Id="rId9" Type="http://schemas.openxmlformats.org/officeDocument/2006/relationships/slideLayout" Target="../slideLayouts/slideLayout174.xml"/><Relationship Id="rId14" Type="http://schemas.openxmlformats.org/officeDocument/2006/relationships/image" Target="../media/image2.png"/></Relationships>
</file>

<file path=ppt/slideMasters/_rels/slideMaster17.xml.rels><?xml version="1.0" encoding="UTF-8" standalone="yes"?>
<Relationships xmlns="http://schemas.openxmlformats.org/package/2006/relationships"><Relationship Id="rId8" Type="http://schemas.openxmlformats.org/officeDocument/2006/relationships/slideLayout" Target="../slideLayouts/slideLayout184.xml"/><Relationship Id="rId13" Type="http://schemas.openxmlformats.org/officeDocument/2006/relationships/image" Target="../media/image1.jpeg"/><Relationship Id="rId3" Type="http://schemas.openxmlformats.org/officeDocument/2006/relationships/slideLayout" Target="../slideLayouts/slideLayout179.xml"/><Relationship Id="rId7" Type="http://schemas.openxmlformats.org/officeDocument/2006/relationships/slideLayout" Target="../slideLayouts/slideLayout183.xml"/><Relationship Id="rId12" Type="http://schemas.openxmlformats.org/officeDocument/2006/relationships/theme" Target="../theme/theme17.xml"/><Relationship Id="rId2" Type="http://schemas.openxmlformats.org/officeDocument/2006/relationships/slideLayout" Target="../slideLayouts/slideLayout178.xml"/><Relationship Id="rId1" Type="http://schemas.openxmlformats.org/officeDocument/2006/relationships/slideLayout" Target="../slideLayouts/slideLayout177.xml"/><Relationship Id="rId6" Type="http://schemas.openxmlformats.org/officeDocument/2006/relationships/slideLayout" Target="../slideLayouts/slideLayout182.xml"/><Relationship Id="rId11" Type="http://schemas.openxmlformats.org/officeDocument/2006/relationships/slideLayout" Target="../slideLayouts/slideLayout187.xml"/><Relationship Id="rId5" Type="http://schemas.openxmlformats.org/officeDocument/2006/relationships/slideLayout" Target="../slideLayouts/slideLayout181.xml"/><Relationship Id="rId10" Type="http://schemas.openxmlformats.org/officeDocument/2006/relationships/slideLayout" Target="../slideLayouts/slideLayout186.xml"/><Relationship Id="rId4" Type="http://schemas.openxmlformats.org/officeDocument/2006/relationships/slideLayout" Target="../slideLayouts/slideLayout180.xml"/><Relationship Id="rId9" Type="http://schemas.openxmlformats.org/officeDocument/2006/relationships/slideLayout" Target="../slideLayouts/slideLayout185.xml"/><Relationship Id="rId14" Type="http://schemas.openxmlformats.org/officeDocument/2006/relationships/image" Target="../media/image2.png"/></Relationships>
</file>

<file path=ppt/slideMasters/_rels/slideMaster18.xml.rels><?xml version="1.0" encoding="UTF-8" standalone="yes"?>
<Relationships xmlns="http://schemas.openxmlformats.org/package/2006/relationships"><Relationship Id="rId8" Type="http://schemas.openxmlformats.org/officeDocument/2006/relationships/slideLayout" Target="../slideLayouts/slideLayout195.xml"/><Relationship Id="rId13" Type="http://schemas.openxmlformats.org/officeDocument/2006/relationships/image" Target="../media/image1.jpeg"/><Relationship Id="rId3" Type="http://schemas.openxmlformats.org/officeDocument/2006/relationships/slideLayout" Target="../slideLayouts/slideLayout190.xml"/><Relationship Id="rId7" Type="http://schemas.openxmlformats.org/officeDocument/2006/relationships/slideLayout" Target="../slideLayouts/slideLayout194.xml"/><Relationship Id="rId12" Type="http://schemas.openxmlformats.org/officeDocument/2006/relationships/theme" Target="../theme/theme18.xml"/><Relationship Id="rId2" Type="http://schemas.openxmlformats.org/officeDocument/2006/relationships/slideLayout" Target="../slideLayouts/slideLayout189.xml"/><Relationship Id="rId1" Type="http://schemas.openxmlformats.org/officeDocument/2006/relationships/slideLayout" Target="../slideLayouts/slideLayout188.xml"/><Relationship Id="rId6" Type="http://schemas.openxmlformats.org/officeDocument/2006/relationships/slideLayout" Target="../slideLayouts/slideLayout193.xml"/><Relationship Id="rId11" Type="http://schemas.openxmlformats.org/officeDocument/2006/relationships/slideLayout" Target="../slideLayouts/slideLayout198.xml"/><Relationship Id="rId5" Type="http://schemas.openxmlformats.org/officeDocument/2006/relationships/slideLayout" Target="../slideLayouts/slideLayout192.xml"/><Relationship Id="rId10" Type="http://schemas.openxmlformats.org/officeDocument/2006/relationships/slideLayout" Target="../slideLayouts/slideLayout197.xml"/><Relationship Id="rId4" Type="http://schemas.openxmlformats.org/officeDocument/2006/relationships/slideLayout" Target="../slideLayouts/slideLayout191.xml"/><Relationship Id="rId9" Type="http://schemas.openxmlformats.org/officeDocument/2006/relationships/slideLayout" Target="../slideLayouts/slideLayout196.xml"/><Relationship Id="rId14" Type="http://schemas.openxmlformats.org/officeDocument/2006/relationships/image" Target="../media/image2.png"/></Relationships>
</file>

<file path=ppt/slideMasters/_rels/slideMaster19.xml.rels><?xml version="1.0" encoding="UTF-8" standalone="yes"?>
<Relationships xmlns="http://schemas.openxmlformats.org/package/2006/relationships"><Relationship Id="rId8" Type="http://schemas.openxmlformats.org/officeDocument/2006/relationships/slideLayout" Target="../slideLayouts/slideLayout206.xml"/><Relationship Id="rId13" Type="http://schemas.openxmlformats.org/officeDocument/2006/relationships/image" Target="../media/image1.jpeg"/><Relationship Id="rId3" Type="http://schemas.openxmlformats.org/officeDocument/2006/relationships/slideLayout" Target="../slideLayouts/slideLayout201.xml"/><Relationship Id="rId7" Type="http://schemas.openxmlformats.org/officeDocument/2006/relationships/slideLayout" Target="../slideLayouts/slideLayout205.xml"/><Relationship Id="rId12" Type="http://schemas.openxmlformats.org/officeDocument/2006/relationships/theme" Target="../theme/theme19.xml"/><Relationship Id="rId2" Type="http://schemas.openxmlformats.org/officeDocument/2006/relationships/slideLayout" Target="../slideLayouts/slideLayout200.xml"/><Relationship Id="rId1" Type="http://schemas.openxmlformats.org/officeDocument/2006/relationships/slideLayout" Target="../slideLayouts/slideLayout199.xml"/><Relationship Id="rId6" Type="http://schemas.openxmlformats.org/officeDocument/2006/relationships/slideLayout" Target="../slideLayouts/slideLayout204.xml"/><Relationship Id="rId11" Type="http://schemas.openxmlformats.org/officeDocument/2006/relationships/slideLayout" Target="../slideLayouts/slideLayout209.xml"/><Relationship Id="rId5" Type="http://schemas.openxmlformats.org/officeDocument/2006/relationships/slideLayout" Target="../slideLayouts/slideLayout203.xml"/><Relationship Id="rId10" Type="http://schemas.openxmlformats.org/officeDocument/2006/relationships/slideLayout" Target="../slideLayouts/slideLayout208.xml"/><Relationship Id="rId4" Type="http://schemas.openxmlformats.org/officeDocument/2006/relationships/slideLayout" Target="../slideLayouts/slideLayout202.xml"/><Relationship Id="rId9" Type="http://schemas.openxmlformats.org/officeDocument/2006/relationships/slideLayout" Target="../slideLayouts/slideLayout207.xml"/><Relationship Id="rId14" Type="http://schemas.openxmlformats.org/officeDocument/2006/relationships/image" Target="../media/image2.png"/></Relationships>
</file>

<file path=ppt/slideMasters/_rels/slideMaster20.xml.rels><?xml version="1.0" encoding="UTF-8" standalone="yes"?>
<Relationships xmlns="http://schemas.openxmlformats.org/package/2006/relationships"><Relationship Id="rId8" Type="http://schemas.openxmlformats.org/officeDocument/2006/relationships/slideLayout" Target="../slideLayouts/slideLayout217.xml"/><Relationship Id="rId13" Type="http://schemas.openxmlformats.org/officeDocument/2006/relationships/image" Target="../media/image1.jpeg"/><Relationship Id="rId3" Type="http://schemas.openxmlformats.org/officeDocument/2006/relationships/slideLayout" Target="../slideLayouts/slideLayout212.xml"/><Relationship Id="rId7" Type="http://schemas.openxmlformats.org/officeDocument/2006/relationships/slideLayout" Target="../slideLayouts/slideLayout216.xml"/><Relationship Id="rId12" Type="http://schemas.openxmlformats.org/officeDocument/2006/relationships/theme" Target="../theme/theme20.xml"/><Relationship Id="rId2" Type="http://schemas.openxmlformats.org/officeDocument/2006/relationships/slideLayout" Target="../slideLayouts/slideLayout211.xml"/><Relationship Id="rId1" Type="http://schemas.openxmlformats.org/officeDocument/2006/relationships/slideLayout" Target="../slideLayouts/slideLayout210.xml"/><Relationship Id="rId6" Type="http://schemas.openxmlformats.org/officeDocument/2006/relationships/slideLayout" Target="../slideLayouts/slideLayout215.xml"/><Relationship Id="rId11" Type="http://schemas.openxmlformats.org/officeDocument/2006/relationships/slideLayout" Target="../slideLayouts/slideLayout220.xml"/><Relationship Id="rId5" Type="http://schemas.openxmlformats.org/officeDocument/2006/relationships/slideLayout" Target="../slideLayouts/slideLayout214.xml"/><Relationship Id="rId10" Type="http://schemas.openxmlformats.org/officeDocument/2006/relationships/slideLayout" Target="../slideLayouts/slideLayout219.xml"/><Relationship Id="rId4" Type="http://schemas.openxmlformats.org/officeDocument/2006/relationships/slideLayout" Target="../slideLayouts/slideLayout213.xml"/><Relationship Id="rId9" Type="http://schemas.openxmlformats.org/officeDocument/2006/relationships/slideLayout" Target="../slideLayouts/slideLayout218.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latin typeface="Arial" pitchFamily="34" charset="0"/>
                <a:cs typeface="Arial" pitchFamily="34" charset="0"/>
              </a:rPr>
              <a:t>Page </a:t>
            </a:r>
            <a:r>
              <a:rPr lang="de-DE" sz="1000">
                <a:latin typeface="Arial" pitchFamily="34" charset="0"/>
                <a:cs typeface="Arial" pitchFamily="34" charset="0"/>
                <a:sym typeface="Wingdings" pitchFamily="2" charset="2"/>
              </a:rPr>
              <a:t></a:t>
            </a:r>
            <a:r>
              <a:rPr lang="de-DE" sz="1000">
                <a:latin typeface="Arial" pitchFamily="34" charset="0"/>
                <a:cs typeface="Arial" pitchFamily="34" charset="0"/>
              </a:rPr>
              <a:t> </a:t>
            </a:r>
            <a:fld id="{CF825FEF-9EFF-427A-BA79-FFBBF98227EB}" type="slidenum">
              <a:rPr lang="de-DE" sz="1000">
                <a:latin typeface="Arial" pitchFamily="34" charset="0"/>
                <a:cs typeface="Arial" pitchFamily="34" charset="0"/>
              </a:rPr>
              <a:pPr>
                <a:defRPr/>
              </a:pPr>
              <a:t>‹#›</a:t>
            </a:fld>
            <a:endParaRPr lang="de-DE" sz="1000">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cSld>
  <p:clrMap bg1="lt1" tx1="dk1" bg2="lt2" tx2="dk2" accent1="accent1" accent2="accent2" accent3="accent3" accent4="accent4" accent5="accent5" accent6="accent6" hlink="hlink" folHlink="folHlink"/>
  <p:sldLayoutIdLst>
    <p:sldLayoutId id="2147483695" r:id="rId1"/>
    <p:sldLayoutId id="2147483684" r:id="rId2"/>
    <p:sldLayoutId id="2147483685" r:id="rId3"/>
    <p:sldLayoutId id="2147483686" r:id="rId4"/>
    <p:sldLayoutId id="2147483687" r:id="rId5"/>
    <p:sldLayoutId id="2147483688" r:id="rId6"/>
    <p:sldLayoutId id="2147483689" r:id="rId7"/>
    <p:sldLayoutId id="2147483690" r:id="rId8"/>
    <p:sldLayoutId id="2147483691" r:id="rId9"/>
    <p:sldLayoutId id="2147483692" r:id="rId10"/>
    <p:sldLayoutId id="2147483693"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1556504637"/>
      </p:ext>
    </p:extLst>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955163147"/>
      </p:ext>
    </p:extLst>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78260010"/>
      </p:ext>
    </p:extLst>
  </p:cSld>
  <p:clrMap bg1="lt1" tx1="dk1" bg2="lt2" tx2="dk2" accent1="accent1" accent2="accent2" accent3="accent3" accent4="accent4" accent5="accent5" accent6="accent6" hlink="hlink" folHlink="folHlink"/>
  <p:sldLayoutIdLst>
    <p:sldLayoutId id="2147483781" r:id="rId1"/>
    <p:sldLayoutId id="2147483782" r:id="rId2"/>
    <p:sldLayoutId id="2147483783" r:id="rId3"/>
    <p:sldLayoutId id="2147483784" r:id="rId4"/>
    <p:sldLayoutId id="2147483785" r:id="rId5"/>
    <p:sldLayoutId id="2147483786" r:id="rId6"/>
    <p:sldLayoutId id="2147483787" r:id="rId7"/>
    <p:sldLayoutId id="2147483788" r:id="rId8"/>
    <p:sldLayoutId id="2147483789" r:id="rId9"/>
    <p:sldLayoutId id="2147483790" r:id="rId10"/>
    <p:sldLayoutId id="2147483791"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253060889"/>
      </p:ext>
    </p:extLst>
  </p:cSld>
  <p:clrMap bg1="lt1" tx1="dk1" bg2="lt2" tx2="dk2" accent1="accent1" accent2="accent2" accent3="accent3" accent4="accent4" accent5="accent5" accent6="accent6" hlink="hlink" folHlink="folHlink"/>
  <p:sldLayoutIdLst>
    <p:sldLayoutId id="2147483793" r:id="rId1"/>
    <p:sldLayoutId id="2147483794" r:id="rId2"/>
    <p:sldLayoutId id="2147483795" r:id="rId3"/>
    <p:sldLayoutId id="2147483796" r:id="rId4"/>
    <p:sldLayoutId id="2147483797" r:id="rId5"/>
    <p:sldLayoutId id="2147483798" r:id="rId6"/>
    <p:sldLayoutId id="2147483799" r:id="rId7"/>
    <p:sldLayoutId id="2147483800" r:id="rId8"/>
    <p:sldLayoutId id="2147483801" r:id="rId9"/>
    <p:sldLayoutId id="2147483802" r:id="rId10"/>
    <p:sldLayoutId id="2147483803" r:id="rId11"/>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817" r:id="rId1"/>
    <p:sldLayoutId id="2147483818" r:id="rId2"/>
    <p:sldLayoutId id="2147483819" r:id="rId3"/>
    <p:sldLayoutId id="2147483820" r:id="rId4"/>
    <p:sldLayoutId id="2147483821" r:id="rId5"/>
    <p:sldLayoutId id="2147483822" r:id="rId6"/>
    <p:sldLayoutId id="2147483823" r:id="rId7"/>
    <p:sldLayoutId id="2147483824" r:id="rId8"/>
    <p:sldLayoutId id="2147483825" r:id="rId9"/>
    <p:sldLayoutId id="2147483826" r:id="rId10"/>
    <p:sldLayoutId id="2147483827"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829" r:id="rId1"/>
    <p:sldLayoutId id="2147483830" r:id="rId2"/>
    <p:sldLayoutId id="2147483831" r:id="rId3"/>
    <p:sldLayoutId id="2147483832" r:id="rId4"/>
    <p:sldLayoutId id="2147483833" r:id="rId5"/>
    <p:sldLayoutId id="2147483834" r:id="rId6"/>
    <p:sldLayoutId id="2147483835" r:id="rId7"/>
    <p:sldLayoutId id="2147483836" r:id="rId8"/>
    <p:sldLayoutId id="2147483837" r:id="rId9"/>
    <p:sldLayoutId id="2147483838" r:id="rId10"/>
    <p:sldLayoutId id="2147483839"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841" r:id="rId1"/>
    <p:sldLayoutId id="2147483842" r:id="rId2"/>
    <p:sldLayoutId id="2147483843" r:id="rId3"/>
    <p:sldLayoutId id="2147483844" r:id="rId4"/>
    <p:sldLayoutId id="2147483845" r:id="rId5"/>
    <p:sldLayoutId id="2147483846" r:id="rId6"/>
    <p:sldLayoutId id="2147483847" r:id="rId7"/>
    <p:sldLayoutId id="2147483848" r:id="rId8"/>
    <p:sldLayoutId id="2147483849" r:id="rId9"/>
    <p:sldLayoutId id="2147483850" r:id="rId10"/>
    <p:sldLayoutId id="2147483851"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865" r:id="rId1"/>
    <p:sldLayoutId id="2147483866" r:id="rId2"/>
    <p:sldLayoutId id="2147483867" r:id="rId3"/>
    <p:sldLayoutId id="2147483868" r:id="rId4"/>
    <p:sldLayoutId id="2147483869" r:id="rId5"/>
    <p:sldLayoutId id="2147483870" r:id="rId6"/>
    <p:sldLayoutId id="2147483871" r:id="rId7"/>
    <p:sldLayoutId id="2147483872" r:id="rId8"/>
    <p:sldLayoutId id="2147483873" r:id="rId9"/>
    <p:sldLayoutId id="2147483874" r:id="rId10"/>
    <p:sldLayoutId id="2147483875"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889" r:id="rId1"/>
    <p:sldLayoutId id="2147483890" r:id="rId2"/>
    <p:sldLayoutId id="2147483891" r:id="rId3"/>
    <p:sldLayoutId id="2147483892" r:id="rId4"/>
    <p:sldLayoutId id="2147483893" r:id="rId5"/>
    <p:sldLayoutId id="2147483894" r:id="rId6"/>
    <p:sldLayoutId id="2147483895" r:id="rId7"/>
    <p:sldLayoutId id="2147483896" r:id="rId8"/>
    <p:sldLayoutId id="2147483897" r:id="rId9"/>
    <p:sldLayoutId id="2147483898" r:id="rId10"/>
    <p:sldLayoutId id="2147483899"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01" r:id="rId1"/>
    <p:sldLayoutId id="2147483902" r:id="rId2"/>
    <p:sldLayoutId id="2147483903" r:id="rId3"/>
    <p:sldLayoutId id="2147483904" r:id="rId4"/>
    <p:sldLayoutId id="2147483905" r:id="rId5"/>
    <p:sldLayoutId id="2147483906" r:id="rId6"/>
    <p:sldLayoutId id="2147483907" r:id="rId7"/>
    <p:sldLayoutId id="2147483908" r:id="rId8"/>
    <p:sldLayoutId id="2147483909" r:id="rId9"/>
    <p:sldLayoutId id="2147483910" r:id="rId10"/>
    <p:sldLayoutId id="2147483911"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13" r:id="rId1"/>
    <p:sldLayoutId id="2147483914" r:id="rId2"/>
    <p:sldLayoutId id="2147483915" r:id="rId3"/>
    <p:sldLayoutId id="2147483916" r:id="rId4"/>
    <p:sldLayoutId id="2147483917" r:id="rId5"/>
    <p:sldLayoutId id="2147483918" r:id="rId6"/>
    <p:sldLayoutId id="2147483919" r:id="rId7"/>
    <p:sldLayoutId id="2147483920" r:id="rId8"/>
    <p:sldLayoutId id="2147483921" r:id="rId9"/>
    <p:sldLayoutId id="2147483922" r:id="rId10"/>
    <p:sldLayoutId id="2147483923"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4.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25" r:id="rId1"/>
    <p:sldLayoutId id="2147483926" r:id="rId2"/>
    <p:sldLayoutId id="2147483927" r:id="rId3"/>
    <p:sldLayoutId id="2147483928" r:id="rId4"/>
    <p:sldLayoutId id="2147483929" r:id="rId5"/>
    <p:sldLayoutId id="2147483930" r:id="rId6"/>
    <p:sldLayoutId id="2147483931" r:id="rId7"/>
    <p:sldLayoutId id="2147483932" r:id="rId8"/>
    <p:sldLayoutId id="2147483933" r:id="rId9"/>
    <p:sldLayoutId id="2147483934" r:id="rId10"/>
    <p:sldLayoutId id="2147483935"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5.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37" r:id="rId1"/>
    <p:sldLayoutId id="2147483938" r:id="rId2"/>
    <p:sldLayoutId id="2147483939" r:id="rId3"/>
    <p:sldLayoutId id="2147483940" r:id="rId4"/>
    <p:sldLayoutId id="2147483941" r:id="rId5"/>
    <p:sldLayoutId id="2147483942" r:id="rId6"/>
    <p:sldLayoutId id="2147483943" r:id="rId7"/>
    <p:sldLayoutId id="2147483944" r:id="rId8"/>
    <p:sldLayoutId id="2147483945" r:id="rId9"/>
    <p:sldLayoutId id="2147483946" r:id="rId10"/>
    <p:sldLayoutId id="2147483947"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6.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49" r:id="rId1"/>
    <p:sldLayoutId id="2147483950" r:id="rId2"/>
    <p:sldLayoutId id="2147483951" r:id="rId3"/>
    <p:sldLayoutId id="2147483952" r:id="rId4"/>
    <p:sldLayoutId id="2147483953" r:id="rId5"/>
    <p:sldLayoutId id="2147483954" r:id="rId6"/>
    <p:sldLayoutId id="2147483955" r:id="rId7"/>
    <p:sldLayoutId id="2147483956" r:id="rId8"/>
    <p:sldLayoutId id="2147483957" r:id="rId9"/>
    <p:sldLayoutId id="2147483958" r:id="rId10"/>
    <p:sldLayoutId id="2147483959"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7.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8.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677689234"/>
      </p:ext>
    </p:extLst>
  </p:cSld>
  <p:clrMap bg1="lt1" tx1="dk1" bg2="lt2" tx2="dk2" accent1="accent1" accent2="accent2" accent3="accent3" accent4="accent4" accent5="accent5" accent6="accent6" hlink="hlink" folHlink="folHlink"/>
  <p:sldLayoutIdLst>
    <p:sldLayoutId id="2147483997" r:id="rId1"/>
    <p:sldLayoutId id="2147483998" r:id="rId2"/>
    <p:sldLayoutId id="2147483999" r:id="rId3"/>
    <p:sldLayoutId id="2147484000" r:id="rId4"/>
    <p:sldLayoutId id="2147484001" r:id="rId5"/>
    <p:sldLayoutId id="2147484002" r:id="rId6"/>
    <p:sldLayoutId id="2147484003" r:id="rId7"/>
    <p:sldLayoutId id="2147484004" r:id="rId8"/>
    <p:sldLayoutId id="2147484005" r:id="rId9"/>
    <p:sldLayoutId id="2147484006" r:id="rId10"/>
    <p:sldLayoutId id="2147484007"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19.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3663158573"/>
      </p:ext>
    </p:extLst>
  </p:cSld>
  <p:clrMap bg1="lt1" tx1="dk1" bg2="lt2" tx2="dk2" accent1="accent1" accent2="accent2" accent3="accent3" accent4="accent4" accent5="accent5" accent6="accent6" hlink="hlink" folHlink="folHlink"/>
  <p:sldLayoutIdLst>
    <p:sldLayoutId id="2147484009" r:id="rId1"/>
    <p:sldLayoutId id="2147484010" r:id="rId2"/>
    <p:sldLayoutId id="2147484011" r:id="rId3"/>
    <p:sldLayoutId id="2147484012" r:id="rId4"/>
    <p:sldLayoutId id="2147484013" r:id="rId5"/>
    <p:sldLayoutId id="2147484014" r:id="rId6"/>
    <p:sldLayoutId id="2147484015" r:id="rId7"/>
    <p:sldLayoutId id="2147484016" r:id="rId8"/>
    <p:sldLayoutId id="2147484017" r:id="rId9"/>
    <p:sldLayoutId id="2147484018" r:id="rId10"/>
    <p:sldLayoutId id="2147484019"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0.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4098" name="Rectangle 3"/>
          <p:cNvSpPr>
            <a:spLocks noGrp="1" noChangeArrowheads="1"/>
          </p:cNvSpPr>
          <p:nvPr>
            <p:ph type="body" idx="1"/>
          </p:nvPr>
        </p:nvSpPr>
        <p:spPr bwMode="auto">
          <a:xfrm>
            <a:off x="295275" y="1489075"/>
            <a:ext cx="8524875" cy="4313238"/>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p>
        </p:txBody>
      </p:sp>
      <p:sp>
        <p:nvSpPr>
          <p:cNvPr id="339971" name="Rectangle 5"/>
          <p:cNvSpPr>
            <a:spLocks noGrp="1" noChangeArrowheads="1"/>
          </p:cNvSpPr>
          <p:nvPr>
            <p:ph type="ftr" sz="quarter" idx="3"/>
          </p:nvPr>
        </p:nvSpPr>
        <p:spPr bwMode="gray">
          <a:xfrm>
            <a:off x="3124200" y="6365875"/>
            <a:ext cx="2895600" cy="2476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lvl1pPr algn="ctr">
              <a:defRPr sz="1000" noProof="1" smtClean="0">
                <a:solidFill>
                  <a:schemeClr val="bg1"/>
                </a:solidFill>
                <a:latin typeface="Arial" pitchFamily="34" charset="0"/>
                <a:cs typeface="Arial" pitchFamily="34" charset="0"/>
              </a:defRPr>
            </a:lvl1pPr>
          </a:lstStyle>
          <a:p>
            <a:pPr>
              <a:defRPr/>
            </a:pPr>
            <a:endParaRPr lang="tr-TR">
              <a:solidFill>
                <a:srgbClr val="FFFFFF"/>
              </a:solidFill>
            </a:endParaRPr>
          </a:p>
        </p:txBody>
      </p:sp>
      <p:sp>
        <p:nvSpPr>
          <p:cNvPr id="4100" name="Rectangle 7"/>
          <p:cNvSpPr>
            <a:spLocks noGrp="1" noChangeArrowheads="1"/>
          </p:cNvSpPr>
          <p:nvPr>
            <p:ph type="title"/>
          </p:nvPr>
        </p:nvSpPr>
        <p:spPr bwMode="gray">
          <a:xfrm>
            <a:off x="300038" y="411163"/>
            <a:ext cx="8520112" cy="647700"/>
          </a:xfrm>
          <a:prstGeom prst="rect">
            <a:avLst/>
          </a:prstGeom>
          <a:noFill/>
          <a:ln w="9525">
            <a:noFill/>
            <a:miter lim="800000"/>
            <a:headEnd/>
            <a:tailEnd/>
          </a:ln>
        </p:spPr>
        <p:txBody>
          <a:bodyPr vert="horz" wrap="square" lIns="0" tIns="45720" rIns="0" bIns="45720" numCol="1" anchor="t" anchorCtr="0" compatLnSpc="1">
            <a:prstTxWarp prst="textNoShape">
              <a:avLst/>
            </a:prstTxWarp>
          </a:bodyPr>
          <a:lstStyle/>
          <a:p>
            <a:pPr lvl="0"/>
            <a:r>
              <a:rPr lang="de-DE" smtClean="0"/>
              <a:t>Klicken Sie, um das Titelformat zu bearbeiten</a:t>
            </a:r>
          </a:p>
        </p:txBody>
      </p:sp>
      <p:sp>
        <p:nvSpPr>
          <p:cNvPr id="339973" name="Rectangle 5"/>
          <p:cNvSpPr>
            <a:spLocks noChangeArrowheads="1"/>
          </p:cNvSpPr>
          <p:nvPr/>
        </p:nvSpPr>
        <p:spPr bwMode="gray">
          <a:xfrm>
            <a:off x="219075" y="6365875"/>
            <a:ext cx="1343025" cy="247650"/>
          </a:xfrm>
          <a:prstGeom prst="rect">
            <a:avLst/>
          </a:prstGeom>
          <a:noFill/>
          <a:ln w="9525">
            <a:noFill/>
            <a:miter lim="800000"/>
            <a:headEnd/>
            <a:tailEnd/>
          </a:ln>
        </p:spPr>
        <p:txBody>
          <a:bodyPr/>
          <a:lstStyle/>
          <a:p>
            <a:pPr>
              <a:defRPr/>
            </a:pPr>
            <a:r>
              <a:rPr lang="de-DE" sz="1000">
                <a:solidFill>
                  <a:srgbClr val="000000"/>
                </a:solidFill>
                <a:latin typeface="Arial" pitchFamily="34" charset="0"/>
                <a:cs typeface="Arial" pitchFamily="34" charset="0"/>
              </a:rPr>
              <a:t>Page </a:t>
            </a:r>
            <a:r>
              <a:rPr lang="de-DE" sz="1000">
                <a:solidFill>
                  <a:srgbClr val="000000"/>
                </a:solidFill>
                <a:latin typeface="Arial" pitchFamily="34" charset="0"/>
                <a:cs typeface="Arial" pitchFamily="34" charset="0"/>
                <a:sym typeface="Wingdings" pitchFamily="2" charset="2"/>
              </a:rPr>
              <a:t></a:t>
            </a:r>
            <a:r>
              <a:rPr lang="de-DE" sz="1000">
                <a:solidFill>
                  <a:srgbClr val="000000"/>
                </a:solidFill>
                <a:latin typeface="Arial" pitchFamily="34" charset="0"/>
                <a:cs typeface="Arial" pitchFamily="34" charset="0"/>
              </a:rPr>
              <a:t> </a:t>
            </a:r>
            <a:fld id="{CF825FEF-9EFF-427A-BA79-FFBBF98227EB}" type="slidenum">
              <a:rPr lang="de-DE" sz="1000">
                <a:solidFill>
                  <a:srgbClr val="000000"/>
                </a:solidFill>
                <a:latin typeface="Arial" pitchFamily="34" charset="0"/>
                <a:cs typeface="Arial" pitchFamily="34" charset="0"/>
              </a:rPr>
              <a:pPr>
                <a:defRPr/>
              </a:pPr>
              <a:t>‹#›</a:t>
            </a:fld>
            <a:endParaRPr lang="de-DE" sz="1000">
              <a:solidFill>
                <a:srgbClr val="000000"/>
              </a:solidFill>
              <a:latin typeface="Arial" pitchFamily="34" charset="0"/>
              <a:cs typeface="Arial" pitchFamily="34" charset="0"/>
            </a:endParaRPr>
          </a:p>
        </p:txBody>
      </p:sp>
      <p:grpSp>
        <p:nvGrpSpPr>
          <p:cNvPr id="4102" name="Group 6"/>
          <p:cNvGrpSpPr>
            <a:grpSpLocks/>
          </p:cNvGrpSpPr>
          <p:nvPr/>
        </p:nvGrpSpPr>
        <p:grpSpPr bwMode="auto">
          <a:xfrm>
            <a:off x="6646863" y="6181725"/>
            <a:ext cx="2225675" cy="392113"/>
            <a:chOff x="3316" y="1854"/>
            <a:chExt cx="2110" cy="372"/>
          </a:xfrm>
        </p:grpSpPr>
        <p:pic>
          <p:nvPicPr>
            <p:cNvPr id="4103" name="Picture 12" descr="Logo_ptl_für schwarz"/>
            <p:cNvPicPr>
              <a:picLocks noChangeAspect="1" noChangeArrowheads="1"/>
            </p:cNvPicPr>
            <p:nvPr userDrawn="1"/>
          </p:nvPicPr>
          <p:blipFill>
            <a:blip r:embed="rId14" cstate="print"/>
            <a:srcRect/>
            <a:stretch>
              <a:fillRect/>
            </a:stretch>
          </p:blipFill>
          <p:spPr bwMode="auto">
            <a:xfrm>
              <a:off x="3316" y="1854"/>
              <a:ext cx="2110" cy="372"/>
            </a:xfrm>
            <a:prstGeom prst="rect">
              <a:avLst/>
            </a:prstGeom>
            <a:noFill/>
            <a:ln w="9525">
              <a:noFill/>
              <a:miter lim="800000"/>
              <a:headEnd/>
              <a:tailEnd/>
            </a:ln>
          </p:spPr>
        </p:pic>
        <p:pic>
          <p:nvPicPr>
            <p:cNvPr id="4104" name="Picture 12" descr="Logo_ptl_für schwarz"/>
            <p:cNvPicPr>
              <a:picLocks noChangeAspect="1" noChangeArrowheads="1"/>
            </p:cNvPicPr>
            <p:nvPr userDrawn="1"/>
          </p:nvPicPr>
          <p:blipFill>
            <a:blip r:embed="rId14" cstate="print">
              <a:lum bright="-46000" contrast="-12000"/>
            </a:blip>
            <a:srcRect r="30521" b="-2"/>
            <a:stretch>
              <a:fillRect/>
            </a:stretch>
          </p:blipFill>
          <p:spPr bwMode="auto">
            <a:xfrm>
              <a:off x="3316" y="1854"/>
              <a:ext cx="1466" cy="372"/>
            </a:xfrm>
            <a:prstGeom prst="rect">
              <a:avLst/>
            </a:prstGeom>
            <a:noFill/>
            <a:ln w="9525">
              <a:noFill/>
              <a:miter lim="800000"/>
              <a:headEnd/>
              <a:tailEnd/>
            </a:ln>
          </p:spPr>
        </p:pic>
      </p:grpSp>
    </p:spTree>
    <p:extLst>
      <p:ext uri="{BB962C8B-B14F-4D97-AF65-F5344CB8AC3E}">
        <p14:creationId xmlns:p14="http://schemas.microsoft.com/office/powerpoint/2010/main" val="2370071025"/>
      </p:ext>
    </p:extLst>
  </p:cSld>
  <p:clrMap bg1="lt1" tx1="dk1" bg2="lt2" tx2="dk2" accent1="accent1" accent2="accent2" accent3="accent3" accent4="accent4" accent5="accent5" accent6="accent6" hlink="hlink" folHlink="folHlink"/>
  <p:sldLayoutIdLst>
    <p:sldLayoutId id="2147484033" r:id="rId1"/>
    <p:sldLayoutId id="2147484034" r:id="rId2"/>
    <p:sldLayoutId id="2147484035" r:id="rId3"/>
    <p:sldLayoutId id="2147484036" r:id="rId4"/>
    <p:sldLayoutId id="2147484037" r:id="rId5"/>
    <p:sldLayoutId id="2147484038" r:id="rId6"/>
    <p:sldLayoutId id="2147484039" r:id="rId7"/>
    <p:sldLayoutId id="2147484040" r:id="rId8"/>
    <p:sldLayoutId id="2147484041" r:id="rId9"/>
    <p:sldLayoutId id="2147484042" r:id="rId10"/>
    <p:sldLayoutId id="2147484043" r:id="rId11"/>
  </p:sldLayoutIdLst>
  <p:transition/>
  <p:timing>
    <p:tnLst>
      <p:par>
        <p:cTn id="1" dur="indefinite" restart="never" nodeType="tmRoot"/>
      </p:par>
    </p:tnLst>
  </p:timing>
  <p:txStyles>
    <p:title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p:titleStyle>
    <p:bodyStyle>
      <a:lvl1pPr marL="180975" indent="-180975" algn="l" rtl="0" eaLnBrk="0" fontAlgn="base" hangingPunct="0">
        <a:spcBef>
          <a:spcPct val="20000"/>
        </a:spcBef>
        <a:spcAft>
          <a:spcPct val="0"/>
        </a:spcAft>
        <a:buFont typeface="Wingdings" pitchFamily="2" charset="2"/>
        <a:buChar char="§"/>
        <a:defRPr>
          <a:solidFill>
            <a:schemeClr val="tx1"/>
          </a:solidFill>
          <a:latin typeface="+mn-lt"/>
          <a:ea typeface="+mn-ea"/>
          <a:cs typeface="+mn-cs"/>
        </a:defRPr>
      </a:lvl1pPr>
      <a:lvl2pPr marL="444500" indent="-261938" algn="l" rtl="0" eaLnBrk="0" fontAlgn="base" hangingPunct="0">
        <a:spcBef>
          <a:spcPct val="20000"/>
        </a:spcBef>
        <a:spcAft>
          <a:spcPct val="0"/>
        </a:spcAft>
        <a:buChar char="–"/>
        <a:defRPr>
          <a:solidFill>
            <a:schemeClr val="tx1"/>
          </a:solidFill>
          <a:latin typeface="+mn-lt"/>
          <a:cs typeface="+mn-cs"/>
        </a:defRPr>
      </a:lvl2pPr>
      <a:lvl3pPr marL="720725" indent="-274638" algn="l" rtl="0" eaLnBrk="0" fontAlgn="base" hangingPunct="0">
        <a:spcBef>
          <a:spcPct val="20000"/>
        </a:spcBef>
        <a:spcAft>
          <a:spcPct val="0"/>
        </a:spcAft>
        <a:buChar char="•"/>
        <a:defRPr>
          <a:solidFill>
            <a:schemeClr val="tx1"/>
          </a:solidFill>
          <a:latin typeface="+mn-lt"/>
          <a:cs typeface="+mn-cs"/>
        </a:defRPr>
      </a:lvl3pPr>
      <a:lvl4pPr marL="987425" indent="-265113" algn="l" rtl="0" eaLnBrk="0" fontAlgn="base" hangingPunct="0">
        <a:spcBef>
          <a:spcPct val="20000"/>
        </a:spcBef>
        <a:spcAft>
          <a:spcPct val="0"/>
        </a:spcAft>
        <a:buChar char="–"/>
        <a:defRPr>
          <a:solidFill>
            <a:schemeClr val="tx1"/>
          </a:solidFill>
          <a:latin typeface="+mn-lt"/>
          <a:cs typeface="+mn-cs"/>
        </a:defRPr>
      </a:lvl4pPr>
      <a:lvl5pPr marL="1254125" indent="-265113" algn="l" rtl="0" eaLnBrk="0" fontAlgn="base" hangingPunct="0">
        <a:spcBef>
          <a:spcPct val="20000"/>
        </a:spcBef>
        <a:spcAft>
          <a:spcPct val="0"/>
        </a:spcAft>
        <a:buChar char="»"/>
        <a:defRPr>
          <a:solidFill>
            <a:schemeClr val="tx1"/>
          </a:solidFill>
          <a:latin typeface="+mn-lt"/>
          <a:cs typeface="+mn-cs"/>
        </a:defRPr>
      </a:lvl5pPr>
      <a:lvl6pPr marL="1711325" indent="-265113" algn="l" rtl="0" fontAlgn="base">
        <a:spcBef>
          <a:spcPct val="20000"/>
        </a:spcBef>
        <a:spcAft>
          <a:spcPct val="0"/>
        </a:spcAft>
        <a:buChar char="»"/>
        <a:defRPr>
          <a:solidFill>
            <a:schemeClr val="tx1"/>
          </a:solidFill>
          <a:latin typeface="+mn-lt"/>
          <a:cs typeface="+mn-cs"/>
        </a:defRPr>
      </a:lvl6pPr>
      <a:lvl7pPr marL="2168525" indent="-265113" algn="l" rtl="0" fontAlgn="base">
        <a:spcBef>
          <a:spcPct val="20000"/>
        </a:spcBef>
        <a:spcAft>
          <a:spcPct val="0"/>
        </a:spcAft>
        <a:buChar char="»"/>
        <a:defRPr>
          <a:solidFill>
            <a:schemeClr val="tx1"/>
          </a:solidFill>
          <a:latin typeface="+mn-lt"/>
          <a:cs typeface="+mn-cs"/>
        </a:defRPr>
      </a:lvl7pPr>
      <a:lvl8pPr marL="2625725" indent="-265113" algn="l" rtl="0" fontAlgn="base">
        <a:spcBef>
          <a:spcPct val="20000"/>
        </a:spcBef>
        <a:spcAft>
          <a:spcPct val="0"/>
        </a:spcAft>
        <a:buChar char="»"/>
        <a:defRPr>
          <a:solidFill>
            <a:schemeClr val="tx1"/>
          </a:solidFill>
          <a:latin typeface="+mn-lt"/>
          <a:cs typeface="+mn-cs"/>
        </a:defRPr>
      </a:lvl8pPr>
      <a:lvl9pPr marL="3082925" indent="-265113" algn="l" rtl="0" fontAlgn="base">
        <a:spcBef>
          <a:spcPct val="20000"/>
        </a:spcBef>
        <a:spcAft>
          <a:spcPct val="0"/>
        </a:spcAft>
        <a:buChar char="»"/>
        <a:defRPr>
          <a:solidFill>
            <a:schemeClr val="tx1"/>
          </a:solidFill>
          <a:latin typeface="+mn-lt"/>
          <a:cs typeface="+mn-cs"/>
        </a:defRPr>
      </a:lvl9pPr>
    </p:bodyStyle>
    <p:otherStyle>
      <a:defPPr>
        <a:defRPr lang="tr-T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5.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40.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0.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0.xml"/><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0.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05.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0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05.xml"/></Relationships>
</file>

<file path=ppt/slides/_rels/slide11.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7.xml"/><Relationship Id="rId1" Type="http://schemas.openxmlformats.org/officeDocument/2006/relationships/slideLayout" Target="../slideLayouts/slideLayout62.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9.xml"/><Relationship Id="rId1" Type="http://schemas.openxmlformats.org/officeDocument/2006/relationships/slideLayout" Target="../slideLayouts/slideLayout73.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0.xml"/><Relationship Id="rId1" Type="http://schemas.openxmlformats.org/officeDocument/2006/relationships/slideLayout" Target="../slideLayouts/slideLayout216.xml"/><Relationship Id="rId6" Type="http://schemas.openxmlformats.org/officeDocument/2006/relationships/image" Target="../media/image18.png"/><Relationship Id="rId5" Type="http://schemas.openxmlformats.org/officeDocument/2006/relationships/image" Target="../media/image17.png"/><Relationship Id="rId4" Type="http://schemas.openxmlformats.org/officeDocument/2006/relationships/image" Target="../media/image16.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21.xml"/><Relationship Id="rId1" Type="http://schemas.openxmlformats.org/officeDocument/2006/relationships/slideLayout" Target="../slideLayouts/slideLayout84.xml"/><Relationship Id="rId4" Type="http://schemas.openxmlformats.org/officeDocument/2006/relationships/image" Target="../media/image19.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95.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3.xml"/><Relationship Id="rId1" Type="http://schemas.openxmlformats.org/officeDocument/2006/relationships/slideLayout" Target="../slideLayouts/slideLayout29.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106.xml"/></Relationships>
</file>

<file path=ppt/slides/_rels/slide2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5.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7.xml"/><Relationship Id="rId1" Type="http://schemas.openxmlformats.org/officeDocument/2006/relationships/slideLayout" Target="../slideLayouts/slideLayout11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2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18.xml"/><Relationship Id="rId4" Type="http://schemas.openxmlformats.org/officeDocument/2006/relationships/image" Target="../media/image27.png"/></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1.xml"/><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32.xml"/><Relationship Id="rId1" Type="http://schemas.openxmlformats.org/officeDocument/2006/relationships/slideLayout" Target="../slideLayouts/slideLayout18.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33.xml"/><Relationship Id="rId1" Type="http://schemas.openxmlformats.org/officeDocument/2006/relationships/slideLayout" Target="../slideLayouts/slideLayout128.xml"/></Relationships>
</file>

<file path=ppt/slides/_rels/slide3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4.xml"/><Relationship Id="rId1" Type="http://schemas.openxmlformats.org/officeDocument/2006/relationships/slideLayout" Target="../slideLayouts/slideLayout18.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194.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194.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194.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194.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194.xml"/></Relationships>
</file>

<file path=ppt/slides/_rels/slide40.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notesSlide" Target="../notesSlides/notesSlide40.xml"/><Relationship Id="rId1" Type="http://schemas.openxmlformats.org/officeDocument/2006/relationships/slideLayout" Target="../slideLayouts/slideLayout139.xml"/></Relationships>
</file>

<file path=ppt/slides/_rels/slide4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41.xml"/><Relationship Id="rId1" Type="http://schemas.openxmlformats.org/officeDocument/2006/relationships/slideLayout" Target="../slideLayouts/slideLayout150.xml"/><Relationship Id="rId4" Type="http://schemas.openxmlformats.org/officeDocument/2006/relationships/image" Target="../media/image30.png"/></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42.xml"/><Relationship Id="rId1" Type="http://schemas.openxmlformats.org/officeDocument/2006/relationships/slideLayout" Target="../slideLayouts/slideLayout183.xml"/></Relationships>
</file>

<file path=ppt/slides/_rels/slide4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43.xml"/><Relationship Id="rId1" Type="http://schemas.openxmlformats.org/officeDocument/2006/relationships/slideLayout" Target="../slideLayouts/slideLayout161.xml"/></Relationships>
</file>

<file path=ppt/slides/_rels/slide4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4.xml"/><Relationship Id="rId1" Type="http://schemas.openxmlformats.org/officeDocument/2006/relationships/slideLayout" Target="../slideLayouts/slideLayout7.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45.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45.xml"/><Relationship Id="rId1" Type="http://schemas.openxmlformats.org/officeDocument/2006/relationships/slideLayout" Target="../slideLayouts/slideLayout17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12 Dikdörtgen"/>
          <p:cNvSpPr/>
          <p:nvPr/>
        </p:nvSpPr>
        <p:spPr>
          <a:xfrm>
            <a:off x="176274" y="364980"/>
            <a:ext cx="8791574" cy="1631216"/>
          </a:xfrm>
          <a:prstGeom prst="rect">
            <a:avLst/>
          </a:prstGeom>
          <a:noFill/>
          <a:ln>
            <a:noFill/>
          </a:ln>
          <a:effectLst>
            <a:glow rad="228600">
              <a:schemeClr val="accent4">
                <a:satMod val="175000"/>
                <a:alpha val="40000"/>
              </a:schemeClr>
            </a:glow>
            <a:outerShdw blurRad="107950" dist="12700" dir="5400000" algn="ctr">
              <a:srgbClr val="7DC4FF"/>
            </a:outerShdw>
            <a:softEdge rad="127000"/>
          </a:effectLst>
          <a:scene3d>
            <a:camera prst="orthographicFront">
              <a:rot lat="0" lon="0" rev="0"/>
            </a:camera>
            <a:lightRig rig="soft" dir="t">
              <a:rot lat="0" lon="0" rev="0"/>
            </a:lightRig>
          </a:scene3d>
          <a:sp3d prstMaterial="dkEdge">
            <a:bevelT w="63500" h="63500"/>
            <a:contourClr>
              <a:schemeClr val="bg2">
                <a:lumMod val="20000"/>
                <a:lumOff val="80000"/>
              </a:schemeClr>
            </a:contourClr>
          </a:sp3d>
        </p:spPr>
        <p:txBody>
          <a:bodyPr wrap="square" anchor="ctr" anchorCtr="1">
            <a:spAutoFit/>
          </a:bodyPr>
          <a:lstStyle/>
          <a:p>
            <a:pPr algn="ctr">
              <a:defRPr/>
            </a:pPr>
            <a:r>
              <a:rPr lang="tr-TR" sz="10000" dirty="0" smtClean="0">
                <a:ln w="38100">
                  <a:solidFill>
                    <a:srgbClr val="0061B2">
                      <a:lumMod val="40000"/>
                      <a:lumOff val="60000"/>
                    </a:srgbClr>
                  </a:solidFill>
                  <a:prstDash val="solid"/>
                  <a:miter lim="800000"/>
                </a:ln>
                <a:noFill/>
                <a:effectLst>
                  <a:outerShdw blurRad="76200" dist="50800" dir="5400000" algn="tl">
                    <a:srgbClr val="000000"/>
                  </a:outerShdw>
                </a:effectLst>
                <a:latin typeface="Cambria" pitchFamily="18" charset="0"/>
              </a:rPr>
              <a:t>İstanbulUzman</a:t>
            </a:r>
            <a:endParaRPr lang="tr-TR" sz="10000" dirty="0">
              <a:ln w="38100">
                <a:solidFill>
                  <a:srgbClr val="0061B2">
                    <a:lumMod val="40000"/>
                    <a:lumOff val="60000"/>
                  </a:srgbClr>
                </a:solidFill>
                <a:prstDash val="solid"/>
                <a:miter lim="800000"/>
              </a:ln>
              <a:noFill/>
              <a:effectLst>
                <a:outerShdw blurRad="76200" dist="50800" dir="5400000" algn="tl">
                  <a:srgbClr val="000000"/>
                </a:outerShdw>
              </a:effectLst>
              <a:latin typeface="Cambria" pitchFamily="18" charset="0"/>
            </a:endParaRPr>
          </a:p>
        </p:txBody>
      </p:sp>
      <p:sp>
        <p:nvSpPr>
          <p:cNvPr id="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6" name="WordArt 7"/>
          <p:cNvSpPr>
            <a:spLocks noChangeArrowheads="1" noChangeShapeType="1" noTextEdit="1"/>
          </p:cNvSpPr>
          <p:nvPr/>
        </p:nvSpPr>
        <p:spPr bwMode="auto">
          <a:xfrm>
            <a:off x="66676" y="3406239"/>
            <a:ext cx="8954500" cy="2180107"/>
          </a:xfrm>
          <a:prstGeom prst="rect">
            <a:avLst/>
          </a:prstGeom>
          <a:effectLst>
            <a:glow rad="63500">
              <a:schemeClr val="tx1">
                <a:lumMod val="95000"/>
                <a:lumOff val="5000"/>
                <a:alpha val="40000"/>
              </a:schemeClr>
            </a:glow>
            <a:innerShdw blurRad="114300">
              <a:schemeClr val="bg1">
                <a:lumMod val="50000"/>
              </a:schemeClr>
            </a:innerShdw>
          </a:effectLst>
          <a:scene3d>
            <a:camera prst="orthographicFront">
              <a:rot lat="1200000" lon="21599987" rev="21594348"/>
            </a:camera>
            <a:lightRig rig="threePt" dir="t"/>
          </a:scene3d>
        </p:spPr>
        <p:txBody>
          <a:bodyPr wrap="none" fromWordArt="1">
            <a:prstTxWarp prst="textPlain">
              <a:avLst>
                <a:gd name="adj" fmla="val 50000"/>
              </a:avLst>
            </a:prstTxWarp>
            <a:scene3d>
              <a:camera prst="legacyPerspectiveBottomRight">
                <a:rot lat="0" lon="21239990" rev="0"/>
              </a:camera>
              <a:lightRig rig="legacyHarsh3" dir="l"/>
            </a:scene3d>
            <a:sp3d extrusionH="430200" prstMaterial="legacyMatte">
              <a:extrusionClr>
                <a:srgbClr val="C0C0C0"/>
              </a:extrusionClr>
            </a:sp3d>
          </a:bodyPr>
          <a:lstStyle/>
          <a:p>
            <a:pPr algn="ctr"/>
            <a:r>
              <a:rPr lang="tr-TR" sz="3600" b="1" i="1" kern="10" dirty="0" smtClean="0">
                <a:ln w="9525">
                  <a:round/>
                  <a:headEnd/>
                  <a:tailEnd/>
                </a:ln>
                <a:solidFill>
                  <a:srgbClr val="000000">
                    <a:lumMod val="85000"/>
                    <a:lumOff val="15000"/>
                  </a:srgbClr>
                </a:solidFill>
                <a:effectLst>
                  <a:outerShdw blurRad="38100" dist="38100" dir="2700000" algn="tl">
                    <a:srgbClr val="000000">
                      <a:alpha val="43137"/>
                    </a:srgbClr>
                  </a:outerShdw>
                </a:effectLst>
                <a:latin typeface="Monotype Corsiva"/>
              </a:rPr>
              <a:t>Psikososyal Risk Etmenleri</a:t>
            </a:r>
            <a:endParaRPr lang="tr-TR" sz="3600" b="1" i="1" kern="10" dirty="0">
              <a:ln w="9525">
                <a:round/>
                <a:headEnd/>
                <a:tailEnd/>
              </a:ln>
              <a:solidFill>
                <a:srgbClr val="000000">
                  <a:lumMod val="85000"/>
                  <a:lumOff val="15000"/>
                </a:srgbClr>
              </a:solidFill>
              <a:effectLst>
                <a:outerShdw blurRad="38100" dist="38100" dir="2700000" algn="tl">
                  <a:srgbClr val="000000">
                    <a:alpha val="43137"/>
                  </a:srgbClr>
                </a:outerShdw>
              </a:effectLst>
              <a:latin typeface="Monotype Corsiva"/>
            </a:endParaRPr>
          </a:p>
        </p:txBody>
      </p:sp>
    </p:spTree>
    <p:extLst>
      <p:ext uri="{BB962C8B-B14F-4D97-AF65-F5344CB8AC3E}">
        <p14:creationId xmlns:p14="http://schemas.microsoft.com/office/powerpoint/2010/main" val="4143272862"/>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3" name="Grup 2"/>
          <p:cNvGrpSpPr/>
          <p:nvPr/>
        </p:nvGrpSpPr>
        <p:grpSpPr>
          <a:xfrm>
            <a:off x="10080" y="940500"/>
            <a:ext cx="9133920" cy="5184075"/>
            <a:chOff x="10080" y="940500"/>
            <a:chExt cx="9133920" cy="5184075"/>
          </a:xfrm>
        </p:grpSpPr>
        <p:sp>
          <p:nvSpPr>
            <p:cNvPr id="12" name="Rechteck 4"/>
            <p:cNvSpPr>
              <a:spLocks noChangeArrowheads="1"/>
            </p:cNvSpPr>
            <p:nvPr/>
          </p:nvSpPr>
          <p:spPr bwMode="auto">
            <a:xfrm>
              <a:off x="10080" y="3202688"/>
              <a:ext cx="9133920"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Amaç &amp; Öğrenme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Hedefleri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1026" name="Picture 2" descr="C:\Users\DOKTOR\Desktop\birds_and_sig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1126" y="940500"/>
              <a:ext cx="5860795" cy="2243138"/>
            </a:xfrm>
            <a:prstGeom prst="rect">
              <a:avLst/>
            </a:prstGeom>
            <a:noFill/>
            <a:extLst>
              <a:ext uri="{909E8E84-426E-40DD-AFC4-6F175D3DCCD1}">
                <a14:hiddenFill xmlns:a14="http://schemas.microsoft.com/office/drawing/2010/main">
                  <a:solidFill>
                    <a:srgbClr val="FFFFFF"/>
                  </a:solidFill>
                </a14:hiddenFill>
              </a:ext>
            </a:extLst>
          </p:spPr>
        </p:pic>
        <p:sp>
          <p:nvSpPr>
            <p:cNvPr id="2" name="Metin kutusu 1"/>
            <p:cNvSpPr txBox="1"/>
            <p:nvPr/>
          </p:nvSpPr>
          <p:spPr>
            <a:xfrm>
              <a:off x="3248025" y="1962150"/>
              <a:ext cx="3057525" cy="400110"/>
            </a:xfrm>
            <a:prstGeom prst="rect">
              <a:avLst/>
            </a:prstGeom>
            <a:noFill/>
          </p:spPr>
          <p:txBody>
            <a:bodyPr wrap="square" rtlCol="0">
              <a:spAutoFit/>
            </a:bodyPr>
            <a:lstStyle/>
            <a:p>
              <a:pPr algn="ctr"/>
              <a:r>
                <a:rPr lang="tr-TR" sz="2000" i="1" dirty="0" smtClean="0">
                  <a:solidFill>
                    <a:srgbClr val="FFFFFF">
                      <a:lumMod val="50000"/>
                    </a:srgbClr>
                  </a:solidFill>
                  <a:effectLst>
                    <a:outerShdw blurRad="38100" dist="38100" dir="2700000" algn="tl">
                      <a:srgbClr val="000000">
                        <a:alpha val="43137"/>
                      </a:srgbClr>
                    </a:outerShdw>
                  </a:effectLst>
                  <a:latin typeface="Calibri" pitchFamily="34" charset="0"/>
                  <a:cs typeface="Calibri" pitchFamily="34" charset="0"/>
                </a:rPr>
                <a:t>Amaç Öğrenme Hedefleri</a:t>
              </a:r>
              <a:endParaRPr lang="tr-TR" sz="2000" i="1" dirty="0">
                <a:solidFill>
                  <a:srgbClr val="FFFFFF">
                    <a:lumMod val="50000"/>
                  </a:srgbClr>
                </a:solidFill>
                <a:effectLst>
                  <a:outerShdw blurRad="38100" dist="38100" dir="2700000" algn="tl">
                    <a:srgbClr val="000000">
                      <a:alpha val="43137"/>
                    </a:srgbClr>
                  </a:outerShdw>
                </a:effectLst>
                <a:latin typeface="Calibri" pitchFamily="34" charset="0"/>
                <a:cs typeface="Calibri" pitchFamily="34" charset="0"/>
              </a:endParaRPr>
            </a:p>
          </p:txBody>
        </p:sp>
      </p:grpSp>
    </p:spTree>
    <p:extLst>
      <p:ext uri="{BB962C8B-B14F-4D97-AF65-F5344CB8AC3E}">
        <p14:creationId xmlns:p14="http://schemas.microsoft.com/office/powerpoint/2010/main" val="387599731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31"/>
          <p:cNvSpPr>
            <a:spLocks noGrp="1" noChangeArrowheads="1"/>
          </p:cNvSpPr>
          <p:nvPr>
            <p:ph type="title" idx="4294967295"/>
          </p:nvPr>
        </p:nvSpPr>
        <p:spPr>
          <a:xfrm>
            <a:off x="231797" y="411163"/>
            <a:ext cx="8816669" cy="647700"/>
          </a:xfrm>
        </p:spPr>
        <p:txBody>
          <a:bodyPr anchor="ctr" anchorCtr="0"/>
          <a:lstStyle/>
          <a:p>
            <a:r>
              <a:rPr lang="tr-TR" sz="3200" kern="1200" noProof="1">
                <a:solidFill>
                  <a:srgbClr val="575757"/>
                </a:solidFill>
                <a:effectLst>
                  <a:innerShdw blurRad="63500" dist="50800" dir="8100000">
                    <a:prstClr val="black">
                      <a:alpha val="50000"/>
                    </a:prstClr>
                  </a:innerShdw>
                </a:effectLst>
                <a:latin typeface="Calibri" pitchFamily="34" charset="0"/>
                <a:ea typeface="+mn-ea"/>
                <a:cs typeface="Calibri" pitchFamily="34" charset="0"/>
              </a:rPr>
              <a:t>PSİKOLOJİK RİSK ETMENLERİ (PRE)</a:t>
            </a:r>
          </a:p>
        </p:txBody>
      </p:sp>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grpSp>
        <p:nvGrpSpPr>
          <p:cNvPr id="2" name="Grup 1"/>
          <p:cNvGrpSpPr/>
          <p:nvPr/>
        </p:nvGrpSpPr>
        <p:grpSpPr>
          <a:xfrm>
            <a:off x="112735" y="980705"/>
            <a:ext cx="2878902" cy="5324843"/>
            <a:chOff x="112735" y="1037855"/>
            <a:chExt cx="2878902" cy="5324843"/>
          </a:xfrm>
        </p:grpSpPr>
        <p:sp>
          <p:nvSpPr>
            <p:cNvPr id="20" name="Rectangle 5"/>
            <p:cNvSpPr>
              <a:spLocks noChangeArrowheads="1"/>
            </p:cNvSpPr>
            <p:nvPr/>
          </p:nvSpPr>
          <p:spPr bwMode="gray">
            <a:xfrm>
              <a:off x="112736" y="1926657"/>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342900" indent="-342900" algn="ctr">
                <a:lnSpc>
                  <a:spcPct val="90000"/>
                </a:lnSpc>
                <a:spcAft>
                  <a:spcPct val="20000"/>
                </a:spcAft>
                <a:buClr>
                  <a:srgbClr val="292929"/>
                </a:buClr>
                <a:buFont typeface="+mj-lt"/>
                <a:buAutoNum type="arabicPeriod"/>
              </a:pPr>
              <a:endParaRPr lang="tr-TR" b="1" i="1" noProof="1" smtClean="0">
                <a:solidFill>
                  <a:srgbClr val="000000"/>
                </a:solidFill>
                <a:latin typeface="Calibri" pitchFamily="34" charset="0"/>
                <a:cs typeface="Calibri" pitchFamily="34" charset="0"/>
              </a:endParaRPr>
            </a:p>
            <a:p>
              <a:pPr marL="36000" algn="ctr">
                <a:lnSpc>
                  <a:spcPct val="90000"/>
                </a:lnSpc>
                <a:spcAft>
                  <a:spcPct val="20000"/>
                </a:spcAft>
                <a:buClr>
                  <a:srgbClr val="292929"/>
                </a:buClr>
              </a:pPr>
              <a:r>
                <a:rPr lang="tr-TR" b="1" i="1" noProof="1" smtClean="0">
                  <a:solidFill>
                    <a:srgbClr val="000000"/>
                  </a:solidFill>
                  <a:latin typeface="Calibri" pitchFamily="34" charset="0"/>
                  <a:cs typeface="Calibri" pitchFamily="34" charset="0"/>
                </a:rPr>
                <a:t>Katılımcıların;</a:t>
              </a:r>
            </a:p>
            <a:p>
              <a:pPr marL="36000" algn="ctr">
                <a:lnSpc>
                  <a:spcPct val="90000"/>
                </a:lnSpc>
                <a:spcAft>
                  <a:spcPct val="20000"/>
                </a:spcAft>
                <a:buClr>
                  <a:srgbClr val="292929"/>
                </a:buClr>
              </a:pPr>
              <a:r>
                <a:rPr lang="tr-TR" b="1" i="1" noProof="1">
                  <a:solidFill>
                    <a:srgbClr val="000000"/>
                  </a:solidFill>
                  <a:latin typeface="Calibri" pitchFamily="34" charset="0"/>
                  <a:cs typeface="Calibri" pitchFamily="34" charset="0"/>
                </a:rPr>
                <a:t>«İşyerindeki sağlığa zararlı psikososyal risk etmenleri hakkında bilgi sahibi </a:t>
              </a:r>
              <a:r>
                <a:rPr lang="tr-TR" b="1" i="1" noProof="1" smtClean="0">
                  <a:solidFill>
                    <a:srgbClr val="000000"/>
                  </a:solidFill>
                  <a:latin typeface="Calibri" pitchFamily="34" charset="0"/>
                  <a:cs typeface="Calibri" pitchFamily="34" charset="0"/>
                </a:rPr>
                <a:t>olmalarını sağlamak.»</a:t>
              </a:r>
              <a:endParaRPr lang="tr-TR" b="1" i="1" noProof="1">
                <a:solidFill>
                  <a:srgbClr val="000000"/>
                </a:solidFill>
                <a:latin typeface="Calibri" pitchFamily="34" charset="0"/>
                <a:cs typeface="Calibri" pitchFamily="34" charset="0"/>
              </a:endParaRPr>
            </a:p>
          </p:txBody>
        </p:sp>
        <p:sp>
          <p:nvSpPr>
            <p:cNvPr id="14" name="Rectangle 11"/>
            <p:cNvSpPr>
              <a:spLocks noChangeArrowheads="1"/>
            </p:cNvSpPr>
            <p:nvPr/>
          </p:nvSpPr>
          <p:spPr bwMode="gray">
            <a:xfrm>
              <a:off x="112735" y="1037855"/>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Genel Amacı</a:t>
              </a:r>
            </a:p>
          </p:txBody>
        </p:sp>
      </p:grpSp>
      <p:grpSp>
        <p:nvGrpSpPr>
          <p:cNvPr id="3" name="Grup 2"/>
          <p:cNvGrpSpPr/>
          <p:nvPr/>
        </p:nvGrpSpPr>
        <p:grpSpPr>
          <a:xfrm>
            <a:off x="3130901" y="980704"/>
            <a:ext cx="2878901" cy="5324845"/>
            <a:chOff x="3130901" y="1037854"/>
            <a:chExt cx="2878901" cy="5324845"/>
          </a:xfrm>
        </p:grpSpPr>
        <p:sp>
          <p:nvSpPr>
            <p:cNvPr id="26" name="Rectangle 5"/>
            <p:cNvSpPr>
              <a:spLocks noChangeArrowheads="1"/>
            </p:cNvSpPr>
            <p:nvPr/>
          </p:nvSpPr>
          <p:spPr bwMode="gray">
            <a:xfrm>
              <a:off x="3130901" y="1926657"/>
              <a:ext cx="2878901" cy="4436042"/>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Çalışanları olumsuz etkileyen psikososyal risk etmenleri,</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Psikososyal risklerle ilgili kişiye yönelik ölçümler,</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Dünyada ve Türkiye’de   psikososyal risk etmenlerine   maruziyetin yüksek olduğu   iş kolları, </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Çalışanların ruhsal, bedensel   sağlıklarının korunmasında    ekip çalışması ve iş psikoloğunun önemi</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İşyerinde stres kavramı, </a:t>
              </a:r>
            </a:p>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Psikososyal risk etmenlerinin işyerinde kontrolü,</a:t>
              </a:r>
            </a:p>
          </p:txBody>
        </p:sp>
        <p:sp>
          <p:nvSpPr>
            <p:cNvPr id="23" name="Rectangle 11"/>
            <p:cNvSpPr>
              <a:spLocks noChangeArrowheads="1"/>
            </p:cNvSpPr>
            <p:nvPr/>
          </p:nvSpPr>
          <p:spPr bwMode="gray">
            <a:xfrm>
              <a:off x="3130901" y="1037854"/>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Öğrenme </a:t>
              </a:r>
            </a:p>
            <a:p>
              <a:pPr algn="ctr" defTabSz="801688" eaLnBrk="0" hangingPunct="0">
                <a:defRPr/>
              </a:pPr>
              <a:r>
                <a:rPr lang="tr-TR" sz="2400" b="1" dirty="0">
                  <a:solidFill>
                    <a:srgbClr val="FFFFFF"/>
                  </a:solidFill>
                  <a:latin typeface="Calibri" pitchFamily="34" charset="0"/>
                  <a:cs typeface="Calibri" pitchFamily="34" charset="0"/>
                </a:rPr>
                <a:t>Hedefleri</a:t>
              </a:r>
            </a:p>
          </p:txBody>
        </p:sp>
      </p:grpSp>
      <p:grpSp>
        <p:nvGrpSpPr>
          <p:cNvPr id="4" name="Grup 3"/>
          <p:cNvGrpSpPr/>
          <p:nvPr/>
        </p:nvGrpSpPr>
        <p:grpSpPr>
          <a:xfrm>
            <a:off x="6140441" y="980703"/>
            <a:ext cx="2878901" cy="5324846"/>
            <a:chOff x="6140441" y="1037853"/>
            <a:chExt cx="2878901" cy="5324846"/>
          </a:xfrm>
        </p:grpSpPr>
        <p:sp>
          <p:nvSpPr>
            <p:cNvPr id="29" name="Rectangle 5"/>
            <p:cNvSpPr>
              <a:spLocks noChangeArrowheads="1"/>
            </p:cNvSpPr>
            <p:nvPr/>
          </p:nvSpPr>
          <p:spPr bwMode="gray">
            <a:xfrm>
              <a:off x="6140441" y="1926658"/>
              <a:ext cx="2878901" cy="4436041"/>
            </a:xfrm>
            <a:prstGeom prst="rect">
              <a:avLst/>
            </a:prstGeom>
            <a:gradFill rotWithShape="1">
              <a:gsLst>
                <a:gs pos="0">
                  <a:srgbClr val="FFFFFF"/>
                </a:gs>
                <a:gs pos="100000">
                  <a:srgbClr val="EAEAEA"/>
                </a:gs>
              </a:gsLst>
              <a:lin ang="5400000" scaled="1"/>
            </a:gradFill>
            <a:ln w="12700">
              <a:solidFill>
                <a:srgbClr val="C0C0C0"/>
              </a:solidFill>
              <a:miter lim="800000"/>
              <a:headEnd/>
              <a:tailEnd/>
            </a:ln>
            <a:effectLst/>
          </p:spPr>
          <p:txBody>
            <a:bodyPr lIns="108000" tIns="108000" rIns="144000" bIns="72000"/>
            <a:lstStyle/>
            <a:p>
              <a:pPr marL="216000" indent="-180000">
                <a:lnSpc>
                  <a:spcPct val="90000"/>
                </a:lnSpc>
                <a:spcBef>
                  <a:spcPts val="600"/>
                </a:spcBef>
                <a:spcAft>
                  <a:spcPct val="20000"/>
                </a:spcAft>
                <a:buClr>
                  <a:srgbClr val="292929"/>
                </a:buClr>
                <a:buFont typeface="Wingdings" pitchFamily="2" charset="2"/>
                <a:buChar char="ü"/>
              </a:pPr>
              <a:r>
                <a:rPr lang="tr-TR" sz="1400" i="1" noProof="1">
                  <a:solidFill>
                    <a:srgbClr val="000000"/>
                  </a:solidFill>
                  <a:latin typeface="Calibri" pitchFamily="34" charset="0"/>
                  <a:cs typeface="Calibri" pitchFamily="34" charset="0"/>
                </a:rPr>
                <a:t>İşyerinde sağlığı olumsuz etkileyebilecek psikososyal risk etmenleri;</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Çalışma ortamı ve süresi</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Ücret</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Yönetsel ve çalışanlarla ilgili faktörler</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Sendikalaşma</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Kreş, gündüz bakımevi vb.</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Gebe ve emziren çalışanlar</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Genç çalışanlar</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Tacizler</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Stress</a:t>
              </a:r>
            </a:p>
            <a:p>
              <a:pPr marL="720000" lvl="1" indent="-180000">
                <a:lnSpc>
                  <a:spcPct val="90000"/>
                </a:lnSpc>
                <a:spcBef>
                  <a:spcPts val="0"/>
                </a:spcBef>
                <a:spcAft>
                  <a:spcPts val="0"/>
                </a:spcAft>
                <a:buClr>
                  <a:srgbClr val="292929"/>
                </a:buClr>
                <a:buFont typeface="Wingdings" pitchFamily="2" charset="2"/>
                <a:buChar char="§"/>
              </a:pPr>
              <a:r>
                <a:rPr lang="tr-TR" sz="1400" i="1" noProof="1">
                  <a:solidFill>
                    <a:srgbClr val="000000"/>
                  </a:solidFill>
                  <a:latin typeface="Calibri" pitchFamily="34" charset="0"/>
                  <a:cs typeface="Calibri" pitchFamily="34" charset="0"/>
                </a:rPr>
                <a:t>Ayrımcılık, baskı ve taciz,</a:t>
              </a:r>
            </a:p>
          </p:txBody>
        </p:sp>
        <p:sp>
          <p:nvSpPr>
            <p:cNvPr id="30" name="Rectangle 11"/>
            <p:cNvSpPr>
              <a:spLocks noChangeArrowheads="1"/>
            </p:cNvSpPr>
            <p:nvPr/>
          </p:nvSpPr>
          <p:spPr bwMode="gray">
            <a:xfrm>
              <a:off x="6140441" y="1037853"/>
              <a:ext cx="2844000" cy="841179"/>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400" b="1" dirty="0">
                  <a:solidFill>
                    <a:srgbClr val="FFFFFF"/>
                  </a:solidFill>
                  <a:latin typeface="Calibri" pitchFamily="34" charset="0"/>
                  <a:cs typeface="Calibri" pitchFamily="34" charset="0"/>
                </a:rPr>
                <a:t>Konunun </a:t>
              </a:r>
            </a:p>
            <a:p>
              <a:pPr algn="ctr" defTabSz="801688" eaLnBrk="0" hangingPunct="0">
                <a:defRPr/>
              </a:pPr>
              <a:r>
                <a:rPr lang="tr-TR" sz="2400" b="1" dirty="0">
                  <a:solidFill>
                    <a:srgbClr val="FFFFFF"/>
                  </a:solidFill>
                  <a:latin typeface="Calibri" pitchFamily="34" charset="0"/>
                  <a:cs typeface="Calibri" pitchFamily="34" charset="0"/>
                </a:rPr>
                <a:t>Alt Başlıkları</a:t>
              </a:r>
            </a:p>
          </p:txBody>
        </p:sp>
      </p:grpSp>
      <p:sp>
        <p:nvSpPr>
          <p:cNvPr id="3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Tree>
    <p:extLst>
      <p:ext uri="{BB962C8B-B14F-4D97-AF65-F5344CB8AC3E}">
        <p14:creationId xmlns:p14="http://schemas.microsoft.com/office/powerpoint/2010/main" val="81694666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2" name="Rechteck 4"/>
          <p:cNvSpPr>
            <a:spLocks noChangeArrowheads="1"/>
          </p:cNvSpPr>
          <p:nvPr/>
        </p:nvSpPr>
        <p:spPr bwMode="auto">
          <a:xfrm>
            <a:off x="10080" y="3155064"/>
            <a:ext cx="9133920" cy="1359786"/>
          </a:xfrm>
          <a:prstGeom prst="rect">
            <a:avLst/>
          </a:prstGeom>
          <a:noFill/>
          <a:ln w="9525" algn="ctr">
            <a:noFill/>
            <a:round/>
            <a:headEnd/>
            <a:tailEnd/>
          </a:ln>
        </p:spPr>
        <p:txBody>
          <a:bodyPr wrap="none" lIns="0" tIns="0" rIns="0" bIns="0"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Çıkmış Sorular</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4098" name="Picture 2" descr="D:\DOKTOR\1-ISTANBULUZMAN\1-EĞİTİM KURUMU\1. İstanbuluzman\2-RESİMLER\z.Diğer\Gnome-Help-Faq-64.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314824" y="2771774"/>
            <a:ext cx="676275" cy="676275"/>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Group 82"/>
          <p:cNvGrpSpPr>
            <a:grpSpLocks/>
          </p:cNvGrpSpPr>
          <p:nvPr/>
        </p:nvGrpSpPr>
        <p:grpSpPr bwMode="auto">
          <a:xfrm>
            <a:off x="3338790" y="704850"/>
            <a:ext cx="2476500" cy="2586594"/>
            <a:chOff x="1671" y="1171"/>
            <a:chExt cx="2321" cy="2628"/>
          </a:xfrm>
        </p:grpSpPr>
        <p:pic>
          <p:nvPicPr>
            <p:cNvPr id="11" name="Picture 27"/>
            <p:cNvPicPr>
              <a:picLocks noChangeAspect="1" noChangeArrowheads="1"/>
            </p:cNvPicPr>
            <p:nvPr/>
          </p:nvPicPr>
          <p:blipFill>
            <a:blip r:embed="rId4" cstate="print"/>
            <a:srcRect/>
            <a:stretch>
              <a:fillRect/>
            </a:stretch>
          </p:blipFill>
          <p:spPr bwMode="auto">
            <a:xfrm>
              <a:off x="1671" y="3199"/>
              <a:ext cx="2321" cy="600"/>
            </a:xfrm>
            <a:prstGeom prst="rect">
              <a:avLst/>
            </a:prstGeom>
            <a:noFill/>
            <a:ln w="9525">
              <a:noFill/>
              <a:miter lim="800000"/>
              <a:headEnd/>
              <a:tailEnd/>
            </a:ln>
          </p:spPr>
        </p:pic>
        <p:sp>
          <p:nvSpPr>
            <p:cNvPr id="13" name="Freeform 15"/>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solidFill>
              <a:srgbClr val="FFFFFF"/>
            </a:solidFill>
            <a:ln w="9525">
              <a:noFill/>
              <a:round/>
              <a:headEnd/>
              <a:tailEnd/>
            </a:ln>
          </p:spPr>
          <p:txBody>
            <a:bodyPr/>
            <a:lstStyle/>
            <a:p>
              <a:endParaRPr lang="en-US">
                <a:solidFill>
                  <a:srgbClr val="000000"/>
                </a:solidFill>
              </a:endParaRPr>
            </a:p>
          </p:txBody>
        </p:sp>
        <p:sp>
          <p:nvSpPr>
            <p:cNvPr id="14" name="Freeform 16"/>
            <p:cNvSpPr>
              <a:spLocks noChangeAspect="1"/>
            </p:cNvSpPr>
            <p:nvPr/>
          </p:nvSpPr>
          <p:spPr bwMode="auto">
            <a:xfrm>
              <a:off x="1700" y="1171"/>
              <a:ext cx="2292" cy="1980"/>
            </a:xfrm>
            <a:custGeom>
              <a:avLst/>
              <a:gdLst>
                <a:gd name="T0" fmla="*/ 7385 w 365"/>
                <a:gd name="T1" fmla="*/ 89031 h 316"/>
                <a:gd name="T2" fmla="*/ 2531 w 365"/>
                <a:gd name="T3" fmla="*/ 80879 h 316"/>
                <a:gd name="T4" fmla="*/ 46738 w 365"/>
                <a:gd name="T5" fmla="*/ 4499 h 316"/>
                <a:gd name="T6" fmla="*/ 56697 w 365"/>
                <a:gd name="T7" fmla="*/ 4499 h 316"/>
                <a:gd name="T8" fmla="*/ 100905 w 365"/>
                <a:gd name="T9" fmla="*/ 80879 h 316"/>
                <a:gd name="T10" fmla="*/ 96050 w 365"/>
                <a:gd name="T11" fmla="*/ 89031 h 316"/>
                <a:gd name="T12" fmla="*/ 7385 w 365"/>
                <a:gd name="T13" fmla="*/ 89031 h 316"/>
                <a:gd name="T14" fmla="*/ 0 60000 65536"/>
                <a:gd name="T15" fmla="*/ 0 60000 65536"/>
                <a:gd name="T16" fmla="*/ 0 60000 65536"/>
                <a:gd name="T17" fmla="*/ 0 60000 65536"/>
                <a:gd name="T18" fmla="*/ 0 60000 65536"/>
                <a:gd name="T19" fmla="*/ 0 60000 65536"/>
                <a:gd name="T20" fmla="*/ 0 60000 65536"/>
                <a:gd name="T21" fmla="*/ 0 w 365"/>
                <a:gd name="T22" fmla="*/ 0 h 316"/>
                <a:gd name="T23" fmla="*/ 365 w 365"/>
                <a:gd name="T24" fmla="*/ 316 h 316"/>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65" h="316">
                  <a:moveTo>
                    <a:pt x="26" y="316"/>
                  </a:moveTo>
                  <a:cubicBezTo>
                    <a:pt x="7" y="316"/>
                    <a:pt x="0" y="303"/>
                    <a:pt x="9" y="287"/>
                  </a:cubicBezTo>
                  <a:cubicBezTo>
                    <a:pt x="165" y="16"/>
                    <a:pt x="165" y="16"/>
                    <a:pt x="165" y="16"/>
                  </a:cubicBezTo>
                  <a:cubicBezTo>
                    <a:pt x="175" y="0"/>
                    <a:pt x="190" y="0"/>
                    <a:pt x="200" y="16"/>
                  </a:cubicBezTo>
                  <a:cubicBezTo>
                    <a:pt x="356" y="287"/>
                    <a:pt x="356" y="287"/>
                    <a:pt x="356" y="287"/>
                  </a:cubicBezTo>
                  <a:cubicBezTo>
                    <a:pt x="365" y="303"/>
                    <a:pt x="358" y="316"/>
                    <a:pt x="339" y="316"/>
                  </a:cubicBezTo>
                  <a:lnTo>
                    <a:pt x="26" y="316"/>
                  </a:lnTo>
                  <a:close/>
                </a:path>
              </a:pathLst>
            </a:custGeom>
            <a:gradFill rotWithShape="1">
              <a:gsLst>
                <a:gs pos="0">
                  <a:srgbClr val="860000"/>
                </a:gs>
                <a:gs pos="100000">
                  <a:srgbClr val="D60000"/>
                </a:gs>
              </a:gsLst>
              <a:lin ang="5400000" scaled="1"/>
            </a:gradFill>
            <a:ln w="9525">
              <a:solidFill>
                <a:srgbClr val="C0C0C0"/>
              </a:solidFill>
              <a:miter lim="800000"/>
              <a:headEnd/>
              <a:tailEnd/>
            </a:ln>
          </p:spPr>
          <p:txBody>
            <a:bodyPr/>
            <a:lstStyle/>
            <a:p>
              <a:endParaRPr lang="en-US">
                <a:solidFill>
                  <a:srgbClr val="000000"/>
                </a:solidFill>
              </a:endParaRPr>
            </a:p>
          </p:txBody>
        </p:sp>
        <p:sp>
          <p:nvSpPr>
            <p:cNvPr id="15" name="Freeform 17"/>
            <p:cNvSpPr>
              <a:spLocks noChangeAspect="1"/>
            </p:cNvSpPr>
            <p:nvPr/>
          </p:nvSpPr>
          <p:spPr bwMode="auto">
            <a:xfrm>
              <a:off x="1950" y="1439"/>
              <a:ext cx="1789" cy="1555"/>
            </a:xfrm>
            <a:custGeom>
              <a:avLst/>
              <a:gdLst>
                <a:gd name="T0" fmla="*/ 2279 w 285"/>
                <a:gd name="T1" fmla="*/ 70006 h 248"/>
                <a:gd name="T2" fmla="*/ 841 w 285"/>
                <a:gd name="T3" fmla="*/ 67185 h 248"/>
                <a:gd name="T4" fmla="*/ 38787 w 285"/>
                <a:gd name="T5" fmla="*/ 1430 h 248"/>
                <a:gd name="T6" fmla="*/ 41900 w 285"/>
                <a:gd name="T7" fmla="*/ 1430 h 248"/>
                <a:gd name="T8" fmla="*/ 79846 w 285"/>
                <a:gd name="T9" fmla="*/ 67185 h 248"/>
                <a:gd name="T10" fmla="*/ 78408 w 285"/>
                <a:gd name="T11" fmla="*/ 70006 h 248"/>
                <a:gd name="T12" fmla="*/ 2279 w 285"/>
                <a:gd name="T13" fmla="*/ 70006 h 248"/>
                <a:gd name="T14" fmla="*/ 0 60000 65536"/>
                <a:gd name="T15" fmla="*/ 0 60000 65536"/>
                <a:gd name="T16" fmla="*/ 0 60000 65536"/>
                <a:gd name="T17" fmla="*/ 0 60000 65536"/>
                <a:gd name="T18" fmla="*/ 0 60000 65536"/>
                <a:gd name="T19" fmla="*/ 0 60000 65536"/>
                <a:gd name="T20" fmla="*/ 0 60000 65536"/>
                <a:gd name="T21" fmla="*/ 0 w 285"/>
                <a:gd name="T22" fmla="*/ 0 h 248"/>
                <a:gd name="T23" fmla="*/ 285 w 285"/>
                <a:gd name="T24" fmla="*/ 248 h 24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solidFill>
              <a:srgbClr val="FFFFFF"/>
            </a:solidFill>
            <a:ln w="9525">
              <a:noFill/>
              <a:round/>
              <a:headEnd/>
              <a:tailEnd/>
            </a:ln>
          </p:spPr>
          <p:txBody>
            <a:bodyPr/>
            <a:lstStyle/>
            <a:p>
              <a:endParaRPr lang="en-US">
                <a:solidFill>
                  <a:srgbClr val="000000"/>
                </a:solidFill>
              </a:endParaRPr>
            </a:p>
          </p:txBody>
        </p:sp>
        <p:sp>
          <p:nvSpPr>
            <p:cNvPr id="16" name="Freeform 18"/>
            <p:cNvSpPr>
              <a:spLocks noChangeAspect="1"/>
            </p:cNvSpPr>
            <p:nvPr/>
          </p:nvSpPr>
          <p:spPr bwMode="auto">
            <a:xfrm>
              <a:off x="1950" y="1441"/>
              <a:ext cx="1789" cy="1555"/>
            </a:xfrm>
            <a:custGeom>
              <a:avLst/>
              <a:gdLst/>
              <a:ahLst/>
              <a:cxnLst>
                <a:cxn ang="0">
                  <a:pos x="8" y="248"/>
                </a:cxn>
                <a:cxn ang="0">
                  <a:pos x="3" y="238"/>
                </a:cxn>
                <a:cxn ang="0">
                  <a:pos x="137" y="5"/>
                </a:cxn>
                <a:cxn ang="0">
                  <a:pos x="148" y="5"/>
                </a:cxn>
                <a:cxn ang="0">
                  <a:pos x="282" y="238"/>
                </a:cxn>
                <a:cxn ang="0">
                  <a:pos x="277" y="248"/>
                </a:cxn>
                <a:cxn ang="0">
                  <a:pos x="8" y="248"/>
                </a:cxn>
              </a:cxnLst>
              <a:rect l="0" t="0" r="r" b="b"/>
              <a:pathLst>
                <a:path w="285" h="248">
                  <a:moveTo>
                    <a:pt x="8" y="248"/>
                  </a:moveTo>
                  <a:cubicBezTo>
                    <a:pt x="2" y="248"/>
                    <a:pt x="0" y="243"/>
                    <a:pt x="3" y="238"/>
                  </a:cubicBezTo>
                  <a:cubicBezTo>
                    <a:pt x="137" y="5"/>
                    <a:pt x="137" y="5"/>
                    <a:pt x="137" y="5"/>
                  </a:cubicBezTo>
                  <a:cubicBezTo>
                    <a:pt x="140" y="0"/>
                    <a:pt x="145" y="0"/>
                    <a:pt x="148" y="5"/>
                  </a:cubicBezTo>
                  <a:cubicBezTo>
                    <a:pt x="282" y="238"/>
                    <a:pt x="282" y="238"/>
                    <a:pt x="282" y="238"/>
                  </a:cubicBezTo>
                  <a:cubicBezTo>
                    <a:pt x="285" y="243"/>
                    <a:pt x="283" y="248"/>
                    <a:pt x="277" y="248"/>
                  </a:cubicBezTo>
                  <a:lnTo>
                    <a:pt x="8" y="248"/>
                  </a:lnTo>
                  <a:close/>
                </a:path>
              </a:pathLst>
            </a:custGeom>
            <a:gradFill rotWithShape="1">
              <a:gsLst>
                <a:gs pos="0">
                  <a:schemeClr val="bg1">
                    <a:gamma/>
                    <a:shade val="76863"/>
                    <a:invGamma/>
                  </a:schemeClr>
                </a:gs>
                <a:gs pos="50000">
                  <a:schemeClr val="bg1"/>
                </a:gs>
                <a:gs pos="100000">
                  <a:schemeClr val="bg1">
                    <a:gamma/>
                    <a:shade val="76863"/>
                    <a:invGamma/>
                  </a:schemeClr>
                </a:gs>
              </a:gsLst>
              <a:lin ang="5400000" scaled="1"/>
            </a:gradFill>
            <a:ln w="9525">
              <a:solidFill>
                <a:srgbClr val="C0C0C0"/>
              </a:solidFill>
              <a:miter lim="800000"/>
              <a:headEnd/>
              <a:tailEnd/>
            </a:ln>
          </p:spPr>
          <p:txBody>
            <a:bodyPr/>
            <a:lstStyle/>
            <a:p>
              <a:pPr>
                <a:defRPr/>
              </a:pPr>
              <a:endParaRPr lang="de-DE">
                <a:solidFill>
                  <a:srgbClr val="000000"/>
                </a:solidFill>
              </a:endParaRPr>
            </a:p>
          </p:txBody>
        </p:sp>
        <p:sp>
          <p:nvSpPr>
            <p:cNvPr id="17" name="Freeform 19"/>
            <p:cNvSpPr>
              <a:spLocks noChangeAspect="1"/>
            </p:cNvSpPr>
            <p:nvPr/>
          </p:nvSpPr>
          <p:spPr bwMode="auto">
            <a:xfrm>
              <a:off x="2728" y="1736"/>
              <a:ext cx="234" cy="784"/>
            </a:xfrm>
            <a:custGeom>
              <a:avLst/>
              <a:gdLst>
                <a:gd name="T0" fmla="*/ 13 w 720"/>
                <a:gd name="T1" fmla="*/ 0 h 2437"/>
                <a:gd name="T2" fmla="*/ 24 w 720"/>
                <a:gd name="T3" fmla="*/ 4 h 2437"/>
                <a:gd name="T4" fmla="*/ 28 w 720"/>
                <a:gd name="T5" fmla="*/ 16 h 2437"/>
                <a:gd name="T6" fmla="*/ 21 w 720"/>
                <a:gd name="T7" fmla="*/ 89 h 2437"/>
                <a:gd name="T8" fmla="*/ 15 w 720"/>
                <a:gd name="T9" fmla="*/ 93 h 2437"/>
                <a:gd name="T10" fmla="*/ 13 w 720"/>
                <a:gd name="T11" fmla="*/ 93 h 2437"/>
                <a:gd name="T12" fmla="*/ 7 w 720"/>
                <a:gd name="T13" fmla="*/ 89 h 2437"/>
                <a:gd name="T14" fmla="*/ 0 w 720"/>
                <a:gd name="T15" fmla="*/ 16 h 2437"/>
                <a:gd name="T16" fmla="*/ 4 w 720"/>
                <a:gd name="T17" fmla="*/ 4 h 2437"/>
                <a:gd name="T18" fmla="*/ 14 w 720"/>
                <a:gd name="T19" fmla="*/ 0 h 2437"/>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720"/>
                <a:gd name="T31" fmla="*/ 0 h 2437"/>
                <a:gd name="T32" fmla="*/ 720 w 720"/>
                <a:gd name="T33" fmla="*/ 2437 h 2437"/>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720" h="2437">
                  <a:moveTo>
                    <a:pt x="339" y="0"/>
                  </a:moveTo>
                  <a:cubicBezTo>
                    <a:pt x="445" y="0"/>
                    <a:pt x="551" y="42"/>
                    <a:pt x="614" y="106"/>
                  </a:cubicBezTo>
                  <a:cubicBezTo>
                    <a:pt x="678" y="191"/>
                    <a:pt x="720" y="297"/>
                    <a:pt x="720" y="424"/>
                  </a:cubicBezTo>
                  <a:cubicBezTo>
                    <a:pt x="710" y="795"/>
                    <a:pt x="607" y="1996"/>
                    <a:pt x="551" y="2331"/>
                  </a:cubicBezTo>
                  <a:cubicBezTo>
                    <a:pt x="508" y="2416"/>
                    <a:pt x="445" y="2437"/>
                    <a:pt x="381" y="2437"/>
                  </a:cubicBezTo>
                  <a:cubicBezTo>
                    <a:pt x="339" y="2437"/>
                    <a:pt x="339" y="2437"/>
                    <a:pt x="339" y="2437"/>
                  </a:cubicBezTo>
                  <a:cubicBezTo>
                    <a:pt x="254" y="2437"/>
                    <a:pt x="212" y="2418"/>
                    <a:pt x="169" y="2331"/>
                  </a:cubicBezTo>
                  <a:cubicBezTo>
                    <a:pt x="113" y="1996"/>
                    <a:pt x="10" y="795"/>
                    <a:pt x="0" y="424"/>
                  </a:cubicBezTo>
                  <a:cubicBezTo>
                    <a:pt x="0" y="297"/>
                    <a:pt x="42" y="191"/>
                    <a:pt x="106" y="106"/>
                  </a:cubicBezTo>
                  <a:cubicBezTo>
                    <a:pt x="169" y="42"/>
                    <a:pt x="254" y="0"/>
                    <a:pt x="360" y="0"/>
                  </a:cubicBezTo>
                </a:path>
              </a:pathLst>
            </a:custGeom>
            <a:solidFill>
              <a:srgbClr val="000000"/>
            </a:solidFill>
            <a:ln w="9525">
              <a:noFill/>
              <a:round/>
              <a:headEnd/>
              <a:tailEnd/>
            </a:ln>
          </p:spPr>
          <p:txBody>
            <a:bodyPr/>
            <a:lstStyle/>
            <a:p>
              <a:endParaRPr lang="en-US">
                <a:solidFill>
                  <a:srgbClr val="000000"/>
                </a:solidFill>
              </a:endParaRPr>
            </a:p>
          </p:txBody>
        </p:sp>
        <p:pic>
          <p:nvPicPr>
            <p:cNvPr id="18" name="Picture 20"/>
            <p:cNvPicPr>
              <a:picLocks noChangeAspect="1" noChangeArrowheads="1"/>
            </p:cNvPicPr>
            <p:nvPr/>
          </p:nvPicPr>
          <p:blipFill>
            <a:blip r:embed="rId5" cstate="print"/>
            <a:srcRect/>
            <a:stretch>
              <a:fillRect/>
            </a:stretch>
          </p:blipFill>
          <p:spPr bwMode="auto">
            <a:xfrm>
              <a:off x="2037" y="1203"/>
              <a:ext cx="1298" cy="1330"/>
            </a:xfrm>
            <a:prstGeom prst="rect">
              <a:avLst/>
            </a:prstGeom>
            <a:noFill/>
            <a:ln w="11176">
              <a:noFill/>
              <a:miter lim="800000"/>
              <a:headEnd/>
              <a:tailEnd/>
            </a:ln>
          </p:spPr>
        </p:pic>
        <p:sp>
          <p:nvSpPr>
            <p:cNvPr id="19" name="Oval 21"/>
            <p:cNvSpPr>
              <a:spLocks noChangeAspect="1" noChangeArrowheads="1"/>
            </p:cNvSpPr>
            <p:nvPr/>
          </p:nvSpPr>
          <p:spPr bwMode="auto">
            <a:xfrm>
              <a:off x="2751" y="2644"/>
              <a:ext cx="190" cy="190"/>
            </a:xfrm>
            <a:prstGeom prst="ellipse">
              <a:avLst/>
            </a:prstGeom>
            <a:solidFill>
              <a:schemeClr val="tx1"/>
            </a:solidFill>
            <a:ln w="11176">
              <a:solidFill>
                <a:srgbClr val="161316"/>
              </a:solidFill>
              <a:round/>
              <a:headEnd/>
              <a:tailEnd/>
            </a:ln>
          </p:spPr>
          <p:txBody>
            <a:bodyPr wrap="none" anchor="ctr"/>
            <a:lstStyle/>
            <a:p>
              <a:endParaRPr lang="en-US">
                <a:solidFill>
                  <a:srgbClr val="000000"/>
                </a:solidFill>
              </a:endParaRPr>
            </a:p>
          </p:txBody>
        </p:sp>
      </p:grpSp>
    </p:spTree>
    <p:extLst>
      <p:ext uri="{BB962C8B-B14F-4D97-AF65-F5344CB8AC3E}">
        <p14:creationId xmlns:p14="http://schemas.microsoft.com/office/powerpoint/2010/main" val="349617402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Psikososyal Risk Etmenleri</a:t>
            </a:r>
            <a:endPar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endParaRP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lvl="1">
              <a:spcAft>
                <a:spcPts val="0"/>
              </a:spcAft>
              <a:buClr>
                <a:srgbClr val="292929"/>
              </a:buClr>
              <a:defRPr/>
            </a:pPr>
            <a:r>
              <a:rPr lang="tr-TR" sz="2000" b="1" i="1" dirty="0">
                <a:solidFill>
                  <a:srgbClr val="000000"/>
                </a:solidFill>
                <a:latin typeface="Calibri" pitchFamily="34" charset="0"/>
                <a:cs typeface="Calibri" pitchFamily="34" charset="0"/>
              </a:rPr>
              <a:t>İşyerlerinde </a:t>
            </a:r>
            <a:r>
              <a:rPr lang="tr-TR" sz="2000" b="1" i="1" dirty="0" err="1">
                <a:solidFill>
                  <a:srgbClr val="000000"/>
                </a:solidFill>
                <a:latin typeface="Calibri" pitchFamily="34" charset="0"/>
                <a:cs typeface="Calibri" pitchFamily="34" charset="0"/>
              </a:rPr>
              <a:t>psikososyal</a:t>
            </a:r>
            <a:r>
              <a:rPr lang="tr-TR" sz="2000" b="1" i="1" dirty="0">
                <a:solidFill>
                  <a:srgbClr val="000000"/>
                </a:solidFill>
                <a:latin typeface="Calibri" pitchFamily="34" charset="0"/>
                <a:cs typeface="Calibri" pitchFamily="34" charset="0"/>
              </a:rPr>
              <a:t> etkenlerin oluşturduğu davranışsal semptomlar bakımından aşağıdaki ifadelerden hangisi yanlıştır? </a:t>
            </a:r>
          </a:p>
          <a:p>
            <a:pPr>
              <a:spcAft>
                <a:spcPts val="0"/>
              </a:spcAft>
              <a:buClr>
                <a:srgbClr val="292929"/>
              </a:buClr>
              <a:defRPr/>
            </a:pP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Fazla ya da az yemek yeme</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Sigara kullanımında artış</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İşe devamsızlıkta artış</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Deri döküntüleri	</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22 TEMMUZ 2011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Oval 18"/>
          <p:cNvSpPr/>
          <p:nvPr/>
        </p:nvSpPr>
        <p:spPr>
          <a:xfrm>
            <a:off x="3152775" y="3895725"/>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20" name="Text Box 45"/>
          <p:cNvSpPr txBox="1">
            <a:spLocks noChangeArrowheads="1"/>
          </p:cNvSpPr>
          <p:nvPr/>
        </p:nvSpPr>
        <p:spPr bwMode="auto">
          <a:xfrm>
            <a:off x="779025" y="2200915"/>
            <a:ext cx="550682" cy="215444"/>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400" b="1" noProof="1" smtClean="0">
                <a:solidFill>
                  <a:srgbClr val="333333"/>
                </a:solidFill>
                <a:latin typeface="Cambria" pitchFamily="18" charset="0"/>
              </a:rPr>
              <a:t>İH</a:t>
            </a:r>
            <a:endParaRPr lang="de-DE" sz="1400" b="1" noProof="1">
              <a:solidFill>
                <a:srgbClr val="333333"/>
              </a:solidFill>
              <a:latin typeface="Cambria" pitchFamily="18" charset="0"/>
            </a:endParaRPr>
          </a:p>
        </p:txBody>
      </p:sp>
    </p:spTree>
    <p:extLst>
      <p:ext uri="{BB962C8B-B14F-4D97-AF65-F5344CB8AC3E}">
        <p14:creationId xmlns:p14="http://schemas.microsoft.com/office/powerpoint/2010/main" val="177237279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Psikososyal Risk Etmenleri</a:t>
            </a: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lvl="1">
              <a:spcAft>
                <a:spcPts val="0"/>
              </a:spcAft>
              <a:buClr>
                <a:srgbClr val="292929"/>
              </a:buClr>
              <a:defRPr/>
            </a:pPr>
            <a:r>
              <a:rPr lang="tr-TR" sz="2000" b="1" i="1" dirty="0">
                <a:solidFill>
                  <a:srgbClr val="000000"/>
                </a:solidFill>
                <a:latin typeface="Calibri" pitchFamily="34" charset="0"/>
                <a:cs typeface="Calibri" pitchFamily="34" charset="0"/>
              </a:rPr>
              <a:t>Aşağıdakilerden hangisi işyerlerinin çalışanların yetenek ve eğitiminden yararlanamadığı durumu ifade eder? </a:t>
            </a:r>
            <a:endParaRPr lang="tr-TR" sz="1000" b="1" i="1" dirty="0" smtClean="0">
              <a:solidFill>
                <a:srgbClr val="FF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Rol yetersizliği </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Rol çatışması </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Rol belirsizliği</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Rol genişlemesi</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22 TEMMUZ 2011 </a:t>
            </a:r>
          </a:p>
        </p:txBody>
      </p:sp>
      <p:sp>
        <p:nvSpPr>
          <p:cNvPr id="19" name="Oval 18"/>
          <p:cNvSpPr/>
          <p:nvPr/>
        </p:nvSpPr>
        <p:spPr>
          <a:xfrm>
            <a:off x="3152775" y="294627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18" name="Text Box 45"/>
          <p:cNvSpPr txBox="1">
            <a:spLocks noChangeArrowheads="1"/>
          </p:cNvSpPr>
          <p:nvPr/>
        </p:nvSpPr>
        <p:spPr bwMode="auto">
          <a:xfrm>
            <a:off x="779025" y="2200915"/>
            <a:ext cx="550682" cy="215444"/>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400" b="1" noProof="1" smtClean="0">
                <a:solidFill>
                  <a:srgbClr val="333333"/>
                </a:solidFill>
                <a:latin typeface="Cambria" pitchFamily="18" charset="0"/>
              </a:rPr>
              <a:t>İGU</a:t>
            </a:r>
            <a:endParaRPr lang="de-DE" sz="1400" b="1" noProof="1">
              <a:solidFill>
                <a:srgbClr val="333333"/>
              </a:solidFill>
              <a:latin typeface="Cambria" pitchFamily="18" charset="0"/>
            </a:endParaRPr>
          </a:p>
        </p:txBody>
      </p:sp>
    </p:spTree>
    <p:extLst>
      <p:ext uri="{BB962C8B-B14F-4D97-AF65-F5344CB8AC3E}">
        <p14:creationId xmlns:p14="http://schemas.microsoft.com/office/powerpoint/2010/main" val="26770211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Psikososyal Risk Etmenleri</a:t>
            </a: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lvl="1">
              <a:spcAft>
                <a:spcPts val="0"/>
              </a:spcAft>
              <a:buClr>
                <a:srgbClr val="292929"/>
              </a:buClr>
              <a:defRPr/>
            </a:pPr>
            <a:r>
              <a:rPr lang="tr-TR" sz="2000" b="1" i="1" dirty="0">
                <a:solidFill>
                  <a:srgbClr val="000000"/>
                </a:solidFill>
                <a:latin typeface="Calibri" pitchFamily="34" charset="0"/>
                <a:cs typeface="Calibri" pitchFamily="34" charset="0"/>
              </a:rPr>
              <a:t>İşyerlerinde kronik stres nedenleriyle ilgili olarak aşağıdakilerden hangisi </a:t>
            </a:r>
            <a:r>
              <a:rPr lang="tr-TR" sz="2000" b="1" i="1" dirty="0" smtClean="0">
                <a:solidFill>
                  <a:srgbClr val="000000"/>
                </a:solidFill>
                <a:latin typeface="Calibri" pitchFamily="34" charset="0"/>
                <a:cs typeface="Calibri" pitchFamily="34" charset="0"/>
              </a:rPr>
              <a:t>yanlıştır</a:t>
            </a:r>
          </a:p>
          <a:p>
            <a:pPr lvl="1">
              <a:spcAft>
                <a:spcPts val="0"/>
              </a:spcAft>
              <a:buClr>
                <a:srgbClr val="292929"/>
              </a:buClr>
              <a:defRPr/>
            </a:pPr>
            <a:endParaRPr lang="tr-TR" sz="2000" b="1" i="1" dirty="0">
              <a:solidFill>
                <a:srgbClr val="000000"/>
              </a:solidFill>
              <a:latin typeface="Calibri" pitchFamily="34" charset="0"/>
              <a:cs typeface="Calibri" pitchFamily="34" charset="0"/>
            </a:endParaRPr>
          </a:p>
          <a:p>
            <a:pPr marL="720000" lvl="1" indent="-2520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Karar </a:t>
            </a:r>
            <a:r>
              <a:rPr lang="tr-TR" i="1" dirty="0">
                <a:solidFill>
                  <a:srgbClr val="000000"/>
                </a:solidFill>
                <a:latin typeface="Calibri" pitchFamily="34" charset="0"/>
                <a:cs typeface="Calibri" pitchFamily="34" charset="0"/>
              </a:rPr>
              <a:t>verme sürecine katılma olanağının olması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Tek düze çalışma şekli</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Yıldırma uygulamaları</a:t>
            </a:r>
          </a:p>
          <a:p>
            <a:pPr marL="720000" lvl="1" indent="-2520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Rollerdeki belirsizlik</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22 TEMMUZ 2011 </a:t>
            </a:r>
          </a:p>
        </p:txBody>
      </p:sp>
      <p:sp>
        <p:nvSpPr>
          <p:cNvPr id="19" name="Oval 18"/>
          <p:cNvSpPr/>
          <p:nvPr/>
        </p:nvSpPr>
        <p:spPr>
          <a:xfrm>
            <a:off x="3152775" y="294627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18" name="Text Box 45"/>
          <p:cNvSpPr txBox="1">
            <a:spLocks noChangeArrowheads="1"/>
          </p:cNvSpPr>
          <p:nvPr/>
        </p:nvSpPr>
        <p:spPr bwMode="auto">
          <a:xfrm>
            <a:off x="779025" y="2200915"/>
            <a:ext cx="550682" cy="215444"/>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400" b="1" noProof="1" smtClean="0">
                <a:solidFill>
                  <a:srgbClr val="333333"/>
                </a:solidFill>
                <a:latin typeface="Cambria" pitchFamily="18" charset="0"/>
              </a:rPr>
              <a:t>İH</a:t>
            </a:r>
            <a:endParaRPr lang="de-DE" sz="1400" b="1" noProof="1">
              <a:solidFill>
                <a:srgbClr val="333333"/>
              </a:solidFill>
              <a:latin typeface="Cambria" pitchFamily="18" charset="0"/>
            </a:endParaRPr>
          </a:p>
        </p:txBody>
      </p:sp>
    </p:spTree>
    <p:extLst>
      <p:ext uri="{BB962C8B-B14F-4D97-AF65-F5344CB8AC3E}">
        <p14:creationId xmlns:p14="http://schemas.microsoft.com/office/powerpoint/2010/main" val="407172253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Psikososyal Risk </a:t>
            </a: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Etmenleri</a:t>
            </a: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smtClean="0">
                <a:solidFill>
                  <a:srgbClr val="000000"/>
                </a:solidFill>
                <a:latin typeface="Calibri" pitchFamily="34" charset="0"/>
                <a:cs typeface="Calibri" pitchFamily="34" charset="0"/>
              </a:rPr>
              <a:t>Aşağıdakilerden </a:t>
            </a:r>
            <a:r>
              <a:rPr lang="tr-TR" sz="2000" b="1" i="1" dirty="0">
                <a:solidFill>
                  <a:srgbClr val="000000"/>
                </a:solidFill>
                <a:latin typeface="Calibri" pitchFamily="34" charset="0"/>
                <a:cs typeface="Calibri" pitchFamily="34" charset="0"/>
              </a:rPr>
              <a:t>hangisi </a:t>
            </a:r>
            <a:r>
              <a:rPr lang="tr-TR" sz="2000" b="1" i="1" dirty="0" err="1">
                <a:solidFill>
                  <a:srgbClr val="000000"/>
                </a:solidFill>
                <a:latin typeface="Calibri" pitchFamily="34" charset="0"/>
                <a:cs typeface="Calibri" pitchFamily="34" charset="0"/>
              </a:rPr>
              <a:t>psikososyal</a:t>
            </a:r>
            <a:r>
              <a:rPr lang="tr-TR" sz="2000" b="1" i="1" dirty="0">
                <a:solidFill>
                  <a:srgbClr val="000000"/>
                </a:solidFill>
                <a:latin typeface="Calibri" pitchFamily="34" charset="0"/>
                <a:cs typeface="Calibri" pitchFamily="34" charset="0"/>
              </a:rPr>
              <a:t> </a:t>
            </a:r>
            <a:r>
              <a:rPr lang="tr-TR" sz="2000" b="1" i="1" dirty="0" smtClean="0">
                <a:solidFill>
                  <a:srgbClr val="000000"/>
                </a:solidFill>
                <a:latin typeface="Calibri" pitchFamily="34" charset="0"/>
                <a:cs typeface="Calibri" pitchFamily="34" charset="0"/>
              </a:rPr>
              <a:t>risk etmenlerinden </a:t>
            </a:r>
            <a:r>
              <a:rPr lang="tr-TR" sz="2000" b="1" i="1" dirty="0">
                <a:solidFill>
                  <a:srgbClr val="000000"/>
                </a:solidFill>
                <a:latin typeface="Calibri" pitchFamily="34" charset="0"/>
                <a:cs typeface="Calibri" pitchFamily="34" charset="0"/>
              </a:rPr>
              <a:t>değildir?</a:t>
            </a:r>
          </a:p>
          <a:p>
            <a:pPr marL="914400" lvl="1"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Monoton iş</a:t>
            </a:r>
          </a:p>
          <a:p>
            <a:pPr marL="914400" lvl="1"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Aşırı iş yükü</a:t>
            </a:r>
          </a:p>
          <a:p>
            <a:pPr marL="914400" lvl="1"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Vardiyalı çalışma</a:t>
            </a:r>
          </a:p>
          <a:p>
            <a:pPr marL="914400" lvl="1" indent="-457200">
              <a:spcAft>
                <a:spcPts val="0"/>
              </a:spcAft>
              <a:buClr>
                <a:srgbClr val="292929"/>
              </a:buClr>
              <a:buFont typeface="+mj-lt"/>
              <a:buAutoNum type="alphaUcPeriod"/>
              <a:defRPr/>
            </a:pPr>
            <a:r>
              <a:rPr lang="tr-TR" i="1" dirty="0">
                <a:latin typeface="Calibri" pitchFamily="34" charset="0"/>
                <a:cs typeface="Calibri" pitchFamily="34" charset="0"/>
              </a:rPr>
              <a:t>İş güvencesi olması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18 ARALIK 2011 </a:t>
            </a:r>
          </a:p>
        </p:txBody>
      </p:sp>
      <p:sp>
        <p:nvSpPr>
          <p:cNvPr id="19" name="Oval 18"/>
          <p:cNvSpPr/>
          <p:nvPr/>
        </p:nvSpPr>
        <p:spPr>
          <a:xfrm>
            <a:off x="3152775" y="3462210"/>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20" name="Text Box 45"/>
          <p:cNvSpPr txBox="1">
            <a:spLocks noChangeArrowheads="1"/>
          </p:cNvSpPr>
          <p:nvPr/>
        </p:nvSpPr>
        <p:spPr bwMode="auto">
          <a:xfrm>
            <a:off x="779025" y="2200915"/>
            <a:ext cx="550682" cy="215444"/>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400" b="1" noProof="1" smtClean="0">
                <a:solidFill>
                  <a:srgbClr val="333333"/>
                </a:solidFill>
                <a:latin typeface="Cambria" pitchFamily="18" charset="0"/>
              </a:rPr>
              <a:t>İH</a:t>
            </a:r>
            <a:endParaRPr lang="de-DE" sz="1400" b="1" noProof="1">
              <a:solidFill>
                <a:srgbClr val="333333"/>
              </a:solidFill>
              <a:latin typeface="Cambria" pitchFamily="18" charset="0"/>
            </a:endParaRPr>
          </a:p>
        </p:txBody>
      </p:sp>
    </p:spTree>
    <p:extLst>
      <p:ext uri="{BB962C8B-B14F-4D97-AF65-F5344CB8AC3E}">
        <p14:creationId xmlns:p14="http://schemas.microsoft.com/office/powerpoint/2010/main" val="41395053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Psikososyal Risk </a:t>
            </a: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Etmenleri</a:t>
            </a: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a:solidFill>
                  <a:srgbClr val="000000"/>
                </a:solidFill>
                <a:latin typeface="Calibri" pitchFamily="34" charset="0"/>
                <a:cs typeface="Calibri" pitchFamily="34" charset="0"/>
              </a:rPr>
              <a:t>Psikososyal sorunların çalışanların sağlığı üzerindeki etkileri bakımından aşağıdakilerden hangisi yanlıştır?</a:t>
            </a:r>
          </a:p>
          <a:p>
            <a:pPr marL="914400" lvl="1"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Karaciğer fonksiyonlarında bozukluk</a:t>
            </a:r>
          </a:p>
          <a:p>
            <a:pPr marL="914400" lvl="1"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Kas-iskelet rahatsızlıkları</a:t>
            </a:r>
          </a:p>
          <a:p>
            <a:pPr marL="914400" lvl="1" indent="-457200">
              <a:spcAft>
                <a:spcPts val="0"/>
              </a:spcAft>
              <a:buClr>
                <a:srgbClr val="292929"/>
              </a:buClr>
              <a:buFont typeface="+mj-lt"/>
              <a:buAutoNum type="alphaUcPeriod"/>
              <a:defRPr/>
            </a:pPr>
            <a:r>
              <a:rPr lang="tr-TR" i="1" dirty="0" err="1">
                <a:solidFill>
                  <a:srgbClr val="000000"/>
                </a:solidFill>
                <a:latin typeface="Calibri" pitchFamily="34" charset="0"/>
                <a:cs typeface="Calibri" pitchFamily="34" charset="0"/>
              </a:rPr>
              <a:t>Anksiyete</a:t>
            </a:r>
            <a:endParaRPr lang="tr-TR" i="1" dirty="0">
              <a:solidFill>
                <a:srgbClr val="000000"/>
              </a:solidFill>
              <a:latin typeface="Calibri" pitchFamily="34" charset="0"/>
              <a:cs typeface="Calibri" pitchFamily="34" charset="0"/>
            </a:endParaRPr>
          </a:p>
          <a:p>
            <a:pPr marL="914400" lvl="1" indent="-457200">
              <a:spcAft>
                <a:spcPts val="0"/>
              </a:spcAft>
              <a:buClr>
                <a:srgbClr val="292929"/>
              </a:buClr>
              <a:buFont typeface="+mj-lt"/>
              <a:buAutoNum type="alphaUcPeriod"/>
              <a:defRPr/>
            </a:pPr>
            <a:r>
              <a:rPr lang="tr-TR" i="1" dirty="0">
                <a:solidFill>
                  <a:srgbClr val="000000"/>
                </a:solidFill>
                <a:latin typeface="Calibri" pitchFamily="34" charset="0"/>
                <a:cs typeface="Calibri" pitchFamily="34" charset="0"/>
              </a:rPr>
              <a:t>Depresyon</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18 ARALIK 2011 </a:t>
            </a:r>
          </a:p>
        </p:txBody>
      </p:sp>
      <p:sp>
        <p:nvSpPr>
          <p:cNvPr id="19" name="Oval 18"/>
          <p:cNvSpPr/>
          <p:nvPr/>
        </p:nvSpPr>
        <p:spPr>
          <a:xfrm>
            <a:off x="3152775" y="2613688"/>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18" name="Text Box 45"/>
          <p:cNvSpPr txBox="1">
            <a:spLocks noChangeArrowheads="1"/>
          </p:cNvSpPr>
          <p:nvPr/>
        </p:nvSpPr>
        <p:spPr bwMode="auto">
          <a:xfrm>
            <a:off x="779025" y="2200915"/>
            <a:ext cx="550682" cy="215444"/>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400" b="1" noProof="1" smtClean="0">
                <a:solidFill>
                  <a:srgbClr val="333333"/>
                </a:solidFill>
                <a:latin typeface="Cambria" pitchFamily="18" charset="0"/>
              </a:rPr>
              <a:t>İH</a:t>
            </a:r>
            <a:endParaRPr lang="de-DE" sz="1400" b="1" noProof="1">
              <a:solidFill>
                <a:srgbClr val="333333"/>
              </a:solidFill>
              <a:latin typeface="Cambria" pitchFamily="18" charset="0"/>
            </a:endParaRPr>
          </a:p>
        </p:txBody>
      </p:sp>
    </p:spTree>
    <p:extLst>
      <p:ext uri="{BB962C8B-B14F-4D97-AF65-F5344CB8AC3E}">
        <p14:creationId xmlns:p14="http://schemas.microsoft.com/office/powerpoint/2010/main" val="422271499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661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dirty="0">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effectLst>
                  <a:outerShdw blurRad="38100" dist="38100" dir="2700000" algn="tl">
                    <a:srgbClr val="000000">
                      <a:alpha val="43137"/>
                    </a:srgbClr>
                  </a:outerShdw>
                </a:effectLst>
                <a:latin typeface="Calibri" pitchFamily="34" charset="0"/>
                <a:cs typeface="Calibri" pitchFamily="34" charset="0"/>
              </a:rPr>
              <a:t>Psikososyal Risk </a:t>
            </a:r>
            <a:r>
              <a:rPr lang="tr-TR" sz="2000" b="1" noProof="1">
                <a:solidFill>
                  <a:srgbClr val="FFFFFF"/>
                </a:solidFill>
                <a:effectLst>
                  <a:outerShdw blurRad="38100" dist="38100" dir="2700000" algn="tl">
                    <a:srgbClr val="000000">
                      <a:alpha val="43137"/>
                    </a:srgbClr>
                  </a:outerShdw>
                </a:effectLst>
                <a:latin typeface="Calibri" pitchFamily="34" charset="0"/>
                <a:cs typeface="Calibri" pitchFamily="34" charset="0"/>
              </a:rPr>
              <a:t>Etmenleri</a:t>
            </a:r>
          </a:p>
        </p:txBody>
      </p:sp>
      <p:sp>
        <p:nvSpPr>
          <p:cNvPr id="58457" name="Rectangle 5"/>
          <p:cNvSpPr>
            <a:spLocks noChangeArrowheads="1"/>
          </p:cNvSpPr>
          <p:nvPr/>
        </p:nvSpPr>
        <p:spPr bwMode="gray">
          <a:xfrm>
            <a:off x="2657474" y="192246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spcAft>
                <a:spcPts val="0"/>
              </a:spcAft>
              <a:buClr>
                <a:srgbClr val="292929"/>
              </a:buClr>
              <a:defRPr/>
            </a:pPr>
            <a:r>
              <a:rPr lang="tr-TR" sz="2000" b="1" i="1" dirty="0">
                <a:solidFill>
                  <a:srgbClr val="000000"/>
                </a:solidFill>
                <a:latin typeface="Calibri" pitchFamily="34" charset="0"/>
                <a:cs typeface="Calibri" pitchFamily="34" charset="0"/>
              </a:rPr>
              <a:t>Aşağıdakilerden hangisi direkt olarak </a:t>
            </a:r>
            <a:r>
              <a:rPr lang="tr-TR" sz="2000" b="1" i="1" dirty="0" smtClean="0">
                <a:solidFill>
                  <a:srgbClr val="000000"/>
                </a:solidFill>
                <a:latin typeface="Calibri" pitchFamily="34" charset="0"/>
                <a:cs typeface="Calibri" pitchFamily="34" charset="0"/>
              </a:rPr>
              <a:t>gece çalışmasının </a:t>
            </a:r>
            <a:r>
              <a:rPr lang="tr-TR" sz="2000" b="1" i="1" dirty="0">
                <a:solidFill>
                  <a:srgbClr val="000000"/>
                </a:solidFill>
                <a:latin typeface="Calibri" pitchFamily="34" charset="0"/>
                <a:cs typeface="Calibri" pitchFamily="34" charset="0"/>
              </a:rPr>
              <a:t>çalışan üzerinde </a:t>
            </a:r>
            <a:r>
              <a:rPr lang="tr-TR" sz="2000" b="1" i="1" dirty="0" smtClean="0">
                <a:solidFill>
                  <a:srgbClr val="000000"/>
                </a:solidFill>
                <a:latin typeface="Calibri" pitchFamily="34" charset="0"/>
                <a:cs typeface="Calibri" pitchFamily="34" charset="0"/>
              </a:rPr>
              <a:t>oluşturduğu olumsuz </a:t>
            </a:r>
            <a:r>
              <a:rPr lang="tr-TR" sz="2000" b="1" i="1" dirty="0">
                <a:solidFill>
                  <a:srgbClr val="000000"/>
                </a:solidFill>
                <a:latin typeface="Calibri" pitchFamily="34" charset="0"/>
                <a:cs typeface="Calibri" pitchFamily="34" charset="0"/>
              </a:rPr>
              <a:t>etkilerden birisi değildir?</a:t>
            </a:r>
          </a:p>
          <a:p>
            <a:pPr marL="914400" lvl="1"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Cilt </a:t>
            </a:r>
            <a:r>
              <a:rPr lang="tr-TR" i="1" dirty="0">
                <a:solidFill>
                  <a:srgbClr val="000000"/>
                </a:solidFill>
                <a:latin typeface="Calibri" pitchFamily="34" charset="0"/>
                <a:cs typeface="Calibri" pitchFamily="34" charset="0"/>
              </a:rPr>
              <a:t>hastalıkları</a:t>
            </a:r>
          </a:p>
          <a:p>
            <a:pPr marL="914400" lvl="1"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Uyku </a:t>
            </a:r>
            <a:r>
              <a:rPr lang="tr-TR" i="1" dirty="0">
                <a:solidFill>
                  <a:srgbClr val="000000"/>
                </a:solidFill>
                <a:latin typeface="Calibri" pitchFamily="34" charset="0"/>
                <a:cs typeface="Calibri" pitchFamily="34" charset="0"/>
              </a:rPr>
              <a:t>bozukluğu</a:t>
            </a:r>
          </a:p>
          <a:p>
            <a:pPr marL="914400" lvl="1"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Genel </a:t>
            </a:r>
            <a:r>
              <a:rPr lang="tr-TR" i="1" dirty="0">
                <a:solidFill>
                  <a:srgbClr val="000000"/>
                </a:solidFill>
                <a:latin typeface="Calibri" pitchFamily="34" charset="0"/>
                <a:cs typeface="Calibri" pitchFamily="34" charset="0"/>
              </a:rPr>
              <a:t>yorgunluk hâli</a:t>
            </a:r>
          </a:p>
          <a:p>
            <a:pPr marL="914400" lvl="1" indent="-457200">
              <a:spcAft>
                <a:spcPts val="0"/>
              </a:spcAft>
              <a:buClr>
                <a:srgbClr val="292929"/>
              </a:buClr>
              <a:buFont typeface="+mj-lt"/>
              <a:buAutoNum type="alphaUcPeriod"/>
              <a:defRPr/>
            </a:pPr>
            <a:r>
              <a:rPr lang="tr-TR" i="1" dirty="0" smtClean="0">
                <a:solidFill>
                  <a:srgbClr val="000000"/>
                </a:solidFill>
                <a:latin typeface="Calibri" pitchFamily="34" charset="0"/>
                <a:cs typeface="Calibri" pitchFamily="34" charset="0"/>
              </a:rPr>
              <a:t>Sindirim </a:t>
            </a:r>
            <a:r>
              <a:rPr lang="tr-TR" i="1" dirty="0">
                <a:solidFill>
                  <a:srgbClr val="000000"/>
                </a:solidFill>
                <a:latin typeface="Calibri" pitchFamily="34" charset="0"/>
                <a:cs typeface="Calibri" pitchFamily="34" charset="0"/>
              </a:rPr>
              <a:t>sistemi bozuklukları</a:t>
            </a:r>
          </a:p>
        </p:txBody>
      </p:sp>
      <p:sp>
        <p:nvSpPr>
          <p:cNvPr id="25605"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3" name="Group 9"/>
          <p:cNvGrpSpPr>
            <a:grpSpLocks/>
          </p:cNvGrpSpPr>
          <p:nvPr/>
        </p:nvGrpSpPr>
        <p:grpSpPr bwMode="auto">
          <a:xfrm>
            <a:off x="323850" y="1555750"/>
            <a:ext cx="1482725" cy="1482725"/>
            <a:chOff x="1710" y="1035"/>
            <a:chExt cx="2316" cy="2316"/>
          </a:xfrm>
        </p:grpSpPr>
        <p:grpSp>
          <p:nvGrpSpPr>
            <p:cNvPr id="4" name="Group 10"/>
            <p:cNvGrpSpPr>
              <a:grpSpLocks/>
            </p:cNvGrpSpPr>
            <p:nvPr/>
          </p:nvGrpSpPr>
          <p:grpSpPr bwMode="auto">
            <a:xfrm rot="3600000">
              <a:off x="1710" y="1035"/>
              <a:ext cx="2316" cy="2316"/>
              <a:chOff x="1710" y="1035"/>
              <a:chExt cx="2316" cy="2316"/>
            </a:xfrm>
          </p:grpSpPr>
          <p:sp>
            <p:nvSpPr>
              <p:cNvPr id="25624"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sp>
            <p:nvSpPr>
              <p:cNvPr id="25625"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A90404"/>
              </a:solidFill>
              <a:ln w="12700">
                <a:solidFill>
                  <a:srgbClr val="FFFFFF"/>
                </a:solidFill>
                <a:round/>
                <a:headEnd/>
                <a:tailEnd/>
              </a:ln>
            </p:spPr>
            <p:txBody>
              <a:bodyPr/>
              <a:lstStyle/>
              <a:p>
                <a:endParaRPr lang="tr-TR" dirty="0">
                  <a:solidFill>
                    <a:srgbClr val="000000"/>
                  </a:solidFill>
                </a:endParaRPr>
              </a:p>
            </p:txBody>
          </p:sp>
          <p:sp>
            <p:nvSpPr>
              <p:cNvPr id="25626"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dirty="0">
                  <a:solidFill>
                    <a:srgbClr val="000000"/>
                  </a:solidFill>
                </a:endParaRPr>
              </a:p>
            </p:txBody>
          </p:sp>
        </p:grpSp>
        <p:grpSp>
          <p:nvGrpSpPr>
            <p:cNvPr id="5" name="Group 14"/>
            <p:cNvGrpSpPr>
              <a:grpSpLocks/>
            </p:cNvGrpSpPr>
            <p:nvPr/>
          </p:nvGrpSpPr>
          <p:grpSpPr bwMode="auto">
            <a:xfrm rot="7200000">
              <a:off x="2059" y="1386"/>
              <a:ext cx="1616" cy="1614"/>
              <a:chOff x="2060" y="1387"/>
              <a:chExt cx="1616" cy="1614"/>
            </a:xfrm>
          </p:grpSpPr>
          <p:sp>
            <p:nvSpPr>
              <p:cNvPr id="25621"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2"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sp>
            <p:nvSpPr>
              <p:cNvPr id="25623"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dirty="0">
                  <a:solidFill>
                    <a:srgbClr val="000000"/>
                  </a:solidFill>
                </a:endParaRPr>
              </a:p>
            </p:txBody>
          </p:sp>
        </p:grpSp>
      </p:grpSp>
      <p:sp>
        <p:nvSpPr>
          <p:cNvPr id="25"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400" b="1">
                <a:solidFill>
                  <a:schemeClr val="tx1"/>
                </a:solidFill>
                <a:latin typeface="+mj-lt"/>
                <a:ea typeface="+mj-ea"/>
                <a:cs typeface="+mj-cs"/>
              </a:defRPr>
            </a:lvl1pPr>
            <a:lvl2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2pPr>
            <a:lvl3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3pPr>
            <a:lvl4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4pPr>
            <a:lvl5pPr algn="l" rtl="0" eaLnBrk="0" fontAlgn="base" hangingPunct="0">
              <a:lnSpc>
                <a:spcPct val="90000"/>
              </a:lnSpc>
              <a:spcBef>
                <a:spcPct val="0"/>
              </a:spcBef>
              <a:spcAft>
                <a:spcPct val="0"/>
              </a:spcAft>
              <a:defRPr sz="2400" b="1">
                <a:solidFill>
                  <a:schemeClr val="tx1"/>
                </a:solidFill>
                <a:latin typeface="Arial" pitchFamily="34" charset="0"/>
                <a:cs typeface="Arial" pitchFamily="34" charset="0"/>
              </a:defRPr>
            </a:lvl5pPr>
            <a:lvl6pPr marL="457200" algn="l" rtl="0" fontAlgn="base">
              <a:lnSpc>
                <a:spcPct val="90000"/>
              </a:lnSpc>
              <a:spcBef>
                <a:spcPct val="0"/>
              </a:spcBef>
              <a:spcAft>
                <a:spcPct val="0"/>
              </a:spcAft>
              <a:defRPr sz="2400" b="1">
                <a:solidFill>
                  <a:schemeClr val="tx1"/>
                </a:solidFill>
                <a:latin typeface="Arial" pitchFamily="34" charset="0"/>
                <a:cs typeface="Arial" pitchFamily="34" charset="0"/>
              </a:defRPr>
            </a:lvl6pPr>
            <a:lvl7pPr marL="914400" algn="l" rtl="0" fontAlgn="base">
              <a:lnSpc>
                <a:spcPct val="90000"/>
              </a:lnSpc>
              <a:spcBef>
                <a:spcPct val="0"/>
              </a:spcBef>
              <a:spcAft>
                <a:spcPct val="0"/>
              </a:spcAft>
              <a:defRPr sz="2400" b="1">
                <a:solidFill>
                  <a:schemeClr val="tx1"/>
                </a:solidFill>
                <a:latin typeface="Arial" pitchFamily="34" charset="0"/>
                <a:cs typeface="Arial" pitchFamily="34" charset="0"/>
              </a:defRPr>
            </a:lvl7pPr>
            <a:lvl8pPr marL="1371600" algn="l" rtl="0" fontAlgn="base">
              <a:lnSpc>
                <a:spcPct val="90000"/>
              </a:lnSpc>
              <a:spcBef>
                <a:spcPct val="0"/>
              </a:spcBef>
              <a:spcAft>
                <a:spcPct val="0"/>
              </a:spcAft>
              <a:defRPr sz="2400" b="1">
                <a:solidFill>
                  <a:schemeClr val="tx1"/>
                </a:solidFill>
                <a:latin typeface="Arial" pitchFamily="34" charset="0"/>
                <a:cs typeface="Arial" pitchFamily="34" charset="0"/>
              </a:defRPr>
            </a:lvl8pPr>
            <a:lvl9pPr marL="1828800" algn="l" rtl="0" fontAlgn="base">
              <a:lnSpc>
                <a:spcPct val="90000"/>
              </a:lnSpc>
              <a:spcBef>
                <a:spcPct val="0"/>
              </a:spcBef>
              <a:spcAft>
                <a:spcPct val="0"/>
              </a:spcAft>
              <a:defRPr sz="2400" b="1">
                <a:solidFill>
                  <a:schemeClr val="tx1"/>
                </a:solidFill>
                <a:latin typeface="Arial" pitchFamily="34" charset="0"/>
                <a:cs typeface="Arial" pitchFamily="34"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18 ARALIK 2011 </a:t>
            </a:r>
          </a:p>
        </p:txBody>
      </p:sp>
      <p:sp>
        <p:nvSpPr>
          <p:cNvPr id="19" name="Oval 18"/>
          <p:cNvSpPr/>
          <p:nvPr/>
        </p:nvSpPr>
        <p:spPr>
          <a:xfrm>
            <a:off x="3133725" y="2946273"/>
            <a:ext cx="304800" cy="304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tr-TR">
              <a:solidFill>
                <a:srgbClr val="FFFFFF"/>
              </a:solidFill>
            </a:endParaRPr>
          </a:p>
        </p:txBody>
      </p:sp>
      <p:sp>
        <p:nvSpPr>
          <p:cNvPr id="18" name="Text Box 45"/>
          <p:cNvSpPr txBox="1">
            <a:spLocks noChangeArrowheads="1"/>
          </p:cNvSpPr>
          <p:nvPr/>
        </p:nvSpPr>
        <p:spPr bwMode="auto">
          <a:xfrm>
            <a:off x="779025" y="2200915"/>
            <a:ext cx="550682" cy="215444"/>
          </a:xfrm>
          <a:prstGeom prst="rect">
            <a:avLst/>
          </a:prstGeom>
          <a:noFill/>
          <a:ln w="9525">
            <a:noFill/>
            <a:miter lim="800000"/>
            <a:headEnd/>
            <a:tailEnd/>
          </a:ln>
        </p:spPr>
        <p:txBody>
          <a:bodyPr wrap="square" lIns="0" tIns="0" rIns="0" bIns="0">
            <a:spAutoFit/>
          </a:bodyPr>
          <a:lstStyle/>
          <a:p>
            <a:pPr algn="ctr" defTabSz="801688">
              <a:spcBef>
                <a:spcPct val="20000"/>
              </a:spcBef>
            </a:pPr>
            <a:r>
              <a:rPr lang="tr-TR" sz="1400" b="1" noProof="1" smtClean="0">
                <a:solidFill>
                  <a:srgbClr val="333333"/>
                </a:solidFill>
                <a:latin typeface="Cambria" pitchFamily="18" charset="0"/>
              </a:rPr>
              <a:t>İGU</a:t>
            </a:r>
            <a:endParaRPr lang="de-DE" sz="1400" b="1" noProof="1">
              <a:solidFill>
                <a:srgbClr val="333333"/>
              </a:solidFill>
              <a:latin typeface="Cambria" pitchFamily="18" charset="0"/>
            </a:endParaRPr>
          </a:p>
        </p:txBody>
      </p:sp>
    </p:spTree>
    <p:extLst>
      <p:ext uri="{BB962C8B-B14F-4D97-AF65-F5344CB8AC3E}">
        <p14:creationId xmlns:p14="http://schemas.microsoft.com/office/powerpoint/2010/main" val="587068074"/>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withEffect">
                                  <p:stCondLst>
                                    <p:cond delay="0"/>
                                  </p:stCondLst>
                                  <p:childTnLst>
                                    <p:set>
                                      <p:cBhvr>
                                        <p:cTn id="6" dur="1" fill="hold">
                                          <p:stCondLst>
                                            <p:cond delay="0"/>
                                          </p:stCondLst>
                                        </p:cTn>
                                        <p:tgtEl>
                                          <p:spTgt spid="196610"/>
                                        </p:tgtEl>
                                        <p:attrNameLst>
                                          <p:attrName>style.visibility</p:attrName>
                                        </p:attrNameLst>
                                      </p:cBhvr>
                                      <p:to>
                                        <p:strVal val="visible"/>
                                      </p:to>
                                    </p:set>
                                    <p:animEffect transition="in" filter="wipe(left)">
                                      <p:cBhvr>
                                        <p:cTn id="7" dur="500"/>
                                        <p:tgtEl>
                                          <p:spTgt spid="196610"/>
                                        </p:tgtEl>
                                      </p:cBhvr>
                                    </p:animEffect>
                                  </p:childTnLst>
                                </p:cTn>
                              </p:par>
                              <p:par>
                                <p:cTn id="8" presetID="22" presetClass="entr" presetSubtype="8" fill="hold" grpId="0" nodeType="withEffect">
                                  <p:stCondLst>
                                    <p:cond delay="500"/>
                                  </p:stCondLst>
                                  <p:childTnLst>
                                    <p:set>
                                      <p:cBhvr>
                                        <p:cTn id="9" dur="1" fill="hold">
                                          <p:stCondLst>
                                            <p:cond delay="0"/>
                                          </p:stCondLst>
                                        </p:cTn>
                                        <p:tgtEl>
                                          <p:spTgt spid="58457"/>
                                        </p:tgtEl>
                                        <p:attrNameLst>
                                          <p:attrName>style.visibility</p:attrName>
                                        </p:attrNameLst>
                                      </p:cBhvr>
                                      <p:to>
                                        <p:strVal val="visible"/>
                                      </p:to>
                                    </p:set>
                                    <p:animEffect transition="in" filter="wipe(left)">
                                      <p:cBhvr>
                                        <p:cTn id="10" dur="500"/>
                                        <p:tgtEl>
                                          <p:spTgt spid="58457"/>
                                        </p:tgtEl>
                                      </p:cBhvr>
                                    </p:animEffect>
                                  </p:childTnLst>
                                </p:cTn>
                              </p:par>
                              <p:par>
                                <p:cTn id="11" presetID="22" presetClass="entr" presetSubtype="8" fill="hold" grpId="0" nodeType="withEffect">
                                  <p:stCondLst>
                                    <p:cond delay="500"/>
                                  </p:stCondLst>
                                  <p:childTnLst>
                                    <p:set>
                                      <p:cBhvr>
                                        <p:cTn id="12" dur="1" fill="hold">
                                          <p:stCondLst>
                                            <p:cond delay="0"/>
                                          </p:stCondLst>
                                        </p:cTn>
                                        <p:tgtEl>
                                          <p:spTgt spid="58456"/>
                                        </p:tgtEl>
                                        <p:attrNameLst>
                                          <p:attrName>style.visibility</p:attrName>
                                        </p:attrNameLst>
                                      </p:cBhvr>
                                      <p:to>
                                        <p:strVal val="visible"/>
                                      </p:to>
                                    </p:set>
                                    <p:animEffect transition="in" filter="wipe(left)">
                                      <p:cBhvr>
                                        <p:cTn id="13" dur="500"/>
                                        <p:tgtEl>
                                          <p:spTgt spid="58456"/>
                                        </p:tgtEl>
                                      </p:cBhvr>
                                    </p:animEffect>
                                  </p:childTnLst>
                                </p:cTn>
                              </p:par>
                            </p:childTnLst>
                          </p:cTn>
                        </p:par>
                      </p:childTnLst>
                    </p:cTn>
                  </p:par>
                  <p:par>
                    <p:cTn id="14" fill="hold">
                      <p:stCondLst>
                        <p:cond delay="indefinite"/>
                      </p:stCondLst>
                      <p:childTnLst>
                        <p:par>
                          <p:cTn id="15" fill="hold">
                            <p:stCondLst>
                              <p:cond delay="0"/>
                            </p:stCondLst>
                            <p:childTnLst>
                              <p:par>
                                <p:cTn id="16" presetID="21" presetClass="entr" presetSubtype="1" fill="hold" grpId="0" nodeType="clickEffect">
                                  <p:stCondLst>
                                    <p:cond delay="0"/>
                                  </p:stCondLst>
                                  <p:childTnLst>
                                    <p:set>
                                      <p:cBhvr>
                                        <p:cTn id="17" dur="1" fill="hold">
                                          <p:stCondLst>
                                            <p:cond delay="0"/>
                                          </p:stCondLst>
                                        </p:cTn>
                                        <p:tgtEl>
                                          <p:spTgt spid="19"/>
                                        </p:tgtEl>
                                        <p:attrNameLst>
                                          <p:attrName>style.visibility</p:attrName>
                                        </p:attrNameLst>
                                      </p:cBhvr>
                                      <p:to>
                                        <p:strVal val="visible"/>
                                      </p:to>
                                    </p:set>
                                    <p:animEffect transition="in" filter="wheel(1)">
                                      <p:cBhvr>
                                        <p:cTn id="18" dur="20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6610" grpId="0" animBg="1"/>
      <p:bldP spid="58456" grpId="0" animBg="1"/>
      <p:bldP spid="58457" grpId="0" animBg="1"/>
      <p:bldP spid="19"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46050" y="2879690"/>
            <a:ext cx="8847829" cy="3084394"/>
          </a:xfrm>
          <a:prstGeom prst="rect">
            <a:avLst/>
          </a:prstGeom>
          <a:noFill/>
          <a:ln w="9525" algn="ctr">
            <a:noFill/>
            <a:round/>
            <a:headEnd/>
            <a:tailEnd/>
          </a:ln>
        </p:spPr>
        <p:txBody>
          <a:bodyPr wrap="none" anchor="ctr">
            <a:noAutofit/>
          </a:bodyP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Psikososyal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Stresler</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5"/>
          <p:cNvPicPr>
            <a:picLocks noChangeAspect="1" noChangeArrowheads="1"/>
          </p:cNvPicPr>
          <p:nvPr/>
        </p:nvPicPr>
        <p:blipFill>
          <a:blip r:embed="rId3" cstate="print"/>
          <a:srcRect/>
          <a:stretch>
            <a:fillRect/>
          </a:stretch>
        </p:blipFill>
        <p:spPr bwMode="auto">
          <a:xfrm>
            <a:off x="3777664" y="409434"/>
            <a:ext cx="1901841" cy="2470256"/>
          </a:xfrm>
          <a:prstGeom prst="rect">
            <a:avLst/>
          </a:prstGeom>
          <a:noFill/>
          <a:ln w="9525">
            <a:noFill/>
            <a:miter lim="800000"/>
            <a:headEnd/>
            <a:tailEnd/>
          </a:ln>
        </p:spPr>
      </p:pic>
    </p:spTree>
    <p:extLst>
      <p:ext uri="{BB962C8B-B14F-4D97-AF65-F5344CB8AC3E}">
        <p14:creationId xmlns:p14="http://schemas.microsoft.com/office/powerpoint/2010/main" val="3069527311"/>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70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28739" name="Rectangle 67"/>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a:solidFill>
                <a:srgbClr val="000000"/>
              </a:solidFill>
            </a:endParaRPr>
          </a:p>
        </p:txBody>
      </p:sp>
      <p:sp>
        <p:nvSpPr>
          <p:cNvPr id="13"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30" name="Rectangle 55"/>
          <p:cNvSpPr>
            <a:spLocks noChangeArrowheads="1"/>
          </p:cNvSpPr>
          <p:nvPr/>
        </p:nvSpPr>
        <p:spPr bwMode="gray">
          <a:xfrm>
            <a:off x="1562312" y="1462613"/>
            <a:ext cx="654417"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1.</a:t>
            </a:r>
            <a:endParaRPr lang="tr-TR" sz="2400" b="1" dirty="0">
              <a:solidFill>
                <a:srgbClr val="FFFFFF"/>
              </a:solidFill>
              <a:latin typeface="Cambria" pitchFamily="18" charset="0"/>
              <a:cs typeface="Calibri" pitchFamily="34" charset="0"/>
            </a:endParaRPr>
          </a:p>
        </p:txBody>
      </p:sp>
      <p:sp>
        <p:nvSpPr>
          <p:cNvPr id="31" name="Rectangle 5"/>
          <p:cNvSpPr>
            <a:spLocks noChangeArrowheads="1"/>
          </p:cNvSpPr>
          <p:nvPr/>
        </p:nvSpPr>
        <p:spPr bwMode="gray">
          <a:xfrm>
            <a:off x="2262577" y="1462613"/>
            <a:ext cx="53955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Biyolojik</a:t>
            </a:r>
            <a:endParaRPr lang="tr-TR" sz="2000" b="1" i="1" dirty="0">
              <a:solidFill>
                <a:srgbClr val="000000"/>
              </a:solidFill>
              <a:latin typeface="Calibri" pitchFamily="34" charset="0"/>
              <a:cs typeface="Calibri" pitchFamily="34" charset="0"/>
            </a:endParaRPr>
          </a:p>
        </p:txBody>
      </p:sp>
      <p:sp>
        <p:nvSpPr>
          <p:cNvPr id="20" name="Rectangle 55"/>
          <p:cNvSpPr>
            <a:spLocks noChangeArrowheads="1"/>
          </p:cNvSpPr>
          <p:nvPr/>
        </p:nvSpPr>
        <p:spPr bwMode="gray">
          <a:xfrm>
            <a:off x="1562314" y="227223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2.</a:t>
            </a:r>
            <a:endParaRPr lang="tr-TR" sz="2400" b="1" dirty="0">
              <a:solidFill>
                <a:srgbClr val="FFFFFF"/>
              </a:solidFill>
              <a:latin typeface="Cambria" pitchFamily="18" charset="0"/>
              <a:cs typeface="Calibri" pitchFamily="34" charset="0"/>
            </a:endParaRPr>
          </a:p>
        </p:txBody>
      </p:sp>
      <p:sp>
        <p:nvSpPr>
          <p:cNvPr id="21" name="Rectangle 5"/>
          <p:cNvSpPr>
            <a:spLocks noChangeArrowheads="1"/>
          </p:cNvSpPr>
          <p:nvPr/>
        </p:nvSpPr>
        <p:spPr bwMode="gray">
          <a:xfrm>
            <a:off x="2262577" y="2272238"/>
            <a:ext cx="53955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Biyomekanik</a:t>
            </a:r>
            <a:endParaRPr lang="tr-TR" sz="2000" b="1" i="1" dirty="0">
              <a:solidFill>
                <a:srgbClr val="000000"/>
              </a:solidFill>
              <a:latin typeface="Calibri" pitchFamily="34" charset="0"/>
              <a:cs typeface="Calibri" pitchFamily="34" charset="0"/>
            </a:endParaRPr>
          </a:p>
        </p:txBody>
      </p:sp>
      <p:sp>
        <p:nvSpPr>
          <p:cNvPr id="24" name="Rectangle 55"/>
          <p:cNvSpPr>
            <a:spLocks noChangeArrowheads="1"/>
          </p:cNvSpPr>
          <p:nvPr/>
        </p:nvSpPr>
        <p:spPr bwMode="gray">
          <a:xfrm>
            <a:off x="1562314" y="308186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3.</a:t>
            </a:r>
            <a:endParaRPr lang="tr-TR" sz="2400" b="1" dirty="0">
              <a:solidFill>
                <a:srgbClr val="FFFFFF"/>
              </a:solidFill>
              <a:latin typeface="Cambria" pitchFamily="18" charset="0"/>
              <a:cs typeface="Calibri" pitchFamily="34" charset="0"/>
            </a:endParaRPr>
          </a:p>
        </p:txBody>
      </p:sp>
      <p:sp>
        <p:nvSpPr>
          <p:cNvPr id="25" name="Rectangle 5"/>
          <p:cNvSpPr>
            <a:spLocks noChangeArrowheads="1"/>
          </p:cNvSpPr>
          <p:nvPr/>
        </p:nvSpPr>
        <p:spPr bwMode="gray">
          <a:xfrm>
            <a:off x="2262577" y="3081863"/>
            <a:ext cx="53955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Kimyasal</a:t>
            </a:r>
            <a:endParaRPr lang="tr-TR" sz="2000" i="1" dirty="0">
              <a:solidFill>
                <a:srgbClr val="000000"/>
              </a:solidFill>
              <a:latin typeface="Calibri" pitchFamily="34" charset="0"/>
              <a:cs typeface="Calibri" pitchFamily="34" charset="0"/>
            </a:endParaRPr>
          </a:p>
        </p:txBody>
      </p:sp>
      <p:sp>
        <p:nvSpPr>
          <p:cNvPr id="28" name="Rectangle 55"/>
          <p:cNvSpPr>
            <a:spLocks noChangeArrowheads="1"/>
          </p:cNvSpPr>
          <p:nvPr/>
        </p:nvSpPr>
        <p:spPr bwMode="gray">
          <a:xfrm>
            <a:off x="1562314" y="3891488"/>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4.</a:t>
            </a:r>
            <a:endParaRPr lang="tr-TR" sz="2400" b="1" dirty="0">
              <a:solidFill>
                <a:srgbClr val="FFFFFF"/>
              </a:solidFill>
              <a:latin typeface="Cambria" pitchFamily="18" charset="0"/>
              <a:cs typeface="Calibri" pitchFamily="34" charset="0"/>
            </a:endParaRPr>
          </a:p>
        </p:txBody>
      </p:sp>
      <p:sp>
        <p:nvSpPr>
          <p:cNvPr id="29" name="Rectangle 5"/>
          <p:cNvSpPr>
            <a:spLocks noChangeArrowheads="1"/>
          </p:cNvSpPr>
          <p:nvPr/>
        </p:nvSpPr>
        <p:spPr bwMode="gray">
          <a:xfrm>
            <a:off x="2262577" y="3891488"/>
            <a:ext cx="53955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Fiziksel</a:t>
            </a:r>
            <a:endParaRPr lang="tr-TR" sz="2000" b="1" i="1" dirty="0">
              <a:solidFill>
                <a:srgbClr val="000000"/>
              </a:solidFill>
              <a:latin typeface="Calibri" pitchFamily="34" charset="0"/>
              <a:cs typeface="Calibri" pitchFamily="34" charset="0"/>
            </a:endParaRPr>
          </a:p>
        </p:txBody>
      </p:sp>
      <p:sp>
        <p:nvSpPr>
          <p:cNvPr id="37" name="Rectangle 55"/>
          <p:cNvSpPr>
            <a:spLocks noChangeArrowheads="1"/>
          </p:cNvSpPr>
          <p:nvPr/>
        </p:nvSpPr>
        <p:spPr bwMode="gray">
          <a:xfrm>
            <a:off x="1562314" y="4701113"/>
            <a:ext cx="654416" cy="666750"/>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r>
              <a:rPr lang="tr-TR" sz="2400" b="1" dirty="0" smtClean="0">
                <a:solidFill>
                  <a:srgbClr val="FFFFFF"/>
                </a:solidFill>
                <a:latin typeface="Cambria" pitchFamily="18" charset="0"/>
                <a:cs typeface="Calibri" pitchFamily="34" charset="0"/>
              </a:rPr>
              <a:t>5.</a:t>
            </a:r>
            <a:endParaRPr lang="tr-TR" sz="2400" b="1" dirty="0">
              <a:solidFill>
                <a:srgbClr val="FFFFFF"/>
              </a:solidFill>
              <a:latin typeface="Cambria" pitchFamily="18" charset="0"/>
              <a:cs typeface="Calibri" pitchFamily="34" charset="0"/>
            </a:endParaRPr>
          </a:p>
        </p:txBody>
      </p:sp>
      <p:sp>
        <p:nvSpPr>
          <p:cNvPr id="38" name="Rectangle 5"/>
          <p:cNvSpPr>
            <a:spLocks noChangeArrowheads="1"/>
          </p:cNvSpPr>
          <p:nvPr/>
        </p:nvSpPr>
        <p:spPr bwMode="gray">
          <a:xfrm>
            <a:off x="2262577" y="4701113"/>
            <a:ext cx="5395523" cy="66675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nchor="ctr" anchorCtr="0"/>
          <a:lstStyle/>
          <a:p>
            <a:pP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Psikososyal</a:t>
            </a:r>
            <a:endParaRPr lang="sv-SE" sz="2000" i="1" dirty="0">
              <a:solidFill>
                <a:srgbClr val="000000"/>
              </a:solidFill>
              <a:latin typeface="Calibri" pitchFamily="34" charset="0"/>
              <a:cs typeface="Calibri" pitchFamily="34" charset="0"/>
            </a:endParaRPr>
          </a:p>
        </p:txBody>
      </p:sp>
      <p:sp>
        <p:nvSpPr>
          <p:cNvPr id="4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dirty="0">
                <a:solidFill>
                  <a:srgbClr val="575757"/>
                </a:solidFill>
                <a:effectLst>
                  <a:innerShdw blurRad="63500" dist="50800" dir="8100000">
                    <a:prstClr val="black">
                      <a:alpha val="50000"/>
                    </a:prstClr>
                  </a:innerShdw>
                </a:effectLst>
                <a:latin typeface="Calibri" pitchFamily="34" charset="0"/>
                <a:cs typeface="Calibri" pitchFamily="34" charset="0"/>
              </a:rPr>
              <a:t>PSİKOSOSYAL RİSK ETMENLERİ</a:t>
            </a:r>
          </a:p>
        </p:txBody>
      </p:sp>
    </p:spTree>
    <p:extLst>
      <p:ext uri="{BB962C8B-B14F-4D97-AF65-F5344CB8AC3E}">
        <p14:creationId xmlns:p14="http://schemas.microsoft.com/office/powerpoint/2010/main" val="87516062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8739"/>
                                        </p:tgtEl>
                                      </p:cBhvr>
                                    </p:animEffect>
                                    <p:animScale>
                                      <p:cBhvr>
                                        <p:cTn id="7" dur="1500" autoRev="1" fill="hold"/>
                                        <p:tgtEl>
                                          <p:spTgt spid="28739"/>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739"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AutoShape 8"/>
          <p:cNvSpPr>
            <a:spLocks noChangeAspect="1" noChangeArrowheads="1" noTextEdit="1"/>
          </p:cNvSpPr>
          <p:nvPr/>
        </p:nvSpPr>
        <p:spPr bwMode="gray">
          <a:xfrm flipH="1">
            <a:off x="6030913" y="3481388"/>
            <a:ext cx="909637" cy="1244600"/>
          </a:xfrm>
          <a:prstGeom prst="rect">
            <a:avLst/>
          </a:prstGeom>
          <a:noFill/>
          <a:ln w="9525">
            <a:noFill/>
            <a:miter lim="800000"/>
            <a:headEnd/>
            <a:tailEnd/>
          </a:ln>
        </p:spPr>
        <p:txBody>
          <a:bodyPr/>
          <a:lstStyle/>
          <a:p>
            <a:endParaRPr lang="zh-CN" altLang="en-US">
              <a:solidFill>
                <a:srgbClr val="000000"/>
              </a:solidFill>
            </a:endParaRPr>
          </a:p>
        </p:txBody>
      </p:sp>
      <p:sp>
        <p:nvSpPr>
          <p:cNvPr id="5" name="AutoShape 5"/>
          <p:cNvSpPr>
            <a:spLocks noChangeArrowheads="1"/>
          </p:cNvSpPr>
          <p:nvPr/>
        </p:nvSpPr>
        <p:spPr bwMode="auto">
          <a:xfrm>
            <a:off x="3497131" y="1228606"/>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000" b="1" dirty="0" smtClean="0">
                <a:solidFill>
                  <a:srgbClr val="000000"/>
                </a:solidFill>
                <a:latin typeface="Calibri" pitchFamily="34" charset="0"/>
                <a:cs typeface="Calibri" pitchFamily="34" charset="0"/>
              </a:rPr>
              <a:t>Psikososyal </a:t>
            </a:r>
          </a:p>
          <a:p>
            <a:pPr algn="ctr"/>
            <a:r>
              <a:rPr lang="tr-TR" sz="2000" b="1" dirty="0" smtClean="0">
                <a:solidFill>
                  <a:srgbClr val="000000"/>
                </a:solidFill>
                <a:latin typeface="Calibri" pitchFamily="34" charset="0"/>
                <a:cs typeface="Calibri" pitchFamily="34" charset="0"/>
              </a:rPr>
              <a:t>Tehlikeler</a:t>
            </a:r>
            <a:endParaRPr lang="zh-CN" altLang="zh-CN" sz="2000" b="1" dirty="0">
              <a:solidFill>
                <a:srgbClr val="000000"/>
              </a:solidFill>
              <a:latin typeface="Calibri" pitchFamily="34" charset="0"/>
              <a:cs typeface="Calibri" pitchFamily="34" charset="0"/>
            </a:endParaRPr>
          </a:p>
        </p:txBody>
      </p:sp>
      <p:sp>
        <p:nvSpPr>
          <p:cNvPr id="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PSİKOSOSYAL RİSK ETMENLERİ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8" name="AutoShape 5"/>
          <p:cNvSpPr>
            <a:spLocks noChangeArrowheads="1"/>
          </p:cNvSpPr>
          <p:nvPr/>
        </p:nvSpPr>
        <p:spPr bwMode="auto">
          <a:xfrm>
            <a:off x="3497131" y="2900484"/>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Kronik Stres</a:t>
            </a:r>
            <a:endParaRPr lang="tr-TR"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9" name="AutoShape 5"/>
          <p:cNvSpPr>
            <a:spLocks noChangeArrowheads="1"/>
          </p:cNvSpPr>
          <p:nvPr/>
        </p:nvSpPr>
        <p:spPr bwMode="auto">
          <a:xfrm>
            <a:off x="917597" y="4414959"/>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Fiziksel </a:t>
            </a:r>
          </a:p>
          <a:p>
            <a:pPr algn="ctr"/>
            <a:r>
              <a:rPr lang="tr-TR" sz="2000" dirty="0" smtClean="0">
                <a:solidFill>
                  <a:srgbClr val="000000"/>
                </a:solidFill>
                <a:latin typeface="Calibri" pitchFamily="34" charset="0"/>
                <a:cs typeface="Calibri" pitchFamily="34" charset="0"/>
              </a:rPr>
              <a:t>Sorunlar</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0" name="AutoShape 5"/>
          <p:cNvSpPr>
            <a:spLocks noChangeArrowheads="1"/>
          </p:cNvSpPr>
          <p:nvPr/>
        </p:nvSpPr>
        <p:spPr bwMode="auto">
          <a:xfrm>
            <a:off x="3478081" y="4414959"/>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Davranışsal</a:t>
            </a:r>
          </a:p>
          <a:p>
            <a:pPr algn="ctr"/>
            <a:r>
              <a:rPr lang="tr-TR" sz="2000" dirty="0" smtClean="0">
                <a:solidFill>
                  <a:srgbClr val="000000"/>
                </a:solidFill>
                <a:latin typeface="Calibri" pitchFamily="34" charset="0"/>
                <a:cs typeface="Calibri" pitchFamily="34" charset="0"/>
              </a:rPr>
              <a:t>Sorunlar</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1" name="AutoShape 5"/>
          <p:cNvSpPr>
            <a:spLocks noChangeArrowheads="1"/>
          </p:cNvSpPr>
          <p:nvPr/>
        </p:nvSpPr>
        <p:spPr bwMode="auto">
          <a:xfrm>
            <a:off x="6042047" y="4414959"/>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Akıl Sağlığı</a:t>
            </a:r>
          </a:p>
          <a:p>
            <a:pPr algn="ctr"/>
            <a:r>
              <a:rPr lang="tr-TR" sz="2000" dirty="0" smtClean="0">
                <a:solidFill>
                  <a:srgbClr val="000000"/>
                </a:solidFill>
                <a:latin typeface="Calibri" pitchFamily="34" charset="0"/>
                <a:cs typeface="Calibri" pitchFamily="34" charset="0"/>
              </a:rPr>
              <a:t>Sorunları</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2" name="Aşağı Ok 11"/>
          <p:cNvSpPr/>
          <p:nvPr/>
        </p:nvSpPr>
        <p:spPr>
          <a:xfrm>
            <a:off x="4191000" y="2228851"/>
            <a:ext cx="876300" cy="614483"/>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latin typeface="Arial" charset="0"/>
              <a:cs typeface="Arial" charset="0"/>
            </a:endParaRPr>
          </a:p>
        </p:txBody>
      </p:sp>
      <p:sp>
        <p:nvSpPr>
          <p:cNvPr id="13" name="Freeform 7"/>
          <p:cNvSpPr>
            <a:spLocks/>
          </p:cNvSpPr>
          <p:nvPr/>
        </p:nvSpPr>
        <p:spPr bwMode="gray">
          <a:xfrm rot="16393577">
            <a:off x="5986462" y="3270337"/>
            <a:ext cx="9032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4" name="Freeform 9"/>
          <p:cNvSpPr>
            <a:spLocks/>
          </p:cNvSpPr>
          <p:nvPr/>
        </p:nvSpPr>
        <p:spPr bwMode="gray">
          <a:xfrm rot="5400000" flipH="1">
            <a:off x="2351877" y="3238620"/>
            <a:ext cx="903287"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5" name="Aşağı Ok 14"/>
          <p:cNvSpPr/>
          <p:nvPr/>
        </p:nvSpPr>
        <p:spPr>
          <a:xfrm>
            <a:off x="4201981" y="3891049"/>
            <a:ext cx="876300" cy="485863"/>
          </a:xfrm>
          <a:prstGeom prst="downArrow">
            <a:avLst/>
          </a:pr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tr-TR">
              <a:solidFill>
                <a:srgbClr val="000000"/>
              </a:solidFill>
              <a:latin typeface="Arial" charset="0"/>
              <a:cs typeface="Arial" charset="0"/>
            </a:endParaRPr>
          </a:p>
        </p:txBody>
      </p:sp>
    </p:spTree>
    <p:extLst>
      <p:ext uri="{BB962C8B-B14F-4D97-AF65-F5344CB8AC3E}">
        <p14:creationId xmlns:p14="http://schemas.microsoft.com/office/powerpoint/2010/main" val="41366207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AutoShape 8"/>
          <p:cNvSpPr>
            <a:spLocks noChangeAspect="1" noChangeArrowheads="1" noTextEdit="1"/>
          </p:cNvSpPr>
          <p:nvPr/>
        </p:nvSpPr>
        <p:spPr bwMode="gray">
          <a:xfrm flipH="1">
            <a:off x="4935538" y="3481388"/>
            <a:ext cx="909637" cy="1244600"/>
          </a:xfrm>
          <a:prstGeom prst="rect">
            <a:avLst/>
          </a:prstGeom>
          <a:noFill/>
          <a:ln w="9525">
            <a:noFill/>
            <a:miter lim="800000"/>
            <a:headEnd/>
            <a:tailEnd/>
          </a:ln>
        </p:spPr>
        <p:txBody>
          <a:bodyPr/>
          <a:lstStyle/>
          <a:p>
            <a:endParaRPr lang="zh-CN" altLang="en-US">
              <a:solidFill>
                <a:srgbClr val="000000"/>
              </a:solidFill>
            </a:endParaRPr>
          </a:p>
        </p:txBody>
      </p:sp>
      <p:grpSp>
        <p:nvGrpSpPr>
          <p:cNvPr id="5" name="Grup 4"/>
          <p:cNvGrpSpPr/>
          <p:nvPr/>
        </p:nvGrpSpPr>
        <p:grpSpPr>
          <a:xfrm>
            <a:off x="1209675" y="634703"/>
            <a:ext cx="6639719" cy="2213392"/>
            <a:chOff x="1209675" y="634703"/>
            <a:chExt cx="6639719" cy="2213392"/>
          </a:xfrm>
        </p:grpSpPr>
        <p:sp>
          <p:nvSpPr>
            <p:cNvPr id="7" name="AutoShape 5"/>
            <p:cNvSpPr>
              <a:spLocks noChangeArrowheads="1"/>
            </p:cNvSpPr>
            <p:nvPr/>
          </p:nvSpPr>
          <p:spPr bwMode="auto">
            <a:xfrm>
              <a:off x="1209675" y="1887995"/>
              <a:ext cx="2286000" cy="950455"/>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Fiziksel </a:t>
              </a:r>
            </a:p>
            <a:p>
              <a:pPr algn="ctr"/>
              <a:r>
                <a:rPr lang="tr-TR" sz="2000" b="1" dirty="0" smtClean="0">
                  <a:solidFill>
                    <a:srgbClr val="000000"/>
                  </a:solidFill>
                  <a:latin typeface="Calibri" pitchFamily="34" charset="0"/>
                  <a:cs typeface="Calibri" pitchFamily="34" charset="0"/>
                </a:rPr>
                <a:t>Tehlikeler</a:t>
              </a:r>
              <a:endParaRPr lang="tr-TR" sz="2000" b="1"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8" name="AutoShape 5"/>
            <p:cNvSpPr>
              <a:spLocks noChangeArrowheads="1"/>
            </p:cNvSpPr>
            <p:nvPr/>
          </p:nvSpPr>
          <p:spPr bwMode="auto">
            <a:xfrm>
              <a:off x="5563394" y="1897640"/>
              <a:ext cx="2286000" cy="950455"/>
            </a:xfrm>
            <a:prstGeom prst="roundRect">
              <a:avLst>
                <a:gd name="adj" fmla="val 16667"/>
              </a:avLst>
            </a:prstGeom>
            <a:noFill/>
            <a:ln w="38100">
              <a:solidFill>
                <a:schemeClr val="bg1">
                  <a:lumMod val="50000"/>
                </a:schemeClr>
              </a:solidFill>
              <a:round/>
              <a:headEnd/>
              <a:tailEnd/>
            </a:ln>
            <a:effectLst/>
          </p:spPr>
          <p:txBody>
            <a:bodyPr wrap="none" anchor="ctr"/>
            <a:lstStyle/>
            <a:p>
              <a:pPr algn="ctr"/>
              <a:r>
                <a:rPr lang="tr-TR" sz="2000" b="1" dirty="0" smtClean="0">
                  <a:solidFill>
                    <a:srgbClr val="000000"/>
                  </a:solidFill>
                  <a:latin typeface="Calibri" pitchFamily="34" charset="0"/>
                  <a:cs typeface="Calibri" pitchFamily="34" charset="0"/>
                </a:rPr>
                <a:t>Psikososyal </a:t>
              </a:r>
            </a:p>
            <a:p>
              <a:pPr algn="ctr"/>
              <a:r>
                <a:rPr lang="tr-TR" sz="2000" b="1" dirty="0" smtClean="0">
                  <a:solidFill>
                    <a:srgbClr val="000000"/>
                  </a:solidFill>
                  <a:latin typeface="Calibri" pitchFamily="34" charset="0"/>
                  <a:cs typeface="Calibri" pitchFamily="34" charset="0"/>
                </a:rPr>
                <a:t>Tehlikeler</a:t>
              </a:r>
              <a:endParaRPr lang="zh-CN" altLang="zh-CN" sz="2000" b="1" dirty="0">
                <a:solidFill>
                  <a:srgbClr val="000000"/>
                </a:solidFill>
                <a:latin typeface="Calibri" pitchFamily="34" charset="0"/>
                <a:cs typeface="Calibri" pitchFamily="34" charset="0"/>
              </a:endParaRPr>
            </a:p>
          </p:txBody>
        </p:sp>
        <p:pic>
          <p:nvPicPr>
            <p:cNvPr id="9" name="Picture 2" descr="D:\DOKTOR\1-ISTANBULUZMAN\1-EĞİTİM KURUMU\1. İstanbuluzman\2-RESİMLER\Ev-Konut-Fabrika\industry (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87944" y="634703"/>
              <a:ext cx="2099138" cy="2099138"/>
            </a:xfrm>
            <a:prstGeom prst="rect">
              <a:avLst/>
            </a:prstGeom>
            <a:noFill/>
            <a:extLst>
              <a:ext uri="{909E8E84-426E-40DD-AFC4-6F175D3DCCD1}">
                <a14:hiddenFill xmlns:a14="http://schemas.microsoft.com/office/drawing/2010/main">
                  <a:solidFill>
                    <a:srgbClr val="FFFFFF"/>
                  </a:solidFill>
                </a14:hiddenFill>
              </a:ext>
            </a:extLst>
          </p:spPr>
        </p:pic>
      </p:grpSp>
      <p:grpSp>
        <p:nvGrpSpPr>
          <p:cNvPr id="10" name="Grup 9"/>
          <p:cNvGrpSpPr/>
          <p:nvPr/>
        </p:nvGrpSpPr>
        <p:grpSpPr>
          <a:xfrm>
            <a:off x="1231346" y="4714950"/>
            <a:ext cx="3303465" cy="1285800"/>
            <a:chOff x="1231346" y="4714950"/>
            <a:chExt cx="3303465" cy="1285800"/>
          </a:xfrm>
        </p:grpSpPr>
        <p:sp>
          <p:nvSpPr>
            <p:cNvPr id="11" name="AutoShape 5"/>
            <p:cNvSpPr>
              <a:spLocks noChangeArrowheads="1"/>
            </p:cNvSpPr>
            <p:nvPr/>
          </p:nvSpPr>
          <p:spPr bwMode="auto">
            <a:xfrm>
              <a:off x="1231346" y="5048130"/>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Fiziksel Etkiler</a:t>
              </a:r>
            </a:p>
            <a:p>
              <a:pPr algn="ctr"/>
              <a:r>
                <a:rPr lang="tr-TR" sz="2000" dirty="0" smtClean="0">
                  <a:solidFill>
                    <a:srgbClr val="000000"/>
                  </a:solidFill>
                  <a:latin typeface="Calibri" pitchFamily="34" charset="0"/>
                  <a:cs typeface="Calibri" pitchFamily="34" charset="0"/>
                </a:rPr>
                <a:t>(</a:t>
              </a:r>
              <a:r>
                <a:rPr lang="tr-TR" sz="2000" dirty="0">
                  <a:solidFill>
                    <a:srgbClr val="000000"/>
                  </a:solidFill>
                  <a:latin typeface="Calibri" pitchFamily="34" charset="0"/>
                  <a:cs typeface="Calibri" pitchFamily="34" charset="0"/>
                </a:rPr>
                <a:t>S</a:t>
              </a:r>
              <a:r>
                <a:rPr lang="tr-TR" sz="2000" dirty="0" smtClean="0">
                  <a:solidFill>
                    <a:srgbClr val="000000"/>
                  </a:solidFill>
                  <a:latin typeface="Calibri" pitchFamily="34" charset="0"/>
                  <a:cs typeface="Calibri" pitchFamily="34" charset="0"/>
                </a:rPr>
                <a:t>ağlık Sorunlar)</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2" name="Freeform 7"/>
            <p:cNvSpPr>
              <a:spLocks/>
            </p:cNvSpPr>
            <p:nvPr/>
          </p:nvSpPr>
          <p:spPr bwMode="gray">
            <a:xfrm>
              <a:off x="3631523" y="4714950"/>
              <a:ext cx="9032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endParaRPr lang="zh-CN" altLang="en-US">
                <a:solidFill>
                  <a:srgbClr val="000000"/>
                </a:solidFill>
              </a:endParaRPr>
            </a:p>
          </p:txBody>
        </p:sp>
      </p:grpSp>
      <p:grpSp>
        <p:nvGrpSpPr>
          <p:cNvPr id="13" name="Grup 12"/>
          <p:cNvGrpSpPr/>
          <p:nvPr/>
        </p:nvGrpSpPr>
        <p:grpSpPr>
          <a:xfrm>
            <a:off x="4552123" y="4691872"/>
            <a:ext cx="3299892" cy="1318523"/>
            <a:chOff x="4552123" y="4691872"/>
            <a:chExt cx="3299892" cy="1318523"/>
          </a:xfrm>
        </p:grpSpPr>
        <p:sp>
          <p:nvSpPr>
            <p:cNvPr id="14" name="AutoShape 5"/>
            <p:cNvSpPr>
              <a:spLocks noChangeArrowheads="1"/>
            </p:cNvSpPr>
            <p:nvPr/>
          </p:nvSpPr>
          <p:spPr bwMode="auto">
            <a:xfrm>
              <a:off x="5566015" y="5057775"/>
              <a:ext cx="2286000" cy="952620"/>
            </a:xfrm>
            <a:prstGeom prst="roundRect">
              <a:avLst>
                <a:gd name="adj" fmla="val 16667"/>
              </a:avLst>
            </a:prstGeom>
            <a:noFill/>
            <a:ln w="38100">
              <a:solidFill>
                <a:schemeClr val="bg1">
                  <a:lumMod val="50000"/>
                </a:schemeClr>
              </a:solidFill>
              <a:round/>
              <a:headEnd/>
              <a:tailEnd/>
            </a:ln>
            <a:effectLst/>
          </p:spPr>
          <p:txBody>
            <a:bodyPr wrap="none" anchor="ctr"/>
            <a:lstStyle/>
            <a:p>
              <a:pPr algn="ctr"/>
              <a:endParaRPr lang="tr-TR" sz="2000" b="1" dirty="0" smtClean="0">
                <a:solidFill>
                  <a:srgbClr val="000000"/>
                </a:solidFill>
                <a:latin typeface="Calibri" pitchFamily="34" charset="0"/>
                <a:cs typeface="Calibri" pitchFamily="34" charset="0"/>
              </a:endParaRPr>
            </a:p>
            <a:p>
              <a:pPr algn="ctr"/>
              <a:r>
                <a:rPr lang="tr-TR" sz="2000" b="1" dirty="0" smtClean="0">
                  <a:solidFill>
                    <a:srgbClr val="000000"/>
                  </a:solidFill>
                  <a:latin typeface="Calibri" pitchFamily="34" charset="0"/>
                  <a:cs typeface="Calibri" pitchFamily="34" charset="0"/>
                </a:rPr>
                <a:t>Psikososyal Etkiler</a:t>
              </a:r>
            </a:p>
            <a:p>
              <a:pPr algn="ctr"/>
              <a:r>
                <a:rPr lang="tr-TR" sz="2000" dirty="0" smtClean="0">
                  <a:solidFill>
                    <a:srgbClr val="000000"/>
                  </a:solidFill>
                  <a:latin typeface="Calibri" pitchFamily="34" charset="0"/>
                  <a:cs typeface="Calibri" pitchFamily="34" charset="0"/>
                </a:rPr>
                <a:t>(Sağlık Sorunlar)</a:t>
              </a:r>
              <a:endParaRPr lang="tr-TR" sz="2000" dirty="0">
                <a:solidFill>
                  <a:srgbClr val="000000"/>
                </a:solidFill>
                <a:latin typeface="Calibri" pitchFamily="34" charset="0"/>
                <a:cs typeface="Calibri" pitchFamily="34" charset="0"/>
              </a:endParaRPr>
            </a:p>
            <a:p>
              <a:pPr algn="ctr" eaLnBrk="0" hangingPunct="0"/>
              <a:endParaRPr lang="zh-CN" altLang="zh-CN" sz="2000" b="1" dirty="0">
                <a:solidFill>
                  <a:srgbClr val="000000"/>
                </a:solidFill>
                <a:latin typeface="Calibri" pitchFamily="34" charset="0"/>
                <a:cs typeface="Calibri" pitchFamily="34" charset="0"/>
              </a:endParaRPr>
            </a:p>
          </p:txBody>
        </p:sp>
        <p:sp>
          <p:nvSpPr>
            <p:cNvPr id="15" name="Freeform 9"/>
            <p:cNvSpPr>
              <a:spLocks/>
            </p:cNvSpPr>
            <p:nvPr/>
          </p:nvSpPr>
          <p:spPr bwMode="gray">
            <a:xfrm flipH="1">
              <a:off x="4552123" y="4691872"/>
              <a:ext cx="903287"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grpSp>
      <p:grpSp>
        <p:nvGrpSpPr>
          <p:cNvPr id="16" name="Grup 15"/>
          <p:cNvGrpSpPr/>
          <p:nvPr/>
        </p:nvGrpSpPr>
        <p:grpSpPr>
          <a:xfrm>
            <a:off x="1340404" y="2886195"/>
            <a:ext cx="6400825" cy="1790746"/>
            <a:chOff x="1340404" y="2886195"/>
            <a:chExt cx="6400825" cy="1790746"/>
          </a:xfrm>
        </p:grpSpPr>
        <p:sp>
          <p:nvSpPr>
            <p:cNvPr id="17" name="Freeform 7"/>
            <p:cNvSpPr>
              <a:spLocks/>
            </p:cNvSpPr>
            <p:nvPr/>
          </p:nvSpPr>
          <p:spPr bwMode="gray">
            <a:xfrm>
              <a:off x="5810891" y="3229095"/>
              <a:ext cx="903288"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accent2"/>
                </a:gs>
                <a:gs pos="100000">
                  <a:schemeClr val="accent2">
                    <a:gamma/>
                    <a:tint val="63529"/>
                    <a:invGamma/>
                  </a:schemeClr>
                </a:gs>
              </a:gsLst>
              <a:lin ang="0" scaled="1"/>
            </a:gradFill>
            <a:ln w="0">
              <a:noFill/>
              <a:prstDash val="solid"/>
              <a:round/>
              <a:headEnd/>
              <a:tailEnd/>
            </a:ln>
          </p:spPr>
          <p:txBody>
            <a:bodyPr/>
            <a:lstStyle/>
            <a:p>
              <a:endParaRPr lang="zh-CN" altLang="en-US">
                <a:solidFill>
                  <a:srgbClr val="000000"/>
                </a:solidFill>
              </a:endParaRPr>
            </a:p>
          </p:txBody>
        </p:sp>
        <p:sp>
          <p:nvSpPr>
            <p:cNvPr id="18" name="Freeform 9"/>
            <p:cNvSpPr>
              <a:spLocks/>
            </p:cNvSpPr>
            <p:nvPr/>
          </p:nvSpPr>
          <p:spPr bwMode="gray">
            <a:xfrm flipH="1">
              <a:off x="2361402" y="3238620"/>
              <a:ext cx="903287" cy="1241425"/>
            </a:xfrm>
            <a:custGeom>
              <a:avLst/>
              <a:gdLst/>
              <a:ahLst/>
              <a:cxnLst>
                <a:cxn ang="0">
                  <a:pos x="580" y="0"/>
                </a:cxn>
                <a:cxn ang="0">
                  <a:pos x="578" y="90"/>
                </a:cxn>
                <a:cxn ang="0">
                  <a:pos x="568" y="174"/>
                </a:cxn>
                <a:cxn ang="0">
                  <a:pos x="552" y="252"/>
                </a:cxn>
                <a:cxn ang="0">
                  <a:pos x="526" y="324"/>
                </a:cxn>
                <a:cxn ang="0">
                  <a:pos x="494" y="390"/>
                </a:cxn>
                <a:cxn ang="0">
                  <a:pos x="452" y="450"/>
                </a:cxn>
                <a:cxn ang="0">
                  <a:pos x="402" y="508"/>
                </a:cxn>
                <a:cxn ang="0">
                  <a:pos x="342" y="560"/>
                </a:cxn>
                <a:cxn ang="0">
                  <a:pos x="270" y="610"/>
                </a:cxn>
                <a:cxn ang="0">
                  <a:pos x="188" y="656"/>
                </a:cxn>
                <a:cxn ang="0">
                  <a:pos x="188" y="798"/>
                </a:cxn>
                <a:cxn ang="0">
                  <a:pos x="0" y="514"/>
                </a:cxn>
                <a:cxn ang="0">
                  <a:pos x="188" y="230"/>
                </a:cxn>
                <a:cxn ang="0">
                  <a:pos x="188" y="372"/>
                </a:cxn>
                <a:cxn ang="0">
                  <a:pos x="224" y="368"/>
                </a:cxn>
                <a:cxn ang="0">
                  <a:pos x="264" y="356"/>
                </a:cxn>
                <a:cxn ang="0">
                  <a:pos x="306" y="336"/>
                </a:cxn>
                <a:cxn ang="0">
                  <a:pos x="348" y="310"/>
                </a:cxn>
                <a:cxn ang="0">
                  <a:pos x="392" y="280"/>
                </a:cxn>
                <a:cxn ang="0">
                  <a:pos x="432" y="246"/>
                </a:cxn>
                <a:cxn ang="0">
                  <a:pos x="472" y="208"/>
                </a:cxn>
                <a:cxn ang="0">
                  <a:pos x="506" y="166"/>
                </a:cxn>
                <a:cxn ang="0">
                  <a:pos x="536" y="124"/>
                </a:cxn>
                <a:cxn ang="0">
                  <a:pos x="558" y="82"/>
                </a:cxn>
                <a:cxn ang="0">
                  <a:pos x="574" y="40"/>
                </a:cxn>
                <a:cxn ang="0">
                  <a:pos x="578" y="0"/>
                </a:cxn>
                <a:cxn ang="0">
                  <a:pos x="580" y="0"/>
                </a:cxn>
              </a:cxnLst>
              <a:rect l="0" t="0" r="r" b="b"/>
              <a:pathLst>
                <a:path w="580" h="798">
                  <a:moveTo>
                    <a:pt x="580" y="0"/>
                  </a:moveTo>
                  <a:lnTo>
                    <a:pt x="578" y="90"/>
                  </a:lnTo>
                  <a:lnTo>
                    <a:pt x="568" y="174"/>
                  </a:lnTo>
                  <a:lnTo>
                    <a:pt x="552" y="252"/>
                  </a:lnTo>
                  <a:lnTo>
                    <a:pt x="526" y="324"/>
                  </a:lnTo>
                  <a:lnTo>
                    <a:pt x="494" y="390"/>
                  </a:lnTo>
                  <a:lnTo>
                    <a:pt x="452" y="450"/>
                  </a:lnTo>
                  <a:lnTo>
                    <a:pt x="402" y="508"/>
                  </a:lnTo>
                  <a:lnTo>
                    <a:pt x="342" y="560"/>
                  </a:lnTo>
                  <a:lnTo>
                    <a:pt x="270" y="610"/>
                  </a:lnTo>
                  <a:lnTo>
                    <a:pt x="188" y="656"/>
                  </a:lnTo>
                  <a:lnTo>
                    <a:pt x="188" y="798"/>
                  </a:lnTo>
                  <a:lnTo>
                    <a:pt x="0" y="514"/>
                  </a:lnTo>
                  <a:lnTo>
                    <a:pt x="188" y="230"/>
                  </a:lnTo>
                  <a:lnTo>
                    <a:pt x="188" y="372"/>
                  </a:lnTo>
                  <a:lnTo>
                    <a:pt x="224" y="368"/>
                  </a:lnTo>
                  <a:lnTo>
                    <a:pt x="264" y="356"/>
                  </a:lnTo>
                  <a:lnTo>
                    <a:pt x="306" y="336"/>
                  </a:lnTo>
                  <a:lnTo>
                    <a:pt x="348" y="310"/>
                  </a:lnTo>
                  <a:lnTo>
                    <a:pt x="392" y="280"/>
                  </a:lnTo>
                  <a:lnTo>
                    <a:pt x="432" y="246"/>
                  </a:lnTo>
                  <a:lnTo>
                    <a:pt x="472" y="208"/>
                  </a:lnTo>
                  <a:lnTo>
                    <a:pt x="506" y="166"/>
                  </a:lnTo>
                  <a:lnTo>
                    <a:pt x="536" y="124"/>
                  </a:lnTo>
                  <a:lnTo>
                    <a:pt x="558" y="82"/>
                  </a:lnTo>
                  <a:lnTo>
                    <a:pt x="574" y="40"/>
                  </a:lnTo>
                  <a:lnTo>
                    <a:pt x="578" y="0"/>
                  </a:lnTo>
                  <a:lnTo>
                    <a:pt x="580" y="0"/>
                  </a:lnTo>
                  <a:close/>
                </a:path>
              </a:pathLst>
            </a:custGeom>
            <a:gradFill rotWithShape="1">
              <a:gsLst>
                <a:gs pos="0">
                  <a:schemeClr val="hlink"/>
                </a:gs>
                <a:gs pos="100000">
                  <a:schemeClr val="hlink">
                    <a:gamma/>
                    <a:tint val="31765"/>
                    <a:invGamma/>
                  </a:schemeClr>
                </a:gs>
              </a:gsLst>
              <a:lin ang="0" scaled="1"/>
            </a:gradFill>
            <a:ln w="0">
              <a:noFill/>
              <a:prstDash val="solid"/>
              <a:round/>
              <a:headEnd/>
              <a:tailEnd/>
            </a:ln>
          </p:spPr>
          <p:txBody>
            <a:bodyPr/>
            <a:lstStyle/>
            <a:p>
              <a:endParaRPr lang="zh-CN" altLang="en-US">
                <a:solidFill>
                  <a:srgbClr val="000000"/>
                </a:solidFill>
              </a:endParaRPr>
            </a:p>
          </p:txBody>
        </p:sp>
        <p:grpSp>
          <p:nvGrpSpPr>
            <p:cNvPr id="19" name="Group 21"/>
            <p:cNvGrpSpPr>
              <a:grpSpLocks/>
            </p:cNvGrpSpPr>
            <p:nvPr/>
          </p:nvGrpSpPr>
          <p:grpSpPr bwMode="auto">
            <a:xfrm>
              <a:off x="3283739" y="3095791"/>
              <a:ext cx="2516662" cy="1581150"/>
              <a:chOff x="1920" y="912"/>
              <a:chExt cx="1889" cy="1009"/>
            </a:xfrm>
          </p:grpSpPr>
          <p:grpSp>
            <p:nvGrpSpPr>
              <p:cNvPr id="22" name="Group 10"/>
              <p:cNvGrpSpPr>
                <a:grpSpLocks/>
              </p:cNvGrpSpPr>
              <p:nvPr/>
            </p:nvGrpSpPr>
            <p:grpSpPr bwMode="auto">
              <a:xfrm>
                <a:off x="1920" y="912"/>
                <a:ext cx="1889" cy="1009"/>
                <a:chOff x="1997" y="1314"/>
                <a:chExt cx="1889" cy="1009"/>
              </a:xfrm>
            </p:grpSpPr>
            <p:grpSp>
              <p:nvGrpSpPr>
                <p:cNvPr id="24" name="Group 11"/>
                <p:cNvGrpSpPr>
                  <a:grpSpLocks/>
                </p:cNvGrpSpPr>
                <p:nvPr/>
              </p:nvGrpSpPr>
              <p:grpSpPr bwMode="auto">
                <a:xfrm>
                  <a:off x="1997" y="1404"/>
                  <a:ext cx="1889" cy="919"/>
                  <a:chOff x="1973" y="1027"/>
                  <a:chExt cx="1926" cy="937"/>
                </a:xfrm>
              </p:grpSpPr>
              <p:sp>
                <p:nvSpPr>
                  <p:cNvPr id="29" name="Oval 12"/>
                  <p:cNvSpPr>
                    <a:spLocks noChangeArrowheads="1"/>
                  </p:cNvSpPr>
                  <p:nvPr/>
                </p:nvSpPr>
                <p:spPr bwMode="gray">
                  <a:xfrm>
                    <a:off x="1994" y="1057"/>
                    <a:ext cx="1905" cy="907"/>
                  </a:xfrm>
                  <a:prstGeom prst="ellipse">
                    <a:avLst/>
                  </a:prstGeom>
                  <a:gradFill rotWithShape="1">
                    <a:gsLst>
                      <a:gs pos="0">
                        <a:schemeClr val="hlink"/>
                      </a:gs>
                      <a:gs pos="100000">
                        <a:schemeClr val="hlink">
                          <a:gamma/>
                          <a:shade val="48627"/>
                          <a:invGamma/>
                        </a:schemeClr>
                      </a:gs>
                    </a:gsLst>
                    <a:lin ang="2700000" scaled="1"/>
                  </a:gradFill>
                  <a:ln w="9525">
                    <a:noFill/>
                    <a:round/>
                    <a:headEnd/>
                    <a:tailEnd/>
                  </a:ln>
                  <a:effectLst/>
                </p:spPr>
                <p:txBody>
                  <a:bodyPr wrap="none" anchor="ctr"/>
                  <a:lstStyle/>
                  <a:p>
                    <a:endParaRPr lang="zh-CN" altLang="en-US">
                      <a:solidFill>
                        <a:srgbClr val="000000"/>
                      </a:solidFill>
                    </a:endParaRPr>
                  </a:p>
                </p:txBody>
              </p:sp>
              <p:sp>
                <p:nvSpPr>
                  <p:cNvPr id="30" name="Oval 13"/>
                  <p:cNvSpPr>
                    <a:spLocks noChangeArrowheads="1"/>
                  </p:cNvSpPr>
                  <p:nvPr/>
                </p:nvSpPr>
                <p:spPr bwMode="gray">
                  <a:xfrm>
                    <a:off x="1973" y="1027"/>
                    <a:ext cx="1905" cy="907"/>
                  </a:xfrm>
                  <a:prstGeom prst="ellipse">
                    <a:avLst/>
                  </a:prstGeom>
                  <a:gradFill rotWithShape="1">
                    <a:gsLst>
                      <a:gs pos="0">
                        <a:schemeClr val="hlink">
                          <a:gamma/>
                          <a:tint val="44314"/>
                          <a:invGamma/>
                        </a:schemeClr>
                      </a:gs>
                      <a:gs pos="100000">
                        <a:schemeClr val="hlink"/>
                      </a:gs>
                    </a:gsLst>
                    <a:lin ang="2700000" scaled="1"/>
                  </a:gradFill>
                  <a:ln w="9525">
                    <a:noFill/>
                    <a:round/>
                    <a:headEnd/>
                    <a:tailEnd/>
                  </a:ln>
                  <a:effectLst/>
                </p:spPr>
                <p:txBody>
                  <a:bodyPr wrap="none" anchor="ctr"/>
                  <a:lstStyle/>
                  <a:p>
                    <a:endParaRPr lang="zh-CN" altLang="en-US">
                      <a:solidFill>
                        <a:srgbClr val="000000"/>
                      </a:solidFill>
                    </a:endParaRPr>
                  </a:p>
                </p:txBody>
              </p:sp>
            </p:grpSp>
            <p:sp>
              <p:nvSpPr>
                <p:cNvPr id="25" name="Oval 14"/>
                <p:cNvSpPr>
                  <a:spLocks noChangeArrowheads="1"/>
                </p:cNvSpPr>
                <p:nvPr/>
              </p:nvSpPr>
              <p:spPr bwMode="gray">
                <a:xfrm>
                  <a:off x="2086" y="1314"/>
                  <a:ext cx="1691" cy="845"/>
                </a:xfrm>
                <a:prstGeom prst="ellipse">
                  <a:avLst/>
                </a:prstGeom>
                <a:gradFill rotWithShape="1">
                  <a:gsLst>
                    <a:gs pos="0">
                      <a:schemeClr val="accent1">
                        <a:gamma/>
                        <a:shade val="46275"/>
                        <a:invGamma/>
                      </a:schemeClr>
                    </a:gs>
                    <a:gs pos="100000">
                      <a:schemeClr val="accent1"/>
                    </a:gs>
                  </a:gsLst>
                  <a:lin ang="2700000" scaled="1"/>
                </a:gradFill>
                <a:ln w="9525" algn="ctr">
                  <a:noFill/>
                  <a:round/>
                  <a:headEnd/>
                  <a:tailEnd/>
                </a:ln>
                <a:effectLst/>
              </p:spPr>
              <p:txBody>
                <a:bodyPr vert="eaVert" wrap="none" anchor="ctr"/>
                <a:lstStyle/>
                <a:p>
                  <a:endParaRPr lang="zh-CN" altLang="en-US">
                    <a:solidFill>
                      <a:srgbClr val="000000"/>
                    </a:solidFill>
                  </a:endParaRPr>
                </a:p>
              </p:txBody>
            </p:sp>
            <p:sp>
              <p:nvSpPr>
                <p:cNvPr id="26" name="Oval 15"/>
                <p:cNvSpPr>
                  <a:spLocks noChangeArrowheads="1"/>
                </p:cNvSpPr>
                <p:nvPr/>
              </p:nvSpPr>
              <p:spPr bwMode="gray">
                <a:xfrm>
                  <a:off x="2108" y="1319"/>
                  <a:ext cx="1650" cy="824"/>
                </a:xfrm>
                <a:prstGeom prst="ellipse">
                  <a:avLst/>
                </a:prstGeom>
                <a:gradFill rotWithShape="1">
                  <a:gsLst>
                    <a:gs pos="0">
                      <a:schemeClr val="accent1">
                        <a:alpha val="0"/>
                      </a:schemeClr>
                    </a:gs>
                    <a:gs pos="100000">
                      <a:schemeClr val="accent1">
                        <a:gamma/>
                        <a:tint val="34902"/>
                        <a:invGamma/>
                      </a:schemeClr>
                    </a:gs>
                  </a:gsLst>
                  <a:lin ang="2700000" scaled="1"/>
                </a:gradFill>
                <a:ln w="9525" algn="ctr">
                  <a:noFill/>
                  <a:round/>
                  <a:headEnd/>
                  <a:tailEnd/>
                </a:ln>
                <a:effectLst/>
              </p:spPr>
              <p:txBody>
                <a:bodyPr vert="eaVert" wrap="none" anchor="ctr"/>
                <a:lstStyle/>
                <a:p>
                  <a:endParaRPr lang="zh-CN" altLang="en-US">
                    <a:solidFill>
                      <a:srgbClr val="000000"/>
                    </a:solidFill>
                  </a:endParaRPr>
                </a:p>
              </p:txBody>
            </p:sp>
            <p:sp>
              <p:nvSpPr>
                <p:cNvPr id="27" name="Oval 16"/>
                <p:cNvSpPr>
                  <a:spLocks noChangeArrowheads="1"/>
                </p:cNvSpPr>
                <p:nvPr/>
              </p:nvSpPr>
              <p:spPr bwMode="gray">
                <a:xfrm>
                  <a:off x="2125" y="1327"/>
                  <a:ext cx="1570" cy="770"/>
                </a:xfrm>
                <a:prstGeom prst="ellipse">
                  <a:avLst/>
                </a:prstGeom>
                <a:gradFill rotWithShape="1">
                  <a:gsLst>
                    <a:gs pos="0">
                      <a:schemeClr val="accent1">
                        <a:gamma/>
                        <a:shade val="79216"/>
                        <a:invGamma/>
                      </a:schemeClr>
                    </a:gs>
                    <a:gs pos="100000">
                      <a:schemeClr val="accent1">
                        <a:alpha val="48000"/>
                      </a:schemeClr>
                    </a:gs>
                  </a:gsLst>
                  <a:lin ang="2700000" scaled="1"/>
                </a:gradFill>
                <a:ln w="9525" algn="ctr">
                  <a:noFill/>
                  <a:round/>
                  <a:headEnd/>
                  <a:tailEnd/>
                </a:ln>
                <a:effectLst/>
              </p:spPr>
              <p:txBody>
                <a:bodyPr vert="eaVert" wrap="none" anchor="ctr"/>
                <a:lstStyle/>
                <a:p>
                  <a:endParaRPr lang="zh-CN" altLang="en-US">
                    <a:solidFill>
                      <a:srgbClr val="000000"/>
                    </a:solidFill>
                  </a:endParaRPr>
                </a:p>
              </p:txBody>
            </p:sp>
            <p:sp>
              <p:nvSpPr>
                <p:cNvPr id="28" name="Oval 17"/>
                <p:cNvSpPr>
                  <a:spLocks noChangeArrowheads="1"/>
                </p:cNvSpPr>
                <p:nvPr/>
              </p:nvSpPr>
              <p:spPr bwMode="gray">
                <a:xfrm>
                  <a:off x="2208" y="1344"/>
                  <a:ext cx="1382" cy="624"/>
                </a:xfrm>
                <a:prstGeom prst="ellipse">
                  <a:avLst/>
                </a:prstGeom>
                <a:gradFill rotWithShape="1">
                  <a:gsLst>
                    <a:gs pos="0">
                      <a:schemeClr val="accent1">
                        <a:gamma/>
                        <a:tint val="0"/>
                        <a:invGamma/>
                      </a:schemeClr>
                    </a:gs>
                    <a:gs pos="100000">
                      <a:schemeClr val="accent1">
                        <a:alpha val="38000"/>
                      </a:schemeClr>
                    </a:gs>
                  </a:gsLst>
                  <a:lin ang="2700000" scaled="1"/>
                </a:gradFill>
                <a:ln w="9525" algn="ctr">
                  <a:noFill/>
                  <a:round/>
                  <a:headEnd/>
                  <a:tailEnd/>
                </a:ln>
                <a:effectLst/>
              </p:spPr>
              <p:txBody>
                <a:bodyPr vert="eaVert" wrap="none" anchor="ctr"/>
                <a:lstStyle/>
                <a:p>
                  <a:endParaRPr lang="zh-CN" altLang="en-US">
                    <a:solidFill>
                      <a:srgbClr val="000000"/>
                    </a:solidFill>
                  </a:endParaRPr>
                </a:p>
              </p:txBody>
            </p:sp>
          </p:grpSp>
          <p:sp>
            <p:nvSpPr>
              <p:cNvPr id="23" name="Text Box 18"/>
              <p:cNvSpPr txBox="1">
                <a:spLocks noChangeArrowheads="1"/>
              </p:cNvSpPr>
              <p:nvPr/>
            </p:nvSpPr>
            <p:spPr bwMode="auto">
              <a:xfrm>
                <a:off x="2590" y="1080"/>
                <a:ext cx="497" cy="334"/>
              </a:xfrm>
              <a:prstGeom prst="rect">
                <a:avLst/>
              </a:prstGeom>
              <a:noFill/>
              <a:ln w="9525" algn="ctr">
                <a:noFill/>
                <a:miter lim="800000"/>
                <a:headEnd/>
                <a:tailEnd/>
              </a:ln>
              <a:effectLst/>
            </p:spPr>
            <p:txBody>
              <a:bodyPr wrap="none">
                <a:spAutoFit/>
              </a:bodyPr>
              <a:lstStyle/>
              <a:p>
                <a:pPr algn="ctr" eaLnBrk="0" hangingPunct="0"/>
                <a:r>
                  <a:rPr lang="tr-TR" altLang="zh-CN" sz="2800" b="1" dirty="0" smtClean="0">
                    <a:solidFill>
                      <a:srgbClr val="000000"/>
                    </a:solidFill>
                    <a:latin typeface="Calibri" pitchFamily="34" charset="0"/>
                    <a:ea typeface="宋体" charset="-122"/>
                    <a:cs typeface="Calibri" pitchFamily="34" charset="0"/>
                  </a:rPr>
                  <a:t>İşçi</a:t>
                </a:r>
                <a:endParaRPr lang="en-US" altLang="zh-CN" sz="2800" dirty="0">
                  <a:solidFill>
                    <a:srgbClr val="000000"/>
                  </a:solidFill>
                  <a:latin typeface="Calibri" pitchFamily="34" charset="0"/>
                  <a:ea typeface="宋体" charset="-122"/>
                  <a:cs typeface="Calibri" pitchFamily="34" charset="0"/>
                </a:endParaRPr>
              </a:p>
            </p:txBody>
          </p:sp>
        </p:grpSp>
        <p:sp>
          <p:nvSpPr>
            <p:cNvPr id="20" name="Metin kutusu 19"/>
            <p:cNvSpPr txBox="1"/>
            <p:nvPr/>
          </p:nvSpPr>
          <p:spPr>
            <a:xfrm>
              <a:off x="1340404" y="2886195"/>
              <a:ext cx="2016000" cy="338554"/>
            </a:xfrm>
            <a:prstGeom prst="rect">
              <a:avLst/>
            </a:prstGeom>
            <a:noFill/>
            <a:ln w="6350">
              <a:solidFill>
                <a:schemeClr val="bg1">
                  <a:lumMod val="50000"/>
                </a:schemeClr>
              </a:solidFill>
            </a:ln>
          </p:spPr>
          <p:txBody>
            <a:bodyPr wrap="square" rtlCol="0">
              <a:spAutoFit/>
            </a:bodyPr>
            <a:lstStyle/>
            <a:p>
              <a:pPr algn="ctr"/>
              <a:r>
                <a:rPr lang="tr-TR" sz="1600" dirty="0" smtClean="0">
                  <a:solidFill>
                    <a:srgbClr val="000000"/>
                  </a:solidFill>
                  <a:latin typeface="Calibri" pitchFamily="34" charset="0"/>
                  <a:cs typeface="Calibri" pitchFamily="34" charset="0"/>
                </a:rPr>
                <a:t>Doğrudan Yol </a:t>
              </a:r>
              <a:endParaRPr lang="tr-TR" sz="1600" dirty="0">
                <a:solidFill>
                  <a:srgbClr val="000000"/>
                </a:solidFill>
                <a:latin typeface="Calibri" pitchFamily="34" charset="0"/>
                <a:cs typeface="Calibri" pitchFamily="34" charset="0"/>
              </a:endParaRPr>
            </a:p>
          </p:txBody>
        </p:sp>
        <p:sp>
          <p:nvSpPr>
            <p:cNvPr id="21" name="Metin kutusu 20"/>
            <p:cNvSpPr txBox="1"/>
            <p:nvPr/>
          </p:nvSpPr>
          <p:spPr>
            <a:xfrm>
              <a:off x="5725229" y="2886195"/>
              <a:ext cx="2016000" cy="338554"/>
            </a:xfrm>
            <a:prstGeom prst="rect">
              <a:avLst/>
            </a:prstGeom>
            <a:noFill/>
            <a:ln w="6350">
              <a:solidFill>
                <a:schemeClr val="bg1">
                  <a:lumMod val="50000"/>
                </a:schemeClr>
              </a:solidFill>
            </a:ln>
          </p:spPr>
          <p:txBody>
            <a:bodyPr wrap="square" rtlCol="0">
              <a:spAutoFit/>
            </a:bodyPr>
            <a:lstStyle/>
            <a:p>
              <a:pPr algn="ctr"/>
              <a:r>
                <a:rPr lang="tr-TR" sz="1600" dirty="0" smtClean="0">
                  <a:solidFill>
                    <a:srgbClr val="000000"/>
                  </a:solidFill>
                  <a:latin typeface="Calibri" pitchFamily="34" charset="0"/>
                  <a:cs typeface="Calibri" pitchFamily="34" charset="0"/>
                </a:rPr>
                <a:t>Dolaylı Yol / Stres</a:t>
              </a:r>
              <a:endParaRPr lang="tr-TR" sz="1600" dirty="0">
                <a:solidFill>
                  <a:srgbClr val="000000"/>
                </a:solidFill>
                <a:latin typeface="Calibri" pitchFamily="34" charset="0"/>
                <a:cs typeface="Calibri" pitchFamily="34" charset="0"/>
              </a:endParaRPr>
            </a:p>
          </p:txBody>
        </p:sp>
      </p:grpSp>
      <p:sp>
        <p:nvSpPr>
          <p:cNvPr id="3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PSİKOSOSYAL RİSK ETMENLERİ</a:t>
            </a:r>
          </a:p>
        </p:txBody>
      </p:sp>
    </p:spTree>
    <p:extLst>
      <p:ext uri="{BB962C8B-B14F-4D97-AF65-F5344CB8AC3E}">
        <p14:creationId xmlns:p14="http://schemas.microsoft.com/office/powerpoint/2010/main" val="4115965767"/>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 calcmode="lin" valueType="num">
                                      <p:cBhvr>
                                        <p:cTn id="12" dur="500" fill="hold"/>
                                        <p:tgtEl>
                                          <p:spTgt spid="5"/>
                                        </p:tgtEl>
                                        <p:attrNameLst>
                                          <p:attrName>ppt_w</p:attrName>
                                        </p:attrNameLst>
                                      </p:cBhvr>
                                      <p:tavLst>
                                        <p:tav tm="0">
                                          <p:val>
                                            <p:fltVal val="0"/>
                                          </p:val>
                                        </p:tav>
                                        <p:tav tm="100000">
                                          <p:val>
                                            <p:strVal val="#ppt_w"/>
                                          </p:val>
                                        </p:tav>
                                      </p:tavLst>
                                    </p:anim>
                                    <p:anim calcmode="lin" valueType="num">
                                      <p:cBhvr>
                                        <p:cTn id="13" dur="500" fill="hold"/>
                                        <p:tgtEl>
                                          <p:spTgt spid="5"/>
                                        </p:tgtEl>
                                        <p:attrNameLst>
                                          <p:attrName>ppt_h</p:attrName>
                                        </p:attrNameLst>
                                      </p:cBhvr>
                                      <p:tavLst>
                                        <p:tav tm="0">
                                          <p:val>
                                            <p:fltVal val="0"/>
                                          </p:val>
                                        </p:tav>
                                        <p:tav tm="100000">
                                          <p:val>
                                            <p:strVal val="#ppt_h"/>
                                          </p:val>
                                        </p:tav>
                                      </p:tavLst>
                                    </p:anim>
                                    <p:animEffect transition="in" filter="fade">
                                      <p:cBhvr>
                                        <p:cTn id="14" dur="500"/>
                                        <p:tgtEl>
                                          <p:spTgt spid="5"/>
                                        </p:tgtEl>
                                      </p:cBhvr>
                                    </p:animEffect>
                                  </p:childTnLst>
                                </p:cTn>
                              </p:par>
                            </p:childTnLst>
                          </p:cTn>
                        </p:par>
                      </p:childTnLst>
                    </p:cTn>
                  </p:par>
                  <p:par>
                    <p:cTn id="15" fill="hold">
                      <p:stCondLst>
                        <p:cond delay="indefinite"/>
                      </p:stCondLst>
                      <p:childTnLst>
                        <p:par>
                          <p:cTn id="16" fill="hold">
                            <p:stCondLst>
                              <p:cond delay="0"/>
                            </p:stCondLst>
                            <p:childTnLst>
                              <p:par>
                                <p:cTn id="17" presetID="53" presetClass="entr" presetSubtype="16"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anim calcmode="lin" valueType="num">
                                      <p:cBhvr>
                                        <p:cTn id="19" dur="500" fill="hold"/>
                                        <p:tgtEl>
                                          <p:spTgt spid="16"/>
                                        </p:tgtEl>
                                        <p:attrNameLst>
                                          <p:attrName>ppt_w</p:attrName>
                                        </p:attrNameLst>
                                      </p:cBhvr>
                                      <p:tavLst>
                                        <p:tav tm="0">
                                          <p:val>
                                            <p:fltVal val="0"/>
                                          </p:val>
                                        </p:tav>
                                        <p:tav tm="100000">
                                          <p:val>
                                            <p:strVal val="#ppt_w"/>
                                          </p:val>
                                        </p:tav>
                                      </p:tavLst>
                                    </p:anim>
                                    <p:anim calcmode="lin" valueType="num">
                                      <p:cBhvr>
                                        <p:cTn id="20" dur="500" fill="hold"/>
                                        <p:tgtEl>
                                          <p:spTgt spid="16"/>
                                        </p:tgtEl>
                                        <p:attrNameLst>
                                          <p:attrName>ppt_h</p:attrName>
                                        </p:attrNameLst>
                                      </p:cBhvr>
                                      <p:tavLst>
                                        <p:tav tm="0">
                                          <p:val>
                                            <p:fltVal val="0"/>
                                          </p:val>
                                        </p:tav>
                                        <p:tav tm="100000">
                                          <p:val>
                                            <p:strVal val="#ppt_h"/>
                                          </p:val>
                                        </p:tav>
                                      </p:tavLst>
                                    </p:anim>
                                    <p:animEffect transition="in" filter="fade">
                                      <p:cBhvr>
                                        <p:cTn id="21" dur="500"/>
                                        <p:tgtEl>
                                          <p:spTgt spid="16"/>
                                        </p:tgtEl>
                                      </p:cBhvr>
                                    </p:animEffect>
                                  </p:childTnLst>
                                </p:cTn>
                              </p:par>
                            </p:childTnLst>
                          </p:cTn>
                        </p:par>
                      </p:childTnLst>
                    </p:cTn>
                  </p:par>
                  <p:par>
                    <p:cTn id="22" fill="hold">
                      <p:stCondLst>
                        <p:cond delay="indefinite"/>
                      </p:stCondLst>
                      <p:childTnLst>
                        <p:par>
                          <p:cTn id="23" fill="hold">
                            <p:stCondLst>
                              <p:cond delay="0"/>
                            </p:stCondLst>
                            <p:childTnLst>
                              <p:par>
                                <p:cTn id="24" presetID="53" presetClass="entr" presetSubtype="16" fill="hold" nodeType="clickEffect">
                                  <p:stCondLst>
                                    <p:cond delay="0"/>
                                  </p:stCondLst>
                                  <p:childTnLst>
                                    <p:set>
                                      <p:cBhvr>
                                        <p:cTn id="25" dur="1" fill="hold">
                                          <p:stCondLst>
                                            <p:cond delay="0"/>
                                          </p:stCondLst>
                                        </p:cTn>
                                        <p:tgtEl>
                                          <p:spTgt spid="10"/>
                                        </p:tgtEl>
                                        <p:attrNameLst>
                                          <p:attrName>style.visibility</p:attrName>
                                        </p:attrNameLst>
                                      </p:cBhvr>
                                      <p:to>
                                        <p:strVal val="visible"/>
                                      </p:to>
                                    </p:set>
                                    <p:anim calcmode="lin" valueType="num">
                                      <p:cBhvr>
                                        <p:cTn id="26" dur="500" fill="hold"/>
                                        <p:tgtEl>
                                          <p:spTgt spid="10"/>
                                        </p:tgtEl>
                                        <p:attrNameLst>
                                          <p:attrName>ppt_w</p:attrName>
                                        </p:attrNameLst>
                                      </p:cBhvr>
                                      <p:tavLst>
                                        <p:tav tm="0">
                                          <p:val>
                                            <p:fltVal val="0"/>
                                          </p:val>
                                        </p:tav>
                                        <p:tav tm="100000">
                                          <p:val>
                                            <p:strVal val="#ppt_w"/>
                                          </p:val>
                                        </p:tav>
                                      </p:tavLst>
                                    </p:anim>
                                    <p:anim calcmode="lin" valueType="num">
                                      <p:cBhvr>
                                        <p:cTn id="27" dur="500" fill="hold"/>
                                        <p:tgtEl>
                                          <p:spTgt spid="10"/>
                                        </p:tgtEl>
                                        <p:attrNameLst>
                                          <p:attrName>ppt_h</p:attrName>
                                        </p:attrNameLst>
                                      </p:cBhvr>
                                      <p:tavLst>
                                        <p:tav tm="0">
                                          <p:val>
                                            <p:fltVal val="0"/>
                                          </p:val>
                                        </p:tav>
                                        <p:tav tm="100000">
                                          <p:val>
                                            <p:strVal val="#ppt_h"/>
                                          </p:val>
                                        </p:tav>
                                      </p:tavLst>
                                    </p:anim>
                                    <p:animEffect transition="in" filter="fade">
                                      <p:cBhvr>
                                        <p:cTn id="28" dur="500"/>
                                        <p:tgtEl>
                                          <p:spTgt spid="10"/>
                                        </p:tgtEl>
                                      </p:cBhvr>
                                    </p:animEffect>
                                  </p:childTnLst>
                                </p:cTn>
                              </p:par>
                            </p:childTnLst>
                          </p:cTn>
                        </p:par>
                      </p:childTnLst>
                    </p:cTn>
                  </p:par>
                  <p:par>
                    <p:cTn id="29" fill="hold">
                      <p:stCondLst>
                        <p:cond delay="indefinite"/>
                      </p:stCondLst>
                      <p:childTnLst>
                        <p:par>
                          <p:cTn id="30" fill="hold">
                            <p:stCondLst>
                              <p:cond delay="0"/>
                            </p:stCondLst>
                            <p:childTnLst>
                              <p:par>
                                <p:cTn id="31" presetID="53" presetClass="entr" presetSubtype="16" fill="hold" nodeType="clickEffect">
                                  <p:stCondLst>
                                    <p:cond delay="0"/>
                                  </p:stCondLst>
                                  <p:childTnLst>
                                    <p:set>
                                      <p:cBhvr>
                                        <p:cTn id="32" dur="1" fill="hold">
                                          <p:stCondLst>
                                            <p:cond delay="0"/>
                                          </p:stCondLst>
                                        </p:cTn>
                                        <p:tgtEl>
                                          <p:spTgt spid="13"/>
                                        </p:tgtEl>
                                        <p:attrNameLst>
                                          <p:attrName>style.visibility</p:attrName>
                                        </p:attrNameLst>
                                      </p:cBhvr>
                                      <p:to>
                                        <p:strVal val="visible"/>
                                      </p:to>
                                    </p:set>
                                    <p:anim calcmode="lin" valueType="num">
                                      <p:cBhvr>
                                        <p:cTn id="33" dur="500" fill="hold"/>
                                        <p:tgtEl>
                                          <p:spTgt spid="13"/>
                                        </p:tgtEl>
                                        <p:attrNameLst>
                                          <p:attrName>ppt_w</p:attrName>
                                        </p:attrNameLst>
                                      </p:cBhvr>
                                      <p:tavLst>
                                        <p:tav tm="0">
                                          <p:val>
                                            <p:fltVal val="0"/>
                                          </p:val>
                                        </p:tav>
                                        <p:tav tm="100000">
                                          <p:val>
                                            <p:strVal val="#ppt_w"/>
                                          </p:val>
                                        </p:tav>
                                      </p:tavLst>
                                    </p:anim>
                                    <p:anim calcmode="lin" valueType="num">
                                      <p:cBhvr>
                                        <p:cTn id="34" dur="500" fill="hold"/>
                                        <p:tgtEl>
                                          <p:spTgt spid="13"/>
                                        </p:tgtEl>
                                        <p:attrNameLst>
                                          <p:attrName>ppt_h</p:attrName>
                                        </p:attrNameLst>
                                      </p:cBhvr>
                                      <p:tavLst>
                                        <p:tav tm="0">
                                          <p:val>
                                            <p:fltVal val="0"/>
                                          </p:val>
                                        </p:tav>
                                        <p:tav tm="100000">
                                          <p:val>
                                            <p:strVal val="#ppt_h"/>
                                          </p:val>
                                        </p:tav>
                                      </p:tavLst>
                                    </p:anim>
                                    <p:animEffect transition="in" filter="fade">
                                      <p:cBhvr>
                                        <p:cTn id="35"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PSİKOSOSYAL TEHLİKELER?</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360000" indent="-288000">
              <a:lnSpc>
                <a:spcPct val="90000"/>
              </a:lnSpc>
              <a:spcAft>
                <a:spcPct val="20000"/>
              </a:spcAft>
              <a:buClr>
                <a:srgbClr val="292929"/>
              </a:buClr>
              <a:buFont typeface="+mj-lt"/>
              <a:buAutoNum type="arabicPeriod"/>
              <a:defRPr/>
            </a:pPr>
            <a:endParaRPr lang="tr-TR" sz="800" b="1" i="1" dirty="0" smtClean="0">
              <a:solidFill>
                <a:srgbClr val="000000"/>
              </a:solidFill>
              <a:latin typeface="Calibri" pitchFamily="34" charset="0"/>
              <a:cs typeface="Calibri" pitchFamily="34" charset="0"/>
            </a:endParaRPr>
          </a:p>
          <a:p>
            <a:pPr marL="360000" indent="-288000">
              <a:lnSpc>
                <a:spcPct val="90000"/>
              </a:lnSpc>
              <a:spcAft>
                <a:spcPct val="20000"/>
              </a:spcAft>
              <a:buClr>
                <a:srgbClr val="292929"/>
              </a:buClr>
              <a:buFont typeface="+mj-lt"/>
              <a:buAutoNum type="arabicPeriod"/>
              <a:defRPr/>
            </a:pPr>
            <a:r>
              <a:rPr lang="tr-TR" sz="2000" b="1" i="1" dirty="0" smtClean="0">
                <a:solidFill>
                  <a:srgbClr val="000000"/>
                </a:solidFill>
                <a:latin typeface="Calibri" pitchFamily="34" charset="0"/>
                <a:cs typeface="Calibri" pitchFamily="34" charset="0"/>
              </a:rPr>
              <a:t>Yapılan </a:t>
            </a:r>
            <a:r>
              <a:rPr lang="tr-TR" sz="2000" b="1" i="1" dirty="0">
                <a:solidFill>
                  <a:srgbClr val="000000"/>
                </a:solidFill>
                <a:latin typeface="Calibri" pitchFamily="34" charset="0"/>
                <a:cs typeface="Calibri" pitchFamily="34" charset="0"/>
              </a:rPr>
              <a:t>işin gerekleri; </a:t>
            </a:r>
            <a:r>
              <a:rPr lang="tr-TR" sz="2000" b="1" i="1" dirty="0" smtClean="0">
                <a:solidFill>
                  <a:srgbClr val="000000"/>
                </a:solidFill>
                <a:latin typeface="Calibri" pitchFamily="34" charset="0"/>
                <a:cs typeface="Calibri" pitchFamily="34" charset="0"/>
              </a:rPr>
              <a:t>İşçinin bilgi, beceri ve ihtiyaçlarıyla </a:t>
            </a:r>
            <a:r>
              <a:rPr lang="tr-TR" sz="2000" b="1" i="1" dirty="0">
                <a:solidFill>
                  <a:srgbClr val="000000"/>
                </a:solidFill>
                <a:latin typeface="Calibri" pitchFamily="34" charset="0"/>
                <a:cs typeface="Calibri" pitchFamily="34" charset="0"/>
              </a:rPr>
              <a:t>çatıştığında </a:t>
            </a:r>
            <a:r>
              <a:rPr lang="tr-TR" sz="2000" i="1" dirty="0">
                <a:solidFill>
                  <a:srgbClr val="000000"/>
                </a:solidFill>
                <a:latin typeface="Calibri" pitchFamily="34" charset="0"/>
                <a:cs typeface="Calibri" pitchFamily="34" charset="0"/>
              </a:rPr>
              <a:t>(nicel aşırı yük, nitel düşük yük</a:t>
            </a:r>
            <a:r>
              <a:rPr lang="tr-TR" sz="2000" i="1" dirty="0" smtClean="0">
                <a:solidFill>
                  <a:srgbClr val="000000"/>
                </a:solidFill>
                <a:latin typeface="Calibri" pitchFamily="34" charset="0"/>
                <a:cs typeface="Calibri" pitchFamily="34" charset="0"/>
              </a:rPr>
              <a:t>) </a:t>
            </a:r>
            <a:r>
              <a:rPr lang="tr-TR" sz="1200" i="1" dirty="0" smtClean="0">
                <a:solidFill>
                  <a:srgbClr val="000000"/>
                </a:solidFill>
                <a:latin typeface="Calibri" pitchFamily="34" charset="0"/>
                <a:cs typeface="Calibri" pitchFamily="34" charset="0"/>
              </a:rPr>
              <a:t>Toplam </a:t>
            </a:r>
            <a:r>
              <a:rPr lang="tr-TR" sz="1200" i="1" dirty="0">
                <a:solidFill>
                  <a:srgbClr val="000000"/>
                </a:solidFill>
                <a:latin typeface="Calibri" pitchFamily="34" charset="0"/>
                <a:cs typeface="Calibri" pitchFamily="34" charset="0"/>
              </a:rPr>
              <a:t>İş Yükü / </a:t>
            </a:r>
            <a:r>
              <a:rPr lang="tr-TR" sz="1200" i="1" dirty="0" smtClean="0">
                <a:solidFill>
                  <a:srgbClr val="000000"/>
                </a:solidFill>
                <a:latin typeface="Calibri" pitchFamily="34" charset="0"/>
                <a:cs typeface="Calibri" pitchFamily="34" charset="0"/>
              </a:rPr>
              <a:t>İşin </a:t>
            </a:r>
            <a:r>
              <a:rPr lang="tr-TR" sz="1200" i="1" dirty="0">
                <a:solidFill>
                  <a:srgbClr val="000000"/>
                </a:solidFill>
                <a:latin typeface="Calibri" pitchFamily="34" charset="0"/>
                <a:cs typeface="Calibri" pitchFamily="34" charset="0"/>
              </a:rPr>
              <a:t>Güçlük Derecesi</a:t>
            </a:r>
            <a:endParaRPr lang="tr-TR" sz="1200" i="1" dirty="0" smtClean="0">
              <a:solidFill>
                <a:srgbClr val="000000"/>
              </a:solidFill>
              <a:latin typeface="Calibri" pitchFamily="34" charset="0"/>
              <a:cs typeface="Calibri" pitchFamily="34" charset="0"/>
            </a:endParaRPr>
          </a:p>
          <a:p>
            <a:pPr marL="360000" indent="-288000">
              <a:lnSpc>
                <a:spcPct val="90000"/>
              </a:lnSpc>
              <a:spcAft>
                <a:spcPct val="20000"/>
              </a:spcAft>
              <a:buClr>
                <a:srgbClr val="292929"/>
              </a:buClr>
              <a:buFont typeface="+mj-lt"/>
              <a:buAutoNum type="arabicPeriod"/>
              <a:defRPr/>
            </a:pPr>
            <a:r>
              <a:rPr lang="tr-TR" sz="2000" i="1" dirty="0" smtClean="0">
                <a:solidFill>
                  <a:srgbClr val="000000"/>
                </a:solidFill>
                <a:latin typeface="Calibri" pitchFamily="34" charset="0"/>
                <a:cs typeface="Calibri" pitchFamily="34" charset="0"/>
              </a:rPr>
              <a:t>İşçinin işi üzerindeki </a:t>
            </a:r>
            <a:r>
              <a:rPr lang="tr-TR" sz="2000" b="1" i="1" dirty="0" smtClean="0">
                <a:solidFill>
                  <a:srgbClr val="000000"/>
                </a:solidFill>
                <a:latin typeface="Calibri" pitchFamily="34" charset="0"/>
                <a:cs typeface="Calibri" pitchFamily="34" charset="0"/>
              </a:rPr>
              <a:t>denetimi </a:t>
            </a:r>
            <a:r>
              <a:rPr lang="tr-TR" sz="2000" i="1" dirty="0" smtClean="0">
                <a:solidFill>
                  <a:srgbClr val="000000"/>
                </a:solidFill>
                <a:latin typeface="Calibri" pitchFamily="34" charset="0"/>
                <a:cs typeface="Calibri" pitchFamily="34" charset="0"/>
              </a:rPr>
              <a:t>ve işi ile ilgili </a:t>
            </a:r>
            <a:r>
              <a:rPr lang="tr-TR" sz="2000" b="1" i="1" dirty="0" smtClean="0">
                <a:solidFill>
                  <a:srgbClr val="000000"/>
                </a:solidFill>
                <a:latin typeface="Calibri" pitchFamily="34" charset="0"/>
                <a:cs typeface="Calibri" pitchFamily="34" charset="0"/>
              </a:rPr>
              <a:t>sosyal destek yetersizliği </a:t>
            </a:r>
            <a:r>
              <a:rPr lang="tr-TR" sz="2000" i="1" dirty="0" smtClean="0">
                <a:solidFill>
                  <a:srgbClr val="000000"/>
                </a:solidFill>
                <a:latin typeface="Calibri" pitchFamily="34" charset="0"/>
                <a:cs typeface="Calibri" pitchFamily="34" charset="0"/>
              </a:rPr>
              <a:t>söz konusu olduğunda ,</a:t>
            </a:r>
          </a:p>
          <a:p>
            <a:pPr marL="360000" indent="-288000">
              <a:lnSpc>
                <a:spcPct val="90000"/>
              </a:lnSpc>
              <a:spcAft>
                <a:spcPct val="20000"/>
              </a:spcAft>
              <a:buClr>
                <a:srgbClr val="292929"/>
              </a:buClr>
              <a:buFont typeface="+mj-lt"/>
              <a:buAutoNum type="arabicPeriod"/>
              <a:defRPr/>
            </a:pPr>
            <a:endParaRPr lang="tr-TR" sz="800" i="1" dirty="0" smtClean="0">
              <a:solidFill>
                <a:srgbClr val="000000"/>
              </a:solidFill>
              <a:latin typeface="Calibri" pitchFamily="34" charset="0"/>
              <a:cs typeface="Calibri" pitchFamily="34" charset="0"/>
            </a:endParaRPr>
          </a:p>
          <a:p>
            <a:pPr marL="72000" algn="ctr">
              <a:lnSpc>
                <a:spcPct val="90000"/>
              </a:lnSpc>
              <a:spcAft>
                <a:spcPct val="20000"/>
              </a:spcAft>
              <a:buClr>
                <a:srgbClr val="292929"/>
              </a:buClr>
              <a:defRPr/>
            </a:pPr>
            <a:r>
              <a:rPr lang="tr-TR" sz="2000" i="1" dirty="0" smtClean="0">
                <a:solidFill>
                  <a:srgbClr val="000000"/>
                </a:solidFill>
                <a:latin typeface="Calibri" pitchFamily="34" charset="0"/>
                <a:cs typeface="Calibri" pitchFamily="34" charset="0"/>
              </a:rPr>
              <a:t>Ortaya çıkan </a:t>
            </a:r>
            <a:r>
              <a:rPr lang="tr-TR" sz="2000" b="1" i="1" dirty="0" err="1" smtClean="0">
                <a:solidFill>
                  <a:srgbClr val="000000"/>
                </a:solidFill>
                <a:latin typeface="Calibri" pitchFamily="34" charset="0"/>
                <a:cs typeface="Calibri" pitchFamily="34" charset="0"/>
              </a:rPr>
              <a:t>psikososyal</a:t>
            </a:r>
            <a:r>
              <a:rPr lang="tr-TR" sz="2000" i="1" dirty="0" smtClean="0">
                <a:solidFill>
                  <a:srgbClr val="000000"/>
                </a:solidFill>
                <a:latin typeface="Calibri" pitchFamily="34" charset="0"/>
                <a:cs typeface="Calibri" pitchFamily="34" charset="0"/>
              </a:rPr>
              <a:t> </a:t>
            </a:r>
            <a:r>
              <a:rPr lang="tr-TR" sz="2000" b="1" i="1" dirty="0" smtClean="0">
                <a:solidFill>
                  <a:srgbClr val="000000"/>
                </a:solidFill>
                <a:latin typeface="Calibri" pitchFamily="34" charset="0"/>
                <a:cs typeface="Calibri" pitchFamily="34" charset="0"/>
              </a:rPr>
              <a:t>riskler</a:t>
            </a:r>
            <a:r>
              <a:rPr lang="tr-TR" sz="2000" i="1" dirty="0" smtClean="0">
                <a:solidFill>
                  <a:srgbClr val="000000"/>
                </a:solidFill>
                <a:latin typeface="Calibri" pitchFamily="34" charset="0"/>
                <a:cs typeface="Calibri" pitchFamily="34" charset="0"/>
              </a:rPr>
              <a:t> </a:t>
            </a:r>
            <a:r>
              <a:rPr lang="tr-TR" sz="2000" b="1" i="1" dirty="0" smtClean="0">
                <a:solidFill>
                  <a:srgbClr val="000000"/>
                </a:solidFill>
                <a:latin typeface="Calibri" pitchFamily="34" charset="0"/>
                <a:cs typeface="Calibri" pitchFamily="34" charset="0"/>
              </a:rPr>
              <a:t>stres</a:t>
            </a:r>
            <a:r>
              <a:rPr lang="tr-TR" sz="2000" i="1" dirty="0" smtClean="0">
                <a:solidFill>
                  <a:srgbClr val="000000"/>
                </a:solidFill>
                <a:latin typeface="Calibri" pitchFamily="34" charset="0"/>
                <a:cs typeface="Calibri" pitchFamily="34" charset="0"/>
              </a:rPr>
              <a:t> </a:t>
            </a:r>
            <a:r>
              <a:rPr lang="tr-TR" sz="2000" b="1" i="1" dirty="0" smtClean="0">
                <a:solidFill>
                  <a:srgbClr val="000000"/>
                </a:solidFill>
                <a:latin typeface="Calibri" pitchFamily="34" charset="0"/>
                <a:cs typeface="Calibri" pitchFamily="34" charset="0"/>
              </a:rPr>
              <a:t>yapıcı özellik kazanır </a:t>
            </a:r>
            <a:r>
              <a:rPr lang="tr-TR" sz="2000" i="1" dirty="0" smtClean="0">
                <a:solidFill>
                  <a:srgbClr val="000000"/>
                </a:solidFill>
                <a:latin typeface="Calibri" pitchFamily="34" charset="0"/>
                <a:cs typeface="Calibri" pitchFamily="34" charset="0"/>
              </a:rPr>
              <a:t>ve </a:t>
            </a:r>
            <a:r>
              <a:rPr lang="tr-TR" sz="2000" i="1" dirty="0">
                <a:solidFill>
                  <a:srgbClr val="000000"/>
                </a:solidFill>
                <a:latin typeface="Calibri" pitchFamily="34" charset="0"/>
                <a:cs typeface="Calibri" pitchFamily="34" charset="0"/>
              </a:rPr>
              <a:t>sağlığı etkilemeye </a:t>
            </a:r>
            <a:r>
              <a:rPr lang="tr-TR" sz="2000" i="1" dirty="0" smtClean="0">
                <a:solidFill>
                  <a:srgbClr val="000000"/>
                </a:solidFill>
                <a:latin typeface="Calibri" pitchFamily="34" charset="0"/>
                <a:cs typeface="Calibri" pitchFamily="34" charset="0"/>
              </a:rPr>
              <a:t>başlar. </a:t>
            </a:r>
          </a:p>
          <a:p>
            <a:pPr algn="ctr">
              <a:lnSpc>
                <a:spcPct val="90000"/>
              </a:lnSpc>
              <a:spcAft>
                <a:spcPct val="20000"/>
              </a:spcAft>
              <a:buClr>
                <a:srgbClr val="292929"/>
              </a:buClr>
              <a:defRPr/>
            </a:pPr>
            <a:endParaRPr lang="tr-TR" sz="8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«Psikososyal riskler (tehlikeler) sağlığı </a:t>
            </a:r>
            <a:r>
              <a:rPr lang="tr-TR" sz="2000" b="1" i="1" dirty="0">
                <a:solidFill>
                  <a:srgbClr val="000000"/>
                </a:solidFill>
                <a:latin typeface="Calibri" pitchFamily="34" charset="0"/>
                <a:cs typeface="Calibri" pitchFamily="34" charset="0"/>
              </a:rPr>
              <a:t>doğrudan ya da stres aracılığı ile dolaylı olarak </a:t>
            </a:r>
            <a:r>
              <a:rPr lang="tr-TR" sz="2000" b="1" i="1" dirty="0" smtClean="0">
                <a:solidFill>
                  <a:srgbClr val="000000"/>
                </a:solidFill>
                <a:latin typeface="Calibri" pitchFamily="34" charset="0"/>
                <a:cs typeface="Calibri" pitchFamily="34" charset="0"/>
              </a:rPr>
              <a:t>etkiler»</a:t>
            </a: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2000"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20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2000"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7655" name="Text Box 45"/>
          <p:cNvSpPr txBox="1">
            <a:spLocks noChangeArrowheads="1"/>
          </p:cNvSpPr>
          <p:nvPr/>
        </p:nvSpPr>
        <p:spPr bwMode="auto">
          <a:xfrm>
            <a:off x="829006" y="2162815"/>
            <a:ext cx="550682" cy="215444"/>
          </a:xfrm>
          <a:prstGeom prst="rect">
            <a:avLst/>
          </a:prstGeom>
          <a:noFill/>
          <a:ln w="9525">
            <a:noFill/>
            <a:miter lim="800000"/>
            <a:headEnd/>
            <a:tailEnd/>
          </a:ln>
        </p:spPr>
        <p:txBody>
          <a:bodyPr wrap="square" lIns="0" tIns="0" rIns="0" bIns="0">
            <a:spAutoFit/>
          </a:bodyPr>
          <a:lstStyle/>
          <a:p>
            <a:pPr defTabSz="801688">
              <a:spcBef>
                <a:spcPct val="20000"/>
              </a:spcBef>
            </a:pPr>
            <a:r>
              <a:rPr lang="tr-TR" sz="1400" noProof="1" smtClean="0">
                <a:solidFill>
                  <a:srgbClr val="333333"/>
                </a:solidFill>
              </a:rPr>
              <a:t>Tanım</a:t>
            </a:r>
            <a:endParaRPr lang="de-DE" sz="1400" noProof="1">
              <a:solidFill>
                <a:srgbClr val="333333"/>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PSİKOSOSYAL RİSK ETMENLERİ</a:t>
            </a: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pSp>
        <p:nvGrpSpPr>
          <p:cNvPr id="21" name="Grup 20"/>
          <p:cNvGrpSpPr/>
          <p:nvPr/>
        </p:nvGrpSpPr>
        <p:grpSpPr>
          <a:xfrm>
            <a:off x="2657734" y="5439594"/>
            <a:ext cx="6162416" cy="663371"/>
            <a:chOff x="2644311" y="5451679"/>
            <a:chExt cx="6162416" cy="663371"/>
          </a:xfrm>
        </p:grpSpPr>
        <p:grpSp>
          <p:nvGrpSpPr>
            <p:cNvPr id="22" name="Group 51"/>
            <p:cNvGrpSpPr>
              <a:grpSpLocks/>
            </p:cNvGrpSpPr>
            <p:nvPr/>
          </p:nvGrpSpPr>
          <p:grpSpPr bwMode="auto">
            <a:xfrm>
              <a:off x="2644311" y="5451679"/>
              <a:ext cx="648968" cy="663371"/>
              <a:chOff x="1868" y="1082"/>
              <a:chExt cx="1942" cy="1942"/>
            </a:xfrm>
          </p:grpSpPr>
          <p:sp>
            <p:nvSpPr>
              <p:cNvPr id="25"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6"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7"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8"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29"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0"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1" name="Group 58"/>
              <p:cNvGrpSpPr>
                <a:grpSpLocks noChangeAspect="1"/>
              </p:cNvGrpSpPr>
              <p:nvPr/>
            </p:nvGrpSpPr>
            <p:grpSpPr bwMode="auto">
              <a:xfrm>
                <a:off x="2808" y="2807"/>
                <a:ext cx="62" cy="63"/>
                <a:chOff x="1684" y="2400"/>
                <a:chExt cx="41" cy="41"/>
              </a:xfrm>
            </p:grpSpPr>
            <p:sp>
              <p:nvSpPr>
                <p:cNvPr id="36"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7"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2" name="Group 61"/>
              <p:cNvGrpSpPr>
                <a:grpSpLocks noChangeAspect="1"/>
              </p:cNvGrpSpPr>
              <p:nvPr/>
            </p:nvGrpSpPr>
            <p:grpSpPr bwMode="auto">
              <a:xfrm>
                <a:off x="2808" y="1211"/>
                <a:ext cx="62" cy="63"/>
                <a:chOff x="1684" y="2400"/>
                <a:chExt cx="41" cy="41"/>
              </a:xfrm>
            </p:grpSpPr>
            <p:sp>
              <p:nvSpPr>
                <p:cNvPr id="34"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5"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3"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4"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Tanım</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167247329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SAĞLIĞI ETKİLEYEN PSİKOSOSYAL TEHLİKELER</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lvl="1">
              <a:lnSpc>
                <a:spcPct val="90000"/>
              </a:lnSpc>
              <a:spcAft>
                <a:spcPct val="20000"/>
              </a:spcAft>
              <a:buClr>
                <a:srgbClr val="292929"/>
              </a:buClr>
              <a:defRPr/>
            </a:pPr>
            <a:r>
              <a:rPr lang="tr-TR" b="1" i="1" dirty="0" smtClean="0">
                <a:solidFill>
                  <a:srgbClr val="000000"/>
                </a:solidFill>
                <a:latin typeface="Calibri" pitchFamily="34" charset="0"/>
                <a:cs typeface="Calibri" pitchFamily="34" charset="0"/>
              </a:rPr>
              <a:t>Sağlığı </a:t>
            </a:r>
            <a:r>
              <a:rPr lang="tr-TR" b="1" i="1" dirty="0">
                <a:solidFill>
                  <a:srgbClr val="000000"/>
                </a:solidFill>
                <a:latin typeface="Calibri" pitchFamily="34" charset="0"/>
                <a:cs typeface="Calibri" pitchFamily="34" charset="0"/>
              </a:rPr>
              <a:t>etkileyebilecek </a:t>
            </a:r>
            <a:r>
              <a:rPr lang="tr-TR" b="1" i="1" dirty="0" err="1">
                <a:solidFill>
                  <a:srgbClr val="000000"/>
                </a:solidFill>
                <a:latin typeface="Calibri" pitchFamily="34" charset="0"/>
                <a:cs typeface="Calibri" pitchFamily="34" charset="0"/>
              </a:rPr>
              <a:t>psikososyal</a:t>
            </a:r>
            <a:r>
              <a:rPr lang="tr-TR" b="1" i="1" dirty="0">
                <a:solidFill>
                  <a:srgbClr val="000000"/>
                </a:solidFill>
                <a:latin typeface="Calibri" pitchFamily="34" charset="0"/>
                <a:cs typeface="Calibri" pitchFamily="34" charset="0"/>
              </a:rPr>
              <a:t> </a:t>
            </a:r>
            <a:r>
              <a:rPr lang="tr-TR" b="1" i="1" dirty="0" smtClean="0">
                <a:solidFill>
                  <a:srgbClr val="000000"/>
                </a:solidFill>
                <a:latin typeface="Calibri" pitchFamily="34" charset="0"/>
                <a:cs typeface="Calibri" pitchFamily="34" charset="0"/>
              </a:rPr>
              <a:t>özellikler; </a:t>
            </a:r>
            <a:endParaRPr lang="tr-TR" b="1" i="1" dirty="0">
              <a:solidFill>
                <a:srgbClr val="000000"/>
              </a:solidFill>
              <a:latin typeface="Calibri" pitchFamily="34" charset="0"/>
              <a:cs typeface="Calibri" pitchFamily="34" charset="0"/>
            </a:endParaRPr>
          </a:p>
          <a:p>
            <a:pPr marL="1257300" lvl="2"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Nicel </a:t>
            </a:r>
            <a:r>
              <a:rPr lang="tr-TR" b="1" i="1" dirty="0">
                <a:solidFill>
                  <a:srgbClr val="000000"/>
                </a:solidFill>
                <a:latin typeface="Calibri" pitchFamily="34" charset="0"/>
                <a:cs typeface="Calibri" pitchFamily="34" charset="0"/>
              </a:rPr>
              <a:t>yük, </a:t>
            </a:r>
          </a:p>
          <a:p>
            <a:pPr marL="1257300" lvl="2"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Nitel </a:t>
            </a:r>
            <a:r>
              <a:rPr lang="tr-TR" b="1" i="1" dirty="0">
                <a:solidFill>
                  <a:srgbClr val="000000"/>
                </a:solidFill>
                <a:latin typeface="Calibri" pitchFamily="34" charset="0"/>
                <a:cs typeface="Calibri" pitchFamily="34" charset="0"/>
              </a:rPr>
              <a:t>yük, </a:t>
            </a:r>
          </a:p>
          <a:p>
            <a:pPr marL="1257300" lvl="2"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İş </a:t>
            </a:r>
            <a:r>
              <a:rPr lang="tr-TR" b="1" i="1" dirty="0">
                <a:solidFill>
                  <a:srgbClr val="000000"/>
                </a:solidFill>
                <a:latin typeface="Calibri" pitchFamily="34" charset="0"/>
                <a:cs typeface="Calibri" pitchFamily="34" charset="0"/>
              </a:rPr>
              <a:t>üzerinde denetim eksikliği, </a:t>
            </a:r>
          </a:p>
          <a:p>
            <a:pPr marL="1257300" lvl="2"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Sosyal </a:t>
            </a:r>
            <a:r>
              <a:rPr lang="tr-TR" b="1" i="1" dirty="0">
                <a:solidFill>
                  <a:srgbClr val="000000"/>
                </a:solidFill>
                <a:latin typeface="Calibri" pitchFamily="34" charset="0"/>
                <a:cs typeface="Calibri" pitchFamily="34" charset="0"/>
              </a:rPr>
              <a:t>destek eksikliği,</a:t>
            </a: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i="1" dirty="0">
                <a:solidFill>
                  <a:srgbClr val="000000"/>
                </a:solidFill>
                <a:latin typeface="Calibri" pitchFamily="34" charset="0"/>
                <a:cs typeface="Calibri" pitchFamily="34" charset="0"/>
              </a:rPr>
              <a:t>Bunlar işçinin işini stresli olarak algılamasını </a:t>
            </a:r>
            <a:r>
              <a:rPr lang="tr-TR" i="1" dirty="0" smtClean="0">
                <a:solidFill>
                  <a:srgbClr val="000000"/>
                </a:solidFill>
                <a:latin typeface="Calibri" pitchFamily="34" charset="0"/>
                <a:cs typeface="Calibri" pitchFamily="34" charset="0"/>
              </a:rPr>
              <a:t>neden olur ve işçinin sağlığını etkilemeye başlar. </a:t>
            </a:r>
            <a:endParaRPr lang="tr-TR"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PSİKOSOSYAL RİSK ETMENLERİ</a:t>
            </a: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21" name="Metin kutusu 20"/>
          <p:cNvSpPr txBox="1"/>
          <p:nvPr/>
        </p:nvSpPr>
        <p:spPr>
          <a:xfrm>
            <a:off x="5591175" y="5073967"/>
            <a:ext cx="3197917" cy="276999"/>
          </a:xfrm>
          <a:prstGeom prst="rect">
            <a:avLst/>
          </a:prstGeom>
          <a:noFill/>
        </p:spPr>
        <p:txBody>
          <a:bodyPr wrap="square" rtlCol="0">
            <a:spAutoFit/>
          </a:bodyPr>
          <a:lstStyle/>
          <a:p>
            <a:pPr algn="r"/>
            <a:r>
              <a:rPr lang="tr-TR" sz="1200" i="1" dirty="0" err="1">
                <a:latin typeface="Calibri" pitchFamily="34" charset="0"/>
                <a:cs typeface="Calibri" pitchFamily="34" charset="0"/>
              </a:rPr>
              <a:t>Levi</a:t>
            </a:r>
            <a:r>
              <a:rPr lang="tr-TR" sz="1200" i="1" dirty="0">
                <a:latin typeface="Calibri" pitchFamily="34" charset="0"/>
                <a:cs typeface="Calibri" pitchFamily="34" charset="0"/>
              </a:rPr>
              <a:t> (1984) </a:t>
            </a:r>
          </a:p>
        </p:txBody>
      </p:sp>
    </p:spTree>
    <p:extLst>
      <p:ext uri="{BB962C8B-B14F-4D97-AF65-F5344CB8AC3E}">
        <p14:creationId xmlns:p14="http://schemas.microsoft.com/office/powerpoint/2010/main" val="3164018538"/>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11" name="Rectangle 19"/>
          <p:cNvSpPr>
            <a:spLocks noChangeArrowheads="1"/>
          </p:cNvSpPr>
          <p:nvPr/>
        </p:nvSpPr>
        <p:spPr bwMode="gray">
          <a:xfrm>
            <a:off x="57150" y="1004579"/>
            <a:ext cx="4500562" cy="360363"/>
          </a:xfrm>
          <a:prstGeom prst="rect">
            <a:avLst/>
          </a:prstGeom>
          <a:gradFill rotWithShape="1">
            <a:gsLst>
              <a:gs pos="0">
                <a:srgbClr val="FFFFFF"/>
              </a:gs>
              <a:gs pos="100000">
                <a:srgbClr val="C1C2C3"/>
              </a:gs>
            </a:gsLst>
            <a:lin ang="5400000" scaled="1"/>
          </a:gradFill>
          <a:ln w="12700" algn="ctr">
            <a:solidFill>
              <a:srgbClr val="C0C0C0"/>
            </a:solidFill>
            <a:miter lim="800000"/>
            <a:headEnd/>
            <a:tailEnd/>
          </a:ln>
        </p:spPr>
        <p:txBody>
          <a:bodyPr lIns="0" tIns="0" rIns="0" bIns="0" anchor="ctr"/>
          <a:lstStyle/>
          <a:p>
            <a:pPr marL="108000" algn="ctr" defTabSz="801688" eaLnBrk="0" hangingPunct="0"/>
            <a:r>
              <a:rPr lang="tr-TR" b="1" noProof="1" smtClean="0">
                <a:solidFill>
                  <a:srgbClr val="000000"/>
                </a:solidFill>
                <a:latin typeface="Calibri" pitchFamily="34" charset="0"/>
                <a:cs typeface="Calibri" pitchFamily="34" charset="0"/>
              </a:rPr>
              <a:t>İŞİN YAPILDIĞI KOŞULLAR VE İŞ ÇEVRESİ</a:t>
            </a:r>
            <a:endParaRPr lang="tr-TR" b="1" noProof="1">
              <a:solidFill>
                <a:srgbClr val="000000"/>
              </a:solidFill>
              <a:latin typeface="Calibri" pitchFamily="34" charset="0"/>
              <a:cs typeface="Calibri" pitchFamily="34" charset="0"/>
            </a:endParaRPr>
          </a:p>
        </p:txBody>
      </p:sp>
      <p:sp>
        <p:nvSpPr>
          <p:cNvPr id="12" name="Rectangle 5"/>
          <p:cNvSpPr>
            <a:spLocks noChangeArrowheads="1"/>
          </p:cNvSpPr>
          <p:nvPr/>
        </p:nvSpPr>
        <p:spPr bwMode="gray">
          <a:xfrm>
            <a:off x="57150" y="1364942"/>
            <a:ext cx="4500562" cy="4816783"/>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marL="298800" indent="-252000">
              <a:spcAft>
                <a:spcPts val="0"/>
              </a:spcAft>
              <a:buClr>
                <a:srgbClr val="292929"/>
              </a:buClr>
              <a:buFont typeface="+mj-lt"/>
              <a:buAutoNum type="arabicPeriod"/>
              <a:defRPr/>
            </a:pPr>
            <a:r>
              <a:rPr lang="en-US" b="1" i="1" noProof="1" smtClean="0">
                <a:solidFill>
                  <a:srgbClr val="000000"/>
                </a:solidFill>
                <a:latin typeface="Calibri" pitchFamily="34" charset="0"/>
                <a:cs typeface="Calibri" pitchFamily="34" charset="0"/>
              </a:rPr>
              <a:t>Örgütsel </a:t>
            </a:r>
            <a:r>
              <a:rPr lang="tr-TR" b="1" i="1" noProof="1">
                <a:solidFill>
                  <a:srgbClr val="000000"/>
                </a:solidFill>
                <a:latin typeface="Calibri" pitchFamily="34" charset="0"/>
                <a:cs typeface="Calibri" pitchFamily="34" charset="0"/>
              </a:rPr>
              <a:t>K</a:t>
            </a:r>
            <a:r>
              <a:rPr lang="en-US" b="1" i="1" noProof="1" smtClean="0">
                <a:solidFill>
                  <a:srgbClr val="000000"/>
                </a:solidFill>
                <a:latin typeface="Calibri" pitchFamily="34" charset="0"/>
                <a:cs typeface="Calibri" pitchFamily="34" charset="0"/>
              </a:rPr>
              <a:t>ültür </a:t>
            </a:r>
            <a:r>
              <a:rPr lang="en-US" b="1" i="1" noProof="1">
                <a:solidFill>
                  <a:srgbClr val="000000"/>
                </a:solidFill>
                <a:latin typeface="Calibri" pitchFamily="34" charset="0"/>
                <a:cs typeface="Calibri" pitchFamily="34" charset="0"/>
              </a:rPr>
              <a:t>ve </a:t>
            </a:r>
            <a:r>
              <a:rPr lang="tr-TR" b="1" i="1" noProof="1">
                <a:solidFill>
                  <a:srgbClr val="000000"/>
                </a:solidFill>
                <a:latin typeface="Calibri" pitchFamily="34" charset="0"/>
                <a:cs typeface="Calibri" pitchFamily="34" charset="0"/>
              </a:rPr>
              <a:t>İ</a:t>
            </a:r>
            <a:r>
              <a:rPr lang="en-US" b="1" i="1" noProof="1" smtClean="0">
                <a:solidFill>
                  <a:srgbClr val="000000"/>
                </a:solidFill>
                <a:latin typeface="Calibri" pitchFamily="34" charset="0"/>
                <a:cs typeface="Calibri" pitchFamily="34" charset="0"/>
              </a:rPr>
              <a:t>şlev</a:t>
            </a:r>
            <a:r>
              <a:rPr lang="tr-TR" b="1" i="1" noProof="1" smtClean="0">
                <a:solidFill>
                  <a:srgbClr val="000000"/>
                </a:solidFill>
                <a:latin typeface="Calibri" pitchFamily="34" charset="0"/>
                <a:cs typeface="Calibri" pitchFamily="34" charset="0"/>
              </a:rPr>
              <a:t> (tehdit-çatışma)</a:t>
            </a:r>
            <a:endParaRPr lang="en-US" b="1" i="1" noProof="1">
              <a:solidFill>
                <a:srgbClr val="000000"/>
              </a:solidFill>
              <a:latin typeface="Calibri" pitchFamily="34" charset="0"/>
              <a:cs typeface="Calibri" pitchFamily="34" charset="0"/>
            </a:endParaRPr>
          </a:p>
          <a:p>
            <a:pPr marL="298800" indent="-252000">
              <a:spcAft>
                <a:spcPts val="0"/>
              </a:spcAft>
              <a:buClr>
                <a:srgbClr val="292929"/>
              </a:buClr>
              <a:buFont typeface="+mj-lt"/>
              <a:buAutoNum type="arabicPeriod"/>
              <a:defRPr/>
            </a:pPr>
            <a:r>
              <a:rPr lang="en-US" b="1" i="1" noProof="1" smtClean="0">
                <a:solidFill>
                  <a:srgbClr val="000000"/>
                </a:solidFill>
                <a:latin typeface="Calibri" pitchFamily="34" charset="0"/>
                <a:cs typeface="Calibri" pitchFamily="34" charset="0"/>
              </a:rPr>
              <a:t>Örgütsel </a:t>
            </a:r>
            <a:r>
              <a:rPr lang="tr-TR" b="1" i="1" noProof="1" smtClean="0">
                <a:solidFill>
                  <a:srgbClr val="000000"/>
                </a:solidFill>
                <a:latin typeface="Calibri" pitchFamily="34" charset="0"/>
                <a:cs typeface="Calibri" pitchFamily="34" charset="0"/>
              </a:rPr>
              <a:t>R</a:t>
            </a:r>
            <a:r>
              <a:rPr lang="en-US" b="1" i="1" noProof="1" smtClean="0">
                <a:solidFill>
                  <a:srgbClr val="000000"/>
                </a:solidFill>
                <a:latin typeface="Calibri" pitchFamily="34" charset="0"/>
                <a:cs typeface="Calibri" pitchFamily="34" charset="0"/>
              </a:rPr>
              <a:t>ol</a:t>
            </a:r>
            <a:endParaRPr lang="tr-TR" b="1" i="1" noProof="1" smtClean="0">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Rol belirsizliği (işteki rolün belirsizliği)</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Rol çatışması (değerlerin-rollerin çatış)</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Rol yetersizliği (yetenek-eğitiminden..)</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Kişilerle ilgili sorumluluk artışı</a:t>
            </a:r>
            <a:endParaRPr lang="en-US" i="1" noProof="1">
              <a:solidFill>
                <a:srgbClr val="000000"/>
              </a:solidFill>
              <a:latin typeface="Calibri" pitchFamily="34" charset="0"/>
              <a:cs typeface="Calibri" pitchFamily="34" charset="0"/>
            </a:endParaRPr>
          </a:p>
          <a:p>
            <a:pPr marL="298800" indent="-252000">
              <a:spcAft>
                <a:spcPts val="0"/>
              </a:spcAft>
              <a:buClr>
                <a:srgbClr val="292929"/>
              </a:buClr>
              <a:buFont typeface="+mj-lt"/>
              <a:buAutoNum type="arabicPeriod"/>
              <a:defRPr/>
            </a:pPr>
            <a:r>
              <a:rPr lang="en-US" b="1" i="1" noProof="1" smtClean="0">
                <a:solidFill>
                  <a:srgbClr val="000000"/>
                </a:solidFill>
                <a:latin typeface="Calibri" pitchFamily="34" charset="0"/>
                <a:cs typeface="Calibri" pitchFamily="34" charset="0"/>
              </a:rPr>
              <a:t>Kariyer </a:t>
            </a:r>
            <a:r>
              <a:rPr lang="tr-TR" b="1" i="1" noProof="1" smtClean="0">
                <a:solidFill>
                  <a:srgbClr val="000000"/>
                </a:solidFill>
                <a:latin typeface="Calibri" pitchFamily="34" charset="0"/>
                <a:cs typeface="Calibri" pitchFamily="34" charset="0"/>
              </a:rPr>
              <a:t>G</a:t>
            </a:r>
            <a:r>
              <a:rPr lang="en-US" b="1" i="1" noProof="1" smtClean="0">
                <a:solidFill>
                  <a:srgbClr val="000000"/>
                </a:solidFill>
                <a:latin typeface="Calibri" pitchFamily="34" charset="0"/>
                <a:cs typeface="Calibri" pitchFamily="34" charset="0"/>
              </a:rPr>
              <a:t>elişimi</a:t>
            </a:r>
            <a:endParaRPr lang="tr-TR" b="1" i="1" noProof="1" smtClean="0">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İş </a:t>
            </a:r>
            <a:r>
              <a:rPr lang="tr-TR" i="1" noProof="1" smtClean="0">
                <a:solidFill>
                  <a:srgbClr val="000000"/>
                </a:solidFill>
                <a:latin typeface="Calibri" pitchFamily="34" charset="0"/>
                <a:cs typeface="Calibri" pitchFamily="34" charset="0"/>
              </a:rPr>
              <a:t>güvensizliği ve düşük ücret</a:t>
            </a:r>
            <a:endParaRPr lang="tr-TR" i="1" noProof="1">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Statü uyuşmazlığı</a:t>
            </a:r>
            <a:endParaRPr lang="en-US" i="1" noProof="1">
              <a:solidFill>
                <a:srgbClr val="000000"/>
              </a:solidFill>
              <a:latin typeface="Calibri" pitchFamily="34" charset="0"/>
              <a:cs typeface="Calibri" pitchFamily="34" charset="0"/>
            </a:endParaRPr>
          </a:p>
          <a:p>
            <a:pPr marL="298800" indent="-252000">
              <a:spcAft>
                <a:spcPts val="0"/>
              </a:spcAft>
              <a:buClr>
                <a:srgbClr val="292929"/>
              </a:buClr>
              <a:buFont typeface="+mj-lt"/>
              <a:buAutoNum type="arabicPeriod"/>
              <a:defRPr/>
            </a:pPr>
            <a:r>
              <a:rPr lang="en-US" b="1" i="1" noProof="1" smtClean="0">
                <a:solidFill>
                  <a:srgbClr val="000000"/>
                </a:solidFill>
                <a:latin typeface="Calibri" pitchFamily="34" charset="0"/>
                <a:cs typeface="Calibri" pitchFamily="34" charset="0"/>
              </a:rPr>
              <a:t>Karar </a:t>
            </a:r>
            <a:r>
              <a:rPr lang="tr-TR" b="1" i="1" noProof="1" smtClean="0">
                <a:solidFill>
                  <a:srgbClr val="000000"/>
                </a:solidFill>
                <a:latin typeface="Calibri" pitchFamily="34" charset="0"/>
                <a:cs typeface="Calibri" pitchFamily="34" charset="0"/>
              </a:rPr>
              <a:t>S</a:t>
            </a:r>
            <a:r>
              <a:rPr lang="en-US" b="1" i="1" noProof="1" smtClean="0">
                <a:solidFill>
                  <a:srgbClr val="000000"/>
                </a:solidFill>
                <a:latin typeface="Calibri" pitchFamily="34" charset="0"/>
                <a:cs typeface="Calibri" pitchFamily="34" charset="0"/>
              </a:rPr>
              <a:t>erbestisi/</a:t>
            </a:r>
            <a:r>
              <a:rPr lang="tr-TR" b="1" i="1" noProof="1" smtClean="0">
                <a:solidFill>
                  <a:srgbClr val="000000"/>
                </a:solidFill>
                <a:latin typeface="Calibri" pitchFamily="34" charset="0"/>
                <a:cs typeface="Calibri" pitchFamily="34" charset="0"/>
              </a:rPr>
              <a:t>Karara Katılım/</a:t>
            </a:r>
            <a:r>
              <a:rPr lang="en-US" b="1" i="1" noProof="1" smtClean="0">
                <a:solidFill>
                  <a:srgbClr val="000000"/>
                </a:solidFill>
                <a:latin typeface="Calibri" pitchFamily="34" charset="0"/>
                <a:cs typeface="Calibri" pitchFamily="34" charset="0"/>
              </a:rPr>
              <a:t>Denetim</a:t>
            </a:r>
            <a:endParaRPr lang="en-US" b="1" i="1" noProof="1">
              <a:solidFill>
                <a:srgbClr val="000000"/>
              </a:solidFill>
              <a:latin typeface="Calibri" pitchFamily="34" charset="0"/>
              <a:cs typeface="Calibri" pitchFamily="34" charset="0"/>
            </a:endParaRPr>
          </a:p>
          <a:p>
            <a:pPr marL="298800" indent="-252000">
              <a:spcAft>
                <a:spcPts val="0"/>
              </a:spcAft>
              <a:buClr>
                <a:srgbClr val="292929"/>
              </a:buClr>
              <a:buFont typeface="+mj-lt"/>
              <a:buAutoNum type="arabicPeriod"/>
              <a:defRPr/>
            </a:pPr>
            <a:r>
              <a:rPr lang="en-US" b="1" i="1" noProof="1" smtClean="0">
                <a:solidFill>
                  <a:srgbClr val="000000"/>
                </a:solidFill>
                <a:latin typeface="Calibri" pitchFamily="34" charset="0"/>
                <a:cs typeface="Calibri" pitchFamily="34" charset="0"/>
              </a:rPr>
              <a:t>İşte </a:t>
            </a:r>
            <a:r>
              <a:rPr lang="tr-TR" b="1" i="1" noProof="1">
                <a:solidFill>
                  <a:srgbClr val="000000"/>
                </a:solidFill>
                <a:latin typeface="Calibri" pitchFamily="34" charset="0"/>
                <a:cs typeface="Calibri" pitchFamily="34" charset="0"/>
              </a:rPr>
              <a:t>K</a:t>
            </a:r>
            <a:r>
              <a:rPr lang="en-US" b="1" i="1" noProof="1" smtClean="0">
                <a:solidFill>
                  <a:srgbClr val="000000"/>
                </a:solidFill>
                <a:latin typeface="Calibri" pitchFamily="34" charset="0"/>
                <a:cs typeface="Calibri" pitchFamily="34" charset="0"/>
              </a:rPr>
              <a:t>işiler </a:t>
            </a:r>
            <a:r>
              <a:rPr lang="tr-TR" b="1" i="1" noProof="1">
                <a:solidFill>
                  <a:srgbClr val="000000"/>
                </a:solidFill>
                <a:latin typeface="Calibri" pitchFamily="34" charset="0"/>
                <a:cs typeface="Calibri" pitchFamily="34" charset="0"/>
              </a:rPr>
              <a:t>A</a:t>
            </a:r>
            <a:r>
              <a:rPr lang="en-US" b="1" i="1" noProof="1" smtClean="0">
                <a:solidFill>
                  <a:srgbClr val="000000"/>
                </a:solidFill>
                <a:latin typeface="Calibri" pitchFamily="34" charset="0"/>
                <a:cs typeface="Calibri" pitchFamily="34" charset="0"/>
              </a:rPr>
              <a:t>rası </a:t>
            </a:r>
            <a:r>
              <a:rPr lang="tr-TR" b="1" i="1" noProof="1">
                <a:solidFill>
                  <a:srgbClr val="000000"/>
                </a:solidFill>
                <a:latin typeface="Calibri" pitchFamily="34" charset="0"/>
                <a:cs typeface="Calibri" pitchFamily="34" charset="0"/>
              </a:rPr>
              <a:t>İ</a:t>
            </a:r>
            <a:r>
              <a:rPr lang="en-US" b="1" i="1" noProof="1" smtClean="0">
                <a:solidFill>
                  <a:srgbClr val="000000"/>
                </a:solidFill>
                <a:latin typeface="Calibri" pitchFamily="34" charset="0"/>
                <a:cs typeface="Calibri" pitchFamily="34" charset="0"/>
              </a:rPr>
              <a:t>lişkiler</a:t>
            </a:r>
            <a:endParaRPr lang="tr-TR" b="1" i="1" noProof="1" smtClean="0">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İşte </a:t>
            </a:r>
            <a:r>
              <a:rPr lang="tr-TR" i="1" noProof="1" smtClean="0">
                <a:solidFill>
                  <a:srgbClr val="000000"/>
                </a:solidFill>
                <a:latin typeface="Calibri" pitchFamily="34" charset="0"/>
                <a:cs typeface="Calibri" pitchFamily="34" charset="0"/>
              </a:rPr>
              <a:t>şiddet (mobbing)</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Yıldırma uygulamaları</a:t>
            </a:r>
            <a:endParaRPr lang="en-US" i="1" noProof="1">
              <a:solidFill>
                <a:srgbClr val="000000"/>
              </a:solidFill>
              <a:latin typeface="Calibri" pitchFamily="34" charset="0"/>
              <a:cs typeface="Calibri" pitchFamily="34" charset="0"/>
            </a:endParaRPr>
          </a:p>
          <a:p>
            <a:pPr marL="298800" indent="-252000">
              <a:spcAft>
                <a:spcPts val="0"/>
              </a:spcAft>
              <a:buClr>
                <a:srgbClr val="292929"/>
              </a:buClr>
              <a:buFont typeface="+mj-lt"/>
              <a:buAutoNum type="arabicPeriod"/>
              <a:defRPr/>
            </a:pPr>
            <a:r>
              <a:rPr lang="en-US" b="1" i="1" noProof="1" smtClean="0">
                <a:solidFill>
                  <a:srgbClr val="000000"/>
                </a:solidFill>
                <a:latin typeface="Calibri" pitchFamily="34" charset="0"/>
                <a:cs typeface="Calibri" pitchFamily="34" charset="0"/>
              </a:rPr>
              <a:t>İş</a:t>
            </a:r>
            <a:r>
              <a:rPr lang="tr-TR" b="1" i="1" noProof="1" smtClean="0">
                <a:solidFill>
                  <a:srgbClr val="000000"/>
                </a:solidFill>
                <a:latin typeface="Calibri" pitchFamily="34" charset="0"/>
                <a:cs typeface="Calibri" pitchFamily="34" charset="0"/>
              </a:rPr>
              <a:t>-</a:t>
            </a:r>
            <a:r>
              <a:rPr lang="tr-TR" b="1" i="1" noProof="1">
                <a:solidFill>
                  <a:srgbClr val="000000"/>
                </a:solidFill>
                <a:latin typeface="Calibri" pitchFamily="34" charset="0"/>
                <a:cs typeface="Calibri" pitchFamily="34" charset="0"/>
              </a:rPr>
              <a:t>E</a:t>
            </a:r>
            <a:r>
              <a:rPr lang="en-US" b="1" i="1" noProof="1" smtClean="0">
                <a:solidFill>
                  <a:srgbClr val="000000"/>
                </a:solidFill>
                <a:latin typeface="Calibri" pitchFamily="34" charset="0"/>
                <a:cs typeface="Calibri" pitchFamily="34" charset="0"/>
              </a:rPr>
              <a:t>v </a:t>
            </a:r>
            <a:r>
              <a:rPr lang="tr-TR" b="1" i="1" noProof="1">
                <a:solidFill>
                  <a:srgbClr val="000000"/>
                </a:solidFill>
                <a:latin typeface="Calibri" pitchFamily="34" charset="0"/>
                <a:cs typeface="Calibri" pitchFamily="34" charset="0"/>
              </a:rPr>
              <a:t>Ç</a:t>
            </a:r>
            <a:r>
              <a:rPr lang="en-US" b="1" i="1" noProof="1" smtClean="0">
                <a:solidFill>
                  <a:srgbClr val="000000"/>
                </a:solidFill>
                <a:latin typeface="Calibri" pitchFamily="34" charset="0"/>
                <a:cs typeface="Calibri" pitchFamily="34" charset="0"/>
              </a:rPr>
              <a:t>atışması</a:t>
            </a:r>
            <a:endParaRPr lang="tr-TR" b="1" i="1" noProof="1" smtClean="0">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İş-Aile çatışması</a:t>
            </a: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Boş zaman yetersizliği sendromu</a:t>
            </a: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Değişim </a:t>
            </a:r>
            <a:endParaRPr lang="en-US" i="1" noProof="1">
              <a:solidFill>
                <a:srgbClr val="000000"/>
              </a:solidFill>
              <a:latin typeface="Calibri" pitchFamily="34" charset="0"/>
              <a:cs typeface="Calibri" pitchFamily="34" charset="0"/>
            </a:endParaRPr>
          </a:p>
          <a:p>
            <a:pPr marL="190500" indent="-190500">
              <a:lnSpc>
                <a:spcPct val="95000"/>
              </a:lnSpc>
              <a:spcAft>
                <a:spcPct val="40000"/>
              </a:spcAft>
              <a:buClr>
                <a:srgbClr val="292929"/>
              </a:buClr>
              <a:buFont typeface="Wingdings" pitchFamily="2" charset="2"/>
              <a:buChar char="§"/>
              <a:defRPr/>
            </a:pPr>
            <a:endParaRPr lang="en-US" noProof="1">
              <a:solidFill>
                <a:srgbClr val="000000"/>
              </a:solidFill>
              <a:latin typeface="Calibri" pitchFamily="34" charset="0"/>
              <a:cs typeface="Calibri" pitchFamily="34" charset="0"/>
            </a:endParaRPr>
          </a:p>
          <a:p>
            <a:pPr marL="190500" indent="-190500">
              <a:lnSpc>
                <a:spcPct val="95000"/>
              </a:lnSpc>
              <a:spcAft>
                <a:spcPct val="40000"/>
              </a:spcAft>
              <a:buClr>
                <a:srgbClr val="292929"/>
              </a:buClr>
              <a:buFont typeface="Wingdings" pitchFamily="2" charset="2"/>
              <a:buChar char="§"/>
              <a:defRPr/>
            </a:pPr>
            <a:endParaRPr lang="en-US" noProof="1">
              <a:solidFill>
                <a:srgbClr val="000000"/>
              </a:solidFill>
              <a:latin typeface="Calibri" pitchFamily="34" charset="0"/>
              <a:cs typeface="Calibri" pitchFamily="34" charset="0"/>
            </a:endParaRPr>
          </a:p>
        </p:txBody>
      </p:sp>
      <p:sp>
        <p:nvSpPr>
          <p:cNvPr id="14" name="Rectangle 5"/>
          <p:cNvSpPr>
            <a:spLocks noChangeArrowheads="1"/>
          </p:cNvSpPr>
          <p:nvPr/>
        </p:nvSpPr>
        <p:spPr bwMode="gray">
          <a:xfrm>
            <a:off x="4586288" y="1364943"/>
            <a:ext cx="4500562" cy="4816782"/>
          </a:xfrm>
          <a:prstGeom prst="rect">
            <a:avLst/>
          </a:prstGeom>
          <a:gradFill rotWithShape="1">
            <a:gsLst>
              <a:gs pos="0">
                <a:srgbClr val="FFFFFF"/>
              </a:gs>
              <a:gs pos="100000">
                <a:srgbClr val="EAEAEA"/>
              </a:gs>
            </a:gsLst>
            <a:lin ang="5400000" scaled="1"/>
          </a:gradFill>
          <a:ln w="12700">
            <a:solidFill>
              <a:srgbClr val="C0C0C0"/>
            </a:solidFill>
            <a:miter lim="800000"/>
            <a:headEnd/>
            <a:tailEnd/>
          </a:ln>
        </p:spPr>
        <p:txBody>
          <a:bodyPr lIns="108000" tIns="108000" rIns="144000" bIns="72000"/>
          <a:lstStyle/>
          <a:p>
            <a:pPr marL="262800" indent="-252000">
              <a:spcAft>
                <a:spcPts val="0"/>
              </a:spcAft>
              <a:buClr>
                <a:srgbClr val="292929"/>
              </a:buClr>
              <a:buFont typeface="+mj-lt"/>
              <a:buAutoNum type="arabicPeriod"/>
              <a:defRPr/>
            </a:pPr>
            <a:r>
              <a:rPr lang="tr-TR" b="1" i="1" noProof="1" smtClean="0">
                <a:solidFill>
                  <a:srgbClr val="000000"/>
                </a:solidFill>
                <a:latin typeface="Calibri" pitchFamily="34" charset="0"/>
                <a:cs typeface="Calibri" pitchFamily="34" charset="0"/>
              </a:rPr>
              <a:t>İş Çevresi ve Techizat</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Güvenirlilik ve uygunluk, </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Ulaşılabilirlik </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Bakım ve onarım </a:t>
            </a:r>
            <a:endParaRPr lang="en-US" i="1" noProof="1">
              <a:solidFill>
                <a:srgbClr val="000000"/>
              </a:solidFill>
              <a:latin typeface="Calibri" pitchFamily="34" charset="0"/>
              <a:cs typeface="Calibri" pitchFamily="34" charset="0"/>
            </a:endParaRPr>
          </a:p>
          <a:p>
            <a:pPr marL="262800" indent="-252000">
              <a:spcAft>
                <a:spcPts val="0"/>
              </a:spcAft>
              <a:buClr>
                <a:srgbClr val="292929"/>
              </a:buClr>
              <a:buFont typeface="+mj-lt"/>
              <a:buAutoNum type="arabicPeriod"/>
              <a:defRPr/>
            </a:pPr>
            <a:r>
              <a:rPr lang="tr-TR" b="1" i="1" noProof="1" smtClean="0">
                <a:solidFill>
                  <a:srgbClr val="000000"/>
                </a:solidFill>
                <a:latin typeface="Calibri" pitchFamily="34" charset="0"/>
                <a:cs typeface="Calibri" pitchFamily="34" charset="0"/>
              </a:rPr>
              <a:t>Görev Tasarımı</a:t>
            </a: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Yarı vasıflı-vasıfsız </a:t>
            </a:r>
            <a:r>
              <a:rPr lang="tr-TR" i="1" noProof="1" smtClean="0">
                <a:solidFill>
                  <a:srgbClr val="000000"/>
                </a:solidFill>
                <a:latin typeface="Calibri" pitchFamily="34" charset="0"/>
                <a:cs typeface="Calibri" pitchFamily="34" charset="0"/>
              </a:rPr>
              <a:t>çalışma</a:t>
            </a:r>
            <a:endParaRPr lang="tr-TR" i="1" noProof="1">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Belirsizlik </a:t>
            </a:r>
            <a:r>
              <a:rPr lang="tr-TR" i="1" noProof="1" smtClean="0">
                <a:solidFill>
                  <a:srgbClr val="000000"/>
                </a:solidFill>
                <a:latin typeface="Calibri" pitchFamily="34" charset="0"/>
                <a:cs typeface="Calibri" pitchFamily="34" charset="0"/>
              </a:rPr>
              <a:t>(Geri dönüş yok-ne işe yarar)</a:t>
            </a:r>
            <a:endParaRPr lang="en-US" i="1" noProof="1">
              <a:solidFill>
                <a:srgbClr val="000000"/>
              </a:solidFill>
              <a:latin typeface="Calibri" pitchFamily="34" charset="0"/>
              <a:cs typeface="Calibri" pitchFamily="34" charset="0"/>
            </a:endParaRPr>
          </a:p>
          <a:p>
            <a:pPr marL="262800" indent="-252000">
              <a:spcAft>
                <a:spcPts val="0"/>
              </a:spcAft>
              <a:buClr>
                <a:srgbClr val="292929"/>
              </a:buClr>
              <a:buFont typeface="+mj-lt"/>
              <a:buAutoNum type="arabicPeriod"/>
              <a:defRPr/>
            </a:pPr>
            <a:r>
              <a:rPr lang="tr-TR" b="1" i="1" noProof="1" smtClean="0">
                <a:solidFill>
                  <a:srgbClr val="000000"/>
                </a:solidFill>
                <a:latin typeface="Calibri" pitchFamily="34" charset="0"/>
                <a:cs typeface="Calibri" pitchFamily="34" charset="0"/>
              </a:rPr>
              <a:t>İş Yükü ve İş </a:t>
            </a:r>
            <a:r>
              <a:rPr lang="tr-TR" b="1" i="1" noProof="1">
                <a:solidFill>
                  <a:srgbClr val="000000"/>
                </a:solidFill>
                <a:latin typeface="Calibri" pitchFamily="34" charset="0"/>
                <a:cs typeface="Calibri" pitchFamily="34" charset="0"/>
              </a:rPr>
              <a:t>H</a:t>
            </a:r>
            <a:r>
              <a:rPr lang="tr-TR" b="1" i="1" noProof="1" smtClean="0">
                <a:solidFill>
                  <a:srgbClr val="000000"/>
                </a:solidFill>
                <a:latin typeface="Calibri" pitchFamily="34" charset="0"/>
                <a:cs typeface="Calibri" pitchFamily="34" charset="0"/>
              </a:rPr>
              <a:t>ızının </a:t>
            </a:r>
            <a:r>
              <a:rPr lang="tr-TR" b="1" i="1" noProof="1">
                <a:solidFill>
                  <a:srgbClr val="000000"/>
                </a:solidFill>
                <a:latin typeface="Calibri" pitchFamily="34" charset="0"/>
                <a:cs typeface="Calibri" pitchFamily="34" charset="0"/>
              </a:rPr>
              <a:t>A</a:t>
            </a:r>
            <a:r>
              <a:rPr lang="tr-TR" b="1" i="1" noProof="1" smtClean="0">
                <a:solidFill>
                  <a:srgbClr val="000000"/>
                </a:solidFill>
                <a:latin typeface="Calibri" pitchFamily="34" charset="0"/>
                <a:cs typeface="Calibri" pitchFamily="34" charset="0"/>
              </a:rPr>
              <a:t>rtması</a:t>
            </a: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İş </a:t>
            </a:r>
            <a:r>
              <a:rPr lang="tr-TR" i="1" noProof="1" smtClean="0">
                <a:solidFill>
                  <a:srgbClr val="000000"/>
                </a:solidFill>
                <a:latin typeface="Calibri" pitchFamily="34" charset="0"/>
                <a:cs typeface="Calibri" pitchFamily="34" charset="0"/>
              </a:rPr>
              <a:t>yükünün artması</a:t>
            </a:r>
            <a:endParaRPr lang="tr-TR" i="1" noProof="1">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İşi hızı ve zaman </a:t>
            </a:r>
            <a:r>
              <a:rPr lang="tr-TR" i="1" noProof="1" smtClean="0">
                <a:solidFill>
                  <a:srgbClr val="000000"/>
                </a:solidFill>
                <a:latin typeface="Calibri" pitchFamily="34" charset="0"/>
                <a:cs typeface="Calibri" pitchFamily="34" charset="0"/>
              </a:rPr>
              <a:t>darlığı</a:t>
            </a: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Tek düze (monoton) çalışma</a:t>
            </a:r>
            <a:endParaRPr lang="en-US" i="1" noProof="1">
              <a:solidFill>
                <a:srgbClr val="000000"/>
              </a:solidFill>
              <a:latin typeface="Calibri" pitchFamily="34" charset="0"/>
              <a:cs typeface="Calibri" pitchFamily="34" charset="0"/>
            </a:endParaRPr>
          </a:p>
          <a:p>
            <a:pPr marL="262800" indent="-252000">
              <a:spcAft>
                <a:spcPts val="0"/>
              </a:spcAft>
              <a:buClr>
                <a:srgbClr val="292929"/>
              </a:buClr>
              <a:buFont typeface="+mj-lt"/>
              <a:buAutoNum type="arabicPeriod"/>
              <a:defRPr/>
            </a:pPr>
            <a:r>
              <a:rPr lang="tr-TR" b="1" i="1" noProof="1" smtClean="0">
                <a:solidFill>
                  <a:srgbClr val="000000"/>
                </a:solidFill>
                <a:latin typeface="Calibri" pitchFamily="34" charset="0"/>
                <a:cs typeface="Calibri" pitchFamily="34" charset="0"/>
              </a:rPr>
              <a:t>Çalışma Saatleri</a:t>
            </a:r>
          </a:p>
          <a:p>
            <a:pPr marL="622800" lvl="1" indent="-180000">
              <a:spcAft>
                <a:spcPts val="0"/>
              </a:spcAft>
              <a:buClr>
                <a:srgbClr val="292929"/>
              </a:buClr>
              <a:buFont typeface="Wingdings" pitchFamily="2" charset="2"/>
              <a:buChar char="§"/>
              <a:defRPr/>
            </a:pPr>
            <a:r>
              <a:rPr lang="tr-TR" i="1" noProof="1">
                <a:solidFill>
                  <a:srgbClr val="000000"/>
                </a:solidFill>
                <a:latin typeface="Calibri" pitchFamily="34" charset="0"/>
                <a:cs typeface="Calibri" pitchFamily="34" charset="0"/>
              </a:rPr>
              <a:t>Vardiyalı </a:t>
            </a:r>
            <a:r>
              <a:rPr lang="tr-TR" i="1" noProof="1" smtClean="0">
                <a:solidFill>
                  <a:srgbClr val="000000"/>
                </a:solidFill>
                <a:latin typeface="Calibri" pitchFamily="34" charset="0"/>
                <a:cs typeface="Calibri" pitchFamily="34" charset="0"/>
              </a:rPr>
              <a:t>çalışma (gece çalışma)</a:t>
            </a:r>
            <a:endParaRPr lang="tr-TR" i="1" noProof="1">
              <a:solidFill>
                <a:srgbClr val="000000"/>
              </a:solidFill>
              <a:latin typeface="Calibri" pitchFamily="34" charset="0"/>
              <a:cs typeface="Calibri" pitchFamily="34" charset="0"/>
            </a:endParaRPr>
          </a:p>
          <a:p>
            <a:pPr marL="622800" lvl="1" indent="-180000">
              <a:spcAft>
                <a:spcPts val="0"/>
              </a:spcAft>
              <a:buClr>
                <a:srgbClr val="292929"/>
              </a:buClr>
              <a:buFont typeface="Wingdings" pitchFamily="2" charset="2"/>
              <a:buChar char="§"/>
              <a:defRPr/>
            </a:pPr>
            <a:r>
              <a:rPr lang="tr-TR" i="1" noProof="1" smtClean="0">
                <a:solidFill>
                  <a:srgbClr val="000000"/>
                </a:solidFill>
                <a:latin typeface="Calibri" pitchFamily="34" charset="0"/>
                <a:cs typeface="Calibri" pitchFamily="34" charset="0"/>
              </a:rPr>
              <a:t>Uzun-kesintisiz </a:t>
            </a:r>
            <a:r>
              <a:rPr lang="tr-TR" i="1" noProof="1">
                <a:solidFill>
                  <a:srgbClr val="000000"/>
                </a:solidFill>
                <a:latin typeface="Calibri" pitchFamily="34" charset="0"/>
                <a:cs typeface="Calibri" pitchFamily="34" charset="0"/>
              </a:rPr>
              <a:t>çalışma süreleri</a:t>
            </a:r>
            <a:endParaRPr lang="en-US" i="1" noProof="1">
              <a:solidFill>
                <a:srgbClr val="000000"/>
              </a:solidFill>
              <a:latin typeface="Calibri" pitchFamily="34" charset="0"/>
              <a:cs typeface="Calibri" pitchFamily="34" charset="0"/>
            </a:endParaRPr>
          </a:p>
        </p:txBody>
      </p:sp>
      <p:sp>
        <p:nvSpPr>
          <p:cNvPr id="1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rPr>
              <a:t>PSİKOSOSYAL RİSK </a:t>
            </a:r>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ETMENLERİ – Sınıflandırma-1991</a:t>
            </a:r>
            <a:endParaRPr lang="tr-TR" sz="3200"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6" name="Rectangle 19"/>
          <p:cNvSpPr>
            <a:spLocks noChangeArrowheads="1"/>
          </p:cNvSpPr>
          <p:nvPr/>
        </p:nvSpPr>
        <p:spPr bwMode="gray">
          <a:xfrm>
            <a:off x="4592506" y="1004578"/>
            <a:ext cx="4500562" cy="360363"/>
          </a:xfrm>
          <a:prstGeom prst="rect">
            <a:avLst/>
          </a:prstGeom>
          <a:gradFill rotWithShape="1">
            <a:gsLst>
              <a:gs pos="0">
                <a:srgbClr val="FFFFFF"/>
              </a:gs>
              <a:gs pos="100000">
                <a:srgbClr val="C1C2C3"/>
              </a:gs>
            </a:gsLst>
            <a:lin ang="5400000" scaled="1"/>
          </a:gradFill>
          <a:ln w="12700" algn="ctr">
            <a:solidFill>
              <a:srgbClr val="C0C0C0"/>
            </a:solidFill>
            <a:miter lim="800000"/>
            <a:headEnd/>
            <a:tailEnd/>
          </a:ln>
        </p:spPr>
        <p:txBody>
          <a:bodyPr lIns="0" tIns="0" rIns="0" bIns="0" anchor="ctr"/>
          <a:lstStyle/>
          <a:p>
            <a:pPr marL="108000" algn="ctr" defTabSz="801688" eaLnBrk="0" hangingPunct="0"/>
            <a:r>
              <a:rPr lang="tr-TR" b="1" noProof="1">
                <a:solidFill>
                  <a:srgbClr val="000000"/>
                </a:solidFill>
                <a:latin typeface="Calibri" pitchFamily="34" charset="0"/>
                <a:cs typeface="Calibri" pitchFamily="34" charset="0"/>
              </a:rPr>
              <a:t>İŞİN İÇERİĞİ</a:t>
            </a:r>
          </a:p>
        </p:txBody>
      </p:sp>
      <p:grpSp>
        <p:nvGrpSpPr>
          <p:cNvPr id="17" name="Grup 16"/>
          <p:cNvGrpSpPr/>
          <p:nvPr/>
        </p:nvGrpSpPr>
        <p:grpSpPr>
          <a:xfrm>
            <a:off x="87106" y="6190654"/>
            <a:ext cx="6162416" cy="663371"/>
            <a:chOff x="2644311" y="5451679"/>
            <a:chExt cx="6162416" cy="663371"/>
          </a:xfrm>
        </p:grpSpPr>
        <p:grpSp>
          <p:nvGrpSpPr>
            <p:cNvPr id="18" name="Group 51"/>
            <p:cNvGrpSpPr>
              <a:grpSpLocks/>
            </p:cNvGrpSpPr>
            <p:nvPr/>
          </p:nvGrpSpPr>
          <p:grpSpPr bwMode="auto">
            <a:xfrm>
              <a:off x="2644311" y="5451679"/>
              <a:ext cx="648968" cy="663371"/>
              <a:chOff x="1868" y="1082"/>
              <a:chExt cx="1942" cy="1942"/>
            </a:xfrm>
          </p:grpSpPr>
          <p:sp>
            <p:nvSpPr>
              <p:cNvPr id="20"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1"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2"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3"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24"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25"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26" name="Group 58"/>
              <p:cNvGrpSpPr>
                <a:grpSpLocks noChangeAspect="1"/>
              </p:cNvGrpSpPr>
              <p:nvPr/>
            </p:nvGrpSpPr>
            <p:grpSpPr bwMode="auto">
              <a:xfrm>
                <a:off x="2808" y="2807"/>
                <a:ext cx="62" cy="63"/>
                <a:chOff x="1684" y="2400"/>
                <a:chExt cx="41" cy="41"/>
              </a:xfrm>
            </p:grpSpPr>
            <p:sp>
              <p:nvSpPr>
                <p:cNvPr id="31"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2"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27" name="Group 61"/>
              <p:cNvGrpSpPr>
                <a:grpSpLocks noChangeAspect="1"/>
              </p:cNvGrpSpPr>
              <p:nvPr/>
            </p:nvGrpSpPr>
            <p:grpSpPr bwMode="auto">
              <a:xfrm>
                <a:off x="2808" y="1211"/>
                <a:ext cx="62" cy="63"/>
                <a:chOff x="1684" y="2400"/>
                <a:chExt cx="41" cy="41"/>
              </a:xfrm>
            </p:grpSpPr>
            <p:sp>
              <p:nvSpPr>
                <p:cNvPr id="29"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0"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28"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19"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Ezberlenmeli</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9" name="Picture 9"/>
          <p:cNvPicPr>
            <a:picLocks noChangeAspect="1" noChangeArrowheads="1"/>
          </p:cNvPicPr>
          <p:nvPr/>
        </p:nvPicPr>
        <p:blipFill>
          <a:blip r:embed="rId3" cstate="print"/>
          <a:srcRect/>
          <a:stretch>
            <a:fillRect/>
          </a:stretch>
        </p:blipFill>
        <p:spPr bwMode="auto">
          <a:xfrm>
            <a:off x="2517775" y="6034088"/>
            <a:ext cx="4070350" cy="339725"/>
          </a:xfrm>
          <a:prstGeom prst="rect">
            <a:avLst/>
          </a:prstGeom>
          <a:noFill/>
          <a:ln w="9525">
            <a:noFill/>
            <a:miter lim="800000"/>
            <a:headEnd/>
            <a:tailEnd/>
          </a:ln>
        </p:spPr>
      </p:pic>
      <p:sp>
        <p:nvSpPr>
          <p:cNvPr id="10" name="Freeform 12"/>
          <p:cNvSpPr>
            <a:spLocks/>
          </p:cNvSpPr>
          <p:nvPr/>
        </p:nvSpPr>
        <p:spPr bwMode="auto">
          <a:xfrm>
            <a:off x="2564967" y="2090424"/>
            <a:ext cx="3981840" cy="4104225"/>
          </a:xfrm>
          <a:custGeom>
            <a:avLst/>
            <a:gdLst>
              <a:gd name="T0" fmla="*/ 918 w 2296"/>
              <a:gd name="T1" fmla="*/ 0 h 2387"/>
              <a:gd name="T2" fmla="*/ 1378 w 2296"/>
              <a:gd name="T3" fmla="*/ 0 h 2387"/>
              <a:gd name="T4" fmla="*/ 2064 w 2296"/>
              <a:gd name="T5" fmla="*/ 400 h 2387"/>
              <a:gd name="T6" fmla="*/ 2294 w 2296"/>
              <a:gd name="T7" fmla="*/ 800 h 2387"/>
              <a:gd name="T8" fmla="*/ 2296 w 2296"/>
              <a:gd name="T9" fmla="*/ 1594 h 2387"/>
              <a:gd name="T10" fmla="*/ 2067 w 2296"/>
              <a:gd name="T11" fmla="*/ 1984 h 2387"/>
              <a:gd name="T12" fmla="*/ 1382 w 2296"/>
              <a:gd name="T13" fmla="*/ 2387 h 2387"/>
              <a:gd name="T14" fmla="*/ 916 w 2296"/>
              <a:gd name="T15" fmla="*/ 2387 h 2387"/>
              <a:gd name="T16" fmla="*/ 229 w 2296"/>
              <a:gd name="T17" fmla="*/ 1987 h 2387"/>
              <a:gd name="T18" fmla="*/ 0 w 2296"/>
              <a:gd name="T19" fmla="*/ 1590 h 2387"/>
              <a:gd name="T20" fmla="*/ 4 w 2296"/>
              <a:gd name="T21" fmla="*/ 796 h 2387"/>
              <a:gd name="T22" fmla="*/ 227 w 2296"/>
              <a:gd name="T23" fmla="*/ 400 h 2387"/>
              <a:gd name="T24" fmla="*/ 918 w 2296"/>
              <a:gd name="T25" fmla="*/ 0 h 23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96"/>
              <a:gd name="T40" fmla="*/ 0 h 2387"/>
              <a:gd name="T41" fmla="*/ 2296 w 2296"/>
              <a:gd name="T42" fmla="*/ 2387 h 23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96" h="2387">
                <a:moveTo>
                  <a:pt x="918" y="0"/>
                </a:moveTo>
                <a:lnTo>
                  <a:pt x="1378" y="0"/>
                </a:lnTo>
                <a:lnTo>
                  <a:pt x="2064" y="400"/>
                </a:lnTo>
                <a:lnTo>
                  <a:pt x="2294" y="800"/>
                </a:lnTo>
                <a:lnTo>
                  <a:pt x="2296" y="1594"/>
                </a:lnTo>
                <a:lnTo>
                  <a:pt x="2067" y="1984"/>
                </a:lnTo>
                <a:lnTo>
                  <a:pt x="1382" y="2387"/>
                </a:lnTo>
                <a:lnTo>
                  <a:pt x="916" y="2387"/>
                </a:lnTo>
                <a:lnTo>
                  <a:pt x="229" y="1987"/>
                </a:lnTo>
                <a:lnTo>
                  <a:pt x="0" y="1590"/>
                </a:lnTo>
                <a:lnTo>
                  <a:pt x="4" y="796"/>
                </a:lnTo>
                <a:lnTo>
                  <a:pt x="227" y="400"/>
                </a:lnTo>
                <a:lnTo>
                  <a:pt x="918" y="0"/>
                </a:lnTo>
                <a:close/>
              </a:path>
            </a:pathLst>
          </a:custGeom>
          <a:gradFill rotWithShape="0">
            <a:gsLst>
              <a:gs pos="0">
                <a:schemeClr val="bg2"/>
              </a:gs>
              <a:gs pos="100000">
                <a:srgbClr val="CECEC4"/>
              </a:gs>
            </a:gsLst>
            <a:lin ang="0" scaled="1"/>
          </a:gradFill>
          <a:ln w="9525" cap="flat">
            <a:solidFill>
              <a:srgbClr val="CECEC4"/>
            </a:solidFill>
            <a:prstDash val="solid"/>
            <a:miter lim="800000"/>
            <a:headEnd/>
            <a:tailEnd/>
          </a:ln>
          <a:scene3d>
            <a:camera prst="orthographicFront"/>
            <a:lightRig rig="threePt" dir="t"/>
          </a:scene3d>
          <a:sp3d>
            <a:bevelT prst="relaxedInset"/>
          </a:sp3d>
        </p:spPr>
        <p:txBody>
          <a:bodyPr/>
          <a:lstStyle/>
          <a:p>
            <a:pPr>
              <a:defRPr/>
            </a:pPr>
            <a:endParaRPr lang="de-DE">
              <a:solidFill>
                <a:srgbClr val="000000"/>
              </a:solidFill>
            </a:endParaRPr>
          </a:p>
        </p:txBody>
      </p:sp>
      <p:grpSp>
        <p:nvGrpSpPr>
          <p:cNvPr id="11" name="Gruppieren 17"/>
          <p:cNvGrpSpPr/>
          <p:nvPr/>
        </p:nvGrpSpPr>
        <p:grpSpPr>
          <a:xfrm>
            <a:off x="2664573" y="2143538"/>
            <a:ext cx="3832666" cy="3991526"/>
            <a:chOff x="2375461" y="1925730"/>
            <a:chExt cx="4080839" cy="4249739"/>
          </a:xfrm>
          <a:scene3d>
            <a:camera prst="orthographicFront"/>
            <a:lightRig rig="balanced" dir="t"/>
          </a:scene3d>
        </p:grpSpPr>
        <p:sp>
          <p:nvSpPr>
            <p:cNvPr id="12" name="AutoShape 4"/>
            <p:cNvSpPr>
              <a:spLocks noChangeArrowheads="1"/>
            </p:cNvSpPr>
            <p:nvPr/>
          </p:nvSpPr>
          <p:spPr bwMode="auto">
            <a:xfrm>
              <a:off x="3602577" y="1925730"/>
              <a:ext cx="1633767" cy="1416103"/>
            </a:xfrm>
            <a:prstGeom prst="hexagon">
              <a:avLst>
                <a:gd name="adj" fmla="val 28862"/>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a:solidFill>
                  <a:srgbClr val="000000"/>
                </a:solidFill>
              </a:endParaRPr>
            </a:p>
          </p:txBody>
        </p:sp>
        <p:sp>
          <p:nvSpPr>
            <p:cNvPr id="13" name="AutoShape 5"/>
            <p:cNvSpPr>
              <a:spLocks noChangeArrowheads="1"/>
            </p:cNvSpPr>
            <p:nvPr/>
          </p:nvSpPr>
          <p:spPr bwMode="auto">
            <a:xfrm>
              <a:off x="3599713" y="334756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a:solidFill>
                  <a:srgbClr val="000000"/>
                </a:solidFill>
              </a:endParaRPr>
            </a:p>
          </p:txBody>
        </p:sp>
        <p:sp>
          <p:nvSpPr>
            <p:cNvPr id="14" name="AutoShape 6"/>
            <p:cNvSpPr>
              <a:spLocks noChangeArrowheads="1"/>
            </p:cNvSpPr>
            <p:nvPr/>
          </p:nvSpPr>
          <p:spPr bwMode="auto">
            <a:xfrm>
              <a:off x="2378325" y="2640225"/>
              <a:ext cx="1633767" cy="1416103"/>
            </a:xfrm>
            <a:prstGeom prst="hexagon">
              <a:avLst>
                <a:gd name="adj" fmla="val 28862"/>
                <a:gd name="vf" fmla="val 115470"/>
              </a:avLst>
            </a:prstGeom>
            <a:gradFill rotWithShape="1">
              <a:gsLst>
                <a:gs pos="0">
                  <a:srgbClr val="EDEDE7"/>
                </a:gs>
                <a:gs pos="100000">
                  <a:srgbClr val="CCCCBC"/>
                </a:gs>
              </a:gsLst>
              <a:lin ang="2700000" scaled="1"/>
            </a:gradFill>
            <a:ln w="9525">
              <a:solidFill>
                <a:srgbClr val="9D9D9D"/>
              </a:solidFill>
              <a:miter lim="800000"/>
              <a:headEnd/>
              <a:tailEnd/>
            </a:ln>
            <a:sp3d prstMaterial="metal">
              <a:bevelT h="19050" prst="angle"/>
            </a:sp3d>
          </p:spPr>
          <p:txBody>
            <a:bodyPr wrap="none" anchor="ctr"/>
            <a:lstStyle/>
            <a:p>
              <a:pPr>
                <a:defRPr/>
              </a:pPr>
              <a:endParaRPr lang="de-DE">
                <a:solidFill>
                  <a:srgbClr val="000000"/>
                </a:solidFill>
              </a:endParaRPr>
            </a:p>
          </p:txBody>
        </p:sp>
        <p:sp>
          <p:nvSpPr>
            <p:cNvPr id="15" name="AutoShape 7"/>
            <p:cNvSpPr>
              <a:spLocks noChangeArrowheads="1"/>
            </p:cNvSpPr>
            <p:nvPr/>
          </p:nvSpPr>
          <p:spPr bwMode="auto">
            <a:xfrm>
              <a:off x="2375461" y="405060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a:solidFill>
                  <a:srgbClr val="000000"/>
                </a:solidFill>
              </a:endParaRPr>
            </a:p>
          </p:txBody>
        </p:sp>
        <p:sp>
          <p:nvSpPr>
            <p:cNvPr id="16" name="AutoShape 8"/>
            <p:cNvSpPr>
              <a:spLocks noChangeArrowheads="1"/>
            </p:cNvSpPr>
            <p:nvPr/>
          </p:nvSpPr>
          <p:spPr bwMode="auto">
            <a:xfrm>
              <a:off x="3599713" y="4757935"/>
              <a:ext cx="1636631" cy="1417534"/>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a:solidFill>
                  <a:srgbClr val="000000"/>
                </a:solidFill>
              </a:endParaRPr>
            </a:p>
          </p:txBody>
        </p:sp>
        <p:sp>
          <p:nvSpPr>
            <p:cNvPr id="17" name="AutoShape 9"/>
            <p:cNvSpPr>
              <a:spLocks noChangeArrowheads="1"/>
            </p:cNvSpPr>
            <p:nvPr/>
          </p:nvSpPr>
          <p:spPr bwMode="auto">
            <a:xfrm>
              <a:off x="4821101" y="2640225"/>
              <a:ext cx="1635199" cy="1416103"/>
            </a:xfrm>
            <a:prstGeom prst="hexagon">
              <a:avLst>
                <a:gd name="adj" fmla="val 28862"/>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a:solidFill>
                  <a:srgbClr val="000000"/>
                </a:solidFill>
              </a:endParaRPr>
            </a:p>
          </p:txBody>
        </p:sp>
        <p:sp>
          <p:nvSpPr>
            <p:cNvPr id="18" name="AutoShape 10"/>
            <p:cNvSpPr>
              <a:spLocks noChangeArrowheads="1"/>
            </p:cNvSpPr>
            <p:nvPr/>
          </p:nvSpPr>
          <p:spPr bwMode="auto">
            <a:xfrm>
              <a:off x="4819669" y="405060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a:solidFill>
                  <a:srgbClr val="000000"/>
                </a:solidFill>
              </a:endParaRPr>
            </a:p>
          </p:txBody>
        </p:sp>
      </p:grpSp>
      <p:sp>
        <p:nvSpPr>
          <p:cNvPr id="19" name="AutoShape 52"/>
          <p:cNvSpPr>
            <a:spLocks noChangeArrowheads="1"/>
          </p:cNvSpPr>
          <p:nvPr/>
        </p:nvSpPr>
        <p:spPr bwMode="auto">
          <a:xfrm>
            <a:off x="2670175" y="2806700"/>
            <a:ext cx="1531938" cy="1330325"/>
          </a:xfrm>
          <a:prstGeom prst="hexagon">
            <a:avLst>
              <a:gd name="adj" fmla="val 28789"/>
              <a:gd name="vf" fmla="val 115470"/>
            </a:avLst>
          </a:prstGeom>
          <a:solidFill>
            <a:srgbClr val="C0C0C0">
              <a:alpha val="43921"/>
            </a:srgbClr>
          </a:solidFill>
          <a:ln w="9525">
            <a:noFill/>
            <a:miter lim="800000"/>
            <a:headEnd/>
            <a:tailEnd/>
          </a:ln>
        </p:spPr>
        <p:txBody>
          <a:bodyPr wrap="none" anchor="ctr"/>
          <a:lstStyle/>
          <a:p>
            <a:endParaRPr lang="tr-TR">
              <a:solidFill>
                <a:srgbClr val="000000"/>
              </a:solidFill>
              <a:cs typeface="Arial" pitchFamily="34" charset="0"/>
            </a:endParaRPr>
          </a:p>
        </p:txBody>
      </p:sp>
      <p:sp>
        <p:nvSpPr>
          <p:cNvPr id="20" name="AutoShape 53"/>
          <p:cNvSpPr>
            <a:spLocks noChangeArrowheads="1"/>
          </p:cNvSpPr>
          <p:nvPr/>
        </p:nvSpPr>
        <p:spPr bwMode="auto">
          <a:xfrm>
            <a:off x="3803650" y="4805363"/>
            <a:ext cx="1554163" cy="1331912"/>
          </a:xfrm>
          <a:prstGeom prst="hexagon">
            <a:avLst>
              <a:gd name="adj" fmla="val 29172"/>
              <a:gd name="vf" fmla="val 115470"/>
            </a:avLst>
          </a:prstGeom>
          <a:solidFill>
            <a:srgbClr val="C0C0C0">
              <a:alpha val="44000"/>
            </a:srgbClr>
          </a:solidFill>
          <a:ln w="9525">
            <a:noFill/>
            <a:miter lim="800000"/>
            <a:headEnd/>
            <a:tailEnd/>
          </a:ln>
        </p:spPr>
        <p:txBody>
          <a:bodyPr wrap="none" anchor="ctr"/>
          <a:lstStyle/>
          <a:p>
            <a:endParaRPr lang="tr-TR">
              <a:solidFill>
                <a:srgbClr val="000000"/>
              </a:solidFill>
              <a:cs typeface="Arial" pitchFamily="34" charset="0"/>
            </a:endParaRPr>
          </a:p>
        </p:txBody>
      </p:sp>
      <p:sp>
        <p:nvSpPr>
          <p:cNvPr id="21" name="AutoShape 54"/>
          <p:cNvSpPr>
            <a:spLocks noChangeArrowheads="1"/>
          </p:cNvSpPr>
          <p:nvPr/>
        </p:nvSpPr>
        <p:spPr bwMode="auto">
          <a:xfrm>
            <a:off x="4960938" y="2809875"/>
            <a:ext cx="1530350" cy="1330325"/>
          </a:xfrm>
          <a:prstGeom prst="hexagon">
            <a:avLst>
              <a:gd name="adj" fmla="val 28759"/>
              <a:gd name="vf" fmla="val 115470"/>
            </a:avLst>
          </a:prstGeom>
          <a:solidFill>
            <a:srgbClr val="C0C0C0">
              <a:alpha val="43921"/>
            </a:srgbClr>
          </a:solidFill>
          <a:ln w="9525">
            <a:noFill/>
            <a:miter lim="800000"/>
            <a:headEnd/>
            <a:tailEnd/>
          </a:ln>
        </p:spPr>
        <p:txBody>
          <a:bodyPr wrap="none" anchor="ctr"/>
          <a:lstStyle/>
          <a:p>
            <a:endParaRPr lang="tr-TR">
              <a:solidFill>
                <a:srgbClr val="000000"/>
              </a:solidFill>
              <a:cs typeface="Arial" pitchFamily="34" charset="0"/>
            </a:endParaRPr>
          </a:p>
        </p:txBody>
      </p:sp>
      <p:sp>
        <p:nvSpPr>
          <p:cNvPr id="22" name="AutoShape 53"/>
          <p:cNvSpPr>
            <a:spLocks noChangeArrowheads="1"/>
          </p:cNvSpPr>
          <p:nvPr/>
        </p:nvSpPr>
        <p:spPr bwMode="auto">
          <a:xfrm>
            <a:off x="2641600" y="4135438"/>
            <a:ext cx="1554163" cy="1331912"/>
          </a:xfrm>
          <a:prstGeom prst="hexagon">
            <a:avLst>
              <a:gd name="adj" fmla="val 29172"/>
              <a:gd name="vf" fmla="val 115470"/>
            </a:avLst>
          </a:prstGeom>
          <a:solidFill>
            <a:srgbClr val="0161B2">
              <a:alpha val="43921"/>
            </a:srgbClr>
          </a:solidFill>
          <a:ln w="9525" algn="ctr">
            <a:noFill/>
            <a:miter lim="800000"/>
            <a:headEnd/>
            <a:tailEnd/>
          </a:ln>
          <a:effectLst/>
        </p:spPr>
        <p:txBody>
          <a:bodyPr wrap="none" anchor="ctr"/>
          <a:lstStyle/>
          <a:p>
            <a:endParaRPr lang="tr-TR">
              <a:solidFill>
                <a:srgbClr val="000000"/>
              </a:solidFill>
              <a:cs typeface="Arial" pitchFamily="34" charset="0"/>
            </a:endParaRPr>
          </a:p>
        </p:txBody>
      </p:sp>
      <p:sp>
        <p:nvSpPr>
          <p:cNvPr id="23" name="AutoShape 52"/>
          <p:cNvSpPr>
            <a:spLocks noChangeArrowheads="1"/>
          </p:cNvSpPr>
          <p:nvPr/>
        </p:nvSpPr>
        <p:spPr bwMode="auto">
          <a:xfrm>
            <a:off x="3816350" y="3473450"/>
            <a:ext cx="1530350" cy="1330325"/>
          </a:xfrm>
          <a:prstGeom prst="hexagon">
            <a:avLst>
              <a:gd name="adj" fmla="val 28759"/>
              <a:gd name="vf" fmla="val 115470"/>
            </a:avLst>
          </a:prstGeom>
          <a:solidFill>
            <a:srgbClr val="C0C0C0">
              <a:alpha val="43921"/>
            </a:srgbClr>
          </a:solidFill>
          <a:ln w="9525">
            <a:noFill/>
            <a:miter lim="800000"/>
            <a:headEnd/>
            <a:tailEnd/>
          </a:ln>
        </p:spPr>
        <p:txBody>
          <a:bodyPr wrap="none" anchor="ctr"/>
          <a:lstStyle/>
          <a:p>
            <a:endParaRPr lang="tr-TR" b="1" dirty="0">
              <a:solidFill>
                <a:srgbClr val="000000"/>
              </a:solidFill>
              <a:latin typeface="Cambria" pitchFamily="18" charset="0"/>
              <a:cs typeface="Arial" pitchFamily="34" charset="0"/>
            </a:endParaRPr>
          </a:p>
        </p:txBody>
      </p:sp>
      <p:sp>
        <p:nvSpPr>
          <p:cNvPr id="24" name="AutoShape 52"/>
          <p:cNvSpPr>
            <a:spLocks noChangeArrowheads="1"/>
          </p:cNvSpPr>
          <p:nvPr/>
        </p:nvSpPr>
        <p:spPr bwMode="auto">
          <a:xfrm>
            <a:off x="3810000" y="2138363"/>
            <a:ext cx="1531938" cy="1330325"/>
          </a:xfrm>
          <a:prstGeom prst="hexagon">
            <a:avLst>
              <a:gd name="adj" fmla="val 28789"/>
              <a:gd name="vf" fmla="val 115470"/>
            </a:avLst>
          </a:prstGeom>
          <a:solidFill>
            <a:srgbClr val="0161B2">
              <a:alpha val="43921"/>
            </a:srgbClr>
          </a:solidFill>
          <a:ln w="9525">
            <a:noFill/>
            <a:miter lim="800000"/>
            <a:headEnd/>
            <a:tailEnd/>
          </a:ln>
        </p:spPr>
        <p:txBody>
          <a:bodyPr wrap="none" anchor="ctr"/>
          <a:lstStyle/>
          <a:p>
            <a:endParaRPr lang="tr-TR">
              <a:solidFill>
                <a:srgbClr val="000000"/>
              </a:solidFill>
              <a:cs typeface="Arial" pitchFamily="34" charset="0"/>
            </a:endParaRPr>
          </a:p>
        </p:txBody>
      </p:sp>
      <p:sp>
        <p:nvSpPr>
          <p:cNvPr id="25" name="AutoShape 52"/>
          <p:cNvSpPr>
            <a:spLocks noChangeArrowheads="1"/>
          </p:cNvSpPr>
          <p:nvPr/>
        </p:nvSpPr>
        <p:spPr bwMode="auto">
          <a:xfrm>
            <a:off x="4965700" y="4135438"/>
            <a:ext cx="1531938" cy="1330325"/>
          </a:xfrm>
          <a:prstGeom prst="hexagon">
            <a:avLst>
              <a:gd name="adj" fmla="val 28789"/>
              <a:gd name="vf" fmla="val 115470"/>
            </a:avLst>
          </a:prstGeom>
          <a:solidFill>
            <a:srgbClr val="0161B2">
              <a:alpha val="43921"/>
            </a:srgbClr>
          </a:solidFill>
          <a:ln w="9525">
            <a:noFill/>
            <a:miter lim="800000"/>
            <a:headEnd/>
            <a:tailEnd/>
          </a:ln>
        </p:spPr>
        <p:txBody>
          <a:bodyPr wrap="none" anchor="ctr"/>
          <a:lstStyle/>
          <a:p>
            <a:endParaRPr lang="tr-TR">
              <a:solidFill>
                <a:srgbClr val="000000"/>
              </a:solidFill>
              <a:cs typeface="Arial" pitchFamily="34" charset="0"/>
            </a:endParaRPr>
          </a:p>
        </p:txBody>
      </p:sp>
      <p:sp>
        <p:nvSpPr>
          <p:cNvPr id="27" name="Oval 19"/>
          <p:cNvSpPr>
            <a:spLocks noChangeArrowheads="1"/>
          </p:cNvSpPr>
          <p:nvPr/>
        </p:nvSpPr>
        <p:spPr bwMode="auto">
          <a:xfrm>
            <a:off x="4008438" y="2195513"/>
            <a:ext cx="1144587" cy="1143000"/>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a:solidFill>
                <a:srgbClr val="000000"/>
              </a:solidFill>
              <a:cs typeface="Arial" pitchFamily="34" charset="0"/>
            </a:endParaRPr>
          </a:p>
        </p:txBody>
      </p:sp>
      <p:sp>
        <p:nvSpPr>
          <p:cNvPr id="28" name="Oval 20"/>
          <p:cNvSpPr>
            <a:spLocks noChangeArrowheads="1"/>
          </p:cNvSpPr>
          <p:nvPr/>
        </p:nvSpPr>
        <p:spPr bwMode="auto">
          <a:xfrm>
            <a:off x="4465638" y="2271713"/>
            <a:ext cx="231775" cy="231775"/>
          </a:xfrm>
          <a:prstGeom prst="ellipse">
            <a:avLst/>
          </a:prstGeom>
          <a:solidFill>
            <a:schemeClr val="bg1"/>
          </a:solidFill>
          <a:ln w="9525">
            <a:noFill/>
            <a:round/>
            <a:headEnd/>
            <a:tailEnd/>
          </a:ln>
        </p:spPr>
        <p:txBody>
          <a:bodyPr wrap="none" anchor="ctr"/>
          <a:lstStyle/>
          <a:p>
            <a:pPr algn="ctr"/>
            <a:r>
              <a:rPr lang="de-DE" sz="1000" b="1">
                <a:solidFill>
                  <a:srgbClr val="000000"/>
                </a:solidFill>
                <a:cs typeface="Arial" pitchFamily="34" charset="0"/>
              </a:rPr>
              <a:t>1</a:t>
            </a:r>
          </a:p>
        </p:txBody>
      </p:sp>
      <p:sp>
        <p:nvSpPr>
          <p:cNvPr id="29" name="Oval 18"/>
          <p:cNvSpPr>
            <a:spLocks noChangeArrowheads="1"/>
          </p:cNvSpPr>
          <p:nvPr/>
        </p:nvSpPr>
        <p:spPr bwMode="auto">
          <a:xfrm>
            <a:off x="5151438" y="4184650"/>
            <a:ext cx="1144587" cy="1143000"/>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a:solidFill>
                <a:srgbClr val="000000"/>
              </a:solidFill>
              <a:cs typeface="Arial" pitchFamily="34" charset="0"/>
            </a:endParaRPr>
          </a:p>
        </p:txBody>
      </p:sp>
      <p:sp>
        <p:nvSpPr>
          <p:cNvPr id="30" name="Oval 22"/>
          <p:cNvSpPr>
            <a:spLocks noChangeArrowheads="1"/>
          </p:cNvSpPr>
          <p:nvPr/>
        </p:nvSpPr>
        <p:spPr bwMode="auto">
          <a:xfrm>
            <a:off x="5608638" y="4259263"/>
            <a:ext cx="231775" cy="231775"/>
          </a:xfrm>
          <a:prstGeom prst="ellipse">
            <a:avLst/>
          </a:prstGeom>
          <a:solidFill>
            <a:schemeClr val="bg1"/>
          </a:solidFill>
          <a:ln w="9525">
            <a:noFill/>
            <a:round/>
            <a:headEnd/>
            <a:tailEnd/>
          </a:ln>
        </p:spPr>
        <p:txBody>
          <a:bodyPr wrap="none" anchor="ctr"/>
          <a:lstStyle/>
          <a:p>
            <a:pPr algn="ctr"/>
            <a:r>
              <a:rPr lang="de-DE" sz="1000" b="1">
                <a:solidFill>
                  <a:srgbClr val="000000"/>
                </a:solidFill>
                <a:cs typeface="Arial" pitchFamily="34" charset="0"/>
              </a:rPr>
              <a:t>3</a:t>
            </a:r>
          </a:p>
        </p:txBody>
      </p:sp>
      <p:sp>
        <p:nvSpPr>
          <p:cNvPr id="31" name="Oval 16"/>
          <p:cNvSpPr>
            <a:spLocks noChangeArrowheads="1"/>
          </p:cNvSpPr>
          <p:nvPr/>
        </p:nvSpPr>
        <p:spPr bwMode="auto">
          <a:xfrm>
            <a:off x="2855913" y="4194175"/>
            <a:ext cx="1144587" cy="1144588"/>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a:solidFill>
                <a:srgbClr val="000000"/>
              </a:solidFill>
              <a:cs typeface="Arial" pitchFamily="34" charset="0"/>
            </a:endParaRPr>
          </a:p>
        </p:txBody>
      </p:sp>
      <p:sp>
        <p:nvSpPr>
          <p:cNvPr id="32" name="Oval 21"/>
          <p:cNvSpPr>
            <a:spLocks noChangeArrowheads="1"/>
          </p:cNvSpPr>
          <p:nvPr/>
        </p:nvSpPr>
        <p:spPr bwMode="auto">
          <a:xfrm>
            <a:off x="3313113" y="4284663"/>
            <a:ext cx="231775" cy="231775"/>
          </a:xfrm>
          <a:prstGeom prst="ellipse">
            <a:avLst/>
          </a:prstGeom>
          <a:solidFill>
            <a:schemeClr val="bg1"/>
          </a:solidFill>
          <a:ln w="9525">
            <a:noFill/>
            <a:round/>
            <a:headEnd/>
            <a:tailEnd/>
          </a:ln>
        </p:spPr>
        <p:txBody>
          <a:bodyPr wrap="none" anchor="ctr"/>
          <a:lstStyle/>
          <a:p>
            <a:pPr algn="ctr"/>
            <a:r>
              <a:rPr lang="de-DE" sz="1000" b="1">
                <a:solidFill>
                  <a:srgbClr val="000000"/>
                </a:solidFill>
                <a:cs typeface="Arial" pitchFamily="34" charset="0"/>
              </a:rPr>
              <a:t>2</a:t>
            </a:r>
          </a:p>
        </p:txBody>
      </p:sp>
      <p:sp>
        <p:nvSpPr>
          <p:cNvPr id="33" name="Rectangle 9"/>
          <p:cNvSpPr>
            <a:spLocks noChangeArrowheads="1"/>
          </p:cNvSpPr>
          <p:nvPr/>
        </p:nvSpPr>
        <p:spPr bwMode="gray">
          <a:xfrm>
            <a:off x="3898261" y="3787080"/>
            <a:ext cx="1416050" cy="807168"/>
          </a:xfrm>
          <a:prstGeom prst="rect">
            <a:avLst/>
          </a:prstGeom>
          <a:noFill/>
          <a:ln w="9525">
            <a:noFill/>
            <a:miter lim="800000"/>
            <a:headEnd/>
            <a:tailEnd/>
          </a:ln>
        </p:spPr>
        <p:txBody>
          <a:bodyPr wrap="none" anchor="ctr"/>
          <a:lstStyle/>
          <a:p>
            <a:pPr algn="ctr" eaLnBrk="0" hangingPunct="0"/>
            <a:r>
              <a:rPr lang="tr-TR" sz="1600" b="1" dirty="0" smtClean="0">
                <a:latin typeface="Cambria" pitchFamily="18" charset="0"/>
                <a:cs typeface="Calibri" pitchFamily="34" charset="0"/>
              </a:rPr>
              <a:t>İşin Yapıldığı </a:t>
            </a:r>
          </a:p>
          <a:p>
            <a:pPr algn="ctr" eaLnBrk="0" hangingPunct="0"/>
            <a:r>
              <a:rPr lang="tr-TR" sz="1600" b="1" dirty="0" smtClean="0">
                <a:latin typeface="Cambria" pitchFamily="18" charset="0"/>
                <a:cs typeface="Calibri" pitchFamily="34" charset="0"/>
              </a:rPr>
              <a:t>Koşullar </a:t>
            </a:r>
          </a:p>
          <a:p>
            <a:pPr algn="ctr" eaLnBrk="0" hangingPunct="0"/>
            <a:r>
              <a:rPr lang="tr-TR" sz="1600" b="1" dirty="0" smtClean="0">
                <a:latin typeface="Cambria" pitchFamily="18" charset="0"/>
                <a:cs typeface="Calibri" pitchFamily="34" charset="0"/>
              </a:rPr>
              <a:t>İş Çevresi</a:t>
            </a:r>
            <a:endParaRPr lang="de-DE" sz="1600" b="1" dirty="0">
              <a:latin typeface="Cambria" pitchFamily="18" charset="0"/>
              <a:cs typeface="Calibri" pitchFamily="34" charset="0"/>
            </a:endParaRPr>
          </a:p>
        </p:txBody>
      </p:sp>
      <p:sp>
        <p:nvSpPr>
          <p:cNvPr id="34" name="Rectangle 9"/>
          <p:cNvSpPr>
            <a:spLocks noChangeArrowheads="1"/>
          </p:cNvSpPr>
          <p:nvPr/>
        </p:nvSpPr>
        <p:spPr bwMode="gray">
          <a:xfrm>
            <a:off x="5153026" y="3202318"/>
            <a:ext cx="1189038" cy="695987"/>
          </a:xfrm>
          <a:prstGeom prst="rect">
            <a:avLst/>
          </a:prstGeom>
          <a:noFill/>
          <a:ln w="9525">
            <a:noFill/>
            <a:miter lim="800000"/>
            <a:headEnd/>
            <a:tailEnd/>
          </a:ln>
        </p:spPr>
        <p:txBody>
          <a:bodyPr wrap="none" anchor="ctr"/>
          <a:lstStyle/>
          <a:p>
            <a:pPr algn="ctr" eaLnBrk="0" hangingPunct="0"/>
            <a:r>
              <a:rPr lang="tr-TR" sz="1400" b="1" dirty="0" smtClean="0">
                <a:solidFill>
                  <a:srgbClr val="000000"/>
                </a:solidFill>
                <a:latin typeface="Calibri" pitchFamily="34" charset="0"/>
                <a:cs typeface="Calibri" pitchFamily="34" charset="0"/>
              </a:rPr>
              <a:t>Kişiler  Arası İlişki</a:t>
            </a:r>
          </a:p>
          <a:p>
            <a:pPr algn="ctr" eaLnBrk="0" hangingPunct="0"/>
            <a:r>
              <a:rPr lang="tr-TR" sz="1400" b="1" dirty="0" smtClean="0">
                <a:solidFill>
                  <a:srgbClr val="000000"/>
                </a:solidFill>
                <a:latin typeface="Calibri" pitchFamily="34" charset="0"/>
                <a:cs typeface="Calibri" pitchFamily="34" charset="0"/>
              </a:rPr>
              <a:t>(Ast-Üst-Aynı)</a:t>
            </a:r>
          </a:p>
          <a:p>
            <a:pPr algn="ctr" eaLnBrk="0" hangingPunct="0"/>
            <a:r>
              <a:rPr lang="tr-TR" sz="1200" dirty="0" smtClean="0">
                <a:solidFill>
                  <a:srgbClr val="000000"/>
                </a:solidFill>
                <a:latin typeface="Calibri" pitchFamily="34" charset="0"/>
                <a:cs typeface="Calibri" pitchFamily="34" charset="0"/>
              </a:rPr>
              <a:t>Destek Azalması</a:t>
            </a:r>
            <a:endParaRPr lang="de-DE" sz="1200" dirty="0">
              <a:solidFill>
                <a:srgbClr val="000000"/>
              </a:solidFill>
              <a:latin typeface="Calibri" pitchFamily="34" charset="0"/>
              <a:cs typeface="Calibri" pitchFamily="34" charset="0"/>
            </a:endParaRPr>
          </a:p>
        </p:txBody>
      </p:sp>
      <p:sp>
        <p:nvSpPr>
          <p:cNvPr id="35" name="Rectangle 9"/>
          <p:cNvSpPr>
            <a:spLocks noChangeArrowheads="1"/>
          </p:cNvSpPr>
          <p:nvPr/>
        </p:nvSpPr>
        <p:spPr bwMode="gray">
          <a:xfrm>
            <a:off x="2757752" y="2991804"/>
            <a:ext cx="1373550" cy="944601"/>
          </a:xfrm>
          <a:prstGeom prst="rect">
            <a:avLst/>
          </a:prstGeom>
          <a:noFill/>
          <a:ln w="9525">
            <a:noFill/>
            <a:miter lim="800000"/>
            <a:headEnd/>
            <a:tailEnd/>
          </a:ln>
        </p:spPr>
        <p:txBody>
          <a:bodyPr wrap="none" anchor="ctr"/>
          <a:lstStyle/>
          <a:p>
            <a:pPr algn="ctr" eaLnBrk="0" hangingPunct="0"/>
            <a:r>
              <a:rPr lang="tr-TR" sz="1400" b="1" dirty="0" smtClean="0">
                <a:solidFill>
                  <a:srgbClr val="000000"/>
                </a:solidFill>
                <a:latin typeface="Calibri" pitchFamily="34" charset="0"/>
                <a:cs typeface="Calibri" pitchFamily="34" charset="0"/>
              </a:rPr>
              <a:t>İş-Ev Çatışması</a:t>
            </a:r>
          </a:p>
          <a:p>
            <a:pPr eaLnBrk="0" hangingPunct="0"/>
            <a:r>
              <a:rPr lang="tr-TR" sz="1400" b="1" dirty="0" smtClean="0">
                <a:solidFill>
                  <a:srgbClr val="000000"/>
                </a:solidFill>
                <a:latin typeface="Calibri" pitchFamily="34" charset="0"/>
                <a:cs typeface="Calibri" pitchFamily="34" charset="0"/>
              </a:rPr>
              <a:t>-</a:t>
            </a:r>
            <a:r>
              <a:rPr lang="tr-TR" sz="1200" dirty="0" smtClean="0">
                <a:solidFill>
                  <a:srgbClr val="000000"/>
                </a:solidFill>
                <a:latin typeface="Calibri" pitchFamily="34" charset="0"/>
                <a:cs typeface="Calibri" pitchFamily="34" charset="0"/>
              </a:rPr>
              <a:t>İş-Aile </a:t>
            </a:r>
          </a:p>
          <a:p>
            <a:pPr eaLnBrk="0" hangingPunct="0"/>
            <a:r>
              <a:rPr lang="tr-TR" sz="1200" dirty="0" smtClean="0">
                <a:solidFill>
                  <a:srgbClr val="000000"/>
                </a:solidFill>
                <a:latin typeface="Calibri" pitchFamily="34" charset="0"/>
                <a:cs typeface="Calibri" pitchFamily="34" charset="0"/>
              </a:rPr>
              <a:t>-Boş Zaman Azlığı</a:t>
            </a:r>
          </a:p>
          <a:p>
            <a:pPr eaLnBrk="0" hangingPunct="0"/>
            <a:r>
              <a:rPr lang="tr-TR" sz="1200" dirty="0" smtClean="0">
                <a:solidFill>
                  <a:srgbClr val="000000"/>
                </a:solidFill>
                <a:latin typeface="Calibri" pitchFamily="34" charset="0"/>
                <a:cs typeface="Calibri" pitchFamily="34" charset="0"/>
              </a:rPr>
              <a:t>-İş Değişimi</a:t>
            </a:r>
            <a:endParaRPr lang="de-DE" sz="1200" dirty="0">
              <a:solidFill>
                <a:srgbClr val="000000"/>
              </a:solidFill>
              <a:latin typeface="Calibri" pitchFamily="34" charset="0"/>
              <a:cs typeface="Calibri" pitchFamily="34" charset="0"/>
            </a:endParaRPr>
          </a:p>
        </p:txBody>
      </p:sp>
      <p:sp>
        <p:nvSpPr>
          <p:cNvPr id="36" name="Rectangle 9"/>
          <p:cNvSpPr>
            <a:spLocks noChangeArrowheads="1"/>
          </p:cNvSpPr>
          <p:nvPr/>
        </p:nvSpPr>
        <p:spPr bwMode="gray">
          <a:xfrm>
            <a:off x="4116387" y="5137349"/>
            <a:ext cx="928688" cy="639454"/>
          </a:xfrm>
          <a:prstGeom prst="rect">
            <a:avLst/>
          </a:prstGeom>
          <a:noFill/>
          <a:ln w="9525">
            <a:noFill/>
            <a:miter lim="800000"/>
            <a:headEnd/>
            <a:tailEnd/>
          </a:ln>
        </p:spPr>
        <p:txBody>
          <a:bodyPr wrap="none" anchor="ctr"/>
          <a:lstStyle/>
          <a:p>
            <a:pPr algn="ctr" eaLnBrk="0" hangingPunct="0"/>
            <a:r>
              <a:rPr lang="tr-TR" sz="1400" b="1" dirty="0" smtClean="0">
                <a:solidFill>
                  <a:srgbClr val="000000"/>
                </a:solidFill>
                <a:latin typeface="Calibri" pitchFamily="34" charset="0"/>
                <a:cs typeface="Calibri" pitchFamily="34" charset="0"/>
              </a:rPr>
              <a:t>Karar Serbestisi</a:t>
            </a:r>
          </a:p>
          <a:p>
            <a:pPr algn="ctr" eaLnBrk="0" hangingPunct="0"/>
            <a:r>
              <a:rPr lang="tr-TR" sz="1400" b="1" dirty="0">
                <a:solidFill>
                  <a:srgbClr val="000000"/>
                </a:solidFill>
                <a:latin typeface="Calibri" pitchFamily="34" charset="0"/>
                <a:cs typeface="Calibri" pitchFamily="34" charset="0"/>
              </a:rPr>
              <a:t>&amp;</a:t>
            </a:r>
            <a:r>
              <a:rPr lang="tr-TR" sz="1400" b="1" dirty="0" smtClean="0">
                <a:solidFill>
                  <a:srgbClr val="000000"/>
                </a:solidFill>
                <a:latin typeface="Calibri" pitchFamily="34" charset="0"/>
                <a:cs typeface="Calibri" pitchFamily="34" charset="0"/>
              </a:rPr>
              <a:t> </a:t>
            </a:r>
          </a:p>
          <a:p>
            <a:pPr algn="ctr" eaLnBrk="0" hangingPunct="0"/>
            <a:r>
              <a:rPr lang="tr-TR" sz="1400" b="1" dirty="0" smtClean="0">
                <a:solidFill>
                  <a:srgbClr val="000000"/>
                </a:solidFill>
                <a:latin typeface="Calibri" pitchFamily="34" charset="0"/>
                <a:cs typeface="Calibri" pitchFamily="34" charset="0"/>
              </a:rPr>
              <a:t>Karara Katılım</a:t>
            </a:r>
            <a:endParaRPr lang="de-DE" sz="1400" b="1" dirty="0">
              <a:solidFill>
                <a:srgbClr val="000000"/>
              </a:solidFill>
              <a:latin typeface="Calibri" pitchFamily="34" charset="0"/>
              <a:cs typeface="Calibri" pitchFamily="34" charset="0"/>
            </a:endParaRPr>
          </a:p>
        </p:txBody>
      </p:sp>
      <p:sp>
        <p:nvSpPr>
          <p:cNvPr id="37" name="Text Box 19"/>
          <p:cNvSpPr txBox="1">
            <a:spLocks noChangeArrowheads="1"/>
          </p:cNvSpPr>
          <p:nvPr/>
        </p:nvSpPr>
        <p:spPr bwMode="gray">
          <a:xfrm>
            <a:off x="4043726" y="2589213"/>
            <a:ext cx="1098550" cy="646331"/>
          </a:xfrm>
          <a:prstGeom prst="rect">
            <a:avLst/>
          </a:prstGeom>
          <a:noFill/>
          <a:ln w="9525">
            <a:noFill/>
            <a:miter lim="800000"/>
            <a:headEnd/>
            <a:tailEnd/>
          </a:ln>
        </p:spPr>
        <p:txBody>
          <a:bodyPr wrap="square" lIns="0" tIns="0" rIns="0" bIns="0">
            <a:spAutoFit/>
          </a:bodyPr>
          <a:lstStyle/>
          <a:p>
            <a:pPr algn="ctr" defTabSz="801688">
              <a:spcAft>
                <a:spcPct val="40000"/>
              </a:spcAft>
            </a:pPr>
            <a:r>
              <a:rPr lang="tr-TR" sz="1400" b="1" dirty="0" smtClean="0">
                <a:solidFill>
                  <a:srgbClr val="FFFFFF"/>
                </a:solidFill>
                <a:latin typeface="Calibri" pitchFamily="34" charset="0"/>
                <a:cs typeface="Calibri" pitchFamily="34" charset="0"/>
              </a:rPr>
              <a:t>Örgütsel Kültür  </a:t>
            </a:r>
            <a:r>
              <a:rPr lang="tr-TR" sz="1400" b="1" dirty="0" smtClean="0">
                <a:solidFill>
                  <a:srgbClr val="FFFFFF"/>
                </a:solidFill>
                <a:latin typeface="Calibri"/>
                <a:cs typeface="Calibri"/>
              </a:rPr>
              <a:t>&amp;                                </a:t>
            </a:r>
            <a:r>
              <a:rPr lang="tr-TR" sz="1400" b="1" dirty="0" smtClean="0">
                <a:solidFill>
                  <a:srgbClr val="FFFFFF"/>
                </a:solidFill>
                <a:latin typeface="Calibri" pitchFamily="34" charset="0"/>
                <a:cs typeface="Calibri" pitchFamily="34" charset="0"/>
              </a:rPr>
              <a:t> İşleyiş</a:t>
            </a:r>
            <a:endParaRPr lang="de-DE" sz="1400" b="1" noProof="1">
              <a:solidFill>
                <a:srgbClr val="FFFFFF"/>
              </a:solidFill>
              <a:latin typeface="Calibri" pitchFamily="34" charset="0"/>
              <a:cs typeface="Calibri" pitchFamily="34" charset="0"/>
            </a:endParaRPr>
          </a:p>
        </p:txBody>
      </p:sp>
      <p:sp>
        <p:nvSpPr>
          <p:cNvPr id="38" name="Text Box 19"/>
          <p:cNvSpPr txBox="1">
            <a:spLocks noChangeArrowheads="1"/>
          </p:cNvSpPr>
          <p:nvPr/>
        </p:nvSpPr>
        <p:spPr bwMode="gray">
          <a:xfrm>
            <a:off x="5140325" y="4592638"/>
            <a:ext cx="1201738" cy="430887"/>
          </a:xfrm>
          <a:prstGeom prst="rect">
            <a:avLst/>
          </a:prstGeom>
          <a:noFill/>
          <a:ln w="9525">
            <a:noFill/>
            <a:miter lim="800000"/>
            <a:headEnd/>
            <a:tailEnd/>
          </a:ln>
        </p:spPr>
        <p:txBody>
          <a:bodyPr lIns="0" tIns="0" rIns="0" bIns="0">
            <a:spAutoFit/>
          </a:bodyPr>
          <a:lstStyle/>
          <a:p>
            <a:pPr algn="ctr" defTabSz="801688">
              <a:spcAft>
                <a:spcPct val="40000"/>
              </a:spcAft>
            </a:pPr>
            <a:r>
              <a:rPr lang="tr-TR" sz="1400" b="1" dirty="0" smtClean="0">
                <a:solidFill>
                  <a:srgbClr val="FFFFFF"/>
                </a:solidFill>
                <a:latin typeface="Calibri" pitchFamily="34" charset="0"/>
                <a:cs typeface="Calibri" pitchFamily="34" charset="0"/>
              </a:rPr>
              <a:t>Kariyer       Gelişimi</a:t>
            </a:r>
            <a:endParaRPr lang="de-DE" sz="1400" b="1" noProof="1">
              <a:solidFill>
                <a:srgbClr val="FFFFFF"/>
              </a:solidFill>
              <a:latin typeface="Calibri" pitchFamily="34" charset="0"/>
              <a:cs typeface="Calibri" pitchFamily="34" charset="0"/>
            </a:endParaRPr>
          </a:p>
        </p:txBody>
      </p:sp>
      <p:sp>
        <p:nvSpPr>
          <p:cNvPr id="39" name="Text Box 19"/>
          <p:cNvSpPr txBox="1">
            <a:spLocks noChangeArrowheads="1"/>
          </p:cNvSpPr>
          <p:nvPr/>
        </p:nvSpPr>
        <p:spPr bwMode="gray">
          <a:xfrm>
            <a:off x="3028950" y="4668838"/>
            <a:ext cx="790575" cy="430887"/>
          </a:xfrm>
          <a:prstGeom prst="rect">
            <a:avLst/>
          </a:prstGeom>
          <a:noFill/>
          <a:ln w="9525">
            <a:noFill/>
            <a:miter lim="800000"/>
            <a:headEnd/>
            <a:tailEnd/>
          </a:ln>
        </p:spPr>
        <p:txBody>
          <a:bodyPr lIns="0" tIns="0" rIns="0" bIns="0">
            <a:spAutoFit/>
          </a:bodyPr>
          <a:lstStyle/>
          <a:p>
            <a:pPr algn="ctr" defTabSz="801688">
              <a:spcAft>
                <a:spcPct val="40000"/>
              </a:spcAft>
            </a:pPr>
            <a:r>
              <a:rPr lang="tr-TR" sz="1400" b="1" dirty="0" smtClean="0">
                <a:solidFill>
                  <a:srgbClr val="FFFFFF"/>
                </a:solidFill>
                <a:latin typeface="Calibri" pitchFamily="34" charset="0"/>
                <a:cs typeface="Calibri" pitchFamily="34" charset="0"/>
              </a:rPr>
              <a:t>Örgütteki Rol</a:t>
            </a:r>
            <a:endParaRPr lang="de-DE" sz="1400" b="1" noProof="1">
              <a:solidFill>
                <a:srgbClr val="FFFFFF"/>
              </a:solidFill>
              <a:latin typeface="Calibri" pitchFamily="34" charset="0"/>
              <a:cs typeface="Calibri" pitchFamily="34" charset="0"/>
            </a:endParaRPr>
          </a:p>
        </p:txBody>
      </p:sp>
      <p:sp>
        <p:nvSpPr>
          <p:cNvPr id="41" name="Text Box 14"/>
          <p:cNvSpPr txBox="1">
            <a:spLocks noChangeArrowheads="1"/>
          </p:cNvSpPr>
          <p:nvPr/>
        </p:nvSpPr>
        <p:spPr bwMode="gray">
          <a:xfrm>
            <a:off x="6604958" y="4250432"/>
            <a:ext cx="2530517" cy="1077218"/>
          </a:xfrm>
          <a:prstGeom prst="rect">
            <a:avLst/>
          </a:prstGeom>
          <a:noFill/>
          <a:ln w="9525">
            <a:solidFill>
              <a:schemeClr val="bg1">
                <a:lumMod val="65000"/>
              </a:schemeClr>
            </a:solidFill>
            <a:miter lim="800000"/>
            <a:headEnd/>
            <a:tailEnd/>
          </a:ln>
        </p:spPr>
        <p:txBody>
          <a:bodyPr wrap="square" lIns="0" tIns="0" rIns="0" bIns="0">
            <a:spAutoFit/>
          </a:bodyPr>
          <a:lstStyle>
            <a:defPPr>
              <a:defRPr lang="de-DE"/>
            </a:defPPr>
            <a:lvl1pPr algn="ctr" defTabSz="801688">
              <a:spcAft>
                <a:spcPts val="0"/>
              </a:spcAft>
              <a:defRPr sz="1400" b="1" i="1">
                <a:solidFill>
                  <a:srgbClr val="FFFFFF"/>
                </a:solidFill>
                <a:latin typeface="Calibri" pitchFamily="34" charset="0"/>
                <a:cs typeface="Calibri" pitchFamily="34" charset="0"/>
              </a:defRPr>
            </a:lvl1pPr>
          </a:lstStyle>
          <a:p>
            <a:r>
              <a:rPr lang="tr-TR" noProof="1">
                <a:solidFill>
                  <a:schemeClr val="tx1"/>
                </a:solidFill>
              </a:rPr>
              <a:t>Beklenen kariyer gelişiminin </a:t>
            </a:r>
            <a:r>
              <a:rPr lang="tr-TR" b="0" noProof="1">
                <a:solidFill>
                  <a:schemeClr val="tx1"/>
                </a:solidFill>
              </a:rPr>
              <a:t>sağlanmaması strese neden </a:t>
            </a:r>
            <a:r>
              <a:rPr lang="tr-TR" b="0" noProof="1" smtClean="0">
                <a:solidFill>
                  <a:schemeClr val="tx1"/>
                </a:solidFill>
              </a:rPr>
              <a:t>olur</a:t>
            </a:r>
            <a:endParaRPr lang="tr-TR" b="0" noProof="1">
              <a:solidFill>
                <a:schemeClr val="tx1"/>
              </a:solidFill>
            </a:endParaRPr>
          </a:p>
          <a:p>
            <a:pPr marL="144000" indent="-108000" algn="l">
              <a:buFont typeface="Wingdings" pitchFamily="2" charset="2"/>
              <a:buChar char="§"/>
            </a:pPr>
            <a:r>
              <a:rPr lang="tr-TR" b="0" noProof="1" smtClean="0">
                <a:solidFill>
                  <a:schemeClr val="tx1"/>
                </a:solidFill>
              </a:rPr>
              <a:t>İş </a:t>
            </a:r>
            <a:r>
              <a:rPr lang="tr-TR" b="0" noProof="1">
                <a:solidFill>
                  <a:schemeClr val="tx1"/>
                </a:solidFill>
              </a:rPr>
              <a:t>güvencesizliği ve düşük </a:t>
            </a:r>
            <a:r>
              <a:rPr lang="tr-TR" b="0" noProof="1" smtClean="0">
                <a:solidFill>
                  <a:schemeClr val="tx1"/>
                </a:solidFill>
              </a:rPr>
              <a:t>ücret</a:t>
            </a:r>
          </a:p>
          <a:p>
            <a:pPr marL="144000" indent="-108000" algn="l">
              <a:buFont typeface="Wingdings" pitchFamily="2" charset="2"/>
              <a:buChar char="§"/>
            </a:pPr>
            <a:r>
              <a:rPr lang="tr-TR" b="0" noProof="1" smtClean="0">
                <a:solidFill>
                  <a:schemeClr val="tx1"/>
                </a:solidFill>
              </a:rPr>
              <a:t>İşte </a:t>
            </a:r>
            <a:r>
              <a:rPr lang="tr-TR" b="0" noProof="1">
                <a:solidFill>
                  <a:schemeClr val="tx1"/>
                </a:solidFill>
              </a:rPr>
              <a:t>eskimiş olarak </a:t>
            </a:r>
            <a:r>
              <a:rPr lang="tr-TR" b="0" noProof="1" smtClean="0">
                <a:solidFill>
                  <a:schemeClr val="tx1"/>
                </a:solidFill>
              </a:rPr>
              <a:t>görülme,</a:t>
            </a:r>
            <a:endParaRPr lang="tr-TR" b="0" noProof="1">
              <a:solidFill>
                <a:schemeClr val="tx1"/>
              </a:solidFill>
            </a:endParaRPr>
          </a:p>
          <a:p>
            <a:pPr marL="144000" indent="-108000" algn="l">
              <a:buFont typeface="Wingdings" pitchFamily="2" charset="2"/>
              <a:buChar char="§"/>
            </a:pPr>
            <a:r>
              <a:rPr lang="tr-TR" b="0" noProof="1" smtClean="0">
                <a:solidFill>
                  <a:schemeClr val="tx1"/>
                </a:solidFill>
              </a:rPr>
              <a:t>Statü </a:t>
            </a:r>
            <a:r>
              <a:rPr lang="tr-TR" b="0" noProof="1">
                <a:solidFill>
                  <a:schemeClr val="tx1"/>
                </a:solidFill>
              </a:rPr>
              <a:t>uyuşmazlığı (geçmişle…),</a:t>
            </a:r>
          </a:p>
        </p:txBody>
      </p:sp>
      <p:sp>
        <p:nvSpPr>
          <p:cNvPr id="42" name="Text Box 19"/>
          <p:cNvSpPr txBox="1">
            <a:spLocks noChangeArrowheads="1"/>
          </p:cNvSpPr>
          <p:nvPr/>
        </p:nvSpPr>
        <p:spPr bwMode="gray">
          <a:xfrm>
            <a:off x="3006086" y="968395"/>
            <a:ext cx="3048000" cy="1077218"/>
          </a:xfrm>
          <a:prstGeom prst="rect">
            <a:avLst/>
          </a:prstGeom>
          <a:noFill/>
          <a:ln w="9525">
            <a:solidFill>
              <a:srgbClr val="C0C0C0"/>
            </a:solidFill>
            <a:miter lim="800000"/>
            <a:headEnd/>
            <a:tailEnd/>
          </a:ln>
        </p:spPr>
        <p:txBody>
          <a:bodyPr wrap="square" lIns="0" tIns="0" rIns="0" bIns="0">
            <a:spAutoFit/>
          </a:bodyPr>
          <a:lstStyle/>
          <a:p>
            <a:pPr algn="ctr" defTabSz="801688">
              <a:spcAft>
                <a:spcPts val="0"/>
              </a:spcAft>
            </a:pPr>
            <a:r>
              <a:rPr lang="tr-TR" sz="1400" i="1" noProof="1" smtClean="0">
                <a:solidFill>
                  <a:srgbClr val="FFFFFF"/>
                </a:solidFill>
                <a:latin typeface="Calibri" pitchFamily="34" charset="0"/>
                <a:cs typeface="Calibri" pitchFamily="34" charset="0"/>
              </a:rPr>
              <a:t>Kişi </a:t>
            </a:r>
            <a:r>
              <a:rPr lang="tr-TR" sz="1400" i="1" noProof="1">
                <a:solidFill>
                  <a:srgbClr val="FFFFFF"/>
                </a:solidFill>
                <a:latin typeface="Calibri" pitchFamily="34" charset="0"/>
                <a:cs typeface="Calibri" pitchFamily="34" charset="0"/>
              </a:rPr>
              <a:t>bir örgütün parçası </a:t>
            </a:r>
            <a:r>
              <a:rPr lang="tr-TR" sz="1400" i="1" noProof="1" smtClean="0">
                <a:solidFill>
                  <a:srgbClr val="FFFFFF"/>
                </a:solidFill>
                <a:latin typeface="Calibri" pitchFamily="34" charset="0"/>
                <a:cs typeface="Calibri" pitchFamily="34" charset="0"/>
              </a:rPr>
              <a:t>olmayı; kendi </a:t>
            </a:r>
            <a:r>
              <a:rPr lang="tr-TR" sz="1400" b="1" i="1" noProof="1" smtClean="0">
                <a:solidFill>
                  <a:srgbClr val="FFFFFF"/>
                </a:solidFill>
                <a:latin typeface="Calibri" pitchFamily="34" charset="0"/>
                <a:cs typeface="Calibri" pitchFamily="34" charset="0"/>
              </a:rPr>
              <a:t>kimliği</a:t>
            </a:r>
            <a:r>
              <a:rPr lang="tr-TR" sz="1400" b="1" i="1" noProof="1">
                <a:solidFill>
                  <a:srgbClr val="FFFFFF"/>
                </a:solidFill>
                <a:latin typeface="Calibri" pitchFamily="34" charset="0"/>
                <a:cs typeface="Calibri" pitchFamily="34" charset="0"/>
              </a:rPr>
              <a:t>, özgürlüğü ve özerkliği </a:t>
            </a:r>
            <a:r>
              <a:rPr lang="tr-TR" sz="1400" i="1" noProof="1">
                <a:solidFill>
                  <a:srgbClr val="FFFFFF"/>
                </a:solidFill>
                <a:latin typeface="Calibri" pitchFamily="34" charset="0"/>
                <a:cs typeface="Calibri" pitchFamily="34" charset="0"/>
              </a:rPr>
              <a:t>için bir tehdit olarak algılayabilir</a:t>
            </a:r>
            <a:r>
              <a:rPr lang="tr-TR" sz="1400" i="1" noProof="1" smtClean="0">
                <a:solidFill>
                  <a:srgbClr val="FFFFFF"/>
                </a:solidFill>
                <a:latin typeface="Calibri" pitchFamily="34" charset="0"/>
                <a:cs typeface="Calibri" pitchFamily="34" charset="0"/>
              </a:rPr>
              <a:t>.</a:t>
            </a:r>
          </a:p>
          <a:p>
            <a:pPr algn="ctr" defTabSz="801688">
              <a:spcAft>
                <a:spcPts val="0"/>
              </a:spcAft>
            </a:pPr>
            <a:r>
              <a:rPr lang="tr-TR" sz="1400" b="1" i="1" noProof="1" smtClean="0">
                <a:solidFill>
                  <a:srgbClr val="FFFFFF"/>
                </a:solidFill>
                <a:latin typeface="Calibri" pitchFamily="34" charset="0"/>
                <a:cs typeface="Calibri" pitchFamily="34" charset="0"/>
              </a:rPr>
              <a:t>Görev , sorun çözme, gelişme çevresi </a:t>
            </a:r>
            <a:r>
              <a:rPr lang="tr-TR" sz="1400" i="1" noProof="1" smtClean="0">
                <a:solidFill>
                  <a:srgbClr val="FFFFFF"/>
                </a:solidFill>
                <a:latin typeface="Calibri" pitchFamily="34" charset="0"/>
                <a:cs typeface="Calibri" pitchFamily="34" charset="0"/>
              </a:rPr>
              <a:t>olarak örgüt</a:t>
            </a:r>
            <a:r>
              <a:rPr lang="tr-TR" sz="1400" b="1" i="1" noProof="1" smtClean="0">
                <a:solidFill>
                  <a:srgbClr val="FFFFFF"/>
                </a:solidFill>
                <a:latin typeface="Calibri" pitchFamily="34" charset="0"/>
                <a:cs typeface="Calibri" pitchFamily="34" charset="0"/>
              </a:rPr>
              <a:t> yetersiz </a:t>
            </a:r>
            <a:r>
              <a:rPr lang="tr-TR" sz="1400" b="1" i="1" noProof="1">
                <a:solidFill>
                  <a:srgbClr val="FFFFFF"/>
                </a:solidFill>
                <a:latin typeface="Calibri" pitchFamily="34" charset="0"/>
                <a:cs typeface="Calibri" pitchFamily="34" charset="0"/>
              </a:rPr>
              <a:t>ise; </a:t>
            </a:r>
            <a:r>
              <a:rPr lang="tr-TR" sz="1400" b="1" i="1" noProof="1" smtClean="0">
                <a:solidFill>
                  <a:srgbClr val="FFFFFF"/>
                </a:solidFill>
                <a:latin typeface="Calibri" pitchFamily="34" charset="0"/>
                <a:cs typeface="Calibri" pitchFamily="34" charset="0"/>
              </a:rPr>
              <a:t>Stres</a:t>
            </a:r>
            <a:endParaRPr lang="tr-TR" sz="1400" i="1" noProof="1">
              <a:solidFill>
                <a:srgbClr val="FFFFFF"/>
              </a:solidFill>
              <a:latin typeface="Calibri" pitchFamily="34" charset="0"/>
              <a:cs typeface="Calibri" pitchFamily="34" charset="0"/>
            </a:endParaRPr>
          </a:p>
        </p:txBody>
      </p:sp>
      <p:sp>
        <p:nvSpPr>
          <p:cNvPr id="43" name="Text Box 20"/>
          <p:cNvSpPr txBox="1">
            <a:spLocks noChangeArrowheads="1"/>
          </p:cNvSpPr>
          <p:nvPr/>
        </p:nvSpPr>
        <p:spPr bwMode="gray">
          <a:xfrm>
            <a:off x="11090" y="5490920"/>
            <a:ext cx="2874024" cy="1169551"/>
          </a:xfrm>
          <a:prstGeom prst="rect">
            <a:avLst/>
          </a:prstGeom>
          <a:noFill/>
          <a:ln w="9525">
            <a:solidFill>
              <a:srgbClr val="C0C0C0"/>
            </a:solidFill>
            <a:miter lim="800000"/>
            <a:headEnd/>
            <a:tailEnd/>
          </a:ln>
        </p:spPr>
        <p:txBody>
          <a:bodyPr wrap="square" lIns="0" tIns="0" rIns="0" bIns="0">
            <a:spAutoFit/>
          </a:bodyPr>
          <a:lstStyle/>
          <a:p>
            <a:pPr defTabSz="801688">
              <a:spcAft>
                <a:spcPts val="0"/>
              </a:spcAft>
            </a:pPr>
            <a:endParaRPr lang="tr-TR" sz="600" i="1" noProof="1">
              <a:solidFill>
                <a:srgbClr val="080808"/>
              </a:solidFill>
              <a:latin typeface="Calibri" pitchFamily="34" charset="0"/>
              <a:cs typeface="Calibri" pitchFamily="34" charset="0"/>
            </a:endParaRPr>
          </a:p>
          <a:p>
            <a:pPr algn="ctr" defTabSz="801688">
              <a:spcAft>
                <a:spcPts val="0"/>
              </a:spcAft>
            </a:pPr>
            <a:r>
              <a:rPr lang="tr-TR" sz="1400" b="1" i="1" noProof="1" smtClean="0">
                <a:solidFill>
                  <a:srgbClr val="080808"/>
                </a:solidFill>
                <a:latin typeface="Calibri" pitchFamily="34" charset="0"/>
                <a:cs typeface="Calibri" pitchFamily="34" charset="0"/>
              </a:rPr>
              <a:t>Örgütsel Rol;</a:t>
            </a:r>
          </a:p>
          <a:p>
            <a:pPr marL="180000" indent="-108000" defTabSz="801688">
              <a:spcAft>
                <a:spcPts val="0"/>
              </a:spcAft>
              <a:buFont typeface="Wingdings" pitchFamily="2" charset="2"/>
              <a:buChar char="§"/>
            </a:pPr>
            <a:r>
              <a:rPr lang="tr-TR" sz="1400" i="1" noProof="1" smtClean="0">
                <a:solidFill>
                  <a:srgbClr val="080808"/>
                </a:solidFill>
                <a:latin typeface="Calibri" pitchFamily="34" charset="0"/>
                <a:cs typeface="Calibri" pitchFamily="34" charset="0"/>
              </a:rPr>
              <a:t>Rol belirsizliği (bilgilendirmeme),</a:t>
            </a:r>
            <a:endParaRPr lang="tr-TR" sz="1400" i="1" noProof="1">
              <a:solidFill>
                <a:srgbClr val="080808"/>
              </a:solidFill>
              <a:latin typeface="Calibri" pitchFamily="34" charset="0"/>
              <a:cs typeface="Calibri" pitchFamily="34" charset="0"/>
            </a:endParaRPr>
          </a:p>
          <a:p>
            <a:pPr marL="180000" indent="-108000" defTabSz="801688">
              <a:spcAft>
                <a:spcPts val="0"/>
              </a:spcAft>
              <a:buFont typeface="Wingdings" pitchFamily="2" charset="2"/>
              <a:buChar char="§"/>
            </a:pPr>
            <a:r>
              <a:rPr lang="tr-TR" sz="1400" i="1" noProof="1" smtClean="0">
                <a:solidFill>
                  <a:srgbClr val="080808"/>
                </a:solidFill>
                <a:latin typeface="Calibri" pitchFamily="34" charset="0"/>
                <a:cs typeface="Calibri" pitchFamily="34" charset="0"/>
              </a:rPr>
              <a:t>Rol </a:t>
            </a:r>
            <a:r>
              <a:rPr lang="tr-TR" sz="1400" i="1" noProof="1">
                <a:solidFill>
                  <a:srgbClr val="080808"/>
                </a:solidFill>
                <a:latin typeface="Calibri" pitchFamily="34" charset="0"/>
                <a:cs typeface="Calibri" pitchFamily="34" charset="0"/>
              </a:rPr>
              <a:t>çatışması </a:t>
            </a:r>
            <a:r>
              <a:rPr lang="tr-TR" sz="1400" i="1" noProof="1" smtClean="0">
                <a:solidFill>
                  <a:srgbClr val="080808"/>
                </a:solidFill>
                <a:latin typeface="Calibri" pitchFamily="34" charset="0"/>
                <a:cs typeface="Calibri" pitchFamily="34" charset="0"/>
              </a:rPr>
              <a:t>(değerleriyle-birbiriyle),</a:t>
            </a:r>
            <a:endParaRPr lang="tr-TR" sz="1400" i="1" noProof="1">
              <a:solidFill>
                <a:srgbClr val="080808"/>
              </a:solidFill>
              <a:latin typeface="Calibri" pitchFamily="34" charset="0"/>
              <a:cs typeface="Calibri" pitchFamily="34" charset="0"/>
            </a:endParaRPr>
          </a:p>
          <a:p>
            <a:pPr marL="180000" indent="-108000" defTabSz="801688">
              <a:spcAft>
                <a:spcPts val="0"/>
              </a:spcAft>
              <a:buFont typeface="Wingdings" pitchFamily="2" charset="2"/>
              <a:buChar char="§"/>
            </a:pPr>
            <a:r>
              <a:rPr lang="tr-TR" sz="1400" i="1" noProof="1" smtClean="0">
                <a:solidFill>
                  <a:srgbClr val="080808"/>
                </a:solidFill>
                <a:latin typeface="Calibri" pitchFamily="34" charset="0"/>
                <a:cs typeface="Calibri" pitchFamily="34" charset="0"/>
              </a:rPr>
              <a:t>Rol yetersizliği (yetenek-eğitim atıl),</a:t>
            </a:r>
            <a:endParaRPr lang="tr-TR" sz="1400" i="1" noProof="1">
              <a:solidFill>
                <a:srgbClr val="080808"/>
              </a:solidFill>
              <a:latin typeface="Calibri" pitchFamily="34" charset="0"/>
              <a:cs typeface="Calibri" pitchFamily="34" charset="0"/>
            </a:endParaRPr>
          </a:p>
          <a:p>
            <a:pPr marL="180000" indent="-108000" defTabSz="801688">
              <a:spcAft>
                <a:spcPts val="0"/>
              </a:spcAft>
              <a:buFont typeface="Wingdings" pitchFamily="2" charset="2"/>
              <a:buChar char="§"/>
            </a:pPr>
            <a:r>
              <a:rPr lang="tr-TR" sz="1400" i="1" noProof="1" smtClean="0">
                <a:solidFill>
                  <a:srgbClr val="080808"/>
                </a:solidFill>
                <a:latin typeface="Calibri" pitchFamily="34" charset="0"/>
                <a:cs typeface="Calibri" pitchFamily="34" charset="0"/>
              </a:rPr>
              <a:t>Sorumluluk artışı,</a:t>
            </a:r>
            <a:endParaRPr lang="tr-TR" sz="1400" i="1" noProof="1">
              <a:solidFill>
                <a:srgbClr val="080808"/>
              </a:solidFill>
              <a:latin typeface="Calibri" pitchFamily="34" charset="0"/>
              <a:cs typeface="Calibri" pitchFamily="34" charset="0"/>
            </a:endParaRPr>
          </a:p>
        </p:txBody>
      </p:sp>
      <p:sp>
        <p:nvSpPr>
          <p:cNvPr id="44" name="Rectangle 31"/>
          <p:cNvSpPr txBox="1">
            <a:spLocks noChangeArrowheads="1"/>
          </p:cNvSpPr>
          <p:nvPr/>
        </p:nvSpPr>
        <p:spPr bwMode="gray">
          <a:xfrm>
            <a:off x="109183" y="411163"/>
            <a:ext cx="8939284"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FFFFFF"/>
                </a:solidFill>
                <a:effectLst>
                  <a:innerShdw blurRad="63500" dist="50800" dir="8100000">
                    <a:prstClr val="black">
                      <a:alpha val="50000"/>
                    </a:prstClr>
                  </a:innerShdw>
                </a:effectLst>
                <a:latin typeface="Calibri" pitchFamily="34" charset="0"/>
                <a:cs typeface="Calibri" pitchFamily="34" charset="0"/>
              </a:rPr>
              <a:t>İŞİN YAPILDIĞI KOŞULLAR VE İŞ ÇEVRESİ (Context)</a:t>
            </a:r>
            <a:endParaRPr lang="en-GB" sz="3200" noProof="1" smtClean="0">
              <a:solidFill>
                <a:srgbClr val="FFFFFF"/>
              </a:solidFill>
              <a:effectLst>
                <a:innerShdw blurRad="63500" dist="50800" dir="8100000">
                  <a:prstClr val="black">
                    <a:alpha val="50000"/>
                  </a:prstClr>
                </a:innerShdw>
              </a:effectLst>
              <a:latin typeface="Calibri" pitchFamily="34" charset="0"/>
              <a:cs typeface="Calibri" pitchFamily="34" charset="0"/>
            </a:endParaRPr>
          </a:p>
        </p:txBody>
      </p:sp>
      <p:sp>
        <p:nvSpPr>
          <p:cNvPr id="45" name="Oval 20"/>
          <p:cNvSpPr>
            <a:spLocks noChangeArrowheads="1"/>
          </p:cNvSpPr>
          <p:nvPr/>
        </p:nvSpPr>
        <p:spPr bwMode="auto">
          <a:xfrm>
            <a:off x="3304381" y="2843207"/>
            <a:ext cx="231775" cy="231775"/>
          </a:xfrm>
          <a:prstGeom prst="ellipse">
            <a:avLst/>
          </a:prstGeom>
          <a:solidFill>
            <a:schemeClr val="bg1"/>
          </a:solidFill>
          <a:ln w="9525">
            <a:noFill/>
            <a:round/>
            <a:headEnd/>
            <a:tailEnd/>
          </a:ln>
        </p:spPr>
        <p:txBody>
          <a:bodyPr wrap="none" anchor="ctr"/>
          <a:lstStyle/>
          <a:p>
            <a:pPr algn="ctr"/>
            <a:r>
              <a:rPr lang="tr-TR" sz="1000" b="1" dirty="0" smtClean="0">
                <a:solidFill>
                  <a:srgbClr val="000000"/>
                </a:solidFill>
                <a:cs typeface="Arial" pitchFamily="34" charset="0"/>
              </a:rPr>
              <a:t>4</a:t>
            </a:r>
            <a:endParaRPr lang="de-DE" sz="1000" b="1" dirty="0">
              <a:solidFill>
                <a:srgbClr val="000000"/>
              </a:solidFill>
              <a:cs typeface="Arial" pitchFamily="34" charset="0"/>
            </a:endParaRPr>
          </a:p>
        </p:txBody>
      </p:sp>
      <p:sp>
        <p:nvSpPr>
          <p:cNvPr id="46" name="Oval 20"/>
          <p:cNvSpPr>
            <a:spLocks noChangeArrowheads="1"/>
          </p:cNvSpPr>
          <p:nvPr/>
        </p:nvSpPr>
        <p:spPr bwMode="auto">
          <a:xfrm>
            <a:off x="5605176" y="2903953"/>
            <a:ext cx="231775" cy="231775"/>
          </a:xfrm>
          <a:prstGeom prst="ellipse">
            <a:avLst/>
          </a:prstGeom>
          <a:solidFill>
            <a:schemeClr val="bg1"/>
          </a:solidFill>
          <a:ln w="9525">
            <a:noFill/>
            <a:round/>
            <a:headEnd/>
            <a:tailEnd/>
          </a:ln>
        </p:spPr>
        <p:txBody>
          <a:bodyPr wrap="none" anchor="ctr"/>
          <a:lstStyle/>
          <a:p>
            <a:pPr algn="ctr"/>
            <a:r>
              <a:rPr lang="tr-TR" sz="1000" b="1" dirty="0" smtClean="0">
                <a:solidFill>
                  <a:srgbClr val="000000"/>
                </a:solidFill>
                <a:cs typeface="Arial" pitchFamily="34" charset="0"/>
              </a:rPr>
              <a:t>5</a:t>
            </a:r>
            <a:endParaRPr lang="de-DE" sz="1000" b="1" dirty="0">
              <a:solidFill>
                <a:srgbClr val="000000"/>
              </a:solidFill>
              <a:cs typeface="Arial" pitchFamily="34" charset="0"/>
            </a:endParaRPr>
          </a:p>
        </p:txBody>
      </p:sp>
      <p:sp>
        <p:nvSpPr>
          <p:cNvPr id="47" name="Oval 20"/>
          <p:cNvSpPr>
            <a:spLocks noChangeArrowheads="1"/>
          </p:cNvSpPr>
          <p:nvPr/>
        </p:nvSpPr>
        <p:spPr bwMode="auto">
          <a:xfrm>
            <a:off x="4437061" y="4902654"/>
            <a:ext cx="231775" cy="231775"/>
          </a:xfrm>
          <a:prstGeom prst="ellipse">
            <a:avLst/>
          </a:prstGeom>
          <a:solidFill>
            <a:schemeClr val="bg1"/>
          </a:solidFill>
          <a:ln w="9525">
            <a:noFill/>
            <a:round/>
            <a:headEnd/>
            <a:tailEnd/>
          </a:ln>
        </p:spPr>
        <p:txBody>
          <a:bodyPr wrap="none" anchor="ctr"/>
          <a:lstStyle/>
          <a:p>
            <a:pPr algn="ctr"/>
            <a:r>
              <a:rPr lang="tr-TR" sz="1000" b="1" dirty="0" smtClean="0">
                <a:solidFill>
                  <a:srgbClr val="000000"/>
                </a:solidFill>
                <a:cs typeface="Arial" pitchFamily="34" charset="0"/>
              </a:rPr>
              <a:t>6</a:t>
            </a:r>
            <a:endParaRPr lang="de-DE" sz="1000" b="1" dirty="0">
              <a:solidFill>
                <a:srgbClr val="000000"/>
              </a:solidFill>
              <a:cs typeface="Arial" pitchFamily="34" charset="0"/>
            </a:endParaRPr>
          </a:p>
        </p:txBody>
      </p:sp>
      <p:sp>
        <p:nvSpPr>
          <p:cNvPr id="49" name="Text Box 19"/>
          <p:cNvSpPr txBox="1">
            <a:spLocks noChangeArrowheads="1"/>
          </p:cNvSpPr>
          <p:nvPr/>
        </p:nvSpPr>
        <p:spPr bwMode="gray">
          <a:xfrm>
            <a:off x="318733" y="2382381"/>
            <a:ext cx="1910118" cy="861774"/>
          </a:xfrm>
          <a:prstGeom prst="rect">
            <a:avLst/>
          </a:prstGeom>
          <a:noFill/>
          <a:ln w="9525">
            <a:solidFill>
              <a:srgbClr val="C0C0C0"/>
            </a:solidFill>
            <a:miter lim="800000"/>
            <a:headEnd/>
            <a:tailEnd/>
          </a:ln>
        </p:spPr>
        <p:txBody>
          <a:bodyPr wrap="square" lIns="0" tIns="0" rIns="0" bIns="0">
            <a:spAutoFit/>
          </a:bodyPr>
          <a:lstStyle/>
          <a:p>
            <a:pPr algn="ctr" defTabSz="801688">
              <a:spcAft>
                <a:spcPts val="0"/>
              </a:spcAft>
            </a:pPr>
            <a:r>
              <a:rPr lang="tr-TR" sz="1400" b="1" i="1" noProof="1" smtClean="0">
                <a:solidFill>
                  <a:srgbClr val="FFFFFF"/>
                </a:solidFill>
                <a:latin typeface="Calibri" pitchFamily="34" charset="0"/>
                <a:cs typeface="Calibri" pitchFamily="34" charset="0"/>
              </a:rPr>
              <a:t>İş-Ev Çatışması;</a:t>
            </a:r>
          </a:p>
          <a:p>
            <a:pPr marL="180000" indent="-108000" defTabSz="801688">
              <a:spcAft>
                <a:spcPts val="0"/>
              </a:spcAft>
              <a:buFont typeface="Wingdings" pitchFamily="2" charset="2"/>
              <a:buChar char="§"/>
            </a:pPr>
            <a:r>
              <a:rPr lang="tr-TR" sz="1400" i="1" noProof="1" smtClean="0">
                <a:solidFill>
                  <a:srgbClr val="FFFFFF"/>
                </a:solidFill>
                <a:latin typeface="Calibri" pitchFamily="34" charset="0"/>
                <a:cs typeface="Calibri" pitchFamily="34" charset="0"/>
              </a:rPr>
              <a:t>Ev ile zaman istemi </a:t>
            </a:r>
          </a:p>
          <a:p>
            <a:pPr marL="180000" indent="-108000" defTabSz="801688">
              <a:spcAft>
                <a:spcPts val="0"/>
              </a:spcAft>
              <a:buFont typeface="Wingdings" pitchFamily="2" charset="2"/>
              <a:buChar char="§"/>
            </a:pPr>
            <a:r>
              <a:rPr lang="tr-TR" sz="1400" i="1" noProof="1" smtClean="0">
                <a:solidFill>
                  <a:srgbClr val="FFFFFF"/>
                </a:solidFill>
                <a:latin typeface="Calibri" pitchFamily="34" charset="0"/>
                <a:cs typeface="Calibri" pitchFamily="34" charset="0"/>
              </a:rPr>
              <a:t>İşe yönelik taahhütler </a:t>
            </a:r>
          </a:p>
          <a:p>
            <a:pPr marL="180000" indent="-108000" defTabSz="801688">
              <a:spcAft>
                <a:spcPts val="0"/>
              </a:spcAft>
              <a:buFont typeface="Wingdings" pitchFamily="2" charset="2"/>
              <a:buChar char="§"/>
            </a:pPr>
            <a:r>
              <a:rPr lang="tr-TR" sz="1400" i="1" noProof="1" smtClean="0">
                <a:solidFill>
                  <a:srgbClr val="FFFFFF"/>
                </a:solidFill>
                <a:latin typeface="Calibri" pitchFamily="34" charset="0"/>
                <a:cs typeface="Calibri" pitchFamily="34" charset="0"/>
              </a:rPr>
              <a:t>Destek ile ilgili</a:t>
            </a:r>
            <a:endParaRPr lang="tr-TR" sz="1400" i="1" noProof="1">
              <a:solidFill>
                <a:srgbClr val="FFFFFF"/>
              </a:solidFill>
              <a:latin typeface="Calibri" pitchFamily="34" charset="0"/>
              <a:cs typeface="Calibri" pitchFamily="34" charset="0"/>
            </a:endParaRPr>
          </a:p>
        </p:txBody>
      </p:sp>
      <p:sp>
        <p:nvSpPr>
          <p:cNvPr id="50" name="Text Box 13"/>
          <p:cNvSpPr txBox="1">
            <a:spLocks noChangeArrowheads="1"/>
          </p:cNvSpPr>
          <p:nvPr/>
        </p:nvSpPr>
        <p:spPr bwMode="gray">
          <a:xfrm>
            <a:off x="6296025" y="1170456"/>
            <a:ext cx="2770586" cy="1508105"/>
          </a:xfrm>
          <a:prstGeom prst="rect">
            <a:avLst/>
          </a:prstGeom>
          <a:noFill/>
          <a:ln w="9525">
            <a:solidFill>
              <a:srgbClr val="C0C0C0"/>
            </a:solidFill>
            <a:miter lim="800000"/>
            <a:headEnd/>
            <a:tailEnd/>
          </a:ln>
        </p:spPr>
        <p:txBody>
          <a:bodyPr wrap="square" lIns="0" tIns="0" rIns="0" bIns="0">
            <a:spAutoFit/>
          </a:bodyPr>
          <a:lstStyle>
            <a:defPPr>
              <a:defRPr lang="de-DE"/>
            </a:defPPr>
            <a:lvl1pPr algn="ctr" defTabSz="801688">
              <a:spcAft>
                <a:spcPts val="0"/>
              </a:spcAft>
              <a:defRPr sz="1400" i="1">
                <a:solidFill>
                  <a:srgbClr val="FFFFFF"/>
                </a:solidFill>
                <a:latin typeface="Calibri" pitchFamily="34" charset="0"/>
                <a:cs typeface="Calibri" pitchFamily="34" charset="0"/>
              </a:defRPr>
            </a:lvl1pPr>
          </a:lstStyle>
          <a:p>
            <a:r>
              <a:rPr lang="tr-TR" b="1" noProof="1"/>
              <a:t>Kişiler arası ilişkilerde </a:t>
            </a:r>
            <a:r>
              <a:rPr lang="tr-TR" b="1" noProof="1" smtClean="0"/>
              <a:t>;</a:t>
            </a:r>
          </a:p>
          <a:p>
            <a:r>
              <a:rPr lang="tr-TR" noProof="1"/>
              <a:t>S</a:t>
            </a:r>
            <a:r>
              <a:rPr lang="tr-TR" noProof="1" smtClean="0"/>
              <a:t>osyal </a:t>
            </a:r>
            <a:r>
              <a:rPr lang="tr-TR" noProof="1"/>
              <a:t>desteğin azalması sıkıntı hissini, duygulanımsal tükenmeyi, iş gerilimini ve iş doyumsuzluğunu artırır. </a:t>
            </a:r>
          </a:p>
          <a:p>
            <a:r>
              <a:rPr lang="tr-TR" noProof="1"/>
              <a:t>İşte şiddet ve </a:t>
            </a:r>
            <a:r>
              <a:rPr lang="tr-TR" noProof="1" smtClean="0"/>
              <a:t>taciz (mobbing) </a:t>
            </a:r>
            <a:r>
              <a:rPr lang="tr-TR" noProof="1"/>
              <a:t>olayları %40 depresyon </a:t>
            </a:r>
            <a:r>
              <a:rPr lang="tr-TR" noProof="1" smtClean="0"/>
              <a:t>nedenidir.</a:t>
            </a:r>
            <a:endParaRPr lang="tr-TR" noProof="1"/>
          </a:p>
        </p:txBody>
      </p:sp>
      <p:sp>
        <p:nvSpPr>
          <p:cNvPr id="51" name="Text Box 14"/>
          <p:cNvSpPr txBox="1">
            <a:spLocks noChangeArrowheads="1"/>
          </p:cNvSpPr>
          <p:nvPr/>
        </p:nvSpPr>
        <p:spPr bwMode="gray">
          <a:xfrm>
            <a:off x="5973763" y="5666930"/>
            <a:ext cx="3161712" cy="646331"/>
          </a:xfrm>
          <a:prstGeom prst="rect">
            <a:avLst/>
          </a:prstGeom>
          <a:noFill/>
          <a:ln w="9525">
            <a:solidFill>
              <a:srgbClr val="C0C0C0"/>
            </a:solidFill>
            <a:miter lim="800000"/>
            <a:headEnd/>
            <a:tailEnd/>
          </a:ln>
        </p:spPr>
        <p:txBody>
          <a:bodyPr wrap="square" lIns="0" tIns="0" rIns="0" bIns="0">
            <a:spAutoFit/>
          </a:bodyPr>
          <a:lstStyle>
            <a:defPPr>
              <a:defRPr lang="de-DE"/>
            </a:defPPr>
            <a:lvl1pPr algn="ctr" defTabSz="801688">
              <a:spcAft>
                <a:spcPts val="0"/>
              </a:spcAft>
              <a:defRPr sz="1400" b="1" i="1">
                <a:latin typeface="Calibri" pitchFamily="34" charset="0"/>
                <a:cs typeface="Calibri" pitchFamily="34" charset="0"/>
              </a:defRPr>
            </a:lvl1pPr>
          </a:lstStyle>
          <a:p>
            <a:r>
              <a:rPr lang="tr-TR" b="0" noProof="1"/>
              <a:t>Denetim yetersizliği/kaybı «karar serbestisinin azalması» stresi, sıkıntıyı, depresyonu, isteksizliği ve tükenmeyi artırır. </a:t>
            </a:r>
          </a:p>
        </p:txBody>
      </p:sp>
      <p:cxnSp>
        <p:nvCxnSpPr>
          <p:cNvPr id="8" name="Dirsek Bağlayıcısı 7"/>
          <p:cNvCxnSpPr/>
          <p:nvPr/>
        </p:nvCxnSpPr>
        <p:spPr>
          <a:xfrm>
            <a:off x="2247900" y="2566988"/>
            <a:ext cx="1046956" cy="425898"/>
          </a:xfrm>
          <a:prstGeom prst="bentConnector3">
            <a:avLst>
              <a:gd name="adj1" fmla="val 32714"/>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52" name="Dirsek Bağlayıcısı 51"/>
          <p:cNvCxnSpPr/>
          <p:nvPr/>
        </p:nvCxnSpPr>
        <p:spPr>
          <a:xfrm rot="10800000" flipV="1">
            <a:off x="4714075" y="2080899"/>
            <a:ext cx="1122877" cy="305046"/>
          </a:xfrm>
          <a:prstGeom prst="bentConnector3">
            <a:avLst>
              <a:gd name="adj1" fmla="val -48"/>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60" name="Dirsek Bağlayıcısı 59"/>
          <p:cNvCxnSpPr/>
          <p:nvPr/>
        </p:nvCxnSpPr>
        <p:spPr>
          <a:xfrm flipV="1">
            <a:off x="1571625" y="4387698"/>
            <a:ext cx="1704182" cy="1069378"/>
          </a:xfrm>
          <a:prstGeom prst="bentConnector3">
            <a:avLst>
              <a:gd name="adj1" fmla="val -303"/>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75" name="Dirsek Bağlayıcısı 74"/>
          <p:cNvCxnSpPr/>
          <p:nvPr/>
        </p:nvCxnSpPr>
        <p:spPr>
          <a:xfrm>
            <a:off x="5840413" y="4386263"/>
            <a:ext cx="747712" cy="516391"/>
          </a:xfrm>
          <a:prstGeom prst="bentConnector3">
            <a:avLst>
              <a:gd name="adj1" fmla="val 50000"/>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0" name="Dirsek Bağlayıcısı 79"/>
          <p:cNvCxnSpPr/>
          <p:nvPr/>
        </p:nvCxnSpPr>
        <p:spPr>
          <a:xfrm rot="10800000" flipV="1">
            <a:off x="5836952" y="2728784"/>
            <a:ext cx="1535398" cy="305046"/>
          </a:xfrm>
          <a:prstGeom prst="bentConnector3">
            <a:avLst>
              <a:gd name="adj1" fmla="val -870"/>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84" name="Dirsek Bağlayıcısı 83"/>
          <p:cNvCxnSpPr/>
          <p:nvPr/>
        </p:nvCxnSpPr>
        <p:spPr>
          <a:xfrm>
            <a:off x="4668836" y="5043464"/>
            <a:ext cx="1304927" cy="946631"/>
          </a:xfrm>
          <a:prstGeom prst="bentConnector3">
            <a:avLst>
              <a:gd name="adj1" fmla="val 50000"/>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148229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52"/>
                                        </p:tgtEl>
                                        <p:attrNameLst>
                                          <p:attrName>style.visibility</p:attrName>
                                        </p:attrNameLst>
                                      </p:cBhvr>
                                      <p:to>
                                        <p:strVal val="visible"/>
                                      </p:to>
                                    </p:set>
                                    <p:animEffect transition="in" filter="wipe(down)">
                                      <p:cBhvr>
                                        <p:cTn id="12" dur="500"/>
                                        <p:tgtEl>
                                          <p:spTgt spid="52"/>
                                        </p:tgtEl>
                                      </p:cBhvr>
                                    </p:animEffect>
                                  </p:childTnLst>
                                </p:cTn>
                              </p:par>
                            </p:childTnLst>
                          </p:cTn>
                        </p:par>
                        <p:par>
                          <p:cTn id="13" fill="hold">
                            <p:stCondLst>
                              <p:cond delay="500"/>
                            </p:stCondLst>
                            <p:childTnLst>
                              <p:par>
                                <p:cTn id="14" presetID="6" presetClass="entr" presetSubtype="16" fill="hold" grpId="0" nodeType="afterEffect">
                                  <p:stCondLst>
                                    <p:cond delay="0"/>
                                  </p:stCondLst>
                                  <p:childTnLst>
                                    <p:set>
                                      <p:cBhvr>
                                        <p:cTn id="15" dur="1" fill="hold">
                                          <p:stCondLst>
                                            <p:cond delay="0"/>
                                          </p:stCondLst>
                                        </p:cTn>
                                        <p:tgtEl>
                                          <p:spTgt spid="42"/>
                                        </p:tgtEl>
                                        <p:attrNameLst>
                                          <p:attrName>style.visibility</p:attrName>
                                        </p:attrNameLst>
                                      </p:cBhvr>
                                      <p:to>
                                        <p:strVal val="visible"/>
                                      </p:to>
                                    </p:set>
                                    <p:animEffect transition="in" filter="circle(in)">
                                      <p:cBhvr>
                                        <p:cTn id="16" dur="500"/>
                                        <p:tgtEl>
                                          <p:spTgt spid="42"/>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60"/>
                                        </p:tgtEl>
                                        <p:attrNameLst>
                                          <p:attrName>style.visibility</p:attrName>
                                        </p:attrNameLst>
                                      </p:cBhvr>
                                      <p:to>
                                        <p:strVal val="visible"/>
                                      </p:to>
                                    </p:set>
                                    <p:animEffect transition="in" filter="wipe(down)">
                                      <p:cBhvr>
                                        <p:cTn id="21" dur="500"/>
                                        <p:tgtEl>
                                          <p:spTgt spid="60"/>
                                        </p:tgtEl>
                                      </p:cBhvr>
                                    </p:animEffect>
                                  </p:childTnLst>
                                </p:cTn>
                              </p:par>
                            </p:childTnLst>
                          </p:cTn>
                        </p:par>
                        <p:par>
                          <p:cTn id="22" fill="hold">
                            <p:stCondLst>
                              <p:cond delay="500"/>
                            </p:stCondLst>
                            <p:childTnLst>
                              <p:par>
                                <p:cTn id="23" presetID="6" presetClass="entr" presetSubtype="16" fill="hold" grpId="0" nodeType="afterEffect">
                                  <p:stCondLst>
                                    <p:cond delay="0"/>
                                  </p:stCondLst>
                                  <p:childTnLst>
                                    <p:set>
                                      <p:cBhvr>
                                        <p:cTn id="24" dur="1" fill="hold">
                                          <p:stCondLst>
                                            <p:cond delay="0"/>
                                          </p:stCondLst>
                                        </p:cTn>
                                        <p:tgtEl>
                                          <p:spTgt spid="43"/>
                                        </p:tgtEl>
                                        <p:attrNameLst>
                                          <p:attrName>style.visibility</p:attrName>
                                        </p:attrNameLst>
                                      </p:cBhvr>
                                      <p:to>
                                        <p:strVal val="visible"/>
                                      </p:to>
                                    </p:set>
                                    <p:animEffect transition="in" filter="circle(in)">
                                      <p:cBhvr>
                                        <p:cTn id="25" dur="500"/>
                                        <p:tgtEl>
                                          <p:spTgt spid="43"/>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75"/>
                                        </p:tgtEl>
                                        <p:attrNameLst>
                                          <p:attrName>style.visibility</p:attrName>
                                        </p:attrNameLst>
                                      </p:cBhvr>
                                      <p:to>
                                        <p:strVal val="visible"/>
                                      </p:to>
                                    </p:set>
                                    <p:animEffect transition="in" filter="wipe(down)">
                                      <p:cBhvr>
                                        <p:cTn id="30" dur="500"/>
                                        <p:tgtEl>
                                          <p:spTgt spid="75"/>
                                        </p:tgtEl>
                                      </p:cBhvr>
                                    </p:animEffect>
                                  </p:childTnLst>
                                </p:cTn>
                              </p:par>
                            </p:childTnLst>
                          </p:cTn>
                        </p:par>
                        <p:par>
                          <p:cTn id="31" fill="hold">
                            <p:stCondLst>
                              <p:cond delay="500"/>
                            </p:stCondLst>
                            <p:childTnLst>
                              <p:par>
                                <p:cTn id="32" presetID="6" presetClass="entr" presetSubtype="16" fill="hold" grpId="0" nodeType="afterEffect">
                                  <p:stCondLst>
                                    <p:cond delay="0"/>
                                  </p:stCondLst>
                                  <p:childTnLst>
                                    <p:set>
                                      <p:cBhvr>
                                        <p:cTn id="33" dur="1" fill="hold">
                                          <p:stCondLst>
                                            <p:cond delay="0"/>
                                          </p:stCondLst>
                                        </p:cTn>
                                        <p:tgtEl>
                                          <p:spTgt spid="41"/>
                                        </p:tgtEl>
                                        <p:attrNameLst>
                                          <p:attrName>style.visibility</p:attrName>
                                        </p:attrNameLst>
                                      </p:cBhvr>
                                      <p:to>
                                        <p:strVal val="visible"/>
                                      </p:to>
                                    </p:set>
                                    <p:animEffect transition="in" filter="circle(in)">
                                      <p:cBhvr>
                                        <p:cTn id="34" dur="500"/>
                                        <p:tgtEl>
                                          <p:spTgt spid="41"/>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8"/>
                                        </p:tgtEl>
                                        <p:attrNameLst>
                                          <p:attrName>style.visibility</p:attrName>
                                        </p:attrNameLst>
                                      </p:cBhvr>
                                      <p:to>
                                        <p:strVal val="visible"/>
                                      </p:to>
                                    </p:set>
                                    <p:animEffect transition="in" filter="wipe(down)">
                                      <p:cBhvr>
                                        <p:cTn id="39" dur="500"/>
                                        <p:tgtEl>
                                          <p:spTgt spid="8"/>
                                        </p:tgtEl>
                                      </p:cBhvr>
                                    </p:animEffect>
                                  </p:childTnLst>
                                </p:cTn>
                              </p:par>
                            </p:childTnLst>
                          </p:cTn>
                        </p:par>
                        <p:par>
                          <p:cTn id="40" fill="hold">
                            <p:stCondLst>
                              <p:cond delay="500"/>
                            </p:stCondLst>
                            <p:childTnLst>
                              <p:par>
                                <p:cTn id="41" presetID="6" presetClass="entr" presetSubtype="16" fill="hold" grpId="0" nodeType="afterEffect">
                                  <p:stCondLst>
                                    <p:cond delay="0"/>
                                  </p:stCondLst>
                                  <p:childTnLst>
                                    <p:set>
                                      <p:cBhvr>
                                        <p:cTn id="42" dur="1" fill="hold">
                                          <p:stCondLst>
                                            <p:cond delay="0"/>
                                          </p:stCondLst>
                                        </p:cTn>
                                        <p:tgtEl>
                                          <p:spTgt spid="49"/>
                                        </p:tgtEl>
                                        <p:attrNameLst>
                                          <p:attrName>style.visibility</p:attrName>
                                        </p:attrNameLst>
                                      </p:cBhvr>
                                      <p:to>
                                        <p:strVal val="visible"/>
                                      </p:to>
                                    </p:set>
                                    <p:animEffect transition="in" filter="circle(in)">
                                      <p:cBhvr>
                                        <p:cTn id="43" dur="500"/>
                                        <p:tgtEl>
                                          <p:spTgt spid="49"/>
                                        </p:tgtEl>
                                      </p:cBhvr>
                                    </p:animEffect>
                                  </p:childTnLst>
                                </p:cTn>
                              </p:par>
                            </p:childTnLst>
                          </p:cTn>
                        </p:par>
                      </p:childTnLst>
                    </p:cTn>
                  </p:par>
                  <p:par>
                    <p:cTn id="44" fill="hold">
                      <p:stCondLst>
                        <p:cond delay="indefinite"/>
                      </p:stCondLst>
                      <p:childTnLst>
                        <p:par>
                          <p:cTn id="45" fill="hold">
                            <p:stCondLst>
                              <p:cond delay="0"/>
                            </p:stCondLst>
                            <p:childTnLst>
                              <p:par>
                                <p:cTn id="46" presetID="22" presetClass="entr" presetSubtype="4" fill="hold" nodeType="clickEffect">
                                  <p:stCondLst>
                                    <p:cond delay="0"/>
                                  </p:stCondLst>
                                  <p:childTnLst>
                                    <p:set>
                                      <p:cBhvr>
                                        <p:cTn id="47" dur="1" fill="hold">
                                          <p:stCondLst>
                                            <p:cond delay="0"/>
                                          </p:stCondLst>
                                        </p:cTn>
                                        <p:tgtEl>
                                          <p:spTgt spid="80"/>
                                        </p:tgtEl>
                                        <p:attrNameLst>
                                          <p:attrName>style.visibility</p:attrName>
                                        </p:attrNameLst>
                                      </p:cBhvr>
                                      <p:to>
                                        <p:strVal val="visible"/>
                                      </p:to>
                                    </p:set>
                                    <p:animEffect transition="in" filter="wipe(down)">
                                      <p:cBhvr>
                                        <p:cTn id="48" dur="500"/>
                                        <p:tgtEl>
                                          <p:spTgt spid="80"/>
                                        </p:tgtEl>
                                      </p:cBhvr>
                                    </p:animEffect>
                                  </p:childTnLst>
                                </p:cTn>
                              </p:par>
                            </p:childTnLst>
                          </p:cTn>
                        </p:par>
                        <p:par>
                          <p:cTn id="49" fill="hold">
                            <p:stCondLst>
                              <p:cond delay="500"/>
                            </p:stCondLst>
                            <p:childTnLst>
                              <p:par>
                                <p:cTn id="50" presetID="6" presetClass="entr" presetSubtype="16" fill="hold" grpId="0" nodeType="afterEffect">
                                  <p:stCondLst>
                                    <p:cond delay="0"/>
                                  </p:stCondLst>
                                  <p:childTnLst>
                                    <p:set>
                                      <p:cBhvr>
                                        <p:cTn id="51" dur="1" fill="hold">
                                          <p:stCondLst>
                                            <p:cond delay="0"/>
                                          </p:stCondLst>
                                        </p:cTn>
                                        <p:tgtEl>
                                          <p:spTgt spid="50"/>
                                        </p:tgtEl>
                                        <p:attrNameLst>
                                          <p:attrName>style.visibility</p:attrName>
                                        </p:attrNameLst>
                                      </p:cBhvr>
                                      <p:to>
                                        <p:strVal val="visible"/>
                                      </p:to>
                                    </p:set>
                                    <p:animEffect transition="in" filter="circle(in)">
                                      <p:cBhvr>
                                        <p:cTn id="52" dur="500"/>
                                        <p:tgtEl>
                                          <p:spTgt spid="50"/>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4" fill="hold" nodeType="clickEffect">
                                  <p:stCondLst>
                                    <p:cond delay="0"/>
                                  </p:stCondLst>
                                  <p:childTnLst>
                                    <p:set>
                                      <p:cBhvr>
                                        <p:cTn id="56" dur="1" fill="hold">
                                          <p:stCondLst>
                                            <p:cond delay="0"/>
                                          </p:stCondLst>
                                        </p:cTn>
                                        <p:tgtEl>
                                          <p:spTgt spid="84"/>
                                        </p:tgtEl>
                                        <p:attrNameLst>
                                          <p:attrName>style.visibility</p:attrName>
                                        </p:attrNameLst>
                                      </p:cBhvr>
                                      <p:to>
                                        <p:strVal val="visible"/>
                                      </p:to>
                                    </p:set>
                                    <p:animEffect transition="in" filter="wipe(down)">
                                      <p:cBhvr>
                                        <p:cTn id="57" dur="500"/>
                                        <p:tgtEl>
                                          <p:spTgt spid="84"/>
                                        </p:tgtEl>
                                      </p:cBhvr>
                                    </p:animEffect>
                                  </p:childTnLst>
                                </p:cTn>
                              </p:par>
                            </p:childTnLst>
                          </p:cTn>
                        </p:par>
                        <p:par>
                          <p:cTn id="58" fill="hold">
                            <p:stCondLst>
                              <p:cond delay="500"/>
                            </p:stCondLst>
                            <p:childTnLst>
                              <p:par>
                                <p:cTn id="59" presetID="6" presetClass="entr" presetSubtype="16" fill="hold" grpId="0" nodeType="afterEffect">
                                  <p:stCondLst>
                                    <p:cond delay="0"/>
                                  </p:stCondLst>
                                  <p:childTnLst>
                                    <p:set>
                                      <p:cBhvr>
                                        <p:cTn id="60" dur="1" fill="hold">
                                          <p:stCondLst>
                                            <p:cond delay="0"/>
                                          </p:stCondLst>
                                        </p:cTn>
                                        <p:tgtEl>
                                          <p:spTgt spid="51"/>
                                        </p:tgtEl>
                                        <p:attrNameLst>
                                          <p:attrName>style.visibility</p:attrName>
                                        </p:attrNameLst>
                                      </p:cBhvr>
                                      <p:to>
                                        <p:strVal val="visible"/>
                                      </p:to>
                                    </p:set>
                                    <p:animEffect transition="in" filter="circle(in)">
                                      <p:cBhvr>
                                        <p:cTn id="61" dur="1000"/>
                                        <p:tgtEl>
                                          <p:spTgt spid="5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P spid="41" grpId="0" animBg="1"/>
      <p:bldP spid="42" grpId="0" animBg="1"/>
      <p:bldP spid="43" grpId="0" animBg="1"/>
      <p:bldP spid="49" grpId="0" animBg="1"/>
      <p:bldP spid="50" grpId="0" animBg="1"/>
      <p:bldP spid="51"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Freeform 13"/>
          <p:cNvSpPr>
            <a:spLocks/>
          </p:cNvSpPr>
          <p:nvPr/>
        </p:nvSpPr>
        <p:spPr bwMode="gray">
          <a:xfrm>
            <a:off x="3081093" y="3745743"/>
            <a:ext cx="1296987" cy="1300163"/>
          </a:xfrm>
          <a:custGeom>
            <a:avLst/>
            <a:gdLst/>
            <a:ahLst/>
            <a:cxnLst>
              <a:cxn ang="0">
                <a:pos x="0" y="0"/>
              </a:cxn>
              <a:cxn ang="0">
                <a:pos x="93" y="154"/>
              </a:cxn>
              <a:cxn ang="0">
                <a:pos x="178" y="179"/>
              </a:cxn>
              <a:cxn ang="0">
                <a:pos x="178" y="0"/>
              </a:cxn>
              <a:cxn ang="0">
                <a:pos x="0" y="0"/>
              </a:cxn>
            </a:cxnLst>
            <a:rect l="0" t="0" r="r" b="b"/>
            <a:pathLst>
              <a:path w="178" h="179">
                <a:moveTo>
                  <a:pt x="0" y="0"/>
                </a:moveTo>
                <a:cubicBezTo>
                  <a:pt x="2" y="62"/>
                  <a:pt x="35" y="121"/>
                  <a:pt x="93" y="154"/>
                </a:cubicBezTo>
                <a:cubicBezTo>
                  <a:pt x="120" y="170"/>
                  <a:pt x="149" y="178"/>
                  <a:pt x="178" y="179"/>
                </a:cubicBezTo>
                <a:cubicBezTo>
                  <a:pt x="178" y="0"/>
                  <a:pt x="178" y="0"/>
                  <a:pt x="178" y="0"/>
                </a:cubicBezTo>
                <a:lnTo>
                  <a:pt x="0" y="0"/>
                </a:lnTo>
                <a:close/>
              </a:path>
            </a:pathLst>
          </a:custGeom>
          <a:gradFill rotWithShape="1">
            <a:gsLst>
              <a:gs pos="0">
                <a:srgbClr val="C0C0C0">
                  <a:gamma/>
                  <a:tint val="26275"/>
                  <a:invGamma/>
                </a:srgbClr>
              </a:gs>
              <a:gs pos="100000">
                <a:srgbClr val="C0C0C0"/>
              </a:gs>
            </a:gsLst>
            <a:lin ang="5400000" scaled="1"/>
          </a:gra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defRPr/>
            </a:pPr>
            <a:endParaRPr lang="fi-FI">
              <a:solidFill>
                <a:srgbClr val="000000"/>
              </a:solidFill>
              <a:cs typeface="Arial"/>
            </a:endParaRPr>
          </a:p>
        </p:txBody>
      </p:sp>
      <p:sp>
        <p:nvSpPr>
          <p:cNvPr id="5" name="Freeform 14"/>
          <p:cNvSpPr>
            <a:spLocks/>
          </p:cNvSpPr>
          <p:nvPr/>
        </p:nvSpPr>
        <p:spPr bwMode="gray">
          <a:xfrm>
            <a:off x="4486030" y="2339218"/>
            <a:ext cx="1293813" cy="1301750"/>
          </a:xfrm>
          <a:custGeom>
            <a:avLst/>
            <a:gdLst/>
            <a:ahLst/>
            <a:cxnLst>
              <a:cxn ang="0">
                <a:pos x="178" y="179"/>
              </a:cxn>
              <a:cxn ang="0">
                <a:pos x="86" y="25"/>
              </a:cxn>
              <a:cxn ang="0">
                <a:pos x="0" y="0"/>
              </a:cxn>
              <a:cxn ang="0">
                <a:pos x="0" y="179"/>
              </a:cxn>
              <a:cxn ang="0">
                <a:pos x="178" y="179"/>
              </a:cxn>
            </a:cxnLst>
            <a:rect l="0" t="0" r="r" b="b"/>
            <a:pathLst>
              <a:path w="178" h="179">
                <a:moveTo>
                  <a:pt x="178" y="179"/>
                </a:moveTo>
                <a:cubicBezTo>
                  <a:pt x="176" y="117"/>
                  <a:pt x="143" y="58"/>
                  <a:pt x="86" y="25"/>
                </a:cubicBezTo>
                <a:cubicBezTo>
                  <a:pt x="58" y="9"/>
                  <a:pt x="29" y="1"/>
                  <a:pt x="0" y="0"/>
                </a:cubicBezTo>
                <a:cubicBezTo>
                  <a:pt x="0" y="179"/>
                  <a:pt x="0" y="179"/>
                  <a:pt x="0" y="179"/>
                </a:cubicBezTo>
                <a:lnTo>
                  <a:pt x="178" y="179"/>
                </a:lnTo>
                <a:close/>
              </a:path>
            </a:pathLst>
          </a:custGeom>
          <a:gradFill rotWithShape="1">
            <a:gsLst>
              <a:gs pos="0">
                <a:srgbClr val="C0C0C0">
                  <a:gamma/>
                  <a:tint val="26275"/>
                  <a:invGamma/>
                </a:srgbClr>
              </a:gs>
              <a:gs pos="100000">
                <a:srgbClr val="C0C0C0"/>
              </a:gs>
            </a:gsLst>
            <a:lin ang="5400000" scaled="1"/>
          </a:gra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endParaRPr lang="tr-TR" dirty="0">
              <a:solidFill>
                <a:srgbClr val="000000"/>
              </a:solidFill>
              <a:cs typeface="Arial"/>
            </a:endParaRPr>
          </a:p>
          <a:p>
            <a:endParaRPr lang="tr-TR" dirty="0">
              <a:solidFill>
                <a:srgbClr val="000000"/>
              </a:solidFill>
              <a:cs typeface="Arial"/>
            </a:endParaRPr>
          </a:p>
        </p:txBody>
      </p:sp>
      <p:sp>
        <p:nvSpPr>
          <p:cNvPr id="7" name="Freeform 15"/>
          <p:cNvSpPr>
            <a:spLocks/>
          </p:cNvSpPr>
          <p:nvPr/>
        </p:nvSpPr>
        <p:spPr bwMode="gray">
          <a:xfrm>
            <a:off x="3081093" y="2339218"/>
            <a:ext cx="1296987" cy="1301750"/>
          </a:xfrm>
          <a:custGeom>
            <a:avLst/>
            <a:gdLst/>
            <a:ahLst/>
            <a:cxnLst>
              <a:cxn ang="0">
                <a:pos x="178" y="0"/>
              </a:cxn>
              <a:cxn ang="0">
                <a:pos x="24" y="93"/>
              </a:cxn>
              <a:cxn ang="0">
                <a:pos x="0" y="179"/>
              </a:cxn>
              <a:cxn ang="0">
                <a:pos x="178" y="179"/>
              </a:cxn>
              <a:cxn ang="0">
                <a:pos x="178" y="0"/>
              </a:cxn>
            </a:cxnLst>
            <a:rect l="0" t="0" r="r" b="b"/>
            <a:pathLst>
              <a:path w="178" h="179">
                <a:moveTo>
                  <a:pt x="178" y="0"/>
                </a:moveTo>
                <a:cubicBezTo>
                  <a:pt x="117" y="3"/>
                  <a:pt x="58" y="36"/>
                  <a:pt x="24" y="93"/>
                </a:cubicBezTo>
                <a:cubicBezTo>
                  <a:pt x="9" y="120"/>
                  <a:pt x="1" y="150"/>
                  <a:pt x="0" y="179"/>
                </a:cubicBezTo>
                <a:cubicBezTo>
                  <a:pt x="178" y="179"/>
                  <a:pt x="178" y="179"/>
                  <a:pt x="178" y="179"/>
                </a:cubicBezTo>
                <a:lnTo>
                  <a:pt x="178" y="0"/>
                </a:lnTo>
                <a:close/>
              </a:path>
            </a:pathLst>
          </a:custGeom>
          <a:gradFill rotWithShape="1">
            <a:gsLst>
              <a:gs pos="0">
                <a:srgbClr val="C0C0C0">
                  <a:gamma/>
                  <a:tint val="26275"/>
                  <a:invGamma/>
                </a:srgbClr>
              </a:gs>
              <a:gs pos="100000">
                <a:srgbClr val="C0C0C0"/>
              </a:gs>
            </a:gsLst>
            <a:lin ang="5400000" scaled="1"/>
          </a:gra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defRPr/>
            </a:pPr>
            <a:endParaRPr lang="fi-FI">
              <a:solidFill>
                <a:srgbClr val="000000"/>
              </a:solidFill>
              <a:cs typeface="Arial"/>
            </a:endParaRPr>
          </a:p>
        </p:txBody>
      </p:sp>
      <p:sp>
        <p:nvSpPr>
          <p:cNvPr id="8" name="Freeform 16"/>
          <p:cNvSpPr>
            <a:spLocks/>
          </p:cNvSpPr>
          <p:nvPr/>
        </p:nvSpPr>
        <p:spPr bwMode="gray">
          <a:xfrm>
            <a:off x="4456160" y="3745742"/>
            <a:ext cx="1293813" cy="1300163"/>
          </a:xfrm>
          <a:custGeom>
            <a:avLst/>
            <a:gdLst/>
            <a:ahLst/>
            <a:cxnLst>
              <a:cxn ang="0">
                <a:pos x="0" y="179"/>
              </a:cxn>
              <a:cxn ang="0">
                <a:pos x="154" y="86"/>
              </a:cxn>
              <a:cxn ang="0">
                <a:pos x="178" y="0"/>
              </a:cxn>
              <a:cxn ang="0">
                <a:pos x="0" y="0"/>
              </a:cxn>
              <a:cxn ang="0">
                <a:pos x="0" y="179"/>
              </a:cxn>
            </a:cxnLst>
            <a:rect l="0" t="0" r="r" b="b"/>
            <a:pathLst>
              <a:path w="178" h="179">
                <a:moveTo>
                  <a:pt x="0" y="179"/>
                </a:moveTo>
                <a:cubicBezTo>
                  <a:pt x="61" y="177"/>
                  <a:pt x="120" y="144"/>
                  <a:pt x="154" y="86"/>
                </a:cubicBezTo>
                <a:cubicBezTo>
                  <a:pt x="169" y="59"/>
                  <a:pt x="177" y="29"/>
                  <a:pt x="178" y="0"/>
                </a:cubicBezTo>
                <a:cubicBezTo>
                  <a:pt x="0" y="0"/>
                  <a:pt x="0" y="0"/>
                  <a:pt x="0" y="0"/>
                </a:cubicBezTo>
                <a:lnTo>
                  <a:pt x="0" y="179"/>
                </a:lnTo>
                <a:close/>
              </a:path>
            </a:pathLst>
          </a:custGeom>
          <a:gradFill rotWithShape="1">
            <a:gsLst>
              <a:gs pos="0">
                <a:srgbClr val="C0C0C0">
                  <a:gamma/>
                  <a:tint val="26275"/>
                  <a:invGamma/>
                </a:srgbClr>
              </a:gs>
              <a:gs pos="100000">
                <a:srgbClr val="C0C0C0"/>
              </a:gs>
            </a:gsLst>
            <a:lin ang="5400000" scaled="1"/>
          </a:gra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a:lstStyle/>
          <a:p>
            <a:pPr>
              <a:defRPr/>
            </a:pPr>
            <a:endParaRPr lang="fi-FI">
              <a:solidFill>
                <a:srgbClr val="000000"/>
              </a:solidFill>
              <a:cs typeface="Arial"/>
            </a:endParaRPr>
          </a:p>
        </p:txBody>
      </p:sp>
      <p:sp>
        <p:nvSpPr>
          <p:cNvPr id="9" name="Rectangle 3"/>
          <p:cNvSpPr>
            <a:spLocks noChangeArrowheads="1"/>
          </p:cNvSpPr>
          <p:nvPr/>
        </p:nvSpPr>
        <p:spPr bwMode="gray">
          <a:xfrm>
            <a:off x="6397380" y="870743"/>
            <a:ext cx="2632036" cy="1567657"/>
          </a:xfrm>
          <a:prstGeom prst="rect">
            <a:avLst/>
          </a:prstGeom>
          <a:noFill/>
          <a:ln w="9525">
            <a:solidFill>
              <a:schemeClr val="bg1">
                <a:lumMod val="65000"/>
              </a:schemeClr>
            </a:solidFill>
            <a:miter lim="800000"/>
            <a:headEnd/>
            <a:tailEnd/>
          </a:ln>
        </p:spPr>
        <p:txBody>
          <a:bodyPr lIns="0" rIns="0"/>
          <a:lstStyle/>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İş </a:t>
            </a:r>
            <a:r>
              <a:rPr lang="tr-TR" sz="1600" i="1" noProof="1">
                <a:solidFill>
                  <a:srgbClr val="000000"/>
                </a:solidFill>
                <a:latin typeface="Calibri" pitchFamily="34" charset="0"/>
                <a:cs typeface="Calibri" pitchFamily="34" charset="0"/>
              </a:rPr>
              <a:t>yükü (nicel-nitel yük),</a:t>
            </a: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İş </a:t>
            </a:r>
            <a:r>
              <a:rPr lang="tr-TR" sz="1600" i="1" noProof="1">
                <a:solidFill>
                  <a:srgbClr val="000000"/>
                </a:solidFill>
                <a:latin typeface="Calibri" pitchFamily="34" charset="0"/>
                <a:cs typeface="Calibri" pitchFamily="34" charset="0"/>
              </a:rPr>
              <a:t>hızı ve zaman darlığı,</a:t>
            </a: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Tek </a:t>
            </a:r>
            <a:r>
              <a:rPr lang="tr-TR" sz="1600" i="1" noProof="1">
                <a:solidFill>
                  <a:srgbClr val="000000"/>
                </a:solidFill>
                <a:latin typeface="Calibri" pitchFamily="34" charset="0"/>
                <a:cs typeface="Calibri" pitchFamily="34" charset="0"/>
              </a:rPr>
              <a:t>düze </a:t>
            </a:r>
            <a:r>
              <a:rPr lang="tr-TR" sz="1600" i="1" noProof="1" smtClean="0">
                <a:solidFill>
                  <a:srgbClr val="000000"/>
                </a:solidFill>
                <a:latin typeface="Calibri" pitchFamily="34" charset="0"/>
                <a:cs typeface="Calibri" pitchFamily="34" charset="0"/>
              </a:rPr>
              <a:t>çalışma</a:t>
            </a: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Tekrarlayıcı-monoton çalışma</a:t>
            </a:r>
          </a:p>
          <a:p>
            <a:pPr marL="144000" indent="-108000" eaLnBrk="0" hangingPunct="0">
              <a:spcBef>
                <a:spcPts val="0"/>
              </a:spcBef>
              <a:buFont typeface="Arial" pitchFamily="34" charset="0"/>
              <a:buChar char="•"/>
            </a:pPr>
            <a:r>
              <a:rPr lang="tr-TR" sz="1600" i="1" noProof="1">
                <a:solidFill>
                  <a:srgbClr val="000000"/>
                </a:solidFill>
                <a:latin typeface="Calibri" pitchFamily="34" charset="0"/>
                <a:cs typeface="Calibri" pitchFamily="34" charset="0"/>
              </a:rPr>
              <a:t>Sistem veya makine denetimli </a:t>
            </a:r>
            <a:r>
              <a:rPr lang="tr-TR" sz="1600" i="1" noProof="1" smtClean="0">
                <a:solidFill>
                  <a:srgbClr val="000000"/>
                </a:solidFill>
                <a:latin typeface="Calibri" pitchFamily="34" charset="0"/>
                <a:cs typeface="Calibri" pitchFamily="34" charset="0"/>
              </a:rPr>
              <a:t>çalışma </a:t>
            </a:r>
          </a:p>
          <a:p>
            <a:pPr marL="36000" eaLnBrk="0" hangingPunct="0">
              <a:spcBef>
                <a:spcPts val="0"/>
              </a:spcBef>
            </a:pPr>
            <a:endParaRPr lang="tr-TR" sz="800" i="1" noProof="1">
              <a:solidFill>
                <a:srgbClr val="000000"/>
              </a:solidFill>
              <a:latin typeface="Calibri" pitchFamily="34" charset="0"/>
              <a:cs typeface="Calibri" pitchFamily="34" charset="0"/>
            </a:endParaRPr>
          </a:p>
        </p:txBody>
      </p:sp>
      <p:sp>
        <p:nvSpPr>
          <p:cNvPr id="10" name="Rectangle 5"/>
          <p:cNvSpPr>
            <a:spLocks noChangeArrowheads="1"/>
          </p:cNvSpPr>
          <p:nvPr/>
        </p:nvSpPr>
        <p:spPr bwMode="gray">
          <a:xfrm>
            <a:off x="6273963" y="5162549"/>
            <a:ext cx="2784028" cy="679919"/>
          </a:xfrm>
          <a:prstGeom prst="rect">
            <a:avLst/>
          </a:prstGeom>
          <a:noFill/>
          <a:ln w="9525">
            <a:solidFill>
              <a:schemeClr val="bg1">
                <a:lumMod val="65000"/>
              </a:schemeClr>
            </a:solidFill>
            <a:miter lim="800000"/>
            <a:headEnd/>
            <a:tailEnd/>
          </a:ln>
        </p:spPr>
        <p:txBody>
          <a:bodyPr lIns="0" rIns="0"/>
          <a:lstStyle/>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Vardiyalı </a:t>
            </a:r>
            <a:r>
              <a:rPr lang="tr-TR" sz="1600" i="1" noProof="1">
                <a:solidFill>
                  <a:srgbClr val="000000"/>
                </a:solidFill>
                <a:latin typeface="Calibri" pitchFamily="34" charset="0"/>
                <a:cs typeface="Calibri" pitchFamily="34" charset="0"/>
              </a:rPr>
              <a:t>çalışma (gece çalışma</a:t>
            </a:r>
            <a:r>
              <a:rPr lang="tr-TR" sz="1600" i="1" noProof="1" smtClean="0">
                <a:solidFill>
                  <a:srgbClr val="000000"/>
                </a:solidFill>
                <a:latin typeface="Calibri" pitchFamily="34" charset="0"/>
                <a:cs typeface="Calibri" pitchFamily="34" charset="0"/>
              </a:rPr>
              <a:t>)</a:t>
            </a:r>
            <a:endParaRPr lang="tr-TR" sz="1600" i="1" noProof="1">
              <a:solidFill>
                <a:srgbClr val="000000"/>
              </a:solidFill>
              <a:latin typeface="Calibri" pitchFamily="34" charset="0"/>
              <a:cs typeface="Calibri" pitchFamily="34" charset="0"/>
            </a:endParaRP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Uzun </a:t>
            </a:r>
            <a:r>
              <a:rPr lang="tr-TR" sz="1600" i="1" noProof="1">
                <a:solidFill>
                  <a:srgbClr val="000000"/>
                </a:solidFill>
                <a:latin typeface="Calibri" pitchFamily="34" charset="0"/>
                <a:cs typeface="Calibri" pitchFamily="34" charset="0"/>
              </a:rPr>
              <a:t>süreli </a:t>
            </a:r>
            <a:r>
              <a:rPr lang="tr-TR" sz="1600" i="1" noProof="1" smtClean="0">
                <a:solidFill>
                  <a:srgbClr val="000000"/>
                </a:solidFill>
                <a:latin typeface="Calibri" pitchFamily="34" charset="0"/>
                <a:cs typeface="Calibri" pitchFamily="34" charset="0"/>
              </a:rPr>
              <a:t>kesintisiz çalışma</a:t>
            </a:r>
            <a:endParaRPr lang="tr-TR" sz="1600" i="1" noProof="1">
              <a:solidFill>
                <a:srgbClr val="000000"/>
              </a:solidFill>
              <a:latin typeface="Calibri" pitchFamily="34" charset="0"/>
              <a:cs typeface="Calibri" pitchFamily="34" charset="0"/>
            </a:endParaRPr>
          </a:p>
        </p:txBody>
      </p:sp>
      <p:sp>
        <p:nvSpPr>
          <p:cNvPr id="11" name="Rectangle 6"/>
          <p:cNvSpPr>
            <a:spLocks noChangeArrowheads="1"/>
          </p:cNvSpPr>
          <p:nvPr/>
        </p:nvSpPr>
        <p:spPr bwMode="gray">
          <a:xfrm>
            <a:off x="85243" y="1345803"/>
            <a:ext cx="2487208" cy="1130698"/>
          </a:xfrm>
          <a:prstGeom prst="rect">
            <a:avLst/>
          </a:prstGeom>
          <a:noFill/>
          <a:ln w="9525">
            <a:solidFill>
              <a:schemeClr val="bg1">
                <a:lumMod val="65000"/>
              </a:schemeClr>
            </a:solidFill>
            <a:miter lim="800000"/>
            <a:headEnd/>
            <a:tailEnd/>
          </a:ln>
        </p:spPr>
        <p:txBody>
          <a:bodyPr lIns="0" rIns="0"/>
          <a:lstStyle/>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Güvenilirlik</a:t>
            </a:r>
            <a:r>
              <a:rPr lang="tr-TR" sz="1600" i="1" noProof="1">
                <a:solidFill>
                  <a:srgbClr val="000000"/>
                </a:solidFill>
                <a:latin typeface="Calibri" pitchFamily="34" charset="0"/>
                <a:cs typeface="Calibri" pitchFamily="34" charset="0"/>
              </a:rPr>
              <a:t>, </a:t>
            </a:r>
            <a:endParaRPr lang="tr-TR" sz="1600" i="1" noProof="1" smtClean="0">
              <a:solidFill>
                <a:srgbClr val="000000"/>
              </a:solidFill>
              <a:latin typeface="Calibri" pitchFamily="34" charset="0"/>
              <a:cs typeface="Calibri" pitchFamily="34" charset="0"/>
            </a:endParaRP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Uygunluk</a:t>
            </a:r>
            <a:r>
              <a:rPr lang="tr-TR" sz="1600" i="1" noProof="1">
                <a:solidFill>
                  <a:srgbClr val="000000"/>
                </a:solidFill>
                <a:latin typeface="Calibri" pitchFamily="34" charset="0"/>
                <a:cs typeface="Calibri" pitchFamily="34" charset="0"/>
              </a:rPr>
              <a:t>, </a:t>
            </a:r>
            <a:endParaRPr lang="tr-TR" sz="1600" i="1" noProof="1" smtClean="0">
              <a:solidFill>
                <a:srgbClr val="000000"/>
              </a:solidFill>
              <a:latin typeface="Calibri" pitchFamily="34" charset="0"/>
              <a:cs typeface="Calibri" pitchFamily="34" charset="0"/>
            </a:endParaRP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Ulaşılabilirlik</a:t>
            </a:r>
            <a:r>
              <a:rPr lang="tr-TR" sz="1600" i="1" noProof="1">
                <a:solidFill>
                  <a:srgbClr val="000000"/>
                </a:solidFill>
                <a:latin typeface="Calibri" pitchFamily="34" charset="0"/>
                <a:cs typeface="Calibri" pitchFamily="34" charset="0"/>
              </a:rPr>
              <a:t>, </a:t>
            </a:r>
            <a:endParaRPr lang="tr-TR" sz="1600" i="1" noProof="1" smtClean="0">
              <a:solidFill>
                <a:srgbClr val="000000"/>
              </a:solidFill>
              <a:latin typeface="Calibri" pitchFamily="34" charset="0"/>
              <a:cs typeface="Calibri" pitchFamily="34" charset="0"/>
            </a:endParaRP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Bakım </a:t>
            </a:r>
            <a:r>
              <a:rPr lang="tr-TR" sz="1600" i="1" noProof="1">
                <a:solidFill>
                  <a:srgbClr val="000000"/>
                </a:solidFill>
                <a:latin typeface="Calibri" pitchFamily="34" charset="0"/>
                <a:cs typeface="Calibri" pitchFamily="34" charset="0"/>
              </a:rPr>
              <a:t>ve onarım </a:t>
            </a:r>
            <a:r>
              <a:rPr lang="tr-TR" sz="1600" i="1" noProof="1" smtClean="0">
                <a:solidFill>
                  <a:srgbClr val="000000"/>
                </a:solidFill>
                <a:latin typeface="Calibri" pitchFamily="34" charset="0"/>
                <a:cs typeface="Calibri" pitchFamily="34" charset="0"/>
              </a:rPr>
              <a:t>sorunları</a:t>
            </a:r>
            <a:endParaRPr lang="tr-TR" sz="1600" i="1" noProof="1">
              <a:solidFill>
                <a:srgbClr val="000000"/>
              </a:solidFill>
              <a:latin typeface="Calibri" pitchFamily="34" charset="0"/>
              <a:cs typeface="Calibri" pitchFamily="34" charset="0"/>
            </a:endParaRPr>
          </a:p>
        </p:txBody>
      </p:sp>
      <p:sp>
        <p:nvSpPr>
          <p:cNvPr id="12" name="Rectangle 7"/>
          <p:cNvSpPr>
            <a:spLocks noChangeArrowheads="1"/>
          </p:cNvSpPr>
          <p:nvPr/>
        </p:nvSpPr>
        <p:spPr bwMode="gray">
          <a:xfrm>
            <a:off x="47143" y="4917493"/>
            <a:ext cx="2572232" cy="1849953"/>
          </a:xfrm>
          <a:prstGeom prst="rect">
            <a:avLst/>
          </a:prstGeom>
          <a:noFill/>
          <a:ln w="9525">
            <a:solidFill>
              <a:schemeClr val="bg1">
                <a:lumMod val="65000"/>
              </a:schemeClr>
            </a:solidFill>
            <a:miter lim="800000"/>
            <a:headEnd/>
            <a:tailEnd/>
          </a:ln>
        </p:spPr>
        <p:txBody>
          <a:bodyPr lIns="0" rIns="0"/>
          <a:lstStyle/>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Belirsizlik (geri </a:t>
            </a:r>
            <a:r>
              <a:rPr lang="tr-TR" sz="1600" i="1" noProof="1">
                <a:solidFill>
                  <a:srgbClr val="000000"/>
                </a:solidFill>
                <a:latin typeface="Calibri" pitchFamily="34" charset="0"/>
                <a:cs typeface="Calibri" pitchFamily="34" charset="0"/>
              </a:rPr>
              <a:t>bildirim yok)</a:t>
            </a:r>
          </a:p>
          <a:p>
            <a:pPr marL="144000" indent="-108000" eaLnBrk="0" hangingPunct="0">
              <a:spcBef>
                <a:spcPts val="0"/>
              </a:spcBef>
              <a:buFont typeface="Arial" pitchFamily="34" charset="0"/>
              <a:buChar char="•"/>
            </a:pPr>
            <a:r>
              <a:rPr lang="tr-TR" sz="1600" i="1" noProof="1" smtClean="0">
                <a:solidFill>
                  <a:srgbClr val="000000"/>
                </a:solidFill>
                <a:latin typeface="Calibri" pitchFamily="34" charset="0"/>
                <a:cs typeface="Calibri" pitchFamily="34" charset="0"/>
              </a:rPr>
              <a:t>Yarı </a:t>
            </a:r>
            <a:r>
              <a:rPr lang="tr-TR" sz="1600" i="1" noProof="1">
                <a:solidFill>
                  <a:srgbClr val="000000"/>
                </a:solidFill>
                <a:latin typeface="Calibri" pitchFamily="34" charset="0"/>
                <a:cs typeface="Calibri" pitchFamily="34" charset="0"/>
              </a:rPr>
              <a:t>vasıflı-vasıfsız çalışma</a:t>
            </a:r>
          </a:p>
          <a:p>
            <a:pPr marL="36000" algn="ctr" eaLnBrk="0" hangingPunct="0">
              <a:spcBef>
                <a:spcPts val="0"/>
              </a:spcBef>
            </a:pPr>
            <a:r>
              <a:rPr lang="tr-TR" sz="1400" i="1" noProof="1">
                <a:solidFill>
                  <a:srgbClr val="000000"/>
                </a:solidFill>
                <a:latin typeface="Calibri" pitchFamily="34" charset="0"/>
                <a:cs typeface="Calibri" pitchFamily="34" charset="0"/>
              </a:rPr>
              <a:t>«İşin değersiz olması, vasıfların </a:t>
            </a:r>
            <a:r>
              <a:rPr lang="tr-TR" sz="1400" i="1" noProof="1" smtClean="0">
                <a:solidFill>
                  <a:srgbClr val="000000"/>
                </a:solidFill>
                <a:latin typeface="Calibri" pitchFamily="34" charset="0"/>
                <a:cs typeface="Calibri" pitchFamily="34" charset="0"/>
              </a:rPr>
              <a:t>kullanılmaması</a:t>
            </a:r>
            <a:r>
              <a:rPr lang="tr-TR" sz="1400" i="1" noProof="1">
                <a:solidFill>
                  <a:srgbClr val="000000"/>
                </a:solidFill>
                <a:latin typeface="Calibri" pitchFamily="34" charset="0"/>
                <a:cs typeface="Calibri" pitchFamily="34" charset="0"/>
              </a:rPr>
              <a:t>, görev çeşitliliğinin olmaması, tekrarlayıcı iş, belirsizlik, öğrenme fırsatı bulamama ve yetersiz kaynaklar </a:t>
            </a:r>
            <a:r>
              <a:rPr lang="tr-TR" sz="1400" i="1" noProof="1" smtClean="0">
                <a:solidFill>
                  <a:srgbClr val="000000"/>
                </a:solidFill>
                <a:latin typeface="Calibri" pitchFamily="34" charset="0"/>
                <a:cs typeface="Calibri" pitchFamily="34" charset="0"/>
              </a:rPr>
              <a:t>kronik stres </a:t>
            </a:r>
            <a:r>
              <a:rPr lang="tr-TR" sz="1400" i="1" noProof="1">
                <a:solidFill>
                  <a:srgbClr val="000000"/>
                </a:solidFill>
                <a:latin typeface="Calibri" pitchFamily="34" charset="0"/>
                <a:cs typeface="Calibri" pitchFamily="34" charset="0"/>
              </a:rPr>
              <a:t>nedenidir»</a:t>
            </a:r>
          </a:p>
        </p:txBody>
      </p:sp>
      <p:sp>
        <p:nvSpPr>
          <p:cNvPr id="13" name="Freeform 9"/>
          <p:cNvSpPr>
            <a:spLocks/>
          </p:cNvSpPr>
          <p:nvPr/>
        </p:nvSpPr>
        <p:spPr bwMode="gray">
          <a:xfrm>
            <a:off x="2301630" y="3745743"/>
            <a:ext cx="2076450" cy="2079625"/>
          </a:xfrm>
          <a:custGeom>
            <a:avLst/>
            <a:gdLst/>
            <a:ahLst/>
            <a:cxnLst>
              <a:cxn ang="0">
                <a:pos x="193" y="165"/>
              </a:cxn>
              <a:cxn ang="0">
                <a:pos x="94" y="0"/>
              </a:cxn>
              <a:cxn ang="0">
                <a:pos x="0" y="0"/>
              </a:cxn>
              <a:cxn ang="0">
                <a:pos x="285" y="286"/>
              </a:cxn>
              <a:cxn ang="0">
                <a:pos x="285" y="192"/>
              </a:cxn>
              <a:cxn ang="0">
                <a:pos x="193" y="165"/>
              </a:cxn>
            </a:cxnLst>
            <a:rect l="0" t="0" r="r" b="b"/>
            <a:pathLst>
              <a:path w="285" h="286">
                <a:moveTo>
                  <a:pt x="193" y="165"/>
                </a:moveTo>
                <a:cubicBezTo>
                  <a:pt x="132" y="130"/>
                  <a:pt x="97" y="66"/>
                  <a:pt x="94" y="0"/>
                </a:cubicBezTo>
                <a:cubicBezTo>
                  <a:pt x="0" y="0"/>
                  <a:pt x="0" y="0"/>
                  <a:pt x="0" y="0"/>
                </a:cubicBezTo>
                <a:cubicBezTo>
                  <a:pt x="3" y="156"/>
                  <a:pt x="129" y="282"/>
                  <a:pt x="285" y="286"/>
                </a:cubicBezTo>
                <a:cubicBezTo>
                  <a:pt x="285" y="192"/>
                  <a:pt x="285" y="192"/>
                  <a:pt x="285" y="192"/>
                </a:cubicBezTo>
                <a:cubicBezTo>
                  <a:pt x="254" y="190"/>
                  <a:pt x="222" y="182"/>
                  <a:pt x="193" y="165"/>
                </a:cubicBezTo>
                <a:close/>
              </a:path>
            </a:pathLst>
          </a:custGeom>
          <a:solidFill>
            <a:schemeClr val="bg2">
              <a:lumMod val="75000"/>
            </a:schemeClr>
          </a:soli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defRPr/>
            </a:pPr>
            <a:endParaRPr lang="fi-FI">
              <a:solidFill>
                <a:srgbClr val="000000"/>
              </a:solidFill>
              <a:cs typeface="Arial"/>
            </a:endParaRPr>
          </a:p>
        </p:txBody>
      </p:sp>
      <p:sp>
        <p:nvSpPr>
          <p:cNvPr id="14" name="Freeform 10"/>
          <p:cNvSpPr>
            <a:spLocks/>
          </p:cNvSpPr>
          <p:nvPr/>
        </p:nvSpPr>
        <p:spPr bwMode="gray">
          <a:xfrm>
            <a:off x="2301630" y="1567693"/>
            <a:ext cx="2076450" cy="2073275"/>
          </a:xfrm>
          <a:custGeom>
            <a:avLst/>
            <a:gdLst/>
            <a:ahLst/>
            <a:cxnLst>
              <a:cxn ang="0">
                <a:pos x="121" y="193"/>
              </a:cxn>
              <a:cxn ang="0">
                <a:pos x="285" y="94"/>
              </a:cxn>
              <a:cxn ang="0">
                <a:pos x="285" y="0"/>
              </a:cxn>
              <a:cxn ang="0">
                <a:pos x="0" y="285"/>
              </a:cxn>
              <a:cxn ang="0">
                <a:pos x="94" y="285"/>
              </a:cxn>
              <a:cxn ang="0">
                <a:pos x="121" y="193"/>
              </a:cxn>
            </a:cxnLst>
            <a:rect l="0" t="0" r="r" b="b"/>
            <a:pathLst>
              <a:path w="285" h="285">
                <a:moveTo>
                  <a:pt x="121" y="193"/>
                </a:moveTo>
                <a:cubicBezTo>
                  <a:pt x="156" y="132"/>
                  <a:pt x="219" y="96"/>
                  <a:pt x="285" y="94"/>
                </a:cubicBezTo>
                <a:cubicBezTo>
                  <a:pt x="285" y="0"/>
                  <a:pt x="285" y="0"/>
                  <a:pt x="285" y="0"/>
                </a:cubicBezTo>
                <a:cubicBezTo>
                  <a:pt x="129" y="3"/>
                  <a:pt x="4" y="129"/>
                  <a:pt x="0" y="285"/>
                </a:cubicBezTo>
                <a:cubicBezTo>
                  <a:pt x="94" y="285"/>
                  <a:pt x="94" y="285"/>
                  <a:pt x="94" y="285"/>
                </a:cubicBezTo>
                <a:cubicBezTo>
                  <a:pt x="95" y="253"/>
                  <a:pt x="104" y="222"/>
                  <a:pt x="121" y="193"/>
                </a:cubicBezTo>
                <a:close/>
              </a:path>
            </a:pathLst>
          </a:custGeom>
          <a:solidFill>
            <a:srgbClr val="0070C0"/>
          </a:soli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defRPr/>
            </a:pPr>
            <a:endParaRPr lang="fi-FI">
              <a:solidFill>
                <a:srgbClr val="000000"/>
              </a:solidFill>
              <a:cs typeface="Arial"/>
            </a:endParaRPr>
          </a:p>
        </p:txBody>
      </p:sp>
      <p:sp>
        <p:nvSpPr>
          <p:cNvPr id="15" name="Freeform 11"/>
          <p:cNvSpPr>
            <a:spLocks/>
          </p:cNvSpPr>
          <p:nvPr/>
        </p:nvSpPr>
        <p:spPr bwMode="gray">
          <a:xfrm>
            <a:off x="4486030" y="1567693"/>
            <a:ext cx="2073275" cy="2073275"/>
          </a:xfrm>
          <a:custGeom>
            <a:avLst/>
            <a:gdLst/>
            <a:ahLst/>
            <a:cxnLst>
              <a:cxn ang="0">
                <a:pos x="92" y="120"/>
              </a:cxn>
              <a:cxn ang="0">
                <a:pos x="191" y="285"/>
              </a:cxn>
              <a:cxn ang="0">
                <a:pos x="285" y="285"/>
              </a:cxn>
              <a:cxn ang="0">
                <a:pos x="0" y="0"/>
              </a:cxn>
              <a:cxn ang="0">
                <a:pos x="0" y="94"/>
              </a:cxn>
              <a:cxn ang="0">
                <a:pos x="92" y="120"/>
              </a:cxn>
            </a:cxnLst>
            <a:rect l="0" t="0" r="r" b="b"/>
            <a:pathLst>
              <a:path w="285" h="285">
                <a:moveTo>
                  <a:pt x="92" y="120"/>
                </a:moveTo>
                <a:cubicBezTo>
                  <a:pt x="153" y="156"/>
                  <a:pt x="188" y="219"/>
                  <a:pt x="191" y="285"/>
                </a:cubicBezTo>
                <a:cubicBezTo>
                  <a:pt x="285" y="285"/>
                  <a:pt x="285" y="285"/>
                  <a:pt x="285" y="285"/>
                </a:cubicBezTo>
                <a:cubicBezTo>
                  <a:pt x="281" y="129"/>
                  <a:pt x="156" y="3"/>
                  <a:pt x="0" y="0"/>
                </a:cubicBezTo>
                <a:cubicBezTo>
                  <a:pt x="0" y="94"/>
                  <a:pt x="0" y="94"/>
                  <a:pt x="0" y="94"/>
                </a:cubicBezTo>
                <a:cubicBezTo>
                  <a:pt x="31" y="95"/>
                  <a:pt x="63" y="104"/>
                  <a:pt x="92" y="120"/>
                </a:cubicBezTo>
                <a:close/>
              </a:path>
            </a:pathLst>
          </a:custGeom>
          <a:solidFill>
            <a:schemeClr val="bg2">
              <a:lumMod val="75000"/>
            </a:schemeClr>
          </a:soli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defRPr/>
            </a:pPr>
            <a:endParaRPr lang="fi-FI">
              <a:solidFill>
                <a:srgbClr val="000000"/>
              </a:solidFill>
              <a:cs typeface="Arial"/>
            </a:endParaRPr>
          </a:p>
        </p:txBody>
      </p:sp>
      <p:sp>
        <p:nvSpPr>
          <p:cNvPr id="16" name="Freeform 12"/>
          <p:cNvSpPr>
            <a:spLocks/>
          </p:cNvSpPr>
          <p:nvPr/>
        </p:nvSpPr>
        <p:spPr bwMode="gray">
          <a:xfrm>
            <a:off x="4486030" y="3745743"/>
            <a:ext cx="2073275" cy="2079625"/>
          </a:xfrm>
          <a:custGeom>
            <a:avLst/>
            <a:gdLst/>
            <a:ahLst/>
            <a:cxnLst>
              <a:cxn ang="0">
                <a:pos x="164" y="92"/>
              </a:cxn>
              <a:cxn ang="0">
                <a:pos x="0" y="191"/>
              </a:cxn>
              <a:cxn ang="0">
                <a:pos x="0" y="286"/>
              </a:cxn>
              <a:cxn ang="0">
                <a:pos x="285" y="0"/>
              </a:cxn>
              <a:cxn ang="0">
                <a:pos x="191" y="0"/>
              </a:cxn>
              <a:cxn ang="0">
                <a:pos x="164" y="92"/>
              </a:cxn>
            </a:cxnLst>
            <a:rect l="0" t="0" r="r" b="b"/>
            <a:pathLst>
              <a:path w="285" h="286">
                <a:moveTo>
                  <a:pt x="164" y="92"/>
                </a:moveTo>
                <a:cubicBezTo>
                  <a:pt x="129" y="154"/>
                  <a:pt x="66" y="189"/>
                  <a:pt x="0" y="191"/>
                </a:cubicBezTo>
                <a:cubicBezTo>
                  <a:pt x="0" y="286"/>
                  <a:pt x="0" y="286"/>
                  <a:pt x="0" y="286"/>
                </a:cubicBezTo>
                <a:cubicBezTo>
                  <a:pt x="156" y="282"/>
                  <a:pt x="282" y="156"/>
                  <a:pt x="285" y="0"/>
                </a:cubicBezTo>
                <a:cubicBezTo>
                  <a:pt x="191" y="0"/>
                  <a:pt x="191" y="0"/>
                  <a:pt x="191" y="0"/>
                </a:cubicBezTo>
                <a:cubicBezTo>
                  <a:pt x="190" y="32"/>
                  <a:pt x="181" y="63"/>
                  <a:pt x="164" y="92"/>
                </a:cubicBezTo>
                <a:close/>
              </a:path>
            </a:pathLst>
          </a:custGeom>
          <a:solidFill>
            <a:srgbClr val="0070C0"/>
          </a:solidFill>
          <a:ln w="19050">
            <a:noFill/>
            <a:miter lim="800000"/>
            <a:headEnd/>
            <a:tailEnd/>
          </a:ln>
          <a:effectLst>
            <a:outerShdw blurRad="190500" dist="228600" dir="2700000" algn="ctr">
              <a:srgbClr val="000000">
                <a:alpha val="30000"/>
              </a:srgbClr>
            </a:outerShdw>
          </a:effectLst>
          <a:scene3d>
            <a:camera prst="orthographicFront">
              <a:rot lat="0" lon="0" rev="0"/>
            </a:camera>
            <a:lightRig rig="glow" dir="t">
              <a:rot lat="0" lon="0" rev="4800000"/>
            </a:lightRig>
          </a:scene3d>
          <a:sp3d prstMaterial="matte">
            <a:bevelT w="127000" h="63500"/>
          </a:sp3d>
        </p:spPr>
        <p:txBody>
          <a:bodyPr wrap="none" anchor="ctr"/>
          <a:lstStyle/>
          <a:p>
            <a:pPr>
              <a:defRPr/>
            </a:pPr>
            <a:endParaRPr lang="fi-FI">
              <a:solidFill>
                <a:srgbClr val="000000"/>
              </a:solidFill>
              <a:cs typeface="Arial"/>
            </a:endParaRPr>
          </a:p>
        </p:txBody>
      </p:sp>
      <p:sp>
        <p:nvSpPr>
          <p:cNvPr id="17" name="WordArt 18"/>
          <p:cNvSpPr>
            <a:spLocks noChangeArrowheads="1" noChangeShapeType="1" noTextEdit="1"/>
          </p:cNvSpPr>
          <p:nvPr/>
        </p:nvSpPr>
        <p:spPr bwMode="gray">
          <a:xfrm rot="18949315">
            <a:off x="2667000" y="2217738"/>
            <a:ext cx="2076450" cy="1276350"/>
          </a:xfrm>
          <a:prstGeom prst="rect">
            <a:avLst/>
          </a:prstGeom>
        </p:spPr>
        <p:txBody>
          <a:bodyPr spcFirstLastPara="1" wrap="none" fromWordArt="1">
            <a:prstTxWarp prst="textArchUp">
              <a:avLst>
                <a:gd name="adj" fmla="val 12753700"/>
              </a:avLst>
            </a:prstTxWarp>
          </a:bodyPr>
          <a:lstStyle/>
          <a:p>
            <a:pPr algn="ctr"/>
            <a:r>
              <a:rPr lang="tr-TR" sz="3600" kern="10" dirty="0" smtClean="0">
                <a:ln w="9525">
                  <a:noFill/>
                  <a:round/>
                  <a:headEnd/>
                  <a:tailEnd/>
                </a:ln>
                <a:solidFill>
                  <a:srgbClr val="FFFFFF"/>
                </a:solidFill>
                <a:latin typeface="Calibri" pitchFamily="34" charset="0"/>
                <a:cs typeface="Calibri" pitchFamily="34" charset="0"/>
              </a:rPr>
              <a:t>İş Çevresi-</a:t>
            </a:r>
            <a:r>
              <a:rPr lang="tr-TR" sz="3600" kern="10" dirty="0" err="1" smtClean="0">
                <a:ln w="9525">
                  <a:noFill/>
                  <a:round/>
                  <a:headEnd/>
                  <a:tailEnd/>
                </a:ln>
                <a:solidFill>
                  <a:srgbClr val="FFFFFF"/>
                </a:solidFill>
                <a:latin typeface="Calibri" pitchFamily="34" charset="0"/>
                <a:cs typeface="Calibri" pitchFamily="34" charset="0"/>
              </a:rPr>
              <a:t>Tech</a:t>
            </a:r>
            <a:endParaRPr lang="tr-TR" sz="3600" kern="10" dirty="0">
              <a:ln w="9525">
                <a:noFill/>
                <a:round/>
                <a:headEnd/>
                <a:tailEnd/>
              </a:ln>
              <a:solidFill>
                <a:srgbClr val="FFFFFF"/>
              </a:solidFill>
              <a:latin typeface="Calibri" pitchFamily="34" charset="0"/>
              <a:cs typeface="Calibri" pitchFamily="34" charset="0"/>
            </a:endParaRPr>
          </a:p>
        </p:txBody>
      </p:sp>
      <p:sp>
        <p:nvSpPr>
          <p:cNvPr id="18" name="WordArt 19"/>
          <p:cNvSpPr>
            <a:spLocks noChangeArrowheads="1" noChangeShapeType="1" noTextEdit="1"/>
          </p:cNvSpPr>
          <p:nvPr/>
        </p:nvSpPr>
        <p:spPr bwMode="gray">
          <a:xfrm rot="7894123" flipH="1" flipV="1">
            <a:off x="4332288" y="4060825"/>
            <a:ext cx="2051050" cy="1038225"/>
          </a:xfrm>
          <a:prstGeom prst="rect">
            <a:avLst/>
          </a:prstGeom>
        </p:spPr>
        <p:txBody>
          <a:bodyPr spcFirstLastPara="1" wrap="none" fromWordArt="1">
            <a:prstTxWarp prst="textArchDown">
              <a:avLst>
                <a:gd name="adj" fmla="val 1650898"/>
              </a:avLst>
            </a:prstTxWarp>
          </a:bodyPr>
          <a:lstStyle/>
          <a:p>
            <a:pPr algn="ctr"/>
            <a:r>
              <a:rPr lang="tr-TR" sz="2800" kern="10" dirty="0" smtClean="0">
                <a:ln w="9525">
                  <a:noFill/>
                  <a:round/>
                  <a:headEnd/>
                  <a:tailEnd/>
                </a:ln>
                <a:solidFill>
                  <a:srgbClr val="FFFFFF"/>
                </a:solidFill>
                <a:latin typeface="Calibri" pitchFamily="34" charset="0"/>
                <a:cs typeface="Calibri" pitchFamily="34" charset="0"/>
              </a:rPr>
              <a:t>Çalışma Saatleri</a:t>
            </a:r>
            <a:endParaRPr lang="tr-TR" sz="2800" kern="10" dirty="0">
              <a:ln w="9525">
                <a:noFill/>
                <a:round/>
                <a:headEnd/>
                <a:tailEnd/>
              </a:ln>
              <a:solidFill>
                <a:srgbClr val="FFFFFF"/>
              </a:solidFill>
              <a:latin typeface="Calibri" pitchFamily="34" charset="0"/>
              <a:cs typeface="Calibri" pitchFamily="34" charset="0"/>
            </a:endParaRPr>
          </a:p>
        </p:txBody>
      </p:sp>
      <p:sp>
        <p:nvSpPr>
          <p:cNvPr id="19" name="WordArt 20"/>
          <p:cNvSpPr>
            <a:spLocks noChangeArrowheads="1" noChangeShapeType="1" noTextEdit="1"/>
          </p:cNvSpPr>
          <p:nvPr/>
        </p:nvSpPr>
        <p:spPr bwMode="gray">
          <a:xfrm rot="13524425" flipH="1" flipV="1">
            <a:off x="2493170" y="4047331"/>
            <a:ext cx="2049462" cy="1038225"/>
          </a:xfrm>
          <a:prstGeom prst="rect">
            <a:avLst/>
          </a:prstGeom>
        </p:spPr>
        <p:txBody>
          <a:bodyPr spcFirstLastPara="1" wrap="none" fromWordArt="1">
            <a:prstTxWarp prst="textArchDown">
              <a:avLst>
                <a:gd name="adj" fmla="val 1651989"/>
              </a:avLst>
            </a:prstTxWarp>
          </a:bodyPr>
          <a:lstStyle/>
          <a:p>
            <a:pPr algn="ctr"/>
            <a:r>
              <a:rPr lang="tr-TR" sz="2800" kern="10" dirty="0" smtClean="0">
                <a:ln w="9525">
                  <a:noFill/>
                  <a:round/>
                  <a:headEnd/>
                  <a:tailEnd/>
                </a:ln>
                <a:solidFill>
                  <a:srgbClr val="FFFFFF"/>
                </a:solidFill>
                <a:latin typeface="Calibri" pitchFamily="34" charset="0"/>
                <a:cs typeface="Calibri" pitchFamily="34" charset="0"/>
              </a:rPr>
              <a:t>Görev Tasarımı</a:t>
            </a:r>
            <a:endParaRPr lang="tr-TR" sz="2800" kern="10" dirty="0">
              <a:ln w="9525">
                <a:noFill/>
                <a:round/>
                <a:headEnd/>
                <a:tailEnd/>
              </a:ln>
              <a:solidFill>
                <a:srgbClr val="FFFFFF"/>
              </a:solidFill>
              <a:latin typeface="Calibri" pitchFamily="34" charset="0"/>
              <a:cs typeface="Calibri" pitchFamily="34" charset="0"/>
            </a:endParaRPr>
          </a:p>
        </p:txBody>
      </p:sp>
      <p:sp>
        <p:nvSpPr>
          <p:cNvPr id="20" name="WordArt 18"/>
          <p:cNvSpPr>
            <a:spLocks noChangeArrowheads="1" noChangeShapeType="1" noTextEdit="1"/>
          </p:cNvSpPr>
          <p:nvPr/>
        </p:nvSpPr>
        <p:spPr bwMode="gray">
          <a:xfrm rot="2749315">
            <a:off x="4168775" y="2290763"/>
            <a:ext cx="2076450" cy="1276350"/>
          </a:xfrm>
          <a:prstGeom prst="rect">
            <a:avLst/>
          </a:prstGeom>
        </p:spPr>
        <p:txBody>
          <a:bodyPr spcFirstLastPara="1" wrap="none" fromWordArt="1">
            <a:prstTxWarp prst="textArchUp">
              <a:avLst>
                <a:gd name="adj" fmla="val 12753700"/>
              </a:avLst>
            </a:prstTxWarp>
          </a:bodyPr>
          <a:lstStyle/>
          <a:p>
            <a:pPr algn="ctr"/>
            <a:r>
              <a:rPr lang="tr-TR" sz="2800" kern="10" dirty="0" smtClean="0">
                <a:ln w="9525">
                  <a:noFill/>
                  <a:round/>
                  <a:headEnd/>
                  <a:tailEnd/>
                </a:ln>
                <a:solidFill>
                  <a:srgbClr val="FFFFFF"/>
                </a:solidFill>
                <a:latin typeface="Calibri" pitchFamily="34" charset="0"/>
                <a:cs typeface="Calibri" pitchFamily="34" charset="0"/>
              </a:rPr>
              <a:t>İş Yükü-İş Hızı</a:t>
            </a:r>
            <a:endParaRPr lang="tr-TR" sz="2800" kern="10" dirty="0">
              <a:ln w="9525">
                <a:noFill/>
                <a:round/>
                <a:headEnd/>
                <a:tailEnd/>
              </a:ln>
              <a:solidFill>
                <a:srgbClr val="FFFFFF"/>
              </a:solidFill>
              <a:latin typeface="Calibri" pitchFamily="34" charset="0"/>
              <a:cs typeface="Calibri" pitchFamily="34" charset="0"/>
            </a:endParaRPr>
          </a:p>
        </p:txBody>
      </p:sp>
      <p:sp>
        <p:nvSpPr>
          <p:cNvPr id="2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İŞİN İÇERİĞİ (Content)</a:t>
            </a:r>
            <a:endParaRPr lang="en-GB"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pic>
        <p:nvPicPr>
          <p:cNvPr id="24" name="Picture 4" descr="D:\DOKTOR\9-ISTUZMAN\1-EĞİTİM KURUMU\1. İstanbuluzman\ZZResim\Meslekler\webmaster.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87945" y="2751789"/>
            <a:ext cx="754550" cy="754550"/>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3" descr="D:\DOKTOR\1-ISTANBULUZMAN\1-EĞİTİM KURUMU\1. İstanbuluzman\2-RESİMLER\Saat-Kadran\clock.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592506" y="3918743"/>
            <a:ext cx="704850" cy="7048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D:\DOKTOR\1-DRUZ\1-EĞİTİM KURUMU\1. İstanbuluzman\2-RESİMLER\Kırtasiye\128 (2).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517901" y="3874068"/>
            <a:ext cx="735461" cy="735461"/>
          </a:xfrm>
          <a:prstGeom prst="rect">
            <a:avLst/>
          </a:prstGeom>
          <a:noFill/>
          <a:extLst>
            <a:ext uri="{909E8E84-426E-40DD-AFC4-6F175D3DCCD1}">
              <a14:hiddenFill xmlns:a14="http://schemas.microsoft.com/office/drawing/2010/main">
                <a:solidFill>
                  <a:srgbClr val="FFFFFF"/>
                </a:solidFill>
              </a14:hiddenFill>
            </a:ext>
          </a:extLst>
        </p:spPr>
      </p:pic>
      <p:pic>
        <p:nvPicPr>
          <p:cNvPr id="1027" name="Picture 3" descr="D:\DOKTOR\1-DRUZ\1-EĞİTİM KURUMU\1. İstanbuluzman\2-RESİMLER\İş Güvenliği\security_unlock.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508693" y="2708488"/>
            <a:ext cx="744669" cy="744669"/>
          </a:xfrm>
          <a:prstGeom prst="rect">
            <a:avLst/>
          </a:prstGeom>
          <a:noFill/>
          <a:extLst>
            <a:ext uri="{909E8E84-426E-40DD-AFC4-6F175D3DCCD1}">
              <a14:hiddenFill xmlns:a14="http://schemas.microsoft.com/office/drawing/2010/main">
                <a:solidFill>
                  <a:srgbClr val="FFFFFF"/>
                </a:solidFill>
              </a14:hiddenFill>
            </a:ext>
          </a:extLst>
        </p:spPr>
      </p:pic>
      <p:cxnSp>
        <p:nvCxnSpPr>
          <p:cNvPr id="29" name="Dirsek Bağlayıcısı 28"/>
          <p:cNvCxnSpPr/>
          <p:nvPr/>
        </p:nvCxnSpPr>
        <p:spPr>
          <a:xfrm>
            <a:off x="1468939" y="2486026"/>
            <a:ext cx="1046956" cy="709954"/>
          </a:xfrm>
          <a:prstGeom prst="bentConnector3">
            <a:avLst>
              <a:gd name="adj1" fmla="val 872"/>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2" name="Dirsek Bağlayıcısı 31"/>
          <p:cNvCxnSpPr>
            <a:stCxn id="12" idx="0"/>
          </p:cNvCxnSpPr>
          <p:nvPr/>
        </p:nvCxnSpPr>
        <p:spPr>
          <a:xfrm rot="5400000" flipH="1" flipV="1">
            <a:off x="1597747" y="4086435"/>
            <a:ext cx="566571" cy="1095547"/>
          </a:xfrm>
          <a:prstGeom prst="bentConnector2">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4" name="Dirsek Bağlayıcısı 33"/>
          <p:cNvCxnSpPr>
            <a:endCxn id="9" idx="2"/>
          </p:cNvCxnSpPr>
          <p:nvPr/>
        </p:nvCxnSpPr>
        <p:spPr>
          <a:xfrm flipV="1">
            <a:off x="6312015" y="2438400"/>
            <a:ext cx="1401383" cy="1043334"/>
          </a:xfrm>
          <a:prstGeom prst="bentConnector2">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cxnSp>
        <p:nvCxnSpPr>
          <p:cNvPr id="38" name="Dirsek Bağlayıcısı 37"/>
          <p:cNvCxnSpPr>
            <a:endCxn id="10" idx="0"/>
          </p:cNvCxnSpPr>
          <p:nvPr/>
        </p:nvCxnSpPr>
        <p:spPr>
          <a:xfrm>
            <a:off x="6160868" y="4585045"/>
            <a:ext cx="1505109" cy="577504"/>
          </a:xfrm>
          <a:prstGeom prst="bentConnector2">
            <a:avLst/>
          </a:prstGeom>
          <a:ln w="15875">
            <a:solidFill>
              <a:schemeClr val="bg1">
                <a:lumMod val="65000"/>
              </a:schemeClr>
            </a:solidFill>
            <a:prstDash val="sysDash"/>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29"/>
                                        </p:tgtEl>
                                        <p:attrNameLst>
                                          <p:attrName>style.visibility</p:attrName>
                                        </p:attrNameLst>
                                      </p:cBhvr>
                                      <p:to>
                                        <p:strVal val="visible"/>
                                      </p:to>
                                    </p:set>
                                    <p:animEffect transition="in" filter="wipe(down)">
                                      <p:cBhvr>
                                        <p:cTn id="12" dur="500"/>
                                        <p:tgtEl>
                                          <p:spTgt spid="29"/>
                                        </p:tgtEl>
                                      </p:cBhvr>
                                    </p:animEffect>
                                  </p:childTnLst>
                                </p:cTn>
                              </p:par>
                            </p:childTnLst>
                          </p:cTn>
                        </p:par>
                        <p:par>
                          <p:cTn id="13" fill="hold">
                            <p:stCondLst>
                              <p:cond delay="500"/>
                            </p:stCondLst>
                            <p:childTnLst>
                              <p:par>
                                <p:cTn id="14" presetID="6" presetClass="entr" presetSubtype="16" fill="hold" grpId="0" nodeType="after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circle(in)">
                                      <p:cBhvr>
                                        <p:cTn id="16" dur="500"/>
                                        <p:tgtEl>
                                          <p:spTgt spid="11"/>
                                        </p:tgtEl>
                                      </p:cBhvr>
                                    </p:animEffect>
                                  </p:childTnLst>
                                </p:cTn>
                              </p:par>
                            </p:childTnLst>
                          </p:cTn>
                        </p:par>
                      </p:childTnLst>
                    </p:cTn>
                  </p:par>
                  <p:par>
                    <p:cTn id="17" fill="hold">
                      <p:stCondLst>
                        <p:cond delay="indefinite"/>
                      </p:stCondLst>
                      <p:childTnLst>
                        <p:par>
                          <p:cTn id="18" fill="hold">
                            <p:stCondLst>
                              <p:cond delay="0"/>
                            </p:stCondLst>
                            <p:childTnLst>
                              <p:par>
                                <p:cTn id="19" presetID="22" presetClass="entr" presetSubtype="4" fill="hold" nodeType="clickEffect">
                                  <p:stCondLst>
                                    <p:cond delay="0"/>
                                  </p:stCondLst>
                                  <p:childTnLst>
                                    <p:set>
                                      <p:cBhvr>
                                        <p:cTn id="20" dur="1" fill="hold">
                                          <p:stCondLst>
                                            <p:cond delay="0"/>
                                          </p:stCondLst>
                                        </p:cTn>
                                        <p:tgtEl>
                                          <p:spTgt spid="32"/>
                                        </p:tgtEl>
                                        <p:attrNameLst>
                                          <p:attrName>style.visibility</p:attrName>
                                        </p:attrNameLst>
                                      </p:cBhvr>
                                      <p:to>
                                        <p:strVal val="visible"/>
                                      </p:to>
                                    </p:set>
                                    <p:animEffect transition="in" filter="wipe(down)">
                                      <p:cBhvr>
                                        <p:cTn id="21" dur="500"/>
                                        <p:tgtEl>
                                          <p:spTgt spid="32"/>
                                        </p:tgtEl>
                                      </p:cBhvr>
                                    </p:animEffect>
                                  </p:childTnLst>
                                </p:cTn>
                              </p:par>
                            </p:childTnLst>
                          </p:cTn>
                        </p:par>
                        <p:par>
                          <p:cTn id="22" fill="hold">
                            <p:stCondLst>
                              <p:cond delay="500"/>
                            </p:stCondLst>
                            <p:childTnLst>
                              <p:par>
                                <p:cTn id="23" presetID="6" presetClass="entr" presetSubtype="16" fill="hold" grpId="0" nodeType="afterEffect">
                                  <p:stCondLst>
                                    <p:cond delay="0"/>
                                  </p:stCondLst>
                                  <p:childTnLst>
                                    <p:set>
                                      <p:cBhvr>
                                        <p:cTn id="24" dur="1" fill="hold">
                                          <p:stCondLst>
                                            <p:cond delay="0"/>
                                          </p:stCondLst>
                                        </p:cTn>
                                        <p:tgtEl>
                                          <p:spTgt spid="12"/>
                                        </p:tgtEl>
                                        <p:attrNameLst>
                                          <p:attrName>style.visibility</p:attrName>
                                        </p:attrNameLst>
                                      </p:cBhvr>
                                      <p:to>
                                        <p:strVal val="visible"/>
                                      </p:to>
                                    </p:set>
                                    <p:animEffect transition="in" filter="circle(in)">
                                      <p:cBhvr>
                                        <p:cTn id="25" dur="500"/>
                                        <p:tgtEl>
                                          <p:spTgt spid="12"/>
                                        </p:tgtEl>
                                      </p:cBhvr>
                                    </p:animEffect>
                                  </p:childTnLst>
                                </p:cTn>
                              </p:par>
                            </p:childTnLst>
                          </p:cTn>
                        </p:par>
                      </p:childTnLst>
                    </p:cTn>
                  </p:par>
                  <p:par>
                    <p:cTn id="26" fill="hold">
                      <p:stCondLst>
                        <p:cond delay="indefinite"/>
                      </p:stCondLst>
                      <p:childTnLst>
                        <p:par>
                          <p:cTn id="27" fill="hold">
                            <p:stCondLst>
                              <p:cond delay="0"/>
                            </p:stCondLst>
                            <p:childTnLst>
                              <p:par>
                                <p:cTn id="28" presetID="22" presetClass="entr" presetSubtype="4" fill="hold" nodeType="clickEffect">
                                  <p:stCondLst>
                                    <p:cond delay="0"/>
                                  </p:stCondLst>
                                  <p:childTnLst>
                                    <p:set>
                                      <p:cBhvr>
                                        <p:cTn id="29" dur="1" fill="hold">
                                          <p:stCondLst>
                                            <p:cond delay="0"/>
                                          </p:stCondLst>
                                        </p:cTn>
                                        <p:tgtEl>
                                          <p:spTgt spid="34"/>
                                        </p:tgtEl>
                                        <p:attrNameLst>
                                          <p:attrName>style.visibility</p:attrName>
                                        </p:attrNameLst>
                                      </p:cBhvr>
                                      <p:to>
                                        <p:strVal val="visible"/>
                                      </p:to>
                                    </p:set>
                                    <p:animEffect transition="in" filter="wipe(down)">
                                      <p:cBhvr>
                                        <p:cTn id="30" dur="500"/>
                                        <p:tgtEl>
                                          <p:spTgt spid="34"/>
                                        </p:tgtEl>
                                      </p:cBhvr>
                                    </p:animEffect>
                                  </p:childTnLst>
                                </p:cTn>
                              </p:par>
                            </p:childTnLst>
                          </p:cTn>
                        </p:par>
                        <p:par>
                          <p:cTn id="31" fill="hold">
                            <p:stCondLst>
                              <p:cond delay="500"/>
                            </p:stCondLst>
                            <p:childTnLst>
                              <p:par>
                                <p:cTn id="32" presetID="6" presetClass="entr" presetSubtype="16"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Effect transition="in" filter="circle(in)">
                                      <p:cBhvr>
                                        <p:cTn id="34" dur="500"/>
                                        <p:tgtEl>
                                          <p:spTgt spid="9"/>
                                        </p:tgtEl>
                                      </p:cBhvr>
                                    </p:animEffect>
                                  </p:childTnLst>
                                </p:cTn>
                              </p:par>
                            </p:childTnLst>
                          </p:cTn>
                        </p:par>
                      </p:childTnLst>
                    </p:cTn>
                  </p:par>
                  <p:par>
                    <p:cTn id="35" fill="hold">
                      <p:stCondLst>
                        <p:cond delay="indefinite"/>
                      </p:stCondLst>
                      <p:childTnLst>
                        <p:par>
                          <p:cTn id="36" fill="hold">
                            <p:stCondLst>
                              <p:cond delay="0"/>
                            </p:stCondLst>
                            <p:childTnLst>
                              <p:par>
                                <p:cTn id="37" presetID="22" presetClass="entr" presetSubtype="4" fill="hold" nodeType="clickEffect">
                                  <p:stCondLst>
                                    <p:cond delay="0"/>
                                  </p:stCondLst>
                                  <p:childTnLst>
                                    <p:set>
                                      <p:cBhvr>
                                        <p:cTn id="38" dur="1" fill="hold">
                                          <p:stCondLst>
                                            <p:cond delay="0"/>
                                          </p:stCondLst>
                                        </p:cTn>
                                        <p:tgtEl>
                                          <p:spTgt spid="38"/>
                                        </p:tgtEl>
                                        <p:attrNameLst>
                                          <p:attrName>style.visibility</p:attrName>
                                        </p:attrNameLst>
                                      </p:cBhvr>
                                      <p:to>
                                        <p:strVal val="visible"/>
                                      </p:to>
                                    </p:set>
                                    <p:animEffect transition="in" filter="wipe(down)">
                                      <p:cBhvr>
                                        <p:cTn id="39" dur="500"/>
                                        <p:tgtEl>
                                          <p:spTgt spid="38"/>
                                        </p:tgtEl>
                                      </p:cBhvr>
                                    </p:animEffect>
                                  </p:childTnLst>
                                </p:cTn>
                              </p:par>
                            </p:childTnLst>
                          </p:cTn>
                        </p:par>
                        <p:par>
                          <p:cTn id="40" fill="hold">
                            <p:stCondLst>
                              <p:cond delay="500"/>
                            </p:stCondLst>
                            <p:childTnLst>
                              <p:par>
                                <p:cTn id="41" presetID="6" presetClass="entr" presetSubtype="16" fill="hold" grpId="0" nodeType="afterEffect">
                                  <p:stCondLst>
                                    <p:cond delay="0"/>
                                  </p:stCondLst>
                                  <p:childTnLst>
                                    <p:set>
                                      <p:cBhvr>
                                        <p:cTn id="42" dur="1" fill="hold">
                                          <p:stCondLst>
                                            <p:cond delay="0"/>
                                          </p:stCondLst>
                                        </p:cTn>
                                        <p:tgtEl>
                                          <p:spTgt spid="10"/>
                                        </p:tgtEl>
                                        <p:attrNameLst>
                                          <p:attrName>style.visibility</p:attrName>
                                        </p:attrNameLst>
                                      </p:cBhvr>
                                      <p:to>
                                        <p:strVal val="visible"/>
                                      </p:to>
                                    </p:set>
                                    <p:animEffect transition="in" filter="circle(in)">
                                      <p:cBhvr>
                                        <p:cTn id="43"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9" grpId="0" animBg="1"/>
      <p:bldP spid="10" grpId="0" animBg="1"/>
      <p:bldP spid="11" grpId="0" animBg="1"/>
      <p:bldP spid="12"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55" name="Picture 9"/>
          <p:cNvPicPr>
            <a:picLocks noChangeAspect="1" noChangeArrowheads="1"/>
          </p:cNvPicPr>
          <p:nvPr/>
        </p:nvPicPr>
        <p:blipFill>
          <a:blip r:embed="rId3" cstate="print"/>
          <a:srcRect/>
          <a:stretch>
            <a:fillRect/>
          </a:stretch>
        </p:blipFill>
        <p:spPr bwMode="auto">
          <a:xfrm>
            <a:off x="2536825" y="5595938"/>
            <a:ext cx="4070350" cy="339725"/>
          </a:xfrm>
          <a:prstGeom prst="rect">
            <a:avLst/>
          </a:prstGeom>
          <a:noFill/>
          <a:ln w="9525">
            <a:noFill/>
            <a:miter lim="800000"/>
            <a:headEnd/>
            <a:tailEnd/>
          </a:ln>
        </p:spPr>
      </p:pic>
      <p:sp>
        <p:nvSpPr>
          <p:cNvPr id="56" name="Freeform 12"/>
          <p:cNvSpPr>
            <a:spLocks/>
          </p:cNvSpPr>
          <p:nvPr/>
        </p:nvSpPr>
        <p:spPr bwMode="auto">
          <a:xfrm>
            <a:off x="2584017" y="1652274"/>
            <a:ext cx="3981840" cy="4104225"/>
          </a:xfrm>
          <a:custGeom>
            <a:avLst/>
            <a:gdLst>
              <a:gd name="T0" fmla="*/ 918 w 2296"/>
              <a:gd name="T1" fmla="*/ 0 h 2387"/>
              <a:gd name="T2" fmla="*/ 1378 w 2296"/>
              <a:gd name="T3" fmla="*/ 0 h 2387"/>
              <a:gd name="T4" fmla="*/ 2064 w 2296"/>
              <a:gd name="T5" fmla="*/ 400 h 2387"/>
              <a:gd name="T6" fmla="*/ 2294 w 2296"/>
              <a:gd name="T7" fmla="*/ 800 h 2387"/>
              <a:gd name="T8" fmla="*/ 2296 w 2296"/>
              <a:gd name="T9" fmla="*/ 1594 h 2387"/>
              <a:gd name="T10" fmla="*/ 2067 w 2296"/>
              <a:gd name="T11" fmla="*/ 1984 h 2387"/>
              <a:gd name="T12" fmla="*/ 1382 w 2296"/>
              <a:gd name="T13" fmla="*/ 2387 h 2387"/>
              <a:gd name="T14" fmla="*/ 916 w 2296"/>
              <a:gd name="T15" fmla="*/ 2387 h 2387"/>
              <a:gd name="T16" fmla="*/ 229 w 2296"/>
              <a:gd name="T17" fmla="*/ 1987 h 2387"/>
              <a:gd name="T18" fmla="*/ 0 w 2296"/>
              <a:gd name="T19" fmla="*/ 1590 h 2387"/>
              <a:gd name="T20" fmla="*/ 4 w 2296"/>
              <a:gd name="T21" fmla="*/ 796 h 2387"/>
              <a:gd name="T22" fmla="*/ 227 w 2296"/>
              <a:gd name="T23" fmla="*/ 400 h 2387"/>
              <a:gd name="T24" fmla="*/ 918 w 2296"/>
              <a:gd name="T25" fmla="*/ 0 h 23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96"/>
              <a:gd name="T40" fmla="*/ 0 h 2387"/>
              <a:gd name="T41" fmla="*/ 2296 w 2296"/>
              <a:gd name="T42" fmla="*/ 2387 h 23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96" h="2387">
                <a:moveTo>
                  <a:pt x="918" y="0"/>
                </a:moveTo>
                <a:lnTo>
                  <a:pt x="1378" y="0"/>
                </a:lnTo>
                <a:lnTo>
                  <a:pt x="2064" y="400"/>
                </a:lnTo>
                <a:lnTo>
                  <a:pt x="2294" y="800"/>
                </a:lnTo>
                <a:lnTo>
                  <a:pt x="2296" y="1594"/>
                </a:lnTo>
                <a:lnTo>
                  <a:pt x="2067" y="1984"/>
                </a:lnTo>
                <a:lnTo>
                  <a:pt x="1382" y="2387"/>
                </a:lnTo>
                <a:lnTo>
                  <a:pt x="916" y="2387"/>
                </a:lnTo>
                <a:lnTo>
                  <a:pt x="229" y="1987"/>
                </a:lnTo>
                <a:lnTo>
                  <a:pt x="0" y="1590"/>
                </a:lnTo>
                <a:lnTo>
                  <a:pt x="4" y="796"/>
                </a:lnTo>
                <a:lnTo>
                  <a:pt x="227" y="400"/>
                </a:lnTo>
                <a:lnTo>
                  <a:pt x="918" y="0"/>
                </a:lnTo>
                <a:close/>
              </a:path>
            </a:pathLst>
          </a:custGeom>
          <a:gradFill rotWithShape="0">
            <a:gsLst>
              <a:gs pos="0">
                <a:schemeClr val="bg2"/>
              </a:gs>
              <a:gs pos="100000">
                <a:srgbClr val="CECEC4"/>
              </a:gs>
            </a:gsLst>
            <a:lin ang="0" scaled="1"/>
          </a:gradFill>
          <a:ln w="9525" cap="flat">
            <a:solidFill>
              <a:srgbClr val="CECEC4"/>
            </a:solidFill>
            <a:prstDash val="solid"/>
            <a:miter lim="800000"/>
            <a:headEnd/>
            <a:tailEnd/>
          </a:ln>
          <a:scene3d>
            <a:camera prst="orthographicFront"/>
            <a:lightRig rig="threePt" dir="t"/>
          </a:scene3d>
          <a:sp3d>
            <a:bevelT prst="relaxedInset"/>
          </a:sp3d>
        </p:spPr>
        <p:txBody>
          <a:bodyPr/>
          <a:lstStyle/>
          <a:p>
            <a:pPr>
              <a:defRPr/>
            </a:pPr>
            <a:endParaRPr lang="de-DE" sz="1400" i="1">
              <a:solidFill>
                <a:srgbClr val="000000"/>
              </a:solidFill>
            </a:endParaRPr>
          </a:p>
        </p:txBody>
      </p:sp>
      <p:grpSp>
        <p:nvGrpSpPr>
          <p:cNvPr id="57" name="Gruppieren 17"/>
          <p:cNvGrpSpPr/>
          <p:nvPr/>
        </p:nvGrpSpPr>
        <p:grpSpPr>
          <a:xfrm>
            <a:off x="2683623" y="1705388"/>
            <a:ext cx="3832666" cy="3991526"/>
            <a:chOff x="2375461" y="1925730"/>
            <a:chExt cx="4080839" cy="4249739"/>
          </a:xfrm>
          <a:scene3d>
            <a:camera prst="orthographicFront"/>
            <a:lightRig rig="balanced" dir="t"/>
          </a:scene3d>
        </p:grpSpPr>
        <p:sp>
          <p:nvSpPr>
            <p:cNvPr id="58" name="AutoShape 4"/>
            <p:cNvSpPr>
              <a:spLocks noChangeArrowheads="1"/>
            </p:cNvSpPr>
            <p:nvPr/>
          </p:nvSpPr>
          <p:spPr bwMode="auto">
            <a:xfrm>
              <a:off x="3602577" y="1925730"/>
              <a:ext cx="1633767" cy="1416103"/>
            </a:xfrm>
            <a:prstGeom prst="hexagon">
              <a:avLst>
                <a:gd name="adj" fmla="val 28862"/>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59" name="AutoShape 5"/>
            <p:cNvSpPr>
              <a:spLocks noChangeArrowheads="1"/>
            </p:cNvSpPr>
            <p:nvPr/>
          </p:nvSpPr>
          <p:spPr bwMode="auto">
            <a:xfrm>
              <a:off x="3599713" y="334756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61" name="AutoShape 6"/>
            <p:cNvSpPr>
              <a:spLocks noChangeArrowheads="1"/>
            </p:cNvSpPr>
            <p:nvPr/>
          </p:nvSpPr>
          <p:spPr bwMode="auto">
            <a:xfrm>
              <a:off x="2378325" y="2640225"/>
              <a:ext cx="1633767" cy="1416103"/>
            </a:xfrm>
            <a:prstGeom prst="hexagon">
              <a:avLst>
                <a:gd name="adj" fmla="val 28862"/>
                <a:gd name="vf" fmla="val 115470"/>
              </a:avLst>
            </a:prstGeom>
            <a:gradFill rotWithShape="1">
              <a:gsLst>
                <a:gs pos="0">
                  <a:srgbClr val="EDEDE7"/>
                </a:gs>
                <a:gs pos="100000">
                  <a:srgbClr val="CCCCBC"/>
                </a:gs>
              </a:gsLst>
              <a:lin ang="2700000" scaled="1"/>
            </a:gradFill>
            <a:ln w="9525">
              <a:solidFill>
                <a:srgbClr val="9D9D9D"/>
              </a:solidFill>
              <a:miter lim="800000"/>
              <a:headEnd/>
              <a:tailEnd/>
            </a:ln>
            <a:sp3d prstMaterial="metal">
              <a:bevelT h="19050" prst="angle"/>
            </a:sp3d>
          </p:spPr>
          <p:txBody>
            <a:bodyPr wrap="none" anchor="ctr"/>
            <a:lstStyle/>
            <a:p>
              <a:pPr>
                <a:defRPr/>
              </a:pPr>
              <a:endParaRPr lang="de-DE" sz="1400" i="1">
                <a:solidFill>
                  <a:srgbClr val="000000"/>
                </a:solidFill>
              </a:endParaRPr>
            </a:p>
          </p:txBody>
        </p:sp>
        <p:sp>
          <p:nvSpPr>
            <p:cNvPr id="62" name="AutoShape 7"/>
            <p:cNvSpPr>
              <a:spLocks noChangeArrowheads="1"/>
            </p:cNvSpPr>
            <p:nvPr/>
          </p:nvSpPr>
          <p:spPr bwMode="auto">
            <a:xfrm>
              <a:off x="2375461" y="405060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63" name="AutoShape 8"/>
            <p:cNvSpPr>
              <a:spLocks noChangeArrowheads="1"/>
            </p:cNvSpPr>
            <p:nvPr/>
          </p:nvSpPr>
          <p:spPr bwMode="auto">
            <a:xfrm>
              <a:off x="3599713" y="4757935"/>
              <a:ext cx="1636631" cy="1417534"/>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64" name="AutoShape 9"/>
            <p:cNvSpPr>
              <a:spLocks noChangeArrowheads="1"/>
            </p:cNvSpPr>
            <p:nvPr/>
          </p:nvSpPr>
          <p:spPr bwMode="auto">
            <a:xfrm>
              <a:off x="4821101" y="2640225"/>
              <a:ext cx="1635199" cy="1416103"/>
            </a:xfrm>
            <a:prstGeom prst="hexagon">
              <a:avLst>
                <a:gd name="adj" fmla="val 28862"/>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65" name="AutoShape 10"/>
            <p:cNvSpPr>
              <a:spLocks noChangeArrowheads="1"/>
            </p:cNvSpPr>
            <p:nvPr/>
          </p:nvSpPr>
          <p:spPr bwMode="auto">
            <a:xfrm>
              <a:off x="4819669" y="405060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grpSp>
      <p:sp>
        <p:nvSpPr>
          <p:cNvPr id="66" name="AutoShape 52"/>
          <p:cNvSpPr>
            <a:spLocks noChangeArrowheads="1"/>
          </p:cNvSpPr>
          <p:nvPr/>
        </p:nvSpPr>
        <p:spPr bwMode="auto">
          <a:xfrm>
            <a:off x="2689225" y="2368550"/>
            <a:ext cx="1531938" cy="1330325"/>
          </a:xfrm>
          <a:prstGeom prst="hexagon">
            <a:avLst>
              <a:gd name="adj" fmla="val 28789"/>
              <a:gd name="vf" fmla="val 115470"/>
            </a:avLst>
          </a:prstGeom>
          <a:solidFill>
            <a:srgbClr val="C0C0C0">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67" name="AutoShape 53"/>
          <p:cNvSpPr>
            <a:spLocks noChangeArrowheads="1"/>
          </p:cNvSpPr>
          <p:nvPr/>
        </p:nvSpPr>
        <p:spPr bwMode="auto">
          <a:xfrm>
            <a:off x="3822700" y="4367213"/>
            <a:ext cx="1554163" cy="1331912"/>
          </a:xfrm>
          <a:prstGeom prst="hexagon">
            <a:avLst>
              <a:gd name="adj" fmla="val 29172"/>
              <a:gd name="vf" fmla="val 115470"/>
            </a:avLst>
          </a:prstGeom>
          <a:solidFill>
            <a:srgbClr val="C0C0C0">
              <a:alpha val="44000"/>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68" name="AutoShape 54"/>
          <p:cNvSpPr>
            <a:spLocks noChangeArrowheads="1"/>
          </p:cNvSpPr>
          <p:nvPr/>
        </p:nvSpPr>
        <p:spPr bwMode="auto">
          <a:xfrm>
            <a:off x="4979988" y="2371725"/>
            <a:ext cx="1530350" cy="1330325"/>
          </a:xfrm>
          <a:prstGeom prst="hexagon">
            <a:avLst>
              <a:gd name="adj" fmla="val 28759"/>
              <a:gd name="vf" fmla="val 115470"/>
            </a:avLst>
          </a:prstGeom>
          <a:solidFill>
            <a:srgbClr val="C0C0C0">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69" name="AutoShape 53"/>
          <p:cNvSpPr>
            <a:spLocks noChangeArrowheads="1"/>
          </p:cNvSpPr>
          <p:nvPr/>
        </p:nvSpPr>
        <p:spPr bwMode="auto">
          <a:xfrm>
            <a:off x="2660650" y="3697288"/>
            <a:ext cx="1554163" cy="1331912"/>
          </a:xfrm>
          <a:prstGeom prst="hexagon">
            <a:avLst>
              <a:gd name="adj" fmla="val 29172"/>
              <a:gd name="vf" fmla="val 115470"/>
            </a:avLst>
          </a:prstGeom>
          <a:solidFill>
            <a:srgbClr val="0161B2">
              <a:alpha val="43921"/>
            </a:srgbClr>
          </a:solidFill>
          <a:ln w="9525" algn="ctr">
            <a:noFill/>
            <a:miter lim="800000"/>
            <a:headEnd/>
            <a:tailEnd/>
          </a:ln>
          <a:effectLst/>
        </p:spPr>
        <p:txBody>
          <a:bodyPr wrap="none" anchor="ctr"/>
          <a:lstStyle/>
          <a:p>
            <a:endParaRPr lang="tr-TR" sz="1400" i="1">
              <a:solidFill>
                <a:srgbClr val="000000"/>
              </a:solidFill>
              <a:cs typeface="Arial" pitchFamily="34" charset="0"/>
            </a:endParaRPr>
          </a:p>
        </p:txBody>
      </p:sp>
      <p:sp>
        <p:nvSpPr>
          <p:cNvPr id="70" name="AutoShape 52"/>
          <p:cNvSpPr>
            <a:spLocks noChangeArrowheads="1"/>
          </p:cNvSpPr>
          <p:nvPr/>
        </p:nvSpPr>
        <p:spPr bwMode="auto">
          <a:xfrm>
            <a:off x="3835400" y="3035300"/>
            <a:ext cx="1530350" cy="1330325"/>
          </a:xfrm>
          <a:prstGeom prst="hexagon">
            <a:avLst>
              <a:gd name="adj" fmla="val 28759"/>
              <a:gd name="vf" fmla="val 115470"/>
            </a:avLst>
          </a:prstGeom>
          <a:solidFill>
            <a:srgbClr val="C0C0C0">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71" name="AutoShape 52"/>
          <p:cNvSpPr>
            <a:spLocks noChangeArrowheads="1"/>
          </p:cNvSpPr>
          <p:nvPr/>
        </p:nvSpPr>
        <p:spPr bwMode="auto">
          <a:xfrm>
            <a:off x="3829050" y="1700213"/>
            <a:ext cx="1531938" cy="1330325"/>
          </a:xfrm>
          <a:prstGeom prst="hexagon">
            <a:avLst>
              <a:gd name="adj" fmla="val 28789"/>
              <a:gd name="vf" fmla="val 115470"/>
            </a:avLst>
          </a:prstGeom>
          <a:solidFill>
            <a:srgbClr val="0161B2">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72" name="AutoShape 52"/>
          <p:cNvSpPr>
            <a:spLocks noChangeArrowheads="1"/>
          </p:cNvSpPr>
          <p:nvPr/>
        </p:nvSpPr>
        <p:spPr bwMode="auto">
          <a:xfrm>
            <a:off x="4984750" y="3697288"/>
            <a:ext cx="1531938" cy="1330325"/>
          </a:xfrm>
          <a:prstGeom prst="hexagon">
            <a:avLst>
              <a:gd name="adj" fmla="val 28789"/>
              <a:gd name="vf" fmla="val 115470"/>
            </a:avLst>
          </a:prstGeom>
          <a:solidFill>
            <a:srgbClr val="0161B2">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73" name="Oval 19"/>
          <p:cNvSpPr>
            <a:spLocks noChangeArrowheads="1"/>
          </p:cNvSpPr>
          <p:nvPr/>
        </p:nvSpPr>
        <p:spPr bwMode="auto">
          <a:xfrm>
            <a:off x="4027488" y="1757363"/>
            <a:ext cx="1144587" cy="1143000"/>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sz="1400" i="1">
              <a:solidFill>
                <a:srgbClr val="000000"/>
              </a:solidFill>
              <a:cs typeface="Arial" pitchFamily="34" charset="0"/>
            </a:endParaRPr>
          </a:p>
        </p:txBody>
      </p:sp>
      <p:sp>
        <p:nvSpPr>
          <p:cNvPr id="74" name="Oval 20"/>
          <p:cNvSpPr>
            <a:spLocks noChangeArrowheads="1"/>
          </p:cNvSpPr>
          <p:nvPr/>
        </p:nvSpPr>
        <p:spPr bwMode="auto">
          <a:xfrm>
            <a:off x="4484688" y="1833563"/>
            <a:ext cx="231775" cy="231775"/>
          </a:xfrm>
          <a:prstGeom prst="ellipse">
            <a:avLst/>
          </a:prstGeom>
          <a:solidFill>
            <a:schemeClr val="bg1"/>
          </a:solidFill>
          <a:ln w="9525">
            <a:noFill/>
            <a:round/>
            <a:headEnd/>
            <a:tailEnd/>
          </a:ln>
        </p:spPr>
        <p:txBody>
          <a:bodyPr wrap="none" anchor="ctr"/>
          <a:lstStyle/>
          <a:p>
            <a:pPr algn="ctr"/>
            <a:r>
              <a:rPr lang="de-DE" sz="1400" b="1" i="1">
                <a:solidFill>
                  <a:srgbClr val="000000"/>
                </a:solidFill>
                <a:cs typeface="Arial" pitchFamily="34" charset="0"/>
              </a:rPr>
              <a:t>1</a:t>
            </a:r>
          </a:p>
        </p:txBody>
      </p:sp>
      <p:sp>
        <p:nvSpPr>
          <p:cNvPr id="76" name="Oval 18"/>
          <p:cNvSpPr>
            <a:spLocks noChangeArrowheads="1"/>
          </p:cNvSpPr>
          <p:nvPr/>
        </p:nvSpPr>
        <p:spPr bwMode="auto">
          <a:xfrm>
            <a:off x="5170488" y="3746500"/>
            <a:ext cx="1144587" cy="1143000"/>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sz="1400" i="1">
              <a:solidFill>
                <a:srgbClr val="000000"/>
              </a:solidFill>
              <a:cs typeface="Arial" pitchFamily="34" charset="0"/>
            </a:endParaRPr>
          </a:p>
        </p:txBody>
      </p:sp>
      <p:sp>
        <p:nvSpPr>
          <p:cNvPr id="77" name="Oval 22"/>
          <p:cNvSpPr>
            <a:spLocks noChangeArrowheads="1"/>
          </p:cNvSpPr>
          <p:nvPr/>
        </p:nvSpPr>
        <p:spPr bwMode="auto">
          <a:xfrm>
            <a:off x="5627688" y="3821113"/>
            <a:ext cx="231775" cy="231775"/>
          </a:xfrm>
          <a:prstGeom prst="ellipse">
            <a:avLst/>
          </a:prstGeom>
          <a:solidFill>
            <a:schemeClr val="bg1"/>
          </a:solidFill>
          <a:ln w="9525">
            <a:noFill/>
            <a:round/>
            <a:headEnd/>
            <a:tailEnd/>
          </a:ln>
        </p:spPr>
        <p:txBody>
          <a:bodyPr wrap="none" anchor="ctr"/>
          <a:lstStyle/>
          <a:p>
            <a:pPr algn="ctr"/>
            <a:r>
              <a:rPr lang="de-DE" sz="1400" b="1" i="1">
                <a:solidFill>
                  <a:srgbClr val="000000"/>
                </a:solidFill>
                <a:cs typeface="Arial" pitchFamily="34" charset="0"/>
              </a:rPr>
              <a:t>3</a:t>
            </a:r>
          </a:p>
        </p:txBody>
      </p:sp>
      <p:sp>
        <p:nvSpPr>
          <p:cNvPr id="78" name="Oval 16"/>
          <p:cNvSpPr>
            <a:spLocks noChangeArrowheads="1"/>
          </p:cNvSpPr>
          <p:nvPr/>
        </p:nvSpPr>
        <p:spPr bwMode="auto">
          <a:xfrm>
            <a:off x="2874963" y="3756025"/>
            <a:ext cx="1144587" cy="1144588"/>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sz="1400" i="1">
              <a:solidFill>
                <a:srgbClr val="000000"/>
              </a:solidFill>
              <a:cs typeface="Arial" pitchFamily="34" charset="0"/>
            </a:endParaRPr>
          </a:p>
        </p:txBody>
      </p:sp>
      <p:sp>
        <p:nvSpPr>
          <p:cNvPr id="79" name="Oval 21"/>
          <p:cNvSpPr>
            <a:spLocks noChangeArrowheads="1"/>
          </p:cNvSpPr>
          <p:nvPr/>
        </p:nvSpPr>
        <p:spPr bwMode="auto">
          <a:xfrm>
            <a:off x="3332163" y="3846513"/>
            <a:ext cx="231775" cy="231775"/>
          </a:xfrm>
          <a:prstGeom prst="ellipse">
            <a:avLst/>
          </a:prstGeom>
          <a:solidFill>
            <a:schemeClr val="bg1"/>
          </a:solidFill>
          <a:ln w="9525">
            <a:noFill/>
            <a:round/>
            <a:headEnd/>
            <a:tailEnd/>
          </a:ln>
        </p:spPr>
        <p:txBody>
          <a:bodyPr wrap="none" anchor="ctr"/>
          <a:lstStyle/>
          <a:p>
            <a:pPr algn="ctr"/>
            <a:r>
              <a:rPr lang="de-DE" sz="1400" b="1" i="1">
                <a:solidFill>
                  <a:srgbClr val="000000"/>
                </a:solidFill>
                <a:cs typeface="Arial" pitchFamily="34" charset="0"/>
              </a:rPr>
              <a:t>2</a:t>
            </a:r>
          </a:p>
        </p:txBody>
      </p:sp>
      <p:sp>
        <p:nvSpPr>
          <p:cNvPr id="81" name="Rectangle 9"/>
          <p:cNvSpPr>
            <a:spLocks noChangeArrowheads="1"/>
          </p:cNvSpPr>
          <p:nvPr/>
        </p:nvSpPr>
        <p:spPr bwMode="gray">
          <a:xfrm>
            <a:off x="4140200" y="3627438"/>
            <a:ext cx="927100" cy="212725"/>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Calibri" pitchFamily="34" charset="0"/>
              </a:rPr>
              <a:t>Kişisel </a:t>
            </a:r>
          </a:p>
          <a:p>
            <a:pPr algn="ctr" eaLnBrk="0" hangingPunct="0"/>
            <a:r>
              <a:rPr lang="tr-TR" sz="1400" b="1" i="1" dirty="0" smtClean="0">
                <a:solidFill>
                  <a:srgbClr val="000000"/>
                </a:solidFill>
                <a:latin typeface="Calibri" pitchFamily="34" charset="0"/>
                <a:cs typeface="Calibri" pitchFamily="34" charset="0"/>
              </a:rPr>
              <a:t>Koruyucuları</a:t>
            </a:r>
            <a:endParaRPr lang="de-DE" sz="1400" b="1" i="1" dirty="0">
              <a:solidFill>
                <a:srgbClr val="000000"/>
              </a:solidFill>
              <a:latin typeface="Calibri" pitchFamily="34" charset="0"/>
              <a:cs typeface="Calibri" pitchFamily="34" charset="0"/>
            </a:endParaRPr>
          </a:p>
        </p:txBody>
      </p:sp>
      <p:sp>
        <p:nvSpPr>
          <p:cNvPr id="82" name="Rectangle 9"/>
          <p:cNvSpPr>
            <a:spLocks noChangeArrowheads="1"/>
          </p:cNvSpPr>
          <p:nvPr/>
        </p:nvSpPr>
        <p:spPr bwMode="gray">
          <a:xfrm>
            <a:off x="5310188" y="2871788"/>
            <a:ext cx="928687" cy="214312"/>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Calibri" pitchFamily="34" charset="0"/>
              </a:rPr>
              <a:t>Tozlar-Toksinler</a:t>
            </a:r>
            <a:endParaRPr lang="de-DE" sz="1400" b="1" i="1" dirty="0">
              <a:solidFill>
                <a:srgbClr val="000000"/>
              </a:solidFill>
              <a:latin typeface="Calibri" pitchFamily="34" charset="0"/>
              <a:cs typeface="Calibri" pitchFamily="34" charset="0"/>
            </a:endParaRPr>
          </a:p>
        </p:txBody>
      </p:sp>
      <p:sp>
        <p:nvSpPr>
          <p:cNvPr id="83" name="Rectangle 9"/>
          <p:cNvSpPr>
            <a:spLocks noChangeArrowheads="1"/>
          </p:cNvSpPr>
          <p:nvPr/>
        </p:nvSpPr>
        <p:spPr bwMode="gray">
          <a:xfrm>
            <a:off x="4124325" y="4911725"/>
            <a:ext cx="928688" cy="212725"/>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Calibri" pitchFamily="34" charset="0"/>
              </a:rPr>
              <a:t>Temizlik-Bakım</a:t>
            </a:r>
            <a:endParaRPr lang="de-DE" sz="1400" b="1" i="1" dirty="0">
              <a:solidFill>
                <a:srgbClr val="000000"/>
              </a:solidFill>
              <a:latin typeface="Calibri" pitchFamily="34" charset="0"/>
              <a:cs typeface="Calibri" pitchFamily="34" charset="0"/>
            </a:endParaRPr>
          </a:p>
        </p:txBody>
      </p:sp>
      <p:sp>
        <p:nvSpPr>
          <p:cNvPr id="85" name="Rectangle 9"/>
          <p:cNvSpPr>
            <a:spLocks noChangeArrowheads="1"/>
          </p:cNvSpPr>
          <p:nvPr/>
        </p:nvSpPr>
        <p:spPr bwMode="gray">
          <a:xfrm>
            <a:off x="2965450" y="2884488"/>
            <a:ext cx="928688" cy="214312"/>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Calibri" pitchFamily="34" charset="0"/>
              </a:rPr>
              <a:t>Gürültü-Titreşim</a:t>
            </a:r>
            <a:endParaRPr lang="de-DE" sz="1400" b="1" i="1" dirty="0">
              <a:solidFill>
                <a:srgbClr val="000000"/>
              </a:solidFill>
              <a:latin typeface="Calibri" pitchFamily="34" charset="0"/>
              <a:cs typeface="Calibri" pitchFamily="34" charset="0"/>
            </a:endParaRPr>
          </a:p>
        </p:txBody>
      </p:sp>
      <p:sp>
        <p:nvSpPr>
          <p:cNvPr id="86" name="Text Box 19"/>
          <p:cNvSpPr txBox="1">
            <a:spLocks noChangeArrowheads="1"/>
          </p:cNvSpPr>
          <p:nvPr/>
        </p:nvSpPr>
        <p:spPr bwMode="gray">
          <a:xfrm>
            <a:off x="4062776" y="2151063"/>
            <a:ext cx="1098550" cy="430887"/>
          </a:xfrm>
          <a:prstGeom prst="rect">
            <a:avLst/>
          </a:prstGeom>
          <a:noFill/>
          <a:ln w="9525">
            <a:noFill/>
            <a:miter lim="800000"/>
            <a:headEnd/>
            <a:tailEnd/>
          </a:ln>
        </p:spPr>
        <p:txBody>
          <a:bodyPr wrap="square" lIns="0" tIns="0" rIns="0" bIns="0">
            <a:spAutoFit/>
          </a:bodyPr>
          <a:lstStyle/>
          <a:p>
            <a:pPr algn="ctr" defTabSz="801688">
              <a:spcAft>
                <a:spcPct val="40000"/>
              </a:spcAft>
            </a:pPr>
            <a:r>
              <a:rPr lang="de-DE" sz="1400" b="1" i="1" dirty="0">
                <a:solidFill>
                  <a:srgbClr val="FFFFFF"/>
                </a:solidFill>
                <a:latin typeface="Calibri" pitchFamily="34" charset="0"/>
                <a:cs typeface="Calibri" pitchFamily="34" charset="0"/>
              </a:rPr>
              <a:t>Hava </a:t>
            </a:r>
            <a:r>
              <a:rPr lang="de-DE" sz="1400" b="1" i="1" dirty="0" smtClean="0">
                <a:solidFill>
                  <a:srgbClr val="FFFFFF"/>
                </a:solidFill>
                <a:latin typeface="Calibri" pitchFamily="34" charset="0"/>
                <a:cs typeface="Calibri" pitchFamily="34" charset="0"/>
              </a:rPr>
              <a:t>Koşulları</a:t>
            </a:r>
            <a:r>
              <a:rPr lang="tr-TR" sz="1400" b="1" i="1" dirty="0" smtClean="0">
                <a:solidFill>
                  <a:srgbClr val="FFFFFF"/>
                </a:solidFill>
                <a:latin typeface="Calibri" pitchFamily="34" charset="0"/>
                <a:cs typeface="Calibri" pitchFamily="34" charset="0"/>
              </a:rPr>
              <a:t> (Sıcaklık-Nem)</a:t>
            </a:r>
            <a:endParaRPr lang="de-DE" sz="1400" b="1" i="1" noProof="1">
              <a:solidFill>
                <a:srgbClr val="FFFFFF"/>
              </a:solidFill>
              <a:latin typeface="Calibri" pitchFamily="34" charset="0"/>
              <a:cs typeface="Calibri" pitchFamily="34" charset="0"/>
            </a:endParaRPr>
          </a:p>
        </p:txBody>
      </p:sp>
      <p:sp>
        <p:nvSpPr>
          <p:cNvPr id="87" name="Text Box 19"/>
          <p:cNvSpPr txBox="1">
            <a:spLocks noChangeArrowheads="1"/>
          </p:cNvSpPr>
          <p:nvPr/>
        </p:nvSpPr>
        <p:spPr bwMode="gray">
          <a:xfrm>
            <a:off x="5159375" y="4154488"/>
            <a:ext cx="1201738" cy="215444"/>
          </a:xfrm>
          <a:prstGeom prst="rect">
            <a:avLst/>
          </a:prstGeom>
          <a:noFill/>
          <a:ln w="9525">
            <a:noFill/>
            <a:miter lim="800000"/>
            <a:headEnd/>
            <a:tailEnd/>
          </a:ln>
        </p:spPr>
        <p:txBody>
          <a:bodyPr lIns="0" tIns="0" rIns="0" bIns="0">
            <a:spAutoFit/>
          </a:bodyPr>
          <a:lstStyle/>
          <a:p>
            <a:pPr algn="ctr" defTabSz="801688">
              <a:spcAft>
                <a:spcPct val="40000"/>
              </a:spcAft>
            </a:pPr>
            <a:r>
              <a:rPr lang="tr-TR" sz="1400" b="1" i="1" dirty="0" smtClean="0">
                <a:solidFill>
                  <a:srgbClr val="FFFFFF"/>
                </a:solidFill>
                <a:latin typeface="Calibri" pitchFamily="34" charset="0"/>
                <a:cs typeface="Calibri" pitchFamily="34" charset="0"/>
              </a:rPr>
              <a:t>Renkler</a:t>
            </a:r>
            <a:endParaRPr lang="de-DE" sz="1400" b="1" i="1" noProof="1">
              <a:solidFill>
                <a:srgbClr val="FFFFFF"/>
              </a:solidFill>
              <a:latin typeface="Calibri" pitchFamily="34" charset="0"/>
              <a:cs typeface="Calibri" pitchFamily="34" charset="0"/>
            </a:endParaRPr>
          </a:p>
        </p:txBody>
      </p:sp>
      <p:sp>
        <p:nvSpPr>
          <p:cNvPr id="88" name="Text Box 19"/>
          <p:cNvSpPr txBox="1">
            <a:spLocks noChangeArrowheads="1"/>
          </p:cNvSpPr>
          <p:nvPr/>
        </p:nvSpPr>
        <p:spPr bwMode="gray">
          <a:xfrm>
            <a:off x="3048000" y="4230688"/>
            <a:ext cx="790575" cy="430887"/>
          </a:xfrm>
          <a:prstGeom prst="rect">
            <a:avLst/>
          </a:prstGeom>
          <a:noFill/>
          <a:ln w="9525">
            <a:noFill/>
            <a:miter lim="800000"/>
            <a:headEnd/>
            <a:tailEnd/>
          </a:ln>
        </p:spPr>
        <p:txBody>
          <a:bodyPr lIns="0" tIns="0" rIns="0" bIns="0">
            <a:spAutoFit/>
          </a:bodyPr>
          <a:lstStyle/>
          <a:p>
            <a:pPr algn="ctr" defTabSz="801688">
              <a:spcAft>
                <a:spcPct val="40000"/>
              </a:spcAft>
            </a:pPr>
            <a:r>
              <a:rPr lang="tr-TR" sz="1400" b="1" i="1" dirty="0" smtClean="0">
                <a:solidFill>
                  <a:srgbClr val="FFFFFF"/>
                </a:solidFill>
                <a:latin typeface="Calibri" pitchFamily="34" charset="0"/>
                <a:cs typeface="Calibri" pitchFamily="34" charset="0"/>
              </a:rPr>
              <a:t>Aydınlatma</a:t>
            </a:r>
            <a:endParaRPr lang="de-DE" sz="1400" b="1" i="1" noProof="1">
              <a:solidFill>
                <a:srgbClr val="FFFFFF"/>
              </a:solidFill>
              <a:latin typeface="Calibri" pitchFamily="34" charset="0"/>
              <a:cs typeface="Calibri" pitchFamily="34" charset="0"/>
            </a:endParaRPr>
          </a:p>
        </p:txBody>
      </p:sp>
      <p:sp>
        <p:nvSpPr>
          <p:cNvPr id="89" name="Text Box 13"/>
          <p:cNvSpPr txBox="1">
            <a:spLocks noChangeArrowheads="1"/>
          </p:cNvSpPr>
          <p:nvPr/>
        </p:nvSpPr>
        <p:spPr bwMode="gray">
          <a:xfrm>
            <a:off x="5878512" y="1631679"/>
            <a:ext cx="3003550" cy="430887"/>
          </a:xfrm>
          <a:prstGeom prst="rect">
            <a:avLst/>
          </a:prstGeom>
          <a:noFill/>
          <a:ln w="9525">
            <a:solidFill>
              <a:srgbClr val="DDDDDD"/>
            </a:solidFill>
            <a:miter lim="800000"/>
            <a:headEnd/>
            <a:tailEnd/>
          </a:ln>
        </p:spPr>
        <p:txBody>
          <a:bodyPr lIns="0" tIns="0" rIns="0" bIns="0">
            <a:spAutoFit/>
          </a:bodyPr>
          <a:lstStyle/>
          <a:p>
            <a:pPr algn="ctr" defTabSz="801688">
              <a:spcAft>
                <a:spcPct val="40000"/>
              </a:spcAft>
            </a:pPr>
            <a:r>
              <a:rPr lang="tr-TR" sz="1400" noProof="1" smtClean="0">
                <a:solidFill>
                  <a:srgbClr val="FFFFFF"/>
                </a:solidFill>
                <a:latin typeface="Calibri" pitchFamily="34" charset="0"/>
                <a:cs typeface="Calibri" pitchFamily="34" charset="0"/>
              </a:rPr>
              <a:t>Çalışanlar çevre ve </a:t>
            </a:r>
            <a:r>
              <a:rPr lang="tr-TR" sz="1400" noProof="1">
                <a:solidFill>
                  <a:srgbClr val="FFFFFF"/>
                </a:solidFill>
                <a:latin typeface="Calibri" pitchFamily="34" charset="0"/>
                <a:cs typeface="Calibri" pitchFamily="34" charset="0"/>
              </a:rPr>
              <a:t>iklim değişikliklerine </a:t>
            </a:r>
            <a:r>
              <a:rPr lang="tr-TR" sz="1400" noProof="1" smtClean="0">
                <a:solidFill>
                  <a:srgbClr val="FFFFFF"/>
                </a:solidFill>
                <a:latin typeface="Calibri" pitchFamily="34" charset="0"/>
                <a:cs typeface="Calibri" pitchFamily="34" charset="0"/>
              </a:rPr>
              <a:t>adaptasyonda zorlanırlar. </a:t>
            </a:r>
            <a:endParaRPr lang="tr-TR" sz="1400" noProof="1">
              <a:solidFill>
                <a:srgbClr val="FFFFFF"/>
              </a:solidFill>
              <a:latin typeface="Calibri" pitchFamily="34" charset="0"/>
              <a:cs typeface="Calibri" pitchFamily="34" charset="0"/>
            </a:endParaRPr>
          </a:p>
        </p:txBody>
      </p:sp>
      <p:sp>
        <p:nvSpPr>
          <p:cNvPr id="90" name="Text Box 14"/>
          <p:cNvSpPr txBox="1">
            <a:spLocks noChangeArrowheads="1"/>
          </p:cNvSpPr>
          <p:nvPr/>
        </p:nvSpPr>
        <p:spPr bwMode="gray">
          <a:xfrm>
            <a:off x="6303963" y="4970463"/>
            <a:ext cx="2725737" cy="1077218"/>
          </a:xfrm>
          <a:prstGeom prst="rect">
            <a:avLst/>
          </a:prstGeom>
          <a:noFill/>
          <a:ln w="9525">
            <a:solidFill>
              <a:schemeClr val="bg1">
                <a:lumMod val="65000"/>
              </a:schemeClr>
            </a:solidFill>
            <a:miter lim="800000"/>
            <a:headEnd/>
            <a:tailEnd/>
          </a:ln>
        </p:spPr>
        <p:txBody>
          <a:bodyPr lIns="0" tIns="0" rIns="0" bIns="0">
            <a:spAutoFit/>
          </a:bodyPr>
          <a:lstStyle/>
          <a:p>
            <a:pPr algn="ctr" defTabSz="801688">
              <a:spcAft>
                <a:spcPct val="40000"/>
              </a:spcAft>
            </a:pPr>
            <a:r>
              <a:rPr lang="tr-TR" sz="1400" noProof="1" smtClean="0">
                <a:solidFill>
                  <a:srgbClr val="080808"/>
                </a:solidFill>
                <a:latin typeface="Calibri" pitchFamily="34" charset="0"/>
                <a:cs typeface="Calibri" pitchFamily="34" charset="0"/>
              </a:rPr>
              <a:t>Endüstride renklerdirmede amaç çalışma </a:t>
            </a:r>
            <a:r>
              <a:rPr lang="tr-TR" sz="1400" noProof="1">
                <a:solidFill>
                  <a:srgbClr val="080808"/>
                </a:solidFill>
                <a:latin typeface="Calibri" pitchFamily="34" charset="0"/>
                <a:cs typeface="Calibri" pitchFamily="34" charset="0"/>
              </a:rPr>
              <a:t>alanının </a:t>
            </a:r>
            <a:r>
              <a:rPr lang="tr-TR" sz="1400" b="1" noProof="1">
                <a:solidFill>
                  <a:srgbClr val="080808"/>
                </a:solidFill>
                <a:latin typeface="Calibri" pitchFamily="34" charset="0"/>
                <a:cs typeface="Calibri" pitchFamily="34" charset="0"/>
              </a:rPr>
              <a:t>renk </a:t>
            </a:r>
            <a:r>
              <a:rPr lang="tr-TR" sz="1400" b="1" noProof="1" smtClean="0">
                <a:solidFill>
                  <a:srgbClr val="080808"/>
                </a:solidFill>
                <a:latin typeface="Calibri" pitchFamily="34" charset="0"/>
                <a:cs typeface="Calibri" pitchFamily="34" charset="0"/>
              </a:rPr>
              <a:t>ahengini </a:t>
            </a:r>
            <a:r>
              <a:rPr lang="tr-TR" sz="1400" noProof="1" smtClean="0">
                <a:solidFill>
                  <a:srgbClr val="080808"/>
                </a:solidFill>
                <a:latin typeface="Calibri" pitchFamily="34" charset="0"/>
                <a:cs typeface="Calibri" pitchFamily="34" charset="0"/>
              </a:rPr>
              <a:t>sağlamak, </a:t>
            </a:r>
            <a:r>
              <a:rPr lang="tr-TR" sz="1400" b="1" noProof="1">
                <a:solidFill>
                  <a:srgbClr val="080808"/>
                </a:solidFill>
                <a:latin typeface="Calibri" pitchFamily="34" charset="0"/>
                <a:cs typeface="Calibri" pitchFamily="34" charset="0"/>
              </a:rPr>
              <a:t>aydınlatma</a:t>
            </a:r>
            <a:r>
              <a:rPr lang="tr-TR" sz="1400" noProof="1">
                <a:solidFill>
                  <a:srgbClr val="080808"/>
                </a:solidFill>
                <a:latin typeface="Calibri" pitchFamily="34" charset="0"/>
                <a:cs typeface="Calibri" pitchFamily="34" charset="0"/>
              </a:rPr>
              <a:t>yı </a:t>
            </a:r>
            <a:r>
              <a:rPr lang="tr-TR" sz="1400" noProof="1" smtClean="0">
                <a:solidFill>
                  <a:srgbClr val="080808"/>
                </a:solidFill>
                <a:latin typeface="Calibri" pitchFamily="34" charset="0"/>
                <a:cs typeface="Calibri" pitchFamily="34" charset="0"/>
              </a:rPr>
              <a:t>artırmak ve renkleri </a:t>
            </a:r>
            <a:r>
              <a:rPr lang="tr-TR" sz="1400" b="1" noProof="1">
                <a:solidFill>
                  <a:srgbClr val="080808"/>
                </a:solidFill>
                <a:latin typeface="Calibri" pitchFamily="34" charset="0"/>
                <a:cs typeface="Calibri" pitchFamily="34" charset="0"/>
              </a:rPr>
              <a:t>uyarı işareti </a:t>
            </a:r>
            <a:r>
              <a:rPr lang="tr-TR" sz="1400" noProof="1">
                <a:solidFill>
                  <a:srgbClr val="080808"/>
                </a:solidFill>
                <a:latin typeface="Calibri" pitchFamily="34" charset="0"/>
                <a:cs typeface="Calibri" pitchFamily="34" charset="0"/>
              </a:rPr>
              <a:t>olarak </a:t>
            </a:r>
            <a:r>
              <a:rPr lang="tr-TR" sz="1400" noProof="1" smtClean="0">
                <a:solidFill>
                  <a:srgbClr val="080808"/>
                </a:solidFill>
                <a:latin typeface="Calibri" pitchFamily="34" charset="0"/>
                <a:cs typeface="Calibri" pitchFamily="34" charset="0"/>
              </a:rPr>
              <a:t>kullanmaktır. </a:t>
            </a:r>
            <a:endParaRPr lang="tr-TR" sz="1400" noProof="1">
              <a:solidFill>
                <a:srgbClr val="080808"/>
              </a:solidFill>
              <a:latin typeface="Calibri" pitchFamily="34" charset="0"/>
              <a:cs typeface="Calibri" pitchFamily="34" charset="0"/>
            </a:endParaRPr>
          </a:p>
        </p:txBody>
      </p:sp>
      <p:sp>
        <p:nvSpPr>
          <p:cNvPr id="91" name="Text Box 19"/>
          <p:cNvSpPr txBox="1">
            <a:spLocks noChangeArrowheads="1"/>
          </p:cNvSpPr>
          <p:nvPr/>
        </p:nvSpPr>
        <p:spPr bwMode="gray">
          <a:xfrm>
            <a:off x="231797" y="1517289"/>
            <a:ext cx="2705100" cy="646331"/>
          </a:xfrm>
          <a:prstGeom prst="rect">
            <a:avLst/>
          </a:prstGeom>
          <a:noFill/>
          <a:ln w="9525">
            <a:solidFill>
              <a:srgbClr val="DDDDDD"/>
            </a:solidFill>
            <a:miter lim="800000"/>
            <a:headEnd/>
            <a:tailEnd/>
          </a:ln>
        </p:spPr>
        <p:txBody>
          <a:bodyPr lIns="0" tIns="0" rIns="0" bIns="0">
            <a:spAutoFit/>
          </a:bodyPr>
          <a:lstStyle/>
          <a:p>
            <a:pPr algn="ctr" defTabSz="801688">
              <a:spcAft>
                <a:spcPct val="40000"/>
              </a:spcAft>
            </a:pPr>
            <a:r>
              <a:rPr lang="tr-TR" sz="1400" noProof="1">
                <a:solidFill>
                  <a:srgbClr val="FFFFFF"/>
                </a:solidFill>
                <a:latin typeface="Calibri" pitchFamily="34" charset="0"/>
                <a:cs typeface="Calibri" pitchFamily="34" charset="0"/>
              </a:rPr>
              <a:t>Çalışanlar, kendilerini rahat hissettikleri is koşullarında </a:t>
            </a:r>
            <a:r>
              <a:rPr lang="tr-TR" sz="1400" noProof="1" smtClean="0">
                <a:solidFill>
                  <a:srgbClr val="FFFFFF"/>
                </a:solidFill>
                <a:latin typeface="Calibri" pitchFamily="34" charset="0"/>
                <a:cs typeface="Calibri" pitchFamily="34" charset="0"/>
              </a:rPr>
              <a:t>daha verimli </a:t>
            </a:r>
            <a:r>
              <a:rPr lang="tr-TR" sz="1400" noProof="1">
                <a:solidFill>
                  <a:srgbClr val="FFFFFF"/>
                </a:solidFill>
                <a:latin typeface="Calibri" pitchFamily="34" charset="0"/>
                <a:cs typeface="Calibri" pitchFamily="34" charset="0"/>
              </a:rPr>
              <a:t>çalışabilirler. </a:t>
            </a:r>
          </a:p>
        </p:txBody>
      </p:sp>
      <p:sp>
        <p:nvSpPr>
          <p:cNvPr id="92" name="Text Box 20"/>
          <p:cNvSpPr txBox="1">
            <a:spLocks noChangeArrowheads="1"/>
          </p:cNvSpPr>
          <p:nvPr/>
        </p:nvSpPr>
        <p:spPr bwMode="gray">
          <a:xfrm>
            <a:off x="228167" y="4913775"/>
            <a:ext cx="2527300" cy="861774"/>
          </a:xfrm>
          <a:prstGeom prst="rect">
            <a:avLst/>
          </a:prstGeom>
          <a:noFill/>
          <a:ln w="9525">
            <a:solidFill>
              <a:schemeClr val="bg1">
                <a:lumMod val="65000"/>
              </a:schemeClr>
            </a:solidFill>
            <a:miter lim="800000"/>
            <a:headEnd/>
            <a:tailEnd/>
          </a:ln>
        </p:spPr>
        <p:txBody>
          <a:bodyPr wrap="square" lIns="0" tIns="0" rIns="0" bIns="0">
            <a:spAutoFit/>
          </a:bodyPr>
          <a:lstStyle/>
          <a:p>
            <a:pPr algn="ctr" defTabSz="801688">
              <a:spcAft>
                <a:spcPct val="40000"/>
              </a:spcAft>
            </a:pPr>
            <a:r>
              <a:rPr lang="tr-TR" sz="1400" noProof="1" smtClean="0">
                <a:solidFill>
                  <a:srgbClr val="080808"/>
                </a:solidFill>
                <a:latin typeface="Calibri" pitchFamily="34" charset="0"/>
                <a:cs typeface="Calibri" pitchFamily="34" charset="0"/>
              </a:rPr>
              <a:t>Aydınlatması iyi olmayan çalışma ortamında, </a:t>
            </a:r>
            <a:r>
              <a:rPr lang="tr-TR" sz="1400" b="1" noProof="1">
                <a:solidFill>
                  <a:srgbClr val="080808"/>
                </a:solidFill>
                <a:latin typeface="Calibri" pitchFamily="34" charset="0"/>
                <a:cs typeface="Calibri" pitchFamily="34" charset="0"/>
              </a:rPr>
              <a:t>göz bozuklukları, kazalar ve malzeme kayıpları </a:t>
            </a:r>
            <a:r>
              <a:rPr lang="tr-TR" sz="1400" noProof="1">
                <a:solidFill>
                  <a:srgbClr val="080808"/>
                </a:solidFill>
                <a:latin typeface="Calibri" pitchFamily="34" charset="0"/>
                <a:cs typeface="Calibri" pitchFamily="34" charset="0"/>
              </a:rPr>
              <a:t>meydana </a:t>
            </a:r>
            <a:r>
              <a:rPr lang="tr-TR" sz="1400" noProof="1" smtClean="0">
                <a:solidFill>
                  <a:srgbClr val="080808"/>
                </a:solidFill>
                <a:latin typeface="Calibri" pitchFamily="34" charset="0"/>
                <a:cs typeface="Calibri" pitchFamily="34" charset="0"/>
              </a:rPr>
              <a:t>gelir </a:t>
            </a:r>
            <a:r>
              <a:rPr lang="tr-TR" sz="1400" noProof="1">
                <a:solidFill>
                  <a:srgbClr val="080808"/>
                </a:solidFill>
                <a:latin typeface="Calibri" pitchFamily="34" charset="0"/>
                <a:cs typeface="Calibri" pitchFamily="34" charset="0"/>
              </a:rPr>
              <a:t>ve </a:t>
            </a:r>
            <a:r>
              <a:rPr lang="tr-TR" sz="1400" b="1" noProof="1">
                <a:solidFill>
                  <a:srgbClr val="080808"/>
                </a:solidFill>
                <a:latin typeface="Calibri" pitchFamily="34" charset="0"/>
                <a:cs typeface="Calibri" pitchFamily="34" charset="0"/>
              </a:rPr>
              <a:t>üretim </a:t>
            </a:r>
            <a:r>
              <a:rPr lang="tr-TR" sz="1400" b="1" noProof="1" smtClean="0">
                <a:solidFill>
                  <a:srgbClr val="080808"/>
                </a:solidFill>
                <a:latin typeface="Calibri" pitchFamily="34" charset="0"/>
                <a:cs typeface="Calibri" pitchFamily="34" charset="0"/>
              </a:rPr>
              <a:t>yavaşlar.</a:t>
            </a:r>
            <a:endParaRPr lang="tr-TR" sz="1400" b="1" noProof="1">
              <a:solidFill>
                <a:srgbClr val="080808"/>
              </a:solidFill>
              <a:latin typeface="Calibri" pitchFamily="34" charset="0"/>
              <a:cs typeface="Calibri" pitchFamily="34" charset="0"/>
            </a:endParaRPr>
          </a:p>
        </p:txBody>
      </p:sp>
      <p:sp>
        <p:nvSpPr>
          <p:cNvPr id="9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FFFFFF"/>
                </a:solidFill>
                <a:effectLst>
                  <a:innerShdw blurRad="63500" dist="50800" dir="8100000">
                    <a:prstClr val="black">
                      <a:alpha val="50000"/>
                    </a:prstClr>
                  </a:innerShdw>
                </a:effectLst>
                <a:latin typeface="Calibri" pitchFamily="34" charset="0"/>
                <a:cs typeface="Calibri" pitchFamily="34" charset="0"/>
              </a:rPr>
              <a:t>İŞYERİ ÇALIŞMA ORTAMI</a:t>
            </a:r>
            <a:endParaRPr lang="en-GB" sz="3200" noProof="1" smtClean="0">
              <a:solidFill>
                <a:srgbClr val="FFFFFF"/>
              </a:solidFill>
              <a:effectLst>
                <a:innerShdw blurRad="63500" dist="50800" dir="8100000">
                  <a:prstClr val="black">
                    <a:alpha val="50000"/>
                  </a:prstClr>
                </a:innerShdw>
              </a:effectLst>
              <a:latin typeface="Calibri" pitchFamily="34" charset="0"/>
              <a:cs typeface="Calibri" pitchFamily="34" charset="0"/>
            </a:endParaRPr>
          </a:p>
        </p:txBody>
      </p:sp>
      <p:sp>
        <p:nvSpPr>
          <p:cNvPr id="94" name="Oval 20"/>
          <p:cNvSpPr>
            <a:spLocks noChangeArrowheads="1"/>
          </p:cNvSpPr>
          <p:nvPr/>
        </p:nvSpPr>
        <p:spPr bwMode="auto">
          <a:xfrm>
            <a:off x="3313906" y="2606933"/>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4</a:t>
            </a:r>
            <a:endParaRPr lang="de-DE" sz="1400" b="1" i="1" dirty="0">
              <a:solidFill>
                <a:srgbClr val="000000"/>
              </a:solidFill>
              <a:cs typeface="Arial" pitchFamily="34" charset="0"/>
            </a:endParaRPr>
          </a:p>
        </p:txBody>
      </p:sp>
      <p:sp>
        <p:nvSpPr>
          <p:cNvPr id="95" name="Oval 20"/>
          <p:cNvSpPr>
            <a:spLocks noChangeArrowheads="1"/>
          </p:cNvSpPr>
          <p:nvPr/>
        </p:nvSpPr>
        <p:spPr bwMode="auto">
          <a:xfrm>
            <a:off x="5719762" y="2520395"/>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5</a:t>
            </a:r>
            <a:endParaRPr lang="de-DE" sz="1400" b="1" i="1" dirty="0">
              <a:solidFill>
                <a:srgbClr val="000000"/>
              </a:solidFill>
              <a:cs typeface="Arial" pitchFamily="34" charset="0"/>
            </a:endParaRPr>
          </a:p>
        </p:txBody>
      </p:sp>
      <p:sp>
        <p:nvSpPr>
          <p:cNvPr id="96" name="Oval 20"/>
          <p:cNvSpPr>
            <a:spLocks noChangeArrowheads="1"/>
          </p:cNvSpPr>
          <p:nvPr/>
        </p:nvSpPr>
        <p:spPr bwMode="auto">
          <a:xfrm>
            <a:off x="4456112" y="3198074"/>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6</a:t>
            </a:r>
            <a:endParaRPr lang="de-DE" sz="1400" b="1" i="1" dirty="0">
              <a:solidFill>
                <a:srgbClr val="000000"/>
              </a:solidFill>
              <a:cs typeface="Arial" pitchFamily="34" charset="0"/>
            </a:endParaRPr>
          </a:p>
        </p:txBody>
      </p:sp>
      <p:sp>
        <p:nvSpPr>
          <p:cNvPr id="97" name="Oval 20"/>
          <p:cNvSpPr>
            <a:spLocks noChangeArrowheads="1"/>
          </p:cNvSpPr>
          <p:nvPr/>
        </p:nvSpPr>
        <p:spPr bwMode="auto">
          <a:xfrm>
            <a:off x="4456111" y="4519096"/>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7</a:t>
            </a:r>
            <a:endParaRPr lang="de-DE" sz="1400" b="1" i="1" dirty="0">
              <a:solidFill>
                <a:srgbClr val="000000"/>
              </a:solidFill>
              <a:cs typeface="Arial" pitchFamily="34" charset="0"/>
            </a:endParaRPr>
          </a:p>
        </p:txBody>
      </p:sp>
      <p:pic>
        <p:nvPicPr>
          <p:cNvPr id="98" name="Picture 3" descr="D:\DOKTOR\9-ISTUZMAN\1-EĞİTİM KURUMU\1. İstanbuluzman\ZZResim\Resim-İkon\Night_Rai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33985" y="2514819"/>
            <a:ext cx="1834765" cy="1241206"/>
          </a:xfrm>
          <a:prstGeom prst="rect">
            <a:avLst/>
          </a:prstGeom>
          <a:noFill/>
          <a:extLst>
            <a:ext uri="{909E8E84-426E-40DD-AFC4-6F175D3DCCD1}">
              <a14:hiddenFill xmlns:a14="http://schemas.microsoft.com/office/drawing/2010/main">
                <a:solidFill>
                  <a:srgbClr val="FFFFFF"/>
                </a:solidFill>
              </a14:hiddenFill>
            </a:ext>
          </a:extLst>
        </p:spPr>
      </p:pic>
      <p:pic>
        <p:nvPicPr>
          <p:cNvPr id="99" name="Picture 5" descr="C:\Users\ahmet\Desktop\spot_light.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rot="3624392" flipH="1">
            <a:off x="-23449" y="2478307"/>
            <a:ext cx="2318529" cy="2241549"/>
          </a:xfrm>
          <a:prstGeom prst="rect">
            <a:avLst/>
          </a:prstGeom>
          <a:noFill/>
          <a:extLst>
            <a:ext uri="{909E8E84-426E-40DD-AFC4-6F175D3DCCD1}">
              <a14:hiddenFill xmlns:a14="http://schemas.microsoft.com/office/drawing/2010/main">
                <a:solidFill>
                  <a:srgbClr val="FFFFFF"/>
                </a:solidFill>
              </a14:hiddenFill>
            </a:ext>
          </a:extLst>
        </p:spPr>
      </p:pic>
      <p:pic>
        <p:nvPicPr>
          <p:cNvPr id="100" name="Picture 4" descr="D:\DOKTOR\9-ISTUZMAN\1-EĞİTİM KURUMU\1. İstanbuluzman\ZZResim\Resim-İkon\ruby.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rot="3452355" flipV="1">
            <a:off x="7335807" y="3950067"/>
            <a:ext cx="831117" cy="8311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74660790"/>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8" name="Picture 9"/>
          <p:cNvPicPr>
            <a:picLocks noChangeAspect="1" noChangeArrowheads="1"/>
          </p:cNvPicPr>
          <p:nvPr/>
        </p:nvPicPr>
        <p:blipFill>
          <a:blip r:embed="rId3" cstate="print"/>
          <a:srcRect/>
          <a:stretch>
            <a:fillRect/>
          </a:stretch>
        </p:blipFill>
        <p:spPr bwMode="auto">
          <a:xfrm>
            <a:off x="2536825" y="5595938"/>
            <a:ext cx="4070350" cy="339725"/>
          </a:xfrm>
          <a:prstGeom prst="rect">
            <a:avLst/>
          </a:prstGeom>
          <a:noFill/>
          <a:ln w="9525">
            <a:noFill/>
            <a:miter lim="800000"/>
            <a:headEnd/>
            <a:tailEnd/>
          </a:ln>
        </p:spPr>
      </p:pic>
      <p:sp>
        <p:nvSpPr>
          <p:cNvPr id="9" name="Freeform 12"/>
          <p:cNvSpPr>
            <a:spLocks/>
          </p:cNvSpPr>
          <p:nvPr/>
        </p:nvSpPr>
        <p:spPr bwMode="auto">
          <a:xfrm>
            <a:off x="2584017" y="1652274"/>
            <a:ext cx="3981840" cy="4104225"/>
          </a:xfrm>
          <a:custGeom>
            <a:avLst/>
            <a:gdLst>
              <a:gd name="T0" fmla="*/ 918 w 2296"/>
              <a:gd name="T1" fmla="*/ 0 h 2387"/>
              <a:gd name="T2" fmla="*/ 1378 w 2296"/>
              <a:gd name="T3" fmla="*/ 0 h 2387"/>
              <a:gd name="T4" fmla="*/ 2064 w 2296"/>
              <a:gd name="T5" fmla="*/ 400 h 2387"/>
              <a:gd name="T6" fmla="*/ 2294 w 2296"/>
              <a:gd name="T7" fmla="*/ 800 h 2387"/>
              <a:gd name="T8" fmla="*/ 2296 w 2296"/>
              <a:gd name="T9" fmla="*/ 1594 h 2387"/>
              <a:gd name="T10" fmla="*/ 2067 w 2296"/>
              <a:gd name="T11" fmla="*/ 1984 h 2387"/>
              <a:gd name="T12" fmla="*/ 1382 w 2296"/>
              <a:gd name="T13" fmla="*/ 2387 h 2387"/>
              <a:gd name="T14" fmla="*/ 916 w 2296"/>
              <a:gd name="T15" fmla="*/ 2387 h 2387"/>
              <a:gd name="T16" fmla="*/ 229 w 2296"/>
              <a:gd name="T17" fmla="*/ 1987 h 2387"/>
              <a:gd name="T18" fmla="*/ 0 w 2296"/>
              <a:gd name="T19" fmla="*/ 1590 h 2387"/>
              <a:gd name="T20" fmla="*/ 4 w 2296"/>
              <a:gd name="T21" fmla="*/ 796 h 2387"/>
              <a:gd name="T22" fmla="*/ 227 w 2296"/>
              <a:gd name="T23" fmla="*/ 400 h 2387"/>
              <a:gd name="T24" fmla="*/ 918 w 2296"/>
              <a:gd name="T25" fmla="*/ 0 h 2387"/>
              <a:gd name="T26" fmla="*/ 0 60000 65536"/>
              <a:gd name="T27" fmla="*/ 0 60000 65536"/>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w 2296"/>
              <a:gd name="T40" fmla="*/ 0 h 2387"/>
              <a:gd name="T41" fmla="*/ 2296 w 2296"/>
              <a:gd name="T42" fmla="*/ 2387 h 2387"/>
            </a:gdLst>
            <a:ahLst/>
            <a:cxnLst>
              <a:cxn ang="T26">
                <a:pos x="T0" y="T1"/>
              </a:cxn>
              <a:cxn ang="T27">
                <a:pos x="T2" y="T3"/>
              </a:cxn>
              <a:cxn ang="T28">
                <a:pos x="T4" y="T5"/>
              </a:cxn>
              <a:cxn ang="T29">
                <a:pos x="T6" y="T7"/>
              </a:cxn>
              <a:cxn ang="T30">
                <a:pos x="T8" y="T9"/>
              </a:cxn>
              <a:cxn ang="T31">
                <a:pos x="T10" y="T11"/>
              </a:cxn>
              <a:cxn ang="T32">
                <a:pos x="T12" y="T13"/>
              </a:cxn>
              <a:cxn ang="T33">
                <a:pos x="T14" y="T15"/>
              </a:cxn>
              <a:cxn ang="T34">
                <a:pos x="T16" y="T17"/>
              </a:cxn>
              <a:cxn ang="T35">
                <a:pos x="T18" y="T19"/>
              </a:cxn>
              <a:cxn ang="T36">
                <a:pos x="T20" y="T21"/>
              </a:cxn>
              <a:cxn ang="T37">
                <a:pos x="T22" y="T23"/>
              </a:cxn>
              <a:cxn ang="T38">
                <a:pos x="T24" y="T25"/>
              </a:cxn>
            </a:cxnLst>
            <a:rect l="T39" t="T40" r="T41" b="T42"/>
            <a:pathLst>
              <a:path w="2296" h="2387">
                <a:moveTo>
                  <a:pt x="918" y="0"/>
                </a:moveTo>
                <a:lnTo>
                  <a:pt x="1378" y="0"/>
                </a:lnTo>
                <a:lnTo>
                  <a:pt x="2064" y="400"/>
                </a:lnTo>
                <a:lnTo>
                  <a:pt x="2294" y="800"/>
                </a:lnTo>
                <a:lnTo>
                  <a:pt x="2296" y="1594"/>
                </a:lnTo>
                <a:lnTo>
                  <a:pt x="2067" y="1984"/>
                </a:lnTo>
                <a:lnTo>
                  <a:pt x="1382" y="2387"/>
                </a:lnTo>
                <a:lnTo>
                  <a:pt x="916" y="2387"/>
                </a:lnTo>
                <a:lnTo>
                  <a:pt x="229" y="1987"/>
                </a:lnTo>
                <a:lnTo>
                  <a:pt x="0" y="1590"/>
                </a:lnTo>
                <a:lnTo>
                  <a:pt x="4" y="796"/>
                </a:lnTo>
                <a:lnTo>
                  <a:pt x="227" y="400"/>
                </a:lnTo>
                <a:lnTo>
                  <a:pt x="918" y="0"/>
                </a:lnTo>
                <a:close/>
              </a:path>
            </a:pathLst>
          </a:custGeom>
          <a:gradFill rotWithShape="0">
            <a:gsLst>
              <a:gs pos="0">
                <a:schemeClr val="bg2"/>
              </a:gs>
              <a:gs pos="100000">
                <a:srgbClr val="CECEC4"/>
              </a:gs>
            </a:gsLst>
            <a:lin ang="0" scaled="1"/>
          </a:gradFill>
          <a:ln w="9525" cap="flat">
            <a:solidFill>
              <a:srgbClr val="CECEC4"/>
            </a:solidFill>
            <a:prstDash val="solid"/>
            <a:miter lim="800000"/>
            <a:headEnd/>
            <a:tailEnd/>
          </a:ln>
          <a:scene3d>
            <a:camera prst="orthographicFront"/>
            <a:lightRig rig="threePt" dir="t"/>
          </a:scene3d>
          <a:sp3d>
            <a:bevelT prst="relaxedInset"/>
          </a:sp3d>
        </p:spPr>
        <p:txBody>
          <a:bodyPr/>
          <a:lstStyle/>
          <a:p>
            <a:pPr>
              <a:defRPr/>
            </a:pPr>
            <a:endParaRPr lang="de-DE" sz="1400" i="1">
              <a:solidFill>
                <a:srgbClr val="000000"/>
              </a:solidFill>
            </a:endParaRPr>
          </a:p>
        </p:txBody>
      </p:sp>
      <p:grpSp>
        <p:nvGrpSpPr>
          <p:cNvPr id="10" name="Gruppieren 17"/>
          <p:cNvGrpSpPr/>
          <p:nvPr/>
        </p:nvGrpSpPr>
        <p:grpSpPr>
          <a:xfrm>
            <a:off x="2683623" y="1705388"/>
            <a:ext cx="3832666" cy="3991526"/>
            <a:chOff x="2375461" y="1925730"/>
            <a:chExt cx="4080839" cy="4249739"/>
          </a:xfrm>
          <a:scene3d>
            <a:camera prst="orthographicFront"/>
            <a:lightRig rig="balanced" dir="t"/>
          </a:scene3d>
        </p:grpSpPr>
        <p:sp>
          <p:nvSpPr>
            <p:cNvPr id="11" name="AutoShape 4"/>
            <p:cNvSpPr>
              <a:spLocks noChangeArrowheads="1"/>
            </p:cNvSpPr>
            <p:nvPr/>
          </p:nvSpPr>
          <p:spPr bwMode="auto">
            <a:xfrm>
              <a:off x="3602577" y="1925730"/>
              <a:ext cx="1633767" cy="1416103"/>
            </a:xfrm>
            <a:prstGeom prst="hexagon">
              <a:avLst>
                <a:gd name="adj" fmla="val 28862"/>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12" name="AutoShape 5"/>
            <p:cNvSpPr>
              <a:spLocks noChangeArrowheads="1"/>
            </p:cNvSpPr>
            <p:nvPr/>
          </p:nvSpPr>
          <p:spPr bwMode="auto">
            <a:xfrm>
              <a:off x="3599713" y="334756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13" name="AutoShape 6"/>
            <p:cNvSpPr>
              <a:spLocks noChangeArrowheads="1"/>
            </p:cNvSpPr>
            <p:nvPr/>
          </p:nvSpPr>
          <p:spPr bwMode="auto">
            <a:xfrm>
              <a:off x="2378325" y="2640225"/>
              <a:ext cx="1633767" cy="1416103"/>
            </a:xfrm>
            <a:prstGeom prst="hexagon">
              <a:avLst>
                <a:gd name="adj" fmla="val 28862"/>
                <a:gd name="vf" fmla="val 115470"/>
              </a:avLst>
            </a:prstGeom>
            <a:gradFill rotWithShape="1">
              <a:gsLst>
                <a:gs pos="0">
                  <a:srgbClr val="EDEDE7"/>
                </a:gs>
                <a:gs pos="100000">
                  <a:srgbClr val="CCCCBC"/>
                </a:gs>
              </a:gsLst>
              <a:lin ang="2700000" scaled="1"/>
            </a:gradFill>
            <a:ln w="9525">
              <a:solidFill>
                <a:srgbClr val="9D9D9D"/>
              </a:solidFill>
              <a:miter lim="800000"/>
              <a:headEnd/>
              <a:tailEnd/>
            </a:ln>
            <a:sp3d prstMaterial="metal">
              <a:bevelT h="19050" prst="angle"/>
            </a:sp3d>
          </p:spPr>
          <p:txBody>
            <a:bodyPr wrap="none" anchor="ctr"/>
            <a:lstStyle/>
            <a:p>
              <a:pPr>
                <a:defRPr/>
              </a:pPr>
              <a:endParaRPr lang="de-DE" sz="1400" i="1">
                <a:solidFill>
                  <a:srgbClr val="000000"/>
                </a:solidFill>
              </a:endParaRPr>
            </a:p>
          </p:txBody>
        </p:sp>
        <p:sp>
          <p:nvSpPr>
            <p:cNvPr id="14" name="AutoShape 7"/>
            <p:cNvSpPr>
              <a:spLocks noChangeArrowheads="1"/>
            </p:cNvSpPr>
            <p:nvPr/>
          </p:nvSpPr>
          <p:spPr bwMode="auto">
            <a:xfrm>
              <a:off x="2375461" y="405060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15" name="AutoShape 8"/>
            <p:cNvSpPr>
              <a:spLocks noChangeArrowheads="1"/>
            </p:cNvSpPr>
            <p:nvPr/>
          </p:nvSpPr>
          <p:spPr bwMode="auto">
            <a:xfrm>
              <a:off x="3599713" y="4757935"/>
              <a:ext cx="1636631" cy="1417534"/>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16" name="AutoShape 9"/>
            <p:cNvSpPr>
              <a:spLocks noChangeArrowheads="1"/>
            </p:cNvSpPr>
            <p:nvPr/>
          </p:nvSpPr>
          <p:spPr bwMode="auto">
            <a:xfrm>
              <a:off x="4821101" y="2640225"/>
              <a:ext cx="1635199" cy="1416103"/>
            </a:xfrm>
            <a:prstGeom prst="hexagon">
              <a:avLst>
                <a:gd name="adj" fmla="val 28862"/>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sp>
          <p:nvSpPr>
            <p:cNvPr id="17" name="AutoShape 10"/>
            <p:cNvSpPr>
              <a:spLocks noChangeArrowheads="1"/>
            </p:cNvSpPr>
            <p:nvPr/>
          </p:nvSpPr>
          <p:spPr bwMode="auto">
            <a:xfrm>
              <a:off x="4819669" y="4050600"/>
              <a:ext cx="1636631" cy="1416103"/>
            </a:xfrm>
            <a:prstGeom prst="hexagon">
              <a:avLst>
                <a:gd name="adj" fmla="val 28896"/>
                <a:gd name="vf" fmla="val 115470"/>
              </a:avLst>
            </a:prstGeom>
            <a:gradFill rotWithShape="1">
              <a:gsLst>
                <a:gs pos="0">
                  <a:srgbClr val="EDEDE7"/>
                </a:gs>
                <a:gs pos="100000">
                  <a:srgbClr val="CCCCBC"/>
                </a:gs>
              </a:gsLst>
              <a:lin ang="2700000" scaled="1"/>
            </a:gradFill>
            <a:ln w="9525" algn="ctr">
              <a:solidFill>
                <a:srgbClr val="9D9D9D"/>
              </a:solidFill>
              <a:miter lim="800000"/>
              <a:headEnd/>
              <a:tailEnd/>
            </a:ln>
            <a:effectLst/>
            <a:sp3d prstMaterial="metal">
              <a:bevelT h="19050" prst="angle"/>
            </a:sp3d>
          </p:spPr>
          <p:txBody>
            <a:bodyPr wrap="none" anchor="ctr"/>
            <a:lstStyle/>
            <a:p>
              <a:pPr>
                <a:defRPr/>
              </a:pPr>
              <a:endParaRPr lang="de-DE" sz="1400" i="1">
                <a:solidFill>
                  <a:srgbClr val="000000"/>
                </a:solidFill>
              </a:endParaRPr>
            </a:p>
          </p:txBody>
        </p:sp>
      </p:grpSp>
      <p:sp>
        <p:nvSpPr>
          <p:cNvPr id="18" name="AutoShape 52"/>
          <p:cNvSpPr>
            <a:spLocks noChangeArrowheads="1"/>
          </p:cNvSpPr>
          <p:nvPr/>
        </p:nvSpPr>
        <p:spPr bwMode="auto">
          <a:xfrm>
            <a:off x="2689225" y="2368550"/>
            <a:ext cx="1531938" cy="1330325"/>
          </a:xfrm>
          <a:prstGeom prst="hexagon">
            <a:avLst>
              <a:gd name="adj" fmla="val 28789"/>
              <a:gd name="vf" fmla="val 115470"/>
            </a:avLst>
          </a:prstGeom>
          <a:solidFill>
            <a:srgbClr val="C0C0C0">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19" name="AutoShape 53"/>
          <p:cNvSpPr>
            <a:spLocks noChangeArrowheads="1"/>
          </p:cNvSpPr>
          <p:nvPr/>
        </p:nvSpPr>
        <p:spPr bwMode="auto">
          <a:xfrm>
            <a:off x="3822700" y="4367213"/>
            <a:ext cx="1554163" cy="1331912"/>
          </a:xfrm>
          <a:prstGeom prst="hexagon">
            <a:avLst>
              <a:gd name="adj" fmla="val 29172"/>
              <a:gd name="vf" fmla="val 115470"/>
            </a:avLst>
          </a:prstGeom>
          <a:solidFill>
            <a:srgbClr val="C0C0C0">
              <a:alpha val="44000"/>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20" name="AutoShape 54"/>
          <p:cNvSpPr>
            <a:spLocks noChangeArrowheads="1"/>
          </p:cNvSpPr>
          <p:nvPr/>
        </p:nvSpPr>
        <p:spPr bwMode="auto">
          <a:xfrm>
            <a:off x="4979988" y="2371725"/>
            <a:ext cx="1530350" cy="1330325"/>
          </a:xfrm>
          <a:prstGeom prst="hexagon">
            <a:avLst>
              <a:gd name="adj" fmla="val 28759"/>
              <a:gd name="vf" fmla="val 115470"/>
            </a:avLst>
          </a:prstGeom>
          <a:solidFill>
            <a:srgbClr val="C0C0C0">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21" name="AutoShape 53"/>
          <p:cNvSpPr>
            <a:spLocks noChangeArrowheads="1"/>
          </p:cNvSpPr>
          <p:nvPr/>
        </p:nvSpPr>
        <p:spPr bwMode="auto">
          <a:xfrm>
            <a:off x="2660650" y="3697288"/>
            <a:ext cx="1554163" cy="1331912"/>
          </a:xfrm>
          <a:prstGeom prst="hexagon">
            <a:avLst>
              <a:gd name="adj" fmla="val 29172"/>
              <a:gd name="vf" fmla="val 115470"/>
            </a:avLst>
          </a:prstGeom>
          <a:solidFill>
            <a:srgbClr val="6B9B1A">
              <a:alpha val="44000"/>
            </a:srgbClr>
          </a:solidFill>
          <a:ln w="9525" algn="ctr">
            <a:noFill/>
            <a:miter lim="800000"/>
            <a:headEnd/>
            <a:tailEnd/>
          </a:ln>
          <a:effectLst/>
        </p:spPr>
        <p:txBody>
          <a:bodyPr wrap="none" anchor="ctr"/>
          <a:lstStyle/>
          <a:p>
            <a:endParaRPr lang="tr-TR" sz="1400" i="1">
              <a:solidFill>
                <a:srgbClr val="000000"/>
              </a:solidFill>
              <a:cs typeface="Arial" pitchFamily="34" charset="0"/>
            </a:endParaRPr>
          </a:p>
        </p:txBody>
      </p:sp>
      <p:sp>
        <p:nvSpPr>
          <p:cNvPr id="22" name="AutoShape 52"/>
          <p:cNvSpPr>
            <a:spLocks noChangeArrowheads="1"/>
          </p:cNvSpPr>
          <p:nvPr/>
        </p:nvSpPr>
        <p:spPr bwMode="auto">
          <a:xfrm>
            <a:off x="3835400" y="3035300"/>
            <a:ext cx="1530350" cy="1330325"/>
          </a:xfrm>
          <a:prstGeom prst="hexagon">
            <a:avLst>
              <a:gd name="adj" fmla="val 28759"/>
              <a:gd name="vf" fmla="val 115470"/>
            </a:avLst>
          </a:prstGeom>
          <a:solidFill>
            <a:srgbClr val="C0C0C0">
              <a:alpha val="43921"/>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23" name="AutoShape 52"/>
          <p:cNvSpPr>
            <a:spLocks noChangeArrowheads="1"/>
          </p:cNvSpPr>
          <p:nvPr/>
        </p:nvSpPr>
        <p:spPr bwMode="auto">
          <a:xfrm>
            <a:off x="3829050" y="1700213"/>
            <a:ext cx="1531938" cy="1330325"/>
          </a:xfrm>
          <a:prstGeom prst="hexagon">
            <a:avLst>
              <a:gd name="adj" fmla="val 28789"/>
              <a:gd name="vf" fmla="val 115470"/>
            </a:avLst>
          </a:prstGeom>
          <a:solidFill>
            <a:srgbClr val="6B9B1A">
              <a:alpha val="44000"/>
            </a:srgbClr>
          </a:solidFill>
          <a:ln w="9525">
            <a:noFill/>
            <a:miter lim="800000"/>
            <a:headEnd/>
            <a:tailEnd/>
          </a:ln>
        </p:spPr>
        <p:txBody>
          <a:bodyPr wrap="none" anchor="ctr"/>
          <a:lstStyle/>
          <a:p>
            <a:endParaRPr lang="tr-TR" sz="1400" i="1">
              <a:solidFill>
                <a:srgbClr val="000000"/>
              </a:solidFill>
              <a:cs typeface="Arial" pitchFamily="34" charset="0"/>
            </a:endParaRPr>
          </a:p>
        </p:txBody>
      </p:sp>
      <p:sp>
        <p:nvSpPr>
          <p:cNvPr id="24" name="AutoShape 52"/>
          <p:cNvSpPr>
            <a:spLocks noChangeArrowheads="1"/>
          </p:cNvSpPr>
          <p:nvPr/>
        </p:nvSpPr>
        <p:spPr bwMode="auto">
          <a:xfrm>
            <a:off x="4984750" y="3697288"/>
            <a:ext cx="1531938" cy="1330325"/>
          </a:xfrm>
          <a:prstGeom prst="hexagon">
            <a:avLst>
              <a:gd name="adj" fmla="val 28789"/>
              <a:gd name="vf" fmla="val 115470"/>
            </a:avLst>
          </a:prstGeom>
          <a:solidFill>
            <a:srgbClr val="6B9B1A">
              <a:alpha val="44000"/>
            </a:srgbClr>
          </a:solidFill>
          <a:ln w="9525">
            <a:noFill/>
            <a:miter lim="800000"/>
            <a:headEnd/>
            <a:tailEnd/>
          </a:ln>
        </p:spPr>
        <p:txBody>
          <a:bodyPr wrap="none" anchor="ctr"/>
          <a:lstStyle/>
          <a:p>
            <a:endParaRPr lang="tr-TR" sz="1400" i="1">
              <a:solidFill>
                <a:srgbClr val="000000"/>
              </a:solidFill>
              <a:cs typeface="Arial" pitchFamily="34" charset="0"/>
            </a:endParaRPr>
          </a:p>
        </p:txBody>
      </p:sp>
      <p:grpSp>
        <p:nvGrpSpPr>
          <p:cNvPr id="25" name="Group 17"/>
          <p:cNvGrpSpPr>
            <a:grpSpLocks/>
          </p:cNvGrpSpPr>
          <p:nvPr/>
        </p:nvGrpSpPr>
        <p:grpSpPr bwMode="auto">
          <a:xfrm>
            <a:off x="4027488" y="1757363"/>
            <a:ext cx="1144587" cy="1143000"/>
            <a:chOff x="2537" y="1107"/>
            <a:chExt cx="721" cy="720"/>
          </a:xfrm>
        </p:grpSpPr>
        <p:sp>
          <p:nvSpPr>
            <p:cNvPr id="26" name="Oval 19"/>
            <p:cNvSpPr>
              <a:spLocks noChangeArrowheads="1"/>
            </p:cNvSpPr>
            <p:nvPr/>
          </p:nvSpPr>
          <p:spPr bwMode="auto">
            <a:xfrm>
              <a:off x="2537" y="1107"/>
              <a:ext cx="721" cy="720"/>
            </a:xfrm>
            <a:prstGeom prst="ellipse">
              <a:avLst/>
            </a:prstGeom>
            <a:gradFill rotWithShape="1">
              <a:gsLst>
                <a:gs pos="0">
                  <a:srgbClr val="90BA45"/>
                </a:gs>
                <a:gs pos="100000">
                  <a:srgbClr val="4C7013"/>
                </a:gs>
              </a:gsLst>
              <a:lin ang="2700000" scaled="1"/>
            </a:gradFill>
            <a:ln w="9525" algn="ctr">
              <a:noFill/>
              <a:round/>
              <a:headEnd/>
              <a:tailEnd/>
            </a:ln>
          </p:spPr>
          <p:txBody>
            <a:bodyPr wrap="none" anchor="ctr"/>
            <a:lstStyle/>
            <a:p>
              <a:endParaRPr lang="tr-TR" sz="1400" i="1">
                <a:solidFill>
                  <a:srgbClr val="000000"/>
                </a:solidFill>
                <a:cs typeface="Arial" pitchFamily="34" charset="0"/>
              </a:endParaRPr>
            </a:p>
          </p:txBody>
        </p:sp>
        <p:sp>
          <p:nvSpPr>
            <p:cNvPr id="27" name="Oval 20"/>
            <p:cNvSpPr>
              <a:spLocks noChangeArrowheads="1"/>
            </p:cNvSpPr>
            <p:nvPr/>
          </p:nvSpPr>
          <p:spPr bwMode="auto">
            <a:xfrm>
              <a:off x="2825" y="1155"/>
              <a:ext cx="146" cy="146"/>
            </a:xfrm>
            <a:prstGeom prst="ellipse">
              <a:avLst/>
            </a:prstGeom>
            <a:solidFill>
              <a:schemeClr val="bg1"/>
            </a:solidFill>
            <a:ln w="9525">
              <a:noFill/>
              <a:round/>
              <a:headEnd/>
              <a:tailEnd/>
            </a:ln>
          </p:spPr>
          <p:txBody>
            <a:bodyPr wrap="none" anchor="ctr"/>
            <a:lstStyle/>
            <a:p>
              <a:pPr algn="ctr"/>
              <a:r>
                <a:rPr lang="de-DE" sz="1400" b="1" i="1">
                  <a:solidFill>
                    <a:srgbClr val="000000"/>
                  </a:solidFill>
                  <a:cs typeface="Arial" pitchFamily="34" charset="0"/>
                </a:rPr>
                <a:t>1</a:t>
              </a:r>
            </a:p>
          </p:txBody>
        </p:sp>
        <p:sp>
          <p:nvSpPr>
            <p:cNvPr id="28" name="Text Box 19"/>
            <p:cNvSpPr txBox="1">
              <a:spLocks noChangeArrowheads="1"/>
            </p:cNvSpPr>
            <p:nvPr/>
          </p:nvSpPr>
          <p:spPr bwMode="gray">
            <a:xfrm>
              <a:off x="2653" y="1355"/>
              <a:ext cx="498" cy="271"/>
            </a:xfrm>
            <a:prstGeom prst="rect">
              <a:avLst/>
            </a:prstGeom>
            <a:noFill/>
            <a:ln w="9525">
              <a:noFill/>
              <a:miter lim="800000"/>
              <a:headEnd/>
              <a:tailEnd/>
            </a:ln>
          </p:spPr>
          <p:txBody>
            <a:bodyPr lIns="0" tIns="0" rIns="0" bIns="0">
              <a:spAutoFit/>
            </a:bodyPr>
            <a:lstStyle/>
            <a:p>
              <a:pPr algn="ctr" defTabSz="801688">
                <a:spcAft>
                  <a:spcPct val="40000"/>
                </a:spcAft>
              </a:pPr>
              <a:r>
                <a:rPr lang="tr-TR" sz="1400" b="1" i="1" noProof="1" smtClean="0">
                  <a:solidFill>
                    <a:srgbClr val="FFFFFF"/>
                  </a:solidFill>
                  <a:latin typeface="Calibri" pitchFamily="34" charset="0"/>
                  <a:cs typeface="Calibri" pitchFamily="34" charset="0"/>
                </a:rPr>
                <a:t>Çalışma Araları</a:t>
              </a:r>
              <a:endParaRPr lang="de-DE" sz="1400" b="1" i="1" noProof="1">
                <a:solidFill>
                  <a:srgbClr val="FFFFFF"/>
                </a:solidFill>
                <a:latin typeface="Calibri" pitchFamily="34" charset="0"/>
                <a:cs typeface="Calibri" pitchFamily="34" charset="0"/>
              </a:endParaRPr>
            </a:p>
          </p:txBody>
        </p:sp>
      </p:grpSp>
      <p:grpSp>
        <p:nvGrpSpPr>
          <p:cNvPr id="29" name="Group 21"/>
          <p:cNvGrpSpPr>
            <a:grpSpLocks/>
          </p:cNvGrpSpPr>
          <p:nvPr/>
        </p:nvGrpSpPr>
        <p:grpSpPr bwMode="auto">
          <a:xfrm>
            <a:off x="5159375" y="3746500"/>
            <a:ext cx="1201738" cy="1143000"/>
            <a:chOff x="3250" y="2360"/>
            <a:chExt cx="757" cy="720"/>
          </a:xfrm>
        </p:grpSpPr>
        <p:sp>
          <p:nvSpPr>
            <p:cNvPr id="30" name="Oval 18"/>
            <p:cNvSpPr>
              <a:spLocks noChangeArrowheads="1"/>
            </p:cNvSpPr>
            <p:nvPr/>
          </p:nvSpPr>
          <p:spPr bwMode="auto">
            <a:xfrm>
              <a:off x="3257" y="2360"/>
              <a:ext cx="721" cy="720"/>
            </a:xfrm>
            <a:prstGeom prst="ellipse">
              <a:avLst/>
            </a:prstGeom>
            <a:gradFill rotWithShape="1">
              <a:gsLst>
                <a:gs pos="0">
                  <a:srgbClr val="90BA45"/>
                </a:gs>
                <a:gs pos="100000">
                  <a:srgbClr val="4C7013"/>
                </a:gs>
              </a:gsLst>
              <a:lin ang="2700000" scaled="1"/>
            </a:gradFill>
            <a:ln w="9525" algn="ctr">
              <a:noFill/>
              <a:round/>
              <a:headEnd/>
              <a:tailEnd/>
            </a:ln>
          </p:spPr>
          <p:txBody>
            <a:bodyPr wrap="none" anchor="ctr"/>
            <a:lstStyle/>
            <a:p>
              <a:endParaRPr lang="tr-TR" sz="1400" i="1">
                <a:solidFill>
                  <a:srgbClr val="000000"/>
                </a:solidFill>
                <a:cs typeface="Arial" pitchFamily="34" charset="0"/>
              </a:endParaRPr>
            </a:p>
          </p:txBody>
        </p:sp>
        <p:sp>
          <p:nvSpPr>
            <p:cNvPr id="31" name="Oval 22"/>
            <p:cNvSpPr>
              <a:spLocks noChangeArrowheads="1"/>
            </p:cNvSpPr>
            <p:nvPr/>
          </p:nvSpPr>
          <p:spPr bwMode="auto">
            <a:xfrm>
              <a:off x="3545" y="2407"/>
              <a:ext cx="146" cy="146"/>
            </a:xfrm>
            <a:prstGeom prst="ellipse">
              <a:avLst/>
            </a:prstGeom>
            <a:solidFill>
              <a:schemeClr val="bg1"/>
            </a:solidFill>
            <a:ln w="9525">
              <a:noFill/>
              <a:round/>
              <a:headEnd/>
              <a:tailEnd/>
            </a:ln>
          </p:spPr>
          <p:txBody>
            <a:bodyPr wrap="none" anchor="ctr"/>
            <a:lstStyle/>
            <a:p>
              <a:pPr algn="ctr"/>
              <a:r>
                <a:rPr lang="de-DE" sz="1400" b="1" i="1">
                  <a:solidFill>
                    <a:srgbClr val="000000"/>
                  </a:solidFill>
                  <a:cs typeface="Arial" pitchFamily="34" charset="0"/>
                </a:rPr>
                <a:t>3</a:t>
              </a:r>
            </a:p>
          </p:txBody>
        </p:sp>
        <p:sp>
          <p:nvSpPr>
            <p:cNvPr id="32" name="Text Box 19"/>
            <p:cNvSpPr txBox="1">
              <a:spLocks noChangeArrowheads="1"/>
            </p:cNvSpPr>
            <p:nvPr/>
          </p:nvSpPr>
          <p:spPr bwMode="gray">
            <a:xfrm>
              <a:off x="3250" y="2617"/>
              <a:ext cx="757" cy="271"/>
            </a:xfrm>
            <a:prstGeom prst="rect">
              <a:avLst/>
            </a:prstGeom>
            <a:noFill/>
            <a:ln w="9525">
              <a:noFill/>
              <a:miter lim="800000"/>
              <a:headEnd/>
              <a:tailEnd/>
            </a:ln>
          </p:spPr>
          <p:txBody>
            <a:bodyPr lIns="0" tIns="0" rIns="0" bIns="0">
              <a:spAutoFit/>
            </a:bodyPr>
            <a:lstStyle/>
            <a:p>
              <a:pPr algn="ctr" defTabSz="801688">
                <a:spcAft>
                  <a:spcPct val="40000"/>
                </a:spcAft>
              </a:pPr>
              <a:r>
                <a:rPr lang="tr-TR" sz="1400" b="1" i="1" dirty="0" smtClean="0">
                  <a:solidFill>
                    <a:srgbClr val="FFFFFF"/>
                  </a:solidFill>
                  <a:latin typeface="Calibri" pitchFamily="34" charset="0"/>
                  <a:cs typeface="Calibri" pitchFamily="34" charset="0"/>
                </a:rPr>
                <a:t>Dağınık İş Programı</a:t>
              </a:r>
              <a:endParaRPr lang="de-DE" sz="1400" b="1" i="1" noProof="1">
                <a:solidFill>
                  <a:srgbClr val="FFFFFF"/>
                </a:solidFill>
                <a:latin typeface="Calibri" pitchFamily="34" charset="0"/>
                <a:cs typeface="Calibri" pitchFamily="34" charset="0"/>
              </a:endParaRPr>
            </a:p>
          </p:txBody>
        </p:sp>
      </p:grpSp>
      <p:sp>
        <p:nvSpPr>
          <p:cNvPr id="33" name="Rectangle 9"/>
          <p:cNvSpPr>
            <a:spLocks noChangeArrowheads="1"/>
          </p:cNvSpPr>
          <p:nvPr/>
        </p:nvSpPr>
        <p:spPr bwMode="gray">
          <a:xfrm>
            <a:off x="4140200" y="3551238"/>
            <a:ext cx="927100" cy="212725"/>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Arial" pitchFamily="34" charset="0"/>
              </a:rPr>
              <a:t>Fazla Mesai</a:t>
            </a:r>
            <a:endParaRPr lang="de-DE" sz="1400" b="1" i="1" dirty="0">
              <a:solidFill>
                <a:srgbClr val="000000"/>
              </a:solidFill>
              <a:latin typeface="Calibri" pitchFamily="34" charset="0"/>
              <a:cs typeface="Arial" pitchFamily="34" charset="0"/>
            </a:endParaRPr>
          </a:p>
        </p:txBody>
      </p:sp>
      <p:sp>
        <p:nvSpPr>
          <p:cNvPr id="34" name="Rectangle 9"/>
          <p:cNvSpPr>
            <a:spLocks noChangeArrowheads="1"/>
          </p:cNvSpPr>
          <p:nvPr/>
        </p:nvSpPr>
        <p:spPr bwMode="gray">
          <a:xfrm>
            <a:off x="5310188" y="2871788"/>
            <a:ext cx="928687" cy="214312"/>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Arial" pitchFamily="34" charset="0"/>
              </a:rPr>
              <a:t>Gece </a:t>
            </a:r>
          </a:p>
          <a:p>
            <a:pPr algn="ctr" eaLnBrk="0" hangingPunct="0"/>
            <a:r>
              <a:rPr lang="tr-TR" sz="1400" b="1" i="1" dirty="0" smtClean="0">
                <a:solidFill>
                  <a:srgbClr val="000000"/>
                </a:solidFill>
                <a:latin typeface="Calibri" pitchFamily="34" charset="0"/>
                <a:cs typeface="Arial" pitchFamily="34" charset="0"/>
              </a:rPr>
              <a:t>Çalışması</a:t>
            </a:r>
            <a:endParaRPr lang="de-DE" sz="1400" b="1" i="1" dirty="0">
              <a:solidFill>
                <a:srgbClr val="000000"/>
              </a:solidFill>
              <a:latin typeface="Calibri" pitchFamily="34" charset="0"/>
              <a:cs typeface="Arial" pitchFamily="34" charset="0"/>
            </a:endParaRPr>
          </a:p>
        </p:txBody>
      </p:sp>
      <p:sp>
        <p:nvSpPr>
          <p:cNvPr id="35" name="Rectangle 9"/>
          <p:cNvSpPr>
            <a:spLocks noChangeArrowheads="1"/>
          </p:cNvSpPr>
          <p:nvPr/>
        </p:nvSpPr>
        <p:spPr bwMode="gray">
          <a:xfrm>
            <a:off x="4124325" y="4911725"/>
            <a:ext cx="928688" cy="212725"/>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Arial" pitchFamily="34" charset="0"/>
              </a:rPr>
              <a:t>Esnek Çalışma</a:t>
            </a:r>
            <a:endParaRPr lang="de-DE" sz="1400" b="1" i="1" dirty="0">
              <a:solidFill>
                <a:srgbClr val="000000"/>
              </a:solidFill>
              <a:latin typeface="Calibri" pitchFamily="34" charset="0"/>
              <a:cs typeface="Arial" pitchFamily="34" charset="0"/>
            </a:endParaRPr>
          </a:p>
        </p:txBody>
      </p:sp>
      <p:sp>
        <p:nvSpPr>
          <p:cNvPr id="36" name="Rectangle 9"/>
          <p:cNvSpPr>
            <a:spLocks noChangeArrowheads="1"/>
          </p:cNvSpPr>
          <p:nvPr/>
        </p:nvSpPr>
        <p:spPr bwMode="gray">
          <a:xfrm>
            <a:off x="2965450" y="2884488"/>
            <a:ext cx="928688" cy="214312"/>
          </a:xfrm>
          <a:prstGeom prst="rect">
            <a:avLst/>
          </a:prstGeom>
          <a:noFill/>
          <a:ln w="9525">
            <a:noFill/>
            <a:miter lim="800000"/>
            <a:headEnd/>
            <a:tailEnd/>
          </a:ln>
        </p:spPr>
        <p:txBody>
          <a:bodyPr wrap="none" anchor="ctr"/>
          <a:lstStyle/>
          <a:p>
            <a:pPr algn="ctr" eaLnBrk="0" hangingPunct="0"/>
            <a:r>
              <a:rPr lang="tr-TR" sz="1400" b="1" i="1" dirty="0" smtClean="0">
                <a:solidFill>
                  <a:srgbClr val="000000"/>
                </a:solidFill>
                <a:latin typeface="Calibri" pitchFamily="34" charset="0"/>
                <a:cs typeface="Arial" pitchFamily="34" charset="0"/>
              </a:rPr>
              <a:t>Vardiyalı </a:t>
            </a:r>
          </a:p>
          <a:p>
            <a:pPr algn="ctr" eaLnBrk="0" hangingPunct="0"/>
            <a:r>
              <a:rPr lang="tr-TR" sz="1400" b="1" i="1" dirty="0" smtClean="0">
                <a:solidFill>
                  <a:srgbClr val="000000"/>
                </a:solidFill>
                <a:latin typeface="Calibri" pitchFamily="34" charset="0"/>
                <a:cs typeface="Arial" pitchFamily="34" charset="0"/>
              </a:rPr>
              <a:t>Çalışma</a:t>
            </a:r>
            <a:endParaRPr lang="de-DE" sz="1400" b="1" i="1" dirty="0">
              <a:solidFill>
                <a:srgbClr val="000000"/>
              </a:solidFill>
              <a:latin typeface="Calibri" pitchFamily="34" charset="0"/>
              <a:cs typeface="Arial" pitchFamily="34" charset="0"/>
            </a:endParaRPr>
          </a:p>
        </p:txBody>
      </p:sp>
      <p:grpSp>
        <p:nvGrpSpPr>
          <p:cNvPr id="37" name="Group 29"/>
          <p:cNvGrpSpPr>
            <a:grpSpLocks/>
          </p:cNvGrpSpPr>
          <p:nvPr/>
        </p:nvGrpSpPr>
        <p:grpSpPr bwMode="auto">
          <a:xfrm>
            <a:off x="2874963" y="3756024"/>
            <a:ext cx="1144587" cy="1144588"/>
            <a:chOff x="1811" y="2366"/>
            <a:chExt cx="721" cy="721"/>
          </a:xfrm>
        </p:grpSpPr>
        <p:sp>
          <p:nvSpPr>
            <p:cNvPr id="38" name="Oval 16"/>
            <p:cNvSpPr>
              <a:spLocks noChangeArrowheads="1"/>
            </p:cNvSpPr>
            <p:nvPr/>
          </p:nvSpPr>
          <p:spPr bwMode="auto">
            <a:xfrm>
              <a:off x="1811" y="2366"/>
              <a:ext cx="721" cy="721"/>
            </a:xfrm>
            <a:prstGeom prst="ellipse">
              <a:avLst/>
            </a:prstGeom>
            <a:gradFill rotWithShape="1">
              <a:gsLst>
                <a:gs pos="0">
                  <a:srgbClr val="90BA45"/>
                </a:gs>
                <a:gs pos="100000">
                  <a:srgbClr val="4C7013"/>
                </a:gs>
              </a:gsLst>
              <a:lin ang="2700000" scaled="1"/>
            </a:gradFill>
            <a:ln w="9525" algn="ctr">
              <a:noFill/>
              <a:round/>
              <a:headEnd/>
              <a:tailEnd/>
            </a:ln>
          </p:spPr>
          <p:txBody>
            <a:bodyPr wrap="none" anchor="ctr"/>
            <a:lstStyle/>
            <a:p>
              <a:endParaRPr lang="tr-TR" sz="1400" i="1">
                <a:solidFill>
                  <a:srgbClr val="000000"/>
                </a:solidFill>
                <a:cs typeface="Arial" pitchFamily="34" charset="0"/>
              </a:endParaRPr>
            </a:p>
          </p:txBody>
        </p:sp>
        <p:sp>
          <p:nvSpPr>
            <p:cNvPr id="39" name="Oval 21"/>
            <p:cNvSpPr>
              <a:spLocks noChangeArrowheads="1"/>
            </p:cNvSpPr>
            <p:nvPr/>
          </p:nvSpPr>
          <p:spPr bwMode="auto">
            <a:xfrm>
              <a:off x="2099" y="2423"/>
              <a:ext cx="146" cy="146"/>
            </a:xfrm>
            <a:prstGeom prst="ellipse">
              <a:avLst/>
            </a:prstGeom>
            <a:solidFill>
              <a:schemeClr val="bg1"/>
            </a:solidFill>
            <a:ln w="9525">
              <a:noFill/>
              <a:round/>
              <a:headEnd/>
              <a:tailEnd/>
            </a:ln>
          </p:spPr>
          <p:txBody>
            <a:bodyPr wrap="none" anchor="ctr"/>
            <a:lstStyle/>
            <a:p>
              <a:pPr algn="ctr"/>
              <a:r>
                <a:rPr lang="de-DE" sz="1400" b="1" i="1">
                  <a:solidFill>
                    <a:srgbClr val="000000"/>
                  </a:solidFill>
                  <a:cs typeface="Arial" pitchFamily="34" charset="0"/>
                </a:rPr>
                <a:t>2</a:t>
              </a:r>
            </a:p>
          </p:txBody>
        </p:sp>
        <p:sp>
          <p:nvSpPr>
            <p:cNvPr id="40" name="Text Box 19"/>
            <p:cNvSpPr txBox="1">
              <a:spLocks noChangeArrowheads="1"/>
            </p:cNvSpPr>
            <p:nvPr/>
          </p:nvSpPr>
          <p:spPr bwMode="gray">
            <a:xfrm>
              <a:off x="1914" y="2587"/>
              <a:ext cx="498" cy="461"/>
            </a:xfrm>
            <a:prstGeom prst="rect">
              <a:avLst/>
            </a:prstGeom>
            <a:noFill/>
            <a:ln w="9525">
              <a:noFill/>
              <a:miter lim="800000"/>
              <a:headEnd/>
              <a:tailEnd/>
            </a:ln>
          </p:spPr>
          <p:txBody>
            <a:bodyPr lIns="0" tIns="0" rIns="0" bIns="0">
              <a:spAutoFit/>
            </a:bodyPr>
            <a:lstStyle/>
            <a:p>
              <a:pPr algn="ctr" defTabSz="801688">
                <a:spcAft>
                  <a:spcPct val="40000"/>
                </a:spcAft>
              </a:pPr>
              <a:r>
                <a:rPr lang="tr-TR" sz="1400" b="1" i="1" dirty="0" smtClean="0">
                  <a:solidFill>
                    <a:srgbClr val="FFFFFF"/>
                  </a:solidFill>
                  <a:latin typeface="Calibri" pitchFamily="34" charset="0"/>
                  <a:cs typeface="Calibri" pitchFamily="34" charset="0"/>
                </a:rPr>
                <a:t>Kesintisiz Çalışma</a:t>
              </a:r>
            </a:p>
            <a:p>
              <a:pPr algn="ctr" defTabSz="801688">
                <a:spcAft>
                  <a:spcPct val="40000"/>
                </a:spcAft>
              </a:pPr>
              <a:r>
                <a:rPr lang="tr-TR" sz="1400" b="1" i="1" noProof="1" smtClean="0">
                  <a:solidFill>
                    <a:srgbClr val="FFFFFF"/>
                  </a:solidFill>
                  <a:latin typeface="Calibri" pitchFamily="34" charset="0"/>
                  <a:cs typeface="Calibri" pitchFamily="34" charset="0"/>
                </a:rPr>
                <a:t>«Kaza»</a:t>
              </a:r>
              <a:endParaRPr lang="de-DE" sz="1400" b="1" i="1" noProof="1">
                <a:solidFill>
                  <a:srgbClr val="FFFFFF"/>
                </a:solidFill>
                <a:latin typeface="Calibri" pitchFamily="34" charset="0"/>
                <a:cs typeface="Calibri" pitchFamily="34" charset="0"/>
              </a:endParaRPr>
            </a:p>
          </p:txBody>
        </p:sp>
      </p:grpSp>
      <p:sp>
        <p:nvSpPr>
          <p:cNvPr id="41" name="Textfeld 7"/>
          <p:cNvSpPr txBox="1">
            <a:spLocks noChangeArrowheads="1"/>
          </p:cNvSpPr>
          <p:nvPr/>
        </p:nvSpPr>
        <p:spPr bwMode="gray">
          <a:xfrm>
            <a:off x="155575" y="412750"/>
            <a:ext cx="8988425" cy="584775"/>
          </a:xfrm>
          <a:prstGeom prst="rect">
            <a:avLst/>
          </a:prstGeom>
          <a:noFill/>
          <a:ln w="9525">
            <a:noFill/>
            <a:miter lim="800000"/>
            <a:headEnd/>
            <a:tailEnd/>
          </a:ln>
        </p:spPr>
        <p:txBody>
          <a:bodyPr>
            <a:spAutoFit/>
          </a:bodyPr>
          <a:lstStyle/>
          <a:p>
            <a:r>
              <a:rPr lang="tr-TR" sz="3200" b="1" dirty="0" smtClean="0">
                <a:solidFill>
                  <a:srgbClr val="6B9B1A"/>
                </a:solidFill>
                <a:latin typeface="Calibri" pitchFamily="34" charset="0"/>
                <a:cs typeface="Calibri" pitchFamily="34" charset="0"/>
              </a:rPr>
              <a:t>ÇALIŞMA</a:t>
            </a:r>
            <a:r>
              <a:rPr lang="tr-TR" sz="3200" b="1" dirty="0" smtClean="0">
                <a:solidFill>
                  <a:srgbClr val="595959"/>
                </a:solidFill>
                <a:latin typeface="Calibri" pitchFamily="34" charset="0"/>
                <a:cs typeface="Calibri" pitchFamily="34" charset="0"/>
              </a:rPr>
              <a:t>SÜRELERİ</a:t>
            </a:r>
            <a:endParaRPr lang="de-DE" sz="3200" b="1" dirty="0">
              <a:solidFill>
                <a:srgbClr val="595959"/>
              </a:solidFill>
              <a:latin typeface="Calibri" pitchFamily="34" charset="0"/>
              <a:cs typeface="Calibri" pitchFamily="34" charset="0"/>
            </a:endParaRPr>
          </a:p>
        </p:txBody>
      </p:sp>
      <p:sp>
        <p:nvSpPr>
          <p:cNvPr id="42" name="Text Box 13"/>
          <p:cNvSpPr txBox="1">
            <a:spLocks noChangeArrowheads="1"/>
          </p:cNvSpPr>
          <p:nvPr/>
        </p:nvSpPr>
        <p:spPr bwMode="gray">
          <a:xfrm>
            <a:off x="5341857" y="895589"/>
            <a:ext cx="2448000" cy="861774"/>
          </a:xfrm>
          <a:prstGeom prst="rect">
            <a:avLst/>
          </a:prstGeom>
          <a:noFill/>
          <a:ln w="9525">
            <a:solidFill>
              <a:schemeClr val="bg1">
                <a:lumMod val="65000"/>
              </a:schemeClr>
            </a:solidFill>
            <a:miter lim="800000"/>
            <a:headEnd/>
            <a:tailEnd/>
          </a:ln>
        </p:spPr>
        <p:txBody>
          <a:bodyPr wrap="square" lIns="0" tIns="0" rIns="0" bIns="0" anchor="ctr" anchorCtr="0">
            <a:spAutoFit/>
          </a:bodyPr>
          <a:lstStyle/>
          <a:p>
            <a:pPr algn="ctr" defTabSz="801688">
              <a:spcAft>
                <a:spcPct val="40000"/>
              </a:spcAft>
            </a:pPr>
            <a:r>
              <a:rPr lang="tr-TR" sz="1400" i="1" noProof="1" smtClean="0">
                <a:solidFill>
                  <a:srgbClr val="080808"/>
                </a:solidFill>
                <a:latin typeface="Calibri" pitchFamily="34" charset="0"/>
                <a:cs typeface="Calibri" pitchFamily="34" charset="0"/>
              </a:rPr>
              <a:t>Çalışanların </a:t>
            </a:r>
            <a:r>
              <a:rPr lang="tr-TR" sz="1400" b="1" i="1" noProof="1">
                <a:solidFill>
                  <a:srgbClr val="080808"/>
                </a:solidFill>
                <a:latin typeface="Calibri" pitchFamily="34" charset="0"/>
                <a:cs typeface="Calibri" pitchFamily="34" charset="0"/>
              </a:rPr>
              <a:t>yorgunluklarını gidermeleri ve enerjilerini yeniden kazanmaları için </a:t>
            </a:r>
            <a:r>
              <a:rPr lang="tr-TR" sz="1400" i="1" noProof="1">
                <a:solidFill>
                  <a:srgbClr val="080808"/>
                </a:solidFill>
                <a:latin typeface="Calibri" pitchFamily="34" charset="0"/>
                <a:cs typeface="Calibri" pitchFamily="34" charset="0"/>
              </a:rPr>
              <a:t>işgünü süresinde aralar </a:t>
            </a:r>
            <a:r>
              <a:rPr lang="tr-TR" sz="1400" i="1" noProof="1" smtClean="0">
                <a:solidFill>
                  <a:srgbClr val="080808"/>
                </a:solidFill>
                <a:latin typeface="Calibri" pitchFamily="34" charset="0"/>
                <a:cs typeface="Calibri" pitchFamily="34" charset="0"/>
              </a:rPr>
              <a:t>verilmeli.</a:t>
            </a:r>
            <a:endParaRPr lang="tr-TR" sz="1400" i="1" noProof="1">
              <a:solidFill>
                <a:srgbClr val="080808"/>
              </a:solidFill>
              <a:latin typeface="Calibri" pitchFamily="34" charset="0"/>
              <a:cs typeface="Calibri" pitchFamily="34" charset="0"/>
            </a:endParaRPr>
          </a:p>
        </p:txBody>
      </p:sp>
      <p:sp>
        <p:nvSpPr>
          <p:cNvPr id="43" name="Text Box 14"/>
          <p:cNvSpPr txBox="1">
            <a:spLocks noChangeArrowheads="1"/>
          </p:cNvSpPr>
          <p:nvPr/>
        </p:nvSpPr>
        <p:spPr bwMode="gray">
          <a:xfrm>
            <a:off x="79376" y="1689847"/>
            <a:ext cx="2448000" cy="861774"/>
          </a:xfrm>
          <a:prstGeom prst="rect">
            <a:avLst/>
          </a:prstGeom>
          <a:noFill/>
          <a:ln w="9525">
            <a:solidFill>
              <a:schemeClr val="bg1">
                <a:lumMod val="65000"/>
              </a:schemeClr>
            </a:solidFill>
            <a:miter lim="800000"/>
            <a:headEnd/>
            <a:tailEnd/>
          </a:ln>
        </p:spPr>
        <p:txBody>
          <a:bodyPr wrap="square" lIns="0" tIns="0" rIns="0" bIns="0" anchor="ctr" anchorCtr="0">
            <a:spAutoFit/>
          </a:bodyPr>
          <a:lstStyle/>
          <a:p>
            <a:pPr algn="ctr" defTabSz="801688">
              <a:spcAft>
                <a:spcPct val="40000"/>
              </a:spcAft>
            </a:pPr>
            <a:r>
              <a:rPr lang="tr-TR" sz="1400" i="1" noProof="1" smtClean="0">
                <a:solidFill>
                  <a:srgbClr val="080808"/>
                </a:solidFill>
                <a:latin typeface="Calibri" pitchFamily="34" charset="0"/>
                <a:cs typeface="Calibri" pitchFamily="34" charset="0"/>
              </a:rPr>
              <a:t>Vardiya </a:t>
            </a:r>
            <a:r>
              <a:rPr lang="tr-TR" sz="1400" i="1" noProof="1">
                <a:solidFill>
                  <a:srgbClr val="080808"/>
                </a:solidFill>
                <a:latin typeface="Calibri" pitchFamily="34" charset="0"/>
                <a:cs typeface="Calibri" pitchFamily="34" charset="0"/>
              </a:rPr>
              <a:t>değiştirmeleri çalışanlarda </a:t>
            </a:r>
            <a:r>
              <a:rPr lang="tr-TR" sz="1400" b="1" i="1" noProof="1">
                <a:solidFill>
                  <a:srgbClr val="080808"/>
                </a:solidFill>
                <a:latin typeface="Calibri" pitchFamily="34" charset="0"/>
                <a:cs typeface="Calibri" pitchFamily="34" charset="0"/>
              </a:rPr>
              <a:t>sinirsel, sindirim ve dolaşım sorunlarına </a:t>
            </a:r>
            <a:r>
              <a:rPr lang="tr-TR" sz="1400" i="1" noProof="1">
                <a:solidFill>
                  <a:srgbClr val="080808"/>
                </a:solidFill>
                <a:latin typeface="Calibri" pitchFamily="34" charset="0"/>
                <a:cs typeface="Calibri" pitchFamily="34" charset="0"/>
              </a:rPr>
              <a:t>neden olabilmektedir. </a:t>
            </a:r>
          </a:p>
        </p:txBody>
      </p:sp>
      <p:sp>
        <p:nvSpPr>
          <p:cNvPr id="44" name="Text Box 19"/>
          <p:cNvSpPr txBox="1">
            <a:spLocks noChangeArrowheads="1"/>
          </p:cNvSpPr>
          <p:nvPr/>
        </p:nvSpPr>
        <p:spPr bwMode="gray">
          <a:xfrm>
            <a:off x="98426" y="5951494"/>
            <a:ext cx="8871099" cy="354055"/>
          </a:xfrm>
          <a:prstGeom prst="rect">
            <a:avLst/>
          </a:prstGeom>
          <a:noFill/>
          <a:ln w="9525">
            <a:solidFill>
              <a:schemeClr val="bg1">
                <a:lumMod val="65000"/>
              </a:schemeClr>
            </a:solidFill>
            <a:miter lim="800000"/>
            <a:headEnd/>
            <a:tailEnd/>
          </a:ln>
        </p:spPr>
        <p:txBody>
          <a:bodyPr wrap="square" lIns="0" tIns="0" rIns="0" bIns="0" anchor="ctr" anchorCtr="0">
            <a:noAutofit/>
          </a:bodyPr>
          <a:lstStyle>
            <a:defPPr>
              <a:defRPr lang="de-DE"/>
            </a:defPPr>
            <a:lvl1pPr algn="ctr" defTabSz="801688">
              <a:spcAft>
                <a:spcPct val="40000"/>
              </a:spcAft>
              <a:defRPr sz="1400" i="1">
                <a:solidFill>
                  <a:srgbClr val="080808"/>
                </a:solidFill>
                <a:latin typeface="Calibri" pitchFamily="34" charset="0"/>
                <a:cs typeface="Calibri" pitchFamily="34" charset="0"/>
              </a:defRPr>
            </a:lvl1pPr>
          </a:lstStyle>
          <a:p>
            <a:r>
              <a:rPr lang="tr-TR" sz="1600" noProof="1"/>
              <a:t>Günümüzde pek çok ülkede çalışma süreleri yasalarla ve toplu sözleşme uygulamaları ile düzenlenmektedir. </a:t>
            </a:r>
          </a:p>
        </p:txBody>
      </p:sp>
      <p:sp>
        <p:nvSpPr>
          <p:cNvPr id="45" name="Text Box 20"/>
          <p:cNvSpPr txBox="1">
            <a:spLocks noChangeArrowheads="1"/>
          </p:cNvSpPr>
          <p:nvPr/>
        </p:nvSpPr>
        <p:spPr bwMode="gray">
          <a:xfrm>
            <a:off x="79376" y="4729483"/>
            <a:ext cx="2448000" cy="646331"/>
          </a:xfrm>
          <a:prstGeom prst="rect">
            <a:avLst/>
          </a:prstGeom>
          <a:noFill/>
          <a:ln w="9525">
            <a:solidFill>
              <a:schemeClr val="bg1">
                <a:lumMod val="65000"/>
              </a:schemeClr>
            </a:solidFill>
            <a:miter lim="800000"/>
            <a:headEnd/>
            <a:tailEnd/>
          </a:ln>
        </p:spPr>
        <p:txBody>
          <a:bodyPr wrap="square" lIns="0" tIns="0" rIns="0" bIns="0" anchor="ctr" anchorCtr="0">
            <a:spAutoFit/>
          </a:bodyPr>
          <a:lstStyle/>
          <a:p>
            <a:pPr algn="ctr" defTabSz="801688">
              <a:spcAft>
                <a:spcPct val="40000"/>
              </a:spcAft>
            </a:pPr>
            <a:r>
              <a:rPr lang="tr-TR" sz="1400" i="1" noProof="1">
                <a:solidFill>
                  <a:srgbClr val="080808"/>
                </a:solidFill>
                <a:latin typeface="Calibri" pitchFamily="34" charset="0"/>
                <a:cs typeface="Calibri" pitchFamily="34" charset="0"/>
              </a:rPr>
              <a:t>Kesintisiz </a:t>
            </a:r>
            <a:r>
              <a:rPr lang="tr-TR" sz="1400" i="1" noProof="1" smtClean="0">
                <a:solidFill>
                  <a:srgbClr val="080808"/>
                </a:solidFill>
                <a:latin typeface="Calibri" pitchFamily="34" charset="0"/>
                <a:cs typeface="Calibri" pitchFamily="34" charset="0"/>
              </a:rPr>
              <a:t>iş </a:t>
            </a:r>
            <a:r>
              <a:rPr lang="tr-TR" sz="1400" i="1" noProof="1">
                <a:solidFill>
                  <a:srgbClr val="080808"/>
                </a:solidFill>
                <a:latin typeface="Calibri" pitchFamily="34" charset="0"/>
                <a:cs typeface="Calibri" pitchFamily="34" charset="0"/>
              </a:rPr>
              <a:t>gününün uygulandığı isletmelerde </a:t>
            </a:r>
            <a:r>
              <a:rPr lang="tr-TR" sz="1400" b="1" i="1" noProof="1" smtClean="0">
                <a:solidFill>
                  <a:srgbClr val="080808"/>
                </a:solidFill>
                <a:latin typeface="Calibri" pitchFamily="34" charset="0"/>
                <a:cs typeface="Calibri" pitchFamily="34" charset="0"/>
              </a:rPr>
              <a:t>iş kazaları artmaktadır</a:t>
            </a:r>
            <a:r>
              <a:rPr lang="tr-TR" sz="1400" i="1" noProof="1" smtClean="0">
                <a:solidFill>
                  <a:srgbClr val="080808"/>
                </a:solidFill>
                <a:latin typeface="Calibri" pitchFamily="34" charset="0"/>
                <a:cs typeface="Calibri" pitchFamily="34" charset="0"/>
              </a:rPr>
              <a:t>.</a:t>
            </a:r>
            <a:endParaRPr lang="tr-TR" sz="1400" i="1" noProof="1">
              <a:solidFill>
                <a:srgbClr val="080808"/>
              </a:solidFill>
              <a:latin typeface="Calibri" pitchFamily="34" charset="0"/>
              <a:cs typeface="Calibri" pitchFamily="34" charset="0"/>
            </a:endParaRPr>
          </a:p>
        </p:txBody>
      </p:sp>
      <p:sp>
        <p:nvSpPr>
          <p:cNvPr id="46" name="Oval 20"/>
          <p:cNvSpPr>
            <a:spLocks noChangeArrowheads="1"/>
          </p:cNvSpPr>
          <p:nvPr/>
        </p:nvSpPr>
        <p:spPr bwMode="auto">
          <a:xfrm>
            <a:off x="4487862" y="4484688"/>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6</a:t>
            </a:r>
            <a:endParaRPr lang="de-DE" sz="1400" b="1" i="1" dirty="0">
              <a:solidFill>
                <a:srgbClr val="000000"/>
              </a:solidFill>
              <a:cs typeface="Arial" pitchFamily="34" charset="0"/>
            </a:endParaRPr>
          </a:p>
        </p:txBody>
      </p:sp>
      <p:sp>
        <p:nvSpPr>
          <p:cNvPr id="47" name="Oval 20"/>
          <p:cNvSpPr>
            <a:spLocks noChangeArrowheads="1"/>
          </p:cNvSpPr>
          <p:nvPr/>
        </p:nvSpPr>
        <p:spPr bwMode="auto">
          <a:xfrm>
            <a:off x="3229659" y="2520951"/>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4</a:t>
            </a:r>
            <a:endParaRPr lang="de-DE" sz="1400" b="1" i="1" dirty="0">
              <a:solidFill>
                <a:srgbClr val="000000"/>
              </a:solidFill>
              <a:cs typeface="Arial" pitchFamily="34" charset="0"/>
            </a:endParaRPr>
          </a:p>
        </p:txBody>
      </p:sp>
      <p:sp>
        <p:nvSpPr>
          <p:cNvPr id="48" name="Oval 20"/>
          <p:cNvSpPr>
            <a:spLocks noChangeArrowheads="1"/>
          </p:cNvSpPr>
          <p:nvPr/>
        </p:nvSpPr>
        <p:spPr bwMode="auto">
          <a:xfrm>
            <a:off x="4484687" y="3098800"/>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7</a:t>
            </a:r>
            <a:endParaRPr lang="de-DE" sz="1400" b="1" i="1" dirty="0">
              <a:solidFill>
                <a:srgbClr val="000000"/>
              </a:solidFill>
              <a:cs typeface="Arial" pitchFamily="34" charset="0"/>
            </a:endParaRPr>
          </a:p>
        </p:txBody>
      </p:sp>
      <p:sp>
        <p:nvSpPr>
          <p:cNvPr id="49" name="Oval 20"/>
          <p:cNvSpPr>
            <a:spLocks noChangeArrowheads="1"/>
          </p:cNvSpPr>
          <p:nvPr/>
        </p:nvSpPr>
        <p:spPr bwMode="auto">
          <a:xfrm>
            <a:off x="5658643" y="2520951"/>
            <a:ext cx="231775" cy="231775"/>
          </a:xfrm>
          <a:prstGeom prst="ellipse">
            <a:avLst/>
          </a:prstGeom>
          <a:solidFill>
            <a:schemeClr val="bg1"/>
          </a:solidFill>
          <a:ln w="9525">
            <a:noFill/>
            <a:round/>
            <a:headEnd/>
            <a:tailEnd/>
          </a:ln>
        </p:spPr>
        <p:txBody>
          <a:bodyPr wrap="none" anchor="ctr"/>
          <a:lstStyle/>
          <a:p>
            <a:pPr algn="ctr"/>
            <a:r>
              <a:rPr lang="tr-TR" sz="1400" b="1" i="1" dirty="0" smtClean="0">
                <a:solidFill>
                  <a:srgbClr val="000000"/>
                </a:solidFill>
                <a:cs typeface="Arial" pitchFamily="34" charset="0"/>
              </a:rPr>
              <a:t>5</a:t>
            </a:r>
            <a:endParaRPr lang="de-DE" sz="1400" b="1" i="1" dirty="0">
              <a:solidFill>
                <a:srgbClr val="000000"/>
              </a:solidFill>
              <a:cs typeface="Arial" pitchFamily="34" charset="0"/>
            </a:endParaRPr>
          </a:p>
        </p:txBody>
      </p:sp>
      <p:pic>
        <p:nvPicPr>
          <p:cNvPr id="50" name="Picture 2" descr="C:\Users\ahmet\Desktop\balanc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563938" y="265796"/>
            <a:ext cx="878682" cy="87868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AutoShape 10"/>
          <p:cNvSpPr>
            <a:spLocks noChangeArrowheads="1"/>
          </p:cNvSpPr>
          <p:nvPr/>
        </p:nvSpPr>
        <p:spPr bwMode="auto">
          <a:xfrm>
            <a:off x="833370" y="3348221"/>
            <a:ext cx="1980368" cy="1386682"/>
          </a:xfrm>
          <a:prstGeom prst="roundRect">
            <a:avLst>
              <a:gd name="adj" fmla="val 16667"/>
            </a:avLst>
          </a:prstGeom>
          <a:gradFill rotWithShape="1">
            <a:gsLst>
              <a:gs pos="0">
                <a:srgbClr val="FFFFFF">
                  <a:shade val="51000"/>
                  <a:satMod val="130000"/>
                </a:srgbClr>
              </a:gs>
              <a:gs pos="80000">
                <a:srgbClr val="FFFFFF">
                  <a:shade val="93000"/>
                  <a:satMod val="130000"/>
                </a:srgbClr>
              </a:gs>
              <a:gs pos="100000">
                <a:srgbClr val="FFFFFF">
                  <a:shade val="94000"/>
                  <a:satMod val="135000"/>
                </a:srgbClr>
              </a:gs>
            </a:gsLst>
            <a:lin ang="16200000" scaled="0"/>
          </a:gradFill>
          <a:ln w="9525" cap="flat" cmpd="sng" algn="ctr">
            <a:solidFill>
              <a:srgbClr val="FFFFFF">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algn="ctr" eaLnBrk="0" fontAlgn="auto" hangingPunct="0">
              <a:spcBef>
                <a:spcPts val="0"/>
              </a:spcBef>
              <a:spcAft>
                <a:spcPts val="0"/>
              </a:spcAft>
              <a:defRPr/>
            </a:pPr>
            <a:endParaRPr lang="zh-CN" altLang="zh-CN" i="1" kern="0" dirty="0">
              <a:solidFill>
                <a:srgbClr val="FFFFFF"/>
              </a:solidFill>
              <a:latin typeface="Verdana" pitchFamily="34" charset="0"/>
              <a:ea typeface="宋体"/>
            </a:endParaRPr>
          </a:p>
        </p:txBody>
      </p:sp>
      <p:sp>
        <p:nvSpPr>
          <p:cNvPr id="5" name="Text Box 11"/>
          <p:cNvSpPr txBox="1">
            <a:spLocks noChangeArrowheads="1"/>
          </p:cNvSpPr>
          <p:nvPr/>
        </p:nvSpPr>
        <p:spPr bwMode="auto">
          <a:xfrm>
            <a:off x="921014" y="3489869"/>
            <a:ext cx="1814405" cy="1077218"/>
          </a:xfrm>
          <a:prstGeom prst="rect">
            <a:avLst/>
          </a:prstGeom>
          <a:noFill/>
          <a:ln w="9525">
            <a:noFill/>
            <a:miter lim="800000"/>
            <a:headEnd/>
            <a:tailEnd/>
          </a:ln>
          <a:effectLst/>
        </p:spPr>
        <p:txBody>
          <a:bodyPr wrap="square">
            <a:spAutoFit/>
          </a:bodyPr>
          <a:lstStyle/>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Kan basınç </a:t>
            </a:r>
            <a:r>
              <a:rPr lang="tr-TR" altLang="zh-CN" sz="1600" i="1" kern="0" dirty="0">
                <a:solidFill>
                  <a:srgbClr val="001D3A"/>
                </a:solidFill>
                <a:latin typeface="Calibri" pitchFamily="34" charset="0"/>
              </a:rPr>
              <a:t>a</a:t>
            </a:r>
            <a:r>
              <a:rPr lang="tr-TR" altLang="zh-CN" sz="1600" i="1" kern="0" dirty="0" smtClean="0">
                <a:solidFill>
                  <a:srgbClr val="001D3A"/>
                </a:solidFill>
                <a:latin typeface="Calibri" pitchFamily="34" charset="0"/>
              </a:rPr>
              <a:t>rtışı</a:t>
            </a:r>
          </a:p>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Depresyon</a:t>
            </a:r>
          </a:p>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Aşırı duyarlılık</a:t>
            </a:r>
            <a:endParaRPr lang="en-US" altLang="zh-CN" sz="1600" i="1" kern="0" dirty="0">
              <a:solidFill>
                <a:srgbClr val="001D3A"/>
              </a:solidFill>
              <a:latin typeface="Calibri" pitchFamily="34" charset="0"/>
            </a:endParaRPr>
          </a:p>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Göğüs ağrısı</a:t>
            </a:r>
            <a:endParaRPr lang="en-US" altLang="zh-CN" sz="1600" i="1" kern="0" dirty="0">
              <a:solidFill>
                <a:srgbClr val="001D3A"/>
              </a:solidFill>
              <a:latin typeface="Calibri" pitchFamily="34" charset="0"/>
            </a:endParaRPr>
          </a:p>
        </p:txBody>
      </p:sp>
      <p:sp>
        <p:nvSpPr>
          <p:cNvPr id="7" name="AutoShape 12"/>
          <p:cNvSpPr>
            <a:spLocks noChangeArrowheads="1"/>
          </p:cNvSpPr>
          <p:nvPr/>
        </p:nvSpPr>
        <p:spPr bwMode="auto">
          <a:xfrm>
            <a:off x="6523892" y="3348220"/>
            <a:ext cx="1980368" cy="1386683"/>
          </a:xfrm>
          <a:prstGeom prst="roundRect">
            <a:avLst>
              <a:gd name="adj" fmla="val 16667"/>
            </a:avLst>
          </a:prstGeom>
          <a:gradFill rotWithShape="1">
            <a:gsLst>
              <a:gs pos="0">
                <a:srgbClr val="FFFFFF">
                  <a:shade val="51000"/>
                  <a:satMod val="130000"/>
                </a:srgbClr>
              </a:gs>
              <a:gs pos="80000">
                <a:srgbClr val="FFFFFF">
                  <a:shade val="93000"/>
                  <a:satMod val="130000"/>
                </a:srgbClr>
              </a:gs>
              <a:gs pos="100000">
                <a:srgbClr val="FFFFFF">
                  <a:shade val="94000"/>
                  <a:satMod val="135000"/>
                </a:srgbClr>
              </a:gs>
            </a:gsLst>
            <a:lin ang="16200000" scaled="0"/>
          </a:gradFill>
          <a:ln w="9525" cap="flat" cmpd="sng" algn="ctr">
            <a:solidFill>
              <a:srgbClr val="FFFFFF">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algn="ctr" eaLnBrk="0" fontAlgn="auto" hangingPunct="0">
              <a:spcBef>
                <a:spcPts val="0"/>
              </a:spcBef>
              <a:spcAft>
                <a:spcPts val="0"/>
              </a:spcAft>
              <a:defRPr/>
            </a:pPr>
            <a:endParaRPr lang="zh-CN" altLang="zh-CN" i="1" kern="0">
              <a:solidFill>
                <a:srgbClr val="FFFFFF"/>
              </a:solidFill>
              <a:latin typeface="Verdana" pitchFamily="34" charset="0"/>
              <a:ea typeface="宋体"/>
            </a:endParaRPr>
          </a:p>
        </p:txBody>
      </p:sp>
      <p:sp>
        <p:nvSpPr>
          <p:cNvPr id="8" name="Text Box 13"/>
          <p:cNvSpPr txBox="1">
            <a:spLocks noChangeArrowheads="1"/>
          </p:cNvSpPr>
          <p:nvPr/>
        </p:nvSpPr>
        <p:spPr bwMode="auto">
          <a:xfrm>
            <a:off x="6611536" y="3506638"/>
            <a:ext cx="1947316" cy="830997"/>
          </a:xfrm>
          <a:prstGeom prst="rect">
            <a:avLst/>
          </a:prstGeom>
          <a:noFill/>
          <a:ln w="9525">
            <a:noFill/>
            <a:miter lim="800000"/>
            <a:headEnd/>
            <a:tailEnd/>
          </a:ln>
          <a:effectLst/>
        </p:spPr>
        <p:txBody>
          <a:bodyPr wrap="square">
            <a:spAutoFit/>
          </a:bodyPr>
          <a:lstStyle/>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İşten kalmada artı</a:t>
            </a:r>
          </a:p>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İş ilişkisinde güçlük</a:t>
            </a:r>
          </a:p>
          <a:p>
            <a:pPr eaLnBrk="0" fontAlgn="auto" hangingPunct="0">
              <a:spcBef>
                <a:spcPts val="0"/>
              </a:spcBef>
              <a:spcAft>
                <a:spcPts val="0"/>
              </a:spcAft>
              <a:buSzPct val="60000"/>
              <a:buFontTx/>
              <a:buChar char="•"/>
              <a:defRPr/>
            </a:pPr>
            <a:r>
              <a:rPr lang="tr-TR" altLang="zh-CN" sz="1600" i="1" kern="0" dirty="0" smtClean="0">
                <a:solidFill>
                  <a:srgbClr val="001D3A"/>
                </a:solidFill>
                <a:latin typeface="Calibri" pitchFamily="34" charset="0"/>
              </a:rPr>
              <a:t>Kalite den. güçlüğü</a:t>
            </a:r>
            <a:endParaRPr lang="en-US" altLang="zh-CN" sz="1600" i="1" kern="0" dirty="0">
              <a:solidFill>
                <a:srgbClr val="001D3A"/>
              </a:solidFill>
              <a:latin typeface="Calibri" pitchFamily="34" charset="0"/>
            </a:endParaRPr>
          </a:p>
        </p:txBody>
      </p:sp>
      <p:sp>
        <p:nvSpPr>
          <p:cNvPr id="9" name="AutoShape 9"/>
          <p:cNvSpPr>
            <a:spLocks noChangeArrowheads="1"/>
          </p:cNvSpPr>
          <p:nvPr/>
        </p:nvSpPr>
        <p:spPr bwMode="gray">
          <a:xfrm>
            <a:off x="2931106" y="3443401"/>
            <a:ext cx="559426" cy="1559084"/>
          </a:xfrm>
          <a:prstGeom prst="leftArrow">
            <a:avLst>
              <a:gd name="adj1" fmla="val 65583"/>
              <a:gd name="adj2" fmla="val 65181"/>
            </a:avLst>
          </a:prstGeom>
          <a:gradFill rotWithShape="1">
            <a:gsLst>
              <a:gs pos="0">
                <a:srgbClr val="969696"/>
              </a:gs>
              <a:gs pos="100000">
                <a:srgbClr val="969696">
                  <a:gamma/>
                  <a:shade val="46275"/>
                  <a:invGamma/>
                  <a:alpha val="12000"/>
                </a:srgbClr>
              </a:gs>
            </a:gsLst>
            <a:lin ang="0" scaled="1"/>
          </a:gradFill>
          <a:ln w="9525">
            <a:noFill/>
            <a:miter lim="800000"/>
            <a:headEnd/>
            <a:tailEnd/>
          </a:ln>
          <a:effectLst/>
        </p:spPr>
        <p:txBody>
          <a:bodyPr vert="vert270" wrap="none" anchor="ctr" anchorCtr="1"/>
          <a:lstStyle/>
          <a:p>
            <a:pPr fontAlgn="auto">
              <a:spcBef>
                <a:spcPts val="0"/>
              </a:spcBef>
              <a:spcAft>
                <a:spcPts val="0"/>
              </a:spcAft>
              <a:defRPr/>
            </a:pPr>
            <a:endParaRPr lang="zh-CN" altLang="en-US" sz="1200" kern="0" dirty="0">
              <a:solidFill>
                <a:sysClr val="windowText" lastClr="000000"/>
              </a:solidFill>
              <a:latin typeface="Calibri" pitchFamily="34" charset="0"/>
            </a:endParaRPr>
          </a:p>
        </p:txBody>
      </p:sp>
      <p:sp>
        <p:nvSpPr>
          <p:cNvPr id="10" name="AutoShape 14"/>
          <p:cNvSpPr>
            <a:spLocks noChangeArrowheads="1"/>
          </p:cNvSpPr>
          <p:nvPr/>
        </p:nvSpPr>
        <p:spPr bwMode="gray">
          <a:xfrm>
            <a:off x="5809817" y="3435155"/>
            <a:ext cx="555696" cy="1559084"/>
          </a:xfrm>
          <a:prstGeom prst="rightArrow">
            <a:avLst>
              <a:gd name="adj1" fmla="val 67750"/>
              <a:gd name="adj2" fmla="val 66167"/>
            </a:avLst>
          </a:prstGeom>
          <a:gradFill rotWithShape="1">
            <a:gsLst>
              <a:gs pos="0">
                <a:srgbClr val="969696">
                  <a:gamma/>
                  <a:shade val="46275"/>
                  <a:invGamma/>
                  <a:alpha val="12000"/>
                </a:srgbClr>
              </a:gs>
              <a:gs pos="100000">
                <a:srgbClr val="969696"/>
              </a:gs>
            </a:gsLst>
            <a:lin ang="0" scaled="1"/>
          </a:gradFill>
          <a:ln w="9525">
            <a:noFill/>
            <a:miter lim="800000"/>
            <a:headEnd/>
            <a:tailEnd/>
          </a:ln>
          <a:effectLst/>
        </p:spPr>
        <p:txBody>
          <a:bodyPr vert="vert" wrap="none" anchor="ctr" anchorCtr="1"/>
          <a:lstStyle/>
          <a:p>
            <a:pPr fontAlgn="auto">
              <a:spcBef>
                <a:spcPts val="0"/>
              </a:spcBef>
              <a:spcAft>
                <a:spcPts val="0"/>
              </a:spcAft>
              <a:defRPr/>
            </a:pPr>
            <a:endParaRPr lang="zh-CN" altLang="en-US" sz="1200" kern="0" dirty="0">
              <a:solidFill>
                <a:sysClr val="windowText" lastClr="000000"/>
              </a:solidFill>
              <a:latin typeface="Calibri" pitchFamily="34" charset="0"/>
            </a:endParaRPr>
          </a:p>
        </p:txBody>
      </p:sp>
      <p:sp>
        <p:nvSpPr>
          <p:cNvPr id="11" name="AutoShape 20"/>
          <p:cNvSpPr>
            <a:spLocks noChangeArrowheads="1"/>
          </p:cNvSpPr>
          <p:nvPr/>
        </p:nvSpPr>
        <p:spPr bwMode="gray">
          <a:xfrm>
            <a:off x="3688711" y="3516281"/>
            <a:ext cx="1842377" cy="398629"/>
          </a:xfrm>
          <a:prstGeom prst="downArrow">
            <a:avLst>
              <a:gd name="adj1" fmla="val 67093"/>
              <a:gd name="adj2" fmla="val 64051"/>
            </a:avLst>
          </a:prstGeom>
          <a:gradFill rotWithShape="1">
            <a:gsLst>
              <a:gs pos="0">
                <a:srgbClr val="969696">
                  <a:gamma/>
                  <a:tint val="63529"/>
                  <a:invGamma/>
                  <a:alpha val="12000"/>
                </a:srgbClr>
              </a:gs>
              <a:gs pos="100000">
                <a:srgbClr val="969696"/>
              </a:gs>
            </a:gsLst>
            <a:lin ang="5400000" scaled="1"/>
          </a:gradFill>
          <a:ln w="9525">
            <a:noFill/>
            <a:miter lim="800000"/>
            <a:headEnd/>
            <a:tailEnd/>
          </a:ln>
          <a:effectLst/>
        </p:spPr>
        <p:txBody>
          <a:bodyPr wrap="none" anchor="ctr"/>
          <a:lstStyle/>
          <a:p>
            <a:pPr fontAlgn="auto">
              <a:spcBef>
                <a:spcPts val="0"/>
              </a:spcBef>
              <a:spcAft>
                <a:spcPts val="0"/>
              </a:spcAft>
              <a:defRPr/>
            </a:pPr>
            <a:endParaRPr lang="zh-CN" altLang="en-US" sz="800" kern="0" dirty="0">
              <a:solidFill>
                <a:sysClr val="windowText" lastClr="000000"/>
              </a:solidFill>
              <a:latin typeface="Arial"/>
            </a:endParaRPr>
          </a:p>
        </p:txBody>
      </p:sp>
      <p:grpSp>
        <p:nvGrpSpPr>
          <p:cNvPr id="12" name="47 Grup"/>
          <p:cNvGrpSpPr/>
          <p:nvPr/>
        </p:nvGrpSpPr>
        <p:grpSpPr>
          <a:xfrm>
            <a:off x="3655145" y="2975108"/>
            <a:ext cx="1918830" cy="462410"/>
            <a:chOff x="3655145" y="4159219"/>
            <a:chExt cx="1918830" cy="462410"/>
          </a:xfrm>
        </p:grpSpPr>
        <p:sp>
          <p:nvSpPr>
            <p:cNvPr id="13" name="AutoShape 13"/>
            <p:cNvSpPr>
              <a:spLocks noChangeArrowheads="1"/>
            </p:cNvSpPr>
            <p:nvPr/>
          </p:nvSpPr>
          <p:spPr bwMode="gray">
            <a:xfrm>
              <a:off x="3655145" y="4159219"/>
              <a:ext cx="1918830" cy="462410"/>
            </a:xfrm>
            <a:prstGeom prst="can">
              <a:avLst>
                <a:gd name="adj" fmla="val 25000"/>
              </a:avLst>
            </a:prstGeom>
            <a:gradFill rotWithShape="1">
              <a:gsLst>
                <a:gs pos="0">
                  <a:srgbClr val="3B86CB">
                    <a:shade val="51000"/>
                    <a:satMod val="130000"/>
                  </a:srgbClr>
                </a:gs>
                <a:gs pos="80000">
                  <a:srgbClr val="3B86CB">
                    <a:shade val="93000"/>
                    <a:satMod val="130000"/>
                  </a:srgbClr>
                </a:gs>
                <a:gs pos="100000">
                  <a:srgbClr val="3B86CB">
                    <a:shade val="94000"/>
                    <a:satMod val="135000"/>
                  </a:srgbClr>
                </a:gs>
              </a:gsLst>
              <a:lin ang="16200000" scaled="0"/>
            </a:gradFill>
            <a:ln w="9525" cap="flat" cmpd="sng" algn="ctr">
              <a:solidFill>
                <a:srgbClr val="3B86CB">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fontAlgn="auto">
                <a:spcBef>
                  <a:spcPts val="0"/>
                </a:spcBef>
                <a:spcAft>
                  <a:spcPts val="0"/>
                </a:spcAft>
                <a:defRPr/>
              </a:pPr>
              <a:endParaRPr lang="zh-CN" altLang="en-US" b="1" kern="0">
                <a:solidFill>
                  <a:srgbClr val="FFFFFF"/>
                </a:solidFill>
                <a:latin typeface="Arial"/>
                <a:ea typeface="宋体"/>
              </a:endParaRPr>
            </a:p>
          </p:txBody>
        </p:sp>
        <p:sp>
          <p:nvSpPr>
            <p:cNvPr id="14" name="Text Box 23"/>
            <p:cNvSpPr txBox="1">
              <a:spLocks noChangeArrowheads="1"/>
            </p:cNvSpPr>
            <p:nvPr/>
          </p:nvSpPr>
          <p:spPr bwMode="gray">
            <a:xfrm>
              <a:off x="3801016" y="4248328"/>
              <a:ext cx="1730072" cy="369332"/>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b="1" kern="0" dirty="0" smtClean="0">
                  <a:solidFill>
                    <a:srgbClr val="FFFFFF"/>
                  </a:solidFill>
                  <a:latin typeface="Calibri" pitchFamily="34" charset="0"/>
                </a:rPr>
                <a:t>Örgüt Yapısı Sor</a:t>
              </a:r>
              <a:endParaRPr lang="en-US" altLang="zh-CN" b="1" kern="0" dirty="0">
                <a:solidFill>
                  <a:srgbClr val="FFFFFF"/>
                </a:solidFill>
                <a:latin typeface="Calibri" pitchFamily="34" charset="0"/>
              </a:endParaRPr>
            </a:p>
          </p:txBody>
        </p:sp>
      </p:grpSp>
      <p:grpSp>
        <p:nvGrpSpPr>
          <p:cNvPr id="15" name="61 Grup"/>
          <p:cNvGrpSpPr/>
          <p:nvPr/>
        </p:nvGrpSpPr>
        <p:grpSpPr>
          <a:xfrm>
            <a:off x="3545124" y="3926115"/>
            <a:ext cx="2229479" cy="669499"/>
            <a:chOff x="3155820" y="5386451"/>
            <a:chExt cx="2878030" cy="669499"/>
          </a:xfrm>
        </p:grpSpPr>
        <p:sp>
          <p:nvSpPr>
            <p:cNvPr id="16" name="AutoShape 18"/>
            <p:cNvSpPr>
              <a:spLocks noChangeArrowheads="1"/>
            </p:cNvSpPr>
            <p:nvPr/>
          </p:nvSpPr>
          <p:spPr bwMode="gray">
            <a:xfrm>
              <a:off x="3155820" y="5386451"/>
              <a:ext cx="2878030" cy="593666"/>
            </a:xfrm>
            <a:prstGeom prst="can">
              <a:avLst>
                <a:gd name="adj" fmla="val 32032"/>
              </a:avLst>
            </a:prstGeom>
            <a:gradFill rotWithShape="1">
              <a:gsLst>
                <a:gs pos="0">
                  <a:srgbClr val="C00000"/>
                </a:gs>
                <a:gs pos="100000">
                  <a:srgbClr val="540000"/>
                </a:gs>
              </a:gsLst>
              <a:path path="circle">
                <a:fillToRect l="50000" t="50000" r="50000" b="50000"/>
              </a:path>
            </a:gradFill>
            <a:ln w="9525" cap="flat" cmpd="sng" algn="ctr">
              <a:noFill/>
              <a:prstDash val="solid"/>
              <a:headEnd/>
              <a:tailEnd/>
            </a:ln>
            <a:effectLst>
              <a:outerShdw blurRad="40000" dist="23000" dir="5400000" rotWithShape="0">
                <a:srgbClr val="000000">
                  <a:alpha val="35000"/>
                </a:srgbClr>
              </a:outerShdw>
            </a:effectLst>
          </p:spPr>
          <p:txBody>
            <a:bodyPr wrap="none" anchor="ctr"/>
            <a:lstStyle/>
            <a:p>
              <a:pPr fontAlgn="auto">
                <a:spcBef>
                  <a:spcPts val="0"/>
                </a:spcBef>
                <a:spcAft>
                  <a:spcPts val="0"/>
                </a:spcAft>
                <a:defRPr/>
              </a:pPr>
              <a:endParaRPr lang="zh-CN" altLang="en-US" sz="2800" b="1" kern="0" dirty="0">
                <a:solidFill>
                  <a:srgbClr val="FFFFFF"/>
                </a:solidFill>
                <a:latin typeface="Arial"/>
                <a:ea typeface="宋体"/>
              </a:endParaRPr>
            </a:p>
          </p:txBody>
        </p:sp>
        <p:sp>
          <p:nvSpPr>
            <p:cNvPr id="17" name="Text Box 19"/>
            <p:cNvSpPr txBox="1">
              <a:spLocks noChangeArrowheads="1"/>
            </p:cNvSpPr>
            <p:nvPr/>
          </p:nvSpPr>
          <p:spPr bwMode="gray">
            <a:xfrm>
              <a:off x="3486150" y="5532730"/>
              <a:ext cx="2247900" cy="523220"/>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sz="2800" b="1" kern="0" dirty="0" smtClean="0">
                  <a:solidFill>
                    <a:srgbClr val="FFFFFF"/>
                  </a:solidFill>
                  <a:effectLst>
                    <a:outerShdw blurRad="38100" dist="38100" dir="2700000" algn="tl">
                      <a:srgbClr val="000000">
                        <a:alpha val="43137"/>
                      </a:srgbClr>
                    </a:outerShdw>
                  </a:effectLst>
                  <a:latin typeface="Calibri" pitchFamily="34" charset="0"/>
                </a:rPr>
                <a:t>KİŞİ</a:t>
              </a:r>
              <a:endParaRPr lang="en-US" altLang="zh-CN" sz="2800" b="1" kern="0" dirty="0">
                <a:solidFill>
                  <a:srgbClr val="FFFFFF"/>
                </a:solidFill>
                <a:effectLst>
                  <a:outerShdw blurRad="38100" dist="38100" dir="2700000" algn="tl">
                    <a:srgbClr val="000000">
                      <a:alpha val="43137"/>
                    </a:srgbClr>
                  </a:outerShdw>
                </a:effectLst>
                <a:latin typeface="Calibri" pitchFamily="34" charset="0"/>
              </a:endParaRPr>
            </a:p>
          </p:txBody>
        </p:sp>
      </p:grpSp>
      <p:grpSp>
        <p:nvGrpSpPr>
          <p:cNvPr id="18" name="48 Grup"/>
          <p:cNvGrpSpPr/>
          <p:nvPr/>
        </p:nvGrpSpPr>
        <p:grpSpPr>
          <a:xfrm>
            <a:off x="3655145" y="2493456"/>
            <a:ext cx="1918830" cy="462410"/>
            <a:chOff x="3655145" y="4159219"/>
            <a:chExt cx="1918830" cy="462410"/>
          </a:xfrm>
        </p:grpSpPr>
        <p:sp>
          <p:nvSpPr>
            <p:cNvPr id="19" name="AutoShape 13"/>
            <p:cNvSpPr>
              <a:spLocks noChangeArrowheads="1"/>
            </p:cNvSpPr>
            <p:nvPr/>
          </p:nvSpPr>
          <p:spPr bwMode="gray">
            <a:xfrm>
              <a:off x="3655145" y="4159219"/>
              <a:ext cx="1918830" cy="462410"/>
            </a:xfrm>
            <a:prstGeom prst="can">
              <a:avLst>
                <a:gd name="adj" fmla="val 25000"/>
              </a:avLst>
            </a:prstGeom>
            <a:gradFill rotWithShape="1">
              <a:gsLst>
                <a:gs pos="0">
                  <a:srgbClr val="3B86CB">
                    <a:shade val="51000"/>
                    <a:satMod val="130000"/>
                  </a:srgbClr>
                </a:gs>
                <a:gs pos="80000">
                  <a:srgbClr val="3B86CB">
                    <a:shade val="93000"/>
                    <a:satMod val="130000"/>
                  </a:srgbClr>
                </a:gs>
                <a:gs pos="100000">
                  <a:srgbClr val="3B86CB">
                    <a:shade val="94000"/>
                    <a:satMod val="135000"/>
                  </a:srgbClr>
                </a:gs>
              </a:gsLst>
              <a:lin ang="16200000" scaled="0"/>
            </a:gradFill>
            <a:ln w="9525" cap="flat" cmpd="sng" algn="ctr">
              <a:solidFill>
                <a:srgbClr val="3B86CB">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fontAlgn="auto">
                <a:spcBef>
                  <a:spcPts val="0"/>
                </a:spcBef>
                <a:spcAft>
                  <a:spcPts val="0"/>
                </a:spcAft>
                <a:defRPr/>
              </a:pPr>
              <a:endParaRPr lang="zh-CN" altLang="en-US" b="1" kern="0">
                <a:solidFill>
                  <a:srgbClr val="FFFFFF"/>
                </a:solidFill>
                <a:latin typeface="Arial"/>
                <a:ea typeface="宋体"/>
              </a:endParaRPr>
            </a:p>
          </p:txBody>
        </p:sp>
        <p:sp>
          <p:nvSpPr>
            <p:cNvPr id="20" name="Text Box 23"/>
            <p:cNvSpPr txBox="1">
              <a:spLocks noChangeArrowheads="1"/>
            </p:cNvSpPr>
            <p:nvPr/>
          </p:nvSpPr>
          <p:spPr bwMode="gray">
            <a:xfrm>
              <a:off x="3688711" y="4221032"/>
              <a:ext cx="1885263" cy="369332"/>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b="1" kern="0" dirty="0" smtClean="0">
                  <a:solidFill>
                    <a:srgbClr val="FFFFFF"/>
                  </a:solidFill>
                  <a:latin typeface="Calibri" pitchFamily="34" charset="0"/>
                </a:rPr>
                <a:t>Kariyer Gelişimi</a:t>
              </a:r>
              <a:endParaRPr lang="en-US" altLang="zh-CN" b="1" kern="0" dirty="0">
                <a:solidFill>
                  <a:srgbClr val="FFFFFF"/>
                </a:solidFill>
                <a:latin typeface="Calibri" pitchFamily="34" charset="0"/>
              </a:endParaRPr>
            </a:p>
          </p:txBody>
        </p:sp>
      </p:grpSp>
      <p:grpSp>
        <p:nvGrpSpPr>
          <p:cNvPr id="21" name="51 Grup"/>
          <p:cNvGrpSpPr/>
          <p:nvPr/>
        </p:nvGrpSpPr>
        <p:grpSpPr>
          <a:xfrm>
            <a:off x="3655145" y="2015927"/>
            <a:ext cx="1918830" cy="462410"/>
            <a:chOff x="3655145" y="4159219"/>
            <a:chExt cx="1918830" cy="462410"/>
          </a:xfrm>
        </p:grpSpPr>
        <p:sp>
          <p:nvSpPr>
            <p:cNvPr id="22" name="AutoShape 13"/>
            <p:cNvSpPr>
              <a:spLocks noChangeArrowheads="1"/>
            </p:cNvSpPr>
            <p:nvPr/>
          </p:nvSpPr>
          <p:spPr bwMode="gray">
            <a:xfrm>
              <a:off x="3655145" y="4159219"/>
              <a:ext cx="1918830" cy="462410"/>
            </a:xfrm>
            <a:prstGeom prst="can">
              <a:avLst>
                <a:gd name="adj" fmla="val 25000"/>
              </a:avLst>
            </a:prstGeom>
            <a:gradFill rotWithShape="1">
              <a:gsLst>
                <a:gs pos="0">
                  <a:srgbClr val="3B86CB">
                    <a:shade val="51000"/>
                    <a:satMod val="130000"/>
                  </a:srgbClr>
                </a:gs>
                <a:gs pos="80000">
                  <a:srgbClr val="3B86CB">
                    <a:shade val="93000"/>
                    <a:satMod val="130000"/>
                  </a:srgbClr>
                </a:gs>
                <a:gs pos="100000">
                  <a:srgbClr val="3B86CB">
                    <a:shade val="94000"/>
                    <a:satMod val="135000"/>
                  </a:srgbClr>
                </a:gs>
              </a:gsLst>
              <a:lin ang="16200000" scaled="0"/>
            </a:gradFill>
            <a:ln w="9525" cap="flat" cmpd="sng" algn="ctr">
              <a:solidFill>
                <a:srgbClr val="3B86CB">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fontAlgn="auto">
                <a:spcBef>
                  <a:spcPts val="0"/>
                </a:spcBef>
                <a:spcAft>
                  <a:spcPts val="0"/>
                </a:spcAft>
                <a:defRPr/>
              </a:pPr>
              <a:endParaRPr lang="zh-CN" altLang="en-US" b="1" kern="0">
                <a:solidFill>
                  <a:srgbClr val="FFFFFF"/>
                </a:solidFill>
                <a:latin typeface="Arial"/>
                <a:ea typeface="宋体"/>
              </a:endParaRPr>
            </a:p>
          </p:txBody>
        </p:sp>
        <p:sp>
          <p:nvSpPr>
            <p:cNvPr id="23" name="Text Box 23"/>
            <p:cNvSpPr txBox="1">
              <a:spLocks noChangeArrowheads="1"/>
            </p:cNvSpPr>
            <p:nvPr/>
          </p:nvSpPr>
          <p:spPr bwMode="gray">
            <a:xfrm>
              <a:off x="3655145" y="4234680"/>
              <a:ext cx="1793155" cy="369332"/>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b="1" kern="0" dirty="0" smtClean="0">
                  <a:solidFill>
                    <a:srgbClr val="FFFFFF"/>
                  </a:solidFill>
                  <a:latin typeface="Calibri" pitchFamily="34" charset="0"/>
                </a:rPr>
                <a:t>İş İlişkileri Boz</a:t>
              </a:r>
              <a:endParaRPr lang="en-US" altLang="zh-CN" b="1" kern="0" dirty="0">
                <a:solidFill>
                  <a:srgbClr val="FFFFFF"/>
                </a:solidFill>
                <a:latin typeface="Calibri" pitchFamily="34" charset="0"/>
              </a:endParaRPr>
            </a:p>
          </p:txBody>
        </p:sp>
      </p:grpSp>
      <p:grpSp>
        <p:nvGrpSpPr>
          <p:cNvPr id="24" name="54 Grup"/>
          <p:cNvGrpSpPr/>
          <p:nvPr/>
        </p:nvGrpSpPr>
        <p:grpSpPr>
          <a:xfrm>
            <a:off x="3655145" y="1524750"/>
            <a:ext cx="1918830" cy="462410"/>
            <a:chOff x="3655145" y="4159219"/>
            <a:chExt cx="1918830" cy="462410"/>
          </a:xfrm>
        </p:grpSpPr>
        <p:sp>
          <p:nvSpPr>
            <p:cNvPr id="25" name="AutoShape 13"/>
            <p:cNvSpPr>
              <a:spLocks noChangeArrowheads="1"/>
            </p:cNvSpPr>
            <p:nvPr/>
          </p:nvSpPr>
          <p:spPr bwMode="gray">
            <a:xfrm>
              <a:off x="3655145" y="4159219"/>
              <a:ext cx="1918830" cy="462410"/>
            </a:xfrm>
            <a:prstGeom prst="can">
              <a:avLst>
                <a:gd name="adj" fmla="val 25000"/>
              </a:avLst>
            </a:prstGeom>
            <a:gradFill rotWithShape="1">
              <a:gsLst>
                <a:gs pos="0">
                  <a:srgbClr val="3B86CB">
                    <a:shade val="51000"/>
                    <a:satMod val="130000"/>
                  </a:srgbClr>
                </a:gs>
                <a:gs pos="80000">
                  <a:srgbClr val="3B86CB">
                    <a:shade val="93000"/>
                    <a:satMod val="130000"/>
                  </a:srgbClr>
                </a:gs>
                <a:gs pos="100000">
                  <a:srgbClr val="3B86CB">
                    <a:shade val="94000"/>
                    <a:satMod val="135000"/>
                  </a:srgbClr>
                </a:gs>
              </a:gsLst>
              <a:lin ang="16200000" scaled="0"/>
            </a:gradFill>
            <a:ln w="9525" cap="flat" cmpd="sng" algn="ctr">
              <a:solidFill>
                <a:srgbClr val="3B86CB">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fontAlgn="auto">
                <a:spcBef>
                  <a:spcPts val="0"/>
                </a:spcBef>
                <a:spcAft>
                  <a:spcPts val="0"/>
                </a:spcAft>
                <a:defRPr/>
              </a:pPr>
              <a:endParaRPr lang="zh-CN" altLang="en-US" b="1" kern="0">
                <a:solidFill>
                  <a:srgbClr val="FFFFFF"/>
                </a:solidFill>
                <a:latin typeface="Arial"/>
                <a:ea typeface="宋体"/>
              </a:endParaRPr>
            </a:p>
          </p:txBody>
        </p:sp>
        <p:sp>
          <p:nvSpPr>
            <p:cNvPr id="26" name="Text Box 23"/>
            <p:cNvSpPr txBox="1">
              <a:spLocks noChangeArrowheads="1"/>
            </p:cNvSpPr>
            <p:nvPr/>
          </p:nvSpPr>
          <p:spPr bwMode="gray">
            <a:xfrm>
              <a:off x="3688711" y="4234680"/>
              <a:ext cx="1842377" cy="369332"/>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b="1" kern="0" dirty="0" smtClean="0">
                  <a:solidFill>
                    <a:srgbClr val="FFFFFF"/>
                  </a:solidFill>
                  <a:latin typeface="Calibri" pitchFamily="34" charset="0"/>
                </a:rPr>
                <a:t>Örgütteki Rolü</a:t>
              </a:r>
              <a:endParaRPr lang="en-US" altLang="zh-CN" b="1" kern="0" dirty="0">
                <a:solidFill>
                  <a:srgbClr val="FFFFFF"/>
                </a:solidFill>
                <a:latin typeface="Calibri" pitchFamily="34" charset="0"/>
              </a:endParaRPr>
            </a:p>
          </p:txBody>
        </p:sp>
      </p:grpSp>
      <p:grpSp>
        <p:nvGrpSpPr>
          <p:cNvPr id="27" name="57 Grup"/>
          <p:cNvGrpSpPr/>
          <p:nvPr/>
        </p:nvGrpSpPr>
        <p:grpSpPr>
          <a:xfrm>
            <a:off x="3655145" y="1047221"/>
            <a:ext cx="1918830" cy="462410"/>
            <a:chOff x="3655145" y="4159219"/>
            <a:chExt cx="1918830" cy="462410"/>
          </a:xfrm>
        </p:grpSpPr>
        <p:sp>
          <p:nvSpPr>
            <p:cNvPr id="28" name="AutoShape 13"/>
            <p:cNvSpPr>
              <a:spLocks noChangeArrowheads="1"/>
            </p:cNvSpPr>
            <p:nvPr/>
          </p:nvSpPr>
          <p:spPr bwMode="gray">
            <a:xfrm>
              <a:off x="3655145" y="4159219"/>
              <a:ext cx="1918830" cy="462410"/>
            </a:xfrm>
            <a:prstGeom prst="can">
              <a:avLst>
                <a:gd name="adj" fmla="val 25000"/>
              </a:avLst>
            </a:prstGeom>
            <a:gradFill rotWithShape="1">
              <a:gsLst>
                <a:gs pos="0">
                  <a:srgbClr val="3B86CB">
                    <a:shade val="51000"/>
                    <a:satMod val="130000"/>
                  </a:srgbClr>
                </a:gs>
                <a:gs pos="80000">
                  <a:srgbClr val="3B86CB">
                    <a:shade val="93000"/>
                    <a:satMod val="130000"/>
                  </a:srgbClr>
                </a:gs>
                <a:gs pos="100000">
                  <a:srgbClr val="3B86CB">
                    <a:shade val="94000"/>
                    <a:satMod val="135000"/>
                  </a:srgbClr>
                </a:gs>
              </a:gsLst>
              <a:lin ang="16200000" scaled="0"/>
            </a:gradFill>
            <a:ln w="9525" cap="flat" cmpd="sng" algn="ctr">
              <a:solidFill>
                <a:srgbClr val="3B86CB">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fontAlgn="auto">
                <a:spcBef>
                  <a:spcPts val="0"/>
                </a:spcBef>
                <a:spcAft>
                  <a:spcPts val="0"/>
                </a:spcAft>
                <a:defRPr/>
              </a:pPr>
              <a:endParaRPr lang="zh-CN" altLang="en-US" b="1" kern="0">
                <a:solidFill>
                  <a:srgbClr val="FFFFFF"/>
                </a:solidFill>
                <a:latin typeface="Arial"/>
                <a:ea typeface="宋体"/>
              </a:endParaRPr>
            </a:p>
          </p:txBody>
        </p:sp>
        <p:sp>
          <p:nvSpPr>
            <p:cNvPr id="29" name="Text Box 23"/>
            <p:cNvSpPr txBox="1">
              <a:spLocks noChangeArrowheads="1"/>
            </p:cNvSpPr>
            <p:nvPr/>
          </p:nvSpPr>
          <p:spPr bwMode="gray">
            <a:xfrm>
              <a:off x="3655145" y="4234680"/>
              <a:ext cx="1875943" cy="369332"/>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b="1" kern="0" dirty="0" smtClean="0">
                  <a:solidFill>
                    <a:srgbClr val="FFFFFF"/>
                  </a:solidFill>
                  <a:latin typeface="Calibri" pitchFamily="34" charset="0"/>
                </a:rPr>
                <a:t>İşteki Özel Sorun </a:t>
              </a:r>
              <a:endParaRPr lang="en-US" altLang="zh-CN" b="1" kern="0" dirty="0">
                <a:solidFill>
                  <a:srgbClr val="FFFFFF"/>
                </a:solidFill>
                <a:latin typeface="Calibri" pitchFamily="34" charset="0"/>
              </a:endParaRPr>
            </a:p>
          </p:txBody>
        </p:sp>
      </p:grpSp>
      <p:sp>
        <p:nvSpPr>
          <p:cNvPr id="30" name="Text Box 23"/>
          <p:cNvSpPr txBox="1">
            <a:spLocks noChangeArrowheads="1"/>
          </p:cNvSpPr>
          <p:nvPr/>
        </p:nvSpPr>
        <p:spPr bwMode="gray">
          <a:xfrm>
            <a:off x="704850" y="3038171"/>
            <a:ext cx="2209396" cy="338554"/>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sz="1600" b="1" kern="0" dirty="0" smtClean="0">
                <a:latin typeface="Calibri" pitchFamily="34" charset="0"/>
              </a:rPr>
              <a:t>KİŞİSEL KRONİK STRES</a:t>
            </a:r>
            <a:endParaRPr lang="en-US" altLang="zh-CN" sz="1600" b="1" kern="0" dirty="0">
              <a:latin typeface="Calibri" pitchFamily="34" charset="0"/>
            </a:endParaRPr>
          </a:p>
        </p:txBody>
      </p:sp>
      <p:sp>
        <p:nvSpPr>
          <p:cNvPr id="31" name="Text Box 23"/>
          <p:cNvSpPr txBox="1">
            <a:spLocks noChangeArrowheads="1"/>
          </p:cNvSpPr>
          <p:nvPr/>
        </p:nvSpPr>
        <p:spPr bwMode="gray">
          <a:xfrm>
            <a:off x="6611536" y="3009666"/>
            <a:ext cx="1859882" cy="338554"/>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sz="1600" b="1" kern="0" dirty="0" smtClean="0">
                <a:latin typeface="Calibri" pitchFamily="34" charset="0"/>
              </a:rPr>
              <a:t>ÖRGÜTSEL STRES</a:t>
            </a:r>
            <a:endParaRPr lang="en-US" altLang="zh-CN" sz="1600" b="1" kern="0" dirty="0">
              <a:latin typeface="Calibri" pitchFamily="34" charset="0"/>
            </a:endParaRPr>
          </a:p>
        </p:txBody>
      </p:sp>
      <p:sp>
        <p:nvSpPr>
          <p:cNvPr id="32" name="AutoShape 10"/>
          <p:cNvSpPr>
            <a:spLocks noChangeArrowheads="1"/>
          </p:cNvSpPr>
          <p:nvPr/>
        </p:nvSpPr>
        <p:spPr bwMode="auto">
          <a:xfrm>
            <a:off x="849290" y="5220269"/>
            <a:ext cx="1980368" cy="771128"/>
          </a:xfrm>
          <a:prstGeom prst="roundRect">
            <a:avLst>
              <a:gd name="adj" fmla="val 16667"/>
            </a:avLst>
          </a:prstGeom>
          <a:gradFill rotWithShape="1">
            <a:gsLst>
              <a:gs pos="0">
                <a:srgbClr val="FFFFFF">
                  <a:shade val="51000"/>
                  <a:satMod val="130000"/>
                </a:srgbClr>
              </a:gs>
              <a:gs pos="80000">
                <a:srgbClr val="FFFFFF">
                  <a:shade val="93000"/>
                  <a:satMod val="130000"/>
                </a:srgbClr>
              </a:gs>
              <a:gs pos="100000">
                <a:srgbClr val="FFFFFF">
                  <a:shade val="94000"/>
                  <a:satMod val="135000"/>
                </a:srgbClr>
              </a:gs>
            </a:gsLst>
            <a:lin ang="16200000" scaled="0"/>
          </a:gradFill>
          <a:ln w="9525" cap="flat" cmpd="sng" algn="ctr">
            <a:solidFill>
              <a:srgbClr val="FFFFFF">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algn="ctr" eaLnBrk="0" fontAlgn="auto" hangingPunct="0">
              <a:spcBef>
                <a:spcPts val="0"/>
              </a:spcBef>
              <a:spcAft>
                <a:spcPts val="0"/>
              </a:spcAft>
              <a:defRPr/>
            </a:pPr>
            <a:endParaRPr lang="zh-CN" altLang="zh-CN" kern="0">
              <a:solidFill>
                <a:srgbClr val="FFFFFF"/>
              </a:solidFill>
              <a:latin typeface="Verdana" pitchFamily="34" charset="0"/>
              <a:ea typeface="宋体"/>
            </a:endParaRPr>
          </a:p>
        </p:txBody>
      </p:sp>
      <p:sp>
        <p:nvSpPr>
          <p:cNvPr id="33" name="Text Box 11"/>
          <p:cNvSpPr txBox="1">
            <a:spLocks noChangeArrowheads="1"/>
          </p:cNvSpPr>
          <p:nvPr/>
        </p:nvSpPr>
        <p:spPr bwMode="auto">
          <a:xfrm>
            <a:off x="898834" y="5252733"/>
            <a:ext cx="1892724" cy="738664"/>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sz="1400" i="1" kern="0" dirty="0">
                <a:solidFill>
                  <a:srgbClr val="001D3A"/>
                </a:solidFill>
                <a:latin typeface="Calibri" pitchFamily="34" charset="0"/>
              </a:rPr>
              <a:t>Kalp </a:t>
            </a:r>
            <a:r>
              <a:rPr lang="tr-TR" altLang="zh-CN" sz="1400" i="1" kern="0" dirty="0" smtClean="0">
                <a:solidFill>
                  <a:srgbClr val="001D3A"/>
                </a:solidFill>
                <a:latin typeface="Calibri" pitchFamily="34" charset="0"/>
              </a:rPr>
              <a:t>dolaşım bozulur</a:t>
            </a:r>
            <a:endParaRPr lang="tr-TR" altLang="zh-CN" sz="1400" i="1" kern="0" dirty="0">
              <a:solidFill>
                <a:srgbClr val="001D3A"/>
              </a:solidFill>
              <a:latin typeface="Calibri" pitchFamily="34" charset="0"/>
            </a:endParaRPr>
          </a:p>
          <a:p>
            <a:pPr algn="ctr" eaLnBrk="0" fontAlgn="auto" hangingPunct="0">
              <a:spcBef>
                <a:spcPts val="0"/>
              </a:spcBef>
              <a:spcAft>
                <a:spcPts val="0"/>
              </a:spcAft>
              <a:defRPr/>
            </a:pPr>
            <a:r>
              <a:rPr lang="tr-TR" altLang="zh-CN" sz="1400" i="1" kern="0" dirty="0">
                <a:solidFill>
                  <a:srgbClr val="001D3A"/>
                </a:solidFill>
                <a:latin typeface="Calibri" pitchFamily="34" charset="0"/>
              </a:rPr>
              <a:t>Diğer </a:t>
            </a:r>
            <a:r>
              <a:rPr lang="tr-TR" altLang="zh-CN" sz="1400" i="1" kern="0" dirty="0" smtClean="0">
                <a:solidFill>
                  <a:srgbClr val="001D3A"/>
                </a:solidFill>
                <a:latin typeface="Calibri" pitchFamily="34" charset="0"/>
              </a:rPr>
              <a:t>sistemler bozulur</a:t>
            </a:r>
            <a:endParaRPr lang="tr-TR" altLang="zh-CN" sz="1400" i="1" kern="0" dirty="0">
              <a:solidFill>
                <a:srgbClr val="001D3A"/>
              </a:solidFill>
              <a:latin typeface="Calibri" pitchFamily="34" charset="0"/>
            </a:endParaRPr>
          </a:p>
          <a:p>
            <a:pPr algn="ctr" eaLnBrk="0" fontAlgn="auto" hangingPunct="0">
              <a:spcBef>
                <a:spcPts val="0"/>
              </a:spcBef>
              <a:spcAft>
                <a:spcPts val="0"/>
              </a:spcAft>
              <a:defRPr/>
            </a:pPr>
            <a:r>
              <a:rPr lang="tr-TR" altLang="zh-CN" sz="1400" i="1" kern="0" dirty="0">
                <a:solidFill>
                  <a:srgbClr val="001D3A"/>
                </a:solidFill>
                <a:latin typeface="Calibri" pitchFamily="34" charset="0"/>
              </a:rPr>
              <a:t>Akıl </a:t>
            </a:r>
            <a:r>
              <a:rPr lang="tr-TR" altLang="zh-CN" sz="1400" i="1" kern="0" dirty="0" smtClean="0">
                <a:solidFill>
                  <a:srgbClr val="001D3A"/>
                </a:solidFill>
                <a:latin typeface="Calibri" pitchFamily="34" charset="0"/>
              </a:rPr>
              <a:t>sağlığı bozulması</a:t>
            </a:r>
            <a:endParaRPr lang="tr-TR" altLang="zh-CN" sz="1400" i="1" kern="0" dirty="0">
              <a:solidFill>
                <a:srgbClr val="001D3A"/>
              </a:solidFill>
              <a:latin typeface="Calibri" pitchFamily="34" charset="0"/>
            </a:endParaRPr>
          </a:p>
        </p:txBody>
      </p:sp>
      <p:sp>
        <p:nvSpPr>
          <p:cNvPr id="34" name="AutoShape 10"/>
          <p:cNvSpPr>
            <a:spLocks noChangeArrowheads="1"/>
          </p:cNvSpPr>
          <p:nvPr/>
        </p:nvSpPr>
        <p:spPr bwMode="auto">
          <a:xfrm>
            <a:off x="6523892" y="5208893"/>
            <a:ext cx="1980368" cy="771128"/>
          </a:xfrm>
          <a:prstGeom prst="roundRect">
            <a:avLst>
              <a:gd name="adj" fmla="val 16667"/>
            </a:avLst>
          </a:prstGeom>
          <a:gradFill rotWithShape="1">
            <a:gsLst>
              <a:gs pos="0">
                <a:srgbClr val="FFFFFF">
                  <a:shade val="51000"/>
                  <a:satMod val="130000"/>
                </a:srgbClr>
              </a:gs>
              <a:gs pos="80000">
                <a:srgbClr val="FFFFFF">
                  <a:shade val="93000"/>
                  <a:satMod val="130000"/>
                </a:srgbClr>
              </a:gs>
              <a:gs pos="100000">
                <a:srgbClr val="FFFFFF">
                  <a:shade val="94000"/>
                  <a:satMod val="135000"/>
                </a:srgbClr>
              </a:gs>
            </a:gsLst>
            <a:lin ang="16200000" scaled="0"/>
          </a:gradFill>
          <a:ln w="9525" cap="flat" cmpd="sng" algn="ctr">
            <a:solidFill>
              <a:srgbClr val="FFFFFF">
                <a:shade val="95000"/>
                <a:satMod val="105000"/>
              </a:srgbClr>
            </a:solidFill>
            <a:prstDash val="solid"/>
            <a:headEnd/>
            <a:tailEnd/>
          </a:ln>
          <a:effectLst>
            <a:outerShdw blurRad="40000" dist="23000" dir="5400000" rotWithShape="0">
              <a:srgbClr val="000000">
                <a:alpha val="35000"/>
              </a:srgbClr>
            </a:outerShdw>
          </a:effectLst>
        </p:spPr>
        <p:txBody>
          <a:bodyPr wrap="none" anchor="ctr"/>
          <a:lstStyle/>
          <a:p>
            <a:pPr algn="ctr" eaLnBrk="0" fontAlgn="auto" hangingPunct="0">
              <a:spcBef>
                <a:spcPts val="0"/>
              </a:spcBef>
              <a:spcAft>
                <a:spcPts val="0"/>
              </a:spcAft>
              <a:defRPr/>
            </a:pPr>
            <a:endParaRPr lang="zh-CN" altLang="zh-CN" kern="0">
              <a:solidFill>
                <a:srgbClr val="FFFFFF"/>
              </a:solidFill>
              <a:latin typeface="Verdana" pitchFamily="34" charset="0"/>
              <a:ea typeface="宋体"/>
            </a:endParaRPr>
          </a:p>
        </p:txBody>
      </p:sp>
      <p:sp>
        <p:nvSpPr>
          <p:cNvPr id="35" name="Text Box 11"/>
          <p:cNvSpPr txBox="1">
            <a:spLocks noChangeArrowheads="1"/>
          </p:cNvSpPr>
          <p:nvPr/>
        </p:nvSpPr>
        <p:spPr bwMode="auto">
          <a:xfrm>
            <a:off x="6611536" y="5241357"/>
            <a:ext cx="1814405" cy="738664"/>
          </a:xfrm>
          <a:prstGeom prst="rect">
            <a:avLst/>
          </a:prstGeom>
          <a:noFill/>
          <a:ln w="9525">
            <a:noFill/>
            <a:miter lim="800000"/>
            <a:headEnd/>
            <a:tailEnd/>
          </a:ln>
          <a:effectLst/>
        </p:spPr>
        <p:txBody>
          <a:bodyPr wrap="square">
            <a:spAutoFit/>
          </a:bodyPr>
          <a:lstStyle/>
          <a:p>
            <a:pPr algn="ctr" eaLnBrk="0" fontAlgn="auto" hangingPunct="0">
              <a:spcBef>
                <a:spcPts val="0"/>
              </a:spcBef>
              <a:spcAft>
                <a:spcPts val="0"/>
              </a:spcAft>
              <a:defRPr/>
            </a:pPr>
            <a:r>
              <a:rPr lang="tr-TR" altLang="zh-CN" sz="1400" i="1" kern="0" dirty="0">
                <a:solidFill>
                  <a:srgbClr val="001D3A"/>
                </a:solidFill>
                <a:latin typeface="Calibri" pitchFamily="34" charset="0"/>
              </a:rPr>
              <a:t>Çalışma </a:t>
            </a:r>
            <a:r>
              <a:rPr lang="tr-TR" altLang="zh-CN" sz="1400" i="1" kern="0" dirty="0" smtClean="0">
                <a:solidFill>
                  <a:srgbClr val="001D3A"/>
                </a:solidFill>
                <a:latin typeface="Calibri" pitchFamily="34" charset="0"/>
              </a:rPr>
              <a:t>barışı bozulur</a:t>
            </a:r>
            <a:endParaRPr lang="tr-TR" altLang="zh-CN" sz="1400" i="1" kern="0" dirty="0">
              <a:solidFill>
                <a:srgbClr val="001D3A"/>
              </a:solidFill>
              <a:latin typeface="Calibri" pitchFamily="34" charset="0"/>
            </a:endParaRPr>
          </a:p>
          <a:p>
            <a:pPr algn="ctr" eaLnBrk="0" fontAlgn="auto" hangingPunct="0">
              <a:spcBef>
                <a:spcPts val="0"/>
              </a:spcBef>
              <a:spcAft>
                <a:spcPts val="0"/>
              </a:spcAft>
              <a:defRPr/>
            </a:pPr>
            <a:r>
              <a:rPr lang="tr-TR" altLang="zh-CN" sz="1400" i="1" kern="0" dirty="0" smtClean="0">
                <a:solidFill>
                  <a:srgbClr val="001D3A"/>
                </a:solidFill>
                <a:latin typeface="Calibri" pitchFamily="34" charset="0"/>
              </a:rPr>
              <a:t>Kazalarda artış olur </a:t>
            </a:r>
          </a:p>
          <a:p>
            <a:pPr algn="ctr" eaLnBrk="0" fontAlgn="auto" hangingPunct="0">
              <a:spcBef>
                <a:spcPts val="0"/>
              </a:spcBef>
              <a:spcAft>
                <a:spcPts val="0"/>
              </a:spcAft>
              <a:defRPr/>
            </a:pPr>
            <a:r>
              <a:rPr lang="tr-TR" altLang="zh-CN" sz="1400" i="1" kern="0" dirty="0" smtClean="0">
                <a:solidFill>
                  <a:srgbClr val="001D3A"/>
                </a:solidFill>
                <a:latin typeface="Calibri" pitchFamily="34" charset="0"/>
              </a:rPr>
              <a:t>(sıklık-ağırlık)</a:t>
            </a:r>
            <a:endParaRPr lang="tr-TR" altLang="zh-CN" sz="1400" i="1" kern="0" dirty="0">
              <a:solidFill>
                <a:srgbClr val="001D3A"/>
              </a:solidFill>
              <a:latin typeface="Calibri" pitchFamily="34" charset="0"/>
            </a:endParaRPr>
          </a:p>
        </p:txBody>
      </p:sp>
      <p:sp>
        <p:nvSpPr>
          <p:cNvPr id="36" name="AutoShape 20"/>
          <p:cNvSpPr>
            <a:spLocks noChangeArrowheads="1"/>
          </p:cNvSpPr>
          <p:nvPr/>
        </p:nvSpPr>
        <p:spPr bwMode="gray">
          <a:xfrm>
            <a:off x="914335" y="4857667"/>
            <a:ext cx="1842377" cy="351226"/>
          </a:xfrm>
          <a:prstGeom prst="downArrow">
            <a:avLst>
              <a:gd name="adj1" fmla="val 67093"/>
              <a:gd name="adj2" fmla="val 64051"/>
            </a:avLst>
          </a:prstGeom>
          <a:gradFill rotWithShape="1">
            <a:gsLst>
              <a:gs pos="0">
                <a:srgbClr val="969696">
                  <a:gamma/>
                  <a:tint val="63529"/>
                  <a:invGamma/>
                  <a:alpha val="12000"/>
                </a:srgbClr>
              </a:gs>
              <a:gs pos="100000">
                <a:srgbClr val="969696"/>
              </a:gs>
            </a:gsLst>
            <a:lin ang="5400000" scaled="1"/>
          </a:gradFill>
          <a:ln w="9525">
            <a:noFill/>
            <a:miter lim="800000"/>
            <a:headEnd/>
            <a:tailEnd/>
          </a:ln>
          <a:effectLst/>
        </p:spPr>
        <p:txBody>
          <a:bodyPr wrap="none" anchor="ctr"/>
          <a:lstStyle/>
          <a:p>
            <a:pPr algn="ctr" fontAlgn="auto">
              <a:spcBef>
                <a:spcPts val="0"/>
              </a:spcBef>
              <a:spcAft>
                <a:spcPts val="0"/>
              </a:spcAft>
              <a:defRPr/>
            </a:pPr>
            <a:endParaRPr lang="zh-CN" altLang="en-US" sz="1050" b="1" i="1" kern="0" dirty="0">
              <a:solidFill>
                <a:sysClr val="windowText" lastClr="000000"/>
              </a:solidFill>
              <a:latin typeface="Cambria" pitchFamily="18" charset="0"/>
            </a:endParaRPr>
          </a:p>
        </p:txBody>
      </p:sp>
      <p:sp>
        <p:nvSpPr>
          <p:cNvPr id="37" name="AutoShape 20"/>
          <p:cNvSpPr>
            <a:spLocks noChangeArrowheads="1"/>
          </p:cNvSpPr>
          <p:nvPr/>
        </p:nvSpPr>
        <p:spPr bwMode="gray">
          <a:xfrm>
            <a:off x="6605780" y="4857667"/>
            <a:ext cx="1842377" cy="351226"/>
          </a:xfrm>
          <a:prstGeom prst="downArrow">
            <a:avLst>
              <a:gd name="adj1" fmla="val 67093"/>
              <a:gd name="adj2" fmla="val 64051"/>
            </a:avLst>
          </a:prstGeom>
          <a:gradFill rotWithShape="1">
            <a:gsLst>
              <a:gs pos="0">
                <a:srgbClr val="969696">
                  <a:gamma/>
                  <a:tint val="63529"/>
                  <a:invGamma/>
                  <a:alpha val="12000"/>
                </a:srgbClr>
              </a:gs>
              <a:gs pos="100000">
                <a:srgbClr val="969696"/>
              </a:gs>
            </a:gsLst>
            <a:lin ang="5400000" scaled="1"/>
          </a:gradFill>
          <a:ln w="9525">
            <a:noFill/>
            <a:miter lim="800000"/>
            <a:headEnd/>
            <a:tailEnd/>
          </a:ln>
          <a:effectLst/>
        </p:spPr>
        <p:txBody>
          <a:bodyPr wrap="none" anchor="ctr"/>
          <a:lstStyle/>
          <a:p>
            <a:pPr fontAlgn="auto">
              <a:spcBef>
                <a:spcPts val="0"/>
              </a:spcBef>
              <a:spcAft>
                <a:spcPts val="0"/>
              </a:spcAft>
              <a:defRPr/>
            </a:pPr>
            <a:endParaRPr lang="zh-CN" altLang="en-US" sz="800" kern="0" dirty="0">
              <a:solidFill>
                <a:sysClr val="windowText" lastClr="000000"/>
              </a:solidFill>
              <a:latin typeface="Arial"/>
            </a:endParaRPr>
          </a:p>
        </p:txBody>
      </p:sp>
      <p:sp>
        <p:nvSpPr>
          <p:cNvPr id="38"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rPr>
              <a:t>BİR BAŞKA TANIMLAMA</a:t>
            </a:r>
            <a:endParaRPr lang="en-GB" sz="3200" kern="1200" noProof="1" smtClean="0">
              <a:solidFill>
                <a:srgbClr val="575757"/>
              </a:solidFill>
              <a:effectLst>
                <a:innerShdw blurRad="63500" dist="50800" dir="8100000">
                  <a:prstClr val="black">
                    <a:alpha val="50000"/>
                  </a:prstClr>
                </a:innerShdw>
              </a:effectLst>
              <a:latin typeface="Calibri" pitchFamily="34" charset="0"/>
              <a:ea typeface="+mn-ea"/>
              <a:cs typeface="Calibri" pitchFamily="34" charset="0"/>
            </a:endParaRPr>
          </a:p>
        </p:txBody>
      </p: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prstClr val="black"/>
              </a:solidFill>
            </a:endParaRPr>
          </a:p>
        </p:txBody>
      </p:sp>
      <p:sp>
        <p:nvSpPr>
          <p:cNvPr id="12" name="Rechteck 4"/>
          <p:cNvSpPr>
            <a:spLocks noChangeArrowheads="1"/>
          </p:cNvSpPr>
          <p:nvPr/>
        </p:nvSpPr>
        <p:spPr bwMode="auto">
          <a:xfrm>
            <a:off x="172005" y="332651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Kronik Stres</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1026" name="Picture 2" descr="D:\DOKTOR\1-ISTANBULUZMAN\1-EĞİTİM KURUMU\1. İstanbuluzman\2-RESİMLER\Meslekler\Professor_Farnsworth.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19375" y="314325"/>
            <a:ext cx="3914775" cy="3914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7583514"/>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7"/>
          <p:cNvSpPr>
            <a:spLocks noChangeArrowheads="1"/>
          </p:cNvSpPr>
          <p:nvPr/>
        </p:nvSpPr>
        <p:spPr bwMode="gray">
          <a:xfrm>
            <a:off x="323850" y="1068388"/>
            <a:ext cx="2711450" cy="971550"/>
          </a:xfrm>
          <a:prstGeom prst="rect">
            <a:avLst/>
          </a:prstGeom>
          <a:solidFill>
            <a:schemeClr val="accent2">
              <a:lumMod val="75000"/>
            </a:schemeClr>
          </a:solidFill>
          <a:ln w="12700">
            <a:solidFill>
              <a:schemeClr val="bg1">
                <a:lumMod val="85000"/>
              </a:schemeClr>
            </a:solidFill>
            <a:miter lim="800000"/>
            <a:headEnd/>
            <a:tailEnd/>
          </a:ln>
          <a:effectLst>
            <a:outerShdw dist="53882" dir="2700000" algn="ctr" rotWithShape="0">
              <a:srgbClr val="808080">
                <a:alpha val="50000"/>
              </a:srgbClr>
            </a:outerShdw>
          </a:effectLst>
        </p:spPr>
        <p:txBody>
          <a:bodyPr lIns="0" tIns="0" rIns="0" bIns="0" anchor="ctr"/>
          <a:lstStyle/>
          <a:p>
            <a:pPr marL="342900" indent="-342900" algn="ctr" defTabSz="801688" eaLnBrk="0" hangingPunct="0">
              <a:defRPr/>
            </a:pPr>
            <a:r>
              <a:rPr lang="tr-TR" sz="2000" b="1" dirty="0" smtClean="0">
                <a:solidFill>
                  <a:srgbClr val="FFFFFF"/>
                </a:solidFill>
                <a:latin typeface="Cambria Math" pitchFamily="18" charset="0"/>
                <a:ea typeface="Cambria Math" pitchFamily="18" charset="0"/>
                <a:cs typeface="Arial" pitchFamily="34" charset="0"/>
              </a:rPr>
              <a:t>MÜHENDİSLİK </a:t>
            </a:r>
          </a:p>
          <a:p>
            <a:pPr marL="342900" indent="-342900" algn="ctr" defTabSz="801688" eaLnBrk="0" hangingPunct="0">
              <a:defRPr/>
            </a:pPr>
            <a:r>
              <a:rPr lang="tr-TR" sz="2000" dirty="0" smtClean="0">
                <a:solidFill>
                  <a:srgbClr val="FFFFFF"/>
                </a:solidFill>
                <a:latin typeface="Cambria Math" pitchFamily="18" charset="0"/>
                <a:ea typeface="Cambria Math" pitchFamily="18" charset="0"/>
                <a:cs typeface="Arial" pitchFamily="34" charset="0"/>
              </a:rPr>
              <a:t>YAKLAŞIMI</a:t>
            </a:r>
            <a:endParaRPr lang="en-GB" sz="2000" dirty="0">
              <a:solidFill>
                <a:srgbClr val="FFFFFF"/>
              </a:solidFill>
              <a:latin typeface="Cambria Math" pitchFamily="18" charset="0"/>
              <a:ea typeface="Cambria Math" pitchFamily="18" charset="0"/>
              <a:cs typeface="Arial" pitchFamily="34" charset="0"/>
            </a:endParaRPr>
          </a:p>
        </p:txBody>
      </p:sp>
      <p:sp>
        <p:nvSpPr>
          <p:cNvPr id="5" name="Rectangle 7"/>
          <p:cNvSpPr>
            <a:spLocks noChangeArrowheads="1"/>
          </p:cNvSpPr>
          <p:nvPr/>
        </p:nvSpPr>
        <p:spPr bwMode="gray">
          <a:xfrm>
            <a:off x="3216275" y="1068388"/>
            <a:ext cx="2711450" cy="971550"/>
          </a:xfrm>
          <a:prstGeom prst="rect">
            <a:avLst/>
          </a:prstGeom>
          <a:solidFill>
            <a:schemeClr val="tx2">
              <a:lumMod val="75000"/>
            </a:schemeClr>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mbria Math" pitchFamily="18" charset="0"/>
                <a:ea typeface="Cambria Math" pitchFamily="18" charset="0"/>
                <a:cs typeface="Arial" pitchFamily="34" charset="0"/>
              </a:rPr>
              <a:t>FİZYOLOJİK </a:t>
            </a:r>
          </a:p>
          <a:p>
            <a:pPr algn="ctr" defTabSz="801688" eaLnBrk="0" hangingPunct="0">
              <a:defRPr/>
            </a:pPr>
            <a:r>
              <a:rPr lang="tr-TR" sz="2000" dirty="0" smtClean="0">
                <a:solidFill>
                  <a:srgbClr val="FFFFFF"/>
                </a:solidFill>
                <a:latin typeface="Cambria Math" pitchFamily="18" charset="0"/>
                <a:ea typeface="Cambria Math" pitchFamily="18" charset="0"/>
                <a:cs typeface="Arial" pitchFamily="34" charset="0"/>
              </a:rPr>
              <a:t>YAKLAŞIM</a:t>
            </a:r>
            <a:endParaRPr lang="en-GB" sz="2000" dirty="0" smtClean="0">
              <a:solidFill>
                <a:srgbClr val="FFFFFF"/>
              </a:solidFill>
              <a:latin typeface="Cambria Math" pitchFamily="18" charset="0"/>
              <a:ea typeface="Cambria Math" pitchFamily="18" charset="0"/>
              <a:cs typeface="Arial" pitchFamily="34" charset="0"/>
            </a:endParaRPr>
          </a:p>
        </p:txBody>
      </p:sp>
      <p:sp>
        <p:nvSpPr>
          <p:cNvPr id="7" name="Rectangle 7"/>
          <p:cNvSpPr>
            <a:spLocks noChangeArrowheads="1"/>
          </p:cNvSpPr>
          <p:nvPr/>
        </p:nvSpPr>
        <p:spPr bwMode="gray">
          <a:xfrm>
            <a:off x="6108700" y="1068388"/>
            <a:ext cx="2711450" cy="971550"/>
          </a:xfrm>
          <a:prstGeom prst="rect">
            <a:avLst/>
          </a:prstGeom>
          <a:gradFill rotWithShape="1">
            <a:gsLst>
              <a:gs pos="0">
                <a:schemeClr val="bg2"/>
              </a:gs>
              <a:gs pos="50000">
                <a:schemeClr val="bg2">
                  <a:gamma/>
                  <a:tint val="60784"/>
                  <a:invGamma/>
                </a:schemeClr>
              </a:gs>
              <a:gs pos="100000">
                <a:schemeClr val="bg2"/>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mbria Math" pitchFamily="18" charset="0"/>
                <a:ea typeface="Cambria Math" pitchFamily="18" charset="0"/>
                <a:cs typeface="Arial" pitchFamily="34" charset="0"/>
              </a:rPr>
              <a:t>PSİKOSOSYAL </a:t>
            </a:r>
          </a:p>
          <a:p>
            <a:pPr algn="ctr" defTabSz="801688" eaLnBrk="0" hangingPunct="0">
              <a:defRPr/>
            </a:pPr>
            <a:r>
              <a:rPr lang="tr-TR" sz="2000" dirty="0" smtClean="0">
                <a:solidFill>
                  <a:srgbClr val="FFFFFF"/>
                </a:solidFill>
                <a:latin typeface="Cambria Math" pitchFamily="18" charset="0"/>
                <a:ea typeface="Cambria Math" pitchFamily="18" charset="0"/>
                <a:cs typeface="Arial" pitchFamily="34" charset="0"/>
              </a:rPr>
              <a:t>YAKLAŞIM</a:t>
            </a:r>
            <a:endParaRPr lang="en-GB" sz="2000" dirty="0">
              <a:solidFill>
                <a:srgbClr val="FFFFFF"/>
              </a:solidFill>
              <a:latin typeface="Cambria Math" pitchFamily="18" charset="0"/>
              <a:ea typeface="Cambria Math" pitchFamily="18" charset="0"/>
              <a:cs typeface="Arial" pitchFamily="34" charset="0"/>
            </a:endParaRPr>
          </a:p>
        </p:txBody>
      </p:sp>
      <p:sp>
        <p:nvSpPr>
          <p:cNvPr id="8" name="Rectangle 3"/>
          <p:cNvSpPr>
            <a:spLocks noChangeArrowheads="1"/>
          </p:cNvSpPr>
          <p:nvPr/>
        </p:nvSpPr>
        <p:spPr bwMode="gray">
          <a:xfrm>
            <a:off x="323850" y="2039937"/>
            <a:ext cx="2711450" cy="407511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44000" tIns="144000" rIns="144000" bIns="72000" anchor="t" anchorCtr="0"/>
          <a:lstStyle/>
          <a:p>
            <a:pPr algn="ctr"/>
            <a:r>
              <a:rPr lang="tr-TR" b="1" i="1" dirty="0" smtClean="0">
                <a:solidFill>
                  <a:srgbClr val="000000"/>
                </a:solidFill>
                <a:latin typeface="Calibri" pitchFamily="34" charset="0"/>
                <a:cs typeface="Calibri" pitchFamily="34" charset="0"/>
              </a:rPr>
              <a:t>Stres; çevresinin </a:t>
            </a:r>
            <a:r>
              <a:rPr lang="tr-TR" b="1" i="1" dirty="0">
                <a:solidFill>
                  <a:srgbClr val="000000"/>
                </a:solidFill>
                <a:latin typeface="Calibri" pitchFamily="34" charset="0"/>
                <a:cs typeface="Calibri" pitchFamily="34" charset="0"/>
              </a:rPr>
              <a:t>kişiye yüklediği </a:t>
            </a:r>
            <a:r>
              <a:rPr lang="tr-TR" b="1" i="1" dirty="0" smtClean="0">
                <a:solidFill>
                  <a:srgbClr val="000000"/>
                </a:solidFill>
                <a:latin typeface="Calibri" pitchFamily="34" charset="0"/>
                <a:cs typeface="Calibri" pitchFamily="34" charset="0"/>
              </a:rPr>
              <a:t>yüktür</a:t>
            </a:r>
            <a:r>
              <a:rPr lang="tr-TR" b="1" i="1" dirty="0">
                <a:solidFill>
                  <a:srgbClr val="000000"/>
                </a:solidFill>
                <a:latin typeface="Calibri" pitchFamily="34" charset="0"/>
                <a:cs typeface="Calibri" pitchFamily="34" charset="0"/>
              </a:rPr>
              <a:t>,</a:t>
            </a:r>
            <a:endParaRPr lang="tr-TR" b="1" i="1" dirty="0" smtClean="0">
              <a:solidFill>
                <a:srgbClr val="000000"/>
              </a:solidFill>
              <a:latin typeface="Calibri" pitchFamily="34" charset="0"/>
              <a:cs typeface="Calibri" pitchFamily="34" charset="0"/>
            </a:endParaRPr>
          </a:p>
          <a:p>
            <a:pPr algn="ctr"/>
            <a:endParaRPr lang="tr-TR" dirty="0">
              <a:solidFill>
                <a:srgbClr val="000000"/>
              </a:solidFill>
              <a:latin typeface="Calibri" pitchFamily="34" charset="0"/>
              <a:cs typeface="Calibri" pitchFamily="34" charset="0"/>
            </a:endParaRPr>
          </a:p>
          <a:p>
            <a:pPr algn="ctr"/>
            <a:r>
              <a:rPr lang="tr-TR" dirty="0">
                <a:solidFill>
                  <a:srgbClr val="000000"/>
                </a:solidFill>
                <a:latin typeface="Calibri" pitchFamily="34" charset="0"/>
                <a:cs typeface="Calibri" pitchFamily="34" charset="0"/>
              </a:rPr>
              <a:t>Stres kişide olan değil, kişiye </a:t>
            </a:r>
            <a:r>
              <a:rPr lang="tr-TR" dirty="0" smtClean="0">
                <a:solidFill>
                  <a:srgbClr val="000000"/>
                </a:solidFill>
                <a:latin typeface="Calibri" pitchFamily="34" charset="0"/>
                <a:cs typeface="Calibri" pitchFamily="34" charset="0"/>
              </a:rPr>
              <a:t>olandır</a:t>
            </a:r>
            <a:r>
              <a:rPr lang="tr-TR" dirty="0">
                <a:solidFill>
                  <a:srgbClr val="000000"/>
                </a:solidFill>
                <a:latin typeface="Calibri" pitchFamily="34" charset="0"/>
                <a:cs typeface="Calibri" pitchFamily="34" charset="0"/>
              </a:rPr>
              <a:t>,</a:t>
            </a:r>
            <a:endParaRPr lang="tr-TR" dirty="0" smtClean="0">
              <a:solidFill>
                <a:srgbClr val="000000"/>
              </a:solidFill>
              <a:latin typeface="Calibri" pitchFamily="34" charset="0"/>
              <a:cs typeface="Calibri" pitchFamily="34" charset="0"/>
            </a:endParaRPr>
          </a:p>
          <a:p>
            <a:pPr algn="ctr"/>
            <a:endParaRPr lang="tr-TR" dirty="0">
              <a:solidFill>
                <a:srgbClr val="000000"/>
              </a:solidFill>
              <a:latin typeface="Calibri" pitchFamily="34" charset="0"/>
              <a:cs typeface="Calibri" pitchFamily="34" charset="0"/>
            </a:endParaRPr>
          </a:p>
          <a:p>
            <a:pPr algn="ctr"/>
            <a:r>
              <a:rPr lang="tr-TR" dirty="0">
                <a:solidFill>
                  <a:srgbClr val="000000"/>
                </a:solidFill>
                <a:latin typeface="Calibri" pitchFamily="34" charset="0"/>
                <a:cs typeface="Calibri" pitchFamily="34" charset="0"/>
              </a:rPr>
              <a:t>Bir semptomlar dizisi değil, nedenler </a:t>
            </a:r>
            <a:r>
              <a:rPr lang="tr-TR" dirty="0" smtClean="0">
                <a:solidFill>
                  <a:srgbClr val="000000"/>
                </a:solidFill>
                <a:latin typeface="Calibri" pitchFamily="34" charset="0"/>
                <a:cs typeface="Calibri" pitchFamily="34" charset="0"/>
              </a:rPr>
              <a:t>dizisidir</a:t>
            </a:r>
            <a:r>
              <a:rPr lang="tr-TR" dirty="0">
                <a:solidFill>
                  <a:srgbClr val="000000"/>
                </a:solidFill>
                <a:latin typeface="Calibri" pitchFamily="34" charset="0"/>
                <a:cs typeface="Calibri" pitchFamily="34" charset="0"/>
              </a:rPr>
              <a:t>,</a:t>
            </a:r>
            <a:endParaRPr lang="tr-TR" dirty="0" smtClean="0">
              <a:solidFill>
                <a:srgbClr val="000000"/>
              </a:solidFill>
              <a:latin typeface="Calibri" pitchFamily="34" charset="0"/>
              <a:cs typeface="Calibri" pitchFamily="34" charset="0"/>
            </a:endParaRPr>
          </a:p>
          <a:p>
            <a:pPr algn="ctr"/>
            <a:endParaRPr lang="tr-TR" dirty="0">
              <a:solidFill>
                <a:srgbClr val="000000"/>
              </a:solidFill>
              <a:latin typeface="Calibri" pitchFamily="34" charset="0"/>
              <a:cs typeface="Calibri" pitchFamily="34" charset="0"/>
            </a:endParaRPr>
          </a:p>
          <a:p>
            <a:pPr algn="ctr"/>
            <a:r>
              <a:rPr lang="tr-TR" dirty="0">
                <a:solidFill>
                  <a:srgbClr val="000000"/>
                </a:solidFill>
                <a:latin typeface="Calibri" pitchFamily="34" charset="0"/>
                <a:cs typeface="Calibri" pitchFamily="34" charset="0"/>
              </a:rPr>
              <a:t>Sıklıkla geri </a:t>
            </a:r>
            <a:r>
              <a:rPr lang="tr-TR" dirty="0" smtClean="0">
                <a:solidFill>
                  <a:srgbClr val="000000"/>
                </a:solidFill>
                <a:latin typeface="Calibri" pitchFamily="34" charset="0"/>
                <a:cs typeface="Calibri" pitchFamily="34" charset="0"/>
              </a:rPr>
              <a:t>dönüşümlü, nadiren geri dönüşümsüzdür</a:t>
            </a:r>
            <a:r>
              <a:rPr lang="tr-TR" dirty="0">
                <a:solidFill>
                  <a:srgbClr val="000000"/>
                </a:solidFill>
                <a:latin typeface="Calibri" pitchFamily="34" charset="0"/>
                <a:cs typeface="Calibri" pitchFamily="34" charset="0"/>
              </a:rPr>
              <a:t>.</a:t>
            </a:r>
          </a:p>
        </p:txBody>
      </p:sp>
      <p:sp>
        <p:nvSpPr>
          <p:cNvPr id="9" name="Rectangle 3"/>
          <p:cNvSpPr>
            <a:spLocks noChangeArrowheads="1"/>
          </p:cNvSpPr>
          <p:nvPr/>
        </p:nvSpPr>
        <p:spPr bwMode="gray">
          <a:xfrm>
            <a:off x="3216275" y="2039937"/>
            <a:ext cx="2711450" cy="407511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44000" tIns="144000" rIns="144000" bIns="72000" anchor="t" anchorCtr="0"/>
          <a:lstStyle/>
          <a:p>
            <a:pPr algn="ctr"/>
            <a:r>
              <a:rPr lang="tr-TR" b="1" i="1" dirty="0" smtClean="0">
                <a:solidFill>
                  <a:srgbClr val="000000"/>
                </a:solidFill>
                <a:latin typeface="Calibri" pitchFamily="34" charset="0"/>
                <a:cs typeface="Calibri" pitchFamily="34" charset="0"/>
              </a:rPr>
              <a:t>Stres; özgül </a:t>
            </a:r>
            <a:r>
              <a:rPr lang="tr-TR" b="1" i="1" dirty="0">
                <a:solidFill>
                  <a:srgbClr val="000000"/>
                </a:solidFill>
                <a:latin typeface="Calibri" pitchFamily="34" charset="0"/>
                <a:cs typeface="Calibri" pitchFamily="34" charset="0"/>
              </a:rPr>
              <a:t>olmayan </a:t>
            </a:r>
            <a:r>
              <a:rPr lang="tr-TR" b="1" i="1" dirty="0" smtClean="0">
                <a:solidFill>
                  <a:srgbClr val="000000"/>
                </a:solidFill>
                <a:latin typeface="Calibri" pitchFamily="34" charset="0"/>
                <a:cs typeface="Calibri" pitchFamily="34" charset="0"/>
              </a:rPr>
              <a:t>değişiklikleri kapsayan, özgül  bir sendromdur.</a:t>
            </a:r>
          </a:p>
          <a:p>
            <a:pPr algn="ctr"/>
            <a:endParaRPr lang="tr-TR" dirty="0">
              <a:solidFill>
                <a:srgbClr val="000000"/>
              </a:solidFill>
              <a:latin typeface="Calibri" pitchFamily="34" charset="0"/>
              <a:cs typeface="Calibri" pitchFamily="34" charset="0"/>
            </a:endParaRPr>
          </a:p>
          <a:p>
            <a:r>
              <a:rPr lang="tr-TR" dirty="0">
                <a:solidFill>
                  <a:srgbClr val="000000"/>
                </a:solidFill>
                <a:latin typeface="Calibri" pitchFamily="34" charset="0"/>
                <a:cs typeface="Calibri" pitchFamily="34" charset="0"/>
              </a:rPr>
              <a:t>-Alarm aşaması,</a:t>
            </a:r>
          </a:p>
          <a:p>
            <a:r>
              <a:rPr lang="tr-TR" dirty="0">
                <a:solidFill>
                  <a:srgbClr val="000000"/>
                </a:solidFill>
                <a:latin typeface="Calibri" pitchFamily="34" charset="0"/>
                <a:cs typeface="Calibri" pitchFamily="34" charset="0"/>
              </a:rPr>
              <a:t>-Direnme aşaması,</a:t>
            </a:r>
          </a:p>
          <a:p>
            <a:r>
              <a:rPr lang="tr-TR" dirty="0">
                <a:solidFill>
                  <a:srgbClr val="000000"/>
                </a:solidFill>
                <a:latin typeface="Calibri" pitchFamily="34" charset="0"/>
                <a:cs typeface="Calibri" pitchFamily="34" charset="0"/>
              </a:rPr>
              <a:t>-Dışa vurma aşaması</a:t>
            </a:r>
            <a:r>
              <a:rPr lang="tr-TR" dirty="0" smtClean="0">
                <a:solidFill>
                  <a:srgbClr val="000000"/>
                </a:solidFill>
                <a:latin typeface="Calibri" pitchFamily="34" charset="0"/>
                <a:cs typeface="Calibri" pitchFamily="34" charset="0"/>
              </a:rPr>
              <a:t>,</a:t>
            </a:r>
          </a:p>
          <a:p>
            <a:endParaRPr lang="tr-TR" dirty="0">
              <a:solidFill>
                <a:srgbClr val="000000"/>
              </a:solidFill>
              <a:latin typeface="Calibri" pitchFamily="34" charset="0"/>
              <a:cs typeface="Calibri" pitchFamily="34" charset="0"/>
            </a:endParaRPr>
          </a:p>
          <a:p>
            <a:pPr algn="ctr"/>
            <a:r>
              <a:rPr lang="tr-TR" dirty="0" smtClean="0">
                <a:solidFill>
                  <a:srgbClr val="000000"/>
                </a:solidFill>
                <a:latin typeface="Calibri" pitchFamily="34" charset="0"/>
                <a:cs typeface="Calibri" pitchFamily="34" charset="0"/>
              </a:rPr>
              <a:t>Stresi </a:t>
            </a:r>
            <a:r>
              <a:rPr lang="tr-TR" dirty="0">
                <a:solidFill>
                  <a:srgbClr val="000000"/>
                </a:solidFill>
                <a:latin typeface="Calibri" pitchFamily="34" charset="0"/>
                <a:cs typeface="Calibri" pitchFamily="34" charset="0"/>
              </a:rPr>
              <a:t>iç ve dış çevrelerdeki değişikliklere uyum sağlama çabasındaki insanın psikofizyolojik </a:t>
            </a:r>
            <a:r>
              <a:rPr lang="tr-TR" dirty="0" smtClean="0">
                <a:solidFill>
                  <a:srgbClr val="000000"/>
                </a:solidFill>
                <a:latin typeface="Calibri" pitchFamily="34" charset="0"/>
                <a:cs typeface="Calibri" pitchFamily="34" charset="0"/>
              </a:rPr>
              <a:t>etkinlikleridir. </a:t>
            </a:r>
            <a:endParaRPr lang="tr-TR" dirty="0">
              <a:solidFill>
                <a:srgbClr val="000000"/>
              </a:solidFill>
              <a:latin typeface="Calibri" pitchFamily="34" charset="0"/>
              <a:cs typeface="Calibri" pitchFamily="34" charset="0"/>
            </a:endParaRPr>
          </a:p>
        </p:txBody>
      </p:sp>
      <p:sp>
        <p:nvSpPr>
          <p:cNvPr id="10" name="Rectangle 3"/>
          <p:cNvSpPr>
            <a:spLocks noChangeArrowheads="1"/>
          </p:cNvSpPr>
          <p:nvPr/>
        </p:nvSpPr>
        <p:spPr bwMode="gray">
          <a:xfrm>
            <a:off x="6108700" y="2039937"/>
            <a:ext cx="2711450" cy="4075113"/>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44000" tIns="144000" rIns="144000" bIns="72000" anchor="t" anchorCtr="0"/>
          <a:lstStyle/>
          <a:p>
            <a:pPr algn="ctr"/>
            <a:r>
              <a:rPr lang="tr-TR" b="1" i="1" dirty="0" smtClean="0">
                <a:solidFill>
                  <a:srgbClr val="000000"/>
                </a:solidFill>
                <a:latin typeface="Calibri" pitchFamily="34" charset="0"/>
                <a:cs typeface="Calibri" pitchFamily="34" charset="0"/>
              </a:rPr>
              <a:t>Stres; </a:t>
            </a:r>
            <a:r>
              <a:rPr lang="tr-TR" b="1" i="1" dirty="0">
                <a:solidFill>
                  <a:srgbClr val="000000"/>
                </a:solidFill>
                <a:latin typeface="Calibri" pitchFamily="34" charset="0"/>
                <a:cs typeface="Calibri" pitchFamily="34" charset="0"/>
              </a:rPr>
              <a:t>kişi ile çalışma çevresi arasındaki </a:t>
            </a:r>
            <a:r>
              <a:rPr lang="tr-TR" b="1" i="1" dirty="0" smtClean="0">
                <a:solidFill>
                  <a:srgbClr val="000000"/>
                </a:solidFill>
                <a:latin typeface="Calibri" pitchFamily="34" charset="0"/>
                <a:cs typeface="Calibri" pitchFamily="34" charset="0"/>
              </a:rPr>
              <a:t>dinamik etkileşimdir.</a:t>
            </a:r>
            <a:endParaRPr lang="tr-TR" b="1" i="1" dirty="0">
              <a:solidFill>
                <a:srgbClr val="000000"/>
              </a:solidFill>
              <a:latin typeface="Calibri" pitchFamily="34" charset="0"/>
              <a:cs typeface="Calibri" pitchFamily="34" charset="0"/>
            </a:endParaRPr>
          </a:p>
        </p:txBody>
      </p:sp>
      <p:sp>
        <p:nvSpPr>
          <p:cNvPr id="11"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p>
            <a:pPr eaLnBrk="0" hangingPunct="0">
              <a:lnSpc>
                <a:spcPct val="90000"/>
              </a:lnSpc>
              <a:defRPr/>
            </a:pPr>
            <a:r>
              <a:rPr lang="tr-TR"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rPr>
              <a:t>STRESİN TANIMI</a:t>
            </a:r>
            <a:endParaRPr lang="en-GB" sz="3200" b="1" dirty="0"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4"/>
                                        </p:tgtEl>
                                        <p:attrNameLst>
                                          <p:attrName>style.visibility</p:attrName>
                                        </p:attrNameLst>
                                      </p:cBhvr>
                                      <p:to>
                                        <p:strVal val="visible"/>
                                      </p:to>
                                    </p:set>
                                    <p:animEffect transition="in" filter="fade">
                                      <p:cBhvr>
                                        <p:cTn id="11" dur="300"/>
                                        <p:tgtEl>
                                          <p:spTgt spid="4"/>
                                        </p:tgtEl>
                                      </p:cBhvr>
                                    </p:animEffect>
                                  </p:childTnLst>
                                </p:cTn>
                              </p:par>
                            </p:childTnLst>
                          </p:cTn>
                        </p:par>
                        <p:par>
                          <p:cTn id="12" fill="hold">
                            <p:stCondLst>
                              <p:cond delay="8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300"/>
                                        <p:tgtEl>
                                          <p:spTgt spid="8"/>
                                        </p:tgtEl>
                                      </p:cBhvr>
                                    </p:animEffect>
                                  </p:childTnLst>
                                </p:cTn>
                              </p:par>
                            </p:childTnLst>
                          </p:cTn>
                        </p:par>
                        <p:par>
                          <p:cTn id="16" fill="hold">
                            <p:stCondLst>
                              <p:cond delay="1100"/>
                            </p:stCondLst>
                            <p:childTnLst>
                              <p:par>
                                <p:cTn id="17" presetID="10" presetClass="entr" presetSubtype="0" fill="hold" grpId="0"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fade">
                                      <p:cBhvr>
                                        <p:cTn id="19" dur="300"/>
                                        <p:tgtEl>
                                          <p:spTgt spid="5"/>
                                        </p:tgtEl>
                                      </p:cBhvr>
                                    </p:animEffect>
                                  </p:childTnLst>
                                </p:cTn>
                              </p:par>
                            </p:childTnLst>
                          </p:cTn>
                        </p:par>
                        <p:par>
                          <p:cTn id="20" fill="hold">
                            <p:stCondLst>
                              <p:cond delay="140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300"/>
                                        <p:tgtEl>
                                          <p:spTgt spid="9"/>
                                        </p:tgtEl>
                                      </p:cBhvr>
                                    </p:animEffect>
                                  </p:childTnLst>
                                </p:cTn>
                              </p:par>
                            </p:childTnLst>
                          </p:cTn>
                        </p:par>
                        <p:par>
                          <p:cTn id="24" fill="hold">
                            <p:stCondLst>
                              <p:cond delay="1700"/>
                            </p:stCondLst>
                            <p:childTnLst>
                              <p:par>
                                <p:cTn id="25" presetID="10" presetClass="entr" presetSubtype="0" fill="hold" grpId="0" nodeType="after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fade">
                                      <p:cBhvr>
                                        <p:cTn id="27" dur="300"/>
                                        <p:tgtEl>
                                          <p:spTgt spid="7"/>
                                        </p:tgtEl>
                                      </p:cBhvr>
                                    </p:animEffect>
                                  </p:childTnLst>
                                </p:cTn>
                              </p:par>
                            </p:childTnLst>
                          </p:cTn>
                        </p:par>
                        <p:par>
                          <p:cTn id="28" fill="hold">
                            <p:stCondLst>
                              <p:cond delay="2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3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4" grpId="0" animBg="1"/>
      <p:bldP spid="5" grpId="0" animBg="1"/>
      <p:bldP spid="7" grpId="0" animBg="1"/>
      <p:bldP spid="8" grpId="0" animBg="1"/>
      <p:bldP spid="9" grpId="0" animBg="1"/>
      <p:bldP spid="10"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STRES</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2000"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«Dış </a:t>
            </a:r>
            <a:r>
              <a:rPr lang="tr-TR" sz="2000" b="1" i="1" dirty="0">
                <a:solidFill>
                  <a:srgbClr val="000000"/>
                </a:solidFill>
                <a:latin typeface="Calibri" pitchFamily="34" charset="0"/>
                <a:cs typeface="Calibri" pitchFamily="34" charset="0"/>
              </a:rPr>
              <a:t>ve iç ortamdan kaynaklanan zararlı </a:t>
            </a:r>
            <a:r>
              <a:rPr lang="tr-TR" sz="2000" b="1" i="1" dirty="0" smtClean="0">
                <a:solidFill>
                  <a:srgbClr val="000000"/>
                </a:solidFill>
                <a:latin typeface="Calibri" pitchFamily="34" charset="0"/>
                <a:cs typeface="Calibri" pitchFamily="34" charset="0"/>
              </a:rPr>
              <a:t>etkenlerin, </a:t>
            </a:r>
            <a:r>
              <a:rPr lang="tr-TR" sz="2000" b="1" i="1" dirty="0">
                <a:solidFill>
                  <a:srgbClr val="000000"/>
                </a:solidFill>
                <a:latin typeface="Calibri" pitchFamily="34" charset="0"/>
                <a:cs typeface="Calibri" pitchFamily="34" charset="0"/>
              </a:rPr>
              <a:t>organizmada </a:t>
            </a:r>
            <a:r>
              <a:rPr lang="tr-TR" sz="2000" b="1" i="1" dirty="0" smtClean="0">
                <a:solidFill>
                  <a:srgbClr val="000000"/>
                </a:solidFill>
                <a:latin typeface="Calibri" pitchFamily="34" charset="0"/>
                <a:cs typeface="Calibri" pitchFamily="34" charset="0"/>
              </a:rPr>
              <a:t>meydana getirdiği değişikliktir.”</a:t>
            </a:r>
            <a:endParaRPr lang="tr-TR" sz="20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2000"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Zararlı etken</a:t>
            </a:r>
            <a:r>
              <a:rPr lang="tr-TR" sz="2000" i="1" dirty="0" smtClean="0">
                <a:solidFill>
                  <a:srgbClr val="000000"/>
                </a:solidFill>
                <a:latin typeface="Calibri" pitchFamily="34" charset="0"/>
                <a:cs typeface="Calibri" pitchFamily="34" charset="0"/>
              </a:rPr>
              <a:t>; «Organizmaya </a:t>
            </a:r>
            <a:r>
              <a:rPr lang="tr-TR" sz="2000" b="1" i="1" dirty="0">
                <a:solidFill>
                  <a:srgbClr val="000000"/>
                </a:solidFill>
                <a:latin typeface="Calibri" pitchFamily="34" charset="0"/>
                <a:cs typeface="Calibri" pitchFamily="34" charset="0"/>
              </a:rPr>
              <a:t>zarar veren, </a:t>
            </a:r>
            <a:r>
              <a:rPr lang="tr-TR" sz="2000" b="1" i="1" dirty="0" smtClean="0">
                <a:solidFill>
                  <a:srgbClr val="000000"/>
                </a:solidFill>
                <a:latin typeface="Calibri" pitchFamily="34" charset="0"/>
                <a:cs typeface="Calibri" pitchFamily="34" charset="0"/>
              </a:rPr>
              <a:t>zorlanma </a:t>
            </a:r>
            <a:r>
              <a:rPr lang="tr-TR" sz="2000" b="1" i="1" dirty="0">
                <a:solidFill>
                  <a:srgbClr val="000000"/>
                </a:solidFill>
                <a:latin typeface="Calibri" pitchFamily="34" charset="0"/>
                <a:cs typeface="Calibri" pitchFamily="34" charset="0"/>
              </a:rPr>
              <a:t>yapan, uyumu </a:t>
            </a:r>
            <a:r>
              <a:rPr lang="tr-TR" sz="2000" b="1" i="1" dirty="0" smtClean="0">
                <a:solidFill>
                  <a:srgbClr val="000000"/>
                </a:solidFill>
                <a:latin typeface="Calibri" pitchFamily="34" charset="0"/>
                <a:cs typeface="Calibri" pitchFamily="34" charset="0"/>
              </a:rPr>
              <a:t>bozan, </a:t>
            </a:r>
            <a:r>
              <a:rPr lang="tr-TR" sz="2000" b="1" i="1" dirty="0">
                <a:solidFill>
                  <a:srgbClr val="000000"/>
                </a:solidFill>
                <a:latin typeface="Calibri" pitchFamily="34" charset="0"/>
                <a:cs typeface="Calibri" pitchFamily="34" charset="0"/>
              </a:rPr>
              <a:t>tüm fizyolojik, ruhsal ve toplumsal uyarıları </a:t>
            </a:r>
            <a:r>
              <a:rPr lang="tr-TR" sz="2000" i="1" dirty="0" smtClean="0">
                <a:solidFill>
                  <a:srgbClr val="000000"/>
                </a:solidFill>
                <a:latin typeface="Calibri" pitchFamily="34" charset="0"/>
                <a:cs typeface="Calibri" pitchFamily="34" charset="0"/>
              </a:rPr>
              <a:t>kapsar.»</a:t>
            </a:r>
            <a:endParaRPr lang="tr-TR" sz="2000"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7655" name="Text Box 45"/>
          <p:cNvSpPr txBox="1">
            <a:spLocks noChangeArrowheads="1"/>
          </p:cNvSpPr>
          <p:nvPr/>
        </p:nvSpPr>
        <p:spPr bwMode="auto">
          <a:xfrm>
            <a:off x="829006" y="2162815"/>
            <a:ext cx="550682" cy="215444"/>
          </a:xfrm>
          <a:prstGeom prst="rect">
            <a:avLst/>
          </a:prstGeom>
          <a:noFill/>
          <a:ln w="9525">
            <a:noFill/>
            <a:miter lim="800000"/>
            <a:headEnd/>
            <a:tailEnd/>
          </a:ln>
        </p:spPr>
        <p:txBody>
          <a:bodyPr wrap="square" lIns="0" tIns="0" rIns="0" bIns="0">
            <a:spAutoFit/>
          </a:bodyPr>
          <a:lstStyle/>
          <a:p>
            <a:pPr defTabSz="801688">
              <a:spcBef>
                <a:spcPct val="20000"/>
              </a:spcBef>
            </a:pPr>
            <a:r>
              <a:rPr lang="tr-TR" sz="1400" noProof="1" smtClean="0">
                <a:solidFill>
                  <a:srgbClr val="333333"/>
                </a:solidFill>
              </a:rPr>
              <a:t>Tanım</a:t>
            </a:r>
            <a:endParaRPr lang="de-DE" sz="1400" noProof="1">
              <a:solidFill>
                <a:srgbClr val="333333"/>
              </a:solidFill>
            </a:endParaRPr>
          </a:p>
        </p:txBody>
      </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 TANIMI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pSp>
        <p:nvGrpSpPr>
          <p:cNvPr id="20" name="Grup 19"/>
          <p:cNvGrpSpPr/>
          <p:nvPr/>
        </p:nvGrpSpPr>
        <p:grpSpPr>
          <a:xfrm>
            <a:off x="2657734" y="5439594"/>
            <a:ext cx="6162416" cy="663371"/>
            <a:chOff x="2644311" y="5451679"/>
            <a:chExt cx="6162416" cy="663371"/>
          </a:xfrm>
        </p:grpSpPr>
        <p:grpSp>
          <p:nvGrpSpPr>
            <p:cNvPr id="21" name="Group 51"/>
            <p:cNvGrpSpPr>
              <a:grpSpLocks/>
            </p:cNvGrpSpPr>
            <p:nvPr/>
          </p:nvGrpSpPr>
          <p:grpSpPr bwMode="auto">
            <a:xfrm>
              <a:off x="2644311" y="5451679"/>
              <a:ext cx="648968" cy="663371"/>
              <a:chOff x="1868" y="1082"/>
              <a:chExt cx="1942" cy="1942"/>
            </a:xfrm>
          </p:grpSpPr>
          <p:sp>
            <p:nvSpPr>
              <p:cNvPr id="24"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5"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6"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7"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28"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29"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0" name="Group 58"/>
              <p:cNvGrpSpPr>
                <a:grpSpLocks noChangeAspect="1"/>
              </p:cNvGrpSpPr>
              <p:nvPr/>
            </p:nvGrpSpPr>
            <p:grpSpPr bwMode="auto">
              <a:xfrm>
                <a:off x="2808" y="2807"/>
                <a:ext cx="62" cy="63"/>
                <a:chOff x="1684" y="2400"/>
                <a:chExt cx="41" cy="41"/>
              </a:xfrm>
            </p:grpSpPr>
            <p:sp>
              <p:nvSpPr>
                <p:cNvPr id="35"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6"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1" name="Group 61"/>
              <p:cNvGrpSpPr>
                <a:grpSpLocks noChangeAspect="1"/>
              </p:cNvGrpSpPr>
              <p:nvPr/>
            </p:nvGrpSpPr>
            <p:grpSpPr bwMode="auto">
              <a:xfrm>
                <a:off x="2808" y="1211"/>
                <a:ext cx="62" cy="63"/>
                <a:chOff x="1684" y="2400"/>
                <a:chExt cx="41" cy="41"/>
              </a:xfrm>
            </p:grpSpPr>
            <p:sp>
              <p:nvSpPr>
                <p:cNvPr id="33"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4"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2"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200" dirty="0" smtClean="0">
                  <a:solidFill>
                    <a:srgbClr val="000000"/>
                  </a:solidFill>
                  <a:latin typeface="Cambria" pitchFamily="18" charset="0"/>
                </a:rPr>
                <a:t>Tanımlar</a:t>
              </a:r>
              <a:endParaRPr lang="tr-TR" sz="1000" b="1" dirty="0" smtClean="0">
                <a:solidFill>
                  <a:srgbClr val="000000"/>
                </a:solidFill>
                <a:latin typeface="Cambria" pitchFamily="18" charset="0"/>
              </a:endParaRPr>
            </a:p>
          </p:txBody>
        </p:sp>
      </p:grpSp>
    </p:spTree>
    <p:extLst>
      <p:ext uri="{BB962C8B-B14F-4D97-AF65-F5344CB8AC3E}">
        <p14:creationId xmlns:p14="http://schemas.microsoft.com/office/powerpoint/2010/main" val="2969799058"/>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6" name="Grup 5"/>
          <p:cNvGrpSpPr/>
          <p:nvPr/>
        </p:nvGrpSpPr>
        <p:grpSpPr>
          <a:xfrm>
            <a:off x="2721114" y="1700213"/>
            <a:ext cx="5244066" cy="3881437"/>
            <a:chOff x="2721113" y="1700213"/>
            <a:chExt cx="6032685" cy="3881437"/>
          </a:xfrm>
        </p:grpSpPr>
        <p:grpSp>
          <p:nvGrpSpPr>
            <p:cNvPr id="10" name="Group 9"/>
            <p:cNvGrpSpPr>
              <a:grpSpLocks/>
            </p:cNvGrpSpPr>
            <p:nvPr/>
          </p:nvGrpSpPr>
          <p:grpSpPr bwMode="auto">
            <a:xfrm>
              <a:off x="2721113" y="1700213"/>
              <a:ext cx="6032685" cy="3881437"/>
              <a:chOff x="755" y="1071"/>
              <a:chExt cx="4295" cy="2445"/>
            </a:xfrm>
          </p:grpSpPr>
          <p:sp>
            <p:nvSpPr>
              <p:cNvPr id="22" name="Freeform 7"/>
              <p:cNvSpPr>
                <a:spLocks/>
              </p:cNvSpPr>
              <p:nvPr/>
            </p:nvSpPr>
            <p:spPr bwMode="gray">
              <a:xfrm>
                <a:off x="755" y="2049"/>
                <a:ext cx="3785" cy="90"/>
              </a:xfrm>
              <a:custGeom>
                <a:avLst/>
                <a:gdLst>
                  <a:gd name="T0" fmla="*/ 0 w 3785"/>
                  <a:gd name="T1" fmla="*/ 0 h 90"/>
                  <a:gd name="T2" fmla="*/ 90 w 3785"/>
                  <a:gd name="T3" fmla="*/ 90 h 90"/>
                  <a:gd name="T4" fmla="*/ 3785 w 3785"/>
                  <a:gd name="T5" fmla="*/ 90 h 90"/>
                  <a:gd name="T6" fmla="*/ 3695 w 3785"/>
                  <a:gd name="T7" fmla="*/ 0 h 90"/>
                  <a:gd name="T8" fmla="*/ 0 w 3785"/>
                  <a:gd name="T9" fmla="*/ 0 h 90"/>
                  <a:gd name="T10" fmla="*/ 0 60000 65536"/>
                  <a:gd name="T11" fmla="*/ 0 60000 65536"/>
                  <a:gd name="T12" fmla="*/ 0 60000 65536"/>
                  <a:gd name="T13" fmla="*/ 0 60000 65536"/>
                  <a:gd name="T14" fmla="*/ 0 60000 65536"/>
                  <a:gd name="T15" fmla="*/ 0 w 3785"/>
                  <a:gd name="T16" fmla="*/ 0 h 90"/>
                  <a:gd name="T17" fmla="*/ 3785 w 3785"/>
                  <a:gd name="T18" fmla="*/ 90 h 90"/>
                </a:gdLst>
                <a:ahLst/>
                <a:cxnLst>
                  <a:cxn ang="T10">
                    <a:pos x="T0" y="T1"/>
                  </a:cxn>
                  <a:cxn ang="T11">
                    <a:pos x="T2" y="T3"/>
                  </a:cxn>
                  <a:cxn ang="T12">
                    <a:pos x="T4" y="T5"/>
                  </a:cxn>
                  <a:cxn ang="T13">
                    <a:pos x="T6" y="T7"/>
                  </a:cxn>
                  <a:cxn ang="T14">
                    <a:pos x="T8" y="T9"/>
                  </a:cxn>
                </a:cxnLst>
                <a:rect l="T15" t="T16" r="T17" b="T18"/>
                <a:pathLst>
                  <a:path w="3785" h="90">
                    <a:moveTo>
                      <a:pt x="0" y="0"/>
                    </a:moveTo>
                    <a:lnTo>
                      <a:pt x="90" y="90"/>
                    </a:lnTo>
                    <a:lnTo>
                      <a:pt x="3785" y="90"/>
                    </a:lnTo>
                    <a:lnTo>
                      <a:pt x="3695" y="0"/>
                    </a:lnTo>
                    <a:lnTo>
                      <a:pt x="0" y="0"/>
                    </a:lnTo>
                    <a:close/>
                  </a:path>
                </a:pathLst>
              </a:custGeom>
              <a:solidFill>
                <a:srgbClr val="C9C9C9"/>
              </a:solidFill>
              <a:ln w="4826">
                <a:solidFill>
                  <a:srgbClr val="AEAEAE"/>
                </a:solidFill>
                <a:miter lim="800000"/>
                <a:headEnd/>
                <a:tailEnd/>
              </a:ln>
            </p:spPr>
            <p:txBody>
              <a:bodyPr/>
              <a:lstStyle/>
              <a:p>
                <a:endParaRPr lang="tr-TR">
                  <a:solidFill>
                    <a:srgbClr val="000000"/>
                  </a:solidFill>
                </a:endParaRPr>
              </a:p>
            </p:txBody>
          </p:sp>
          <p:sp>
            <p:nvSpPr>
              <p:cNvPr id="23" name="Freeform 8"/>
              <p:cNvSpPr>
                <a:spLocks/>
              </p:cNvSpPr>
              <p:nvPr/>
            </p:nvSpPr>
            <p:spPr bwMode="gray">
              <a:xfrm>
                <a:off x="755" y="2049"/>
                <a:ext cx="90" cy="477"/>
              </a:xfrm>
              <a:custGeom>
                <a:avLst/>
                <a:gdLst>
                  <a:gd name="T0" fmla="*/ 90 w 90"/>
                  <a:gd name="T1" fmla="*/ 90 h 477"/>
                  <a:gd name="T2" fmla="*/ 90 w 90"/>
                  <a:gd name="T3" fmla="*/ 477 h 477"/>
                  <a:gd name="T4" fmla="*/ 5 w 90"/>
                  <a:gd name="T5" fmla="*/ 392 h 477"/>
                  <a:gd name="T6" fmla="*/ 0 w 90"/>
                  <a:gd name="T7" fmla="*/ 0 h 477"/>
                  <a:gd name="T8" fmla="*/ 90 w 90"/>
                  <a:gd name="T9" fmla="*/ 90 h 477"/>
                  <a:gd name="T10" fmla="*/ 0 60000 65536"/>
                  <a:gd name="T11" fmla="*/ 0 60000 65536"/>
                  <a:gd name="T12" fmla="*/ 0 60000 65536"/>
                  <a:gd name="T13" fmla="*/ 0 60000 65536"/>
                  <a:gd name="T14" fmla="*/ 0 60000 65536"/>
                  <a:gd name="T15" fmla="*/ 0 w 90"/>
                  <a:gd name="T16" fmla="*/ 0 h 477"/>
                  <a:gd name="T17" fmla="*/ 90 w 90"/>
                  <a:gd name="T18" fmla="*/ 477 h 477"/>
                </a:gdLst>
                <a:ahLst/>
                <a:cxnLst>
                  <a:cxn ang="T10">
                    <a:pos x="T0" y="T1"/>
                  </a:cxn>
                  <a:cxn ang="T11">
                    <a:pos x="T2" y="T3"/>
                  </a:cxn>
                  <a:cxn ang="T12">
                    <a:pos x="T4" y="T5"/>
                  </a:cxn>
                  <a:cxn ang="T13">
                    <a:pos x="T6" y="T7"/>
                  </a:cxn>
                  <a:cxn ang="T14">
                    <a:pos x="T8" y="T9"/>
                  </a:cxn>
                </a:cxnLst>
                <a:rect l="T15" t="T16" r="T17" b="T18"/>
                <a:pathLst>
                  <a:path w="90" h="477">
                    <a:moveTo>
                      <a:pt x="90" y="90"/>
                    </a:moveTo>
                    <a:lnTo>
                      <a:pt x="90" y="477"/>
                    </a:lnTo>
                    <a:lnTo>
                      <a:pt x="5" y="392"/>
                    </a:lnTo>
                    <a:lnTo>
                      <a:pt x="0" y="0"/>
                    </a:lnTo>
                    <a:lnTo>
                      <a:pt x="90" y="90"/>
                    </a:lnTo>
                    <a:close/>
                  </a:path>
                </a:pathLst>
              </a:custGeom>
              <a:solidFill>
                <a:srgbClr val="969696"/>
              </a:solidFill>
              <a:ln w="4826">
                <a:solidFill>
                  <a:srgbClr val="AEAEAE"/>
                </a:solidFill>
                <a:miter lim="800000"/>
                <a:headEnd/>
                <a:tailEnd/>
              </a:ln>
            </p:spPr>
            <p:txBody>
              <a:bodyPr/>
              <a:lstStyle/>
              <a:p>
                <a:endParaRPr lang="tr-TR">
                  <a:solidFill>
                    <a:srgbClr val="000000"/>
                  </a:solidFill>
                </a:endParaRPr>
              </a:p>
            </p:txBody>
          </p:sp>
          <p:sp>
            <p:nvSpPr>
              <p:cNvPr id="24" name="Freeform 9"/>
              <p:cNvSpPr>
                <a:spLocks/>
              </p:cNvSpPr>
              <p:nvPr/>
            </p:nvSpPr>
            <p:spPr bwMode="gray">
              <a:xfrm>
                <a:off x="850" y="1168"/>
                <a:ext cx="4200" cy="2348"/>
              </a:xfrm>
              <a:custGeom>
                <a:avLst/>
                <a:gdLst>
                  <a:gd name="T0" fmla="*/ 0 w 4200"/>
                  <a:gd name="T1" fmla="*/ 1360 h 2348"/>
                  <a:gd name="T2" fmla="*/ 3709 w 4200"/>
                  <a:gd name="T3" fmla="*/ 1360 h 2348"/>
                  <a:gd name="T4" fmla="*/ 3208 w 4200"/>
                  <a:gd name="T5" fmla="*/ 2348 h 2348"/>
                  <a:gd name="T6" fmla="*/ 3576 w 4200"/>
                  <a:gd name="T7" fmla="*/ 2348 h 2348"/>
                  <a:gd name="T8" fmla="*/ 4200 w 4200"/>
                  <a:gd name="T9" fmla="*/ 1181 h 2348"/>
                  <a:gd name="T10" fmla="*/ 3576 w 4200"/>
                  <a:gd name="T11" fmla="*/ 0 h 2348"/>
                  <a:gd name="T12" fmla="*/ 3161 w 4200"/>
                  <a:gd name="T13" fmla="*/ 0 h 2348"/>
                  <a:gd name="T14" fmla="*/ 3695 w 4200"/>
                  <a:gd name="T15" fmla="*/ 973 h 2348"/>
                  <a:gd name="T16" fmla="*/ 0 w 4200"/>
                  <a:gd name="T17" fmla="*/ 973 h 2348"/>
                  <a:gd name="T18" fmla="*/ 0 w 4200"/>
                  <a:gd name="T19" fmla="*/ 1360 h 2348"/>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4200"/>
                  <a:gd name="T31" fmla="*/ 0 h 2348"/>
                  <a:gd name="T32" fmla="*/ 4200 w 4200"/>
                  <a:gd name="T33" fmla="*/ 2348 h 2348"/>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4200" h="2348">
                    <a:moveTo>
                      <a:pt x="0" y="1360"/>
                    </a:moveTo>
                    <a:lnTo>
                      <a:pt x="3709" y="1360"/>
                    </a:lnTo>
                    <a:lnTo>
                      <a:pt x="3208" y="2348"/>
                    </a:lnTo>
                    <a:lnTo>
                      <a:pt x="3576" y="2348"/>
                    </a:lnTo>
                    <a:lnTo>
                      <a:pt x="4200" y="1181"/>
                    </a:lnTo>
                    <a:lnTo>
                      <a:pt x="3576" y="0"/>
                    </a:lnTo>
                    <a:lnTo>
                      <a:pt x="3161" y="0"/>
                    </a:lnTo>
                    <a:lnTo>
                      <a:pt x="3695" y="973"/>
                    </a:lnTo>
                    <a:lnTo>
                      <a:pt x="0" y="973"/>
                    </a:lnTo>
                    <a:lnTo>
                      <a:pt x="0" y="1360"/>
                    </a:lnTo>
                    <a:close/>
                  </a:path>
                </a:pathLst>
              </a:custGeom>
              <a:solidFill>
                <a:srgbClr val="C0C0C0"/>
              </a:solidFill>
              <a:ln w="4826">
                <a:solidFill>
                  <a:srgbClr val="AEAEAE"/>
                </a:solidFill>
                <a:miter lim="800000"/>
                <a:headEnd/>
                <a:tailEnd/>
              </a:ln>
            </p:spPr>
            <p:txBody>
              <a:bodyPr/>
              <a:lstStyle/>
              <a:p>
                <a:endParaRPr lang="tr-TR">
                  <a:solidFill>
                    <a:srgbClr val="000000"/>
                  </a:solidFill>
                </a:endParaRPr>
              </a:p>
            </p:txBody>
          </p:sp>
          <p:sp>
            <p:nvSpPr>
              <p:cNvPr id="25" name="Freeform 10"/>
              <p:cNvSpPr>
                <a:spLocks/>
              </p:cNvSpPr>
              <p:nvPr/>
            </p:nvSpPr>
            <p:spPr bwMode="gray">
              <a:xfrm>
                <a:off x="3911" y="1071"/>
                <a:ext cx="510" cy="95"/>
              </a:xfrm>
              <a:custGeom>
                <a:avLst/>
                <a:gdLst>
                  <a:gd name="T0" fmla="*/ 95 w 510"/>
                  <a:gd name="T1" fmla="*/ 95 h 95"/>
                  <a:gd name="T2" fmla="*/ 0 w 510"/>
                  <a:gd name="T3" fmla="*/ 0 h 95"/>
                  <a:gd name="T4" fmla="*/ 435 w 510"/>
                  <a:gd name="T5" fmla="*/ 0 h 95"/>
                  <a:gd name="T6" fmla="*/ 510 w 510"/>
                  <a:gd name="T7" fmla="*/ 95 h 95"/>
                  <a:gd name="T8" fmla="*/ 95 w 510"/>
                  <a:gd name="T9" fmla="*/ 95 h 95"/>
                  <a:gd name="T10" fmla="*/ 0 60000 65536"/>
                  <a:gd name="T11" fmla="*/ 0 60000 65536"/>
                  <a:gd name="T12" fmla="*/ 0 60000 65536"/>
                  <a:gd name="T13" fmla="*/ 0 60000 65536"/>
                  <a:gd name="T14" fmla="*/ 0 60000 65536"/>
                  <a:gd name="T15" fmla="*/ 0 w 510"/>
                  <a:gd name="T16" fmla="*/ 0 h 95"/>
                  <a:gd name="T17" fmla="*/ 510 w 510"/>
                  <a:gd name="T18" fmla="*/ 95 h 95"/>
                </a:gdLst>
                <a:ahLst/>
                <a:cxnLst>
                  <a:cxn ang="T10">
                    <a:pos x="T0" y="T1"/>
                  </a:cxn>
                  <a:cxn ang="T11">
                    <a:pos x="T2" y="T3"/>
                  </a:cxn>
                  <a:cxn ang="T12">
                    <a:pos x="T4" y="T5"/>
                  </a:cxn>
                  <a:cxn ang="T13">
                    <a:pos x="T6" y="T7"/>
                  </a:cxn>
                  <a:cxn ang="T14">
                    <a:pos x="T8" y="T9"/>
                  </a:cxn>
                </a:cxnLst>
                <a:rect l="T15" t="T16" r="T17" b="T18"/>
                <a:pathLst>
                  <a:path w="510" h="95">
                    <a:moveTo>
                      <a:pt x="95" y="95"/>
                    </a:moveTo>
                    <a:lnTo>
                      <a:pt x="0" y="0"/>
                    </a:lnTo>
                    <a:lnTo>
                      <a:pt x="435" y="0"/>
                    </a:lnTo>
                    <a:lnTo>
                      <a:pt x="510" y="95"/>
                    </a:lnTo>
                    <a:lnTo>
                      <a:pt x="95" y="95"/>
                    </a:lnTo>
                    <a:close/>
                  </a:path>
                </a:pathLst>
              </a:custGeom>
              <a:solidFill>
                <a:srgbClr val="C9C9C9"/>
              </a:solidFill>
              <a:ln w="4826">
                <a:solidFill>
                  <a:srgbClr val="AEAEAE"/>
                </a:solidFill>
                <a:miter lim="800000"/>
                <a:headEnd/>
                <a:tailEnd/>
              </a:ln>
            </p:spPr>
            <p:txBody>
              <a:bodyPr/>
              <a:lstStyle/>
              <a:p>
                <a:endParaRPr lang="tr-TR">
                  <a:solidFill>
                    <a:srgbClr val="000000"/>
                  </a:solidFill>
                </a:endParaRPr>
              </a:p>
            </p:txBody>
          </p:sp>
          <p:sp>
            <p:nvSpPr>
              <p:cNvPr id="27" name="Freeform 11"/>
              <p:cNvSpPr>
                <a:spLocks/>
              </p:cNvSpPr>
              <p:nvPr/>
            </p:nvSpPr>
            <p:spPr bwMode="gray">
              <a:xfrm>
                <a:off x="3961" y="2526"/>
                <a:ext cx="593" cy="988"/>
              </a:xfrm>
              <a:custGeom>
                <a:avLst/>
                <a:gdLst>
                  <a:gd name="T0" fmla="*/ 92 w 593"/>
                  <a:gd name="T1" fmla="*/ 988 h 988"/>
                  <a:gd name="T2" fmla="*/ 0 w 593"/>
                  <a:gd name="T3" fmla="*/ 896 h 988"/>
                  <a:gd name="T4" fmla="*/ 465 w 593"/>
                  <a:gd name="T5" fmla="*/ 0 h 988"/>
                  <a:gd name="T6" fmla="*/ 593 w 593"/>
                  <a:gd name="T7" fmla="*/ 0 h 988"/>
                  <a:gd name="T8" fmla="*/ 92 w 593"/>
                  <a:gd name="T9" fmla="*/ 988 h 988"/>
                  <a:gd name="T10" fmla="*/ 0 60000 65536"/>
                  <a:gd name="T11" fmla="*/ 0 60000 65536"/>
                  <a:gd name="T12" fmla="*/ 0 60000 65536"/>
                  <a:gd name="T13" fmla="*/ 0 60000 65536"/>
                  <a:gd name="T14" fmla="*/ 0 60000 65536"/>
                  <a:gd name="T15" fmla="*/ 0 w 593"/>
                  <a:gd name="T16" fmla="*/ 0 h 988"/>
                  <a:gd name="T17" fmla="*/ 593 w 593"/>
                  <a:gd name="T18" fmla="*/ 988 h 988"/>
                </a:gdLst>
                <a:ahLst/>
                <a:cxnLst>
                  <a:cxn ang="T10">
                    <a:pos x="T0" y="T1"/>
                  </a:cxn>
                  <a:cxn ang="T11">
                    <a:pos x="T2" y="T3"/>
                  </a:cxn>
                  <a:cxn ang="T12">
                    <a:pos x="T4" y="T5"/>
                  </a:cxn>
                  <a:cxn ang="T13">
                    <a:pos x="T6" y="T7"/>
                  </a:cxn>
                  <a:cxn ang="T14">
                    <a:pos x="T8" y="T9"/>
                  </a:cxn>
                </a:cxnLst>
                <a:rect l="T15" t="T16" r="T17" b="T18"/>
                <a:pathLst>
                  <a:path w="593" h="988">
                    <a:moveTo>
                      <a:pt x="92" y="988"/>
                    </a:moveTo>
                    <a:lnTo>
                      <a:pt x="0" y="896"/>
                    </a:lnTo>
                    <a:lnTo>
                      <a:pt x="465" y="0"/>
                    </a:lnTo>
                    <a:lnTo>
                      <a:pt x="593" y="0"/>
                    </a:lnTo>
                    <a:lnTo>
                      <a:pt x="92" y="988"/>
                    </a:lnTo>
                    <a:close/>
                  </a:path>
                </a:pathLst>
              </a:custGeom>
              <a:solidFill>
                <a:srgbClr val="C9C9C9"/>
              </a:solidFill>
              <a:ln w="4826">
                <a:solidFill>
                  <a:srgbClr val="AEAEAE"/>
                </a:solidFill>
                <a:miter lim="800000"/>
                <a:headEnd/>
                <a:tailEnd/>
              </a:ln>
            </p:spPr>
            <p:txBody>
              <a:bodyPr/>
              <a:lstStyle/>
              <a:p>
                <a:endParaRPr lang="tr-TR">
                  <a:solidFill>
                    <a:srgbClr val="000000"/>
                  </a:solidFill>
                </a:endParaRPr>
              </a:p>
            </p:txBody>
          </p:sp>
          <p:sp>
            <p:nvSpPr>
              <p:cNvPr id="28" name="Freeform 12"/>
              <p:cNvSpPr>
                <a:spLocks/>
              </p:cNvSpPr>
              <p:nvPr/>
            </p:nvSpPr>
            <p:spPr bwMode="gray">
              <a:xfrm>
                <a:off x="3911" y="1071"/>
                <a:ext cx="629" cy="1068"/>
              </a:xfrm>
              <a:custGeom>
                <a:avLst/>
                <a:gdLst>
                  <a:gd name="T0" fmla="*/ 539 w 629"/>
                  <a:gd name="T1" fmla="*/ 978 h 1068"/>
                  <a:gd name="T2" fmla="*/ 0 w 629"/>
                  <a:gd name="T3" fmla="*/ 0 h 1068"/>
                  <a:gd name="T4" fmla="*/ 95 w 629"/>
                  <a:gd name="T5" fmla="*/ 95 h 1068"/>
                  <a:gd name="T6" fmla="*/ 629 w 629"/>
                  <a:gd name="T7" fmla="*/ 1068 h 1068"/>
                  <a:gd name="T8" fmla="*/ 539 w 629"/>
                  <a:gd name="T9" fmla="*/ 978 h 1068"/>
                  <a:gd name="T10" fmla="*/ 0 60000 65536"/>
                  <a:gd name="T11" fmla="*/ 0 60000 65536"/>
                  <a:gd name="T12" fmla="*/ 0 60000 65536"/>
                  <a:gd name="T13" fmla="*/ 0 60000 65536"/>
                  <a:gd name="T14" fmla="*/ 0 60000 65536"/>
                  <a:gd name="T15" fmla="*/ 0 w 629"/>
                  <a:gd name="T16" fmla="*/ 0 h 1068"/>
                  <a:gd name="T17" fmla="*/ 629 w 629"/>
                  <a:gd name="T18" fmla="*/ 1068 h 1068"/>
                </a:gdLst>
                <a:ahLst/>
                <a:cxnLst>
                  <a:cxn ang="T10">
                    <a:pos x="T0" y="T1"/>
                  </a:cxn>
                  <a:cxn ang="T11">
                    <a:pos x="T2" y="T3"/>
                  </a:cxn>
                  <a:cxn ang="T12">
                    <a:pos x="T4" y="T5"/>
                  </a:cxn>
                  <a:cxn ang="T13">
                    <a:pos x="T6" y="T7"/>
                  </a:cxn>
                  <a:cxn ang="T14">
                    <a:pos x="T8" y="T9"/>
                  </a:cxn>
                </a:cxnLst>
                <a:rect l="T15" t="T16" r="T17" b="T18"/>
                <a:pathLst>
                  <a:path w="629" h="1068">
                    <a:moveTo>
                      <a:pt x="539" y="978"/>
                    </a:moveTo>
                    <a:lnTo>
                      <a:pt x="0" y="0"/>
                    </a:lnTo>
                    <a:lnTo>
                      <a:pt x="95" y="95"/>
                    </a:lnTo>
                    <a:lnTo>
                      <a:pt x="629" y="1068"/>
                    </a:lnTo>
                    <a:lnTo>
                      <a:pt x="539" y="978"/>
                    </a:lnTo>
                    <a:close/>
                  </a:path>
                </a:pathLst>
              </a:custGeom>
              <a:solidFill>
                <a:srgbClr val="969696"/>
              </a:solidFill>
              <a:ln w="4826">
                <a:solidFill>
                  <a:srgbClr val="AEAEAE"/>
                </a:solidFill>
                <a:miter lim="800000"/>
                <a:headEnd/>
                <a:tailEnd/>
              </a:ln>
            </p:spPr>
            <p:txBody>
              <a:bodyPr/>
              <a:lstStyle/>
              <a:p>
                <a:endParaRPr lang="tr-TR">
                  <a:solidFill>
                    <a:srgbClr val="000000"/>
                  </a:solidFill>
                </a:endParaRPr>
              </a:p>
            </p:txBody>
          </p:sp>
        </p:grpSp>
        <p:sp>
          <p:nvSpPr>
            <p:cNvPr id="31" name="Text Box 19"/>
            <p:cNvSpPr txBox="1">
              <a:spLocks noChangeArrowheads="1"/>
            </p:cNvSpPr>
            <p:nvPr/>
          </p:nvSpPr>
          <p:spPr bwMode="gray">
            <a:xfrm>
              <a:off x="3854178" y="3445668"/>
              <a:ext cx="3055938" cy="492443"/>
            </a:xfrm>
            <a:prstGeom prst="rect">
              <a:avLst/>
            </a:prstGeom>
            <a:noFill/>
            <a:ln w="9525">
              <a:noFill/>
              <a:miter lim="800000"/>
              <a:headEnd/>
              <a:tailEnd/>
            </a:ln>
          </p:spPr>
          <p:txBody>
            <a:bodyPr wrap="square" lIns="0" tIns="0" rIns="0" bIns="0">
              <a:spAutoFit/>
            </a:bodyPr>
            <a:lstStyle/>
            <a:p>
              <a:pPr defTabSz="801688">
                <a:spcAft>
                  <a:spcPct val="40000"/>
                </a:spcAft>
              </a:pPr>
              <a:r>
                <a:rPr lang="tr-TR" sz="3200" b="1" i="1" noProof="1" smtClean="0">
                  <a:solidFill>
                    <a:srgbClr val="000000"/>
                  </a:solidFill>
                  <a:latin typeface="Calibri" pitchFamily="34" charset="0"/>
                  <a:cs typeface="Calibri" pitchFamily="34" charset="0"/>
                </a:rPr>
                <a:t>3. Akıl Hastalığı </a:t>
              </a:r>
              <a:endParaRPr lang="tr-TR" sz="3200" i="1" noProof="1">
                <a:solidFill>
                  <a:srgbClr val="000000"/>
                </a:solidFill>
                <a:latin typeface="Calibri" pitchFamily="34" charset="0"/>
                <a:cs typeface="Calibri" pitchFamily="34" charset="0"/>
              </a:endParaRPr>
            </a:p>
          </p:txBody>
        </p:sp>
      </p:grpSp>
      <p:sp>
        <p:nvSpPr>
          <p:cNvPr id="36"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kern="1200" noProof="1" smtClean="0">
                <a:solidFill>
                  <a:schemeClr val="bg1"/>
                </a:solidFill>
                <a:effectLst>
                  <a:innerShdw blurRad="63500" dist="50800" dir="8100000">
                    <a:prstClr val="black">
                      <a:alpha val="50000"/>
                    </a:prstClr>
                  </a:innerShdw>
                </a:effectLst>
                <a:latin typeface="Calibri" pitchFamily="34" charset="0"/>
                <a:ea typeface="+mn-ea"/>
                <a:cs typeface="Calibri" pitchFamily="34" charset="0"/>
              </a:rPr>
              <a:t>KRONİK STRES ETKİLERİ</a:t>
            </a:r>
            <a:endParaRPr lang="en-GB" sz="3200" kern="1200" noProof="1" smtClean="0">
              <a:solidFill>
                <a:schemeClr val="bg1"/>
              </a:solidFill>
              <a:effectLst>
                <a:innerShdw blurRad="63500" dist="50800" dir="8100000">
                  <a:prstClr val="black">
                    <a:alpha val="50000"/>
                  </a:prstClr>
                </a:innerShdw>
              </a:effectLst>
              <a:latin typeface="Calibri" pitchFamily="34" charset="0"/>
              <a:ea typeface="+mn-ea"/>
              <a:cs typeface="Calibri" pitchFamily="34" charset="0"/>
            </a:endParaRPr>
          </a:p>
        </p:txBody>
      </p:sp>
      <p:pic>
        <p:nvPicPr>
          <p:cNvPr id="37" name="Picture 3" descr="D:\DOKTOR\9-ISTUZMAN\1-EĞİTİM KURUMU\1. İstanbuluzman\ZZResim\Resim-İkon\Dr._Wernstro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891463" y="3069431"/>
            <a:ext cx="1254125" cy="1239837"/>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up 7"/>
          <p:cNvGrpSpPr/>
          <p:nvPr/>
        </p:nvGrpSpPr>
        <p:grpSpPr>
          <a:xfrm>
            <a:off x="82550" y="2994819"/>
            <a:ext cx="2574922" cy="1410493"/>
            <a:chOff x="82550" y="2994819"/>
            <a:chExt cx="2574922" cy="1410493"/>
          </a:xfrm>
        </p:grpSpPr>
        <p:sp>
          <p:nvSpPr>
            <p:cNvPr id="38" name="Sağ Ok 37"/>
            <p:cNvSpPr/>
            <p:nvPr/>
          </p:nvSpPr>
          <p:spPr>
            <a:xfrm>
              <a:off x="1679573" y="2994819"/>
              <a:ext cx="977899" cy="1410493"/>
            </a:xfrm>
            <a:prstGeom prst="rightArrow">
              <a:avLst/>
            </a:prstGeom>
            <a:pattFill prst="pct5">
              <a:fgClr>
                <a:srgbClr val="2A79D0"/>
              </a:fgClr>
              <a:bgClr>
                <a:schemeClr val="bg1"/>
              </a:bgClr>
            </a:pattFill>
            <a:ln w="41275">
              <a:solidFill>
                <a:srgbClr val="2A79D0"/>
              </a:solidFill>
              <a:miter lim="800000"/>
              <a:headEnd/>
              <a:tailEnd/>
            </a:ln>
          </p:spPr>
          <p:txBody>
            <a:bodyPr/>
            <a:lstStyle/>
            <a:p>
              <a:endParaRPr lang="tr-TR">
                <a:solidFill>
                  <a:srgbClr val="000000"/>
                </a:solidFill>
                <a:latin typeface="Arial" charset="0"/>
                <a:cs typeface="Arial" charset="0"/>
              </a:endParaRPr>
            </a:p>
          </p:txBody>
        </p:sp>
        <p:grpSp>
          <p:nvGrpSpPr>
            <p:cNvPr id="7" name="Grup 6"/>
            <p:cNvGrpSpPr/>
            <p:nvPr/>
          </p:nvGrpSpPr>
          <p:grpSpPr>
            <a:xfrm>
              <a:off x="82550" y="2994819"/>
              <a:ext cx="1554163" cy="1331912"/>
              <a:chOff x="82550" y="2994819"/>
              <a:chExt cx="1554163" cy="1331912"/>
            </a:xfrm>
          </p:grpSpPr>
          <p:grpSp>
            <p:nvGrpSpPr>
              <p:cNvPr id="33" name="Grup 32"/>
              <p:cNvGrpSpPr/>
              <p:nvPr/>
            </p:nvGrpSpPr>
            <p:grpSpPr>
              <a:xfrm>
                <a:off x="82550" y="2994819"/>
                <a:ext cx="1554163" cy="1331912"/>
                <a:chOff x="101600" y="2994819"/>
                <a:chExt cx="1554163" cy="1331912"/>
              </a:xfrm>
            </p:grpSpPr>
            <p:sp>
              <p:nvSpPr>
                <p:cNvPr id="34" name="AutoShape 53"/>
                <p:cNvSpPr>
                  <a:spLocks noChangeArrowheads="1"/>
                </p:cNvSpPr>
                <p:nvPr/>
              </p:nvSpPr>
              <p:spPr bwMode="auto">
                <a:xfrm>
                  <a:off x="101600" y="2994819"/>
                  <a:ext cx="1554163" cy="1331912"/>
                </a:xfrm>
                <a:prstGeom prst="hexagon">
                  <a:avLst>
                    <a:gd name="adj" fmla="val 29172"/>
                    <a:gd name="vf" fmla="val 115470"/>
                  </a:avLst>
                </a:prstGeom>
                <a:solidFill>
                  <a:srgbClr val="0161B2">
                    <a:alpha val="43921"/>
                  </a:srgbClr>
                </a:solidFill>
                <a:ln w="9525" algn="ctr">
                  <a:noFill/>
                  <a:miter lim="800000"/>
                  <a:headEnd/>
                  <a:tailEnd/>
                </a:ln>
                <a:effectLst/>
              </p:spPr>
              <p:txBody>
                <a:bodyPr wrap="none" anchor="ctr"/>
                <a:lstStyle/>
                <a:p>
                  <a:endParaRPr lang="tr-TR">
                    <a:solidFill>
                      <a:srgbClr val="000000"/>
                    </a:solidFill>
                    <a:cs typeface="Arial" pitchFamily="34" charset="0"/>
                  </a:endParaRPr>
                </a:p>
              </p:txBody>
            </p:sp>
            <p:sp>
              <p:nvSpPr>
                <p:cNvPr id="35" name="Oval 16"/>
                <p:cNvSpPr>
                  <a:spLocks noChangeArrowheads="1"/>
                </p:cNvSpPr>
                <p:nvPr/>
              </p:nvSpPr>
              <p:spPr bwMode="auto">
                <a:xfrm>
                  <a:off x="296862" y="3069431"/>
                  <a:ext cx="1144587" cy="1144588"/>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endParaRPr lang="tr-TR" sz="2400" b="1" dirty="0">
                    <a:solidFill>
                      <a:schemeClr val="bg1"/>
                    </a:solidFill>
                    <a:latin typeface="Agency FB" pitchFamily="34" charset="0"/>
                    <a:cs typeface="Arial" pitchFamily="34" charset="0"/>
                  </a:endParaRPr>
                </a:p>
              </p:txBody>
            </p:sp>
          </p:grpSp>
          <p:sp>
            <p:nvSpPr>
              <p:cNvPr id="39" name="Text Box 20"/>
              <p:cNvSpPr txBox="1">
                <a:spLocks noChangeArrowheads="1"/>
              </p:cNvSpPr>
              <p:nvPr/>
            </p:nvSpPr>
            <p:spPr bwMode="gray">
              <a:xfrm>
                <a:off x="308768" y="3424238"/>
                <a:ext cx="1082674" cy="430887"/>
              </a:xfrm>
              <a:prstGeom prst="rect">
                <a:avLst/>
              </a:prstGeom>
              <a:noFill/>
              <a:ln w="9525">
                <a:noFill/>
                <a:miter lim="800000"/>
                <a:headEnd/>
                <a:tailEnd/>
              </a:ln>
            </p:spPr>
            <p:txBody>
              <a:bodyPr wrap="square" lIns="0" tIns="0" rIns="0" bIns="0" anchor="ctr" anchorCtr="0">
                <a:spAutoFit/>
              </a:bodyPr>
              <a:lstStyle/>
              <a:p>
                <a:pPr algn="ctr" defTabSz="801688">
                  <a:spcAft>
                    <a:spcPct val="40000"/>
                  </a:spcAft>
                </a:pPr>
                <a:r>
                  <a:rPr lang="tr-TR" sz="2800" b="1" i="1" noProof="1" smtClean="0">
                    <a:solidFill>
                      <a:schemeClr val="bg1"/>
                    </a:solidFill>
                    <a:latin typeface="Calibri" pitchFamily="34" charset="0"/>
                    <a:cs typeface="Calibri" pitchFamily="34" charset="0"/>
                  </a:rPr>
                  <a:t>STRES</a:t>
                </a:r>
                <a:endParaRPr lang="tr-TR" sz="2800" b="1" i="1" noProof="1">
                  <a:solidFill>
                    <a:schemeClr val="bg1"/>
                  </a:solidFill>
                  <a:latin typeface="Calibri" pitchFamily="34" charset="0"/>
                  <a:cs typeface="Calibri" pitchFamily="34" charset="0"/>
                </a:endParaRPr>
              </a:p>
            </p:txBody>
          </p:sp>
        </p:grpSp>
      </p:grpSp>
      <p:grpSp>
        <p:nvGrpSpPr>
          <p:cNvPr id="4" name="Grup 3"/>
          <p:cNvGrpSpPr/>
          <p:nvPr/>
        </p:nvGrpSpPr>
        <p:grpSpPr>
          <a:xfrm>
            <a:off x="2644775" y="1700213"/>
            <a:ext cx="4654208" cy="1552575"/>
            <a:chOff x="2644774" y="1700213"/>
            <a:chExt cx="5354123" cy="1552575"/>
          </a:xfrm>
        </p:grpSpPr>
        <p:grpSp>
          <p:nvGrpSpPr>
            <p:cNvPr id="11" name="Group 16"/>
            <p:cNvGrpSpPr>
              <a:grpSpLocks/>
            </p:cNvGrpSpPr>
            <p:nvPr/>
          </p:nvGrpSpPr>
          <p:grpSpPr bwMode="auto">
            <a:xfrm>
              <a:off x="2644774" y="1700213"/>
              <a:ext cx="5354123" cy="1552575"/>
              <a:chOff x="748" y="1071"/>
              <a:chExt cx="3612" cy="978"/>
            </a:xfrm>
          </p:grpSpPr>
          <p:sp>
            <p:nvSpPr>
              <p:cNvPr id="17" name="Freeform 13"/>
              <p:cNvSpPr>
                <a:spLocks/>
              </p:cNvSpPr>
              <p:nvPr/>
            </p:nvSpPr>
            <p:spPr bwMode="gray">
              <a:xfrm>
                <a:off x="748" y="1560"/>
                <a:ext cx="103" cy="489"/>
              </a:xfrm>
              <a:custGeom>
                <a:avLst/>
                <a:gdLst>
                  <a:gd name="T0" fmla="*/ 239 w 97"/>
                  <a:gd name="T1" fmla="*/ 489 h 489"/>
                  <a:gd name="T2" fmla="*/ 239 w 97"/>
                  <a:gd name="T3" fmla="*/ 97 h 489"/>
                  <a:gd name="T4" fmla="*/ 0 w 97"/>
                  <a:gd name="T5" fmla="*/ 0 h 489"/>
                  <a:gd name="T6" fmla="*/ 0 w 97"/>
                  <a:gd name="T7" fmla="*/ 400 h 489"/>
                  <a:gd name="T8" fmla="*/ 239 w 97"/>
                  <a:gd name="T9" fmla="*/ 489 h 489"/>
                  <a:gd name="T10" fmla="*/ 0 60000 65536"/>
                  <a:gd name="T11" fmla="*/ 0 60000 65536"/>
                  <a:gd name="T12" fmla="*/ 0 60000 65536"/>
                  <a:gd name="T13" fmla="*/ 0 60000 65536"/>
                  <a:gd name="T14" fmla="*/ 0 60000 65536"/>
                  <a:gd name="T15" fmla="*/ 0 w 97"/>
                  <a:gd name="T16" fmla="*/ 0 h 489"/>
                  <a:gd name="T17" fmla="*/ 97 w 97"/>
                  <a:gd name="T18" fmla="*/ 489 h 489"/>
                </a:gdLst>
                <a:ahLst/>
                <a:cxnLst>
                  <a:cxn ang="T10">
                    <a:pos x="T0" y="T1"/>
                  </a:cxn>
                  <a:cxn ang="T11">
                    <a:pos x="T2" y="T3"/>
                  </a:cxn>
                  <a:cxn ang="T12">
                    <a:pos x="T4" y="T5"/>
                  </a:cxn>
                  <a:cxn ang="T13">
                    <a:pos x="T6" y="T7"/>
                  </a:cxn>
                  <a:cxn ang="T14">
                    <a:pos x="T8" y="T9"/>
                  </a:cxn>
                </a:cxnLst>
                <a:rect l="T15" t="T16" r="T17" b="T18"/>
                <a:pathLst>
                  <a:path w="97" h="489">
                    <a:moveTo>
                      <a:pt x="97" y="489"/>
                    </a:moveTo>
                    <a:lnTo>
                      <a:pt x="97" y="97"/>
                    </a:lnTo>
                    <a:lnTo>
                      <a:pt x="0" y="0"/>
                    </a:lnTo>
                    <a:lnTo>
                      <a:pt x="0" y="400"/>
                    </a:lnTo>
                    <a:lnTo>
                      <a:pt x="97" y="489"/>
                    </a:lnTo>
                    <a:close/>
                  </a:path>
                </a:pathLst>
              </a:custGeom>
              <a:solidFill>
                <a:srgbClr val="0061B2"/>
              </a:solidFill>
              <a:ln w="4826">
                <a:solidFill>
                  <a:srgbClr val="2A79D0"/>
                </a:solidFill>
                <a:miter lim="800000"/>
                <a:headEnd/>
                <a:tailEnd/>
              </a:ln>
            </p:spPr>
            <p:txBody>
              <a:bodyPr/>
              <a:lstStyle/>
              <a:p>
                <a:endParaRPr lang="tr-TR">
                  <a:solidFill>
                    <a:srgbClr val="000000"/>
                  </a:solidFill>
                </a:endParaRPr>
              </a:p>
            </p:txBody>
          </p:sp>
          <p:sp>
            <p:nvSpPr>
              <p:cNvPr id="18" name="Freeform 14"/>
              <p:cNvSpPr>
                <a:spLocks/>
              </p:cNvSpPr>
              <p:nvPr/>
            </p:nvSpPr>
            <p:spPr bwMode="gray">
              <a:xfrm>
                <a:off x="748" y="1558"/>
                <a:ext cx="3019" cy="99"/>
              </a:xfrm>
              <a:custGeom>
                <a:avLst/>
                <a:gdLst>
                  <a:gd name="T0" fmla="*/ 97 w 3007"/>
                  <a:gd name="T1" fmla="*/ 99 h 99"/>
                  <a:gd name="T2" fmla="*/ 3191 w 3007"/>
                  <a:gd name="T3" fmla="*/ 99 h 99"/>
                  <a:gd name="T4" fmla="*/ 3088 w 3007"/>
                  <a:gd name="T5" fmla="*/ 0 h 99"/>
                  <a:gd name="T6" fmla="*/ 0 w 3007"/>
                  <a:gd name="T7" fmla="*/ 2 h 99"/>
                  <a:gd name="T8" fmla="*/ 97 w 3007"/>
                  <a:gd name="T9" fmla="*/ 99 h 99"/>
                  <a:gd name="T10" fmla="*/ 0 60000 65536"/>
                  <a:gd name="T11" fmla="*/ 0 60000 65536"/>
                  <a:gd name="T12" fmla="*/ 0 60000 65536"/>
                  <a:gd name="T13" fmla="*/ 0 60000 65536"/>
                  <a:gd name="T14" fmla="*/ 0 60000 65536"/>
                  <a:gd name="T15" fmla="*/ 0 w 3007"/>
                  <a:gd name="T16" fmla="*/ 0 h 99"/>
                  <a:gd name="T17" fmla="*/ 3007 w 3007"/>
                  <a:gd name="T18" fmla="*/ 99 h 99"/>
                </a:gdLst>
                <a:ahLst/>
                <a:cxnLst>
                  <a:cxn ang="T10">
                    <a:pos x="T0" y="T1"/>
                  </a:cxn>
                  <a:cxn ang="T11">
                    <a:pos x="T2" y="T3"/>
                  </a:cxn>
                  <a:cxn ang="T12">
                    <a:pos x="T4" y="T5"/>
                  </a:cxn>
                  <a:cxn ang="T13">
                    <a:pos x="T6" y="T7"/>
                  </a:cxn>
                  <a:cxn ang="T14">
                    <a:pos x="T8" y="T9"/>
                  </a:cxn>
                </a:cxnLst>
                <a:rect l="T15" t="T16" r="T17" b="T18"/>
                <a:pathLst>
                  <a:path w="3007" h="99">
                    <a:moveTo>
                      <a:pt x="97" y="99"/>
                    </a:moveTo>
                    <a:lnTo>
                      <a:pt x="3007" y="99"/>
                    </a:lnTo>
                    <a:lnTo>
                      <a:pt x="2908" y="0"/>
                    </a:lnTo>
                    <a:lnTo>
                      <a:pt x="0" y="2"/>
                    </a:lnTo>
                    <a:lnTo>
                      <a:pt x="97" y="99"/>
                    </a:lnTo>
                    <a:close/>
                  </a:path>
                </a:pathLst>
              </a:custGeom>
              <a:solidFill>
                <a:srgbClr val="69A2E1"/>
              </a:solidFill>
              <a:ln w="4826">
                <a:solidFill>
                  <a:srgbClr val="2A79D0"/>
                </a:solidFill>
                <a:miter lim="800000"/>
                <a:headEnd/>
                <a:tailEnd/>
              </a:ln>
            </p:spPr>
            <p:txBody>
              <a:bodyPr/>
              <a:lstStyle/>
              <a:p>
                <a:endParaRPr lang="tr-TR">
                  <a:solidFill>
                    <a:srgbClr val="000000"/>
                  </a:solidFill>
                </a:endParaRPr>
              </a:p>
            </p:txBody>
          </p:sp>
          <p:sp>
            <p:nvSpPr>
              <p:cNvPr id="19" name="Freeform 15"/>
              <p:cNvSpPr>
                <a:spLocks/>
              </p:cNvSpPr>
              <p:nvPr/>
            </p:nvSpPr>
            <p:spPr bwMode="gray">
              <a:xfrm>
                <a:off x="845" y="1166"/>
                <a:ext cx="3515" cy="883"/>
              </a:xfrm>
              <a:custGeom>
                <a:avLst/>
                <a:gdLst>
                  <a:gd name="T0" fmla="*/ 0 w 3515"/>
                  <a:gd name="T1" fmla="*/ 883 h 883"/>
                  <a:gd name="T2" fmla="*/ 3515 w 3515"/>
                  <a:gd name="T3" fmla="*/ 883 h 883"/>
                  <a:gd name="T4" fmla="*/ 3028 w 3515"/>
                  <a:gd name="T5" fmla="*/ 0 h 883"/>
                  <a:gd name="T6" fmla="*/ 2617 w 3515"/>
                  <a:gd name="T7" fmla="*/ 0 h 883"/>
                  <a:gd name="T8" fmla="*/ 2910 w 3515"/>
                  <a:gd name="T9" fmla="*/ 491 h 883"/>
                  <a:gd name="T10" fmla="*/ 0 w 3515"/>
                  <a:gd name="T11" fmla="*/ 491 h 883"/>
                  <a:gd name="T12" fmla="*/ 0 w 3515"/>
                  <a:gd name="T13" fmla="*/ 883 h 883"/>
                  <a:gd name="T14" fmla="*/ 0 60000 65536"/>
                  <a:gd name="T15" fmla="*/ 0 60000 65536"/>
                  <a:gd name="T16" fmla="*/ 0 60000 65536"/>
                  <a:gd name="T17" fmla="*/ 0 60000 65536"/>
                  <a:gd name="T18" fmla="*/ 0 60000 65536"/>
                  <a:gd name="T19" fmla="*/ 0 60000 65536"/>
                  <a:gd name="T20" fmla="*/ 0 60000 65536"/>
                  <a:gd name="T21" fmla="*/ 0 w 3515"/>
                  <a:gd name="T22" fmla="*/ 0 h 883"/>
                  <a:gd name="T23" fmla="*/ 3515 w 3515"/>
                  <a:gd name="T24" fmla="*/ 883 h 883"/>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15" h="883">
                    <a:moveTo>
                      <a:pt x="0" y="883"/>
                    </a:moveTo>
                    <a:lnTo>
                      <a:pt x="3515" y="883"/>
                    </a:lnTo>
                    <a:lnTo>
                      <a:pt x="3028" y="0"/>
                    </a:lnTo>
                    <a:lnTo>
                      <a:pt x="2617" y="0"/>
                    </a:lnTo>
                    <a:lnTo>
                      <a:pt x="2910" y="491"/>
                    </a:lnTo>
                    <a:lnTo>
                      <a:pt x="0" y="491"/>
                    </a:lnTo>
                    <a:lnTo>
                      <a:pt x="0" y="883"/>
                    </a:lnTo>
                    <a:close/>
                  </a:path>
                </a:pathLst>
              </a:custGeom>
              <a:solidFill>
                <a:srgbClr val="2A79D0"/>
              </a:solidFill>
              <a:ln w="4826">
                <a:solidFill>
                  <a:srgbClr val="2A79D0"/>
                </a:solidFill>
                <a:miter lim="800000"/>
                <a:headEnd/>
                <a:tailEnd/>
              </a:ln>
            </p:spPr>
            <p:txBody>
              <a:bodyPr/>
              <a:lstStyle/>
              <a:p>
                <a:endParaRPr lang="tr-TR">
                  <a:solidFill>
                    <a:srgbClr val="000000"/>
                  </a:solidFill>
                </a:endParaRPr>
              </a:p>
            </p:txBody>
          </p:sp>
          <p:sp>
            <p:nvSpPr>
              <p:cNvPr id="20" name="Freeform 16"/>
              <p:cNvSpPr>
                <a:spLocks/>
              </p:cNvSpPr>
              <p:nvPr/>
            </p:nvSpPr>
            <p:spPr bwMode="gray">
              <a:xfrm>
                <a:off x="3373" y="1071"/>
                <a:ext cx="394" cy="586"/>
              </a:xfrm>
              <a:custGeom>
                <a:avLst/>
                <a:gdLst>
                  <a:gd name="T0" fmla="*/ 449 w 382"/>
                  <a:gd name="T1" fmla="*/ 487 h 586"/>
                  <a:gd name="T2" fmla="*/ 0 w 382"/>
                  <a:gd name="T3" fmla="*/ 0 h 586"/>
                  <a:gd name="T4" fmla="*/ 141 w 382"/>
                  <a:gd name="T5" fmla="*/ 95 h 586"/>
                  <a:gd name="T6" fmla="*/ 606 w 382"/>
                  <a:gd name="T7" fmla="*/ 586 h 586"/>
                  <a:gd name="T8" fmla="*/ 449 w 382"/>
                  <a:gd name="T9" fmla="*/ 487 h 586"/>
                  <a:gd name="T10" fmla="*/ 0 60000 65536"/>
                  <a:gd name="T11" fmla="*/ 0 60000 65536"/>
                  <a:gd name="T12" fmla="*/ 0 60000 65536"/>
                  <a:gd name="T13" fmla="*/ 0 60000 65536"/>
                  <a:gd name="T14" fmla="*/ 0 60000 65536"/>
                  <a:gd name="T15" fmla="*/ 0 w 382"/>
                  <a:gd name="T16" fmla="*/ 0 h 586"/>
                  <a:gd name="T17" fmla="*/ 382 w 382"/>
                  <a:gd name="T18" fmla="*/ 586 h 586"/>
                </a:gdLst>
                <a:ahLst/>
                <a:cxnLst>
                  <a:cxn ang="T10">
                    <a:pos x="T0" y="T1"/>
                  </a:cxn>
                  <a:cxn ang="T11">
                    <a:pos x="T2" y="T3"/>
                  </a:cxn>
                  <a:cxn ang="T12">
                    <a:pos x="T4" y="T5"/>
                  </a:cxn>
                  <a:cxn ang="T13">
                    <a:pos x="T6" y="T7"/>
                  </a:cxn>
                  <a:cxn ang="T14">
                    <a:pos x="T8" y="T9"/>
                  </a:cxn>
                </a:cxnLst>
                <a:rect l="T15" t="T16" r="T17" b="T18"/>
                <a:pathLst>
                  <a:path w="382" h="586">
                    <a:moveTo>
                      <a:pt x="283" y="487"/>
                    </a:moveTo>
                    <a:lnTo>
                      <a:pt x="0" y="0"/>
                    </a:lnTo>
                    <a:lnTo>
                      <a:pt x="89" y="95"/>
                    </a:lnTo>
                    <a:lnTo>
                      <a:pt x="382" y="586"/>
                    </a:lnTo>
                    <a:lnTo>
                      <a:pt x="283" y="487"/>
                    </a:lnTo>
                    <a:close/>
                  </a:path>
                </a:pathLst>
              </a:custGeom>
              <a:solidFill>
                <a:srgbClr val="0061B2"/>
              </a:solidFill>
              <a:ln w="4826">
                <a:solidFill>
                  <a:srgbClr val="2A79D0"/>
                </a:solidFill>
                <a:miter lim="800000"/>
                <a:headEnd/>
                <a:tailEnd/>
              </a:ln>
            </p:spPr>
            <p:txBody>
              <a:bodyPr/>
              <a:lstStyle/>
              <a:p>
                <a:endParaRPr lang="tr-TR">
                  <a:solidFill>
                    <a:srgbClr val="000000"/>
                  </a:solidFill>
                </a:endParaRPr>
              </a:p>
            </p:txBody>
          </p:sp>
          <p:sp>
            <p:nvSpPr>
              <p:cNvPr id="21" name="Freeform 17"/>
              <p:cNvSpPr>
                <a:spLocks/>
              </p:cNvSpPr>
              <p:nvPr/>
            </p:nvSpPr>
            <p:spPr bwMode="gray">
              <a:xfrm>
                <a:off x="3373" y="1071"/>
                <a:ext cx="500" cy="95"/>
              </a:xfrm>
              <a:custGeom>
                <a:avLst/>
                <a:gdLst>
                  <a:gd name="T0" fmla="*/ 0 w 500"/>
                  <a:gd name="T1" fmla="*/ 0 h 95"/>
                  <a:gd name="T2" fmla="*/ 411 w 500"/>
                  <a:gd name="T3" fmla="*/ 0 h 95"/>
                  <a:gd name="T4" fmla="*/ 500 w 500"/>
                  <a:gd name="T5" fmla="*/ 95 h 95"/>
                  <a:gd name="T6" fmla="*/ 89 w 500"/>
                  <a:gd name="T7" fmla="*/ 95 h 95"/>
                  <a:gd name="T8" fmla="*/ 0 w 500"/>
                  <a:gd name="T9" fmla="*/ 0 h 95"/>
                  <a:gd name="T10" fmla="*/ 0 60000 65536"/>
                  <a:gd name="T11" fmla="*/ 0 60000 65536"/>
                  <a:gd name="T12" fmla="*/ 0 60000 65536"/>
                  <a:gd name="T13" fmla="*/ 0 60000 65536"/>
                  <a:gd name="T14" fmla="*/ 0 60000 65536"/>
                  <a:gd name="T15" fmla="*/ 0 w 500"/>
                  <a:gd name="T16" fmla="*/ 0 h 95"/>
                  <a:gd name="T17" fmla="*/ 500 w 500"/>
                  <a:gd name="T18" fmla="*/ 95 h 95"/>
                </a:gdLst>
                <a:ahLst/>
                <a:cxnLst>
                  <a:cxn ang="T10">
                    <a:pos x="T0" y="T1"/>
                  </a:cxn>
                  <a:cxn ang="T11">
                    <a:pos x="T2" y="T3"/>
                  </a:cxn>
                  <a:cxn ang="T12">
                    <a:pos x="T4" y="T5"/>
                  </a:cxn>
                  <a:cxn ang="T13">
                    <a:pos x="T6" y="T7"/>
                  </a:cxn>
                  <a:cxn ang="T14">
                    <a:pos x="T8" y="T9"/>
                  </a:cxn>
                </a:cxnLst>
                <a:rect l="T15" t="T16" r="T17" b="T18"/>
                <a:pathLst>
                  <a:path w="500" h="95">
                    <a:moveTo>
                      <a:pt x="0" y="0"/>
                    </a:moveTo>
                    <a:lnTo>
                      <a:pt x="411" y="0"/>
                    </a:lnTo>
                    <a:lnTo>
                      <a:pt x="500" y="95"/>
                    </a:lnTo>
                    <a:lnTo>
                      <a:pt x="89" y="95"/>
                    </a:lnTo>
                    <a:lnTo>
                      <a:pt x="0" y="0"/>
                    </a:lnTo>
                    <a:close/>
                  </a:path>
                </a:pathLst>
              </a:custGeom>
              <a:solidFill>
                <a:srgbClr val="69A2E1"/>
              </a:solidFill>
              <a:ln w="4826">
                <a:solidFill>
                  <a:srgbClr val="2A79D0"/>
                </a:solidFill>
                <a:miter lim="800000"/>
                <a:headEnd/>
                <a:tailEnd/>
              </a:ln>
            </p:spPr>
            <p:txBody>
              <a:bodyPr/>
              <a:lstStyle/>
              <a:p>
                <a:endParaRPr lang="tr-TR">
                  <a:solidFill>
                    <a:srgbClr val="000000"/>
                  </a:solidFill>
                </a:endParaRPr>
              </a:p>
            </p:txBody>
          </p:sp>
        </p:grpSp>
        <p:sp>
          <p:nvSpPr>
            <p:cNvPr id="41" name="Text Box 20"/>
            <p:cNvSpPr txBox="1">
              <a:spLocks noChangeArrowheads="1"/>
            </p:cNvSpPr>
            <p:nvPr/>
          </p:nvSpPr>
          <p:spPr bwMode="gray">
            <a:xfrm>
              <a:off x="3324540" y="2681587"/>
              <a:ext cx="2977200" cy="492443"/>
            </a:xfrm>
            <a:prstGeom prst="rect">
              <a:avLst/>
            </a:prstGeom>
            <a:noFill/>
            <a:ln w="9525">
              <a:noFill/>
              <a:miter lim="800000"/>
              <a:headEnd/>
              <a:tailEnd/>
            </a:ln>
          </p:spPr>
          <p:txBody>
            <a:bodyPr wrap="square" lIns="0" tIns="0" rIns="0" bIns="0" anchor="ctr" anchorCtr="0">
              <a:spAutoFit/>
            </a:bodyPr>
            <a:lstStyle/>
            <a:p>
              <a:pPr algn="ctr" defTabSz="801688">
                <a:spcAft>
                  <a:spcPct val="40000"/>
                </a:spcAft>
              </a:pPr>
              <a:r>
                <a:rPr lang="tr-TR" sz="3200" b="1" i="1" noProof="1" smtClean="0">
                  <a:solidFill>
                    <a:schemeClr val="bg1"/>
                  </a:solidFill>
                  <a:latin typeface="Calibri" pitchFamily="34" charset="0"/>
                  <a:cs typeface="Calibri" pitchFamily="34" charset="0"/>
                </a:rPr>
                <a:t>1. Fiziksel </a:t>
              </a:r>
              <a:endParaRPr lang="tr-TR" sz="3200" b="1" i="1" noProof="1">
                <a:solidFill>
                  <a:schemeClr val="bg1"/>
                </a:solidFill>
                <a:latin typeface="Calibri" pitchFamily="34" charset="0"/>
                <a:cs typeface="Calibri" pitchFamily="34" charset="0"/>
              </a:endParaRPr>
            </a:p>
          </p:txBody>
        </p:sp>
      </p:grpSp>
      <p:grpSp>
        <p:nvGrpSpPr>
          <p:cNvPr id="5" name="Grup 4"/>
          <p:cNvGrpSpPr/>
          <p:nvPr/>
        </p:nvGrpSpPr>
        <p:grpSpPr>
          <a:xfrm>
            <a:off x="2704739" y="4010025"/>
            <a:ext cx="4651763" cy="1582738"/>
            <a:chOff x="2704738" y="4010025"/>
            <a:chExt cx="5351309" cy="1582738"/>
          </a:xfrm>
        </p:grpSpPr>
        <p:grpSp>
          <p:nvGrpSpPr>
            <p:cNvPr id="12" name="Group 22"/>
            <p:cNvGrpSpPr>
              <a:grpSpLocks/>
            </p:cNvGrpSpPr>
            <p:nvPr/>
          </p:nvGrpSpPr>
          <p:grpSpPr bwMode="auto">
            <a:xfrm>
              <a:off x="2704738" y="4010025"/>
              <a:ext cx="5351309" cy="1582738"/>
              <a:chOff x="750" y="2526"/>
              <a:chExt cx="3605" cy="997"/>
            </a:xfrm>
          </p:grpSpPr>
          <p:sp>
            <p:nvSpPr>
              <p:cNvPr id="13" name="Freeform 18"/>
              <p:cNvSpPr>
                <a:spLocks/>
              </p:cNvSpPr>
              <p:nvPr/>
            </p:nvSpPr>
            <p:spPr bwMode="gray">
              <a:xfrm>
                <a:off x="750" y="2536"/>
                <a:ext cx="98" cy="482"/>
              </a:xfrm>
              <a:custGeom>
                <a:avLst/>
                <a:gdLst>
                  <a:gd name="T0" fmla="*/ 27 w 92"/>
                  <a:gd name="T1" fmla="*/ 0 h 482"/>
                  <a:gd name="T2" fmla="*/ 238 w 92"/>
                  <a:gd name="T3" fmla="*/ 83 h 482"/>
                  <a:gd name="T4" fmla="*/ 233 w 92"/>
                  <a:gd name="T5" fmla="*/ 482 h 482"/>
                  <a:gd name="T6" fmla="*/ 0 w 92"/>
                  <a:gd name="T7" fmla="*/ 392 h 482"/>
                  <a:gd name="T8" fmla="*/ 27 w 92"/>
                  <a:gd name="T9" fmla="*/ 0 h 482"/>
                  <a:gd name="T10" fmla="*/ 0 60000 65536"/>
                  <a:gd name="T11" fmla="*/ 0 60000 65536"/>
                  <a:gd name="T12" fmla="*/ 0 60000 65536"/>
                  <a:gd name="T13" fmla="*/ 0 60000 65536"/>
                  <a:gd name="T14" fmla="*/ 0 60000 65536"/>
                  <a:gd name="T15" fmla="*/ 0 w 92"/>
                  <a:gd name="T16" fmla="*/ 0 h 482"/>
                  <a:gd name="T17" fmla="*/ 92 w 92"/>
                  <a:gd name="T18" fmla="*/ 482 h 482"/>
                </a:gdLst>
                <a:ahLst/>
                <a:cxnLst>
                  <a:cxn ang="T10">
                    <a:pos x="T0" y="T1"/>
                  </a:cxn>
                  <a:cxn ang="T11">
                    <a:pos x="T2" y="T3"/>
                  </a:cxn>
                  <a:cxn ang="T12">
                    <a:pos x="T4" y="T5"/>
                  </a:cxn>
                  <a:cxn ang="T13">
                    <a:pos x="T6" y="T7"/>
                  </a:cxn>
                  <a:cxn ang="T14">
                    <a:pos x="T8" y="T9"/>
                  </a:cxn>
                </a:cxnLst>
                <a:rect l="T15" t="T16" r="T17" b="T18"/>
                <a:pathLst>
                  <a:path w="92" h="482">
                    <a:moveTo>
                      <a:pt x="10" y="0"/>
                    </a:moveTo>
                    <a:lnTo>
                      <a:pt x="92" y="83"/>
                    </a:lnTo>
                    <a:lnTo>
                      <a:pt x="90" y="482"/>
                    </a:lnTo>
                    <a:lnTo>
                      <a:pt x="0" y="392"/>
                    </a:lnTo>
                    <a:lnTo>
                      <a:pt x="10" y="0"/>
                    </a:lnTo>
                    <a:close/>
                  </a:path>
                </a:pathLst>
              </a:custGeom>
              <a:solidFill>
                <a:srgbClr val="0061B2"/>
              </a:solidFill>
              <a:ln w="4826">
                <a:solidFill>
                  <a:srgbClr val="2A79D0"/>
                </a:solidFill>
                <a:miter lim="800000"/>
                <a:headEnd/>
                <a:tailEnd/>
              </a:ln>
            </p:spPr>
            <p:txBody>
              <a:bodyPr/>
              <a:lstStyle/>
              <a:p>
                <a:endParaRPr lang="tr-TR">
                  <a:solidFill>
                    <a:srgbClr val="000000"/>
                  </a:solidFill>
                </a:endParaRPr>
              </a:p>
            </p:txBody>
          </p:sp>
          <p:sp>
            <p:nvSpPr>
              <p:cNvPr id="14" name="Freeform 19"/>
              <p:cNvSpPr>
                <a:spLocks/>
              </p:cNvSpPr>
              <p:nvPr/>
            </p:nvSpPr>
            <p:spPr bwMode="gray">
              <a:xfrm>
                <a:off x="840" y="2619"/>
                <a:ext cx="3515" cy="904"/>
              </a:xfrm>
              <a:custGeom>
                <a:avLst/>
                <a:gdLst>
                  <a:gd name="T0" fmla="*/ 2 w 3515"/>
                  <a:gd name="T1" fmla="*/ 0 h 904"/>
                  <a:gd name="T2" fmla="*/ 3515 w 3515"/>
                  <a:gd name="T3" fmla="*/ 0 h 904"/>
                  <a:gd name="T4" fmla="*/ 3043 w 3515"/>
                  <a:gd name="T5" fmla="*/ 904 h 904"/>
                  <a:gd name="T6" fmla="*/ 2655 w 3515"/>
                  <a:gd name="T7" fmla="*/ 904 h 904"/>
                  <a:gd name="T8" fmla="*/ 2901 w 3515"/>
                  <a:gd name="T9" fmla="*/ 408 h 904"/>
                  <a:gd name="T10" fmla="*/ 0 w 3515"/>
                  <a:gd name="T11" fmla="*/ 399 h 904"/>
                  <a:gd name="T12" fmla="*/ 2 w 3515"/>
                  <a:gd name="T13" fmla="*/ 0 h 904"/>
                  <a:gd name="T14" fmla="*/ 0 60000 65536"/>
                  <a:gd name="T15" fmla="*/ 0 60000 65536"/>
                  <a:gd name="T16" fmla="*/ 0 60000 65536"/>
                  <a:gd name="T17" fmla="*/ 0 60000 65536"/>
                  <a:gd name="T18" fmla="*/ 0 60000 65536"/>
                  <a:gd name="T19" fmla="*/ 0 60000 65536"/>
                  <a:gd name="T20" fmla="*/ 0 60000 65536"/>
                  <a:gd name="T21" fmla="*/ 0 w 3515"/>
                  <a:gd name="T22" fmla="*/ 0 h 904"/>
                  <a:gd name="T23" fmla="*/ 3515 w 3515"/>
                  <a:gd name="T24" fmla="*/ 904 h 904"/>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3515" h="904">
                    <a:moveTo>
                      <a:pt x="2" y="0"/>
                    </a:moveTo>
                    <a:lnTo>
                      <a:pt x="3515" y="0"/>
                    </a:lnTo>
                    <a:lnTo>
                      <a:pt x="3043" y="904"/>
                    </a:lnTo>
                    <a:lnTo>
                      <a:pt x="2655" y="904"/>
                    </a:lnTo>
                    <a:lnTo>
                      <a:pt x="2901" y="408"/>
                    </a:lnTo>
                    <a:lnTo>
                      <a:pt x="0" y="399"/>
                    </a:lnTo>
                    <a:lnTo>
                      <a:pt x="2" y="0"/>
                    </a:lnTo>
                    <a:close/>
                  </a:path>
                </a:pathLst>
              </a:custGeom>
              <a:solidFill>
                <a:srgbClr val="2A79D0"/>
              </a:solidFill>
              <a:ln w="4826">
                <a:solidFill>
                  <a:srgbClr val="2A79D0"/>
                </a:solidFill>
                <a:miter lim="800000"/>
                <a:headEnd/>
                <a:tailEnd/>
              </a:ln>
            </p:spPr>
            <p:txBody>
              <a:bodyPr/>
              <a:lstStyle/>
              <a:p>
                <a:endParaRPr lang="tr-TR">
                  <a:solidFill>
                    <a:srgbClr val="000000"/>
                  </a:solidFill>
                </a:endParaRPr>
              </a:p>
            </p:txBody>
          </p:sp>
          <p:sp>
            <p:nvSpPr>
              <p:cNvPr id="15" name="Freeform 20"/>
              <p:cNvSpPr>
                <a:spLocks/>
              </p:cNvSpPr>
              <p:nvPr/>
            </p:nvSpPr>
            <p:spPr bwMode="gray">
              <a:xfrm>
                <a:off x="760" y="2526"/>
                <a:ext cx="3595" cy="93"/>
              </a:xfrm>
              <a:custGeom>
                <a:avLst/>
                <a:gdLst>
                  <a:gd name="T0" fmla="*/ 0 w 3595"/>
                  <a:gd name="T1" fmla="*/ 10 h 93"/>
                  <a:gd name="T2" fmla="*/ 85 w 3595"/>
                  <a:gd name="T3" fmla="*/ 0 h 93"/>
                  <a:gd name="T4" fmla="*/ 3503 w 3595"/>
                  <a:gd name="T5" fmla="*/ 0 h 93"/>
                  <a:gd name="T6" fmla="*/ 3595 w 3595"/>
                  <a:gd name="T7" fmla="*/ 93 h 93"/>
                  <a:gd name="T8" fmla="*/ 82 w 3595"/>
                  <a:gd name="T9" fmla="*/ 93 h 93"/>
                  <a:gd name="T10" fmla="*/ 0 w 3595"/>
                  <a:gd name="T11" fmla="*/ 10 h 93"/>
                  <a:gd name="T12" fmla="*/ 0 60000 65536"/>
                  <a:gd name="T13" fmla="*/ 0 60000 65536"/>
                  <a:gd name="T14" fmla="*/ 0 60000 65536"/>
                  <a:gd name="T15" fmla="*/ 0 60000 65536"/>
                  <a:gd name="T16" fmla="*/ 0 60000 65536"/>
                  <a:gd name="T17" fmla="*/ 0 60000 65536"/>
                  <a:gd name="T18" fmla="*/ 0 w 3595"/>
                  <a:gd name="T19" fmla="*/ 0 h 93"/>
                  <a:gd name="T20" fmla="*/ 3595 w 3595"/>
                  <a:gd name="T21" fmla="*/ 93 h 93"/>
                </a:gdLst>
                <a:ahLst/>
                <a:cxnLst>
                  <a:cxn ang="T12">
                    <a:pos x="T0" y="T1"/>
                  </a:cxn>
                  <a:cxn ang="T13">
                    <a:pos x="T2" y="T3"/>
                  </a:cxn>
                  <a:cxn ang="T14">
                    <a:pos x="T4" y="T5"/>
                  </a:cxn>
                  <a:cxn ang="T15">
                    <a:pos x="T6" y="T7"/>
                  </a:cxn>
                  <a:cxn ang="T16">
                    <a:pos x="T8" y="T9"/>
                  </a:cxn>
                  <a:cxn ang="T17">
                    <a:pos x="T10" y="T11"/>
                  </a:cxn>
                </a:cxnLst>
                <a:rect l="T18" t="T19" r="T20" b="T21"/>
                <a:pathLst>
                  <a:path w="3595" h="93">
                    <a:moveTo>
                      <a:pt x="0" y="10"/>
                    </a:moveTo>
                    <a:lnTo>
                      <a:pt x="85" y="0"/>
                    </a:lnTo>
                    <a:lnTo>
                      <a:pt x="3503" y="0"/>
                    </a:lnTo>
                    <a:lnTo>
                      <a:pt x="3595" y="93"/>
                    </a:lnTo>
                    <a:lnTo>
                      <a:pt x="82" y="93"/>
                    </a:lnTo>
                    <a:lnTo>
                      <a:pt x="0" y="10"/>
                    </a:lnTo>
                    <a:close/>
                  </a:path>
                </a:pathLst>
              </a:custGeom>
              <a:solidFill>
                <a:srgbClr val="69A2E1"/>
              </a:solidFill>
              <a:ln w="4826">
                <a:solidFill>
                  <a:srgbClr val="2A79D0"/>
                </a:solidFill>
                <a:miter lim="800000"/>
                <a:headEnd/>
                <a:tailEnd/>
              </a:ln>
            </p:spPr>
            <p:txBody>
              <a:bodyPr/>
              <a:lstStyle/>
              <a:p>
                <a:endParaRPr lang="tr-TR">
                  <a:solidFill>
                    <a:srgbClr val="000000"/>
                  </a:solidFill>
                </a:endParaRPr>
              </a:p>
            </p:txBody>
          </p:sp>
          <p:sp>
            <p:nvSpPr>
              <p:cNvPr id="16" name="Freeform 21"/>
              <p:cNvSpPr>
                <a:spLocks/>
              </p:cNvSpPr>
              <p:nvPr/>
            </p:nvSpPr>
            <p:spPr bwMode="gray">
              <a:xfrm>
                <a:off x="3391" y="3027"/>
                <a:ext cx="350" cy="496"/>
              </a:xfrm>
              <a:custGeom>
                <a:avLst/>
                <a:gdLst>
                  <a:gd name="T0" fmla="*/ 104 w 350"/>
                  <a:gd name="T1" fmla="*/ 496 h 496"/>
                  <a:gd name="T2" fmla="*/ 0 w 350"/>
                  <a:gd name="T3" fmla="*/ 392 h 496"/>
                  <a:gd name="T4" fmla="*/ 213 w 350"/>
                  <a:gd name="T5" fmla="*/ 0 h 496"/>
                  <a:gd name="T6" fmla="*/ 350 w 350"/>
                  <a:gd name="T7" fmla="*/ 0 h 496"/>
                  <a:gd name="T8" fmla="*/ 104 w 350"/>
                  <a:gd name="T9" fmla="*/ 496 h 496"/>
                  <a:gd name="T10" fmla="*/ 0 60000 65536"/>
                  <a:gd name="T11" fmla="*/ 0 60000 65536"/>
                  <a:gd name="T12" fmla="*/ 0 60000 65536"/>
                  <a:gd name="T13" fmla="*/ 0 60000 65536"/>
                  <a:gd name="T14" fmla="*/ 0 60000 65536"/>
                  <a:gd name="T15" fmla="*/ 0 w 350"/>
                  <a:gd name="T16" fmla="*/ 0 h 496"/>
                  <a:gd name="T17" fmla="*/ 350 w 350"/>
                  <a:gd name="T18" fmla="*/ 496 h 496"/>
                </a:gdLst>
                <a:ahLst/>
                <a:cxnLst>
                  <a:cxn ang="T10">
                    <a:pos x="T0" y="T1"/>
                  </a:cxn>
                  <a:cxn ang="T11">
                    <a:pos x="T2" y="T3"/>
                  </a:cxn>
                  <a:cxn ang="T12">
                    <a:pos x="T4" y="T5"/>
                  </a:cxn>
                  <a:cxn ang="T13">
                    <a:pos x="T6" y="T7"/>
                  </a:cxn>
                  <a:cxn ang="T14">
                    <a:pos x="T8" y="T9"/>
                  </a:cxn>
                </a:cxnLst>
                <a:rect l="T15" t="T16" r="T17" b="T18"/>
                <a:pathLst>
                  <a:path w="350" h="496">
                    <a:moveTo>
                      <a:pt x="104" y="496"/>
                    </a:moveTo>
                    <a:lnTo>
                      <a:pt x="0" y="392"/>
                    </a:lnTo>
                    <a:lnTo>
                      <a:pt x="213" y="0"/>
                    </a:lnTo>
                    <a:lnTo>
                      <a:pt x="350" y="0"/>
                    </a:lnTo>
                    <a:lnTo>
                      <a:pt x="104" y="496"/>
                    </a:lnTo>
                    <a:close/>
                  </a:path>
                </a:pathLst>
              </a:custGeom>
              <a:solidFill>
                <a:srgbClr val="0061B2"/>
              </a:solidFill>
              <a:ln w="4826">
                <a:solidFill>
                  <a:srgbClr val="2A79D0"/>
                </a:solidFill>
                <a:miter lim="800000"/>
                <a:headEnd/>
                <a:tailEnd/>
              </a:ln>
            </p:spPr>
            <p:txBody>
              <a:bodyPr/>
              <a:lstStyle/>
              <a:p>
                <a:endParaRPr lang="tr-TR">
                  <a:solidFill>
                    <a:srgbClr val="000000"/>
                  </a:solidFill>
                </a:endParaRPr>
              </a:p>
            </p:txBody>
          </p:sp>
        </p:grpSp>
        <p:sp>
          <p:nvSpPr>
            <p:cNvPr id="42" name="Text Box 20"/>
            <p:cNvSpPr txBox="1">
              <a:spLocks noChangeArrowheads="1"/>
            </p:cNvSpPr>
            <p:nvPr/>
          </p:nvSpPr>
          <p:spPr bwMode="gray">
            <a:xfrm>
              <a:off x="3724034" y="4189811"/>
              <a:ext cx="2977200" cy="492443"/>
            </a:xfrm>
            <a:prstGeom prst="rect">
              <a:avLst/>
            </a:prstGeom>
            <a:noFill/>
            <a:ln w="9525">
              <a:noFill/>
              <a:miter lim="800000"/>
              <a:headEnd/>
              <a:tailEnd/>
            </a:ln>
          </p:spPr>
          <p:txBody>
            <a:bodyPr wrap="square" lIns="0" tIns="0" rIns="0" bIns="0" anchor="ctr" anchorCtr="0">
              <a:spAutoFit/>
            </a:bodyPr>
            <a:lstStyle/>
            <a:p>
              <a:pPr algn="ctr" defTabSz="801688">
                <a:spcAft>
                  <a:spcPct val="40000"/>
                </a:spcAft>
              </a:pPr>
              <a:r>
                <a:rPr lang="tr-TR" sz="3200" b="1" i="1" noProof="1" smtClean="0">
                  <a:solidFill>
                    <a:schemeClr val="bg1"/>
                  </a:solidFill>
                  <a:latin typeface="Calibri" pitchFamily="34" charset="0"/>
                  <a:cs typeface="Calibri" pitchFamily="34" charset="0"/>
                </a:rPr>
                <a:t>2. Davranışsal </a:t>
              </a:r>
              <a:endParaRPr lang="tr-TR" sz="3200" b="1" i="1" noProof="1">
                <a:solidFill>
                  <a:schemeClr val="bg1"/>
                </a:solidFill>
                <a:latin typeface="Calibri" pitchFamily="34" charset="0"/>
                <a:cs typeface="Calibri" pitchFamily="34" charset="0"/>
              </a:endParaRPr>
            </a:p>
          </p:txBody>
        </p:sp>
      </p:grpSp>
    </p:spTree>
    <p:extLst>
      <p:ext uri="{BB962C8B-B14F-4D97-AF65-F5344CB8AC3E}">
        <p14:creationId xmlns:p14="http://schemas.microsoft.com/office/powerpoint/2010/main" val="8148229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31" presetClass="entr" presetSubtype="0" fill="hold" nodeType="click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p:cTn id="12" dur="500" fill="hold"/>
                                        <p:tgtEl>
                                          <p:spTgt spid="8"/>
                                        </p:tgtEl>
                                        <p:attrNameLst>
                                          <p:attrName>ppt_w</p:attrName>
                                        </p:attrNameLst>
                                      </p:cBhvr>
                                      <p:tavLst>
                                        <p:tav tm="0">
                                          <p:val>
                                            <p:fltVal val="0"/>
                                          </p:val>
                                        </p:tav>
                                        <p:tav tm="100000">
                                          <p:val>
                                            <p:strVal val="#ppt_w"/>
                                          </p:val>
                                        </p:tav>
                                      </p:tavLst>
                                    </p:anim>
                                    <p:anim calcmode="lin" valueType="num">
                                      <p:cBhvr>
                                        <p:cTn id="13" dur="500" fill="hold"/>
                                        <p:tgtEl>
                                          <p:spTgt spid="8"/>
                                        </p:tgtEl>
                                        <p:attrNameLst>
                                          <p:attrName>ppt_h</p:attrName>
                                        </p:attrNameLst>
                                      </p:cBhvr>
                                      <p:tavLst>
                                        <p:tav tm="0">
                                          <p:val>
                                            <p:fltVal val="0"/>
                                          </p:val>
                                        </p:tav>
                                        <p:tav tm="100000">
                                          <p:val>
                                            <p:strVal val="#ppt_h"/>
                                          </p:val>
                                        </p:tav>
                                      </p:tavLst>
                                    </p:anim>
                                    <p:anim calcmode="lin" valueType="num">
                                      <p:cBhvr>
                                        <p:cTn id="14" dur="500" fill="hold"/>
                                        <p:tgtEl>
                                          <p:spTgt spid="8"/>
                                        </p:tgtEl>
                                        <p:attrNameLst>
                                          <p:attrName>style.rotation</p:attrName>
                                        </p:attrNameLst>
                                      </p:cBhvr>
                                      <p:tavLst>
                                        <p:tav tm="0">
                                          <p:val>
                                            <p:fltVal val="90"/>
                                          </p:val>
                                        </p:tav>
                                        <p:tav tm="100000">
                                          <p:val>
                                            <p:fltVal val="0"/>
                                          </p:val>
                                        </p:tav>
                                      </p:tavLst>
                                    </p:anim>
                                    <p:animEffect transition="in" filter="fade">
                                      <p:cBhvr>
                                        <p:cTn id="15" dur="500"/>
                                        <p:tgtEl>
                                          <p:spTgt spid="8"/>
                                        </p:tgtEl>
                                      </p:cBhvr>
                                    </p:animEffect>
                                  </p:childTnLst>
                                </p:cTn>
                              </p:par>
                            </p:childTnLst>
                          </p:cTn>
                        </p:par>
                      </p:childTnLst>
                    </p:cTn>
                  </p:par>
                  <p:par>
                    <p:cTn id="16" fill="hold">
                      <p:stCondLst>
                        <p:cond delay="indefinite"/>
                      </p:stCondLst>
                      <p:childTnLst>
                        <p:par>
                          <p:cTn id="17" fill="hold">
                            <p:stCondLst>
                              <p:cond delay="0"/>
                            </p:stCondLst>
                            <p:childTnLst>
                              <p:par>
                                <p:cTn id="18" presetID="53" presetClass="entr" presetSubtype="16" fill="hold" nodeType="clickEffect">
                                  <p:stCondLst>
                                    <p:cond delay="0"/>
                                  </p:stCondLst>
                                  <p:childTnLst>
                                    <p:set>
                                      <p:cBhvr>
                                        <p:cTn id="19" dur="1" fill="hold">
                                          <p:stCondLst>
                                            <p:cond delay="0"/>
                                          </p:stCondLst>
                                        </p:cTn>
                                        <p:tgtEl>
                                          <p:spTgt spid="4"/>
                                        </p:tgtEl>
                                        <p:attrNameLst>
                                          <p:attrName>style.visibility</p:attrName>
                                        </p:attrNameLst>
                                      </p:cBhvr>
                                      <p:to>
                                        <p:strVal val="visible"/>
                                      </p:to>
                                    </p:set>
                                    <p:anim calcmode="lin" valueType="num">
                                      <p:cBhvr>
                                        <p:cTn id="20" dur="500" fill="hold"/>
                                        <p:tgtEl>
                                          <p:spTgt spid="4"/>
                                        </p:tgtEl>
                                        <p:attrNameLst>
                                          <p:attrName>ppt_w</p:attrName>
                                        </p:attrNameLst>
                                      </p:cBhvr>
                                      <p:tavLst>
                                        <p:tav tm="0">
                                          <p:val>
                                            <p:fltVal val="0"/>
                                          </p:val>
                                        </p:tav>
                                        <p:tav tm="100000">
                                          <p:val>
                                            <p:strVal val="#ppt_w"/>
                                          </p:val>
                                        </p:tav>
                                      </p:tavLst>
                                    </p:anim>
                                    <p:anim calcmode="lin" valueType="num">
                                      <p:cBhvr>
                                        <p:cTn id="21" dur="500" fill="hold"/>
                                        <p:tgtEl>
                                          <p:spTgt spid="4"/>
                                        </p:tgtEl>
                                        <p:attrNameLst>
                                          <p:attrName>ppt_h</p:attrName>
                                        </p:attrNameLst>
                                      </p:cBhvr>
                                      <p:tavLst>
                                        <p:tav tm="0">
                                          <p:val>
                                            <p:fltVal val="0"/>
                                          </p:val>
                                        </p:tav>
                                        <p:tav tm="100000">
                                          <p:val>
                                            <p:strVal val="#ppt_h"/>
                                          </p:val>
                                        </p:tav>
                                      </p:tavLst>
                                    </p:anim>
                                    <p:animEffect transition="in" filter="fade">
                                      <p:cBhvr>
                                        <p:cTn id="22" dur="500"/>
                                        <p:tgtEl>
                                          <p:spTgt spid="4"/>
                                        </p:tgtEl>
                                      </p:cBhvr>
                                    </p:animEffect>
                                  </p:childTnLst>
                                </p:cTn>
                              </p:par>
                            </p:childTnLst>
                          </p:cTn>
                        </p:par>
                      </p:childTnLst>
                    </p:cTn>
                  </p:par>
                  <p:par>
                    <p:cTn id="23" fill="hold">
                      <p:stCondLst>
                        <p:cond delay="indefinite"/>
                      </p:stCondLst>
                      <p:childTnLst>
                        <p:par>
                          <p:cTn id="24" fill="hold">
                            <p:stCondLst>
                              <p:cond delay="0"/>
                            </p:stCondLst>
                            <p:childTnLst>
                              <p:par>
                                <p:cTn id="25" presetID="53" presetClass="entr" presetSubtype="16"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anim calcmode="lin" valueType="num">
                                      <p:cBhvr>
                                        <p:cTn id="27" dur="500" fill="hold"/>
                                        <p:tgtEl>
                                          <p:spTgt spid="5"/>
                                        </p:tgtEl>
                                        <p:attrNameLst>
                                          <p:attrName>ppt_w</p:attrName>
                                        </p:attrNameLst>
                                      </p:cBhvr>
                                      <p:tavLst>
                                        <p:tav tm="0">
                                          <p:val>
                                            <p:fltVal val="0"/>
                                          </p:val>
                                        </p:tav>
                                        <p:tav tm="100000">
                                          <p:val>
                                            <p:strVal val="#ppt_w"/>
                                          </p:val>
                                        </p:tav>
                                      </p:tavLst>
                                    </p:anim>
                                    <p:anim calcmode="lin" valueType="num">
                                      <p:cBhvr>
                                        <p:cTn id="28" dur="500" fill="hold"/>
                                        <p:tgtEl>
                                          <p:spTgt spid="5"/>
                                        </p:tgtEl>
                                        <p:attrNameLst>
                                          <p:attrName>ppt_h</p:attrName>
                                        </p:attrNameLst>
                                      </p:cBhvr>
                                      <p:tavLst>
                                        <p:tav tm="0">
                                          <p:val>
                                            <p:fltVal val="0"/>
                                          </p:val>
                                        </p:tav>
                                        <p:tav tm="100000">
                                          <p:val>
                                            <p:strVal val="#ppt_h"/>
                                          </p:val>
                                        </p:tav>
                                      </p:tavLst>
                                    </p:anim>
                                    <p:animEffect transition="in" filter="fade">
                                      <p:cBhvr>
                                        <p:cTn id="29" dur="500"/>
                                        <p:tgtEl>
                                          <p:spTgt spid="5"/>
                                        </p:tgtEl>
                                      </p:cBhvr>
                                    </p:animEffect>
                                  </p:childTnLst>
                                </p:cTn>
                              </p:par>
                            </p:childTnLst>
                          </p:cTn>
                        </p:par>
                      </p:childTnLst>
                    </p:cTn>
                  </p:par>
                  <p:par>
                    <p:cTn id="30" fill="hold">
                      <p:stCondLst>
                        <p:cond delay="indefinite"/>
                      </p:stCondLst>
                      <p:childTnLst>
                        <p:par>
                          <p:cTn id="31" fill="hold">
                            <p:stCondLst>
                              <p:cond delay="0"/>
                            </p:stCondLst>
                            <p:childTnLst>
                              <p:par>
                                <p:cTn id="32" presetID="6" presetClass="entr" presetSubtype="16" fill="hold" nodeType="clickEffect">
                                  <p:stCondLst>
                                    <p:cond delay="0"/>
                                  </p:stCondLst>
                                  <p:childTnLst>
                                    <p:set>
                                      <p:cBhvr>
                                        <p:cTn id="33" dur="1" fill="hold">
                                          <p:stCondLst>
                                            <p:cond delay="0"/>
                                          </p:stCondLst>
                                        </p:cTn>
                                        <p:tgtEl>
                                          <p:spTgt spid="6"/>
                                        </p:tgtEl>
                                        <p:attrNameLst>
                                          <p:attrName>style.visibility</p:attrName>
                                        </p:attrNameLst>
                                      </p:cBhvr>
                                      <p:to>
                                        <p:strVal val="visible"/>
                                      </p:to>
                                    </p:set>
                                    <p:animEffect transition="in" filter="circle(in)">
                                      <p:cBhvr>
                                        <p:cTn id="34" dur="500"/>
                                        <p:tgtEl>
                                          <p:spTgt spid="6"/>
                                        </p:tgtEl>
                                      </p:cBhvr>
                                    </p:animEffect>
                                  </p:childTnLst>
                                </p:cTn>
                              </p:par>
                            </p:childTnLst>
                          </p:cTn>
                        </p:par>
                        <p:par>
                          <p:cTn id="35" fill="hold">
                            <p:stCondLst>
                              <p:cond delay="500"/>
                            </p:stCondLst>
                            <p:childTnLst>
                              <p:par>
                                <p:cTn id="36" presetID="53" presetClass="entr" presetSubtype="16" fill="hold" nodeType="afterEffect">
                                  <p:stCondLst>
                                    <p:cond delay="0"/>
                                  </p:stCondLst>
                                  <p:childTnLst>
                                    <p:set>
                                      <p:cBhvr>
                                        <p:cTn id="37" dur="1" fill="hold">
                                          <p:stCondLst>
                                            <p:cond delay="0"/>
                                          </p:stCondLst>
                                        </p:cTn>
                                        <p:tgtEl>
                                          <p:spTgt spid="37"/>
                                        </p:tgtEl>
                                        <p:attrNameLst>
                                          <p:attrName>style.visibility</p:attrName>
                                        </p:attrNameLst>
                                      </p:cBhvr>
                                      <p:to>
                                        <p:strVal val="visible"/>
                                      </p:to>
                                    </p:set>
                                    <p:anim calcmode="lin" valueType="num">
                                      <p:cBhvr>
                                        <p:cTn id="38" dur="500" fill="hold"/>
                                        <p:tgtEl>
                                          <p:spTgt spid="37"/>
                                        </p:tgtEl>
                                        <p:attrNameLst>
                                          <p:attrName>ppt_w</p:attrName>
                                        </p:attrNameLst>
                                      </p:cBhvr>
                                      <p:tavLst>
                                        <p:tav tm="0">
                                          <p:val>
                                            <p:fltVal val="0"/>
                                          </p:val>
                                        </p:tav>
                                        <p:tav tm="100000">
                                          <p:val>
                                            <p:strVal val="#ppt_w"/>
                                          </p:val>
                                        </p:tav>
                                      </p:tavLst>
                                    </p:anim>
                                    <p:anim calcmode="lin" valueType="num">
                                      <p:cBhvr>
                                        <p:cTn id="39" dur="500" fill="hold"/>
                                        <p:tgtEl>
                                          <p:spTgt spid="37"/>
                                        </p:tgtEl>
                                        <p:attrNameLst>
                                          <p:attrName>ppt_h</p:attrName>
                                        </p:attrNameLst>
                                      </p:cBhvr>
                                      <p:tavLst>
                                        <p:tav tm="0">
                                          <p:val>
                                            <p:fltVal val="0"/>
                                          </p:val>
                                        </p:tav>
                                        <p:tav tm="100000">
                                          <p:val>
                                            <p:strVal val="#ppt_h"/>
                                          </p:val>
                                        </p:tav>
                                      </p:tavLst>
                                    </p:anim>
                                    <p:animEffect transition="in" filter="fade">
                                      <p:cBhvr>
                                        <p:cTn id="40"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3366901"/>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Stress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Fiziksel Etkileri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2" name="Grup 1"/>
          <p:cNvGrpSpPr/>
          <p:nvPr/>
        </p:nvGrpSpPr>
        <p:grpSpPr>
          <a:xfrm>
            <a:off x="691330" y="1066799"/>
            <a:ext cx="7829575" cy="2168933"/>
            <a:chOff x="691330" y="1066799"/>
            <a:chExt cx="7829575" cy="2168933"/>
          </a:xfrm>
        </p:grpSpPr>
        <p:pic>
          <p:nvPicPr>
            <p:cNvPr id="2050" name="Picture 2" descr="D:\DOKTOR\1-DRUZ\1-EĞİTİM KURUMU\1. İstanbuluzman\2-RESİMLER\Tıbbi\Organlarımız\cardiology (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91330" y="1066799"/>
              <a:ext cx="2124075" cy="2124075"/>
            </a:xfrm>
            <a:prstGeom prst="rect">
              <a:avLst/>
            </a:prstGeom>
            <a:noFill/>
            <a:extLst>
              <a:ext uri="{909E8E84-426E-40DD-AFC4-6F175D3DCCD1}">
                <a14:hiddenFill xmlns:a14="http://schemas.microsoft.com/office/drawing/2010/main">
                  <a:solidFill>
                    <a:srgbClr val="FFFFFF"/>
                  </a:solidFill>
                </a14:hiddenFill>
              </a:ext>
            </a:extLst>
          </p:spPr>
        </p:pic>
        <p:pic>
          <p:nvPicPr>
            <p:cNvPr id="2051" name="Picture 3" descr="D:\DOKTOR\1-DRUZ\1-EĞİTİM KURUMU\1. İstanbuluzman\2-RESİMLER\Biyoloji\biology.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23422" y="1066799"/>
              <a:ext cx="1997483" cy="212407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D:\DOKTOR\1-DRUZ\1-EĞİTİM KURUMU\1. İstanbuluzman\2-RESİMLER\z.Diğer\animation.pn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520379" y="1066799"/>
              <a:ext cx="2095501" cy="2168933"/>
            </a:xfrm>
            <a:prstGeom prst="rect">
              <a:avLst/>
            </a:prstGeom>
            <a:noFill/>
            <a:extLst>
              <a:ext uri="{909E8E84-426E-40DD-AFC4-6F175D3DCCD1}">
                <a14:hiddenFill xmlns:a14="http://schemas.microsoft.com/office/drawing/2010/main">
                  <a:solidFill>
                    <a:srgbClr val="FFFFFF"/>
                  </a:solidFill>
                </a14:hiddenFill>
              </a:ext>
            </a:extLst>
          </p:spPr>
        </p:pic>
        <p:pic>
          <p:nvPicPr>
            <p:cNvPr id="2053" name="Picture 5" descr="D:\DOKTOR\1-DRUZ\1-EĞİTİM KURUMU\1. İstanbuluzman\2-RESİMLER\z.Diğer\stumbleupon_64.pn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748730" y="1066799"/>
              <a:ext cx="1832795" cy="2124075"/>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FİZİKSEL</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800" dirty="0" smtClean="0">
              <a:solidFill>
                <a:srgbClr val="000000"/>
              </a:solidFill>
              <a:latin typeface="Calibri" pitchFamily="34" charset="0"/>
              <a:cs typeface="Calibri" pitchFamily="34" charset="0"/>
            </a:endParaRPr>
          </a:p>
          <a:p>
            <a:pPr marL="800100" lvl="1"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Kalp-dolaşım sistemi,</a:t>
            </a:r>
          </a:p>
          <a:p>
            <a:pPr marL="800100" lvl="1"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Sindirim sistemi, </a:t>
            </a:r>
          </a:p>
          <a:p>
            <a:pPr marL="800100" lvl="1" indent="-342900">
              <a:lnSpc>
                <a:spcPct val="90000"/>
              </a:lnSpc>
              <a:spcAft>
                <a:spcPct val="20000"/>
              </a:spcAft>
              <a:buClr>
                <a:srgbClr val="292929"/>
              </a:buClr>
              <a:buFont typeface="+mj-lt"/>
              <a:buAutoNum type="arabicPeriod"/>
              <a:defRPr/>
            </a:pPr>
            <a:r>
              <a:rPr lang="tr-TR" b="1" i="1" dirty="0" smtClean="0">
                <a:solidFill>
                  <a:srgbClr val="000000"/>
                </a:solidFill>
                <a:latin typeface="Calibri" pitchFamily="34" charset="0"/>
                <a:cs typeface="Calibri" pitchFamily="34" charset="0"/>
              </a:rPr>
              <a:t>Kas-iskelet sistemi </a:t>
            </a:r>
          </a:p>
          <a:p>
            <a:pPr marL="800100" lvl="1" indent="-342900">
              <a:lnSpc>
                <a:spcPct val="90000"/>
              </a:lnSpc>
              <a:spcAft>
                <a:spcPct val="20000"/>
              </a:spcAft>
              <a:buClr>
                <a:srgbClr val="292929"/>
              </a:buClr>
              <a:buFont typeface="+mj-lt"/>
              <a:buAutoNum type="arabicPeriod"/>
              <a:defRPr/>
            </a:pPr>
            <a:r>
              <a:rPr lang="tr-TR" b="1" i="1" dirty="0">
                <a:solidFill>
                  <a:srgbClr val="000000"/>
                </a:solidFill>
                <a:latin typeface="Calibri" pitchFamily="34" charset="0"/>
                <a:cs typeface="Calibri" pitchFamily="34" charset="0"/>
              </a:rPr>
              <a:t>B</a:t>
            </a:r>
            <a:r>
              <a:rPr lang="tr-TR" b="1" i="1" dirty="0" smtClean="0">
                <a:solidFill>
                  <a:srgbClr val="000000"/>
                </a:solidFill>
                <a:latin typeface="Calibri" pitchFamily="34" charset="0"/>
                <a:cs typeface="Calibri" pitchFamily="34" charset="0"/>
              </a:rPr>
              <a:t>ağışıklık sistemi</a:t>
            </a:r>
          </a:p>
          <a:p>
            <a:pPr algn="ctr">
              <a:lnSpc>
                <a:spcPct val="90000"/>
              </a:lnSpc>
              <a:spcAft>
                <a:spcPct val="20000"/>
              </a:spcAft>
              <a:buClr>
                <a:srgbClr val="292929"/>
              </a:buClr>
              <a:defRPr/>
            </a:pPr>
            <a:endParaRPr lang="tr-TR"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i="1" dirty="0">
                <a:solidFill>
                  <a:srgbClr val="000000"/>
                </a:solidFill>
                <a:latin typeface="Calibri" pitchFamily="34" charset="0"/>
                <a:cs typeface="Calibri" pitchFamily="34" charset="0"/>
              </a:rPr>
              <a:t>İş stresi </a:t>
            </a:r>
            <a:r>
              <a:rPr lang="tr-TR" b="1" i="1" dirty="0">
                <a:solidFill>
                  <a:srgbClr val="000000"/>
                </a:solidFill>
                <a:latin typeface="Calibri" pitchFamily="34" charset="0"/>
                <a:cs typeface="Calibri" pitchFamily="34" charset="0"/>
              </a:rPr>
              <a:t>kalp dolaşım sistemi </a:t>
            </a:r>
            <a:r>
              <a:rPr lang="tr-TR" i="1" dirty="0">
                <a:solidFill>
                  <a:srgbClr val="000000"/>
                </a:solidFill>
                <a:latin typeface="Calibri" pitchFamily="34" charset="0"/>
                <a:cs typeface="Calibri" pitchFamily="34" charset="0"/>
              </a:rPr>
              <a:t>hastalıklarının </a:t>
            </a:r>
            <a:r>
              <a:rPr lang="tr-TR" i="1" dirty="0" smtClean="0">
                <a:solidFill>
                  <a:srgbClr val="000000"/>
                </a:solidFill>
                <a:latin typeface="Calibri" pitchFamily="34" charset="0"/>
                <a:cs typeface="Calibri" pitchFamily="34" charset="0"/>
              </a:rPr>
              <a:t>oluşumuna neden olur. </a:t>
            </a:r>
            <a:r>
              <a:rPr lang="tr-TR" i="1" dirty="0">
                <a:solidFill>
                  <a:srgbClr val="000000"/>
                </a:solidFill>
                <a:latin typeface="Calibri" pitchFamily="34" charset="0"/>
                <a:cs typeface="Calibri" pitchFamily="34" charset="0"/>
              </a:rPr>
              <a:t>Bu etki, strese bağlı </a:t>
            </a:r>
            <a:r>
              <a:rPr lang="tr-TR" b="1" i="1" dirty="0">
                <a:solidFill>
                  <a:srgbClr val="000000"/>
                </a:solidFill>
                <a:latin typeface="Calibri" pitchFamily="34" charset="0"/>
                <a:cs typeface="Calibri" pitchFamily="34" charset="0"/>
              </a:rPr>
              <a:t>hormonal değişikliklerle </a:t>
            </a:r>
            <a:r>
              <a:rPr lang="tr-TR" i="1" dirty="0" smtClean="0">
                <a:solidFill>
                  <a:srgbClr val="000000"/>
                </a:solidFill>
                <a:latin typeface="Calibri" pitchFamily="34" charset="0"/>
                <a:cs typeface="Calibri" pitchFamily="34" charset="0"/>
              </a:rPr>
              <a:t>veya </a:t>
            </a:r>
            <a:r>
              <a:rPr lang="tr-TR" i="1" dirty="0">
                <a:solidFill>
                  <a:srgbClr val="000000"/>
                </a:solidFill>
                <a:latin typeface="Calibri" pitchFamily="34" charset="0"/>
                <a:cs typeface="Calibri" pitchFamily="34" charset="0"/>
              </a:rPr>
              <a:t>stresle birlikte artış gösteren </a:t>
            </a:r>
            <a:r>
              <a:rPr lang="tr-TR" b="1" i="1" dirty="0">
                <a:solidFill>
                  <a:srgbClr val="000000"/>
                </a:solidFill>
                <a:latin typeface="Calibri" pitchFamily="34" charset="0"/>
                <a:cs typeface="Calibri" pitchFamily="34" charset="0"/>
              </a:rPr>
              <a:t>sigara ve içki içme, aşırı ve kötü beslenme </a:t>
            </a:r>
            <a:r>
              <a:rPr lang="tr-TR" i="1" dirty="0">
                <a:solidFill>
                  <a:srgbClr val="000000"/>
                </a:solidFill>
                <a:latin typeface="Calibri" pitchFamily="34" charset="0"/>
                <a:cs typeface="Calibri" pitchFamily="34" charset="0"/>
              </a:rPr>
              <a:t>gibi sağlıksız davranışlar sonucunda ortaya çıkmaktadır. </a:t>
            </a: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9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STRESİN FİZİKSEL SONUÇLARI – 1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pSp>
        <p:nvGrpSpPr>
          <p:cNvPr id="20" name="Grup 19"/>
          <p:cNvGrpSpPr/>
          <p:nvPr/>
        </p:nvGrpSpPr>
        <p:grpSpPr>
          <a:xfrm>
            <a:off x="2657734" y="5439594"/>
            <a:ext cx="6162416" cy="663371"/>
            <a:chOff x="2644311" y="5451679"/>
            <a:chExt cx="6162416" cy="663371"/>
          </a:xfrm>
        </p:grpSpPr>
        <p:grpSp>
          <p:nvGrpSpPr>
            <p:cNvPr id="21" name="Group 51"/>
            <p:cNvGrpSpPr>
              <a:grpSpLocks/>
            </p:cNvGrpSpPr>
            <p:nvPr/>
          </p:nvGrpSpPr>
          <p:grpSpPr bwMode="auto">
            <a:xfrm>
              <a:off x="2644311" y="5451679"/>
              <a:ext cx="648968" cy="663371"/>
              <a:chOff x="1868" y="1082"/>
              <a:chExt cx="1942" cy="1942"/>
            </a:xfrm>
          </p:grpSpPr>
          <p:sp>
            <p:nvSpPr>
              <p:cNvPr id="24"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5"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6"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7"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28"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29"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0" name="Group 58"/>
              <p:cNvGrpSpPr>
                <a:grpSpLocks noChangeAspect="1"/>
              </p:cNvGrpSpPr>
              <p:nvPr/>
            </p:nvGrpSpPr>
            <p:grpSpPr bwMode="auto">
              <a:xfrm>
                <a:off x="2808" y="2807"/>
                <a:ext cx="62" cy="63"/>
                <a:chOff x="1684" y="2400"/>
                <a:chExt cx="41" cy="41"/>
              </a:xfrm>
            </p:grpSpPr>
            <p:sp>
              <p:nvSpPr>
                <p:cNvPr id="35"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6"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1" name="Group 61"/>
              <p:cNvGrpSpPr>
                <a:grpSpLocks noChangeAspect="1"/>
              </p:cNvGrpSpPr>
              <p:nvPr/>
            </p:nvGrpSpPr>
            <p:grpSpPr bwMode="auto">
              <a:xfrm>
                <a:off x="2808" y="1211"/>
                <a:ext cx="62" cy="63"/>
                <a:chOff x="1684" y="2400"/>
                <a:chExt cx="41" cy="41"/>
              </a:xfrm>
            </p:grpSpPr>
            <p:sp>
              <p:nvSpPr>
                <p:cNvPr id="33"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4"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2"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000" b="1" dirty="0" smtClean="0">
                  <a:solidFill>
                    <a:srgbClr val="000000"/>
                  </a:solidFill>
                  <a:latin typeface="Cambria" pitchFamily="18" charset="0"/>
                </a:rPr>
                <a:t>Metin Ezberlenmeli</a:t>
              </a:r>
            </a:p>
          </p:txBody>
        </p:sp>
      </p:grpSp>
    </p:spTree>
    <p:extLst>
      <p:ext uri="{BB962C8B-B14F-4D97-AF65-F5344CB8AC3E}">
        <p14:creationId xmlns:p14="http://schemas.microsoft.com/office/powerpoint/2010/main" val="153268089"/>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FİZİKSEL</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800"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b="1" i="1" dirty="0">
                <a:solidFill>
                  <a:srgbClr val="000000"/>
                </a:solidFill>
                <a:latin typeface="Calibri" pitchFamily="34" charset="0"/>
                <a:cs typeface="Calibri" pitchFamily="34" charset="0"/>
              </a:rPr>
              <a:t>Midede şişkinlik-dolgunluk hissi, geğirme ve hazımsızlık </a:t>
            </a:r>
            <a:r>
              <a:rPr lang="tr-TR" i="1" dirty="0">
                <a:solidFill>
                  <a:srgbClr val="000000"/>
                </a:solidFill>
                <a:latin typeface="Calibri" pitchFamily="34" charset="0"/>
                <a:cs typeface="Calibri" pitchFamily="34" charset="0"/>
              </a:rPr>
              <a:t>ile iş stresi arasında ilişki vardır.</a:t>
            </a: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i="1" dirty="0" smtClean="0">
                <a:solidFill>
                  <a:srgbClr val="000000"/>
                </a:solidFill>
                <a:latin typeface="Calibri" pitchFamily="34" charset="0"/>
                <a:cs typeface="Calibri" pitchFamily="34" charset="0"/>
              </a:rPr>
              <a:t>İş </a:t>
            </a:r>
            <a:r>
              <a:rPr lang="tr-TR" i="1" dirty="0">
                <a:solidFill>
                  <a:srgbClr val="000000"/>
                </a:solidFill>
                <a:latin typeface="Calibri" pitchFamily="34" charset="0"/>
                <a:cs typeface="Calibri" pitchFamily="34" charset="0"/>
              </a:rPr>
              <a:t>stresi ile </a:t>
            </a:r>
            <a:r>
              <a:rPr lang="tr-TR" b="1" i="1" dirty="0">
                <a:solidFill>
                  <a:srgbClr val="000000"/>
                </a:solidFill>
                <a:latin typeface="Calibri" pitchFamily="34" charset="0"/>
                <a:cs typeface="Calibri" pitchFamily="34" charset="0"/>
              </a:rPr>
              <a:t>boyun, omuz, kol ve sırt </a:t>
            </a:r>
            <a:r>
              <a:rPr lang="tr-TR" b="1" i="1" dirty="0" smtClean="0">
                <a:solidFill>
                  <a:srgbClr val="000000"/>
                </a:solidFill>
                <a:latin typeface="Calibri" pitchFamily="34" charset="0"/>
                <a:cs typeface="Calibri" pitchFamily="34" charset="0"/>
              </a:rPr>
              <a:t>kaslarında, eklemlerde </a:t>
            </a:r>
            <a:r>
              <a:rPr lang="tr-TR" i="1" dirty="0">
                <a:solidFill>
                  <a:srgbClr val="000000"/>
                </a:solidFill>
                <a:latin typeface="Calibri" pitchFamily="34" charset="0"/>
                <a:cs typeface="Calibri" pitchFamily="34" charset="0"/>
              </a:rPr>
              <a:t>ortaya çıkan yakınmalar arasında ilişki olduğu, </a:t>
            </a:r>
            <a:r>
              <a:rPr lang="tr-TR" b="1" i="1" dirty="0">
                <a:solidFill>
                  <a:srgbClr val="000000"/>
                </a:solidFill>
                <a:latin typeface="Calibri" pitchFamily="34" charset="0"/>
                <a:cs typeface="Calibri" pitchFamily="34" charset="0"/>
              </a:rPr>
              <a:t>yakınmaların iş yoğunluğu ile doğru, karar verme ve işin gereklerini denetleme olanakları ile ters orantılı olarak arttığı gösterilmiştir. </a:t>
            </a:r>
          </a:p>
          <a:p>
            <a:pPr algn="ctr">
              <a:lnSpc>
                <a:spcPct val="90000"/>
              </a:lnSpc>
              <a:spcAft>
                <a:spcPct val="20000"/>
              </a:spcAft>
              <a:buClr>
                <a:srgbClr val="292929"/>
              </a:buClr>
              <a:defRPr/>
            </a:pPr>
            <a:endParaRPr lang="tr-TR"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b="1" i="1" dirty="0" smtClean="0">
                <a:solidFill>
                  <a:srgbClr val="000000"/>
                </a:solidFill>
                <a:latin typeface="Calibri" pitchFamily="34" charset="0"/>
                <a:cs typeface="Calibri" pitchFamily="34" charset="0"/>
              </a:rPr>
              <a:t>İş </a:t>
            </a:r>
            <a:r>
              <a:rPr lang="tr-TR" b="1" i="1" dirty="0">
                <a:solidFill>
                  <a:srgbClr val="000000"/>
                </a:solidFill>
                <a:latin typeface="Calibri" pitchFamily="34" charset="0"/>
                <a:cs typeface="Calibri" pitchFamily="34" charset="0"/>
              </a:rPr>
              <a:t>stresi bağışıklık sistemini zayıflatır ve kişinin bulaşıcı hastalıklara karşı direncini azaltır.</a:t>
            </a: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STRESİN FİZİKSEL SONUÇLARI – 2 </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pSp>
        <p:nvGrpSpPr>
          <p:cNvPr id="20" name="Grup 19"/>
          <p:cNvGrpSpPr/>
          <p:nvPr/>
        </p:nvGrpSpPr>
        <p:grpSpPr>
          <a:xfrm>
            <a:off x="2657734" y="5439594"/>
            <a:ext cx="6162416" cy="663371"/>
            <a:chOff x="2644311" y="5451679"/>
            <a:chExt cx="6162416" cy="663371"/>
          </a:xfrm>
        </p:grpSpPr>
        <p:grpSp>
          <p:nvGrpSpPr>
            <p:cNvPr id="21" name="Group 51"/>
            <p:cNvGrpSpPr>
              <a:grpSpLocks/>
            </p:cNvGrpSpPr>
            <p:nvPr/>
          </p:nvGrpSpPr>
          <p:grpSpPr bwMode="auto">
            <a:xfrm>
              <a:off x="2644311" y="5451679"/>
              <a:ext cx="648968" cy="663371"/>
              <a:chOff x="1868" y="1082"/>
              <a:chExt cx="1942" cy="1942"/>
            </a:xfrm>
          </p:grpSpPr>
          <p:sp>
            <p:nvSpPr>
              <p:cNvPr id="24"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5"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6"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7"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28"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29"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0" name="Group 58"/>
              <p:cNvGrpSpPr>
                <a:grpSpLocks noChangeAspect="1"/>
              </p:cNvGrpSpPr>
              <p:nvPr/>
            </p:nvGrpSpPr>
            <p:grpSpPr bwMode="auto">
              <a:xfrm>
                <a:off x="2808" y="2807"/>
                <a:ext cx="62" cy="63"/>
                <a:chOff x="1684" y="2400"/>
                <a:chExt cx="41" cy="41"/>
              </a:xfrm>
            </p:grpSpPr>
            <p:sp>
              <p:nvSpPr>
                <p:cNvPr id="35"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6"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1" name="Group 61"/>
              <p:cNvGrpSpPr>
                <a:grpSpLocks noChangeAspect="1"/>
              </p:cNvGrpSpPr>
              <p:nvPr/>
            </p:nvGrpSpPr>
            <p:grpSpPr bwMode="auto">
              <a:xfrm>
                <a:off x="2808" y="1211"/>
                <a:ext cx="62" cy="63"/>
                <a:chOff x="1684" y="2400"/>
                <a:chExt cx="41" cy="41"/>
              </a:xfrm>
            </p:grpSpPr>
            <p:sp>
              <p:nvSpPr>
                <p:cNvPr id="33"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4"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2"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000" b="1" dirty="0" smtClean="0">
                  <a:solidFill>
                    <a:srgbClr val="000000"/>
                  </a:solidFill>
                  <a:latin typeface="Cambria" pitchFamily="18" charset="0"/>
                </a:rPr>
                <a:t>Metin Ezberlenmeli</a:t>
              </a:r>
            </a:p>
          </p:txBody>
        </p:sp>
      </p:grpSp>
    </p:spTree>
    <p:extLst>
      <p:ext uri="{BB962C8B-B14F-4D97-AF65-F5344CB8AC3E}">
        <p14:creationId xmlns:p14="http://schemas.microsoft.com/office/powerpoint/2010/main" val="2179906445"/>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prstClr val="black"/>
              </a:solidFill>
            </a:endParaRPr>
          </a:p>
        </p:txBody>
      </p:sp>
      <p:sp>
        <p:nvSpPr>
          <p:cNvPr id="12" name="Rechteck 4"/>
          <p:cNvSpPr>
            <a:spLocks noChangeArrowheads="1"/>
          </p:cNvSpPr>
          <p:nvPr/>
        </p:nvSpPr>
        <p:spPr bwMode="auto">
          <a:xfrm>
            <a:off x="172005" y="332651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Stress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Davranışsal Etkileri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3074" name="Picture 2" descr="D:\DOKTOR\1-DRUZ\1-EĞİTİM KURUMU\1. İstanbuluzman\2-RESİMLER\z.Diğer\geek_zombie.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952750" y="819150"/>
            <a:ext cx="2647949" cy="2647949"/>
          </a:xfrm>
          <a:prstGeom prst="rect">
            <a:avLst/>
          </a:prstGeom>
          <a:noFill/>
          <a:extLst>
            <a:ext uri="{909E8E84-426E-40DD-AFC4-6F175D3DCCD1}">
              <a14:hiddenFill xmlns:a14="http://schemas.microsoft.com/office/drawing/2010/main">
                <a:solidFill>
                  <a:srgbClr val="FFFFFF"/>
                </a:solidFill>
              </a14:hiddenFill>
            </a:ext>
          </a:extLst>
        </p:spPr>
      </p:pic>
      <p:pic>
        <p:nvPicPr>
          <p:cNvPr id="3075" name="Picture 3" descr="D:\DOKTOR\1-DRUZ\1-EĞİTİM KURUMU\1. İstanbuluzman\2-RESİMLER\z.Diğer\MoviesTime_by_Artdesigner.lv.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52750" y="2495549"/>
            <a:ext cx="1219200" cy="1219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467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DAVRANIŞSAL</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800"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b="1" i="1" dirty="0">
                <a:solidFill>
                  <a:srgbClr val="000000"/>
                </a:solidFill>
                <a:latin typeface="Calibri" pitchFamily="34" charset="0"/>
                <a:cs typeface="Calibri" pitchFamily="34" charset="0"/>
              </a:rPr>
              <a:t>İ</a:t>
            </a:r>
            <a:r>
              <a:rPr lang="tr-TR" b="1" i="1" dirty="0" smtClean="0">
                <a:solidFill>
                  <a:srgbClr val="000000"/>
                </a:solidFill>
                <a:latin typeface="Calibri" pitchFamily="34" charset="0"/>
                <a:cs typeface="Calibri" pitchFamily="34" charset="0"/>
              </a:rPr>
              <a:t>ş </a:t>
            </a:r>
            <a:r>
              <a:rPr lang="tr-TR" b="1" i="1" dirty="0">
                <a:solidFill>
                  <a:srgbClr val="000000"/>
                </a:solidFill>
                <a:latin typeface="Calibri" pitchFamily="34" charset="0"/>
                <a:cs typeface="Calibri" pitchFamily="34" charset="0"/>
              </a:rPr>
              <a:t>stresiyle </a:t>
            </a:r>
            <a:r>
              <a:rPr lang="tr-TR" b="1" i="1" dirty="0" smtClean="0">
                <a:solidFill>
                  <a:srgbClr val="000000"/>
                </a:solidFill>
                <a:latin typeface="Calibri" pitchFamily="34" charset="0"/>
                <a:cs typeface="Calibri" pitchFamily="34" charset="0"/>
              </a:rPr>
              <a:t>sigara, </a:t>
            </a:r>
            <a:r>
              <a:rPr lang="tr-TR" b="1" i="1" dirty="0">
                <a:solidFill>
                  <a:srgbClr val="000000"/>
                </a:solidFill>
                <a:latin typeface="Calibri" pitchFamily="34" charset="0"/>
                <a:cs typeface="Calibri" pitchFamily="34" charset="0"/>
              </a:rPr>
              <a:t>çay, kahve tüketiminin </a:t>
            </a:r>
            <a:r>
              <a:rPr lang="tr-TR" b="1" i="1" dirty="0" smtClean="0">
                <a:solidFill>
                  <a:srgbClr val="000000"/>
                </a:solidFill>
                <a:latin typeface="Calibri" pitchFamily="34" charset="0"/>
                <a:cs typeface="Calibri" pitchFamily="34" charset="0"/>
              </a:rPr>
              <a:t>artması, yeme ve içmenin artması veya azalması, </a:t>
            </a:r>
            <a:r>
              <a:rPr lang="tr-TR" b="1" i="1" dirty="0">
                <a:solidFill>
                  <a:srgbClr val="000000"/>
                </a:solidFill>
                <a:latin typeface="Calibri" pitchFamily="34" charset="0"/>
                <a:cs typeface="Calibri" pitchFamily="34" charset="0"/>
              </a:rPr>
              <a:t>madde bağımlılığı, uyku bozuklukları, </a:t>
            </a:r>
            <a:r>
              <a:rPr lang="tr-TR" b="1" i="1" dirty="0" smtClean="0">
                <a:solidFill>
                  <a:srgbClr val="000000"/>
                </a:solidFill>
                <a:latin typeface="Calibri" pitchFamily="34" charset="0"/>
                <a:cs typeface="Calibri" pitchFamily="34" charset="0"/>
              </a:rPr>
              <a:t>işe devamsızlıkta artış </a:t>
            </a:r>
            <a:r>
              <a:rPr lang="tr-TR" b="1" i="1" dirty="0">
                <a:solidFill>
                  <a:srgbClr val="000000"/>
                </a:solidFill>
                <a:latin typeface="Calibri" pitchFamily="34" charset="0"/>
                <a:cs typeface="Calibri" pitchFamily="34" charset="0"/>
              </a:rPr>
              <a:t>gibi davranışsal bozukluklar arasında ilişki </a:t>
            </a:r>
            <a:r>
              <a:rPr lang="tr-TR" b="1" i="1" dirty="0" smtClean="0">
                <a:solidFill>
                  <a:srgbClr val="000000"/>
                </a:solidFill>
                <a:latin typeface="Calibri" pitchFamily="34" charset="0"/>
                <a:cs typeface="Calibri" pitchFamily="34" charset="0"/>
              </a:rPr>
              <a:t>vardır.* </a:t>
            </a:r>
          </a:p>
          <a:p>
            <a:pPr algn="ctr">
              <a:lnSpc>
                <a:spcPct val="90000"/>
              </a:lnSpc>
              <a:spcAft>
                <a:spcPct val="20000"/>
              </a:spcAft>
              <a:buClr>
                <a:srgbClr val="292929"/>
              </a:buClr>
              <a:defRPr/>
            </a:pPr>
            <a:endParaRPr lang="tr-TR"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i="1" dirty="0">
                <a:solidFill>
                  <a:srgbClr val="000000"/>
                </a:solidFill>
                <a:latin typeface="Calibri" pitchFamily="34" charset="0"/>
                <a:cs typeface="Calibri" pitchFamily="34" charset="0"/>
              </a:rPr>
              <a:t>Kafein yoğun çalışma etkinliğinde dayanıklılığı kısa süreli olarak artırmakla birlikte, bu dönemi aşırı yorulmaya bağlı tükenme izler</a:t>
            </a:r>
            <a:r>
              <a:rPr lang="tr-TR" i="1" dirty="0" smtClean="0">
                <a:solidFill>
                  <a:srgbClr val="000000"/>
                </a:solidFill>
                <a:latin typeface="Calibri" pitchFamily="34" charset="0"/>
                <a:cs typeface="Calibri" pitchFamily="34" charset="0"/>
              </a:rPr>
              <a:t>.</a:t>
            </a:r>
          </a:p>
          <a:p>
            <a:pPr algn="ctr">
              <a:lnSpc>
                <a:spcPct val="90000"/>
              </a:lnSpc>
              <a:spcAft>
                <a:spcPct val="20000"/>
              </a:spcAft>
              <a:buClr>
                <a:srgbClr val="292929"/>
              </a:buClr>
              <a:defRPr/>
            </a:pPr>
            <a:endParaRPr lang="tr-TR"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b="1" i="1" dirty="0">
                <a:solidFill>
                  <a:srgbClr val="000000"/>
                </a:solidFill>
                <a:latin typeface="Calibri" pitchFamily="34" charset="0"/>
                <a:cs typeface="Calibri" pitchFamily="34" charset="0"/>
              </a:rPr>
              <a:t>Uyku bozukluklarının en yaygın olanı uykusuzluktur. Stres en önemli geçici uykusuzluk nedenlerinden biridir. </a:t>
            </a: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STRESİN DAVRANIŞSAL SONUÇLARI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sp>
        <p:nvSpPr>
          <p:cNvPr id="2" name="Metin kutusu 1"/>
          <p:cNvSpPr txBox="1"/>
          <p:nvPr/>
        </p:nvSpPr>
        <p:spPr>
          <a:xfrm>
            <a:off x="8103393" y="5353049"/>
            <a:ext cx="840581" cy="215444"/>
          </a:xfrm>
          <a:prstGeom prst="rect">
            <a:avLst/>
          </a:prstGeom>
          <a:noFill/>
        </p:spPr>
        <p:txBody>
          <a:bodyPr wrap="square" rtlCol="0">
            <a:spAutoFit/>
          </a:bodyPr>
          <a:lstStyle/>
          <a:p>
            <a:r>
              <a:rPr lang="tr-TR" sz="800" dirty="0" smtClean="0">
                <a:latin typeface="Calibri" pitchFamily="34" charset="0"/>
                <a:cs typeface="Calibri" pitchFamily="34" charset="0"/>
              </a:rPr>
              <a:t>*2011 Temmuz </a:t>
            </a:r>
            <a:endParaRPr lang="tr-TR" sz="800" dirty="0">
              <a:latin typeface="Calibri" pitchFamily="34" charset="0"/>
              <a:cs typeface="Calibri" pitchFamily="34" charset="0"/>
            </a:endParaRPr>
          </a:p>
        </p:txBody>
      </p:sp>
      <p:grpSp>
        <p:nvGrpSpPr>
          <p:cNvPr id="22" name="Grup 21"/>
          <p:cNvGrpSpPr/>
          <p:nvPr/>
        </p:nvGrpSpPr>
        <p:grpSpPr>
          <a:xfrm>
            <a:off x="2657734" y="5439594"/>
            <a:ext cx="6162416" cy="663371"/>
            <a:chOff x="2644311" y="5451679"/>
            <a:chExt cx="6162416" cy="663371"/>
          </a:xfrm>
        </p:grpSpPr>
        <p:grpSp>
          <p:nvGrpSpPr>
            <p:cNvPr id="24" name="Group 51"/>
            <p:cNvGrpSpPr>
              <a:grpSpLocks/>
            </p:cNvGrpSpPr>
            <p:nvPr/>
          </p:nvGrpSpPr>
          <p:grpSpPr bwMode="auto">
            <a:xfrm>
              <a:off x="2644311" y="5451679"/>
              <a:ext cx="648968" cy="663371"/>
              <a:chOff x="1868" y="1082"/>
              <a:chExt cx="1942" cy="1942"/>
            </a:xfrm>
          </p:grpSpPr>
          <p:sp>
            <p:nvSpPr>
              <p:cNvPr id="26"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7"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8"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9"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30"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31"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2" name="Group 58"/>
              <p:cNvGrpSpPr>
                <a:grpSpLocks noChangeAspect="1"/>
              </p:cNvGrpSpPr>
              <p:nvPr/>
            </p:nvGrpSpPr>
            <p:grpSpPr bwMode="auto">
              <a:xfrm>
                <a:off x="2808" y="2807"/>
                <a:ext cx="62" cy="63"/>
                <a:chOff x="1684" y="2400"/>
                <a:chExt cx="41" cy="41"/>
              </a:xfrm>
            </p:grpSpPr>
            <p:sp>
              <p:nvSpPr>
                <p:cNvPr id="37"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8"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3" name="Group 61"/>
              <p:cNvGrpSpPr>
                <a:grpSpLocks noChangeAspect="1"/>
              </p:cNvGrpSpPr>
              <p:nvPr/>
            </p:nvGrpSpPr>
            <p:grpSpPr bwMode="auto">
              <a:xfrm>
                <a:off x="2808" y="1211"/>
                <a:ext cx="62" cy="63"/>
                <a:chOff x="1684" y="2400"/>
                <a:chExt cx="41" cy="41"/>
              </a:xfrm>
            </p:grpSpPr>
            <p:sp>
              <p:nvSpPr>
                <p:cNvPr id="35"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6"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4"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5"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000" b="1" dirty="0" smtClean="0">
                  <a:solidFill>
                    <a:srgbClr val="000000"/>
                  </a:solidFill>
                  <a:latin typeface="Cambria" pitchFamily="18" charset="0"/>
                </a:rPr>
                <a:t>Metin Ezberlenmeli</a:t>
              </a:r>
            </a:p>
          </p:txBody>
        </p:sp>
      </p:grpSp>
    </p:spTree>
    <p:extLst>
      <p:ext uri="{BB962C8B-B14F-4D97-AF65-F5344CB8AC3E}">
        <p14:creationId xmlns:p14="http://schemas.microsoft.com/office/powerpoint/2010/main" val="1646847506"/>
      </p:ext>
    </p:extLst>
  </p:cSld>
  <p:clrMapOvr>
    <a:masterClrMapping/>
  </p:clrMapOvr>
  <p:transition/>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prstClr val="black"/>
              </a:solidFill>
            </a:endParaRPr>
          </a:p>
        </p:txBody>
      </p:sp>
      <p:sp>
        <p:nvSpPr>
          <p:cNvPr id="12" name="Rechteck 4"/>
          <p:cNvSpPr>
            <a:spLocks noChangeArrowheads="1"/>
          </p:cNvSpPr>
          <p:nvPr/>
        </p:nvSpPr>
        <p:spPr bwMode="auto">
          <a:xfrm>
            <a:off x="172005" y="3326513"/>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Stress </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Akıl Sağlığı Etkileri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pic>
        <p:nvPicPr>
          <p:cNvPr id="5" name="Picture 3" descr="D:\DOKTOR\9-ISTUZMAN\1-EĞİTİM KURUMU\1. İstanbuluzman\ZZResim\Resim-İkon\Dr._Wernstrom.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260699" y="751105"/>
            <a:ext cx="2605087" cy="25754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446763"/>
      </p:ext>
    </p:extLst>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 calcmode="lin" valueType="num">
                                      <p:cBhvr>
                                        <p:cTn id="11" dur="500" fill="hold"/>
                                        <p:tgtEl>
                                          <p:spTgt spid="5"/>
                                        </p:tgtEl>
                                        <p:attrNameLst>
                                          <p:attrName>ppt_w</p:attrName>
                                        </p:attrNameLst>
                                      </p:cBhvr>
                                      <p:tavLst>
                                        <p:tav tm="0">
                                          <p:val>
                                            <p:fltVal val="0"/>
                                          </p:val>
                                        </p:tav>
                                        <p:tav tm="100000">
                                          <p:val>
                                            <p:strVal val="#ppt_w"/>
                                          </p:val>
                                        </p:tav>
                                      </p:tavLst>
                                    </p:anim>
                                    <p:anim calcmode="lin" valueType="num">
                                      <p:cBhvr>
                                        <p:cTn id="12" dur="500" fill="hold"/>
                                        <p:tgtEl>
                                          <p:spTgt spid="5"/>
                                        </p:tgtEl>
                                        <p:attrNameLst>
                                          <p:attrName>ppt_h</p:attrName>
                                        </p:attrNameLst>
                                      </p:cBhvr>
                                      <p:tavLst>
                                        <p:tav tm="0">
                                          <p:val>
                                            <p:fltVal val="0"/>
                                          </p:val>
                                        </p:tav>
                                        <p:tav tm="100000">
                                          <p:val>
                                            <p:strVal val="#ppt_h"/>
                                          </p:val>
                                        </p:tav>
                                      </p:tavLst>
                                    </p:anim>
                                    <p:animEffect transition="in" filter="fade">
                                      <p:cBhvr>
                                        <p:cTn id="13"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 İŞ ÇEVRESİ VE AKIL SAĞLIĞI SORUNLARI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grpSp>
        <p:nvGrpSpPr>
          <p:cNvPr id="5" name="Grup 4"/>
          <p:cNvGrpSpPr/>
          <p:nvPr/>
        </p:nvGrpSpPr>
        <p:grpSpPr>
          <a:xfrm>
            <a:off x="1009649" y="4410554"/>
            <a:ext cx="2880000" cy="1606688"/>
            <a:chOff x="3388824" y="1447748"/>
            <a:chExt cx="2340000" cy="1606688"/>
          </a:xfrm>
        </p:grpSpPr>
        <p:sp>
          <p:nvSpPr>
            <p:cNvPr id="7" name="AutoShape 4"/>
            <p:cNvSpPr>
              <a:spLocks noChangeArrowheads="1"/>
            </p:cNvSpPr>
            <p:nvPr/>
          </p:nvSpPr>
          <p:spPr bwMode="auto">
            <a:xfrm>
              <a:off x="3388824" y="1614436"/>
              <a:ext cx="2340000" cy="1440000"/>
            </a:xfrm>
            <a:prstGeom prst="roundRect">
              <a:avLst>
                <a:gd name="adj" fmla="val 4690"/>
              </a:avLst>
            </a:prstGeom>
            <a:noFill/>
            <a:ln w="25400">
              <a:solidFill>
                <a:srgbClr val="5F5F5F"/>
              </a:solidFill>
              <a:round/>
              <a:headEnd/>
              <a:tailEnd/>
            </a:ln>
            <a:effectLst/>
          </p:spPr>
          <p:txBody>
            <a:bodyPr wrap="none" anchor="ctr"/>
            <a:lstStyle/>
            <a:p>
              <a:pPr marL="180000" indent="-180000">
                <a:buFont typeface="Wingdings" pitchFamily="2" charset="2"/>
                <a:buChar char="q"/>
              </a:pPr>
              <a:r>
                <a:rPr lang="tr-TR" altLang="zh-CN" sz="1200" dirty="0" smtClean="0">
                  <a:solidFill>
                    <a:srgbClr val="000000"/>
                  </a:solidFill>
                  <a:latin typeface="Calibri" pitchFamily="34" charset="0"/>
                </a:rPr>
                <a:t>Duygudurum-Duygulanım Değişikliği</a:t>
              </a:r>
              <a:endParaRPr lang="tr-TR" altLang="zh-CN" sz="1200" dirty="0">
                <a:solidFill>
                  <a:srgbClr val="000000"/>
                </a:solidFill>
                <a:latin typeface="Calibri" pitchFamily="34" charset="0"/>
              </a:endParaRPr>
            </a:p>
            <a:p>
              <a:pPr marL="180000" indent="-180000">
                <a:buFont typeface="Wingdings" pitchFamily="2" charset="2"/>
                <a:buChar char="q"/>
              </a:pPr>
              <a:r>
                <a:rPr lang="tr-TR" altLang="zh-CN" sz="1200" dirty="0">
                  <a:solidFill>
                    <a:srgbClr val="000000"/>
                  </a:solidFill>
                  <a:latin typeface="Calibri" pitchFamily="34" charset="0"/>
                </a:rPr>
                <a:t>Davranış Değişiklikleri</a:t>
              </a:r>
            </a:p>
            <a:p>
              <a:pPr marL="180000" indent="-180000">
                <a:buFont typeface="Wingdings" pitchFamily="2" charset="2"/>
                <a:buChar char="q"/>
              </a:pPr>
              <a:r>
                <a:rPr lang="tr-TR" altLang="zh-CN" sz="1200" dirty="0">
                  <a:solidFill>
                    <a:srgbClr val="000000"/>
                  </a:solidFill>
                  <a:latin typeface="Calibri" pitchFamily="34" charset="0"/>
                </a:rPr>
                <a:t>Fizyolojik Yanıtlar</a:t>
              </a:r>
            </a:p>
          </p:txBody>
        </p:sp>
        <p:sp>
          <p:nvSpPr>
            <p:cNvPr id="8" name="AutoShape 5"/>
            <p:cNvSpPr>
              <a:spLocks noChangeArrowheads="1"/>
            </p:cNvSpPr>
            <p:nvPr/>
          </p:nvSpPr>
          <p:spPr bwMode="gray">
            <a:xfrm>
              <a:off x="3598071" y="1476323"/>
              <a:ext cx="1899835" cy="287338"/>
            </a:xfrm>
            <a:prstGeom prst="roundRect">
              <a:avLst>
                <a:gd name="adj" fmla="val 50000"/>
              </a:avLst>
            </a:prstGeom>
            <a:gradFill rotWithShape="1">
              <a:gsLst>
                <a:gs pos="0">
                  <a:schemeClr val="accent2">
                    <a:gamma/>
                    <a:shade val="46275"/>
                    <a:invGamma/>
                  </a:schemeClr>
                </a:gs>
                <a:gs pos="50000">
                  <a:schemeClr val="accent2"/>
                </a:gs>
                <a:gs pos="100000">
                  <a:schemeClr val="accent2">
                    <a:gamma/>
                    <a:shade val="46275"/>
                    <a:invGamma/>
                  </a:schemeClr>
                </a:gs>
              </a:gsLst>
              <a:lin ang="5400000" scaled="1"/>
            </a:gradFill>
            <a:ln w="9525">
              <a:noFill/>
              <a:round/>
              <a:headEnd/>
              <a:tailEnd/>
            </a:ln>
            <a:effectLst/>
          </p:spPr>
          <p:txBody>
            <a:bodyPr wrap="none" anchor="ctr"/>
            <a:lstStyle/>
            <a:p>
              <a:endParaRPr lang="zh-CN" altLang="en-US" b="1">
                <a:solidFill>
                  <a:srgbClr val="000000"/>
                </a:solidFill>
                <a:latin typeface="Calibri" pitchFamily="34" charset="0"/>
              </a:endParaRPr>
            </a:p>
          </p:txBody>
        </p:sp>
        <p:sp>
          <p:nvSpPr>
            <p:cNvPr id="9" name="AutoShape 6"/>
            <p:cNvSpPr>
              <a:spLocks noChangeArrowheads="1"/>
            </p:cNvSpPr>
            <p:nvPr/>
          </p:nvSpPr>
          <p:spPr bwMode="auto">
            <a:xfrm flipH="1">
              <a:off x="5322560" y="1552523"/>
              <a:ext cx="74439" cy="144463"/>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sp>
          <p:nvSpPr>
            <p:cNvPr id="10" name="AutoShape 7"/>
            <p:cNvSpPr>
              <a:spLocks noChangeArrowheads="1"/>
            </p:cNvSpPr>
            <p:nvPr/>
          </p:nvSpPr>
          <p:spPr bwMode="auto">
            <a:xfrm flipH="1">
              <a:off x="3674934" y="1542998"/>
              <a:ext cx="72822" cy="144463"/>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sp>
          <p:nvSpPr>
            <p:cNvPr id="11" name="Text Box 13"/>
            <p:cNvSpPr txBox="1">
              <a:spLocks noChangeArrowheads="1"/>
            </p:cNvSpPr>
            <p:nvPr/>
          </p:nvSpPr>
          <p:spPr bwMode="gray">
            <a:xfrm>
              <a:off x="3606611" y="1447748"/>
              <a:ext cx="1883652" cy="307777"/>
            </a:xfrm>
            <a:prstGeom prst="rect">
              <a:avLst/>
            </a:prstGeom>
            <a:noFill/>
            <a:ln w="9525" algn="ctr">
              <a:noFill/>
              <a:miter lim="800000"/>
              <a:headEnd/>
              <a:tailEnd/>
            </a:ln>
            <a:effectLst/>
          </p:spPr>
          <p:txBody>
            <a:bodyPr wrap="square">
              <a:spAutoFit/>
            </a:bodyPr>
            <a:lstStyle/>
            <a:p>
              <a:pPr algn="ctr" eaLnBrk="0" hangingPunct="0"/>
              <a:r>
                <a:rPr lang="tr-TR" altLang="zh-CN" sz="1400" b="1" dirty="0" smtClean="0">
                  <a:solidFill>
                    <a:srgbClr val="FFFFFF"/>
                  </a:solidFill>
                  <a:latin typeface="Calibri" pitchFamily="34" charset="0"/>
                  <a:ea typeface="宋体" charset="-122"/>
                </a:rPr>
                <a:t>Kısa Dönemli ASS</a:t>
              </a:r>
              <a:endParaRPr lang="en-US" altLang="zh-CN" sz="1400" b="1" dirty="0">
                <a:solidFill>
                  <a:srgbClr val="FFFFFF"/>
                </a:solidFill>
                <a:latin typeface="Calibri" pitchFamily="34" charset="0"/>
                <a:ea typeface="宋体" charset="-122"/>
              </a:endParaRPr>
            </a:p>
          </p:txBody>
        </p:sp>
      </p:grpSp>
      <p:grpSp>
        <p:nvGrpSpPr>
          <p:cNvPr id="12" name="Grup 11"/>
          <p:cNvGrpSpPr/>
          <p:nvPr/>
        </p:nvGrpSpPr>
        <p:grpSpPr>
          <a:xfrm>
            <a:off x="3402176" y="993532"/>
            <a:ext cx="2340000" cy="1607931"/>
            <a:chOff x="75554" y="1450975"/>
            <a:chExt cx="2340000" cy="1607931"/>
          </a:xfrm>
        </p:grpSpPr>
        <p:sp>
          <p:nvSpPr>
            <p:cNvPr id="13" name="AutoShape 16"/>
            <p:cNvSpPr>
              <a:spLocks noChangeArrowheads="1"/>
            </p:cNvSpPr>
            <p:nvPr/>
          </p:nvSpPr>
          <p:spPr bwMode="auto">
            <a:xfrm>
              <a:off x="75554" y="1618906"/>
              <a:ext cx="2340000" cy="1440000"/>
            </a:xfrm>
            <a:prstGeom prst="roundRect">
              <a:avLst>
                <a:gd name="adj" fmla="val 4690"/>
              </a:avLst>
            </a:prstGeom>
            <a:noFill/>
            <a:ln w="25400">
              <a:solidFill>
                <a:schemeClr val="tx1">
                  <a:lumMod val="65000"/>
                  <a:lumOff val="35000"/>
                </a:schemeClr>
              </a:solidFill>
              <a:round/>
              <a:headEnd/>
              <a:tailEnd/>
            </a:ln>
            <a:effectLst/>
          </p:spPr>
          <p:txBody>
            <a:bodyPr wrap="none" anchor="ctr">
              <a:normAutofit/>
            </a:bodyPr>
            <a:lstStyle/>
            <a:p>
              <a:pPr algn="ctr"/>
              <a:r>
                <a:rPr lang="tr-TR" altLang="zh-CN" sz="1600" b="1" dirty="0" smtClean="0">
                  <a:solidFill>
                    <a:srgbClr val="000000"/>
                  </a:solidFill>
                  <a:latin typeface="Calibri" pitchFamily="34" charset="0"/>
                </a:rPr>
                <a:t>Psikososyal Riskler</a:t>
              </a:r>
            </a:p>
            <a:p>
              <a:pPr marL="180000" indent="-180000">
                <a:buFont typeface="Wingdings" pitchFamily="2" charset="2"/>
                <a:buChar char="q"/>
              </a:pPr>
              <a:r>
                <a:rPr lang="tr-TR" altLang="zh-CN" sz="1200" dirty="0" smtClean="0">
                  <a:solidFill>
                    <a:srgbClr val="000000"/>
                  </a:solidFill>
                  <a:latin typeface="Calibri" pitchFamily="34" charset="0"/>
                </a:rPr>
                <a:t>İşin </a:t>
              </a:r>
              <a:r>
                <a:rPr lang="tr-TR" altLang="zh-CN" sz="1200" dirty="0">
                  <a:solidFill>
                    <a:srgbClr val="000000"/>
                  </a:solidFill>
                  <a:latin typeface="Calibri" pitchFamily="34" charset="0"/>
                </a:rPr>
                <a:t>Psikolojik Gerekleri</a:t>
              </a:r>
            </a:p>
            <a:p>
              <a:pPr marL="180000" indent="-180000">
                <a:buFont typeface="Wingdings" pitchFamily="2" charset="2"/>
                <a:buChar char="q"/>
              </a:pPr>
              <a:r>
                <a:rPr lang="tr-TR" altLang="zh-CN" sz="1200" dirty="0">
                  <a:solidFill>
                    <a:srgbClr val="000000"/>
                  </a:solidFill>
                  <a:latin typeface="Calibri" pitchFamily="34" charset="0"/>
                </a:rPr>
                <a:t>İşi Denetleme Olanakları</a:t>
              </a:r>
            </a:p>
            <a:p>
              <a:pPr marL="180000" indent="-180000">
                <a:buFont typeface="Wingdings" pitchFamily="2" charset="2"/>
                <a:buChar char="q"/>
              </a:pPr>
              <a:r>
                <a:rPr lang="tr-TR" altLang="zh-CN" sz="1200" dirty="0">
                  <a:solidFill>
                    <a:srgbClr val="000000"/>
                  </a:solidFill>
                  <a:latin typeface="Calibri" pitchFamily="34" charset="0"/>
                </a:rPr>
                <a:t>Kişilerarası </a:t>
              </a:r>
              <a:r>
                <a:rPr lang="tr-TR" altLang="zh-CN" sz="1200" dirty="0" smtClean="0">
                  <a:solidFill>
                    <a:srgbClr val="000000"/>
                  </a:solidFill>
                  <a:latin typeface="Calibri" pitchFamily="34" charset="0"/>
                </a:rPr>
                <a:t>İlişki Olanakları</a:t>
              </a:r>
              <a:endParaRPr lang="tr-TR" altLang="zh-CN" sz="1200" dirty="0">
                <a:solidFill>
                  <a:srgbClr val="000000"/>
                </a:solidFill>
                <a:latin typeface="Calibri" pitchFamily="34" charset="0"/>
              </a:endParaRPr>
            </a:p>
            <a:p>
              <a:pPr marL="180000" indent="-180000">
                <a:buFont typeface="Wingdings" pitchFamily="2" charset="2"/>
                <a:buChar char="q"/>
              </a:pPr>
              <a:r>
                <a:rPr lang="tr-TR" altLang="zh-CN" sz="1200" dirty="0">
                  <a:solidFill>
                    <a:srgbClr val="000000"/>
                  </a:solidFill>
                  <a:latin typeface="Calibri" pitchFamily="34" charset="0"/>
                </a:rPr>
                <a:t>Sosyal Destek Olanakları</a:t>
              </a:r>
            </a:p>
          </p:txBody>
        </p:sp>
        <p:sp>
          <p:nvSpPr>
            <p:cNvPr id="14" name="AutoShape 17"/>
            <p:cNvSpPr>
              <a:spLocks noChangeArrowheads="1"/>
            </p:cNvSpPr>
            <p:nvPr/>
          </p:nvSpPr>
          <p:spPr bwMode="gray">
            <a:xfrm>
              <a:off x="269142" y="1476323"/>
              <a:ext cx="1899835" cy="286750"/>
            </a:xfrm>
            <a:prstGeom prst="roundRect">
              <a:avLst>
                <a:gd name="adj" fmla="val 50000"/>
              </a:avLst>
            </a:prstGeom>
            <a:solidFill>
              <a:schemeClr val="tx1">
                <a:lumMod val="75000"/>
                <a:lumOff val="25000"/>
              </a:schemeClr>
            </a:solidFill>
            <a:ln w="9525">
              <a:noFill/>
              <a:round/>
              <a:headEnd/>
              <a:tailEnd/>
            </a:ln>
            <a:effectLst/>
          </p:spPr>
          <p:txBody>
            <a:bodyPr wrap="none" anchor="ctr"/>
            <a:lstStyle/>
            <a:p>
              <a:endParaRPr lang="zh-CN" altLang="en-US">
                <a:solidFill>
                  <a:srgbClr val="000000"/>
                </a:solidFill>
                <a:latin typeface="Calibri" pitchFamily="34" charset="0"/>
              </a:endParaRPr>
            </a:p>
          </p:txBody>
        </p:sp>
        <p:sp>
          <p:nvSpPr>
            <p:cNvPr id="15" name="AutoShape 18"/>
            <p:cNvSpPr>
              <a:spLocks noChangeArrowheads="1"/>
            </p:cNvSpPr>
            <p:nvPr/>
          </p:nvSpPr>
          <p:spPr bwMode="auto">
            <a:xfrm flipH="1">
              <a:off x="2000751" y="1547615"/>
              <a:ext cx="72822" cy="144167"/>
            </a:xfrm>
            <a:prstGeom prst="octagon">
              <a:avLst>
                <a:gd name="adj" fmla="val 29287"/>
              </a:avLst>
            </a:prstGeom>
            <a:solidFill>
              <a:schemeClr val="bg1"/>
            </a:solidFill>
            <a:ln w="9525">
              <a:noFill/>
              <a:miter lim="800000"/>
              <a:headEnd/>
              <a:tailEnd/>
            </a:ln>
            <a:effectLst/>
          </p:spPr>
          <p:txBody>
            <a:bodyPr wrap="none" anchor="ctr"/>
            <a:lstStyle/>
            <a:p>
              <a:endParaRPr lang="zh-CN" altLang="en-US">
                <a:solidFill>
                  <a:srgbClr val="000000"/>
                </a:solidFill>
                <a:latin typeface="Calibri" pitchFamily="34" charset="0"/>
              </a:endParaRPr>
            </a:p>
          </p:txBody>
        </p:sp>
        <p:sp>
          <p:nvSpPr>
            <p:cNvPr id="16" name="AutoShape 19"/>
            <p:cNvSpPr>
              <a:spLocks noChangeArrowheads="1"/>
            </p:cNvSpPr>
            <p:nvPr/>
          </p:nvSpPr>
          <p:spPr bwMode="auto">
            <a:xfrm flipH="1">
              <a:off x="360241" y="1547615"/>
              <a:ext cx="74439" cy="144167"/>
            </a:xfrm>
            <a:prstGeom prst="octagon">
              <a:avLst>
                <a:gd name="adj" fmla="val 29287"/>
              </a:avLst>
            </a:prstGeom>
            <a:solidFill>
              <a:schemeClr val="bg1"/>
            </a:solidFill>
            <a:ln w="9525">
              <a:noFill/>
              <a:miter lim="800000"/>
              <a:headEnd/>
              <a:tailEnd/>
            </a:ln>
            <a:effectLst/>
          </p:spPr>
          <p:txBody>
            <a:bodyPr wrap="none" anchor="ctr"/>
            <a:lstStyle/>
            <a:p>
              <a:endParaRPr lang="zh-CN" altLang="en-US">
                <a:solidFill>
                  <a:srgbClr val="000000"/>
                </a:solidFill>
                <a:latin typeface="Calibri" pitchFamily="34" charset="0"/>
              </a:endParaRPr>
            </a:p>
          </p:txBody>
        </p:sp>
        <p:sp>
          <p:nvSpPr>
            <p:cNvPr id="17" name="Text Box 20"/>
            <p:cNvSpPr txBox="1">
              <a:spLocks noChangeArrowheads="1"/>
            </p:cNvSpPr>
            <p:nvPr/>
          </p:nvSpPr>
          <p:spPr bwMode="gray">
            <a:xfrm>
              <a:off x="289071" y="1450975"/>
              <a:ext cx="1854522" cy="307147"/>
            </a:xfrm>
            <a:prstGeom prst="rect">
              <a:avLst/>
            </a:prstGeom>
            <a:noFill/>
            <a:ln w="9525" algn="ctr">
              <a:noFill/>
              <a:miter lim="800000"/>
              <a:headEnd/>
              <a:tailEnd/>
            </a:ln>
            <a:effectLst/>
          </p:spPr>
          <p:txBody>
            <a:bodyPr wrap="square">
              <a:spAutoFit/>
            </a:bodyPr>
            <a:lstStyle/>
            <a:p>
              <a:pPr algn="ctr" eaLnBrk="0" hangingPunct="0"/>
              <a:r>
                <a:rPr lang="tr-TR" altLang="zh-CN" sz="1400" b="1" dirty="0" smtClean="0">
                  <a:solidFill>
                    <a:srgbClr val="FFFFFF"/>
                  </a:solidFill>
                  <a:latin typeface="Calibri" pitchFamily="34" charset="0"/>
                  <a:ea typeface="宋体" charset="-122"/>
                </a:rPr>
                <a:t>İş (İş Dışı) Çevresi</a:t>
              </a:r>
              <a:endParaRPr lang="en-US" altLang="zh-CN" sz="1400" b="1" dirty="0">
                <a:solidFill>
                  <a:srgbClr val="FFFFFF"/>
                </a:solidFill>
                <a:latin typeface="Calibri" pitchFamily="34" charset="0"/>
                <a:ea typeface="宋体" charset="-122"/>
              </a:endParaRPr>
            </a:p>
          </p:txBody>
        </p:sp>
      </p:grpSp>
      <p:grpSp>
        <p:nvGrpSpPr>
          <p:cNvPr id="18" name="Grup 17"/>
          <p:cNvGrpSpPr/>
          <p:nvPr/>
        </p:nvGrpSpPr>
        <p:grpSpPr>
          <a:xfrm>
            <a:off x="5289240" y="4430660"/>
            <a:ext cx="2880000" cy="1590713"/>
            <a:chOff x="6699895" y="1453554"/>
            <a:chExt cx="2340000" cy="1590713"/>
          </a:xfrm>
        </p:grpSpPr>
        <p:grpSp>
          <p:nvGrpSpPr>
            <p:cNvPr id="19" name="Grup 18"/>
            <p:cNvGrpSpPr/>
            <p:nvPr/>
          </p:nvGrpSpPr>
          <p:grpSpPr>
            <a:xfrm>
              <a:off x="6699895" y="1546225"/>
              <a:ext cx="2340000" cy="1498042"/>
              <a:chOff x="6699895" y="1546225"/>
              <a:chExt cx="2340000" cy="1498042"/>
            </a:xfrm>
          </p:grpSpPr>
          <p:sp>
            <p:nvSpPr>
              <p:cNvPr id="24" name="AutoShape 8"/>
              <p:cNvSpPr>
                <a:spLocks noChangeArrowheads="1"/>
              </p:cNvSpPr>
              <p:nvPr/>
            </p:nvSpPr>
            <p:spPr bwMode="auto">
              <a:xfrm>
                <a:off x="6699895" y="1604267"/>
                <a:ext cx="2340000" cy="1440000"/>
              </a:xfrm>
              <a:prstGeom prst="roundRect">
                <a:avLst>
                  <a:gd name="adj" fmla="val 4690"/>
                </a:avLst>
              </a:prstGeom>
              <a:noFill/>
              <a:ln w="25400">
                <a:solidFill>
                  <a:srgbClr val="5F5F5F"/>
                </a:solidFill>
                <a:round/>
                <a:headEnd/>
                <a:tailEnd/>
              </a:ln>
              <a:effectLst/>
            </p:spPr>
            <p:txBody>
              <a:bodyPr wrap="none" anchor="ctr"/>
              <a:lstStyle/>
              <a:p>
                <a:pPr marL="180000" indent="-180000">
                  <a:buFont typeface="Wingdings" pitchFamily="2" charset="2"/>
                  <a:buChar char="q"/>
                </a:pPr>
                <a:r>
                  <a:rPr lang="tr-TR" altLang="zh-CN" sz="1200" dirty="0">
                    <a:solidFill>
                      <a:srgbClr val="000000"/>
                    </a:solidFill>
                    <a:latin typeface="Calibri" pitchFamily="34" charset="0"/>
                  </a:rPr>
                  <a:t>Tükenme Sendromu</a:t>
                </a:r>
              </a:p>
              <a:p>
                <a:pPr marL="180000" indent="-180000">
                  <a:buFont typeface="Wingdings" pitchFamily="2" charset="2"/>
                  <a:buChar char="q"/>
                </a:pPr>
                <a:r>
                  <a:rPr lang="tr-TR" altLang="zh-CN" sz="1200" dirty="0">
                    <a:solidFill>
                      <a:srgbClr val="000000"/>
                    </a:solidFill>
                    <a:latin typeface="Calibri" pitchFamily="34" charset="0"/>
                  </a:rPr>
                  <a:t>Travma Sonrası Stres Bozukluğu</a:t>
                </a:r>
              </a:p>
              <a:p>
                <a:pPr marL="180000" indent="-180000">
                  <a:buFont typeface="Wingdings" pitchFamily="2" charset="2"/>
                  <a:buChar char="q"/>
                </a:pPr>
                <a:r>
                  <a:rPr lang="tr-TR" altLang="zh-CN" sz="1200" dirty="0">
                    <a:solidFill>
                      <a:srgbClr val="000000"/>
                    </a:solidFill>
                    <a:latin typeface="Calibri" pitchFamily="34" charset="0"/>
                  </a:rPr>
                  <a:t>Psikozlar</a:t>
                </a:r>
              </a:p>
              <a:p>
                <a:pPr marL="180000" indent="-180000">
                  <a:buFont typeface="Wingdings" pitchFamily="2" charset="2"/>
                  <a:buChar char="q"/>
                </a:pPr>
                <a:r>
                  <a:rPr lang="tr-TR" altLang="zh-CN" sz="1200" dirty="0">
                    <a:solidFill>
                      <a:srgbClr val="000000"/>
                    </a:solidFill>
                    <a:latin typeface="Calibri" pitchFamily="34" charset="0"/>
                  </a:rPr>
                  <a:t>Bilişsel Bozukluklar</a:t>
                </a:r>
              </a:p>
              <a:p>
                <a:pPr marL="180000" indent="-180000">
                  <a:buFont typeface="Wingdings" pitchFamily="2" charset="2"/>
                  <a:buChar char="q"/>
                </a:pPr>
                <a:r>
                  <a:rPr lang="tr-TR" altLang="zh-CN" sz="1200" dirty="0">
                    <a:solidFill>
                      <a:srgbClr val="000000"/>
                    </a:solidFill>
                    <a:latin typeface="Calibri" pitchFamily="34" charset="0"/>
                  </a:rPr>
                  <a:t>Madde </a:t>
                </a:r>
                <a:r>
                  <a:rPr lang="tr-TR" altLang="zh-CN" sz="1200" dirty="0" smtClean="0">
                    <a:solidFill>
                      <a:srgbClr val="000000"/>
                    </a:solidFill>
                    <a:latin typeface="Calibri" pitchFamily="34" charset="0"/>
                  </a:rPr>
                  <a:t>Kötüye Kullanımı </a:t>
                </a:r>
                <a:endParaRPr lang="tr-TR" altLang="zh-CN" sz="1200" dirty="0">
                  <a:solidFill>
                    <a:srgbClr val="000000"/>
                  </a:solidFill>
                  <a:latin typeface="Calibri" pitchFamily="34" charset="0"/>
                </a:endParaRPr>
              </a:p>
            </p:txBody>
          </p:sp>
          <p:sp>
            <p:nvSpPr>
              <p:cNvPr id="25" name="AutoShape 10"/>
              <p:cNvSpPr>
                <a:spLocks noChangeArrowheads="1"/>
              </p:cNvSpPr>
              <p:nvPr/>
            </p:nvSpPr>
            <p:spPr bwMode="auto">
              <a:xfrm flipH="1">
                <a:off x="8626514" y="1546225"/>
                <a:ext cx="72822" cy="116083"/>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sp>
            <p:nvSpPr>
              <p:cNvPr id="26" name="AutoShape 11"/>
              <p:cNvSpPr>
                <a:spLocks noChangeArrowheads="1"/>
              </p:cNvSpPr>
              <p:nvPr/>
            </p:nvSpPr>
            <p:spPr bwMode="auto">
              <a:xfrm flipH="1">
                <a:off x="6985990" y="1546225"/>
                <a:ext cx="72822" cy="116083"/>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grpSp>
        <p:sp>
          <p:nvSpPr>
            <p:cNvPr id="20" name="Text Box 14"/>
            <p:cNvSpPr txBox="1">
              <a:spLocks noChangeArrowheads="1"/>
            </p:cNvSpPr>
            <p:nvPr/>
          </p:nvSpPr>
          <p:spPr bwMode="gray">
            <a:xfrm>
              <a:off x="6928198" y="1453554"/>
              <a:ext cx="1829674" cy="307777"/>
            </a:xfrm>
            <a:prstGeom prst="rect">
              <a:avLst/>
            </a:prstGeom>
            <a:noFill/>
            <a:ln w="9525" algn="ctr">
              <a:noFill/>
              <a:miter lim="800000"/>
              <a:headEnd/>
              <a:tailEnd/>
            </a:ln>
            <a:effectLst/>
          </p:spPr>
          <p:txBody>
            <a:bodyPr wrap="square">
              <a:spAutoFit/>
            </a:bodyPr>
            <a:lstStyle/>
            <a:p>
              <a:pPr algn="ctr" eaLnBrk="0" hangingPunct="0"/>
              <a:r>
                <a:rPr lang="tr-TR" altLang="zh-CN" sz="1400" b="1" dirty="0" smtClean="0">
                  <a:solidFill>
                    <a:srgbClr val="FFFFFF"/>
                  </a:solidFill>
                  <a:latin typeface="Calibri" pitchFamily="34" charset="0"/>
                  <a:ea typeface="宋体" charset="-122"/>
                </a:rPr>
                <a:t>Semptomatik</a:t>
              </a:r>
              <a:endParaRPr lang="en-US" altLang="zh-CN" sz="1400" b="1" dirty="0">
                <a:solidFill>
                  <a:srgbClr val="FFFFFF"/>
                </a:solidFill>
                <a:latin typeface="Calibri" pitchFamily="34" charset="0"/>
                <a:ea typeface="宋体" charset="-122"/>
              </a:endParaRPr>
            </a:p>
          </p:txBody>
        </p:sp>
        <p:sp>
          <p:nvSpPr>
            <p:cNvPr id="21" name="AutoShape 9"/>
            <p:cNvSpPr>
              <a:spLocks noChangeArrowheads="1"/>
            </p:cNvSpPr>
            <p:nvPr/>
          </p:nvSpPr>
          <p:spPr bwMode="gray">
            <a:xfrm>
              <a:off x="6938244" y="1473993"/>
              <a:ext cx="1872000" cy="287338"/>
            </a:xfrm>
            <a:prstGeom prst="roundRect">
              <a:avLst>
                <a:gd name="adj" fmla="val 50000"/>
              </a:avLst>
            </a:prstGeom>
            <a:solidFill>
              <a:schemeClr val="accent1">
                <a:lumMod val="50000"/>
              </a:schemeClr>
            </a:solidFill>
            <a:ln w="9525">
              <a:noFill/>
              <a:round/>
              <a:headEnd/>
              <a:tailEnd/>
            </a:ln>
            <a:effectLst/>
          </p:spPr>
          <p:txBody>
            <a:bodyPr wrap="none" anchor="ctr"/>
            <a:lstStyle/>
            <a:p>
              <a:pPr algn="ctr"/>
              <a:r>
                <a:rPr lang="tr-TR" altLang="zh-CN" sz="1400" b="1" dirty="0" smtClean="0">
                  <a:solidFill>
                    <a:srgbClr val="FFFFFF"/>
                  </a:solidFill>
                  <a:latin typeface="Calibri" pitchFamily="34" charset="0"/>
                </a:rPr>
                <a:t>Uzun Dönemli ASS</a:t>
              </a:r>
              <a:endParaRPr lang="zh-CN" altLang="en-US" sz="1400" b="1" dirty="0">
                <a:solidFill>
                  <a:srgbClr val="FFFFFF"/>
                </a:solidFill>
                <a:latin typeface="Calibri" pitchFamily="34" charset="0"/>
              </a:endParaRPr>
            </a:p>
          </p:txBody>
        </p:sp>
        <p:sp>
          <p:nvSpPr>
            <p:cNvPr id="22" name="AutoShape 10"/>
            <p:cNvSpPr>
              <a:spLocks noChangeArrowheads="1"/>
            </p:cNvSpPr>
            <p:nvPr/>
          </p:nvSpPr>
          <p:spPr bwMode="auto">
            <a:xfrm flipH="1">
              <a:off x="8609738" y="1546225"/>
              <a:ext cx="68948" cy="142875"/>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sp>
          <p:nvSpPr>
            <p:cNvPr id="23" name="AutoShape 11"/>
            <p:cNvSpPr>
              <a:spLocks noChangeArrowheads="1"/>
            </p:cNvSpPr>
            <p:nvPr/>
          </p:nvSpPr>
          <p:spPr bwMode="auto">
            <a:xfrm flipH="1">
              <a:off x="7056511" y="1546225"/>
              <a:ext cx="68948" cy="142875"/>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grpSp>
      <p:grpSp>
        <p:nvGrpSpPr>
          <p:cNvPr id="27" name="Grup 26"/>
          <p:cNvGrpSpPr/>
          <p:nvPr/>
        </p:nvGrpSpPr>
        <p:grpSpPr>
          <a:xfrm>
            <a:off x="3406700" y="2706803"/>
            <a:ext cx="2340000" cy="1617547"/>
            <a:chOff x="3444800" y="3843414"/>
            <a:chExt cx="2340000" cy="1617547"/>
          </a:xfrm>
        </p:grpSpPr>
        <p:sp>
          <p:nvSpPr>
            <p:cNvPr id="28" name="AutoShape 8"/>
            <p:cNvSpPr>
              <a:spLocks noChangeArrowheads="1"/>
            </p:cNvSpPr>
            <p:nvPr/>
          </p:nvSpPr>
          <p:spPr bwMode="auto">
            <a:xfrm>
              <a:off x="3444800" y="4013277"/>
              <a:ext cx="2340000" cy="1447684"/>
            </a:xfrm>
            <a:prstGeom prst="roundRect">
              <a:avLst>
                <a:gd name="adj" fmla="val 4690"/>
              </a:avLst>
            </a:prstGeom>
            <a:noFill/>
            <a:ln w="25400">
              <a:solidFill>
                <a:srgbClr val="5F5F5F"/>
              </a:solidFill>
              <a:round/>
              <a:headEnd/>
              <a:tailEnd/>
            </a:ln>
            <a:effectLst/>
          </p:spPr>
          <p:txBody>
            <a:bodyPr wrap="none" anchor="ctr"/>
            <a:lstStyle/>
            <a:p>
              <a:pPr marL="171450" indent="-171450">
                <a:buFont typeface="Wingdings" pitchFamily="2" charset="2"/>
                <a:buChar char="q"/>
              </a:pPr>
              <a:endParaRPr lang="tr-TR" altLang="zh-CN" sz="1200" dirty="0" smtClean="0">
                <a:solidFill>
                  <a:srgbClr val="000000"/>
                </a:solidFill>
                <a:latin typeface="Calibri" pitchFamily="34" charset="0"/>
              </a:endParaRPr>
            </a:p>
            <a:p>
              <a:pPr marL="171450" indent="-171450">
                <a:buFont typeface="Wingdings" pitchFamily="2" charset="2"/>
                <a:buChar char="q"/>
              </a:pPr>
              <a:r>
                <a:rPr lang="tr-TR" altLang="zh-CN" sz="1200" dirty="0" smtClean="0">
                  <a:solidFill>
                    <a:srgbClr val="000000"/>
                  </a:solidFill>
                  <a:latin typeface="Calibri" pitchFamily="34" charset="0"/>
                </a:rPr>
                <a:t>Yaş</a:t>
              </a:r>
              <a:endParaRPr lang="tr-TR" altLang="zh-CN" sz="1200" dirty="0">
                <a:solidFill>
                  <a:srgbClr val="000000"/>
                </a:solidFill>
                <a:latin typeface="Calibri" pitchFamily="34" charset="0"/>
              </a:endParaRPr>
            </a:p>
            <a:p>
              <a:pPr marL="171450" indent="-171450">
                <a:buFont typeface="Wingdings" pitchFamily="2" charset="2"/>
                <a:buChar char="q"/>
              </a:pPr>
              <a:r>
                <a:rPr lang="tr-TR" altLang="zh-CN" sz="1200" dirty="0">
                  <a:solidFill>
                    <a:srgbClr val="000000"/>
                  </a:solidFill>
                  <a:latin typeface="Calibri" pitchFamily="34" charset="0"/>
                </a:rPr>
                <a:t>Cinsiyet</a:t>
              </a:r>
            </a:p>
            <a:p>
              <a:pPr marL="171450" indent="-171450">
                <a:buFont typeface="Wingdings" pitchFamily="2" charset="2"/>
                <a:buChar char="q"/>
              </a:pPr>
              <a:r>
                <a:rPr lang="tr-TR" altLang="zh-CN" sz="1200" dirty="0" smtClean="0">
                  <a:solidFill>
                    <a:srgbClr val="000000"/>
                  </a:solidFill>
                  <a:latin typeface="Calibri" pitchFamily="34" charset="0"/>
                </a:rPr>
                <a:t>Kişilik</a:t>
              </a:r>
            </a:p>
            <a:p>
              <a:pPr marL="171450" indent="-171450">
                <a:buFont typeface="Wingdings" pitchFamily="2" charset="2"/>
                <a:buChar char="q"/>
              </a:pPr>
              <a:r>
                <a:rPr lang="tr-TR" altLang="zh-CN" sz="1200" dirty="0" smtClean="0">
                  <a:solidFill>
                    <a:srgbClr val="000000"/>
                  </a:solidFill>
                  <a:latin typeface="Calibri" pitchFamily="34" charset="0"/>
                </a:rPr>
                <a:t>Stresi Algılama Biçimi</a:t>
              </a:r>
            </a:p>
            <a:p>
              <a:pPr marL="171450" indent="-171450">
                <a:buFont typeface="Wingdings" pitchFamily="2" charset="2"/>
                <a:buChar char="q"/>
              </a:pPr>
              <a:r>
                <a:rPr lang="tr-TR" altLang="zh-CN" sz="1200" dirty="0" smtClean="0">
                  <a:solidFill>
                    <a:srgbClr val="000000"/>
                  </a:solidFill>
                  <a:latin typeface="Calibri" pitchFamily="34" charset="0"/>
                </a:rPr>
                <a:t>Motivasyon Düzeyi</a:t>
              </a:r>
              <a:endParaRPr lang="tr-TR" altLang="zh-CN" sz="1200" dirty="0">
                <a:solidFill>
                  <a:srgbClr val="000000"/>
                </a:solidFill>
                <a:latin typeface="Calibri" pitchFamily="34" charset="0"/>
              </a:endParaRPr>
            </a:p>
            <a:p>
              <a:pPr marL="171450" indent="-171450">
                <a:buFont typeface="Wingdings" pitchFamily="2" charset="2"/>
                <a:buChar char="q"/>
              </a:pPr>
              <a:r>
                <a:rPr lang="tr-TR" altLang="zh-CN" sz="1200" dirty="0" smtClean="0">
                  <a:solidFill>
                    <a:srgbClr val="000000"/>
                  </a:solidFill>
                  <a:latin typeface="Calibri" pitchFamily="34" charset="0"/>
                </a:rPr>
                <a:t>Stresle Başa </a:t>
              </a:r>
              <a:r>
                <a:rPr lang="tr-TR" altLang="zh-CN" sz="1200" dirty="0">
                  <a:solidFill>
                    <a:srgbClr val="000000"/>
                  </a:solidFill>
                  <a:latin typeface="Calibri" pitchFamily="34" charset="0"/>
                </a:rPr>
                <a:t>Çıkma </a:t>
              </a:r>
              <a:r>
                <a:rPr lang="tr-TR" altLang="zh-CN" sz="1200" dirty="0" smtClean="0">
                  <a:solidFill>
                    <a:srgbClr val="000000"/>
                  </a:solidFill>
                  <a:latin typeface="Calibri" pitchFamily="34" charset="0"/>
                </a:rPr>
                <a:t>Tarzı</a:t>
              </a:r>
              <a:endParaRPr lang="tr-TR" altLang="zh-CN" sz="1200" dirty="0">
                <a:solidFill>
                  <a:srgbClr val="000000"/>
                </a:solidFill>
                <a:latin typeface="Calibri" pitchFamily="34" charset="0"/>
              </a:endParaRPr>
            </a:p>
          </p:txBody>
        </p:sp>
        <p:sp>
          <p:nvSpPr>
            <p:cNvPr id="29" name="AutoShape 9"/>
            <p:cNvSpPr>
              <a:spLocks noChangeArrowheads="1"/>
            </p:cNvSpPr>
            <p:nvPr/>
          </p:nvSpPr>
          <p:spPr bwMode="gray">
            <a:xfrm>
              <a:off x="3628328" y="3860877"/>
              <a:ext cx="1899836" cy="287338"/>
            </a:xfrm>
            <a:prstGeom prst="roundRect">
              <a:avLst>
                <a:gd name="adj" fmla="val 50000"/>
              </a:avLst>
            </a:prstGeom>
            <a:solidFill>
              <a:srgbClr val="002060"/>
            </a:solidFill>
            <a:ln w="9525">
              <a:noFill/>
              <a:round/>
              <a:headEnd/>
              <a:tailEnd/>
            </a:ln>
            <a:effectLst/>
          </p:spPr>
          <p:txBody>
            <a:bodyPr wrap="none" anchor="ctr"/>
            <a:lstStyle/>
            <a:p>
              <a:endParaRPr lang="zh-CN" altLang="en-US" b="1">
                <a:solidFill>
                  <a:srgbClr val="000000"/>
                </a:solidFill>
                <a:latin typeface="Calibri" pitchFamily="34" charset="0"/>
              </a:endParaRPr>
            </a:p>
          </p:txBody>
        </p:sp>
        <p:sp>
          <p:nvSpPr>
            <p:cNvPr id="30" name="AutoShape 10"/>
            <p:cNvSpPr>
              <a:spLocks noChangeArrowheads="1"/>
            </p:cNvSpPr>
            <p:nvPr/>
          </p:nvSpPr>
          <p:spPr bwMode="auto">
            <a:xfrm flipH="1">
              <a:off x="5371420" y="3932314"/>
              <a:ext cx="72822" cy="142875"/>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sp>
          <p:nvSpPr>
            <p:cNvPr id="31" name="AutoShape 11"/>
            <p:cNvSpPr>
              <a:spLocks noChangeArrowheads="1"/>
            </p:cNvSpPr>
            <p:nvPr/>
          </p:nvSpPr>
          <p:spPr bwMode="auto">
            <a:xfrm flipH="1">
              <a:off x="3720852" y="3932314"/>
              <a:ext cx="72822" cy="142875"/>
            </a:xfrm>
            <a:prstGeom prst="octagon">
              <a:avLst>
                <a:gd name="adj" fmla="val 29287"/>
              </a:avLst>
            </a:prstGeom>
            <a:solidFill>
              <a:schemeClr val="bg1"/>
            </a:solidFill>
            <a:ln w="9525">
              <a:noFill/>
              <a:miter lim="800000"/>
              <a:headEnd/>
              <a:tailEnd/>
            </a:ln>
            <a:effectLst/>
          </p:spPr>
          <p:txBody>
            <a:bodyPr wrap="none" anchor="ctr"/>
            <a:lstStyle/>
            <a:p>
              <a:endParaRPr lang="zh-CN" altLang="en-US" b="1">
                <a:solidFill>
                  <a:srgbClr val="000000"/>
                </a:solidFill>
                <a:latin typeface="Calibri" pitchFamily="34" charset="0"/>
              </a:endParaRPr>
            </a:p>
          </p:txBody>
        </p:sp>
        <p:sp>
          <p:nvSpPr>
            <p:cNvPr id="32" name="Text Box 14"/>
            <p:cNvSpPr txBox="1">
              <a:spLocks noChangeArrowheads="1"/>
            </p:cNvSpPr>
            <p:nvPr/>
          </p:nvSpPr>
          <p:spPr bwMode="gray">
            <a:xfrm>
              <a:off x="3631178" y="3843414"/>
              <a:ext cx="1881997" cy="307777"/>
            </a:xfrm>
            <a:prstGeom prst="rect">
              <a:avLst/>
            </a:prstGeom>
            <a:noFill/>
            <a:ln w="9525" algn="ctr">
              <a:noFill/>
              <a:miter lim="800000"/>
              <a:headEnd/>
              <a:tailEnd/>
            </a:ln>
            <a:effectLst/>
          </p:spPr>
          <p:txBody>
            <a:bodyPr wrap="square">
              <a:spAutoFit/>
            </a:bodyPr>
            <a:lstStyle/>
            <a:p>
              <a:pPr algn="ctr" eaLnBrk="0" hangingPunct="0"/>
              <a:r>
                <a:rPr lang="tr-TR" altLang="zh-CN" sz="1400" b="1" dirty="0" smtClean="0">
                  <a:solidFill>
                    <a:srgbClr val="FFFFFF"/>
                  </a:solidFill>
                  <a:latin typeface="Calibri" pitchFamily="34" charset="0"/>
                  <a:ea typeface="宋体" charset="-122"/>
                </a:rPr>
                <a:t>Kişisel Özellikler</a:t>
              </a:r>
              <a:endParaRPr lang="en-US" altLang="zh-CN" sz="1400" b="1" dirty="0">
                <a:solidFill>
                  <a:srgbClr val="FFFFFF"/>
                </a:solidFill>
                <a:latin typeface="Calibri" pitchFamily="34" charset="0"/>
                <a:ea typeface="宋体" charset="-122"/>
              </a:endParaRPr>
            </a:p>
          </p:txBody>
        </p:sp>
      </p:grpSp>
      <p:cxnSp>
        <p:nvCxnSpPr>
          <p:cNvPr id="33" name="Dirsek Bağlayıcısı 32"/>
          <p:cNvCxnSpPr/>
          <p:nvPr/>
        </p:nvCxnSpPr>
        <p:spPr>
          <a:xfrm rot="10800000" flipV="1">
            <a:off x="2437601" y="1844550"/>
            <a:ext cx="936000" cy="2556000"/>
          </a:xfrm>
          <a:prstGeom prst="bentConnector2">
            <a:avLst/>
          </a:prstGeom>
          <a:ln>
            <a:solidFill>
              <a:schemeClr val="accent5">
                <a:lumMod val="50000"/>
              </a:schemeClr>
            </a:solidFill>
            <a:tailEnd type="arrow"/>
          </a:ln>
        </p:spPr>
        <p:style>
          <a:lnRef idx="3">
            <a:schemeClr val="accent1"/>
          </a:lnRef>
          <a:fillRef idx="0">
            <a:schemeClr val="accent1"/>
          </a:fillRef>
          <a:effectRef idx="2">
            <a:schemeClr val="accent1"/>
          </a:effectRef>
          <a:fontRef idx="minor">
            <a:schemeClr val="tx1"/>
          </a:fontRef>
        </p:style>
      </p:cxnSp>
      <p:sp>
        <p:nvSpPr>
          <p:cNvPr id="34" name="Metin kutusu 33"/>
          <p:cNvSpPr txBox="1"/>
          <p:nvPr/>
        </p:nvSpPr>
        <p:spPr>
          <a:xfrm>
            <a:off x="942975" y="6038367"/>
            <a:ext cx="7267575" cy="338554"/>
          </a:xfrm>
          <a:prstGeom prst="rect">
            <a:avLst/>
          </a:prstGeom>
          <a:noFill/>
        </p:spPr>
        <p:txBody>
          <a:bodyPr wrap="square" rtlCol="0">
            <a:spAutoFit/>
          </a:bodyPr>
          <a:lstStyle/>
          <a:p>
            <a:pPr algn="ctr"/>
            <a:r>
              <a:rPr lang="tr-TR" sz="1600" i="1" dirty="0" smtClean="0">
                <a:solidFill>
                  <a:srgbClr val="000000"/>
                </a:solidFill>
                <a:latin typeface="Calibri" pitchFamily="34" charset="0"/>
                <a:cs typeface="Calibri" pitchFamily="34" charset="0"/>
              </a:rPr>
              <a:t>«Üç boyutlu işin gerekleri-İşi denetleme olanakları-Sosyal destek </a:t>
            </a:r>
            <a:r>
              <a:rPr lang="tr-TR" sz="1600" i="1" dirty="0">
                <a:solidFill>
                  <a:srgbClr val="000000"/>
                </a:solidFill>
                <a:latin typeface="Calibri" pitchFamily="34" charset="0"/>
                <a:cs typeface="Calibri" pitchFamily="34" charset="0"/>
              </a:rPr>
              <a:t>modeli </a:t>
            </a:r>
            <a:r>
              <a:rPr lang="tr-TR" sz="1600" i="1" dirty="0" smtClean="0">
                <a:solidFill>
                  <a:srgbClr val="000000"/>
                </a:solidFill>
                <a:latin typeface="Calibri" pitchFamily="34" charset="0"/>
                <a:cs typeface="Calibri" pitchFamily="34" charset="0"/>
              </a:rPr>
              <a:t>/ </a:t>
            </a:r>
            <a:r>
              <a:rPr lang="tr-TR" sz="1600" b="1" i="1" dirty="0" err="1" smtClean="0">
                <a:solidFill>
                  <a:srgbClr val="000000"/>
                </a:solidFill>
                <a:latin typeface="Calibri" pitchFamily="34" charset="0"/>
                <a:cs typeface="Calibri" pitchFamily="34" charset="0"/>
              </a:rPr>
              <a:t>Karasek</a:t>
            </a:r>
            <a:r>
              <a:rPr lang="tr-TR" sz="1600" i="1" dirty="0" smtClean="0">
                <a:solidFill>
                  <a:srgbClr val="000000"/>
                </a:solidFill>
                <a:latin typeface="Calibri" pitchFamily="34" charset="0"/>
                <a:cs typeface="Calibri" pitchFamily="34" charset="0"/>
              </a:rPr>
              <a:t>» </a:t>
            </a:r>
            <a:endParaRPr lang="tr-TR" sz="1600" i="1" dirty="0">
              <a:solidFill>
                <a:srgbClr val="000000"/>
              </a:solidFill>
              <a:latin typeface="Calibri" pitchFamily="34" charset="0"/>
              <a:cs typeface="Calibri" pitchFamily="34" charset="0"/>
            </a:endParaRPr>
          </a:p>
        </p:txBody>
      </p:sp>
      <p:grpSp>
        <p:nvGrpSpPr>
          <p:cNvPr id="35" name="Grup 34"/>
          <p:cNvGrpSpPr/>
          <p:nvPr/>
        </p:nvGrpSpPr>
        <p:grpSpPr>
          <a:xfrm>
            <a:off x="5737481" y="3189241"/>
            <a:ext cx="932400" cy="467327"/>
            <a:chOff x="5699381" y="3227341"/>
            <a:chExt cx="932400" cy="467327"/>
          </a:xfrm>
        </p:grpSpPr>
        <p:sp>
          <p:nvSpPr>
            <p:cNvPr id="36" name="Metin kutusu 35"/>
            <p:cNvSpPr txBox="1"/>
            <p:nvPr/>
          </p:nvSpPr>
          <p:spPr>
            <a:xfrm>
              <a:off x="5699381" y="3227341"/>
              <a:ext cx="572568" cy="261610"/>
            </a:xfrm>
            <a:prstGeom prst="rect">
              <a:avLst/>
            </a:prstGeom>
            <a:noFill/>
          </p:spPr>
          <p:txBody>
            <a:bodyPr wrap="square" rtlCol="0">
              <a:spAutoFit/>
            </a:bodyPr>
            <a:lstStyle/>
            <a:p>
              <a:r>
                <a:rPr lang="tr-TR" sz="1100" dirty="0" smtClean="0">
                  <a:solidFill>
                    <a:srgbClr val="000000"/>
                  </a:solidFill>
                  <a:latin typeface="Calibri" pitchFamily="34" charset="0"/>
                  <a:cs typeface="Calibri" pitchFamily="34" charset="0"/>
                </a:rPr>
                <a:t>(+) (–)  </a:t>
              </a:r>
              <a:endParaRPr lang="tr-TR" sz="1100" dirty="0">
                <a:solidFill>
                  <a:srgbClr val="000000"/>
                </a:solidFill>
                <a:latin typeface="Calibri" pitchFamily="34" charset="0"/>
                <a:cs typeface="Calibri" pitchFamily="34" charset="0"/>
              </a:endParaRPr>
            </a:p>
          </p:txBody>
        </p:sp>
        <p:cxnSp>
          <p:nvCxnSpPr>
            <p:cNvPr id="37" name="Dirsek Bağlayıcısı 36"/>
            <p:cNvCxnSpPr/>
            <p:nvPr/>
          </p:nvCxnSpPr>
          <p:spPr>
            <a:xfrm>
              <a:off x="5731781" y="3489881"/>
              <a:ext cx="900000" cy="204787"/>
            </a:xfrm>
            <a:prstGeom prst="bentConnector3">
              <a:avLst>
                <a:gd name="adj1" fmla="val 50000"/>
              </a:avLst>
            </a:prstGeom>
            <a:ln>
              <a:tailEnd type="arrow"/>
            </a:ln>
          </p:spPr>
          <p:style>
            <a:lnRef idx="3">
              <a:schemeClr val="accent1"/>
            </a:lnRef>
            <a:fillRef idx="0">
              <a:schemeClr val="accent1"/>
            </a:fillRef>
            <a:effectRef idx="2">
              <a:schemeClr val="accent1"/>
            </a:effectRef>
            <a:fontRef idx="minor">
              <a:schemeClr val="tx1"/>
            </a:fontRef>
          </p:style>
        </p:cxnSp>
      </p:grpSp>
      <p:cxnSp>
        <p:nvCxnSpPr>
          <p:cNvPr id="38" name="Dirsek Bağlayıcısı 37"/>
          <p:cNvCxnSpPr/>
          <p:nvPr/>
        </p:nvCxnSpPr>
        <p:spPr>
          <a:xfrm rot="16200000" flipH="1">
            <a:off x="4981032" y="2638853"/>
            <a:ext cx="2556000" cy="936000"/>
          </a:xfrm>
          <a:prstGeom prst="bentConnector3">
            <a:avLst>
              <a:gd name="adj1" fmla="val 622"/>
            </a:avLst>
          </a:prstGeom>
          <a:ln>
            <a:solidFill>
              <a:schemeClr val="accent5">
                <a:lumMod val="50000"/>
              </a:schemeClr>
            </a:solidFill>
            <a:tailEnd type="arrow"/>
          </a:ln>
        </p:spPr>
        <p:style>
          <a:lnRef idx="3">
            <a:schemeClr val="accent1"/>
          </a:lnRef>
          <a:fillRef idx="0">
            <a:schemeClr val="accent1"/>
          </a:fillRef>
          <a:effectRef idx="2">
            <a:schemeClr val="accent1"/>
          </a:effectRef>
          <a:fontRef idx="minor">
            <a:schemeClr val="tx1"/>
          </a:fontRef>
        </p:style>
      </p:cxnSp>
      <p:grpSp>
        <p:nvGrpSpPr>
          <p:cNvPr id="39" name="Grup 38"/>
          <p:cNvGrpSpPr/>
          <p:nvPr/>
        </p:nvGrpSpPr>
        <p:grpSpPr>
          <a:xfrm>
            <a:off x="2479466" y="3209755"/>
            <a:ext cx="940538" cy="457285"/>
            <a:chOff x="2460416" y="3209755"/>
            <a:chExt cx="940538" cy="457285"/>
          </a:xfrm>
        </p:grpSpPr>
        <p:cxnSp>
          <p:nvCxnSpPr>
            <p:cNvPr id="40" name="Dirsek Bağlayıcısı 39"/>
            <p:cNvCxnSpPr/>
            <p:nvPr/>
          </p:nvCxnSpPr>
          <p:spPr>
            <a:xfrm rot="10800000" flipV="1">
              <a:off x="2460416" y="3461840"/>
              <a:ext cx="900000" cy="205200"/>
            </a:xfrm>
            <a:prstGeom prst="bentConnector3">
              <a:avLst>
                <a:gd name="adj1" fmla="val 50000"/>
              </a:avLst>
            </a:prstGeom>
            <a:ln>
              <a:tailEnd type="arrow"/>
            </a:ln>
          </p:spPr>
          <p:style>
            <a:lnRef idx="3">
              <a:schemeClr val="accent1"/>
            </a:lnRef>
            <a:fillRef idx="0">
              <a:schemeClr val="accent1"/>
            </a:fillRef>
            <a:effectRef idx="2">
              <a:schemeClr val="accent1"/>
            </a:effectRef>
            <a:fontRef idx="minor">
              <a:schemeClr val="tx1"/>
            </a:fontRef>
          </p:style>
        </p:cxnSp>
        <p:sp>
          <p:nvSpPr>
            <p:cNvPr id="41" name="Metin kutusu 40"/>
            <p:cNvSpPr txBox="1"/>
            <p:nvPr/>
          </p:nvSpPr>
          <p:spPr>
            <a:xfrm>
              <a:off x="2828386" y="3209755"/>
              <a:ext cx="572568" cy="261610"/>
            </a:xfrm>
            <a:prstGeom prst="rect">
              <a:avLst/>
            </a:prstGeom>
            <a:noFill/>
          </p:spPr>
          <p:txBody>
            <a:bodyPr wrap="square" rtlCol="0">
              <a:spAutoFit/>
            </a:bodyPr>
            <a:lstStyle/>
            <a:p>
              <a:pPr algn="r"/>
              <a:r>
                <a:rPr lang="tr-TR" sz="1100" dirty="0" smtClean="0">
                  <a:solidFill>
                    <a:srgbClr val="000000"/>
                  </a:solidFill>
                  <a:latin typeface="Calibri" pitchFamily="34" charset="0"/>
                  <a:cs typeface="Calibri" pitchFamily="34" charset="0"/>
                </a:rPr>
                <a:t>(+) (–)  </a:t>
              </a:r>
              <a:endParaRPr lang="tr-TR" sz="1100" dirty="0">
                <a:solidFill>
                  <a:srgbClr val="000000"/>
                </a:solidFill>
                <a:latin typeface="Calibri" pitchFamily="34" charset="0"/>
                <a:cs typeface="Calibri" pitchFamily="34" charset="0"/>
              </a:endParaRPr>
            </a:p>
          </p:txBody>
        </p:sp>
      </p:grpSp>
      <p:cxnSp>
        <p:nvCxnSpPr>
          <p:cNvPr id="42" name="Dirsek Bağlayıcısı 41"/>
          <p:cNvCxnSpPr/>
          <p:nvPr/>
        </p:nvCxnSpPr>
        <p:spPr>
          <a:xfrm>
            <a:off x="3911301" y="5252006"/>
            <a:ext cx="1368414" cy="204787"/>
          </a:xfrm>
          <a:prstGeom prst="bentConnector3">
            <a:avLst>
              <a:gd name="adj1" fmla="val 50000"/>
            </a:avLst>
          </a:prstGeom>
          <a:ln>
            <a:tailEnd type="arrow"/>
          </a:ln>
        </p:spPr>
        <p:style>
          <a:lnRef idx="3">
            <a:schemeClr val="accent6"/>
          </a:lnRef>
          <a:fillRef idx="0">
            <a:schemeClr val="accent6"/>
          </a:fillRef>
          <a:effectRef idx="2">
            <a:schemeClr val="accent6"/>
          </a:effectRef>
          <a:fontRef idx="minor">
            <a:schemeClr val="tx1"/>
          </a:fontRef>
        </p:style>
      </p:cxn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53" presetClass="entr" presetSubtype="16" fill="hold" nodeType="clickEffect">
                                  <p:stCondLst>
                                    <p:cond delay="0"/>
                                  </p:stCondLst>
                                  <p:childTnLst>
                                    <p:set>
                                      <p:cBhvr>
                                        <p:cTn id="11" dur="1" fill="hold">
                                          <p:stCondLst>
                                            <p:cond delay="0"/>
                                          </p:stCondLst>
                                        </p:cTn>
                                        <p:tgtEl>
                                          <p:spTgt spid="12"/>
                                        </p:tgtEl>
                                        <p:attrNameLst>
                                          <p:attrName>style.visibility</p:attrName>
                                        </p:attrNameLst>
                                      </p:cBhvr>
                                      <p:to>
                                        <p:strVal val="visible"/>
                                      </p:to>
                                    </p:set>
                                    <p:anim calcmode="lin" valueType="num">
                                      <p:cBhvr>
                                        <p:cTn id="12" dur="500" fill="hold"/>
                                        <p:tgtEl>
                                          <p:spTgt spid="12"/>
                                        </p:tgtEl>
                                        <p:attrNameLst>
                                          <p:attrName>ppt_w</p:attrName>
                                        </p:attrNameLst>
                                      </p:cBhvr>
                                      <p:tavLst>
                                        <p:tav tm="0">
                                          <p:val>
                                            <p:fltVal val="0"/>
                                          </p:val>
                                        </p:tav>
                                        <p:tav tm="100000">
                                          <p:val>
                                            <p:strVal val="#ppt_w"/>
                                          </p:val>
                                        </p:tav>
                                      </p:tavLst>
                                    </p:anim>
                                    <p:anim calcmode="lin" valueType="num">
                                      <p:cBhvr>
                                        <p:cTn id="13" dur="500" fill="hold"/>
                                        <p:tgtEl>
                                          <p:spTgt spid="12"/>
                                        </p:tgtEl>
                                        <p:attrNameLst>
                                          <p:attrName>ppt_h</p:attrName>
                                        </p:attrNameLst>
                                      </p:cBhvr>
                                      <p:tavLst>
                                        <p:tav tm="0">
                                          <p:val>
                                            <p:fltVal val="0"/>
                                          </p:val>
                                        </p:tav>
                                        <p:tav tm="100000">
                                          <p:val>
                                            <p:strVal val="#ppt_h"/>
                                          </p:val>
                                        </p:tav>
                                      </p:tavLst>
                                    </p:anim>
                                    <p:animEffect transition="in" filter="fade">
                                      <p:cBhvr>
                                        <p:cTn id="14" dur="500"/>
                                        <p:tgtEl>
                                          <p:spTgt spid="12"/>
                                        </p:tgtEl>
                                      </p:cBhvr>
                                    </p:animEffect>
                                  </p:childTnLst>
                                </p:cTn>
                              </p:par>
                            </p:childTnLst>
                          </p:cTn>
                        </p:par>
                      </p:childTnLst>
                    </p:cTn>
                  </p:par>
                  <p:par>
                    <p:cTn id="15" fill="hold">
                      <p:stCondLst>
                        <p:cond delay="indefinite"/>
                      </p:stCondLst>
                      <p:childTnLst>
                        <p:par>
                          <p:cTn id="16" fill="hold">
                            <p:stCondLst>
                              <p:cond delay="0"/>
                            </p:stCondLst>
                            <p:childTnLst>
                              <p:par>
                                <p:cTn id="17" presetID="22" presetClass="entr" presetSubtype="4" fill="hold" nodeType="clickEffect">
                                  <p:stCondLst>
                                    <p:cond delay="0"/>
                                  </p:stCondLst>
                                  <p:childTnLst>
                                    <p:set>
                                      <p:cBhvr>
                                        <p:cTn id="18" dur="1" fill="hold">
                                          <p:stCondLst>
                                            <p:cond delay="0"/>
                                          </p:stCondLst>
                                        </p:cTn>
                                        <p:tgtEl>
                                          <p:spTgt spid="33"/>
                                        </p:tgtEl>
                                        <p:attrNameLst>
                                          <p:attrName>style.visibility</p:attrName>
                                        </p:attrNameLst>
                                      </p:cBhvr>
                                      <p:to>
                                        <p:strVal val="visible"/>
                                      </p:to>
                                    </p:set>
                                    <p:animEffect transition="in" filter="wipe(down)">
                                      <p:cBhvr>
                                        <p:cTn id="19" dur="500"/>
                                        <p:tgtEl>
                                          <p:spTgt spid="33"/>
                                        </p:tgtEl>
                                      </p:cBhvr>
                                    </p:animEffect>
                                  </p:childTnLst>
                                </p:cTn>
                              </p:par>
                            </p:childTnLst>
                          </p:cTn>
                        </p:par>
                      </p:childTnLst>
                    </p:cTn>
                  </p:par>
                  <p:par>
                    <p:cTn id="20" fill="hold">
                      <p:stCondLst>
                        <p:cond delay="indefinite"/>
                      </p:stCondLst>
                      <p:childTnLst>
                        <p:par>
                          <p:cTn id="21" fill="hold">
                            <p:stCondLst>
                              <p:cond delay="0"/>
                            </p:stCondLst>
                            <p:childTnLst>
                              <p:par>
                                <p:cTn id="22" presetID="53" presetClass="entr" presetSubtype="16" fill="hold" nodeType="clickEffect">
                                  <p:stCondLst>
                                    <p:cond delay="0"/>
                                  </p:stCondLst>
                                  <p:childTnLst>
                                    <p:set>
                                      <p:cBhvr>
                                        <p:cTn id="23" dur="1" fill="hold">
                                          <p:stCondLst>
                                            <p:cond delay="0"/>
                                          </p:stCondLst>
                                        </p:cTn>
                                        <p:tgtEl>
                                          <p:spTgt spid="5"/>
                                        </p:tgtEl>
                                        <p:attrNameLst>
                                          <p:attrName>style.visibility</p:attrName>
                                        </p:attrNameLst>
                                      </p:cBhvr>
                                      <p:to>
                                        <p:strVal val="visible"/>
                                      </p:to>
                                    </p:set>
                                    <p:anim calcmode="lin" valueType="num">
                                      <p:cBhvr>
                                        <p:cTn id="24" dur="500" fill="hold"/>
                                        <p:tgtEl>
                                          <p:spTgt spid="5"/>
                                        </p:tgtEl>
                                        <p:attrNameLst>
                                          <p:attrName>ppt_w</p:attrName>
                                        </p:attrNameLst>
                                      </p:cBhvr>
                                      <p:tavLst>
                                        <p:tav tm="0">
                                          <p:val>
                                            <p:fltVal val="0"/>
                                          </p:val>
                                        </p:tav>
                                        <p:tav tm="100000">
                                          <p:val>
                                            <p:strVal val="#ppt_w"/>
                                          </p:val>
                                        </p:tav>
                                      </p:tavLst>
                                    </p:anim>
                                    <p:anim calcmode="lin" valueType="num">
                                      <p:cBhvr>
                                        <p:cTn id="25" dur="500" fill="hold"/>
                                        <p:tgtEl>
                                          <p:spTgt spid="5"/>
                                        </p:tgtEl>
                                        <p:attrNameLst>
                                          <p:attrName>ppt_h</p:attrName>
                                        </p:attrNameLst>
                                      </p:cBhvr>
                                      <p:tavLst>
                                        <p:tav tm="0">
                                          <p:val>
                                            <p:fltVal val="0"/>
                                          </p:val>
                                        </p:tav>
                                        <p:tav tm="100000">
                                          <p:val>
                                            <p:strVal val="#ppt_h"/>
                                          </p:val>
                                        </p:tav>
                                      </p:tavLst>
                                    </p:anim>
                                    <p:animEffect transition="in" filter="fade">
                                      <p:cBhvr>
                                        <p:cTn id="26" dur="500"/>
                                        <p:tgtEl>
                                          <p:spTgt spid="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38"/>
                                        </p:tgtEl>
                                        <p:attrNameLst>
                                          <p:attrName>style.visibility</p:attrName>
                                        </p:attrNameLst>
                                      </p:cBhvr>
                                      <p:to>
                                        <p:strVal val="visible"/>
                                      </p:to>
                                    </p:set>
                                    <p:animEffect transition="in" filter="wipe(down)">
                                      <p:cBhvr>
                                        <p:cTn id="31" dur="500"/>
                                        <p:tgtEl>
                                          <p:spTgt spid="38"/>
                                        </p:tgtEl>
                                      </p:cBhvr>
                                    </p:animEffect>
                                  </p:childTnLst>
                                </p:cTn>
                              </p:par>
                            </p:childTnLst>
                          </p:cTn>
                        </p:par>
                      </p:childTnLst>
                    </p:cTn>
                  </p:par>
                  <p:par>
                    <p:cTn id="32" fill="hold">
                      <p:stCondLst>
                        <p:cond delay="indefinite"/>
                      </p:stCondLst>
                      <p:childTnLst>
                        <p:par>
                          <p:cTn id="33" fill="hold">
                            <p:stCondLst>
                              <p:cond delay="0"/>
                            </p:stCondLst>
                            <p:childTnLst>
                              <p:par>
                                <p:cTn id="34" presetID="53" presetClass="entr" presetSubtype="16" fill="hold" nodeType="clickEffect">
                                  <p:stCondLst>
                                    <p:cond delay="0"/>
                                  </p:stCondLst>
                                  <p:childTnLst>
                                    <p:set>
                                      <p:cBhvr>
                                        <p:cTn id="35" dur="1" fill="hold">
                                          <p:stCondLst>
                                            <p:cond delay="0"/>
                                          </p:stCondLst>
                                        </p:cTn>
                                        <p:tgtEl>
                                          <p:spTgt spid="18"/>
                                        </p:tgtEl>
                                        <p:attrNameLst>
                                          <p:attrName>style.visibility</p:attrName>
                                        </p:attrNameLst>
                                      </p:cBhvr>
                                      <p:to>
                                        <p:strVal val="visible"/>
                                      </p:to>
                                    </p:set>
                                    <p:anim calcmode="lin" valueType="num">
                                      <p:cBhvr>
                                        <p:cTn id="36" dur="500" fill="hold"/>
                                        <p:tgtEl>
                                          <p:spTgt spid="18"/>
                                        </p:tgtEl>
                                        <p:attrNameLst>
                                          <p:attrName>ppt_w</p:attrName>
                                        </p:attrNameLst>
                                      </p:cBhvr>
                                      <p:tavLst>
                                        <p:tav tm="0">
                                          <p:val>
                                            <p:fltVal val="0"/>
                                          </p:val>
                                        </p:tav>
                                        <p:tav tm="100000">
                                          <p:val>
                                            <p:strVal val="#ppt_w"/>
                                          </p:val>
                                        </p:tav>
                                      </p:tavLst>
                                    </p:anim>
                                    <p:anim calcmode="lin" valueType="num">
                                      <p:cBhvr>
                                        <p:cTn id="37" dur="500" fill="hold"/>
                                        <p:tgtEl>
                                          <p:spTgt spid="18"/>
                                        </p:tgtEl>
                                        <p:attrNameLst>
                                          <p:attrName>ppt_h</p:attrName>
                                        </p:attrNameLst>
                                      </p:cBhvr>
                                      <p:tavLst>
                                        <p:tav tm="0">
                                          <p:val>
                                            <p:fltVal val="0"/>
                                          </p:val>
                                        </p:tav>
                                        <p:tav tm="100000">
                                          <p:val>
                                            <p:strVal val="#ppt_h"/>
                                          </p:val>
                                        </p:tav>
                                      </p:tavLst>
                                    </p:anim>
                                    <p:animEffect transition="in" filter="fade">
                                      <p:cBhvr>
                                        <p:cTn id="38" dur="500"/>
                                        <p:tgtEl>
                                          <p:spTgt spid="18"/>
                                        </p:tgtEl>
                                      </p:cBhvr>
                                    </p:animEffect>
                                  </p:childTnLst>
                                </p:cTn>
                              </p:par>
                            </p:childTnLst>
                          </p:cTn>
                        </p:par>
                      </p:childTnLst>
                    </p:cTn>
                  </p:par>
                  <p:par>
                    <p:cTn id="39" fill="hold">
                      <p:stCondLst>
                        <p:cond delay="indefinite"/>
                      </p:stCondLst>
                      <p:childTnLst>
                        <p:par>
                          <p:cTn id="40" fill="hold">
                            <p:stCondLst>
                              <p:cond delay="0"/>
                            </p:stCondLst>
                            <p:childTnLst>
                              <p:par>
                                <p:cTn id="41" presetID="22" presetClass="entr" presetSubtype="4" fill="hold" nodeType="click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wipe(down)">
                                      <p:cBhvr>
                                        <p:cTn id="43" dur="500"/>
                                        <p:tgtEl>
                                          <p:spTgt spid="42"/>
                                        </p:tgtEl>
                                      </p:cBhvr>
                                    </p:animEffect>
                                  </p:childTnLst>
                                </p:cTn>
                              </p:par>
                            </p:childTnLst>
                          </p:cTn>
                        </p:par>
                      </p:childTnLst>
                    </p:cTn>
                  </p:par>
                  <p:par>
                    <p:cTn id="44" fill="hold">
                      <p:stCondLst>
                        <p:cond delay="indefinite"/>
                      </p:stCondLst>
                      <p:childTnLst>
                        <p:par>
                          <p:cTn id="45" fill="hold">
                            <p:stCondLst>
                              <p:cond delay="0"/>
                            </p:stCondLst>
                            <p:childTnLst>
                              <p:par>
                                <p:cTn id="46" presetID="53" presetClass="entr" presetSubtype="16" fill="hold" nodeType="clickEffect">
                                  <p:stCondLst>
                                    <p:cond delay="0"/>
                                  </p:stCondLst>
                                  <p:childTnLst>
                                    <p:set>
                                      <p:cBhvr>
                                        <p:cTn id="47" dur="1" fill="hold">
                                          <p:stCondLst>
                                            <p:cond delay="0"/>
                                          </p:stCondLst>
                                        </p:cTn>
                                        <p:tgtEl>
                                          <p:spTgt spid="27"/>
                                        </p:tgtEl>
                                        <p:attrNameLst>
                                          <p:attrName>style.visibility</p:attrName>
                                        </p:attrNameLst>
                                      </p:cBhvr>
                                      <p:to>
                                        <p:strVal val="visible"/>
                                      </p:to>
                                    </p:set>
                                    <p:anim calcmode="lin" valueType="num">
                                      <p:cBhvr>
                                        <p:cTn id="48" dur="500" fill="hold"/>
                                        <p:tgtEl>
                                          <p:spTgt spid="27"/>
                                        </p:tgtEl>
                                        <p:attrNameLst>
                                          <p:attrName>ppt_w</p:attrName>
                                        </p:attrNameLst>
                                      </p:cBhvr>
                                      <p:tavLst>
                                        <p:tav tm="0">
                                          <p:val>
                                            <p:fltVal val="0"/>
                                          </p:val>
                                        </p:tav>
                                        <p:tav tm="100000">
                                          <p:val>
                                            <p:strVal val="#ppt_w"/>
                                          </p:val>
                                        </p:tav>
                                      </p:tavLst>
                                    </p:anim>
                                    <p:anim calcmode="lin" valueType="num">
                                      <p:cBhvr>
                                        <p:cTn id="49" dur="500" fill="hold"/>
                                        <p:tgtEl>
                                          <p:spTgt spid="27"/>
                                        </p:tgtEl>
                                        <p:attrNameLst>
                                          <p:attrName>ppt_h</p:attrName>
                                        </p:attrNameLst>
                                      </p:cBhvr>
                                      <p:tavLst>
                                        <p:tav tm="0">
                                          <p:val>
                                            <p:fltVal val="0"/>
                                          </p:val>
                                        </p:tav>
                                        <p:tav tm="100000">
                                          <p:val>
                                            <p:strVal val="#ppt_h"/>
                                          </p:val>
                                        </p:tav>
                                      </p:tavLst>
                                    </p:anim>
                                    <p:animEffect transition="in" filter="fade">
                                      <p:cBhvr>
                                        <p:cTn id="50" dur="500"/>
                                        <p:tgtEl>
                                          <p:spTgt spid="27"/>
                                        </p:tgtEl>
                                      </p:cBhvr>
                                    </p:animEffect>
                                  </p:childTnLst>
                                </p:cTn>
                              </p:par>
                            </p:childTnLst>
                          </p:cTn>
                        </p:par>
                      </p:childTnLst>
                    </p:cTn>
                  </p:par>
                  <p:par>
                    <p:cTn id="51" fill="hold">
                      <p:stCondLst>
                        <p:cond delay="indefinite"/>
                      </p:stCondLst>
                      <p:childTnLst>
                        <p:par>
                          <p:cTn id="52" fill="hold">
                            <p:stCondLst>
                              <p:cond delay="0"/>
                            </p:stCondLst>
                            <p:childTnLst>
                              <p:par>
                                <p:cTn id="53" presetID="21" presetClass="entr" presetSubtype="1" fill="hold" nodeType="clickEffect">
                                  <p:stCondLst>
                                    <p:cond delay="0"/>
                                  </p:stCondLst>
                                  <p:childTnLst>
                                    <p:set>
                                      <p:cBhvr>
                                        <p:cTn id="54" dur="1" fill="hold">
                                          <p:stCondLst>
                                            <p:cond delay="0"/>
                                          </p:stCondLst>
                                        </p:cTn>
                                        <p:tgtEl>
                                          <p:spTgt spid="39"/>
                                        </p:tgtEl>
                                        <p:attrNameLst>
                                          <p:attrName>style.visibility</p:attrName>
                                        </p:attrNameLst>
                                      </p:cBhvr>
                                      <p:to>
                                        <p:strVal val="visible"/>
                                      </p:to>
                                    </p:set>
                                    <p:animEffect transition="in" filter="wheel(1)">
                                      <p:cBhvr>
                                        <p:cTn id="55" dur="500"/>
                                        <p:tgtEl>
                                          <p:spTgt spid="39"/>
                                        </p:tgtEl>
                                      </p:cBhvr>
                                    </p:animEffect>
                                  </p:childTnLst>
                                </p:cTn>
                              </p:par>
                            </p:childTnLst>
                          </p:cTn>
                        </p:par>
                      </p:childTnLst>
                    </p:cTn>
                  </p:par>
                  <p:par>
                    <p:cTn id="56" fill="hold">
                      <p:stCondLst>
                        <p:cond delay="indefinite"/>
                      </p:stCondLst>
                      <p:childTnLst>
                        <p:par>
                          <p:cTn id="57" fill="hold">
                            <p:stCondLst>
                              <p:cond delay="0"/>
                            </p:stCondLst>
                            <p:childTnLst>
                              <p:par>
                                <p:cTn id="58" presetID="21" presetClass="entr" presetSubtype="1" fill="hold" nodeType="clickEffect">
                                  <p:stCondLst>
                                    <p:cond delay="0"/>
                                  </p:stCondLst>
                                  <p:childTnLst>
                                    <p:set>
                                      <p:cBhvr>
                                        <p:cTn id="59" dur="1" fill="hold">
                                          <p:stCondLst>
                                            <p:cond delay="0"/>
                                          </p:stCondLst>
                                        </p:cTn>
                                        <p:tgtEl>
                                          <p:spTgt spid="35"/>
                                        </p:tgtEl>
                                        <p:attrNameLst>
                                          <p:attrName>style.visibility</p:attrName>
                                        </p:attrNameLst>
                                      </p:cBhvr>
                                      <p:to>
                                        <p:strVal val="visible"/>
                                      </p:to>
                                    </p:set>
                                    <p:animEffect transition="in" filter="wheel(1)">
                                      <p:cBhvr>
                                        <p:cTn id="60" dur="500"/>
                                        <p:tgtEl>
                                          <p:spTgt spid="35"/>
                                        </p:tgtEl>
                                      </p:cBhvr>
                                    </p:animEffect>
                                  </p:childTnLst>
                                </p:cTn>
                              </p:par>
                            </p:childTnLst>
                          </p:cTn>
                        </p:par>
                        <p:par>
                          <p:cTn id="61" fill="hold">
                            <p:stCondLst>
                              <p:cond delay="500"/>
                            </p:stCondLst>
                            <p:childTnLst>
                              <p:par>
                                <p:cTn id="62" presetID="16" presetClass="entr" presetSubtype="21" fill="hold" grpId="0" nodeType="afterEffect">
                                  <p:stCondLst>
                                    <p:cond delay="0"/>
                                  </p:stCondLst>
                                  <p:childTnLst>
                                    <p:set>
                                      <p:cBhvr>
                                        <p:cTn id="63" dur="1" fill="hold">
                                          <p:stCondLst>
                                            <p:cond delay="0"/>
                                          </p:stCondLst>
                                        </p:cTn>
                                        <p:tgtEl>
                                          <p:spTgt spid="34"/>
                                        </p:tgtEl>
                                        <p:attrNameLst>
                                          <p:attrName>style.visibility</p:attrName>
                                        </p:attrNameLst>
                                      </p:cBhvr>
                                      <p:to>
                                        <p:strVal val="visible"/>
                                      </p:to>
                                    </p:set>
                                    <p:animEffect transition="in" filter="barn(inVertical)">
                                      <p:cBhvr>
                                        <p:cTn id="64"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34"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Freeform 2"/>
          <p:cNvSpPr>
            <a:spLocks/>
          </p:cNvSpPr>
          <p:nvPr/>
        </p:nvSpPr>
        <p:spPr bwMode="auto">
          <a:xfrm>
            <a:off x="412750" y="1546225"/>
            <a:ext cx="2244725" cy="3825875"/>
          </a:xfrm>
          <a:custGeom>
            <a:avLst/>
            <a:gdLst>
              <a:gd name="T0" fmla="*/ 0 w 1414"/>
              <a:gd name="T1" fmla="*/ 706 h 2410"/>
              <a:gd name="T2" fmla="*/ 409 w 1414"/>
              <a:gd name="T3" fmla="*/ 0 h 2410"/>
              <a:gd name="T4" fmla="*/ 1414 w 1414"/>
              <a:gd name="T5" fmla="*/ 2 h 2410"/>
              <a:gd name="T6" fmla="*/ 1411 w 1414"/>
              <a:gd name="T7" fmla="*/ 2410 h 2410"/>
              <a:gd name="T8" fmla="*/ 0 w 1414"/>
              <a:gd name="T9" fmla="*/ 706 h 2410"/>
              <a:gd name="T10" fmla="*/ 0 60000 65536"/>
              <a:gd name="T11" fmla="*/ 0 60000 65536"/>
              <a:gd name="T12" fmla="*/ 0 60000 65536"/>
              <a:gd name="T13" fmla="*/ 0 60000 65536"/>
              <a:gd name="T14" fmla="*/ 0 60000 65536"/>
              <a:gd name="T15" fmla="*/ 0 w 1414"/>
              <a:gd name="T16" fmla="*/ 0 h 2410"/>
              <a:gd name="T17" fmla="*/ 1414 w 1414"/>
              <a:gd name="T18" fmla="*/ 2410 h 2410"/>
            </a:gdLst>
            <a:ahLst/>
            <a:cxnLst>
              <a:cxn ang="T10">
                <a:pos x="T0" y="T1"/>
              </a:cxn>
              <a:cxn ang="T11">
                <a:pos x="T2" y="T3"/>
              </a:cxn>
              <a:cxn ang="T12">
                <a:pos x="T4" y="T5"/>
              </a:cxn>
              <a:cxn ang="T13">
                <a:pos x="T6" y="T7"/>
              </a:cxn>
              <a:cxn ang="T14">
                <a:pos x="T8" y="T9"/>
              </a:cxn>
            </a:cxnLst>
            <a:rect l="T15" t="T16" r="T17" b="T18"/>
            <a:pathLst>
              <a:path w="1414" h="2410">
                <a:moveTo>
                  <a:pt x="0" y="706"/>
                </a:moveTo>
                <a:lnTo>
                  <a:pt x="409" y="0"/>
                </a:lnTo>
                <a:lnTo>
                  <a:pt x="1414" y="2"/>
                </a:lnTo>
                <a:lnTo>
                  <a:pt x="1411" y="2410"/>
                </a:lnTo>
                <a:lnTo>
                  <a:pt x="0" y="706"/>
                </a:lnTo>
                <a:close/>
              </a:path>
            </a:pathLst>
          </a:custGeom>
          <a:solidFill>
            <a:srgbClr val="C0C0C0">
              <a:alpha val="50195"/>
            </a:srgbClr>
          </a:solidFill>
          <a:ln w="9525">
            <a:noFill/>
            <a:round/>
            <a:headEnd/>
            <a:tailEnd/>
          </a:ln>
        </p:spPr>
        <p:txBody>
          <a:bodyPr/>
          <a:lstStyle/>
          <a:p>
            <a:endParaRPr lang="tr-TR">
              <a:solidFill>
                <a:srgbClr val="000000"/>
              </a:solidFill>
            </a:endParaRPr>
          </a:p>
        </p:txBody>
      </p:sp>
      <p:sp>
        <p:nvSpPr>
          <p:cNvPr id="58456" name="Rectangle 11"/>
          <p:cNvSpPr>
            <a:spLocks noChangeArrowheads="1"/>
          </p:cNvSpPr>
          <p:nvPr/>
        </p:nvSpPr>
        <p:spPr bwMode="gray">
          <a:xfrm>
            <a:off x="2657475" y="1555750"/>
            <a:ext cx="6143625"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000" b="1" noProof="1" smtClean="0">
                <a:solidFill>
                  <a:srgbClr val="FFFFFF"/>
                </a:solidFill>
                <a:latin typeface="Calibri" pitchFamily="34" charset="0"/>
                <a:cs typeface="Calibri" pitchFamily="34" charset="0"/>
              </a:rPr>
              <a:t>AKIL SAĞLIĞI</a:t>
            </a:r>
            <a:endParaRPr lang="de-DE" sz="2000" b="1" noProof="1">
              <a:solidFill>
                <a:srgbClr val="FFFFFF"/>
              </a:solidFill>
              <a:latin typeface="Calibri" pitchFamily="34" charset="0"/>
              <a:cs typeface="Calibri" pitchFamily="34" charset="0"/>
            </a:endParaRPr>
          </a:p>
        </p:txBody>
      </p:sp>
      <p:sp>
        <p:nvSpPr>
          <p:cNvPr id="58457" name="Rectangle 5"/>
          <p:cNvSpPr>
            <a:spLocks noChangeArrowheads="1"/>
          </p:cNvSpPr>
          <p:nvPr/>
        </p:nvSpPr>
        <p:spPr bwMode="gray">
          <a:xfrm>
            <a:off x="2657475" y="1916113"/>
            <a:ext cx="6143625" cy="3449637"/>
          </a:xfrm>
          <a:prstGeom prst="rect">
            <a:avLst/>
          </a:prstGeom>
          <a:solidFill>
            <a:schemeClr val="bg1"/>
          </a:soli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800"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b="1" i="1" dirty="0" smtClean="0">
                <a:solidFill>
                  <a:srgbClr val="000000"/>
                </a:solidFill>
                <a:latin typeface="Calibri" pitchFamily="34" charset="0"/>
                <a:cs typeface="Calibri" pitchFamily="34" charset="0"/>
              </a:rPr>
              <a:t>Akıl </a:t>
            </a:r>
            <a:r>
              <a:rPr lang="tr-TR" b="1" i="1" dirty="0">
                <a:solidFill>
                  <a:srgbClr val="000000"/>
                </a:solidFill>
                <a:latin typeface="Calibri" pitchFamily="34" charset="0"/>
                <a:cs typeface="Calibri" pitchFamily="34" charset="0"/>
              </a:rPr>
              <a:t>sağlığı ile iş stresi arasında doğrudan ilişki vardır. Akıl sağlığı bir durum, bir süreç ve bu sürecin bir çıktısı olarak ele </a:t>
            </a:r>
            <a:r>
              <a:rPr lang="tr-TR" b="1" i="1" dirty="0" smtClean="0">
                <a:solidFill>
                  <a:srgbClr val="000000"/>
                </a:solidFill>
                <a:latin typeface="Calibri" pitchFamily="34" charset="0"/>
                <a:cs typeface="Calibri" pitchFamily="34" charset="0"/>
              </a:rPr>
              <a:t>alınır. </a:t>
            </a:r>
          </a:p>
          <a:p>
            <a:pPr algn="ctr">
              <a:lnSpc>
                <a:spcPct val="90000"/>
              </a:lnSpc>
              <a:spcAft>
                <a:spcPct val="20000"/>
              </a:spcAft>
              <a:buClr>
                <a:srgbClr val="292929"/>
              </a:buClr>
              <a:defRPr/>
            </a:pPr>
            <a:endParaRPr lang="tr-TR"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i="1" dirty="0">
                <a:solidFill>
                  <a:srgbClr val="000000"/>
                </a:solidFill>
                <a:latin typeface="Calibri" pitchFamily="34" charset="0"/>
                <a:cs typeface="Calibri" pitchFamily="34" charset="0"/>
              </a:rPr>
              <a:t>Akıl sağlığı yalnızca çevresel strese bağlı bir değişken </a:t>
            </a:r>
            <a:r>
              <a:rPr lang="tr-TR" i="1" dirty="0" smtClean="0">
                <a:solidFill>
                  <a:srgbClr val="000000"/>
                </a:solidFill>
                <a:latin typeface="Calibri" pitchFamily="34" charset="0"/>
                <a:cs typeface="Calibri" pitchFamily="34" charset="0"/>
              </a:rPr>
              <a:t>değil, </a:t>
            </a:r>
            <a:r>
              <a:rPr lang="tr-TR" i="1" dirty="0">
                <a:solidFill>
                  <a:srgbClr val="000000"/>
                </a:solidFill>
                <a:latin typeface="Calibri" pitchFamily="34" charset="0"/>
                <a:cs typeface="Calibri" pitchFamily="34" charset="0"/>
              </a:rPr>
              <a:t>aynı zamanda baş etme tarzı, motivasyon düzeyi ve bu stresi nasıl algıladığımızı belirleyen kişisel özelliklerimizden de etkilenir. </a:t>
            </a:r>
            <a:endParaRPr lang="tr-TR"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b="1" i="1" dirty="0" smtClean="0">
                <a:solidFill>
                  <a:srgbClr val="000000"/>
                </a:solidFill>
                <a:latin typeface="Calibri" pitchFamily="34" charset="0"/>
                <a:cs typeface="Calibri" pitchFamily="34" charset="0"/>
              </a:rPr>
              <a:t>«Akıl </a:t>
            </a:r>
            <a:r>
              <a:rPr lang="tr-TR" b="1" i="1" dirty="0">
                <a:solidFill>
                  <a:srgbClr val="000000"/>
                </a:solidFill>
                <a:latin typeface="Calibri" pitchFamily="34" charset="0"/>
                <a:cs typeface="Calibri" pitchFamily="34" charset="0"/>
              </a:rPr>
              <a:t>sağlığı hem işyerindeki ve dışındaki stres etmenlerinden, hem de kişilik özelliklerinden etkilenir</a:t>
            </a:r>
            <a:r>
              <a:rPr lang="tr-TR" b="1" i="1" dirty="0" smtClean="0">
                <a:solidFill>
                  <a:srgbClr val="000000"/>
                </a:solidFill>
                <a:latin typeface="Calibri" pitchFamily="34" charset="0"/>
                <a:cs typeface="Calibri" pitchFamily="34" charset="0"/>
              </a:rPr>
              <a:t>.» </a:t>
            </a:r>
            <a:endParaRPr lang="tr-TR" b="1" i="1" dirty="0">
              <a:solidFill>
                <a:srgbClr val="000000"/>
              </a:solidFill>
              <a:latin typeface="Calibri" pitchFamily="34" charset="0"/>
              <a:cs typeface="Calibri" pitchFamily="34" charset="0"/>
            </a:endParaRPr>
          </a:p>
        </p:txBody>
      </p:sp>
      <p:sp>
        <p:nvSpPr>
          <p:cNvPr id="27653"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tr-TR" sz="2000" b="1" noProof="1">
              <a:solidFill>
                <a:srgbClr val="000000"/>
              </a:solidFill>
            </a:endParaRPr>
          </a:p>
        </p:txBody>
      </p:sp>
      <p:grpSp>
        <p:nvGrpSpPr>
          <p:cNvPr id="27654" name="Group 8"/>
          <p:cNvGrpSpPr>
            <a:grpSpLocks/>
          </p:cNvGrpSpPr>
          <p:nvPr/>
        </p:nvGrpSpPr>
        <p:grpSpPr bwMode="auto">
          <a:xfrm>
            <a:off x="323850" y="1555750"/>
            <a:ext cx="1482725" cy="1482725"/>
            <a:chOff x="1166" y="1342"/>
            <a:chExt cx="934" cy="934"/>
          </a:xfrm>
        </p:grpSpPr>
        <p:grpSp>
          <p:nvGrpSpPr>
            <p:cNvPr id="27664" name="Group 9"/>
            <p:cNvGrpSpPr>
              <a:grpSpLocks/>
            </p:cNvGrpSpPr>
            <p:nvPr/>
          </p:nvGrpSpPr>
          <p:grpSpPr bwMode="auto">
            <a:xfrm>
              <a:off x="1166" y="1342"/>
              <a:ext cx="934" cy="934"/>
              <a:chOff x="1710" y="1035"/>
              <a:chExt cx="2316" cy="2316"/>
            </a:xfrm>
          </p:grpSpPr>
          <p:grpSp>
            <p:nvGrpSpPr>
              <p:cNvPr id="27666" name="Group 10"/>
              <p:cNvGrpSpPr>
                <a:grpSpLocks/>
              </p:cNvGrpSpPr>
              <p:nvPr/>
            </p:nvGrpSpPr>
            <p:grpSpPr bwMode="auto">
              <a:xfrm rot="3600000">
                <a:off x="1710" y="1035"/>
                <a:ext cx="2316" cy="2316"/>
                <a:chOff x="1710" y="1035"/>
                <a:chExt cx="2316" cy="2316"/>
              </a:xfrm>
            </p:grpSpPr>
            <p:sp>
              <p:nvSpPr>
                <p:cNvPr id="27671" name="Freeform 11"/>
                <p:cNvSpPr>
                  <a:spLocks/>
                </p:cNvSpPr>
                <p:nvPr/>
              </p:nvSpPr>
              <p:spPr bwMode="gray">
                <a:xfrm>
                  <a:off x="2866" y="1599"/>
                  <a:ext cx="1160" cy="1752"/>
                </a:xfrm>
                <a:custGeom>
                  <a:avLst/>
                  <a:gdLst>
                    <a:gd name="T0" fmla="*/ 688 w 794"/>
                    <a:gd name="T1" fmla="*/ 9 h 1200"/>
                    <a:gd name="T2" fmla="*/ 602 w 794"/>
                    <a:gd name="T3" fmla="*/ 59 h 1200"/>
                    <a:gd name="T4" fmla="*/ 598 w 794"/>
                    <a:gd name="T5" fmla="*/ 57 h 1200"/>
                    <a:gd name="T6" fmla="*/ 592 w 794"/>
                    <a:gd name="T7" fmla="*/ 40 h 1200"/>
                    <a:gd name="T8" fmla="*/ 589 w 794"/>
                    <a:gd name="T9" fmla="*/ 19 h 1200"/>
                    <a:gd name="T10" fmla="*/ 548 w 794"/>
                    <a:gd name="T11" fmla="*/ 8 h 1200"/>
                    <a:gd name="T12" fmla="*/ 537 w 794"/>
                    <a:gd name="T13" fmla="*/ 49 h 1200"/>
                    <a:gd name="T14" fmla="*/ 553 w 794"/>
                    <a:gd name="T15" fmla="*/ 62 h 1200"/>
                    <a:gd name="T16" fmla="*/ 553 w 794"/>
                    <a:gd name="T17" fmla="*/ 62 h 1200"/>
                    <a:gd name="T18" fmla="*/ 565 w 794"/>
                    <a:gd name="T19" fmla="*/ 76 h 1200"/>
                    <a:gd name="T20" fmla="*/ 565 w 794"/>
                    <a:gd name="T21" fmla="*/ 80 h 1200"/>
                    <a:gd name="T22" fmla="*/ 477 w 794"/>
                    <a:gd name="T23" fmla="*/ 131 h 1200"/>
                    <a:gd name="T24" fmla="*/ 551 w 794"/>
                    <a:gd name="T25" fmla="*/ 406 h 1200"/>
                    <a:gd name="T26" fmla="*/ 477 w 794"/>
                    <a:gd name="T27" fmla="*/ 681 h 1200"/>
                    <a:gd name="T28" fmla="*/ 0 w 794"/>
                    <a:gd name="T29" fmla="*/ 957 h 1200"/>
                    <a:gd name="T30" fmla="*/ 0 w 794"/>
                    <a:gd name="T31" fmla="*/ 1047 h 1200"/>
                    <a:gd name="T32" fmla="*/ 0 w 794"/>
                    <a:gd name="T33" fmla="*/ 1058 h 1200"/>
                    <a:gd name="T34" fmla="*/ 4 w 794"/>
                    <a:gd name="T35" fmla="*/ 1060 h 1200"/>
                    <a:gd name="T36" fmla="*/ 22 w 794"/>
                    <a:gd name="T37" fmla="*/ 1056 h 1200"/>
                    <a:gd name="T38" fmla="*/ 22 w 794"/>
                    <a:gd name="T39" fmla="*/ 1056 h 1200"/>
                    <a:gd name="T40" fmla="*/ 42 w 794"/>
                    <a:gd name="T41" fmla="*/ 1049 h 1200"/>
                    <a:gd name="T42" fmla="*/ 71 w 794"/>
                    <a:gd name="T43" fmla="*/ 1079 h 1200"/>
                    <a:gd name="T44" fmla="*/ 42 w 794"/>
                    <a:gd name="T45" fmla="*/ 1110 h 1200"/>
                    <a:gd name="T46" fmla="*/ 22 w 794"/>
                    <a:gd name="T47" fmla="*/ 1102 h 1200"/>
                    <a:gd name="T48" fmla="*/ 4 w 794"/>
                    <a:gd name="T49" fmla="*/ 1099 h 1200"/>
                    <a:gd name="T50" fmla="*/ 0 w 794"/>
                    <a:gd name="T51" fmla="*/ 1101 h 1200"/>
                    <a:gd name="T52" fmla="*/ 0 w 794"/>
                    <a:gd name="T53" fmla="*/ 1108 h 1200"/>
                    <a:gd name="T54" fmla="*/ 0 w 794"/>
                    <a:gd name="T55" fmla="*/ 1200 h 1200"/>
                    <a:gd name="T56" fmla="*/ 688 w 794"/>
                    <a:gd name="T57" fmla="*/ 803 h 1200"/>
                    <a:gd name="T58" fmla="*/ 794 w 794"/>
                    <a:gd name="T59" fmla="*/ 406 h 1200"/>
                    <a:gd name="T60" fmla="*/ 688 w 794"/>
                    <a:gd name="T61" fmla="*/ 9 h 1200"/>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794"/>
                    <a:gd name="T94" fmla="*/ 0 h 1200"/>
                    <a:gd name="T95" fmla="*/ 794 w 794"/>
                    <a:gd name="T96" fmla="*/ 1200 h 1200"/>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794" h="1200">
                      <a:moveTo>
                        <a:pt x="688" y="9"/>
                      </a:moveTo>
                      <a:cubicBezTo>
                        <a:pt x="602" y="59"/>
                        <a:pt x="602" y="59"/>
                        <a:pt x="602" y="59"/>
                      </a:cubicBezTo>
                      <a:cubicBezTo>
                        <a:pt x="601" y="58"/>
                        <a:pt x="600" y="58"/>
                        <a:pt x="598" y="57"/>
                      </a:cubicBezTo>
                      <a:cubicBezTo>
                        <a:pt x="593" y="53"/>
                        <a:pt x="590" y="45"/>
                        <a:pt x="592" y="40"/>
                      </a:cubicBezTo>
                      <a:cubicBezTo>
                        <a:pt x="594" y="33"/>
                        <a:pt x="593" y="25"/>
                        <a:pt x="589" y="19"/>
                      </a:cubicBezTo>
                      <a:cubicBezTo>
                        <a:pt x="581" y="5"/>
                        <a:pt x="563" y="0"/>
                        <a:pt x="548" y="8"/>
                      </a:cubicBezTo>
                      <a:cubicBezTo>
                        <a:pt x="534" y="17"/>
                        <a:pt x="529" y="35"/>
                        <a:pt x="537" y="49"/>
                      </a:cubicBezTo>
                      <a:cubicBezTo>
                        <a:pt x="540" y="56"/>
                        <a:pt x="546" y="60"/>
                        <a:pt x="553" y="62"/>
                      </a:cubicBezTo>
                      <a:cubicBezTo>
                        <a:pt x="553" y="62"/>
                        <a:pt x="553" y="62"/>
                        <a:pt x="553" y="62"/>
                      </a:cubicBezTo>
                      <a:cubicBezTo>
                        <a:pt x="559" y="63"/>
                        <a:pt x="564" y="69"/>
                        <a:pt x="565" y="76"/>
                      </a:cubicBezTo>
                      <a:cubicBezTo>
                        <a:pt x="565" y="78"/>
                        <a:pt x="565" y="79"/>
                        <a:pt x="565" y="80"/>
                      </a:cubicBezTo>
                      <a:cubicBezTo>
                        <a:pt x="477" y="131"/>
                        <a:pt x="477" y="131"/>
                        <a:pt x="477" y="131"/>
                      </a:cubicBezTo>
                      <a:cubicBezTo>
                        <a:pt x="524" y="212"/>
                        <a:pt x="551" y="306"/>
                        <a:pt x="551" y="406"/>
                      </a:cubicBezTo>
                      <a:cubicBezTo>
                        <a:pt x="551" y="507"/>
                        <a:pt x="524" y="601"/>
                        <a:pt x="477" y="681"/>
                      </a:cubicBezTo>
                      <a:cubicBezTo>
                        <a:pt x="382" y="846"/>
                        <a:pt x="204" y="957"/>
                        <a:pt x="0" y="957"/>
                      </a:cubicBezTo>
                      <a:cubicBezTo>
                        <a:pt x="0" y="1047"/>
                        <a:pt x="0" y="1047"/>
                        <a:pt x="0" y="1047"/>
                      </a:cubicBezTo>
                      <a:cubicBezTo>
                        <a:pt x="0" y="1058"/>
                        <a:pt x="0" y="1058"/>
                        <a:pt x="0" y="1058"/>
                      </a:cubicBezTo>
                      <a:cubicBezTo>
                        <a:pt x="2" y="1058"/>
                        <a:pt x="3" y="1059"/>
                        <a:pt x="4" y="1060"/>
                      </a:cubicBezTo>
                      <a:cubicBezTo>
                        <a:pt x="10" y="1063"/>
                        <a:pt x="18" y="1061"/>
                        <a:pt x="22" y="1056"/>
                      </a:cubicBezTo>
                      <a:cubicBezTo>
                        <a:pt x="22" y="1056"/>
                        <a:pt x="22" y="1056"/>
                        <a:pt x="22" y="1056"/>
                      </a:cubicBezTo>
                      <a:cubicBezTo>
                        <a:pt x="27" y="1052"/>
                        <a:pt x="34" y="1049"/>
                        <a:pt x="42" y="1049"/>
                      </a:cubicBezTo>
                      <a:cubicBezTo>
                        <a:pt x="58" y="1049"/>
                        <a:pt x="71" y="1063"/>
                        <a:pt x="71" y="1079"/>
                      </a:cubicBezTo>
                      <a:cubicBezTo>
                        <a:pt x="71" y="1096"/>
                        <a:pt x="58" y="1110"/>
                        <a:pt x="42" y="1110"/>
                      </a:cubicBezTo>
                      <a:cubicBezTo>
                        <a:pt x="34" y="1110"/>
                        <a:pt x="27" y="1107"/>
                        <a:pt x="22" y="1102"/>
                      </a:cubicBezTo>
                      <a:cubicBezTo>
                        <a:pt x="18" y="1097"/>
                        <a:pt x="10" y="1096"/>
                        <a:pt x="4" y="1099"/>
                      </a:cubicBezTo>
                      <a:cubicBezTo>
                        <a:pt x="3" y="1099"/>
                        <a:pt x="2" y="1100"/>
                        <a:pt x="0" y="1101"/>
                      </a:cubicBezTo>
                      <a:cubicBezTo>
                        <a:pt x="0" y="1108"/>
                        <a:pt x="0" y="1108"/>
                        <a:pt x="0" y="1108"/>
                      </a:cubicBezTo>
                      <a:cubicBezTo>
                        <a:pt x="0" y="1200"/>
                        <a:pt x="0" y="1200"/>
                        <a:pt x="0" y="1200"/>
                      </a:cubicBezTo>
                      <a:cubicBezTo>
                        <a:pt x="294" y="1200"/>
                        <a:pt x="551" y="1040"/>
                        <a:pt x="688" y="803"/>
                      </a:cubicBezTo>
                      <a:cubicBezTo>
                        <a:pt x="755" y="686"/>
                        <a:pt x="794" y="551"/>
                        <a:pt x="794" y="406"/>
                      </a:cubicBezTo>
                      <a:cubicBezTo>
                        <a:pt x="794" y="262"/>
                        <a:pt x="755" y="126"/>
                        <a:pt x="688" y="9"/>
                      </a:cubicBezTo>
                      <a:close/>
                    </a:path>
                  </a:pathLst>
                </a:custGeom>
                <a:solidFill>
                  <a:srgbClr val="A90404"/>
                </a:solidFill>
                <a:ln w="12700">
                  <a:solidFill>
                    <a:srgbClr val="FFFFFF"/>
                  </a:solidFill>
                  <a:round/>
                  <a:headEnd/>
                  <a:tailEnd/>
                </a:ln>
              </p:spPr>
              <p:txBody>
                <a:bodyPr/>
                <a:lstStyle/>
                <a:p>
                  <a:endParaRPr lang="tr-TR">
                    <a:solidFill>
                      <a:srgbClr val="000000"/>
                    </a:solidFill>
                  </a:endParaRPr>
                </a:p>
              </p:txBody>
            </p:sp>
            <p:sp>
              <p:nvSpPr>
                <p:cNvPr id="27672" name="Freeform 12"/>
                <p:cNvSpPr>
                  <a:spLocks/>
                </p:cNvSpPr>
                <p:nvPr/>
              </p:nvSpPr>
              <p:spPr bwMode="gray">
                <a:xfrm>
                  <a:off x="1710" y="1612"/>
                  <a:ext cx="1262" cy="1739"/>
                </a:xfrm>
                <a:custGeom>
                  <a:avLst/>
                  <a:gdLst>
                    <a:gd name="T0" fmla="*/ 835 w 864"/>
                    <a:gd name="T1" fmla="*/ 1040 h 1191"/>
                    <a:gd name="T2" fmla="*/ 815 w 864"/>
                    <a:gd name="T3" fmla="*/ 1047 h 1191"/>
                    <a:gd name="T4" fmla="*/ 815 w 864"/>
                    <a:gd name="T5" fmla="*/ 1047 h 1191"/>
                    <a:gd name="T6" fmla="*/ 797 w 864"/>
                    <a:gd name="T7" fmla="*/ 1051 h 1191"/>
                    <a:gd name="T8" fmla="*/ 793 w 864"/>
                    <a:gd name="T9" fmla="*/ 1049 h 1191"/>
                    <a:gd name="T10" fmla="*/ 793 w 864"/>
                    <a:gd name="T11" fmla="*/ 1038 h 1191"/>
                    <a:gd name="T12" fmla="*/ 793 w 864"/>
                    <a:gd name="T13" fmla="*/ 948 h 1191"/>
                    <a:gd name="T14" fmla="*/ 317 w 864"/>
                    <a:gd name="T15" fmla="*/ 672 h 1191"/>
                    <a:gd name="T16" fmla="*/ 243 w 864"/>
                    <a:gd name="T17" fmla="*/ 397 h 1191"/>
                    <a:gd name="T18" fmla="*/ 317 w 864"/>
                    <a:gd name="T19" fmla="*/ 122 h 1191"/>
                    <a:gd name="T20" fmla="*/ 231 w 864"/>
                    <a:gd name="T21" fmla="*/ 73 h 1191"/>
                    <a:gd name="T22" fmla="*/ 228 w 864"/>
                    <a:gd name="T23" fmla="*/ 75 h 1191"/>
                    <a:gd name="T24" fmla="*/ 221 w 864"/>
                    <a:gd name="T25" fmla="*/ 92 h 1191"/>
                    <a:gd name="T26" fmla="*/ 221 w 864"/>
                    <a:gd name="T27" fmla="*/ 92 h 1191"/>
                    <a:gd name="T28" fmla="*/ 218 w 864"/>
                    <a:gd name="T29" fmla="*/ 113 h 1191"/>
                    <a:gd name="T30" fmla="*/ 177 w 864"/>
                    <a:gd name="T31" fmla="*/ 123 h 1191"/>
                    <a:gd name="T32" fmla="*/ 166 w 864"/>
                    <a:gd name="T33" fmla="*/ 82 h 1191"/>
                    <a:gd name="T34" fmla="*/ 182 w 864"/>
                    <a:gd name="T35" fmla="*/ 69 h 1191"/>
                    <a:gd name="T36" fmla="*/ 194 w 864"/>
                    <a:gd name="T37" fmla="*/ 55 h 1191"/>
                    <a:gd name="T38" fmla="*/ 194 w 864"/>
                    <a:gd name="T39" fmla="*/ 51 h 1191"/>
                    <a:gd name="T40" fmla="*/ 106 w 864"/>
                    <a:gd name="T41" fmla="*/ 0 h 1191"/>
                    <a:gd name="T42" fmla="*/ 0 w 864"/>
                    <a:gd name="T43" fmla="*/ 397 h 1191"/>
                    <a:gd name="T44" fmla="*/ 106 w 864"/>
                    <a:gd name="T45" fmla="*/ 794 h 1191"/>
                    <a:gd name="T46" fmla="*/ 793 w 864"/>
                    <a:gd name="T47" fmla="*/ 1191 h 1191"/>
                    <a:gd name="T48" fmla="*/ 793 w 864"/>
                    <a:gd name="T49" fmla="*/ 1099 h 1191"/>
                    <a:gd name="T50" fmla="*/ 793 w 864"/>
                    <a:gd name="T51" fmla="*/ 1092 h 1191"/>
                    <a:gd name="T52" fmla="*/ 797 w 864"/>
                    <a:gd name="T53" fmla="*/ 1090 h 1191"/>
                    <a:gd name="T54" fmla="*/ 815 w 864"/>
                    <a:gd name="T55" fmla="*/ 1093 h 1191"/>
                    <a:gd name="T56" fmla="*/ 835 w 864"/>
                    <a:gd name="T57" fmla="*/ 1101 h 1191"/>
                    <a:gd name="T58" fmla="*/ 864 w 864"/>
                    <a:gd name="T59" fmla="*/ 1070 h 1191"/>
                    <a:gd name="T60" fmla="*/ 835 w 864"/>
                    <a:gd name="T61" fmla="*/ 1040 h 1191"/>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w 864"/>
                    <a:gd name="T94" fmla="*/ 0 h 1191"/>
                    <a:gd name="T95" fmla="*/ 864 w 864"/>
                    <a:gd name="T96" fmla="*/ 1191 h 1191"/>
                  </a:gdLst>
                  <a:ahLst/>
                  <a:cxnLst>
                    <a:cxn ang="T62">
                      <a:pos x="T0" y="T1"/>
                    </a:cxn>
                    <a:cxn ang="T63">
                      <a:pos x="T2" y="T3"/>
                    </a:cxn>
                    <a:cxn ang="T64">
                      <a:pos x="T4" y="T5"/>
                    </a:cxn>
                    <a:cxn ang="T65">
                      <a:pos x="T6" y="T7"/>
                    </a:cxn>
                    <a:cxn ang="T66">
                      <a:pos x="T8" y="T9"/>
                    </a:cxn>
                    <a:cxn ang="T67">
                      <a:pos x="T10" y="T11"/>
                    </a:cxn>
                    <a:cxn ang="T68">
                      <a:pos x="T12" y="T13"/>
                    </a:cxn>
                    <a:cxn ang="T69">
                      <a:pos x="T14" y="T15"/>
                    </a:cxn>
                    <a:cxn ang="T70">
                      <a:pos x="T16" y="T17"/>
                    </a:cxn>
                    <a:cxn ang="T71">
                      <a:pos x="T18" y="T19"/>
                    </a:cxn>
                    <a:cxn ang="T72">
                      <a:pos x="T20" y="T21"/>
                    </a:cxn>
                    <a:cxn ang="T73">
                      <a:pos x="T22" y="T23"/>
                    </a:cxn>
                    <a:cxn ang="T74">
                      <a:pos x="T24" y="T25"/>
                    </a:cxn>
                    <a:cxn ang="T75">
                      <a:pos x="T26" y="T27"/>
                    </a:cxn>
                    <a:cxn ang="T76">
                      <a:pos x="T28" y="T29"/>
                    </a:cxn>
                    <a:cxn ang="T77">
                      <a:pos x="T30" y="T31"/>
                    </a:cxn>
                    <a:cxn ang="T78">
                      <a:pos x="T32" y="T33"/>
                    </a:cxn>
                    <a:cxn ang="T79">
                      <a:pos x="T34" y="T35"/>
                    </a:cxn>
                    <a:cxn ang="T80">
                      <a:pos x="T36" y="T37"/>
                    </a:cxn>
                    <a:cxn ang="T81">
                      <a:pos x="T38" y="T39"/>
                    </a:cxn>
                    <a:cxn ang="T82">
                      <a:pos x="T40" y="T41"/>
                    </a:cxn>
                    <a:cxn ang="T83">
                      <a:pos x="T42" y="T43"/>
                    </a:cxn>
                    <a:cxn ang="T84">
                      <a:pos x="T44" y="T45"/>
                    </a:cxn>
                    <a:cxn ang="T85">
                      <a:pos x="T46" y="T47"/>
                    </a:cxn>
                    <a:cxn ang="T86">
                      <a:pos x="T48" y="T49"/>
                    </a:cxn>
                    <a:cxn ang="T87">
                      <a:pos x="T50" y="T51"/>
                    </a:cxn>
                    <a:cxn ang="T88">
                      <a:pos x="T52" y="T53"/>
                    </a:cxn>
                    <a:cxn ang="T89">
                      <a:pos x="T54" y="T55"/>
                    </a:cxn>
                    <a:cxn ang="T90">
                      <a:pos x="T56" y="T57"/>
                    </a:cxn>
                    <a:cxn ang="T91">
                      <a:pos x="T58" y="T59"/>
                    </a:cxn>
                    <a:cxn ang="T92">
                      <a:pos x="T60" y="T61"/>
                    </a:cxn>
                  </a:cxnLst>
                  <a:rect l="T93" t="T94" r="T95" b="T96"/>
                  <a:pathLst>
                    <a:path w="864" h="1191">
                      <a:moveTo>
                        <a:pt x="835" y="1040"/>
                      </a:moveTo>
                      <a:cubicBezTo>
                        <a:pt x="827" y="1040"/>
                        <a:pt x="820" y="1043"/>
                        <a:pt x="815" y="1047"/>
                      </a:cubicBezTo>
                      <a:cubicBezTo>
                        <a:pt x="815" y="1047"/>
                        <a:pt x="815" y="1047"/>
                        <a:pt x="815" y="1047"/>
                      </a:cubicBezTo>
                      <a:cubicBezTo>
                        <a:pt x="811" y="1052"/>
                        <a:pt x="803" y="1054"/>
                        <a:pt x="797" y="1051"/>
                      </a:cubicBezTo>
                      <a:cubicBezTo>
                        <a:pt x="796" y="1050"/>
                        <a:pt x="795" y="1049"/>
                        <a:pt x="793" y="1049"/>
                      </a:cubicBezTo>
                      <a:cubicBezTo>
                        <a:pt x="793" y="1038"/>
                        <a:pt x="793" y="1038"/>
                        <a:pt x="793" y="1038"/>
                      </a:cubicBezTo>
                      <a:cubicBezTo>
                        <a:pt x="793" y="948"/>
                        <a:pt x="793" y="948"/>
                        <a:pt x="793" y="948"/>
                      </a:cubicBezTo>
                      <a:cubicBezTo>
                        <a:pt x="590" y="948"/>
                        <a:pt x="412" y="837"/>
                        <a:pt x="317" y="672"/>
                      </a:cubicBezTo>
                      <a:cubicBezTo>
                        <a:pt x="270" y="592"/>
                        <a:pt x="243" y="498"/>
                        <a:pt x="243" y="397"/>
                      </a:cubicBezTo>
                      <a:cubicBezTo>
                        <a:pt x="243" y="297"/>
                        <a:pt x="270" y="203"/>
                        <a:pt x="317" y="122"/>
                      </a:cubicBezTo>
                      <a:cubicBezTo>
                        <a:pt x="231" y="73"/>
                        <a:pt x="231" y="73"/>
                        <a:pt x="231" y="73"/>
                      </a:cubicBezTo>
                      <a:cubicBezTo>
                        <a:pt x="230" y="73"/>
                        <a:pt x="229" y="74"/>
                        <a:pt x="228" y="75"/>
                      </a:cubicBezTo>
                      <a:cubicBezTo>
                        <a:pt x="222" y="79"/>
                        <a:pt x="219" y="86"/>
                        <a:pt x="221" y="92"/>
                      </a:cubicBezTo>
                      <a:cubicBezTo>
                        <a:pt x="221" y="92"/>
                        <a:pt x="221" y="92"/>
                        <a:pt x="221" y="92"/>
                      </a:cubicBezTo>
                      <a:cubicBezTo>
                        <a:pt x="223" y="99"/>
                        <a:pt x="222" y="106"/>
                        <a:pt x="218" y="113"/>
                      </a:cubicBezTo>
                      <a:cubicBezTo>
                        <a:pt x="210" y="127"/>
                        <a:pt x="192" y="131"/>
                        <a:pt x="177" y="123"/>
                      </a:cubicBezTo>
                      <a:cubicBezTo>
                        <a:pt x="163" y="115"/>
                        <a:pt x="158" y="96"/>
                        <a:pt x="166" y="82"/>
                      </a:cubicBezTo>
                      <a:cubicBezTo>
                        <a:pt x="169" y="76"/>
                        <a:pt x="175" y="71"/>
                        <a:pt x="182" y="69"/>
                      </a:cubicBezTo>
                      <a:cubicBezTo>
                        <a:pt x="188" y="68"/>
                        <a:pt x="193" y="62"/>
                        <a:pt x="194" y="55"/>
                      </a:cubicBezTo>
                      <a:cubicBezTo>
                        <a:pt x="194" y="54"/>
                        <a:pt x="194" y="52"/>
                        <a:pt x="194" y="51"/>
                      </a:cubicBezTo>
                      <a:cubicBezTo>
                        <a:pt x="106" y="0"/>
                        <a:pt x="106" y="0"/>
                        <a:pt x="106" y="0"/>
                      </a:cubicBezTo>
                      <a:cubicBezTo>
                        <a:pt x="38" y="117"/>
                        <a:pt x="0" y="253"/>
                        <a:pt x="0" y="397"/>
                      </a:cubicBezTo>
                      <a:cubicBezTo>
                        <a:pt x="0" y="542"/>
                        <a:pt x="38" y="677"/>
                        <a:pt x="106" y="794"/>
                      </a:cubicBezTo>
                      <a:cubicBezTo>
                        <a:pt x="243" y="1031"/>
                        <a:pt x="500" y="1191"/>
                        <a:pt x="793" y="1191"/>
                      </a:cubicBezTo>
                      <a:cubicBezTo>
                        <a:pt x="793" y="1099"/>
                        <a:pt x="793" y="1099"/>
                        <a:pt x="793" y="1099"/>
                      </a:cubicBezTo>
                      <a:cubicBezTo>
                        <a:pt x="793" y="1092"/>
                        <a:pt x="793" y="1092"/>
                        <a:pt x="793" y="1092"/>
                      </a:cubicBezTo>
                      <a:cubicBezTo>
                        <a:pt x="795" y="1091"/>
                        <a:pt x="796" y="1090"/>
                        <a:pt x="797" y="1090"/>
                      </a:cubicBezTo>
                      <a:cubicBezTo>
                        <a:pt x="803" y="1087"/>
                        <a:pt x="811" y="1088"/>
                        <a:pt x="815" y="1093"/>
                      </a:cubicBezTo>
                      <a:cubicBezTo>
                        <a:pt x="820" y="1098"/>
                        <a:pt x="827" y="1101"/>
                        <a:pt x="835" y="1101"/>
                      </a:cubicBezTo>
                      <a:cubicBezTo>
                        <a:pt x="851" y="1101"/>
                        <a:pt x="864" y="1087"/>
                        <a:pt x="864" y="1070"/>
                      </a:cubicBezTo>
                      <a:cubicBezTo>
                        <a:pt x="864" y="1054"/>
                        <a:pt x="851" y="1040"/>
                        <a:pt x="835" y="1040"/>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sp>
              <p:nvSpPr>
                <p:cNvPr id="27673" name="Freeform 13"/>
                <p:cNvSpPr>
                  <a:spLocks/>
                </p:cNvSpPr>
                <p:nvPr/>
              </p:nvSpPr>
              <p:spPr bwMode="gray">
                <a:xfrm>
                  <a:off x="1862" y="1035"/>
                  <a:ext cx="2010" cy="768"/>
                </a:xfrm>
                <a:custGeom>
                  <a:avLst/>
                  <a:gdLst>
                    <a:gd name="T0" fmla="*/ 1164 w 1375"/>
                    <a:gd name="T1" fmla="*/ 518 h 527"/>
                    <a:gd name="T2" fmla="*/ 1252 w 1375"/>
                    <a:gd name="T3" fmla="*/ 467 h 527"/>
                    <a:gd name="T4" fmla="*/ 1252 w 1375"/>
                    <a:gd name="T5" fmla="*/ 463 h 527"/>
                    <a:gd name="T6" fmla="*/ 1240 w 1375"/>
                    <a:gd name="T7" fmla="*/ 449 h 527"/>
                    <a:gd name="T8" fmla="*/ 1240 w 1375"/>
                    <a:gd name="T9" fmla="*/ 449 h 527"/>
                    <a:gd name="T10" fmla="*/ 1224 w 1375"/>
                    <a:gd name="T11" fmla="*/ 436 h 527"/>
                    <a:gd name="T12" fmla="*/ 1235 w 1375"/>
                    <a:gd name="T13" fmla="*/ 395 h 527"/>
                    <a:gd name="T14" fmla="*/ 1276 w 1375"/>
                    <a:gd name="T15" fmla="*/ 406 h 527"/>
                    <a:gd name="T16" fmla="*/ 1279 w 1375"/>
                    <a:gd name="T17" fmla="*/ 427 h 527"/>
                    <a:gd name="T18" fmla="*/ 1285 w 1375"/>
                    <a:gd name="T19" fmla="*/ 444 h 527"/>
                    <a:gd name="T20" fmla="*/ 1289 w 1375"/>
                    <a:gd name="T21" fmla="*/ 446 h 527"/>
                    <a:gd name="T22" fmla="*/ 1375 w 1375"/>
                    <a:gd name="T23" fmla="*/ 396 h 527"/>
                    <a:gd name="T24" fmla="*/ 687 w 1375"/>
                    <a:gd name="T25" fmla="*/ 0 h 527"/>
                    <a:gd name="T26" fmla="*/ 0 w 1375"/>
                    <a:gd name="T27" fmla="*/ 396 h 527"/>
                    <a:gd name="T28" fmla="*/ 88 w 1375"/>
                    <a:gd name="T29" fmla="*/ 447 h 527"/>
                    <a:gd name="T30" fmla="*/ 88 w 1375"/>
                    <a:gd name="T31" fmla="*/ 451 h 527"/>
                    <a:gd name="T32" fmla="*/ 76 w 1375"/>
                    <a:gd name="T33" fmla="*/ 465 h 527"/>
                    <a:gd name="T34" fmla="*/ 60 w 1375"/>
                    <a:gd name="T35" fmla="*/ 478 h 527"/>
                    <a:gd name="T36" fmla="*/ 71 w 1375"/>
                    <a:gd name="T37" fmla="*/ 519 h 527"/>
                    <a:gd name="T38" fmla="*/ 112 w 1375"/>
                    <a:gd name="T39" fmla="*/ 509 h 527"/>
                    <a:gd name="T40" fmla="*/ 115 w 1375"/>
                    <a:gd name="T41" fmla="*/ 488 h 527"/>
                    <a:gd name="T42" fmla="*/ 115 w 1375"/>
                    <a:gd name="T43" fmla="*/ 488 h 527"/>
                    <a:gd name="T44" fmla="*/ 122 w 1375"/>
                    <a:gd name="T45" fmla="*/ 471 h 527"/>
                    <a:gd name="T46" fmla="*/ 125 w 1375"/>
                    <a:gd name="T47" fmla="*/ 469 h 527"/>
                    <a:gd name="T48" fmla="*/ 211 w 1375"/>
                    <a:gd name="T49" fmla="*/ 518 h 527"/>
                    <a:gd name="T50" fmla="*/ 687 w 1375"/>
                    <a:gd name="T51" fmla="*/ 243 h 527"/>
                    <a:gd name="T52" fmla="*/ 1164 w 1375"/>
                    <a:gd name="T53" fmla="*/ 518 h 527"/>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1375"/>
                    <a:gd name="T82" fmla="*/ 0 h 527"/>
                    <a:gd name="T83" fmla="*/ 1375 w 1375"/>
                    <a:gd name="T84" fmla="*/ 527 h 527"/>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1375" h="527">
                      <a:moveTo>
                        <a:pt x="1164" y="518"/>
                      </a:moveTo>
                      <a:cubicBezTo>
                        <a:pt x="1252" y="467"/>
                        <a:pt x="1252" y="467"/>
                        <a:pt x="1252" y="467"/>
                      </a:cubicBezTo>
                      <a:cubicBezTo>
                        <a:pt x="1252" y="466"/>
                        <a:pt x="1252" y="465"/>
                        <a:pt x="1252" y="463"/>
                      </a:cubicBezTo>
                      <a:cubicBezTo>
                        <a:pt x="1251" y="456"/>
                        <a:pt x="1246" y="450"/>
                        <a:pt x="1240" y="449"/>
                      </a:cubicBezTo>
                      <a:cubicBezTo>
                        <a:pt x="1240" y="449"/>
                        <a:pt x="1240" y="449"/>
                        <a:pt x="1240" y="449"/>
                      </a:cubicBezTo>
                      <a:cubicBezTo>
                        <a:pt x="1233" y="447"/>
                        <a:pt x="1227" y="443"/>
                        <a:pt x="1224" y="436"/>
                      </a:cubicBezTo>
                      <a:cubicBezTo>
                        <a:pt x="1216" y="422"/>
                        <a:pt x="1221" y="404"/>
                        <a:pt x="1235" y="395"/>
                      </a:cubicBezTo>
                      <a:cubicBezTo>
                        <a:pt x="1250" y="387"/>
                        <a:pt x="1268" y="392"/>
                        <a:pt x="1276" y="406"/>
                      </a:cubicBezTo>
                      <a:cubicBezTo>
                        <a:pt x="1280" y="412"/>
                        <a:pt x="1281" y="420"/>
                        <a:pt x="1279" y="427"/>
                      </a:cubicBezTo>
                      <a:cubicBezTo>
                        <a:pt x="1277" y="432"/>
                        <a:pt x="1280" y="440"/>
                        <a:pt x="1285" y="444"/>
                      </a:cubicBezTo>
                      <a:cubicBezTo>
                        <a:pt x="1287" y="445"/>
                        <a:pt x="1288" y="445"/>
                        <a:pt x="1289" y="446"/>
                      </a:cubicBezTo>
                      <a:cubicBezTo>
                        <a:pt x="1375" y="396"/>
                        <a:pt x="1375" y="396"/>
                        <a:pt x="1375" y="396"/>
                      </a:cubicBezTo>
                      <a:cubicBezTo>
                        <a:pt x="1238" y="159"/>
                        <a:pt x="981" y="0"/>
                        <a:pt x="687" y="0"/>
                      </a:cubicBezTo>
                      <a:cubicBezTo>
                        <a:pt x="394" y="0"/>
                        <a:pt x="137" y="159"/>
                        <a:pt x="0" y="396"/>
                      </a:cubicBezTo>
                      <a:cubicBezTo>
                        <a:pt x="88" y="447"/>
                        <a:pt x="88" y="447"/>
                        <a:pt x="88" y="447"/>
                      </a:cubicBezTo>
                      <a:cubicBezTo>
                        <a:pt x="88" y="448"/>
                        <a:pt x="88" y="450"/>
                        <a:pt x="88" y="451"/>
                      </a:cubicBezTo>
                      <a:cubicBezTo>
                        <a:pt x="87" y="458"/>
                        <a:pt x="82" y="464"/>
                        <a:pt x="76" y="465"/>
                      </a:cubicBezTo>
                      <a:cubicBezTo>
                        <a:pt x="69" y="467"/>
                        <a:pt x="63" y="472"/>
                        <a:pt x="60" y="478"/>
                      </a:cubicBezTo>
                      <a:cubicBezTo>
                        <a:pt x="52" y="492"/>
                        <a:pt x="57" y="511"/>
                        <a:pt x="71" y="519"/>
                      </a:cubicBezTo>
                      <a:cubicBezTo>
                        <a:pt x="86" y="527"/>
                        <a:pt x="104" y="523"/>
                        <a:pt x="112" y="509"/>
                      </a:cubicBezTo>
                      <a:cubicBezTo>
                        <a:pt x="116" y="502"/>
                        <a:pt x="117" y="495"/>
                        <a:pt x="115" y="488"/>
                      </a:cubicBezTo>
                      <a:cubicBezTo>
                        <a:pt x="115" y="488"/>
                        <a:pt x="115" y="488"/>
                        <a:pt x="115" y="488"/>
                      </a:cubicBezTo>
                      <a:cubicBezTo>
                        <a:pt x="113" y="482"/>
                        <a:pt x="116" y="475"/>
                        <a:pt x="122" y="471"/>
                      </a:cubicBezTo>
                      <a:cubicBezTo>
                        <a:pt x="123" y="470"/>
                        <a:pt x="124" y="469"/>
                        <a:pt x="125" y="469"/>
                      </a:cubicBezTo>
                      <a:cubicBezTo>
                        <a:pt x="211" y="518"/>
                        <a:pt x="211" y="518"/>
                        <a:pt x="211" y="518"/>
                      </a:cubicBezTo>
                      <a:cubicBezTo>
                        <a:pt x="306" y="354"/>
                        <a:pt x="484" y="243"/>
                        <a:pt x="687" y="243"/>
                      </a:cubicBezTo>
                      <a:cubicBezTo>
                        <a:pt x="891" y="243"/>
                        <a:pt x="1069" y="354"/>
                        <a:pt x="1164" y="518"/>
                      </a:cubicBezTo>
                      <a:close/>
                    </a:path>
                  </a:pathLst>
                </a:custGeom>
                <a:solidFill>
                  <a:srgbClr val="9F9F9F"/>
                </a:solidFill>
                <a:ln w="12700">
                  <a:solidFill>
                    <a:srgbClr val="FFFFFF"/>
                  </a:solidFill>
                  <a:round/>
                  <a:headEnd/>
                  <a:tailEnd/>
                </a:ln>
              </p:spPr>
              <p:txBody>
                <a:bodyPr/>
                <a:lstStyle/>
                <a:p>
                  <a:endParaRPr lang="tr-TR">
                    <a:solidFill>
                      <a:srgbClr val="000000"/>
                    </a:solidFill>
                  </a:endParaRPr>
                </a:p>
              </p:txBody>
            </p:sp>
          </p:grpSp>
          <p:grpSp>
            <p:nvGrpSpPr>
              <p:cNvPr id="27667" name="Group 14"/>
              <p:cNvGrpSpPr>
                <a:grpSpLocks/>
              </p:cNvGrpSpPr>
              <p:nvPr/>
            </p:nvGrpSpPr>
            <p:grpSpPr bwMode="auto">
              <a:xfrm rot="7200000">
                <a:off x="2059" y="1386"/>
                <a:ext cx="1616" cy="1614"/>
                <a:chOff x="2060" y="1387"/>
                <a:chExt cx="1616" cy="1614"/>
              </a:xfrm>
            </p:grpSpPr>
            <p:sp>
              <p:nvSpPr>
                <p:cNvPr id="27668" name="Freeform 15"/>
                <p:cNvSpPr>
                  <a:spLocks/>
                </p:cNvSpPr>
                <p:nvPr/>
              </p:nvSpPr>
              <p:spPr bwMode="gray">
                <a:xfrm>
                  <a:off x="2060" y="1387"/>
                  <a:ext cx="808" cy="1225"/>
                </a:xfrm>
                <a:custGeom>
                  <a:avLst/>
                  <a:gdLst>
                    <a:gd name="T0" fmla="*/ 550 w 550"/>
                    <a:gd name="T1" fmla="*/ 132 h 836"/>
                    <a:gd name="T2" fmla="*/ 547 w 550"/>
                    <a:gd name="T3" fmla="*/ 130 h 836"/>
                    <a:gd name="T4" fmla="*/ 529 w 550"/>
                    <a:gd name="T5" fmla="*/ 133 h 836"/>
                    <a:gd name="T6" fmla="*/ 529 w 550"/>
                    <a:gd name="T7" fmla="*/ 133 h 836"/>
                    <a:gd name="T8" fmla="*/ 509 w 550"/>
                    <a:gd name="T9" fmla="*/ 141 h 836"/>
                    <a:gd name="T10" fmla="*/ 480 w 550"/>
                    <a:gd name="T11" fmla="*/ 111 h 836"/>
                    <a:gd name="T12" fmla="*/ 509 w 550"/>
                    <a:gd name="T13" fmla="*/ 80 h 836"/>
                    <a:gd name="T14" fmla="*/ 529 w 550"/>
                    <a:gd name="T15" fmla="*/ 88 h 836"/>
                    <a:gd name="T16" fmla="*/ 547 w 550"/>
                    <a:gd name="T17" fmla="*/ 91 h 836"/>
                    <a:gd name="T18" fmla="*/ 550 w 550"/>
                    <a:gd name="T19" fmla="*/ 89 h 836"/>
                    <a:gd name="T20" fmla="*/ 550 w 550"/>
                    <a:gd name="T21" fmla="*/ 82 h 836"/>
                    <a:gd name="T22" fmla="*/ 550 w 550"/>
                    <a:gd name="T23" fmla="*/ 0 h 836"/>
                    <a:gd name="T24" fmla="*/ 0 w 550"/>
                    <a:gd name="T25" fmla="*/ 550 h 836"/>
                    <a:gd name="T26" fmla="*/ 74 w 550"/>
                    <a:gd name="T27" fmla="*/ 825 h 836"/>
                    <a:gd name="T28" fmla="*/ 153 w 550"/>
                    <a:gd name="T29" fmla="*/ 780 h 836"/>
                    <a:gd name="T30" fmla="*/ 158 w 550"/>
                    <a:gd name="T31" fmla="*/ 796 h 836"/>
                    <a:gd name="T32" fmla="*/ 161 w 550"/>
                    <a:gd name="T33" fmla="*/ 817 h 836"/>
                    <a:gd name="T34" fmla="*/ 202 w 550"/>
                    <a:gd name="T35" fmla="*/ 827 h 836"/>
                    <a:gd name="T36" fmla="*/ 214 w 550"/>
                    <a:gd name="T37" fmla="*/ 786 h 836"/>
                    <a:gd name="T38" fmla="*/ 198 w 550"/>
                    <a:gd name="T39" fmla="*/ 773 h 836"/>
                    <a:gd name="T40" fmla="*/ 198 w 550"/>
                    <a:gd name="T41" fmla="*/ 773 h 836"/>
                    <a:gd name="T42" fmla="*/ 186 w 550"/>
                    <a:gd name="T43" fmla="*/ 761 h 836"/>
                    <a:gd name="T44" fmla="*/ 266 w 550"/>
                    <a:gd name="T45" fmla="*/ 714 h 836"/>
                    <a:gd name="T46" fmla="*/ 222 w 550"/>
                    <a:gd name="T47" fmla="*/ 550 h 836"/>
                    <a:gd name="T48" fmla="*/ 550 w 550"/>
                    <a:gd name="T49" fmla="*/ 222 h 836"/>
                    <a:gd name="T50" fmla="*/ 550 w 550"/>
                    <a:gd name="T51" fmla="*/ 143 h 836"/>
                    <a:gd name="T52" fmla="*/ 550 w 550"/>
                    <a:gd name="T53" fmla="*/ 132 h 8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w 550"/>
                    <a:gd name="T82" fmla="*/ 0 h 836"/>
                    <a:gd name="T83" fmla="*/ 550 w 550"/>
                    <a:gd name="T84" fmla="*/ 836 h 836"/>
                  </a:gdLst>
                  <a:ahLst/>
                  <a:cxnLst>
                    <a:cxn ang="T54">
                      <a:pos x="T0" y="T1"/>
                    </a:cxn>
                    <a:cxn ang="T55">
                      <a:pos x="T2" y="T3"/>
                    </a:cxn>
                    <a:cxn ang="T56">
                      <a:pos x="T4" y="T5"/>
                    </a:cxn>
                    <a:cxn ang="T57">
                      <a:pos x="T6" y="T7"/>
                    </a:cxn>
                    <a:cxn ang="T58">
                      <a:pos x="T8" y="T9"/>
                    </a:cxn>
                    <a:cxn ang="T59">
                      <a:pos x="T10" y="T11"/>
                    </a:cxn>
                    <a:cxn ang="T60">
                      <a:pos x="T12" y="T13"/>
                    </a:cxn>
                    <a:cxn ang="T61">
                      <a:pos x="T14" y="T15"/>
                    </a:cxn>
                    <a:cxn ang="T62">
                      <a:pos x="T16" y="T17"/>
                    </a:cxn>
                    <a:cxn ang="T63">
                      <a:pos x="T18" y="T19"/>
                    </a:cxn>
                    <a:cxn ang="T64">
                      <a:pos x="T20" y="T21"/>
                    </a:cxn>
                    <a:cxn ang="T65">
                      <a:pos x="T22" y="T23"/>
                    </a:cxn>
                    <a:cxn ang="T66">
                      <a:pos x="T24" y="T25"/>
                    </a:cxn>
                    <a:cxn ang="T67">
                      <a:pos x="T26" y="T27"/>
                    </a:cxn>
                    <a:cxn ang="T68">
                      <a:pos x="T28" y="T29"/>
                    </a:cxn>
                    <a:cxn ang="T69">
                      <a:pos x="T30" y="T31"/>
                    </a:cxn>
                    <a:cxn ang="T70">
                      <a:pos x="T32" y="T33"/>
                    </a:cxn>
                    <a:cxn ang="T71">
                      <a:pos x="T34" y="T35"/>
                    </a:cxn>
                    <a:cxn ang="T72">
                      <a:pos x="T36" y="T37"/>
                    </a:cxn>
                    <a:cxn ang="T73">
                      <a:pos x="T38" y="T39"/>
                    </a:cxn>
                    <a:cxn ang="T74">
                      <a:pos x="T40" y="T41"/>
                    </a:cxn>
                    <a:cxn ang="T75">
                      <a:pos x="T42" y="T43"/>
                    </a:cxn>
                    <a:cxn ang="T76">
                      <a:pos x="T44" y="T45"/>
                    </a:cxn>
                    <a:cxn ang="T77">
                      <a:pos x="T46" y="T47"/>
                    </a:cxn>
                    <a:cxn ang="T78">
                      <a:pos x="T48" y="T49"/>
                    </a:cxn>
                    <a:cxn ang="T79">
                      <a:pos x="T50" y="T51"/>
                    </a:cxn>
                    <a:cxn ang="T80">
                      <a:pos x="T52" y="T53"/>
                    </a:cxn>
                  </a:cxnLst>
                  <a:rect l="T81" t="T82" r="T83" b="T84"/>
                  <a:pathLst>
                    <a:path w="550" h="836">
                      <a:moveTo>
                        <a:pt x="550" y="132"/>
                      </a:moveTo>
                      <a:cubicBezTo>
                        <a:pt x="549" y="131"/>
                        <a:pt x="548" y="131"/>
                        <a:pt x="547" y="130"/>
                      </a:cubicBezTo>
                      <a:cubicBezTo>
                        <a:pt x="540" y="127"/>
                        <a:pt x="533" y="129"/>
                        <a:pt x="529" y="133"/>
                      </a:cubicBezTo>
                      <a:cubicBezTo>
                        <a:pt x="529" y="133"/>
                        <a:pt x="529" y="133"/>
                        <a:pt x="529" y="133"/>
                      </a:cubicBezTo>
                      <a:cubicBezTo>
                        <a:pt x="523" y="138"/>
                        <a:pt x="517" y="141"/>
                        <a:pt x="509" y="141"/>
                      </a:cubicBezTo>
                      <a:cubicBezTo>
                        <a:pt x="493" y="141"/>
                        <a:pt x="480" y="127"/>
                        <a:pt x="480" y="111"/>
                      </a:cubicBezTo>
                      <a:cubicBezTo>
                        <a:pt x="480" y="94"/>
                        <a:pt x="493" y="80"/>
                        <a:pt x="509" y="80"/>
                      </a:cubicBezTo>
                      <a:cubicBezTo>
                        <a:pt x="517" y="80"/>
                        <a:pt x="524" y="83"/>
                        <a:pt x="529" y="88"/>
                      </a:cubicBezTo>
                      <a:cubicBezTo>
                        <a:pt x="533" y="93"/>
                        <a:pt x="540" y="94"/>
                        <a:pt x="547" y="91"/>
                      </a:cubicBezTo>
                      <a:cubicBezTo>
                        <a:pt x="548" y="91"/>
                        <a:pt x="549" y="90"/>
                        <a:pt x="550" y="89"/>
                      </a:cubicBezTo>
                      <a:cubicBezTo>
                        <a:pt x="550" y="82"/>
                        <a:pt x="550" y="82"/>
                        <a:pt x="550" y="82"/>
                      </a:cubicBezTo>
                      <a:cubicBezTo>
                        <a:pt x="550" y="0"/>
                        <a:pt x="550" y="0"/>
                        <a:pt x="550" y="0"/>
                      </a:cubicBezTo>
                      <a:cubicBezTo>
                        <a:pt x="246" y="0"/>
                        <a:pt x="0" y="246"/>
                        <a:pt x="0" y="550"/>
                      </a:cubicBezTo>
                      <a:cubicBezTo>
                        <a:pt x="0" y="651"/>
                        <a:pt x="27" y="745"/>
                        <a:pt x="74" y="825"/>
                      </a:cubicBezTo>
                      <a:cubicBezTo>
                        <a:pt x="153" y="780"/>
                        <a:pt x="153" y="780"/>
                        <a:pt x="153" y="780"/>
                      </a:cubicBezTo>
                      <a:cubicBezTo>
                        <a:pt x="158" y="784"/>
                        <a:pt x="160" y="791"/>
                        <a:pt x="158" y="796"/>
                      </a:cubicBezTo>
                      <a:cubicBezTo>
                        <a:pt x="157" y="803"/>
                        <a:pt x="158" y="810"/>
                        <a:pt x="161" y="817"/>
                      </a:cubicBezTo>
                      <a:cubicBezTo>
                        <a:pt x="170" y="831"/>
                        <a:pt x="188" y="836"/>
                        <a:pt x="202" y="827"/>
                      </a:cubicBezTo>
                      <a:cubicBezTo>
                        <a:pt x="217" y="819"/>
                        <a:pt x="222" y="801"/>
                        <a:pt x="214" y="786"/>
                      </a:cubicBezTo>
                      <a:cubicBezTo>
                        <a:pt x="210" y="780"/>
                        <a:pt x="204" y="776"/>
                        <a:pt x="198" y="773"/>
                      </a:cubicBezTo>
                      <a:cubicBezTo>
                        <a:pt x="198" y="773"/>
                        <a:pt x="198" y="773"/>
                        <a:pt x="198" y="773"/>
                      </a:cubicBezTo>
                      <a:cubicBezTo>
                        <a:pt x="192" y="772"/>
                        <a:pt x="187" y="767"/>
                        <a:pt x="186" y="761"/>
                      </a:cubicBezTo>
                      <a:cubicBezTo>
                        <a:pt x="266" y="714"/>
                        <a:pt x="266" y="714"/>
                        <a:pt x="266" y="714"/>
                      </a:cubicBezTo>
                      <a:cubicBezTo>
                        <a:pt x="238" y="666"/>
                        <a:pt x="222" y="610"/>
                        <a:pt x="222" y="550"/>
                      </a:cubicBezTo>
                      <a:cubicBezTo>
                        <a:pt x="222" y="369"/>
                        <a:pt x="369" y="222"/>
                        <a:pt x="550" y="222"/>
                      </a:cubicBezTo>
                      <a:cubicBezTo>
                        <a:pt x="550" y="143"/>
                        <a:pt x="550" y="143"/>
                        <a:pt x="550" y="143"/>
                      </a:cubicBezTo>
                      <a:lnTo>
                        <a:pt x="550" y="132"/>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69" name="Freeform 16"/>
                <p:cNvSpPr>
                  <a:spLocks/>
                </p:cNvSpPr>
                <p:nvPr/>
              </p:nvSpPr>
              <p:spPr bwMode="gray">
                <a:xfrm>
                  <a:off x="2764" y="1387"/>
                  <a:ext cx="912" cy="1210"/>
                </a:xfrm>
                <a:custGeom>
                  <a:avLst/>
                  <a:gdLst>
                    <a:gd name="T0" fmla="*/ 70 w 621"/>
                    <a:gd name="T1" fmla="*/ 0 h 826"/>
                    <a:gd name="T2" fmla="*/ 70 w 621"/>
                    <a:gd name="T3" fmla="*/ 82 h 826"/>
                    <a:gd name="T4" fmla="*/ 70 w 621"/>
                    <a:gd name="T5" fmla="*/ 89 h 826"/>
                    <a:gd name="T6" fmla="*/ 67 w 621"/>
                    <a:gd name="T7" fmla="*/ 91 h 826"/>
                    <a:gd name="T8" fmla="*/ 49 w 621"/>
                    <a:gd name="T9" fmla="*/ 88 h 826"/>
                    <a:gd name="T10" fmla="*/ 29 w 621"/>
                    <a:gd name="T11" fmla="*/ 80 h 826"/>
                    <a:gd name="T12" fmla="*/ 0 w 621"/>
                    <a:gd name="T13" fmla="*/ 111 h 826"/>
                    <a:gd name="T14" fmla="*/ 29 w 621"/>
                    <a:gd name="T15" fmla="*/ 141 h 826"/>
                    <a:gd name="T16" fmla="*/ 49 w 621"/>
                    <a:gd name="T17" fmla="*/ 133 h 826"/>
                    <a:gd name="T18" fmla="*/ 49 w 621"/>
                    <a:gd name="T19" fmla="*/ 133 h 826"/>
                    <a:gd name="T20" fmla="*/ 67 w 621"/>
                    <a:gd name="T21" fmla="*/ 130 h 826"/>
                    <a:gd name="T22" fmla="*/ 70 w 621"/>
                    <a:gd name="T23" fmla="*/ 132 h 826"/>
                    <a:gd name="T24" fmla="*/ 70 w 621"/>
                    <a:gd name="T25" fmla="*/ 143 h 826"/>
                    <a:gd name="T26" fmla="*/ 70 w 621"/>
                    <a:gd name="T27" fmla="*/ 222 h 826"/>
                    <a:gd name="T28" fmla="*/ 70 w 621"/>
                    <a:gd name="T29" fmla="*/ 222 h 826"/>
                    <a:gd name="T30" fmla="*/ 398 w 621"/>
                    <a:gd name="T31" fmla="*/ 550 h 826"/>
                    <a:gd name="T32" fmla="*/ 354 w 621"/>
                    <a:gd name="T33" fmla="*/ 714 h 826"/>
                    <a:gd name="T34" fmla="*/ 433 w 621"/>
                    <a:gd name="T35" fmla="*/ 759 h 826"/>
                    <a:gd name="T36" fmla="*/ 436 w 621"/>
                    <a:gd name="T37" fmla="*/ 758 h 826"/>
                    <a:gd name="T38" fmla="*/ 443 w 621"/>
                    <a:gd name="T39" fmla="*/ 740 h 826"/>
                    <a:gd name="T40" fmla="*/ 443 w 621"/>
                    <a:gd name="T41" fmla="*/ 740 h 826"/>
                    <a:gd name="T42" fmla="*/ 446 w 621"/>
                    <a:gd name="T43" fmla="*/ 720 h 826"/>
                    <a:gd name="T44" fmla="*/ 487 w 621"/>
                    <a:gd name="T45" fmla="*/ 709 h 826"/>
                    <a:gd name="T46" fmla="*/ 498 w 621"/>
                    <a:gd name="T47" fmla="*/ 750 h 826"/>
                    <a:gd name="T48" fmla="*/ 482 w 621"/>
                    <a:gd name="T49" fmla="*/ 763 h 826"/>
                    <a:gd name="T50" fmla="*/ 470 w 621"/>
                    <a:gd name="T51" fmla="*/ 777 h 826"/>
                    <a:gd name="T52" fmla="*/ 470 w 621"/>
                    <a:gd name="T53" fmla="*/ 781 h 826"/>
                    <a:gd name="T54" fmla="*/ 547 w 621"/>
                    <a:gd name="T55" fmla="*/ 826 h 826"/>
                    <a:gd name="T56" fmla="*/ 621 w 621"/>
                    <a:gd name="T57" fmla="*/ 550 h 826"/>
                    <a:gd name="T58" fmla="*/ 70 w 621"/>
                    <a:gd name="T59" fmla="*/ 0 h 82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w 621"/>
                    <a:gd name="T91" fmla="*/ 0 h 826"/>
                    <a:gd name="T92" fmla="*/ 621 w 621"/>
                    <a:gd name="T93" fmla="*/ 826 h 826"/>
                  </a:gdLst>
                  <a:ahLst/>
                  <a:cxnLst>
                    <a:cxn ang="T60">
                      <a:pos x="T0" y="T1"/>
                    </a:cxn>
                    <a:cxn ang="T61">
                      <a:pos x="T2" y="T3"/>
                    </a:cxn>
                    <a:cxn ang="T62">
                      <a:pos x="T4" y="T5"/>
                    </a:cxn>
                    <a:cxn ang="T63">
                      <a:pos x="T6" y="T7"/>
                    </a:cxn>
                    <a:cxn ang="T64">
                      <a:pos x="T8" y="T9"/>
                    </a:cxn>
                    <a:cxn ang="T65">
                      <a:pos x="T10" y="T11"/>
                    </a:cxn>
                    <a:cxn ang="T66">
                      <a:pos x="T12" y="T13"/>
                    </a:cxn>
                    <a:cxn ang="T67">
                      <a:pos x="T14" y="T15"/>
                    </a:cxn>
                    <a:cxn ang="T68">
                      <a:pos x="T16" y="T17"/>
                    </a:cxn>
                    <a:cxn ang="T69">
                      <a:pos x="T18" y="T19"/>
                    </a:cxn>
                    <a:cxn ang="T70">
                      <a:pos x="T20" y="T21"/>
                    </a:cxn>
                    <a:cxn ang="T71">
                      <a:pos x="T22" y="T23"/>
                    </a:cxn>
                    <a:cxn ang="T72">
                      <a:pos x="T24" y="T25"/>
                    </a:cxn>
                    <a:cxn ang="T73">
                      <a:pos x="T26" y="T27"/>
                    </a:cxn>
                    <a:cxn ang="T74">
                      <a:pos x="T28" y="T29"/>
                    </a:cxn>
                    <a:cxn ang="T75">
                      <a:pos x="T30" y="T31"/>
                    </a:cxn>
                    <a:cxn ang="T76">
                      <a:pos x="T32" y="T33"/>
                    </a:cxn>
                    <a:cxn ang="T77">
                      <a:pos x="T34" y="T35"/>
                    </a:cxn>
                    <a:cxn ang="T78">
                      <a:pos x="T36" y="T37"/>
                    </a:cxn>
                    <a:cxn ang="T79">
                      <a:pos x="T38" y="T39"/>
                    </a:cxn>
                    <a:cxn ang="T80">
                      <a:pos x="T40" y="T41"/>
                    </a:cxn>
                    <a:cxn ang="T81">
                      <a:pos x="T42" y="T43"/>
                    </a:cxn>
                    <a:cxn ang="T82">
                      <a:pos x="T44" y="T45"/>
                    </a:cxn>
                    <a:cxn ang="T83">
                      <a:pos x="T46" y="T47"/>
                    </a:cxn>
                    <a:cxn ang="T84">
                      <a:pos x="T48" y="T49"/>
                    </a:cxn>
                    <a:cxn ang="T85">
                      <a:pos x="T50" y="T51"/>
                    </a:cxn>
                    <a:cxn ang="T86">
                      <a:pos x="T52" y="T53"/>
                    </a:cxn>
                    <a:cxn ang="T87">
                      <a:pos x="T54" y="T55"/>
                    </a:cxn>
                    <a:cxn ang="T88">
                      <a:pos x="T56" y="T57"/>
                    </a:cxn>
                    <a:cxn ang="T89">
                      <a:pos x="T58" y="T59"/>
                    </a:cxn>
                  </a:cxnLst>
                  <a:rect l="T90" t="T91" r="T92" b="T93"/>
                  <a:pathLst>
                    <a:path w="621" h="826">
                      <a:moveTo>
                        <a:pt x="70" y="0"/>
                      </a:moveTo>
                      <a:cubicBezTo>
                        <a:pt x="70" y="82"/>
                        <a:pt x="70" y="82"/>
                        <a:pt x="70" y="82"/>
                      </a:cubicBezTo>
                      <a:cubicBezTo>
                        <a:pt x="70" y="89"/>
                        <a:pt x="70" y="89"/>
                        <a:pt x="70" y="89"/>
                      </a:cubicBezTo>
                      <a:cubicBezTo>
                        <a:pt x="69" y="90"/>
                        <a:pt x="68" y="91"/>
                        <a:pt x="67" y="91"/>
                      </a:cubicBezTo>
                      <a:cubicBezTo>
                        <a:pt x="60" y="94"/>
                        <a:pt x="53" y="93"/>
                        <a:pt x="49" y="88"/>
                      </a:cubicBezTo>
                      <a:cubicBezTo>
                        <a:pt x="44" y="83"/>
                        <a:pt x="37" y="80"/>
                        <a:pt x="29" y="80"/>
                      </a:cubicBezTo>
                      <a:cubicBezTo>
                        <a:pt x="13" y="80"/>
                        <a:pt x="0" y="94"/>
                        <a:pt x="0" y="111"/>
                      </a:cubicBezTo>
                      <a:cubicBezTo>
                        <a:pt x="0" y="127"/>
                        <a:pt x="13" y="141"/>
                        <a:pt x="29" y="141"/>
                      </a:cubicBezTo>
                      <a:cubicBezTo>
                        <a:pt x="37" y="141"/>
                        <a:pt x="43" y="138"/>
                        <a:pt x="49" y="133"/>
                      </a:cubicBezTo>
                      <a:cubicBezTo>
                        <a:pt x="49" y="133"/>
                        <a:pt x="49" y="133"/>
                        <a:pt x="49" y="133"/>
                      </a:cubicBezTo>
                      <a:cubicBezTo>
                        <a:pt x="53" y="129"/>
                        <a:pt x="60" y="127"/>
                        <a:pt x="67" y="130"/>
                      </a:cubicBezTo>
                      <a:cubicBezTo>
                        <a:pt x="68" y="131"/>
                        <a:pt x="69" y="131"/>
                        <a:pt x="70" y="132"/>
                      </a:cubicBezTo>
                      <a:cubicBezTo>
                        <a:pt x="70" y="143"/>
                        <a:pt x="70" y="143"/>
                        <a:pt x="70" y="143"/>
                      </a:cubicBezTo>
                      <a:cubicBezTo>
                        <a:pt x="70" y="222"/>
                        <a:pt x="70" y="222"/>
                        <a:pt x="70" y="222"/>
                      </a:cubicBezTo>
                      <a:cubicBezTo>
                        <a:pt x="70" y="222"/>
                        <a:pt x="70" y="222"/>
                        <a:pt x="70" y="222"/>
                      </a:cubicBezTo>
                      <a:cubicBezTo>
                        <a:pt x="252" y="222"/>
                        <a:pt x="398" y="369"/>
                        <a:pt x="398" y="550"/>
                      </a:cubicBezTo>
                      <a:cubicBezTo>
                        <a:pt x="398" y="610"/>
                        <a:pt x="382" y="666"/>
                        <a:pt x="354" y="714"/>
                      </a:cubicBezTo>
                      <a:cubicBezTo>
                        <a:pt x="433" y="759"/>
                        <a:pt x="433" y="759"/>
                        <a:pt x="433" y="759"/>
                      </a:cubicBezTo>
                      <a:cubicBezTo>
                        <a:pt x="434" y="759"/>
                        <a:pt x="435" y="758"/>
                        <a:pt x="436" y="758"/>
                      </a:cubicBezTo>
                      <a:cubicBezTo>
                        <a:pt x="442" y="753"/>
                        <a:pt x="445" y="746"/>
                        <a:pt x="443" y="740"/>
                      </a:cubicBezTo>
                      <a:cubicBezTo>
                        <a:pt x="443" y="740"/>
                        <a:pt x="443" y="740"/>
                        <a:pt x="443" y="740"/>
                      </a:cubicBezTo>
                      <a:cubicBezTo>
                        <a:pt x="441" y="733"/>
                        <a:pt x="442" y="726"/>
                        <a:pt x="446" y="720"/>
                      </a:cubicBezTo>
                      <a:cubicBezTo>
                        <a:pt x="454" y="705"/>
                        <a:pt x="472" y="701"/>
                        <a:pt x="487" y="709"/>
                      </a:cubicBezTo>
                      <a:cubicBezTo>
                        <a:pt x="501" y="717"/>
                        <a:pt x="506" y="736"/>
                        <a:pt x="498" y="750"/>
                      </a:cubicBezTo>
                      <a:cubicBezTo>
                        <a:pt x="494" y="756"/>
                        <a:pt x="489" y="761"/>
                        <a:pt x="482" y="763"/>
                      </a:cubicBezTo>
                      <a:cubicBezTo>
                        <a:pt x="476" y="764"/>
                        <a:pt x="471" y="770"/>
                        <a:pt x="470" y="777"/>
                      </a:cubicBezTo>
                      <a:cubicBezTo>
                        <a:pt x="470" y="778"/>
                        <a:pt x="470" y="780"/>
                        <a:pt x="470" y="781"/>
                      </a:cubicBezTo>
                      <a:cubicBezTo>
                        <a:pt x="547" y="826"/>
                        <a:pt x="547" y="826"/>
                        <a:pt x="547" y="826"/>
                      </a:cubicBezTo>
                      <a:cubicBezTo>
                        <a:pt x="594" y="745"/>
                        <a:pt x="621" y="651"/>
                        <a:pt x="621" y="550"/>
                      </a:cubicBezTo>
                      <a:cubicBezTo>
                        <a:pt x="621" y="246"/>
                        <a:pt x="374" y="0"/>
                        <a:pt x="70" y="0"/>
                      </a:cubicBez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sp>
              <p:nvSpPr>
                <p:cNvPr id="27670" name="Freeform 17"/>
                <p:cNvSpPr>
                  <a:spLocks/>
                </p:cNvSpPr>
                <p:nvPr/>
              </p:nvSpPr>
              <p:spPr bwMode="gray">
                <a:xfrm>
                  <a:off x="2169" y="2414"/>
                  <a:ext cx="1397" cy="587"/>
                </a:xfrm>
                <a:custGeom>
                  <a:avLst/>
                  <a:gdLst>
                    <a:gd name="T0" fmla="*/ 876 w 953"/>
                    <a:gd name="T1" fmla="*/ 80 h 400"/>
                    <a:gd name="T2" fmla="*/ 876 w 953"/>
                    <a:gd name="T3" fmla="*/ 76 h 400"/>
                    <a:gd name="T4" fmla="*/ 888 w 953"/>
                    <a:gd name="T5" fmla="*/ 62 h 400"/>
                    <a:gd name="T6" fmla="*/ 904 w 953"/>
                    <a:gd name="T7" fmla="*/ 49 h 400"/>
                    <a:gd name="T8" fmla="*/ 893 w 953"/>
                    <a:gd name="T9" fmla="*/ 8 h 400"/>
                    <a:gd name="T10" fmla="*/ 852 w 953"/>
                    <a:gd name="T11" fmla="*/ 19 h 400"/>
                    <a:gd name="T12" fmla="*/ 849 w 953"/>
                    <a:gd name="T13" fmla="*/ 39 h 400"/>
                    <a:gd name="T14" fmla="*/ 849 w 953"/>
                    <a:gd name="T15" fmla="*/ 39 h 400"/>
                    <a:gd name="T16" fmla="*/ 842 w 953"/>
                    <a:gd name="T17" fmla="*/ 57 h 400"/>
                    <a:gd name="T18" fmla="*/ 839 w 953"/>
                    <a:gd name="T19" fmla="*/ 58 h 400"/>
                    <a:gd name="T20" fmla="*/ 760 w 953"/>
                    <a:gd name="T21" fmla="*/ 13 h 400"/>
                    <a:gd name="T22" fmla="*/ 476 w 953"/>
                    <a:gd name="T23" fmla="*/ 177 h 400"/>
                    <a:gd name="T24" fmla="*/ 192 w 953"/>
                    <a:gd name="T25" fmla="*/ 13 h 400"/>
                    <a:gd name="T26" fmla="*/ 112 w 953"/>
                    <a:gd name="T27" fmla="*/ 60 h 400"/>
                    <a:gd name="T28" fmla="*/ 124 w 953"/>
                    <a:gd name="T29" fmla="*/ 72 h 400"/>
                    <a:gd name="T30" fmla="*/ 124 w 953"/>
                    <a:gd name="T31" fmla="*/ 72 h 400"/>
                    <a:gd name="T32" fmla="*/ 140 w 953"/>
                    <a:gd name="T33" fmla="*/ 85 h 400"/>
                    <a:gd name="T34" fmla="*/ 128 w 953"/>
                    <a:gd name="T35" fmla="*/ 126 h 400"/>
                    <a:gd name="T36" fmla="*/ 87 w 953"/>
                    <a:gd name="T37" fmla="*/ 116 h 400"/>
                    <a:gd name="T38" fmla="*/ 84 w 953"/>
                    <a:gd name="T39" fmla="*/ 95 h 400"/>
                    <a:gd name="T40" fmla="*/ 79 w 953"/>
                    <a:gd name="T41" fmla="*/ 79 h 400"/>
                    <a:gd name="T42" fmla="*/ 0 w 953"/>
                    <a:gd name="T43" fmla="*/ 124 h 400"/>
                    <a:gd name="T44" fmla="*/ 476 w 953"/>
                    <a:gd name="T45" fmla="*/ 400 h 400"/>
                    <a:gd name="T46" fmla="*/ 953 w 953"/>
                    <a:gd name="T47" fmla="*/ 125 h 400"/>
                    <a:gd name="T48" fmla="*/ 876 w 953"/>
                    <a:gd name="T49" fmla="*/ 80 h 400"/>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w 953"/>
                    <a:gd name="T76" fmla="*/ 0 h 400"/>
                    <a:gd name="T77" fmla="*/ 953 w 953"/>
                    <a:gd name="T78" fmla="*/ 400 h 400"/>
                  </a:gdLst>
                  <a:ahLst/>
                  <a:cxnLst>
                    <a:cxn ang="T50">
                      <a:pos x="T0" y="T1"/>
                    </a:cxn>
                    <a:cxn ang="T51">
                      <a:pos x="T2" y="T3"/>
                    </a:cxn>
                    <a:cxn ang="T52">
                      <a:pos x="T4" y="T5"/>
                    </a:cxn>
                    <a:cxn ang="T53">
                      <a:pos x="T6" y="T7"/>
                    </a:cxn>
                    <a:cxn ang="T54">
                      <a:pos x="T8" y="T9"/>
                    </a:cxn>
                    <a:cxn ang="T55">
                      <a:pos x="T10" y="T11"/>
                    </a:cxn>
                    <a:cxn ang="T56">
                      <a:pos x="T12" y="T13"/>
                    </a:cxn>
                    <a:cxn ang="T57">
                      <a:pos x="T14" y="T15"/>
                    </a:cxn>
                    <a:cxn ang="T58">
                      <a:pos x="T16" y="T17"/>
                    </a:cxn>
                    <a:cxn ang="T59">
                      <a:pos x="T18" y="T19"/>
                    </a:cxn>
                    <a:cxn ang="T60">
                      <a:pos x="T20" y="T21"/>
                    </a:cxn>
                    <a:cxn ang="T61">
                      <a:pos x="T22" y="T23"/>
                    </a:cxn>
                    <a:cxn ang="T62">
                      <a:pos x="T24" y="T25"/>
                    </a:cxn>
                    <a:cxn ang="T63">
                      <a:pos x="T26" y="T27"/>
                    </a:cxn>
                    <a:cxn ang="T64">
                      <a:pos x="T28" y="T29"/>
                    </a:cxn>
                    <a:cxn ang="T65">
                      <a:pos x="T30" y="T31"/>
                    </a:cxn>
                    <a:cxn ang="T66">
                      <a:pos x="T32" y="T33"/>
                    </a:cxn>
                    <a:cxn ang="T67">
                      <a:pos x="T34" y="T35"/>
                    </a:cxn>
                    <a:cxn ang="T68">
                      <a:pos x="T36" y="T37"/>
                    </a:cxn>
                    <a:cxn ang="T69">
                      <a:pos x="T38" y="T39"/>
                    </a:cxn>
                    <a:cxn ang="T70">
                      <a:pos x="T40" y="T41"/>
                    </a:cxn>
                    <a:cxn ang="T71">
                      <a:pos x="T42" y="T43"/>
                    </a:cxn>
                    <a:cxn ang="T72">
                      <a:pos x="T44" y="T45"/>
                    </a:cxn>
                    <a:cxn ang="T73">
                      <a:pos x="T46" y="T47"/>
                    </a:cxn>
                    <a:cxn ang="T74">
                      <a:pos x="T48" y="T49"/>
                    </a:cxn>
                  </a:cxnLst>
                  <a:rect l="T75" t="T76" r="T77" b="T78"/>
                  <a:pathLst>
                    <a:path w="953" h="400">
                      <a:moveTo>
                        <a:pt x="876" y="80"/>
                      </a:moveTo>
                      <a:cubicBezTo>
                        <a:pt x="876" y="79"/>
                        <a:pt x="876" y="77"/>
                        <a:pt x="876" y="76"/>
                      </a:cubicBezTo>
                      <a:cubicBezTo>
                        <a:pt x="877" y="69"/>
                        <a:pt x="882" y="63"/>
                        <a:pt x="888" y="62"/>
                      </a:cubicBezTo>
                      <a:cubicBezTo>
                        <a:pt x="895" y="60"/>
                        <a:pt x="900" y="55"/>
                        <a:pt x="904" y="49"/>
                      </a:cubicBezTo>
                      <a:cubicBezTo>
                        <a:pt x="912" y="35"/>
                        <a:pt x="907" y="16"/>
                        <a:pt x="893" y="8"/>
                      </a:cubicBezTo>
                      <a:cubicBezTo>
                        <a:pt x="878" y="0"/>
                        <a:pt x="860" y="4"/>
                        <a:pt x="852" y="19"/>
                      </a:cubicBezTo>
                      <a:cubicBezTo>
                        <a:pt x="848" y="25"/>
                        <a:pt x="847" y="32"/>
                        <a:pt x="849" y="39"/>
                      </a:cubicBezTo>
                      <a:cubicBezTo>
                        <a:pt x="849" y="39"/>
                        <a:pt x="849" y="39"/>
                        <a:pt x="849" y="39"/>
                      </a:cubicBezTo>
                      <a:cubicBezTo>
                        <a:pt x="851" y="45"/>
                        <a:pt x="848" y="52"/>
                        <a:pt x="842" y="57"/>
                      </a:cubicBezTo>
                      <a:cubicBezTo>
                        <a:pt x="841" y="57"/>
                        <a:pt x="840" y="58"/>
                        <a:pt x="839" y="58"/>
                      </a:cubicBezTo>
                      <a:cubicBezTo>
                        <a:pt x="760" y="13"/>
                        <a:pt x="760" y="13"/>
                        <a:pt x="760" y="13"/>
                      </a:cubicBezTo>
                      <a:cubicBezTo>
                        <a:pt x="704" y="111"/>
                        <a:pt x="598" y="177"/>
                        <a:pt x="476" y="177"/>
                      </a:cubicBezTo>
                      <a:cubicBezTo>
                        <a:pt x="355" y="177"/>
                        <a:pt x="249" y="111"/>
                        <a:pt x="192" y="13"/>
                      </a:cubicBezTo>
                      <a:cubicBezTo>
                        <a:pt x="112" y="60"/>
                        <a:pt x="112" y="60"/>
                        <a:pt x="112" y="60"/>
                      </a:cubicBezTo>
                      <a:cubicBezTo>
                        <a:pt x="113" y="66"/>
                        <a:pt x="118" y="71"/>
                        <a:pt x="124" y="72"/>
                      </a:cubicBezTo>
                      <a:cubicBezTo>
                        <a:pt x="124" y="72"/>
                        <a:pt x="124" y="72"/>
                        <a:pt x="124" y="72"/>
                      </a:cubicBezTo>
                      <a:cubicBezTo>
                        <a:pt x="130" y="75"/>
                        <a:pt x="136" y="79"/>
                        <a:pt x="140" y="85"/>
                      </a:cubicBezTo>
                      <a:cubicBezTo>
                        <a:pt x="148" y="100"/>
                        <a:pt x="143" y="118"/>
                        <a:pt x="128" y="126"/>
                      </a:cubicBezTo>
                      <a:cubicBezTo>
                        <a:pt x="114" y="135"/>
                        <a:pt x="96" y="130"/>
                        <a:pt x="87" y="116"/>
                      </a:cubicBezTo>
                      <a:cubicBezTo>
                        <a:pt x="84" y="109"/>
                        <a:pt x="83" y="102"/>
                        <a:pt x="84" y="95"/>
                      </a:cubicBezTo>
                      <a:cubicBezTo>
                        <a:pt x="86" y="90"/>
                        <a:pt x="84" y="83"/>
                        <a:pt x="79" y="79"/>
                      </a:cubicBezTo>
                      <a:cubicBezTo>
                        <a:pt x="0" y="124"/>
                        <a:pt x="0" y="124"/>
                        <a:pt x="0" y="124"/>
                      </a:cubicBezTo>
                      <a:cubicBezTo>
                        <a:pt x="95" y="289"/>
                        <a:pt x="273" y="400"/>
                        <a:pt x="476" y="400"/>
                      </a:cubicBezTo>
                      <a:cubicBezTo>
                        <a:pt x="680" y="400"/>
                        <a:pt x="858" y="289"/>
                        <a:pt x="953" y="125"/>
                      </a:cubicBezTo>
                      <a:lnTo>
                        <a:pt x="876" y="80"/>
                      </a:lnTo>
                      <a:close/>
                    </a:path>
                  </a:pathLst>
                </a:custGeom>
                <a:solidFill>
                  <a:srgbClr val="D1D1D1"/>
                </a:solidFill>
                <a:ln w="12700">
                  <a:solidFill>
                    <a:srgbClr val="FFFFFF"/>
                  </a:solidFill>
                  <a:round/>
                  <a:headEnd/>
                  <a:tailEnd/>
                </a:ln>
              </p:spPr>
              <p:txBody>
                <a:bodyPr/>
                <a:lstStyle/>
                <a:p>
                  <a:endParaRPr lang="tr-TR">
                    <a:solidFill>
                      <a:srgbClr val="000000"/>
                    </a:solidFill>
                  </a:endParaRPr>
                </a:p>
              </p:txBody>
            </p:sp>
          </p:grpSp>
        </p:grpSp>
        <p:sp>
          <p:nvSpPr>
            <p:cNvPr id="27665" name="Oval 18"/>
            <p:cNvSpPr>
              <a:spLocks noChangeArrowheads="1"/>
            </p:cNvSpPr>
            <p:nvPr/>
          </p:nvSpPr>
          <p:spPr bwMode="auto">
            <a:xfrm>
              <a:off x="1460" y="1637"/>
              <a:ext cx="345" cy="344"/>
            </a:xfrm>
            <a:prstGeom prst="ellipse">
              <a:avLst/>
            </a:prstGeom>
            <a:gradFill rotWithShape="1">
              <a:gsLst>
                <a:gs pos="0">
                  <a:srgbClr val="DDDDDD"/>
                </a:gs>
                <a:gs pos="100000">
                  <a:srgbClr val="F8F8F8"/>
                </a:gs>
              </a:gsLst>
              <a:lin ang="5400000" scaled="1"/>
            </a:gradFill>
            <a:ln w="12700" algn="ctr">
              <a:solidFill>
                <a:schemeClr val="bg1"/>
              </a:solidFill>
              <a:round/>
              <a:headEnd/>
              <a:tailEnd/>
            </a:ln>
          </p:spPr>
          <p:txBody>
            <a:bodyPr wrap="none" anchor="ctr"/>
            <a:lstStyle/>
            <a:p>
              <a:pPr algn="ctr"/>
              <a:endParaRPr lang="tr-TR" sz="3800" noProof="1">
                <a:solidFill>
                  <a:srgbClr val="000000"/>
                </a:solidFill>
              </a:endParaRPr>
            </a:p>
          </p:txBody>
        </p:sp>
      </p:grpSp>
      <p:sp>
        <p:nvSpPr>
          <p:cNvPr id="23"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STRESİN AKIL SAĞLIĞI SORUNLARI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
        <p:nvSpPr>
          <p:cNvPr id="19"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chemeClr val="accent6">
                  <a:lumMod val="60000"/>
                  <a:lumOff val="40000"/>
                </a:scheme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marL="0" marR="0" lvl="0" indent="0" algn="r" defTabSz="914400" rtl="0" eaLnBrk="1" fontAlgn="base" latinLnBrk="0" hangingPunct="1">
              <a:lnSpc>
                <a:spcPct val="100000"/>
              </a:lnSpc>
              <a:spcBef>
                <a:spcPct val="20000"/>
              </a:spcBef>
              <a:spcAft>
                <a:spcPct val="0"/>
              </a:spcAft>
              <a:buClrTx/>
              <a:buSzTx/>
              <a:buFont typeface="Wingdings" pitchFamily="2" charset="2"/>
              <a:buNone/>
              <a:tabLst/>
              <a:defRPr/>
            </a:pPr>
            <a:endParaRPr kumimoji="0" lang="en-GB" sz="1800" b="1" i="0" u="none" strike="noStrike" kern="0" cap="none" spc="0" normalizeH="0" baseline="0" noProof="0" dirty="0" smtClean="0">
              <a:ln>
                <a:noFill/>
              </a:ln>
              <a:solidFill>
                <a:schemeClr val="bg1">
                  <a:lumMod val="65000"/>
                </a:schemeClr>
              </a:solidFill>
              <a:effectLst>
                <a:outerShdw blurRad="75057" dist="38100" dir="5400000" sy="-20000" rotWithShape="0">
                  <a:prstClr val="black">
                    <a:alpha val="25000"/>
                  </a:prstClr>
                </a:outerShdw>
                <a:reflection blurRad="6350" stA="55000" endA="50" endPos="85000" dist="29997" dir="5400000" sy="-100000" algn="bl" rotWithShape="0"/>
              </a:effectLst>
              <a:uLnTx/>
              <a:uFillTx/>
              <a:latin typeface="Calibri" pitchFamily="34" charset="0"/>
              <a:cs typeface="Calibri" pitchFamily="34" charset="0"/>
            </a:endParaRPr>
          </a:p>
        </p:txBody>
      </p:sp>
      <p:grpSp>
        <p:nvGrpSpPr>
          <p:cNvPr id="20" name="Grup 19"/>
          <p:cNvGrpSpPr/>
          <p:nvPr/>
        </p:nvGrpSpPr>
        <p:grpSpPr>
          <a:xfrm>
            <a:off x="2657734" y="5439594"/>
            <a:ext cx="6162416" cy="663371"/>
            <a:chOff x="2644311" y="5451679"/>
            <a:chExt cx="6162416" cy="663371"/>
          </a:xfrm>
        </p:grpSpPr>
        <p:grpSp>
          <p:nvGrpSpPr>
            <p:cNvPr id="21" name="Group 51"/>
            <p:cNvGrpSpPr>
              <a:grpSpLocks/>
            </p:cNvGrpSpPr>
            <p:nvPr/>
          </p:nvGrpSpPr>
          <p:grpSpPr bwMode="auto">
            <a:xfrm>
              <a:off x="2644311" y="5451679"/>
              <a:ext cx="648968" cy="663371"/>
              <a:chOff x="1868" y="1082"/>
              <a:chExt cx="1942" cy="1942"/>
            </a:xfrm>
          </p:grpSpPr>
          <p:sp>
            <p:nvSpPr>
              <p:cNvPr id="24" name="Freeform 52"/>
              <p:cNvSpPr>
                <a:spLocks noChangeAspect="1"/>
              </p:cNvSpPr>
              <p:nvPr/>
            </p:nvSpPr>
            <p:spPr bwMode="gray">
              <a:xfrm>
                <a:off x="1868" y="1082"/>
                <a:ext cx="1942" cy="1942"/>
              </a:xfrm>
              <a:custGeom>
                <a:avLst/>
                <a:gdLst>
                  <a:gd name="T0" fmla="*/ 1849 w 1675"/>
                  <a:gd name="T1" fmla="*/ 6343 h 1675"/>
                  <a:gd name="T2" fmla="*/ 0 w 1675"/>
                  <a:gd name="T3" fmla="*/ 4480 h 1675"/>
                  <a:gd name="T4" fmla="*/ 0 w 1675"/>
                  <a:gd name="T5" fmla="*/ 1849 h 1675"/>
                  <a:gd name="T6" fmla="*/ 1849 w 1675"/>
                  <a:gd name="T7" fmla="*/ 0 h 1675"/>
                  <a:gd name="T8" fmla="*/ 4481 w 1675"/>
                  <a:gd name="T9" fmla="*/ 0 h 1675"/>
                  <a:gd name="T10" fmla="*/ 6343 w 1675"/>
                  <a:gd name="T11" fmla="*/ 1849 h 1675"/>
                  <a:gd name="T12" fmla="*/ 6343 w 1675"/>
                  <a:gd name="T13" fmla="*/ 4480 h 1675"/>
                  <a:gd name="T14" fmla="*/ 4481 w 1675"/>
                  <a:gd name="T15" fmla="*/ 6343 h 1675"/>
                  <a:gd name="T16" fmla="*/ 1849 w 1675"/>
                  <a:gd name="T17" fmla="*/ 6343 h 167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675"/>
                  <a:gd name="T28" fmla="*/ 0 h 1675"/>
                  <a:gd name="T29" fmla="*/ 1675 w 1675"/>
                  <a:gd name="T30" fmla="*/ 1675 h 167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675" h="1675">
                    <a:moveTo>
                      <a:pt x="489" y="1675"/>
                    </a:moveTo>
                    <a:lnTo>
                      <a:pt x="0" y="1183"/>
                    </a:lnTo>
                    <a:lnTo>
                      <a:pt x="0" y="489"/>
                    </a:lnTo>
                    <a:lnTo>
                      <a:pt x="489" y="0"/>
                    </a:lnTo>
                    <a:lnTo>
                      <a:pt x="1184" y="0"/>
                    </a:lnTo>
                    <a:lnTo>
                      <a:pt x="1675" y="489"/>
                    </a:lnTo>
                    <a:lnTo>
                      <a:pt x="1675" y="1183"/>
                    </a:lnTo>
                    <a:lnTo>
                      <a:pt x="1184" y="1675"/>
                    </a:lnTo>
                    <a:lnTo>
                      <a:pt x="489" y="1675"/>
                    </a:lnTo>
                    <a:close/>
                  </a:path>
                </a:pathLst>
              </a:custGeom>
              <a:solidFill>
                <a:schemeClr val="bg1"/>
              </a:solidFill>
              <a:ln w="9525">
                <a:solidFill>
                  <a:srgbClr val="C0C0C0"/>
                </a:solidFill>
                <a:miter lim="800000"/>
                <a:headEnd/>
                <a:tailEnd/>
              </a:ln>
            </p:spPr>
            <p:txBody>
              <a:bodyPr/>
              <a:lstStyle/>
              <a:p>
                <a:endParaRPr lang="tr-TR">
                  <a:solidFill>
                    <a:srgbClr val="000000"/>
                  </a:solidFill>
                </a:endParaRPr>
              </a:p>
            </p:txBody>
          </p:sp>
          <p:sp>
            <p:nvSpPr>
              <p:cNvPr id="25" name="Freeform 53"/>
              <p:cNvSpPr>
                <a:spLocks noChangeAspect="1"/>
              </p:cNvSpPr>
              <p:nvPr/>
            </p:nvSpPr>
            <p:spPr bwMode="gray">
              <a:xfrm>
                <a:off x="1914" y="1128"/>
                <a:ext cx="1850" cy="1850"/>
              </a:xfrm>
              <a:custGeom>
                <a:avLst/>
                <a:gdLst>
                  <a:gd name="T0" fmla="*/ 1780 w 1595"/>
                  <a:gd name="T1" fmla="*/ 6060 h 1595"/>
                  <a:gd name="T2" fmla="*/ 0 w 1595"/>
                  <a:gd name="T3" fmla="*/ 4281 h 1595"/>
                  <a:gd name="T4" fmla="*/ 0 w 1595"/>
                  <a:gd name="T5" fmla="*/ 1780 h 1595"/>
                  <a:gd name="T6" fmla="*/ 1780 w 1595"/>
                  <a:gd name="T7" fmla="*/ 0 h 1595"/>
                  <a:gd name="T8" fmla="*/ 4281 w 1595"/>
                  <a:gd name="T9" fmla="*/ 0 h 1595"/>
                  <a:gd name="T10" fmla="*/ 6060 w 1595"/>
                  <a:gd name="T11" fmla="*/ 1780 h 1595"/>
                  <a:gd name="T12" fmla="*/ 6060 w 1595"/>
                  <a:gd name="T13" fmla="*/ 4281 h 1595"/>
                  <a:gd name="T14" fmla="*/ 4281 w 1595"/>
                  <a:gd name="T15" fmla="*/ 6060 h 1595"/>
                  <a:gd name="T16" fmla="*/ 1780 w 1595"/>
                  <a:gd name="T17" fmla="*/ 6060 h 1595"/>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595"/>
                  <a:gd name="T28" fmla="*/ 0 h 1595"/>
                  <a:gd name="T29" fmla="*/ 1595 w 1595"/>
                  <a:gd name="T30" fmla="*/ 1595 h 1595"/>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595" h="1595">
                    <a:moveTo>
                      <a:pt x="468" y="1595"/>
                    </a:moveTo>
                    <a:lnTo>
                      <a:pt x="0" y="1127"/>
                    </a:lnTo>
                    <a:lnTo>
                      <a:pt x="0" y="468"/>
                    </a:lnTo>
                    <a:lnTo>
                      <a:pt x="468" y="0"/>
                    </a:lnTo>
                    <a:lnTo>
                      <a:pt x="1127" y="0"/>
                    </a:lnTo>
                    <a:lnTo>
                      <a:pt x="1595" y="468"/>
                    </a:lnTo>
                    <a:lnTo>
                      <a:pt x="1595" y="1127"/>
                    </a:lnTo>
                    <a:lnTo>
                      <a:pt x="1127" y="1595"/>
                    </a:lnTo>
                    <a:lnTo>
                      <a:pt x="468" y="1595"/>
                    </a:lnTo>
                    <a:close/>
                  </a:path>
                </a:pathLst>
              </a:custGeom>
              <a:gradFill rotWithShape="1">
                <a:gsLst>
                  <a:gs pos="0">
                    <a:srgbClr val="D60000"/>
                  </a:gs>
                  <a:gs pos="100000">
                    <a:srgbClr val="8A0000"/>
                  </a:gs>
                </a:gsLst>
                <a:lin ang="5400000" scaled="1"/>
              </a:gradFill>
              <a:ln w="9525">
                <a:solidFill>
                  <a:srgbClr val="C0C0C0"/>
                </a:solidFill>
                <a:miter lim="800000"/>
                <a:headEnd/>
                <a:tailEnd/>
              </a:ln>
            </p:spPr>
            <p:txBody>
              <a:bodyPr/>
              <a:lstStyle/>
              <a:p>
                <a:endParaRPr lang="tr-TR">
                  <a:solidFill>
                    <a:srgbClr val="000000"/>
                  </a:solidFill>
                </a:endParaRPr>
              </a:p>
            </p:txBody>
          </p:sp>
          <p:sp>
            <p:nvSpPr>
              <p:cNvPr id="26" name="Freeform 54"/>
              <p:cNvSpPr>
                <a:spLocks noChangeAspect="1"/>
              </p:cNvSpPr>
              <p:nvPr/>
            </p:nvSpPr>
            <p:spPr bwMode="gray">
              <a:xfrm>
                <a:off x="2434" y="1717"/>
                <a:ext cx="334" cy="642"/>
              </a:xfrm>
              <a:custGeom>
                <a:avLst/>
                <a:gdLst>
                  <a:gd name="T0" fmla="*/ 411 w 288"/>
                  <a:gd name="T1" fmla="*/ 2119 h 553"/>
                  <a:gd name="T2" fmla="*/ 411 w 288"/>
                  <a:gd name="T3" fmla="*/ 283 h 553"/>
                  <a:gd name="T4" fmla="*/ 0 w 288"/>
                  <a:gd name="T5" fmla="*/ 283 h 553"/>
                  <a:gd name="T6" fmla="*/ 0 w 288"/>
                  <a:gd name="T7" fmla="*/ 0 h 553"/>
                  <a:gd name="T8" fmla="*/ 1092 w 288"/>
                  <a:gd name="T9" fmla="*/ 0 h 553"/>
                  <a:gd name="T10" fmla="*/ 1092 w 288"/>
                  <a:gd name="T11" fmla="*/ 283 h 553"/>
                  <a:gd name="T12" fmla="*/ 691 w 288"/>
                  <a:gd name="T13" fmla="*/ 283 h 553"/>
                  <a:gd name="T14" fmla="*/ 691 w 288"/>
                  <a:gd name="T15" fmla="*/ 2119 h 553"/>
                  <a:gd name="T16" fmla="*/ 411 w 288"/>
                  <a:gd name="T17" fmla="*/ 2119 h 553"/>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288"/>
                  <a:gd name="T28" fmla="*/ 0 h 553"/>
                  <a:gd name="T29" fmla="*/ 288 w 288"/>
                  <a:gd name="T30" fmla="*/ 553 h 553"/>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288" h="553">
                    <a:moveTo>
                      <a:pt x="109" y="553"/>
                    </a:moveTo>
                    <a:lnTo>
                      <a:pt x="109" y="73"/>
                    </a:lnTo>
                    <a:lnTo>
                      <a:pt x="0" y="73"/>
                    </a:lnTo>
                    <a:lnTo>
                      <a:pt x="0" y="0"/>
                    </a:lnTo>
                    <a:lnTo>
                      <a:pt x="288" y="0"/>
                    </a:lnTo>
                    <a:lnTo>
                      <a:pt x="288" y="73"/>
                    </a:lnTo>
                    <a:lnTo>
                      <a:pt x="182" y="73"/>
                    </a:lnTo>
                    <a:lnTo>
                      <a:pt x="182" y="553"/>
                    </a:lnTo>
                    <a:lnTo>
                      <a:pt x="109" y="553"/>
                    </a:lnTo>
                    <a:close/>
                  </a:path>
                </a:pathLst>
              </a:custGeom>
              <a:solidFill>
                <a:schemeClr val="bg1"/>
              </a:solidFill>
              <a:ln w="14288">
                <a:noFill/>
                <a:miter lim="800000"/>
                <a:headEnd/>
                <a:tailEnd/>
              </a:ln>
            </p:spPr>
            <p:txBody>
              <a:bodyPr/>
              <a:lstStyle/>
              <a:p>
                <a:endParaRPr lang="tr-TR">
                  <a:solidFill>
                    <a:srgbClr val="000000"/>
                  </a:solidFill>
                </a:endParaRPr>
              </a:p>
            </p:txBody>
          </p:sp>
          <p:sp>
            <p:nvSpPr>
              <p:cNvPr id="27" name="Freeform 55"/>
              <p:cNvSpPr>
                <a:spLocks noChangeAspect="1"/>
              </p:cNvSpPr>
              <p:nvPr/>
            </p:nvSpPr>
            <p:spPr bwMode="gray">
              <a:xfrm>
                <a:off x="2007" y="1709"/>
                <a:ext cx="384" cy="657"/>
              </a:xfrm>
              <a:custGeom>
                <a:avLst/>
                <a:gdLst>
                  <a:gd name="T0" fmla="*/ 897156 w 140"/>
                  <a:gd name="T1" fmla="*/ 510544 h 240"/>
                  <a:gd name="T2" fmla="*/ 1194761 w 140"/>
                  <a:gd name="T3" fmla="*/ 510544 h 240"/>
                  <a:gd name="T4" fmla="*/ 650611 w 140"/>
                  <a:gd name="T5" fmla="*/ 0 h 240"/>
                  <a:gd name="T6" fmla="*/ 150720 w 140"/>
                  <a:gd name="T7" fmla="*/ 510544 h 240"/>
                  <a:gd name="T8" fmla="*/ 737091 w 140"/>
                  <a:gd name="T9" fmla="*/ 1147601 h 240"/>
                  <a:gd name="T10" fmla="*/ 897156 w 140"/>
                  <a:gd name="T11" fmla="*/ 1485234 h 240"/>
                  <a:gd name="T12" fmla="*/ 605170 w 140"/>
                  <a:gd name="T13" fmla="*/ 1788256 h 240"/>
                  <a:gd name="T14" fmla="*/ 317639 w 140"/>
                  <a:gd name="T15" fmla="*/ 1441415 h 240"/>
                  <a:gd name="T16" fmla="*/ 51566 w 140"/>
                  <a:gd name="T17" fmla="*/ 1441415 h 240"/>
                  <a:gd name="T18" fmla="*/ 599100 w 140"/>
                  <a:gd name="T19" fmla="*/ 2072649 h 240"/>
                  <a:gd name="T20" fmla="*/ 1178625 w 140"/>
                  <a:gd name="T21" fmla="*/ 1459572 h 240"/>
                  <a:gd name="T22" fmla="*/ 790642 w 140"/>
                  <a:gd name="T23" fmla="*/ 854776 h 240"/>
                  <a:gd name="T24" fmla="*/ 439035 w 140"/>
                  <a:gd name="T25" fmla="*/ 510544 h 240"/>
                  <a:gd name="T26" fmla="*/ 650611 w 140"/>
                  <a:gd name="T27" fmla="*/ 268560 h 240"/>
                  <a:gd name="T28" fmla="*/ 897156 w 140"/>
                  <a:gd name="T29" fmla="*/ 510544 h 24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w 140"/>
                  <a:gd name="T46" fmla="*/ 0 h 240"/>
                  <a:gd name="T47" fmla="*/ 140 w 140"/>
                  <a:gd name="T48" fmla="*/ 240 h 240"/>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T45" t="T46" r="T47" b="T48"/>
                <a:pathLst>
                  <a:path w="140" h="240">
                    <a:moveTo>
                      <a:pt x="102" y="59"/>
                    </a:moveTo>
                    <a:cubicBezTo>
                      <a:pt x="136" y="59"/>
                      <a:pt x="136" y="59"/>
                      <a:pt x="136" y="59"/>
                    </a:cubicBezTo>
                    <a:cubicBezTo>
                      <a:pt x="136" y="59"/>
                      <a:pt x="137" y="0"/>
                      <a:pt x="74" y="0"/>
                    </a:cubicBezTo>
                    <a:cubicBezTo>
                      <a:pt x="11" y="0"/>
                      <a:pt x="17" y="59"/>
                      <a:pt x="17" y="59"/>
                    </a:cubicBezTo>
                    <a:cubicBezTo>
                      <a:pt x="17" y="107"/>
                      <a:pt x="57" y="108"/>
                      <a:pt x="84" y="133"/>
                    </a:cubicBezTo>
                    <a:cubicBezTo>
                      <a:pt x="91" y="139"/>
                      <a:pt x="102" y="146"/>
                      <a:pt x="102" y="172"/>
                    </a:cubicBezTo>
                    <a:cubicBezTo>
                      <a:pt x="103" y="198"/>
                      <a:pt x="84" y="207"/>
                      <a:pt x="69" y="207"/>
                    </a:cubicBezTo>
                    <a:cubicBezTo>
                      <a:pt x="54" y="207"/>
                      <a:pt x="36" y="200"/>
                      <a:pt x="36" y="167"/>
                    </a:cubicBezTo>
                    <a:cubicBezTo>
                      <a:pt x="6" y="167"/>
                      <a:pt x="6" y="167"/>
                      <a:pt x="6" y="167"/>
                    </a:cubicBezTo>
                    <a:cubicBezTo>
                      <a:pt x="6" y="167"/>
                      <a:pt x="0" y="240"/>
                      <a:pt x="68" y="240"/>
                    </a:cubicBezTo>
                    <a:cubicBezTo>
                      <a:pt x="136" y="240"/>
                      <a:pt x="134" y="181"/>
                      <a:pt x="134" y="169"/>
                    </a:cubicBezTo>
                    <a:cubicBezTo>
                      <a:pt x="134" y="158"/>
                      <a:pt x="140" y="130"/>
                      <a:pt x="90" y="99"/>
                    </a:cubicBezTo>
                    <a:cubicBezTo>
                      <a:pt x="66" y="85"/>
                      <a:pt x="50" y="77"/>
                      <a:pt x="50" y="59"/>
                    </a:cubicBezTo>
                    <a:cubicBezTo>
                      <a:pt x="50" y="42"/>
                      <a:pt x="62" y="31"/>
                      <a:pt x="74" y="31"/>
                    </a:cubicBezTo>
                    <a:cubicBezTo>
                      <a:pt x="86" y="31"/>
                      <a:pt x="102" y="36"/>
                      <a:pt x="102" y="59"/>
                    </a:cubicBezTo>
                    <a:close/>
                  </a:path>
                </a:pathLst>
              </a:custGeom>
              <a:solidFill>
                <a:schemeClr val="bg1"/>
              </a:solidFill>
              <a:ln w="14288">
                <a:noFill/>
                <a:miter lim="800000"/>
                <a:headEnd/>
                <a:tailEnd/>
              </a:ln>
            </p:spPr>
            <p:txBody>
              <a:bodyPr/>
              <a:lstStyle/>
              <a:p>
                <a:endParaRPr lang="tr-TR">
                  <a:solidFill>
                    <a:srgbClr val="000000"/>
                  </a:solidFill>
                </a:endParaRPr>
              </a:p>
            </p:txBody>
          </p:sp>
          <p:sp>
            <p:nvSpPr>
              <p:cNvPr id="28" name="Freeform 56"/>
              <p:cNvSpPr>
                <a:spLocks noChangeAspect="1" noEditPoints="1"/>
              </p:cNvSpPr>
              <p:nvPr/>
            </p:nvSpPr>
            <p:spPr bwMode="gray">
              <a:xfrm>
                <a:off x="3312" y="1720"/>
                <a:ext cx="347" cy="657"/>
              </a:xfrm>
              <a:custGeom>
                <a:avLst/>
                <a:gdLst>
                  <a:gd name="T0" fmla="*/ 1200058 w 124"/>
                  <a:gd name="T1" fmla="*/ 251811 h 234"/>
                  <a:gd name="T2" fmla="*/ 959489 w 124"/>
                  <a:gd name="T3" fmla="*/ 30390 h 234"/>
                  <a:gd name="T4" fmla="*/ 549827 w 124"/>
                  <a:gd name="T5" fmla="*/ 0 h 234"/>
                  <a:gd name="T6" fmla="*/ 0 w 124"/>
                  <a:gd name="T7" fmla="*/ 0 h 234"/>
                  <a:gd name="T8" fmla="*/ 0 w 124"/>
                  <a:gd name="T9" fmla="*/ 2537646 h 234"/>
                  <a:gd name="T10" fmla="*/ 345259 w 124"/>
                  <a:gd name="T11" fmla="*/ 2537646 h 234"/>
                  <a:gd name="T12" fmla="*/ 345259 w 124"/>
                  <a:gd name="T13" fmla="*/ 1386438 h 234"/>
                  <a:gd name="T14" fmla="*/ 568537 w 124"/>
                  <a:gd name="T15" fmla="*/ 1386438 h 234"/>
                  <a:gd name="T16" fmla="*/ 924470 w 124"/>
                  <a:gd name="T17" fmla="*/ 1356048 h 234"/>
                  <a:gd name="T18" fmla="*/ 1106046 w 124"/>
                  <a:gd name="T19" fmla="*/ 1258528 h 234"/>
                  <a:gd name="T20" fmla="*/ 1240402 w 124"/>
                  <a:gd name="T21" fmla="*/ 1031706 h 234"/>
                  <a:gd name="T22" fmla="*/ 1304717 w 124"/>
                  <a:gd name="T23" fmla="*/ 683460 h 234"/>
                  <a:gd name="T24" fmla="*/ 1200058 w 124"/>
                  <a:gd name="T25" fmla="*/ 251811 h 234"/>
                  <a:gd name="T26" fmla="*/ 819785 w 124"/>
                  <a:gd name="T27" fmla="*/ 1062032 h 234"/>
                  <a:gd name="T28" fmla="*/ 326544 w 124"/>
                  <a:gd name="T29" fmla="*/ 1062032 h 234"/>
                  <a:gd name="T30" fmla="*/ 326544 w 124"/>
                  <a:gd name="T31" fmla="*/ 335522 h 234"/>
                  <a:gd name="T32" fmla="*/ 801069 w 124"/>
                  <a:gd name="T33" fmla="*/ 335522 h 234"/>
                  <a:gd name="T34" fmla="*/ 999763 w 124"/>
                  <a:gd name="T35" fmla="*/ 707008 h 234"/>
                  <a:gd name="T36" fmla="*/ 819785 w 124"/>
                  <a:gd name="T37" fmla="*/ 1062032 h 234"/>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w 124"/>
                  <a:gd name="T58" fmla="*/ 0 h 234"/>
                  <a:gd name="T59" fmla="*/ 124 w 124"/>
                  <a:gd name="T60" fmla="*/ 234 h 234"/>
                </a:gdLst>
                <a:ahLst/>
                <a:cxnLst>
                  <a:cxn ang="T38">
                    <a:pos x="T0" y="T1"/>
                  </a:cxn>
                  <a:cxn ang="T39">
                    <a:pos x="T2" y="T3"/>
                  </a:cxn>
                  <a:cxn ang="T40">
                    <a:pos x="T4" y="T5"/>
                  </a:cxn>
                  <a:cxn ang="T41">
                    <a:pos x="T6" y="T7"/>
                  </a:cxn>
                  <a:cxn ang="T42">
                    <a:pos x="T8" y="T9"/>
                  </a:cxn>
                  <a:cxn ang="T43">
                    <a:pos x="T10" y="T11"/>
                  </a:cxn>
                  <a:cxn ang="T44">
                    <a:pos x="T12" y="T13"/>
                  </a:cxn>
                  <a:cxn ang="T45">
                    <a:pos x="T14" y="T15"/>
                  </a:cxn>
                  <a:cxn ang="T46">
                    <a:pos x="T16" y="T17"/>
                  </a:cxn>
                  <a:cxn ang="T47">
                    <a:pos x="T18" y="T19"/>
                  </a:cxn>
                  <a:cxn ang="T48">
                    <a:pos x="T20" y="T21"/>
                  </a:cxn>
                  <a:cxn ang="T49">
                    <a:pos x="T22" y="T23"/>
                  </a:cxn>
                  <a:cxn ang="T50">
                    <a:pos x="T24" y="T25"/>
                  </a:cxn>
                  <a:cxn ang="T51">
                    <a:pos x="T26" y="T27"/>
                  </a:cxn>
                  <a:cxn ang="T52">
                    <a:pos x="T28" y="T29"/>
                  </a:cxn>
                  <a:cxn ang="T53">
                    <a:pos x="T30" y="T31"/>
                  </a:cxn>
                  <a:cxn ang="T54">
                    <a:pos x="T32" y="T33"/>
                  </a:cxn>
                  <a:cxn ang="T55">
                    <a:pos x="T34" y="T35"/>
                  </a:cxn>
                  <a:cxn ang="T56">
                    <a:pos x="T36" y="T37"/>
                  </a:cxn>
                </a:cxnLst>
                <a:rect l="T57" t="T58" r="T59" b="T60"/>
                <a:pathLst>
                  <a:path w="124" h="234">
                    <a:moveTo>
                      <a:pt x="114" y="23"/>
                    </a:moveTo>
                    <a:cubicBezTo>
                      <a:pt x="108" y="13"/>
                      <a:pt x="100" y="6"/>
                      <a:pt x="91" y="3"/>
                    </a:cubicBezTo>
                    <a:cubicBezTo>
                      <a:pt x="85" y="1"/>
                      <a:pt x="72" y="0"/>
                      <a:pt x="52" y="0"/>
                    </a:cubicBezTo>
                    <a:cubicBezTo>
                      <a:pt x="0" y="0"/>
                      <a:pt x="0" y="0"/>
                      <a:pt x="0" y="0"/>
                    </a:cubicBezTo>
                    <a:cubicBezTo>
                      <a:pt x="0" y="234"/>
                      <a:pt x="0" y="234"/>
                      <a:pt x="0" y="234"/>
                    </a:cubicBezTo>
                    <a:cubicBezTo>
                      <a:pt x="33" y="234"/>
                      <a:pt x="33" y="234"/>
                      <a:pt x="33" y="234"/>
                    </a:cubicBezTo>
                    <a:cubicBezTo>
                      <a:pt x="33" y="128"/>
                      <a:pt x="33" y="128"/>
                      <a:pt x="33" y="128"/>
                    </a:cubicBezTo>
                    <a:cubicBezTo>
                      <a:pt x="54" y="128"/>
                      <a:pt x="54" y="128"/>
                      <a:pt x="54" y="128"/>
                    </a:cubicBezTo>
                    <a:cubicBezTo>
                      <a:pt x="69" y="128"/>
                      <a:pt x="80" y="127"/>
                      <a:pt x="88" y="125"/>
                    </a:cubicBezTo>
                    <a:cubicBezTo>
                      <a:pt x="93" y="124"/>
                      <a:pt x="99" y="121"/>
                      <a:pt x="105" y="116"/>
                    </a:cubicBezTo>
                    <a:cubicBezTo>
                      <a:pt x="110" y="111"/>
                      <a:pt x="115" y="104"/>
                      <a:pt x="118" y="95"/>
                    </a:cubicBezTo>
                    <a:cubicBezTo>
                      <a:pt x="122" y="87"/>
                      <a:pt x="124" y="76"/>
                      <a:pt x="124" y="63"/>
                    </a:cubicBezTo>
                    <a:cubicBezTo>
                      <a:pt x="124" y="47"/>
                      <a:pt x="121" y="34"/>
                      <a:pt x="114" y="23"/>
                    </a:cubicBezTo>
                    <a:close/>
                    <a:moveTo>
                      <a:pt x="78" y="98"/>
                    </a:moveTo>
                    <a:cubicBezTo>
                      <a:pt x="31" y="98"/>
                      <a:pt x="31" y="98"/>
                      <a:pt x="31" y="98"/>
                    </a:cubicBezTo>
                    <a:cubicBezTo>
                      <a:pt x="31" y="31"/>
                      <a:pt x="31" y="31"/>
                      <a:pt x="31" y="31"/>
                    </a:cubicBezTo>
                    <a:cubicBezTo>
                      <a:pt x="76" y="31"/>
                      <a:pt x="76" y="31"/>
                      <a:pt x="76" y="31"/>
                    </a:cubicBezTo>
                    <a:cubicBezTo>
                      <a:pt x="80" y="31"/>
                      <a:pt x="94" y="33"/>
                      <a:pt x="95" y="65"/>
                    </a:cubicBezTo>
                    <a:cubicBezTo>
                      <a:pt x="95" y="65"/>
                      <a:pt x="95" y="98"/>
                      <a:pt x="78" y="98"/>
                    </a:cubicBezTo>
                    <a:close/>
                  </a:path>
                </a:pathLst>
              </a:custGeom>
              <a:solidFill>
                <a:schemeClr val="bg1"/>
              </a:solidFill>
              <a:ln w="12700">
                <a:noFill/>
                <a:miter lim="800000"/>
                <a:headEnd/>
                <a:tailEnd/>
              </a:ln>
            </p:spPr>
            <p:txBody>
              <a:bodyPr/>
              <a:lstStyle/>
              <a:p>
                <a:endParaRPr lang="tr-TR">
                  <a:solidFill>
                    <a:srgbClr val="000000"/>
                  </a:solidFill>
                </a:endParaRPr>
              </a:p>
            </p:txBody>
          </p:sp>
          <p:sp>
            <p:nvSpPr>
              <p:cNvPr id="29" name="Freeform 57"/>
              <p:cNvSpPr>
                <a:spLocks noChangeAspect="1" noEditPoints="1"/>
              </p:cNvSpPr>
              <p:nvPr/>
            </p:nvSpPr>
            <p:spPr bwMode="gray">
              <a:xfrm>
                <a:off x="2836" y="1707"/>
                <a:ext cx="375" cy="670"/>
              </a:xfrm>
              <a:custGeom>
                <a:avLst/>
                <a:gdLst>
                  <a:gd name="T0" fmla="*/ 673505 w 134"/>
                  <a:gd name="T1" fmla="*/ 0 h 239"/>
                  <a:gd name="T2" fmla="*/ 0 w 134"/>
                  <a:gd name="T3" fmla="*/ 651868 h 239"/>
                  <a:gd name="T4" fmla="*/ 0 w 134"/>
                  <a:gd name="T5" fmla="*/ 1827413 h 239"/>
                  <a:gd name="T6" fmla="*/ 715217 w 134"/>
                  <a:gd name="T7" fmla="*/ 2555439 h 239"/>
                  <a:gd name="T8" fmla="*/ 1410268 w 134"/>
                  <a:gd name="T9" fmla="*/ 1850636 h 239"/>
                  <a:gd name="T10" fmla="*/ 1410268 w 134"/>
                  <a:gd name="T11" fmla="*/ 746935 h 239"/>
                  <a:gd name="T12" fmla="*/ 673505 w 134"/>
                  <a:gd name="T13" fmla="*/ 0 h 239"/>
                  <a:gd name="T14" fmla="*/ 1083593 w 134"/>
                  <a:gd name="T15" fmla="*/ 1689939 h 239"/>
                  <a:gd name="T16" fmla="*/ 715217 w 134"/>
                  <a:gd name="T17" fmla="*/ 2201561 h 239"/>
                  <a:gd name="T18" fmla="*/ 326673 w 134"/>
                  <a:gd name="T19" fmla="*/ 1677846 h 239"/>
                  <a:gd name="T20" fmla="*/ 326673 w 134"/>
                  <a:gd name="T21" fmla="*/ 824610 h 239"/>
                  <a:gd name="T22" fmla="*/ 696523 w 134"/>
                  <a:gd name="T23" fmla="*/ 355249 h 239"/>
                  <a:gd name="T24" fmla="*/ 1083593 w 134"/>
                  <a:gd name="T25" fmla="*/ 896502 h 239"/>
                  <a:gd name="T26" fmla="*/ 1083593 w 134"/>
                  <a:gd name="T27" fmla="*/ 1689939 h 239"/>
                  <a:gd name="T28" fmla="*/ 0 60000 65536"/>
                  <a:gd name="T29" fmla="*/ 0 60000 65536"/>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w 134"/>
                  <a:gd name="T43" fmla="*/ 0 h 239"/>
                  <a:gd name="T44" fmla="*/ 134 w 134"/>
                  <a:gd name="T45" fmla="*/ 239 h 239"/>
                </a:gdLst>
                <a:ahLst/>
                <a:cxnLst>
                  <a:cxn ang="T28">
                    <a:pos x="T0" y="T1"/>
                  </a:cxn>
                  <a:cxn ang="T29">
                    <a:pos x="T2" y="T3"/>
                  </a:cxn>
                  <a:cxn ang="T30">
                    <a:pos x="T4" y="T5"/>
                  </a:cxn>
                  <a:cxn ang="T31">
                    <a:pos x="T6" y="T7"/>
                  </a:cxn>
                  <a:cxn ang="T32">
                    <a:pos x="T8" y="T9"/>
                  </a:cxn>
                  <a:cxn ang="T33">
                    <a:pos x="T10" y="T11"/>
                  </a:cxn>
                  <a:cxn ang="T34">
                    <a:pos x="T12" y="T13"/>
                  </a:cxn>
                  <a:cxn ang="T35">
                    <a:pos x="T14" y="T15"/>
                  </a:cxn>
                  <a:cxn ang="T36">
                    <a:pos x="T16" y="T17"/>
                  </a:cxn>
                  <a:cxn ang="T37">
                    <a:pos x="T18" y="T19"/>
                  </a:cxn>
                  <a:cxn ang="T38">
                    <a:pos x="T20" y="T21"/>
                  </a:cxn>
                  <a:cxn ang="T39">
                    <a:pos x="T22" y="T23"/>
                  </a:cxn>
                  <a:cxn ang="T40">
                    <a:pos x="T24" y="T25"/>
                  </a:cxn>
                  <a:cxn ang="T41">
                    <a:pos x="T26" y="T27"/>
                  </a:cxn>
                </a:cxnLst>
                <a:rect l="T42" t="T43" r="T44" b="T45"/>
                <a:pathLst>
                  <a:path w="134" h="239">
                    <a:moveTo>
                      <a:pt x="64" y="0"/>
                    </a:moveTo>
                    <a:cubicBezTo>
                      <a:pt x="2" y="0"/>
                      <a:pt x="0" y="61"/>
                      <a:pt x="0" y="61"/>
                    </a:cubicBezTo>
                    <a:cubicBezTo>
                      <a:pt x="0" y="171"/>
                      <a:pt x="0" y="171"/>
                      <a:pt x="0" y="171"/>
                    </a:cubicBezTo>
                    <a:cubicBezTo>
                      <a:pt x="0" y="171"/>
                      <a:pt x="4" y="239"/>
                      <a:pt x="68" y="239"/>
                    </a:cubicBezTo>
                    <a:cubicBezTo>
                      <a:pt x="132" y="239"/>
                      <a:pt x="134" y="173"/>
                      <a:pt x="134" y="173"/>
                    </a:cubicBezTo>
                    <a:cubicBezTo>
                      <a:pt x="134" y="173"/>
                      <a:pt x="134" y="105"/>
                      <a:pt x="134" y="70"/>
                    </a:cubicBezTo>
                    <a:cubicBezTo>
                      <a:pt x="134" y="34"/>
                      <a:pt x="107" y="0"/>
                      <a:pt x="64" y="0"/>
                    </a:cubicBezTo>
                    <a:close/>
                    <a:moveTo>
                      <a:pt x="103" y="158"/>
                    </a:moveTo>
                    <a:cubicBezTo>
                      <a:pt x="103" y="158"/>
                      <a:pt x="102" y="206"/>
                      <a:pt x="68" y="206"/>
                    </a:cubicBezTo>
                    <a:cubicBezTo>
                      <a:pt x="33" y="206"/>
                      <a:pt x="31" y="157"/>
                      <a:pt x="31" y="157"/>
                    </a:cubicBezTo>
                    <a:cubicBezTo>
                      <a:pt x="31" y="77"/>
                      <a:pt x="31" y="77"/>
                      <a:pt x="31" y="77"/>
                    </a:cubicBezTo>
                    <a:cubicBezTo>
                      <a:pt x="31" y="77"/>
                      <a:pt x="32" y="33"/>
                      <a:pt x="66" y="33"/>
                    </a:cubicBezTo>
                    <a:cubicBezTo>
                      <a:pt x="88" y="33"/>
                      <a:pt x="103" y="58"/>
                      <a:pt x="103" y="84"/>
                    </a:cubicBezTo>
                    <a:cubicBezTo>
                      <a:pt x="103" y="109"/>
                      <a:pt x="103" y="158"/>
                      <a:pt x="103" y="158"/>
                    </a:cubicBezTo>
                    <a:close/>
                  </a:path>
                </a:pathLst>
              </a:custGeom>
              <a:solidFill>
                <a:schemeClr val="bg1"/>
              </a:solidFill>
              <a:ln w="9525">
                <a:noFill/>
                <a:round/>
                <a:headEnd/>
                <a:tailEnd/>
              </a:ln>
            </p:spPr>
            <p:txBody>
              <a:bodyPr/>
              <a:lstStyle/>
              <a:p>
                <a:endParaRPr lang="tr-TR">
                  <a:solidFill>
                    <a:srgbClr val="000000"/>
                  </a:solidFill>
                </a:endParaRPr>
              </a:p>
            </p:txBody>
          </p:sp>
          <p:grpSp>
            <p:nvGrpSpPr>
              <p:cNvPr id="30" name="Group 58"/>
              <p:cNvGrpSpPr>
                <a:grpSpLocks noChangeAspect="1"/>
              </p:cNvGrpSpPr>
              <p:nvPr/>
            </p:nvGrpSpPr>
            <p:grpSpPr bwMode="auto">
              <a:xfrm>
                <a:off x="2808" y="2807"/>
                <a:ext cx="62" cy="63"/>
                <a:chOff x="1684" y="2400"/>
                <a:chExt cx="41" cy="41"/>
              </a:xfrm>
            </p:grpSpPr>
            <p:sp>
              <p:nvSpPr>
                <p:cNvPr id="35" name="Oval 59"/>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6" name="Oval 60"/>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grpSp>
            <p:nvGrpSpPr>
              <p:cNvPr id="31" name="Group 61"/>
              <p:cNvGrpSpPr>
                <a:grpSpLocks noChangeAspect="1"/>
              </p:cNvGrpSpPr>
              <p:nvPr/>
            </p:nvGrpSpPr>
            <p:grpSpPr bwMode="auto">
              <a:xfrm>
                <a:off x="2808" y="1211"/>
                <a:ext cx="62" cy="63"/>
                <a:chOff x="1684" y="2400"/>
                <a:chExt cx="41" cy="41"/>
              </a:xfrm>
            </p:grpSpPr>
            <p:sp>
              <p:nvSpPr>
                <p:cNvPr id="33" name="Oval 62"/>
                <p:cNvSpPr>
                  <a:spLocks noChangeAspect="1" noChangeArrowheads="1"/>
                </p:cNvSpPr>
                <p:nvPr/>
              </p:nvSpPr>
              <p:spPr bwMode="gray">
                <a:xfrm>
                  <a:off x="1684" y="2400"/>
                  <a:ext cx="41" cy="41"/>
                </a:xfrm>
                <a:prstGeom prst="ellipse">
                  <a:avLst/>
                </a:prstGeom>
                <a:gradFill rotWithShape="1">
                  <a:gsLst>
                    <a:gs pos="0">
                      <a:srgbClr val="E4E4E4"/>
                    </a:gs>
                    <a:gs pos="100000">
                      <a:srgbClr val="C0C0C0"/>
                    </a:gs>
                  </a:gsLst>
                  <a:path path="shape">
                    <a:fillToRect l="50000" t="50000" r="50000" b="50000"/>
                  </a:path>
                </a:gradFill>
                <a:ln w="11176">
                  <a:noFill/>
                  <a:miter lim="800000"/>
                  <a:headEnd/>
                  <a:tailEnd/>
                </a:ln>
              </p:spPr>
              <p:txBody>
                <a:bodyPr/>
                <a:lstStyle/>
                <a:p>
                  <a:endParaRPr lang="tr-TR">
                    <a:solidFill>
                      <a:srgbClr val="000000"/>
                    </a:solidFill>
                    <a:cs typeface="Arial" pitchFamily="34" charset="0"/>
                  </a:endParaRPr>
                </a:p>
              </p:txBody>
            </p:sp>
            <p:sp>
              <p:nvSpPr>
                <p:cNvPr id="34" name="Oval 63"/>
                <p:cNvSpPr>
                  <a:spLocks noChangeAspect="1" noChangeArrowheads="1"/>
                </p:cNvSpPr>
                <p:nvPr/>
              </p:nvSpPr>
              <p:spPr bwMode="gray">
                <a:xfrm>
                  <a:off x="1693" y="2410"/>
                  <a:ext cx="23" cy="23"/>
                </a:xfrm>
                <a:prstGeom prst="ellipse">
                  <a:avLst/>
                </a:prstGeom>
                <a:solidFill>
                  <a:schemeClr val="bg1"/>
                </a:solidFill>
                <a:ln w="11176">
                  <a:noFill/>
                  <a:miter lim="800000"/>
                  <a:headEnd/>
                  <a:tailEnd/>
                </a:ln>
              </p:spPr>
              <p:txBody>
                <a:bodyPr/>
                <a:lstStyle/>
                <a:p>
                  <a:endParaRPr lang="tr-TR">
                    <a:solidFill>
                      <a:srgbClr val="000000"/>
                    </a:solidFill>
                    <a:cs typeface="Arial" pitchFamily="34" charset="0"/>
                  </a:endParaRPr>
                </a:p>
              </p:txBody>
            </p:sp>
          </p:grpSp>
          <p:pic>
            <p:nvPicPr>
              <p:cNvPr id="32" name="Picture 64"/>
              <p:cNvPicPr>
                <a:picLocks noChangeAspect="1" noChangeArrowheads="1"/>
              </p:cNvPicPr>
              <p:nvPr/>
            </p:nvPicPr>
            <p:blipFill>
              <a:blip r:embed="rId3" cstate="print"/>
              <a:srcRect/>
              <a:stretch>
                <a:fillRect/>
              </a:stretch>
            </p:blipFill>
            <p:spPr bwMode="gray">
              <a:xfrm>
                <a:off x="1885" y="1124"/>
                <a:ext cx="1644" cy="1060"/>
              </a:xfrm>
              <a:prstGeom prst="rect">
                <a:avLst/>
              </a:prstGeom>
              <a:noFill/>
              <a:ln w="11176">
                <a:noFill/>
                <a:miter lim="800000"/>
                <a:headEnd/>
                <a:tailEnd/>
              </a:ln>
            </p:spPr>
          </p:pic>
        </p:grpSp>
        <p:sp>
          <p:nvSpPr>
            <p:cNvPr id="22" name="53 Metin kutusu"/>
            <p:cNvSpPr txBox="1"/>
            <p:nvPr/>
          </p:nvSpPr>
          <p:spPr>
            <a:xfrm>
              <a:off x="3298727" y="5639162"/>
              <a:ext cx="5508000" cy="288000"/>
            </a:xfrm>
            <a:prstGeom prst="rect">
              <a:avLst/>
            </a:prstGeom>
            <a:noFill/>
            <a:ln w="3175" cmpd="sng">
              <a:solidFill>
                <a:schemeClr val="bg1">
                  <a:lumMod val="75000"/>
                </a:schemeClr>
              </a:solidFill>
            </a:ln>
            <a:effectLst/>
          </p:spPr>
          <p:style>
            <a:lnRef idx="0">
              <a:scrgbClr r="0" g="0" b="0"/>
            </a:lnRef>
            <a:fillRef idx="0">
              <a:scrgbClr r="0" g="0" b="0"/>
            </a:fillRef>
            <a:effectRef idx="0">
              <a:scrgbClr r="0" g="0" b="0"/>
            </a:effectRef>
            <a:fontRef idx="minor">
              <a:schemeClr val="dk1"/>
            </a:fontRef>
          </p:style>
          <p:txBody>
            <a:bodyPr wrap="square" rtlCol="0" anchor="ctr" anchorCtr="0"/>
            <a:lstStyle>
              <a:lvl1pPr marL="0" indent="0">
                <a:defRPr sz="1100">
                  <a:solidFill>
                    <a:schemeClr val="dk1"/>
                  </a:solidFill>
                  <a:latin typeface="+mn-lt"/>
                  <a:ea typeface="+mn-ea"/>
                  <a:cs typeface="+mn-cs"/>
                </a:defRPr>
              </a:lvl1pPr>
              <a:lvl2pPr marL="457200" indent="0">
                <a:defRPr sz="1100">
                  <a:solidFill>
                    <a:schemeClr val="dk1"/>
                  </a:solidFill>
                  <a:latin typeface="+mn-lt"/>
                  <a:ea typeface="+mn-ea"/>
                  <a:cs typeface="+mn-cs"/>
                </a:defRPr>
              </a:lvl2pPr>
              <a:lvl3pPr marL="914400" indent="0">
                <a:defRPr sz="1100">
                  <a:solidFill>
                    <a:schemeClr val="dk1"/>
                  </a:solidFill>
                  <a:latin typeface="+mn-lt"/>
                  <a:ea typeface="+mn-ea"/>
                  <a:cs typeface="+mn-cs"/>
                </a:defRPr>
              </a:lvl3pPr>
              <a:lvl4pPr marL="1371600" indent="0">
                <a:defRPr sz="1100">
                  <a:solidFill>
                    <a:schemeClr val="dk1"/>
                  </a:solidFill>
                  <a:latin typeface="+mn-lt"/>
                  <a:ea typeface="+mn-ea"/>
                  <a:cs typeface="+mn-cs"/>
                </a:defRPr>
              </a:lvl4pPr>
              <a:lvl5pPr marL="1828800" indent="0">
                <a:defRPr sz="1100">
                  <a:solidFill>
                    <a:schemeClr val="dk1"/>
                  </a:solidFill>
                  <a:latin typeface="+mn-lt"/>
                  <a:ea typeface="+mn-ea"/>
                  <a:cs typeface="+mn-cs"/>
                </a:defRPr>
              </a:lvl5pPr>
              <a:lvl6pPr marL="2286000" indent="0">
                <a:defRPr sz="1100">
                  <a:solidFill>
                    <a:schemeClr val="dk1"/>
                  </a:solidFill>
                  <a:latin typeface="+mn-lt"/>
                  <a:ea typeface="+mn-ea"/>
                  <a:cs typeface="+mn-cs"/>
                </a:defRPr>
              </a:lvl6pPr>
              <a:lvl7pPr marL="2743200" indent="0">
                <a:defRPr sz="1100">
                  <a:solidFill>
                    <a:schemeClr val="dk1"/>
                  </a:solidFill>
                  <a:latin typeface="+mn-lt"/>
                  <a:ea typeface="+mn-ea"/>
                  <a:cs typeface="+mn-cs"/>
                </a:defRPr>
              </a:lvl7pPr>
              <a:lvl8pPr marL="3200400" indent="0">
                <a:defRPr sz="1100">
                  <a:solidFill>
                    <a:schemeClr val="dk1"/>
                  </a:solidFill>
                  <a:latin typeface="+mn-lt"/>
                  <a:ea typeface="+mn-ea"/>
                  <a:cs typeface="+mn-cs"/>
                </a:defRPr>
              </a:lvl8pPr>
              <a:lvl9pPr marL="3657600" indent="0">
                <a:defRPr sz="1100">
                  <a:solidFill>
                    <a:schemeClr val="dk1"/>
                  </a:solidFill>
                  <a:latin typeface="+mn-lt"/>
                  <a:ea typeface="+mn-ea"/>
                  <a:cs typeface="+mn-cs"/>
                </a:defRPr>
              </a:lvl9pPr>
            </a:lstStyle>
            <a:p>
              <a:r>
                <a:rPr lang="tr-TR" sz="1000" b="1" dirty="0" smtClean="0">
                  <a:solidFill>
                    <a:srgbClr val="000000"/>
                  </a:solidFill>
                  <a:latin typeface="Cambria" pitchFamily="18" charset="0"/>
                </a:rPr>
                <a:t>Metin Ezberlenmeli</a:t>
              </a:r>
            </a:p>
          </p:txBody>
        </p:sp>
      </p:grpSp>
    </p:spTree>
    <p:extLst>
      <p:ext uri="{BB962C8B-B14F-4D97-AF65-F5344CB8AC3E}">
        <p14:creationId xmlns:p14="http://schemas.microsoft.com/office/powerpoint/2010/main" val="2962928529"/>
      </p:ext>
    </p:extLst>
  </p:cSld>
  <p:clrMapOvr>
    <a:masterClrMapping/>
  </p:clrMapOvr>
  <p:transition/>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5" name="Rectangle 55"/>
          <p:cNvSpPr>
            <a:spLocks noChangeArrowheads="1"/>
          </p:cNvSpPr>
          <p:nvPr/>
        </p:nvSpPr>
        <p:spPr bwMode="gray">
          <a:xfrm>
            <a:off x="4652963"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algn="ctr" defTabSz="801688" eaLnBrk="0" hangingPunct="0"/>
            <a:r>
              <a:rPr lang="tr-TR" sz="2400" b="1" i="1" dirty="0" smtClean="0">
                <a:solidFill>
                  <a:srgbClr val="FFFFFF"/>
                </a:solidFill>
                <a:latin typeface="Calibri" pitchFamily="34" charset="0"/>
                <a:cs typeface="Calibri" pitchFamily="34" charset="0"/>
              </a:rPr>
              <a:t>Nevrozlar</a:t>
            </a:r>
            <a:endParaRPr lang="en-GB" sz="2400" b="1" i="1" dirty="0">
              <a:solidFill>
                <a:srgbClr val="FFFFFF"/>
              </a:solidFill>
              <a:latin typeface="Calibri" pitchFamily="34" charset="0"/>
              <a:cs typeface="Calibri" pitchFamily="34" charset="0"/>
            </a:endParaRPr>
          </a:p>
        </p:txBody>
      </p:sp>
      <p:sp>
        <p:nvSpPr>
          <p:cNvPr id="7" name="Rectangle 5"/>
          <p:cNvSpPr>
            <a:spLocks noChangeArrowheads="1"/>
          </p:cNvSpPr>
          <p:nvPr/>
        </p:nvSpPr>
        <p:spPr bwMode="gray">
          <a:xfrm>
            <a:off x="4652963"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Telefon santrallerinde, </a:t>
            </a:r>
            <a:r>
              <a:rPr lang="tr-TR" sz="2000" b="1" i="1" dirty="0">
                <a:solidFill>
                  <a:srgbClr val="000000"/>
                </a:solidFill>
                <a:latin typeface="Calibri" pitchFamily="34" charset="0"/>
                <a:cs typeface="Calibri" pitchFamily="34" charset="0"/>
              </a:rPr>
              <a:t>yazı, hesap makinesi ve bilgisayarla çalışanlarda tanımlanmış olan </a:t>
            </a:r>
            <a:r>
              <a:rPr lang="tr-TR" sz="2000" b="1" i="1" dirty="0" smtClean="0">
                <a:solidFill>
                  <a:srgbClr val="000000"/>
                </a:solidFill>
                <a:latin typeface="Calibri" pitchFamily="34" charset="0"/>
                <a:cs typeface="Calibri" pitchFamily="34" charset="0"/>
              </a:rPr>
              <a:t>iş nevrozları</a:t>
            </a:r>
          </a:p>
          <a:p>
            <a:pPr algn="ctr">
              <a:lnSpc>
                <a:spcPct val="90000"/>
              </a:lnSpc>
              <a:spcAft>
                <a:spcPct val="20000"/>
              </a:spcAft>
              <a:buClr>
                <a:srgbClr val="292929"/>
              </a:buClr>
              <a:defRPr/>
            </a:pPr>
            <a:endParaRPr lang="tr-TR" sz="16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err="1" smtClean="0">
                <a:solidFill>
                  <a:srgbClr val="000000"/>
                </a:solidFill>
                <a:latin typeface="Calibri" pitchFamily="34" charset="0"/>
                <a:cs typeface="Calibri" pitchFamily="34" charset="0"/>
              </a:rPr>
              <a:t>WC’de</a:t>
            </a:r>
            <a:r>
              <a:rPr lang="tr-TR" sz="1600" i="1" dirty="0" smtClean="0">
                <a:solidFill>
                  <a:srgbClr val="000000"/>
                </a:solidFill>
                <a:latin typeface="Calibri" pitchFamily="34" charset="0"/>
                <a:cs typeface="Calibri" pitchFamily="34" charset="0"/>
              </a:rPr>
              <a:t> sifon çekerken; sıradaki </a:t>
            </a:r>
            <a:r>
              <a:rPr lang="tr-TR" sz="1600" i="1" dirty="0">
                <a:solidFill>
                  <a:srgbClr val="000000"/>
                </a:solidFill>
                <a:latin typeface="Calibri" pitchFamily="34" charset="0"/>
                <a:cs typeface="Calibri" pitchFamily="34" charset="0"/>
              </a:rPr>
              <a:t>kişi, </a:t>
            </a:r>
            <a:r>
              <a:rPr lang="tr-TR" sz="1600" i="1" dirty="0" smtClean="0">
                <a:solidFill>
                  <a:srgbClr val="000000"/>
                </a:solidFill>
                <a:latin typeface="Calibri" pitchFamily="34" charset="0"/>
                <a:cs typeface="Calibri" pitchFamily="34" charset="0"/>
              </a:rPr>
              <a:t>kesiyorum, telefon </a:t>
            </a:r>
            <a:r>
              <a:rPr lang="tr-TR" sz="1600" i="1" dirty="0">
                <a:solidFill>
                  <a:srgbClr val="000000"/>
                </a:solidFill>
                <a:latin typeface="Calibri" pitchFamily="34" charset="0"/>
                <a:cs typeface="Calibri" pitchFamily="34" charset="0"/>
              </a:rPr>
              <a:t>bilgi işlem merkezi, </a:t>
            </a:r>
            <a:r>
              <a:rPr lang="tr-TR" sz="1600" i="1" dirty="0" smtClean="0">
                <a:solidFill>
                  <a:srgbClr val="000000"/>
                </a:solidFill>
                <a:latin typeface="Calibri" pitchFamily="34" charset="0"/>
                <a:cs typeface="Calibri" pitchFamily="34" charset="0"/>
              </a:rPr>
              <a:t>dinliyorum… </a:t>
            </a:r>
          </a:p>
          <a:p>
            <a:pPr algn="ctr">
              <a:lnSpc>
                <a:spcPct val="90000"/>
              </a:lnSpc>
              <a:spcAft>
                <a:spcPct val="20000"/>
              </a:spcAft>
              <a:buClr>
                <a:srgbClr val="292929"/>
              </a:buClr>
              <a:defRPr/>
            </a:pPr>
            <a:endParaRPr lang="tr-TR" sz="400" i="1" dirty="0">
              <a:solidFill>
                <a:srgbClr val="000000"/>
              </a:solidFill>
              <a:latin typeface="Calibri" pitchFamily="34" charset="0"/>
              <a:cs typeface="Calibri" pitchFamily="34" charset="0"/>
            </a:endParaRPr>
          </a:p>
          <a:p>
            <a:pP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Bu nevrozlarda;</a:t>
            </a:r>
          </a:p>
          <a:p>
            <a:pPr marL="285750" indent="-285750">
              <a:lnSpc>
                <a:spcPct val="90000"/>
              </a:lnSpc>
              <a:spcAft>
                <a:spcPct val="20000"/>
              </a:spcAft>
              <a:buClr>
                <a:srgbClr val="292929"/>
              </a:buClr>
              <a:buFont typeface="Wingdings" pitchFamily="2" charset="2"/>
              <a:buChar char="ü"/>
              <a:defRPr/>
            </a:pPr>
            <a:r>
              <a:rPr lang="tr-TR" sz="1600" b="1" i="1" dirty="0">
                <a:solidFill>
                  <a:srgbClr val="000000"/>
                </a:solidFill>
                <a:latin typeface="Calibri" pitchFamily="34" charset="0"/>
                <a:cs typeface="Calibri" pitchFamily="34" charset="0"/>
              </a:rPr>
              <a:t>Uyku </a:t>
            </a:r>
            <a:r>
              <a:rPr lang="tr-TR" sz="1600" b="1" i="1" dirty="0" smtClean="0">
                <a:solidFill>
                  <a:srgbClr val="000000"/>
                </a:solidFill>
                <a:latin typeface="Calibri" pitchFamily="34" charset="0"/>
                <a:cs typeface="Calibri" pitchFamily="34" charset="0"/>
              </a:rPr>
              <a:t>bozuklukları</a:t>
            </a:r>
          </a:p>
          <a:p>
            <a:pPr marL="285750" indent="-285750">
              <a:lnSpc>
                <a:spcPct val="90000"/>
              </a:lnSpc>
              <a:spcAft>
                <a:spcPct val="20000"/>
              </a:spcAft>
              <a:buClr>
                <a:srgbClr val="292929"/>
              </a:buClr>
              <a:buFont typeface="Wingdings" pitchFamily="2" charset="2"/>
              <a:buChar char="ü"/>
              <a:defRPr/>
            </a:pPr>
            <a:r>
              <a:rPr lang="tr-TR" sz="1600" b="1" i="1" dirty="0" smtClean="0">
                <a:solidFill>
                  <a:srgbClr val="000000"/>
                </a:solidFill>
                <a:latin typeface="Calibri" pitchFamily="34" charset="0"/>
                <a:cs typeface="Calibri" pitchFamily="34" charset="0"/>
              </a:rPr>
              <a:t>Mizaç bozuklukları </a:t>
            </a:r>
          </a:p>
          <a:p>
            <a:pPr marL="285750" indent="-285750">
              <a:lnSpc>
                <a:spcPct val="90000"/>
              </a:lnSpc>
              <a:spcAft>
                <a:spcPct val="20000"/>
              </a:spcAft>
              <a:buClr>
                <a:srgbClr val="292929"/>
              </a:buClr>
              <a:buFont typeface="Wingdings" pitchFamily="2" charset="2"/>
              <a:buChar char="ü"/>
              <a:defRPr/>
            </a:pPr>
            <a:r>
              <a:rPr lang="tr-TR" sz="1600" b="1" i="1" dirty="0" smtClean="0">
                <a:solidFill>
                  <a:srgbClr val="000000"/>
                </a:solidFill>
                <a:latin typeface="Calibri" pitchFamily="34" charset="0"/>
                <a:cs typeface="Calibri" pitchFamily="34" charset="0"/>
              </a:rPr>
              <a:t>Genel-yaygın </a:t>
            </a:r>
            <a:r>
              <a:rPr lang="tr-TR" sz="1600" b="1" i="1" dirty="0">
                <a:solidFill>
                  <a:srgbClr val="000000"/>
                </a:solidFill>
                <a:latin typeface="Calibri" pitchFamily="34" charset="0"/>
                <a:cs typeface="Calibri" pitchFamily="34" charset="0"/>
              </a:rPr>
              <a:t>sinirsel yorgunluk sendromu</a:t>
            </a:r>
            <a:endParaRPr lang="tr-TR" sz="1600" b="1" i="1" dirty="0" smtClean="0">
              <a:solidFill>
                <a:srgbClr val="000000"/>
              </a:solidFill>
              <a:latin typeface="Calibri" pitchFamily="34" charset="0"/>
              <a:cs typeface="Calibri" pitchFamily="34" charset="0"/>
            </a:endParaRPr>
          </a:p>
          <a:p>
            <a:pPr marL="285750" indent="-285750">
              <a:lnSpc>
                <a:spcPct val="90000"/>
              </a:lnSpc>
              <a:spcAft>
                <a:spcPct val="20000"/>
              </a:spcAft>
              <a:buClr>
                <a:srgbClr val="292929"/>
              </a:buClr>
              <a:buFont typeface="Wingdings" pitchFamily="2" charset="2"/>
              <a:buChar char="ü"/>
              <a:defRPr/>
            </a:pPr>
            <a:r>
              <a:rPr lang="tr-TR" sz="1600" b="1" i="1" dirty="0" smtClean="0">
                <a:solidFill>
                  <a:srgbClr val="000000"/>
                </a:solidFill>
                <a:latin typeface="Calibri" pitchFamily="34" charset="0"/>
                <a:cs typeface="Calibri" pitchFamily="34" charset="0"/>
              </a:rPr>
              <a:t>Mesleki </a:t>
            </a:r>
            <a:r>
              <a:rPr lang="tr-TR" sz="1600" b="1" i="1" dirty="0" err="1" smtClean="0">
                <a:solidFill>
                  <a:srgbClr val="000000"/>
                </a:solidFill>
                <a:latin typeface="Calibri" pitchFamily="34" charset="0"/>
                <a:cs typeface="Calibri" pitchFamily="34" charset="0"/>
              </a:rPr>
              <a:t>lapsuslar</a:t>
            </a:r>
            <a:r>
              <a:rPr lang="tr-TR" sz="1600" b="1" i="1" dirty="0" smtClean="0">
                <a:solidFill>
                  <a:srgbClr val="000000"/>
                </a:solidFill>
                <a:latin typeface="Calibri" pitchFamily="34" charset="0"/>
                <a:cs typeface="Calibri" pitchFamily="34" charset="0"/>
              </a:rPr>
              <a:t> (hatalar)</a:t>
            </a:r>
            <a:endParaRPr lang="tr-TR" sz="1600" b="1" i="1" dirty="0">
              <a:solidFill>
                <a:srgbClr val="000000"/>
              </a:solidFill>
              <a:latin typeface="Calibri" pitchFamily="34" charset="0"/>
              <a:cs typeface="Calibri" pitchFamily="34" charset="0"/>
            </a:endParaRPr>
          </a:p>
          <a:p>
            <a:pPr>
              <a:lnSpc>
                <a:spcPct val="90000"/>
              </a:lnSpc>
              <a:spcAft>
                <a:spcPct val="20000"/>
              </a:spcAft>
              <a:buClr>
                <a:srgbClr val="292929"/>
              </a:buClr>
              <a:defRPr/>
            </a:pPr>
            <a:endParaRPr lang="tr-TR" sz="1600" b="1" i="1" dirty="0" smtClean="0">
              <a:solidFill>
                <a:srgbClr val="000000"/>
              </a:solidFill>
              <a:latin typeface="Calibri" pitchFamily="34" charset="0"/>
              <a:cs typeface="Calibri" pitchFamily="34" charset="0"/>
            </a:endParaRPr>
          </a:p>
          <a:p>
            <a:pPr>
              <a:lnSpc>
                <a:spcPct val="90000"/>
              </a:lnSpc>
              <a:spcAft>
                <a:spcPct val="20000"/>
              </a:spcAft>
              <a:buClr>
                <a:srgbClr val="292929"/>
              </a:buClr>
              <a:defRPr/>
            </a:pPr>
            <a:r>
              <a:rPr lang="tr-TR" sz="1600" b="1" i="1" dirty="0" smtClean="0">
                <a:solidFill>
                  <a:srgbClr val="000000"/>
                </a:solidFill>
                <a:latin typeface="Calibri" pitchFamily="34" charset="0"/>
                <a:cs typeface="Calibri" pitchFamily="34" charset="0"/>
              </a:rPr>
              <a:t> 	………………………….görülür</a:t>
            </a:r>
          </a:p>
        </p:txBody>
      </p:sp>
      <p:sp>
        <p:nvSpPr>
          <p:cNvPr id="8" name="Rectangle 55"/>
          <p:cNvSpPr>
            <a:spLocks noChangeArrowheads="1"/>
          </p:cNvSpPr>
          <p:nvPr/>
        </p:nvSpPr>
        <p:spPr bwMode="gray">
          <a:xfrm>
            <a:off x="185475"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0" rIns="0" bIns="0" anchor="ctr"/>
          <a:lstStyle/>
          <a:p>
            <a:pPr algn="ctr" defTabSz="801688" eaLnBrk="0" hangingPunct="0">
              <a:defRPr/>
            </a:pPr>
            <a:r>
              <a:rPr lang="tr-TR" sz="2400" b="1" i="1" dirty="0" smtClean="0">
                <a:solidFill>
                  <a:srgbClr val="FFFFFF"/>
                </a:solidFill>
                <a:latin typeface="Calibri" pitchFamily="34" charset="0"/>
                <a:cs typeface="Calibri" pitchFamily="34" charset="0"/>
              </a:rPr>
              <a:t>Psişik Bozukluklar </a:t>
            </a:r>
            <a:endParaRPr lang="tr-TR" sz="2400" b="1" i="1" dirty="0">
              <a:solidFill>
                <a:srgbClr val="FFFFFF"/>
              </a:solidFill>
              <a:latin typeface="Calibri" pitchFamily="34" charset="0"/>
              <a:cs typeface="Calibri" pitchFamily="34" charset="0"/>
            </a:endParaRPr>
          </a:p>
        </p:txBody>
      </p:sp>
      <p:sp>
        <p:nvSpPr>
          <p:cNvPr id="9" name="Rectangle 5"/>
          <p:cNvSpPr>
            <a:spLocks noChangeArrowheads="1"/>
          </p:cNvSpPr>
          <p:nvPr/>
        </p:nvSpPr>
        <p:spPr bwMode="gray">
          <a:xfrm>
            <a:off x="185738"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16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err="1" smtClean="0">
                <a:solidFill>
                  <a:srgbClr val="000000"/>
                </a:solidFill>
                <a:latin typeface="Calibri" pitchFamily="34" charset="0"/>
                <a:cs typeface="Calibri" pitchFamily="34" charset="0"/>
              </a:rPr>
              <a:t>MSS’ni</a:t>
            </a:r>
            <a:r>
              <a:rPr lang="tr-TR" sz="2000" b="1" i="1" dirty="0" smtClean="0">
                <a:solidFill>
                  <a:srgbClr val="000000"/>
                </a:solidFill>
                <a:latin typeface="Calibri" pitchFamily="34" charset="0"/>
                <a:cs typeface="Calibri" pitchFamily="34" charset="0"/>
              </a:rPr>
              <a:t> tutan </a:t>
            </a:r>
            <a:r>
              <a:rPr lang="tr-TR" sz="2000" b="1" i="1" dirty="0">
                <a:solidFill>
                  <a:srgbClr val="000000"/>
                </a:solidFill>
                <a:latin typeface="Calibri" pitchFamily="34" charset="0"/>
                <a:cs typeface="Calibri" pitchFamily="34" charset="0"/>
              </a:rPr>
              <a:t>pek çok kimyasal madde bazı mental bozuklukları tetikleyebilir. </a:t>
            </a: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16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Cıva, kurşun, </a:t>
            </a:r>
            <a:r>
              <a:rPr lang="tr-TR" sz="1600" i="1" dirty="0" err="1" smtClean="0">
                <a:solidFill>
                  <a:srgbClr val="000000"/>
                </a:solidFill>
                <a:latin typeface="Calibri" pitchFamily="34" charset="0"/>
                <a:cs typeface="Calibri" pitchFamily="34" charset="0"/>
              </a:rPr>
              <a:t>karbonmonoksit</a:t>
            </a:r>
            <a:r>
              <a:rPr lang="tr-TR" sz="1600" i="1" dirty="0">
                <a:solidFill>
                  <a:srgbClr val="000000"/>
                </a:solidFill>
                <a:latin typeface="Calibri" pitchFamily="34" charset="0"/>
                <a:cs typeface="Calibri" pitchFamily="34" charset="0"/>
              </a:rPr>
              <a:t>, klorlu çözücüler, iyonizan ışınlar, yükseklik, derinlik, bakteri ve virüsler gibi etmenlerin yol açtığı akut ya da kronik </a:t>
            </a:r>
            <a:r>
              <a:rPr lang="tr-TR" sz="1600" i="1" dirty="0" err="1">
                <a:solidFill>
                  <a:srgbClr val="000000"/>
                </a:solidFill>
                <a:latin typeface="Calibri" pitchFamily="34" charset="0"/>
                <a:cs typeface="Calibri" pitchFamily="34" charset="0"/>
              </a:rPr>
              <a:t>e</a:t>
            </a:r>
            <a:r>
              <a:rPr lang="tr-TR" sz="1600" i="1" dirty="0" err="1" smtClean="0">
                <a:solidFill>
                  <a:srgbClr val="000000"/>
                </a:solidFill>
                <a:latin typeface="Calibri" pitchFamily="34" charset="0"/>
                <a:cs typeface="Calibri" pitchFamily="34" charset="0"/>
              </a:rPr>
              <a:t>nsefalopatiler</a:t>
            </a:r>
            <a:r>
              <a:rPr lang="tr-TR" sz="1600" i="1" dirty="0" smtClean="0">
                <a:solidFill>
                  <a:srgbClr val="000000"/>
                </a:solidFill>
                <a:latin typeface="Calibri" pitchFamily="34" charset="0"/>
                <a:cs typeface="Calibri" pitchFamily="34" charset="0"/>
              </a:rPr>
              <a:t> </a:t>
            </a:r>
            <a:r>
              <a:rPr lang="tr-TR" sz="1600" i="1" dirty="0">
                <a:solidFill>
                  <a:srgbClr val="000000"/>
                </a:solidFill>
                <a:latin typeface="Calibri" pitchFamily="34" charset="0"/>
                <a:cs typeface="Calibri" pitchFamily="34" charset="0"/>
              </a:rPr>
              <a:t>genellikle geri döner. </a:t>
            </a:r>
            <a:endParaRPr lang="tr-TR" sz="16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1600"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b="1" i="1" dirty="0" smtClean="0">
                <a:solidFill>
                  <a:srgbClr val="000000"/>
                </a:solidFill>
                <a:latin typeface="Calibri" pitchFamily="34" charset="0"/>
                <a:cs typeface="Calibri" pitchFamily="34" charset="0"/>
              </a:rPr>
              <a:t>Örneğin;</a:t>
            </a:r>
          </a:p>
          <a:p>
            <a:pPr algn="ct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«Şapka </a:t>
            </a:r>
            <a:r>
              <a:rPr lang="tr-TR" sz="1600" i="1" dirty="0">
                <a:solidFill>
                  <a:srgbClr val="000000"/>
                </a:solidFill>
                <a:latin typeface="Calibri" pitchFamily="34" charset="0"/>
                <a:cs typeface="Calibri" pitchFamily="34" charset="0"/>
              </a:rPr>
              <a:t>sanayiinde cıvanın işçilerde psikoza neden olduğu </a:t>
            </a:r>
            <a:r>
              <a:rPr lang="tr-TR" sz="1600" i="1" dirty="0" smtClean="0">
                <a:solidFill>
                  <a:srgbClr val="000000"/>
                </a:solidFill>
                <a:latin typeface="Calibri" pitchFamily="34" charset="0"/>
                <a:cs typeface="Calibri" pitchFamily="34" charset="0"/>
              </a:rPr>
              <a:t>saptanmış </a:t>
            </a:r>
            <a:r>
              <a:rPr lang="tr-TR" sz="1600" i="1" dirty="0">
                <a:solidFill>
                  <a:srgbClr val="000000"/>
                </a:solidFill>
                <a:latin typeface="Calibri" pitchFamily="34" charset="0"/>
                <a:cs typeface="Calibri" pitchFamily="34" charset="0"/>
              </a:rPr>
              <a:t>ve </a:t>
            </a:r>
            <a:r>
              <a:rPr lang="tr-TR" sz="1600" b="1" i="1" dirty="0">
                <a:solidFill>
                  <a:srgbClr val="000000"/>
                </a:solidFill>
                <a:latin typeface="Calibri" pitchFamily="34" charset="0"/>
                <a:cs typeface="Calibri" pitchFamily="34" charset="0"/>
              </a:rPr>
              <a:t>“çılgın şapkacı psikozu” </a:t>
            </a:r>
            <a:r>
              <a:rPr lang="tr-TR" sz="1600" i="1" dirty="0">
                <a:solidFill>
                  <a:srgbClr val="000000"/>
                </a:solidFill>
                <a:latin typeface="Calibri" pitchFamily="34" charset="0"/>
                <a:cs typeface="Calibri" pitchFamily="34" charset="0"/>
              </a:rPr>
              <a:t>olarak isimlendirilmiştir</a:t>
            </a:r>
            <a:r>
              <a:rPr lang="tr-TR" sz="1600" i="1" dirty="0" smtClean="0">
                <a:solidFill>
                  <a:srgbClr val="000000"/>
                </a:solidFill>
                <a:latin typeface="Calibri" pitchFamily="34" charset="0"/>
                <a:cs typeface="Calibri" pitchFamily="34" charset="0"/>
              </a:rPr>
              <a:t>.» </a:t>
            </a:r>
            <a:endParaRPr lang="tr-TR" sz="1600" i="1" dirty="0">
              <a:solidFill>
                <a:srgbClr val="000000"/>
              </a:solidFill>
              <a:latin typeface="Calibri" pitchFamily="34" charset="0"/>
              <a:cs typeface="Calibri" pitchFamily="34" charset="0"/>
            </a:endParaRPr>
          </a:p>
        </p:txBody>
      </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İŞLE İLGİLİ AKIL HASTALIKLARI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09329055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5" name="Rectangle 55"/>
          <p:cNvSpPr>
            <a:spLocks noChangeArrowheads="1"/>
          </p:cNvSpPr>
          <p:nvPr/>
        </p:nvSpPr>
        <p:spPr bwMode="gray">
          <a:xfrm>
            <a:off x="4652963"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72000" tIns="0" rIns="0" bIns="0" anchor="ctr"/>
          <a:lstStyle/>
          <a:p>
            <a:pPr algn="ctr" defTabSz="801688" eaLnBrk="0" hangingPunct="0"/>
            <a:r>
              <a:rPr lang="tr-TR" sz="2400" b="1" i="1" dirty="0">
                <a:solidFill>
                  <a:srgbClr val="FFFFFF"/>
                </a:solidFill>
                <a:latin typeface="Calibri" pitchFamily="34" charset="0"/>
                <a:cs typeface="Calibri" pitchFamily="34" charset="0"/>
              </a:rPr>
              <a:t>Tatil, </a:t>
            </a:r>
            <a:r>
              <a:rPr lang="tr-TR" sz="2400" b="1" i="1" dirty="0" smtClean="0">
                <a:solidFill>
                  <a:srgbClr val="FFFFFF"/>
                </a:solidFill>
                <a:latin typeface="Calibri" pitchFamily="34" charset="0"/>
                <a:cs typeface="Calibri" pitchFamily="34" charset="0"/>
              </a:rPr>
              <a:t>Emeklilik, İşsizlik Psikopati</a:t>
            </a:r>
            <a:endParaRPr lang="tr-TR" sz="2400" b="1" i="1" dirty="0">
              <a:solidFill>
                <a:srgbClr val="FFFFFF"/>
              </a:solidFill>
              <a:latin typeface="Calibri" pitchFamily="34" charset="0"/>
              <a:cs typeface="Calibri" pitchFamily="34" charset="0"/>
            </a:endParaRPr>
          </a:p>
        </p:txBody>
      </p:sp>
      <p:sp>
        <p:nvSpPr>
          <p:cNvPr id="7" name="Rectangle 5"/>
          <p:cNvSpPr>
            <a:spLocks noChangeArrowheads="1"/>
          </p:cNvSpPr>
          <p:nvPr/>
        </p:nvSpPr>
        <p:spPr bwMode="gray">
          <a:xfrm>
            <a:off x="4652963"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Psişik işleyiş bastırılmış olduğu için bu koşullanmanın kırılması, isteği ve bilinci yeniden güdüler ve ağır bir psişik acıyı tetikler. </a:t>
            </a:r>
          </a:p>
          <a:p>
            <a:pPr algn="ctr">
              <a:lnSpc>
                <a:spcPct val="90000"/>
              </a:lnSpc>
              <a:spcAft>
                <a:spcPct val="20000"/>
              </a:spcAft>
              <a:buClr>
                <a:srgbClr val="292929"/>
              </a:buClr>
              <a:defRPr/>
            </a:pPr>
            <a:endParaRPr lang="tr-TR" sz="16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16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Çalışan </a:t>
            </a:r>
            <a:r>
              <a:rPr lang="tr-TR" sz="1600" i="1" dirty="0">
                <a:solidFill>
                  <a:srgbClr val="000000"/>
                </a:solidFill>
                <a:latin typeface="Calibri" pitchFamily="34" charset="0"/>
                <a:cs typeface="Calibri" pitchFamily="34" charset="0"/>
              </a:rPr>
              <a:t>bir işçinin olağan psişik işleyişine kavuşması için günlerce, haftalarca dinlenmesi gerekir, bu aşama gerçekleştiğinde ise, kendi isteği karşısında şaşkınlığa kapılmak gibi ağır bir psişik gerçekle yüzleşir</a:t>
            </a:r>
            <a:r>
              <a:rPr lang="tr-TR" sz="1600" i="1" dirty="0" smtClean="0">
                <a:solidFill>
                  <a:srgbClr val="000000"/>
                </a:solidFill>
                <a:latin typeface="Calibri" pitchFamily="34" charset="0"/>
                <a:cs typeface="Calibri" pitchFamily="34" charset="0"/>
              </a:rPr>
              <a:t>.</a:t>
            </a:r>
            <a:endParaRPr lang="tr-TR" sz="1600" i="1" dirty="0">
              <a:solidFill>
                <a:srgbClr val="000000"/>
              </a:solidFill>
              <a:latin typeface="Calibri" pitchFamily="34" charset="0"/>
              <a:cs typeface="Calibri" pitchFamily="34" charset="0"/>
            </a:endParaRPr>
          </a:p>
        </p:txBody>
      </p:sp>
      <p:sp>
        <p:nvSpPr>
          <p:cNvPr id="8" name="Rectangle 55"/>
          <p:cNvSpPr>
            <a:spLocks noChangeArrowheads="1"/>
          </p:cNvSpPr>
          <p:nvPr/>
        </p:nvSpPr>
        <p:spPr bwMode="gray">
          <a:xfrm>
            <a:off x="185475"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0" rIns="0" bIns="0" anchor="ctr"/>
          <a:lstStyle/>
          <a:p>
            <a:pPr algn="ctr" defTabSz="801688" eaLnBrk="0" hangingPunct="0">
              <a:defRPr/>
            </a:pPr>
            <a:r>
              <a:rPr lang="tr-TR" sz="2400" b="1" i="1" dirty="0">
                <a:solidFill>
                  <a:srgbClr val="FFFFFF"/>
                </a:solidFill>
                <a:latin typeface="Calibri" pitchFamily="34" charset="0"/>
                <a:cs typeface="Calibri" pitchFamily="34" charset="0"/>
              </a:rPr>
              <a:t>Doyumsuzluk</a:t>
            </a:r>
          </a:p>
        </p:txBody>
      </p:sp>
      <p:sp>
        <p:nvSpPr>
          <p:cNvPr id="9" name="Rectangle 5"/>
          <p:cNvSpPr>
            <a:spLocks noChangeArrowheads="1"/>
          </p:cNvSpPr>
          <p:nvPr/>
        </p:nvSpPr>
        <p:spPr bwMode="gray">
          <a:xfrm>
            <a:off x="185738"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16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Doyumsuzluk </a:t>
            </a:r>
            <a:r>
              <a:rPr lang="tr-TR" sz="2000" b="1" i="1" dirty="0" smtClean="0">
                <a:solidFill>
                  <a:srgbClr val="000000"/>
                </a:solidFill>
                <a:latin typeface="Calibri" pitchFamily="34" charset="0"/>
                <a:cs typeface="Calibri" pitchFamily="34" charset="0"/>
              </a:rPr>
              <a:t>kişinin yapısı, tarihsel </a:t>
            </a:r>
            <a:r>
              <a:rPr lang="tr-TR" sz="2000" b="1" i="1" dirty="0">
                <a:solidFill>
                  <a:srgbClr val="000000"/>
                </a:solidFill>
                <a:latin typeface="Calibri" pitchFamily="34" charset="0"/>
                <a:cs typeface="Calibri" pitchFamily="34" charset="0"/>
              </a:rPr>
              <a:t>geçmişi, </a:t>
            </a:r>
            <a:r>
              <a:rPr lang="tr-TR" sz="2000" b="1" i="1" dirty="0" smtClean="0">
                <a:solidFill>
                  <a:srgbClr val="000000"/>
                </a:solidFill>
                <a:latin typeface="Calibri" pitchFamily="34" charset="0"/>
                <a:cs typeface="Calibri" pitchFamily="34" charset="0"/>
              </a:rPr>
              <a:t>tıbbi ve psikiyatrik </a:t>
            </a:r>
            <a:r>
              <a:rPr lang="tr-TR" sz="2000" b="1" i="1" dirty="0">
                <a:solidFill>
                  <a:srgbClr val="000000"/>
                </a:solidFill>
                <a:latin typeface="Calibri" pitchFamily="34" charset="0"/>
                <a:cs typeface="Calibri" pitchFamily="34" charset="0"/>
              </a:rPr>
              <a:t>öyküsü </a:t>
            </a:r>
            <a:r>
              <a:rPr lang="tr-TR" sz="2000" b="1" i="1" dirty="0" smtClean="0">
                <a:solidFill>
                  <a:srgbClr val="000000"/>
                </a:solidFill>
                <a:latin typeface="Calibri" pitchFamily="34" charset="0"/>
                <a:cs typeface="Calibri" pitchFamily="34" charset="0"/>
              </a:rPr>
              <a:t>ile </a:t>
            </a:r>
            <a:r>
              <a:rPr lang="tr-TR" sz="2000" b="1" i="1" dirty="0">
                <a:solidFill>
                  <a:srgbClr val="000000"/>
                </a:solidFill>
                <a:latin typeface="Calibri" pitchFamily="34" charset="0"/>
                <a:cs typeface="Calibri" pitchFamily="34" charset="0"/>
              </a:rPr>
              <a:t>bağlantılı </a:t>
            </a:r>
            <a:r>
              <a:rPr lang="tr-TR" sz="2000" b="1" i="1" dirty="0" smtClean="0">
                <a:solidFill>
                  <a:srgbClr val="000000"/>
                </a:solidFill>
                <a:latin typeface="Calibri" pitchFamily="34" charset="0"/>
                <a:cs typeface="Calibri" pitchFamily="34" charset="0"/>
              </a:rPr>
              <a:t>olarak</a:t>
            </a:r>
            <a:r>
              <a:rPr lang="tr-TR" sz="2000" b="1" i="1" dirty="0">
                <a:solidFill>
                  <a:srgbClr val="000000"/>
                </a:solidFill>
                <a:latin typeface="Calibri" pitchFamily="34" charset="0"/>
                <a:cs typeface="Calibri" pitchFamily="34" charset="0"/>
              </a:rPr>
              <a:t>;</a:t>
            </a: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smtClean="0">
                <a:solidFill>
                  <a:srgbClr val="000000"/>
                </a:solidFill>
                <a:latin typeface="Calibri" pitchFamily="34" charset="0"/>
                <a:cs typeface="Calibri" pitchFamily="34" charset="0"/>
              </a:rPr>
              <a:t>«</a:t>
            </a:r>
            <a:r>
              <a:rPr lang="tr-TR" sz="2000" b="1" i="1" dirty="0" err="1" smtClean="0">
                <a:solidFill>
                  <a:srgbClr val="000000"/>
                </a:solidFill>
                <a:latin typeface="Calibri" pitchFamily="34" charset="0"/>
                <a:cs typeface="Calibri" pitchFamily="34" charset="0"/>
              </a:rPr>
              <a:t>Perseküsyon</a:t>
            </a:r>
            <a:r>
              <a:rPr lang="tr-TR" sz="2000" b="1" i="1" dirty="0" smtClean="0">
                <a:solidFill>
                  <a:srgbClr val="000000"/>
                </a:solidFill>
                <a:latin typeface="Calibri" pitchFamily="34" charset="0"/>
                <a:cs typeface="Calibri" pitchFamily="34" charset="0"/>
              </a:rPr>
              <a:t> Sendromu</a:t>
            </a:r>
            <a:r>
              <a:rPr lang="tr-TR" sz="2000" b="1" i="1" dirty="0">
                <a:solidFill>
                  <a:srgbClr val="000000"/>
                </a:solidFill>
                <a:latin typeface="Calibri" pitchFamily="34" charset="0"/>
                <a:cs typeface="Calibri" pitchFamily="34" charset="0"/>
              </a:rPr>
              <a:t>» </a:t>
            </a:r>
            <a:r>
              <a:rPr lang="tr-TR" sz="2000" i="1" dirty="0">
                <a:solidFill>
                  <a:srgbClr val="000000"/>
                </a:solidFill>
                <a:latin typeface="Calibri" pitchFamily="34" charset="0"/>
                <a:cs typeface="Calibri" pitchFamily="34" charset="0"/>
              </a:rPr>
              <a:t>ile birlikte gelişen bir </a:t>
            </a:r>
            <a:r>
              <a:rPr lang="tr-TR" sz="2000" i="1" dirty="0" err="1">
                <a:solidFill>
                  <a:srgbClr val="000000"/>
                </a:solidFill>
                <a:latin typeface="Calibri" pitchFamily="34" charset="0"/>
                <a:cs typeface="Calibri" pitchFamily="34" charset="0"/>
              </a:rPr>
              <a:t>nevrotik</a:t>
            </a:r>
            <a:r>
              <a:rPr lang="tr-TR" sz="2000" i="1" dirty="0">
                <a:solidFill>
                  <a:srgbClr val="000000"/>
                </a:solidFill>
                <a:latin typeface="Calibri" pitchFamily="34" charset="0"/>
                <a:cs typeface="Calibri" pitchFamily="34" charset="0"/>
              </a:rPr>
              <a:t> yetmezliktir.</a:t>
            </a:r>
          </a:p>
          <a:p>
            <a:pPr algn="ctr">
              <a:lnSpc>
                <a:spcPct val="90000"/>
              </a:lnSpc>
              <a:spcAft>
                <a:spcPct val="20000"/>
              </a:spcAft>
              <a:buClr>
                <a:srgbClr val="292929"/>
              </a:buClr>
              <a:defRPr/>
            </a:pP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err="1" smtClean="0">
                <a:solidFill>
                  <a:srgbClr val="000000"/>
                </a:solidFill>
                <a:latin typeface="Calibri" pitchFamily="34" charset="0"/>
                <a:cs typeface="Calibri" pitchFamily="34" charset="0"/>
              </a:rPr>
              <a:t>Perseküsyon</a:t>
            </a:r>
            <a:r>
              <a:rPr lang="tr-TR" sz="1600" i="1" dirty="0" smtClean="0">
                <a:solidFill>
                  <a:srgbClr val="000000"/>
                </a:solidFill>
                <a:latin typeface="Calibri" pitchFamily="34" charset="0"/>
                <a:cs typeface="Calibri" pitchFamily="34" charset="0"/>
              </a:rPr>
              <a:t> </a:t>
            </a:r>
            <a:r>
              <a:rPr lang="tr-TR" sz="1600" i="1" dirty="0">
                <a:solidFill>
                  <a:srgbClr val="000000"/>
                </a:solidFill>
                <a:latin typeface="Calibri" pitchFamily="34" charset="0"/>
                <a:cs typeface="Calibri" pitchFamily="34" charset="0"/>
              </a:rPr>
              <a:t>sendromu : «Kişinin çevresinde istenmediği, umursanmadığı, önemsenmediği, gözetlendiği, izlendiği veya iftiralara uğradığı gibi duygulara kapılması»</a:t>
            </a:r>
          </a:p>
        </p:txBody>
      </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İŞLE İLGİLİ AKIL HASTALIKLARI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5" name="Rectangle 55"/>
          <p:cNvSpPr>
            <a:spLocks noChangeArrowheads="1"/>
          </p:cNvSpPr>
          <p:nvPr/>
        </p:nvSpPr>
        <p:spPr bwMode="gray">
          <a:xfrm>
            <a:off x="4652963"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72000" tIns="0" rIns="0" bIns="0" anchor="ctr"/>
          <a:lstStyle/>
          <a:p>
            <a:pPr algn="ctr" defTabSz="801688" eaLnBrk="0" hangingPunct="0"/>
            <a:r>
              <a:rPr lang="tr-TR" sz="2400" b="1" i="1" dirty="0">
                <a:solidFill>
                  <a:srgbClr val="FFFFFF"/>
                </a:solidFill>
                <a:latin typeface="Calibri" pitchFamily="34" charset="0"/>
                <a:cs typeface="Calibri" pitchFamily="34" charset="0"/>
              </a:rPr>
              <a:t>İşe Bağlı </a:t>
            </a:r>
            <a:r>
              <a:rPr lang="tr-TR" sz="2400" b="1" i="1" dirty="0" err="1">
                <a:solidFill>
                  <a:srgbClr val="FFFFFF"/>
                </a:solidFill>
                <a:latin typeface="Calibri" pitchFamily="34" charset="0"/>
                <a:cs typeface="Calibri" pitchFamily="34" charset="0"/>
              </a:rPr>
              <a:t>Anksiyete</a:t>
            </a:r>
            <a:endParaRPr lang="tr-TR" sz="2400" b="1" i="1" dirty="0">
              <a:solidFill>
                <a:srgbClr val="FFFFFF"/>
              </a:solidFill>
              <a:latin typeface="Calibri" pitchFamily="34" charset="0"/>
              <a:cs typeface="Calibri" pitchFamily="34" charset="0"/>
            </a:endParaRPr>
          </a:p>
        </p:txBody>
      </p:sp>
      <p:sp>
        <p:nvSpPr>
          <p:cNvPr id="7" name="Rectangle 5"/>
          <p:cNvSpPr>
            <a:spLocks noChangeArrowheads="1"/>
          </p:cNvSpPr>
          <p:nvPr/>
        </p:nvSpPr>
        <p:spPr bwMode="gray">
          <a:xfrm>
            <a:off x="4652963"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Aşırı iş yükü, hızlı tempo, son teslim tarihi baskısı, işçinin işini denetleyememesi ile işçinin kalıtımsal, gelişimsel ve kişilik yapısı etkileşerek sorun ortaya </a:t>
            </a:r>
            <a:r>
              <a:rPr lang="tr-TR" sz="2000" b="1" i="1" dirty="0" smtClean="0">
                <a:solidFill>
                  <a:srgbClr val="000000"/>
                </a:solidFill>
                <a:latin typeface="Calibri" pitchFamily="34" charset="0"/>
                <a:cs typeface="Calibri" pitchFamily="34" charset="0"/>
              </a:rPr>
              <a:t>çıkarır. </a:t>
            </a: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16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İşten </a:t>
            </a:r>
            <a:r>
              <a:rPr lang="tr-TR" sz="1600" i="1" dirty="0">
                <a:solidFill>
                  <a:srgbClr val="000000"/>
                </a:solidFill>
                <a:latin typeface="Calibri" pitchFamily="34" charset="0"/>
                <a:cs typeface="Calibri" pitchFamily="34" charset="0"/>
              </a:rPr>
              <a:t>çıkarma ya da söylentileri, küresel rekabet, yeniden yapılanma gibi kurumsal etmenler işçinin sürekli bir işi olacağı duygusunu erozyona uğratarak işe bağlı </a:t>
            </a:r>
            <a:r>
              <a:rPr lang="tr-TR" sz="1600" i="1" dirty="0" err="1">
                <a:solidFill>
                  <a:srgbClr val="000000"/>
                </a:solidFill>
                <a:latin typeface="Calibri" pitchFamily="34" charset="0"/>
                <a:cs typeface="Calibri" pitchFamily="34" charset="0"/>
              </a:rPr>
              <a:t>anksiyeteye</a:t>
            </a:r>
            <a:r>
              <a:rPr lang="tr-TR" sz="1600" i="1" dirty="0">
                <a:solidFill>
                  <a:srgbClr val="000000"/>
                </a:solidFill>
                <a:latin typeface="Calibri" pitchFamily="34" charset="0"/>
                <a:cs typeface="Calibri" pitchFamily="34" charset="0"/>
              </a:rPr>
              <a:t> katkıda bulunur. </a:t>
            </a:r>
          </a:p>
          <a:p>
            <a:pPr algn="ctr">
              <a:lnSpc>
                <a:spcPct val="90000"/>
              </a:lnSpc>
              <a:spcAft>
                <a:spcPct val="20000"/>
              </a:spcAft>
              <a:buClr>
                <a:srgbClr val="292929"/>
              </a:buClr>
              <a:defRPr/>
            </a:pPr>
            <a:r>
              <a:rPr lang="tr-TR" sz="1600" i="1" dirty="0">
                <a:solidFill>
                  <a:srgbClr val="000000"/>
                </a:solidFill>
                <a:latin typeface="Calibri" pitchFamily="34" charset="0"/>
                <a:cs typeface="Calibri" pitchFamily="34" charset="0"/>
              </a:rPr>
              <a:t>İşçilerin iş üzerindeki denetimlerini ve karar verme yetkilerini arttıran daha yatay bir yapılanma, işe bağlı </a:t>
            </a:r>
            <a:r>
              <a:rPr lang="tr-TR" sz="1600" i="1" dirty="0" err="1">
                <a:solidFill>
                  <a:srgbClr val="000000"/>
                </a:solidFill>
                <a:latin typeface="Calibri" pitchFamily="34" charset="0"/>
                <a:cs typeface="Calibri" pitchFamily="34" charset="0"/>
              </a:rPr>
              <a:t>anksiyete</a:t>
            </a:r>
            <a:r>
              <a:rPr lang="tr-TR" sz="1600" i="1" dirty="0">
                <a:solidFill>
                  <a:srgbClr val="000000"/>
                </a:solidFill>
                <a:latin typeface="Calibri" pitchFamily="34" charset="0"/>
                <a:cs typeface="Calibri" pitchFamily="34" charset="0"/>
              </a:rPr>
              <a:t> bozukluklarının önlenmesi ve işçinin iyilik halinin geliştirilmesinde yaşamsal öneme sahiptir. </a:t>
            </a:r>
          </a:p>
        </p:txBody>
      </p:sp>
      <p:sp>
        <p:nvSpPr>
          <p:cNvPr id="8" name="Rectangle 55"/>
          <p:cNvSpPr>
            <a:spLocks noChangeArrowheads="1"/>
          </p:cNvSpPr>
          <p:nvPr/>
        </p:nvSpPr>
        <p:spPr bwMode="gray">
          <a:xfrm>
            <a:off x="185475"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0" rIns="0" bIns="0" anchor="ctr"/>
          <a:lstStyle/>
          <a:p>
            <a:pPr algn="ctr" defTabSz="801688" eaLnBrk="0" hangingPunct="0">
              <a:defRPr/>
            </a:pPr>
            <a:r>
              <a:rPr lang="tr-TR" sz="2400" b="1" i="1" dirty="0">
                <a:solidFill>
                  <a:srgbClr val="FFFFFF"/>
                </a:solidFill>
                <a:latin typeface="Calibri" pitchFamily="34" charset="0"/>
                <a:cs typeface="Calibri" pitchFamily="34" charset="0"/>
              </a:rPr>
              <a:t>Depresyon</a:t>
            </a:r>
          </a:p>
        </p:txBody>
      </p:sp>
      <p:sp>
        <p:nvSpPr>
          <p:cNvPr id="9" name="Rectangle 5"/>
          <p:cNvSpPr>
            <a:spLocks noChangeArrowheads="1"/>
          </p:cNvSpPr>
          <p:nvPr/>
        </p:nvSpPr>
        <p:spPr bwMode="gray">
          <a:xfrm>
            <a:off x="185738"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16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İşin sürdürülebilmesi için isteğin bastırılması ve sıkıntıya direnilmesi sıklıkla depresyona yol açar</a:t>
            </a:r>
            <a:r>
              <a:rPr lang="tr-TR" sz="2000" b="1" i="1" dirty="0" smtClean="0">
                <a:solidFill>
                  <a:srgbClr val="000000"/>
                </a:solidFill>
                <a:latin typeface="Calibri" pitchFamily="34" charset="0"/>
                <a:cs typeface="Calibri" pitchFamily="34" charset="0"/>
              </a:rPr>
              <a:t>.</a:t>
            </a:r>
          </a:p>
          <a:p>
            <a:pPr algn="ctr">
              <a:lnSpc>
                <a:spcPct val="90000"/>
              </a:lnSpc>
              <a:spcAft>
                <a:spcPct val="20000"/>
              </a:spcAft>
              <a:buClr>
                <a:srgbClr val="292929"/>
              </a:buClr>
              <a:defRPr/>
            </a:pPr>
            <a:endParaRPr lang="tr-TR" sz="2000"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i="1" dirty="0" smtClean="0">
                <a:solidFill>
                  <a:srgbClr val="000000"/>
                </a:solidFill>
                <a:latin typeface="Calibri" pitchFamily="34" charset="0"/>
                <a:cs typeface="Calibri" pitchFamily="34" charset="0"/>
              </a:rPr>
              <a:t>Depresyon </a:t>
            </a:r>
            <a:r>
              <a:rPr lang="tr-TR" sz="2000" i="1" dirty="0">
                <a:solidFill>
                  <a:srgbClr val="000000"/>
                </a:solidFill>
                <a:latin typeface="Calibri" pitchFamily="34" charset="0"/>
                <a:cs typeface="Calibri" pitchFamily="34" charset="0"/>
              </a:rPr>
              <a:t>iş ile ilişkili en önemli akıl sağlığı sorunudur. </a:t>
            </a:r>
            <a:r>
              <a:rPr lang="tr-TR" sz="2000" i="1" dirty="0" smtClean="0">
                <a:solidFill>
                  <a:srgbClr val="000000"/>
                </a:solidFill>
                <a:latin typeface="Calibri" pitchFamily="34" charset="0"/>
                <a:cs typeface="Calibri" pitchFamily="34" charset="0"/>
              </a:rPr>
              <a:t>İşe </a:t>
            </a:r>
            <a:r>
              <a:rPr lang="tr-TR" sz="2000" i="1" dirty="0">
                <a:solidFill>
                  <a:srgbClr val="000000"/>
                </a:solidFill>
                <a:latin typeface="Calibri" pitchFamily="34" charset="0"/>
                <a:cs typeface="Calibri" pitchFamily="34" charset="0"/>
              </a:rPr>
              <a:t>bağlı </a:t>
            </a:r>
            <a:r>
              <a:rPr lang="tr-TR" sz="2000" i="1" dirty="0" err="1">
                <a:solidFill>
                  <a:srgbClr val="000000"/>
                </a:solidFill>
                <a:latin typeface="Calibri" pitchFamily="34" charset="0"/>
                <a:cs typeface="Calibri" pitchFamily="34" charset="0"/>
              </a:rPr>
              <a:t>psikososyal</a:t>
            </a:r>
            <a:r>
              <a:rPr lang="tr-TR" sz="2000" i="1" dirty="0">
                <a:solidFill>
                  <a:srgbClr val="000000"/>
                </a:solidFill>
                <a:latin typeface="Calibri" pitchFamily="34" charset="0"/>
                <a:cs typeface="Calibri" pitchFamily="34" charset="0"/>
              </a:rPr>
              <a:t> risk etmenlerinin pek çoğu depresyona yol açabilir. </a:t>
            </a:r>
          </a:p>
          <a:p>
            <a:pPr algn="ctr">
              <a:lnSpc>
                <a:spcPct val="90000"/>
              </a:lnSpc>
              <a:spcAft>
                <a:spcPct val="20000"/>
              </a:spcAft>
              <a:buClr>
                <a:srgbClr val="292929"/>
              </a:buClr>
              <a:defRPr/>
            </a:pP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a:t>
            </a:r>
            <a:r>
              <a:rPr lang="tr-TR" sz="1600" i="1" dirty="0">
                <a:solidFill>
                  <a:srgbClr val="000000"/>
                </a:solidFill>
                <a:latin typeface="Calibri" pitchFamily="34" charset="0"/>
                <a:cs typeface="Calibri" pitchFamily="34" charset="0"/>
              </a:rPr>
              <a:t>Benin, değersizleşmesi, toplumsal ilişkilerden ve çoğu etkinlikten zevk almama akut depresyon öncesi durumu tanımlayan, tıbbi muayeneyi, ilaç kullanımını gerektiren ve işten kalmaya yol açan genel bulgulardır.”</a:t>
            </a:r>
          </a:p>
        </p:txBody>
      </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İŞLE İLGİLİ AKIL HASTALIKLARI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938768153"/>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5" name="Rectangle 55"/>
          <p:cNvSpPr>
            <a:spLocks noChangeArrowheads="1"/>
          </p:cNvSpPr>
          <p:nvPr/>
        </p:nvSpPr>
        <p:spPr bwMode="gray">
          <a:xfrm>
            <a:off x="4652963"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72000" tIns="0" rIns="0" bIns="0" anchor="ctr"/>
          <a:lstStyle/>
          <a:p>
            <a:pPr algn="ctr" defTabSz="801688" eaLnBrk="0" hangingPunct="0"/>
            <a:r>
              <a:rPr lang="tr-TR" sz="2400" b="1" i="1" dirty="0">
                <a:solidFill>
                  <a:srgbClr val="FFFFFF"/>
                </a:solidFill>
                <a:latin typeface="Calibri" pitchFamily="34" charset="0"/>
                <a:cs typeface="Calibri" pitchFamily="34" charset="0"/>
              </a:rPr>
              <a:t>Strese Bağlı Tükenmişlik </a:t>
            </a:r>
            <a:r>
              <a:rPr lang="tr-TR" sz="2400" b="1" i="1" dirty="0" smtClean="0">
                <a:solidFill>
                  <a:srgbClr val="FFFFFF"/>
                </a:solidFill>
                <a:latin typeface="Calibri" pitchFamily="34" charset="0"/>
                <a:cs typeface="Calibri" pitchFamily="34" charset="0"/>
              </a:rPr>
              <a:t>S </a:t>
            </a:r>
            <a:r>
              <a:rPr lang="tr-TR" sz="2400" b="1" i="1" dirty="0">
                <a:solidFill>
                  <a:srgbClr val="FFFFFF"/>
                </a:solidFill>
                <a:latin typeface="Calibri" pitchFamily="34" charset="0"/>
                <a:cs typeface="Calibri" pitchFamily="34" charset="0"/>
              </a:rPr>
              <a:t>(SBTS)</a:t>
            </a:r>
          </a:p>
        </p:txBody>
      </p:sp>
      <p:sp>
        <p:nvSpPr>
          <p:cNvPr id="7" name="Rectangle 5"/>
          <p:cNvSpPr>
            <a:spLocks noChangeArrowheads="1"/>
          </p:cNvSpPr>
          <p:nvPr/>
        </p:nvSpPr>
        <p:spPr bwMode="gray">
          <a:xfrm>
            <a:off x="4652963"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Çalışma yaşamındaki hızlı değişim, işçiden kişisel gereksinimlerini, beklentilerini, özlemlerini yok sayarak bu değişime ayak uydurması ve gereklerini yerine getirmesini </a:t>
            </a:r>
            <a:r>
              <a:rPr lang="tr-TR" sz="2000" b="1" i="1" dirty="0" smtClean="0">
                <a:solidFill>
                  <a:srgbClr val="000000"/>
                </a:solidFill>
                <a:latin typeface="Calibri" pitchFamily="34" charset="0"/>
                <a:cs typeface="Calibri" pitchFamily="34" charset="0"/>
              </a:rPr>
              <a:t>istendiğinde. </a:t>
            </a: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16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a:solidFill>
                  <a:srgbClr val="000000"/>
                </a:solidFill>
                <a:latin typeface="Calibri" pitchFamily="34" charset="0"/>
                <a:cs typeface="Calibri" pitchFamily="34" charset="0"/>
              </a:rPr>
              <a:t>Genellikle işçi buna hazırlanmadığı ya da var olan kapasitesini aştığı için, kapasitesini zorlamaya başlar, bu koşullarla bir süre dayanabilen işçi, bir süre sonra tükenir. </a:t>
            </a:r>
          </a:p>
          <a:p>
            <a:pPr algn="ctr">
              <a:lnSpc>
                <a:spcPct val="90000"/>
              </a:lnSpc>
              <a:spcAft>
                <a:spcPct val="20000"/>
              </a:spcAft>
              <a:buClr>
                <a:srgbClr val="292929"/>
              </a:buClr>
              <a:defRPr/>
            </a:pPr>
            <a:endParaRPr lang="tr-TR" sz="1600"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a:solidFill>
                  <a:srgbClr val="000000"/>
                </a:solidFill>
                <a:latin typeface="Calibri" pitchFamily="34" charset="0"/>
                <a:cs typeface="Calibri" pitchFamily="34" charset="0"/>
              </a:rPr>
              <a:t>Tükenme, işçinin enerjisinin tükendiği, giderek duygu, düşünce ve davranışlarında değişimin ortaya çıktığı bir aşırı yüklenme durumudur. </a:t>
            </a:r>
          </a:p>
        </p:txBody>
      </p:sp>
      <p:sp>
        <p:nvSpPr>
          <p:cNvPr id="8" name="Rectangle 55"/>
          <p:cNvSpPr>
            <a:spLocks noChangeArrowheads="1"/>
          </p:cNvSpPr>
          <p:nvPr/>
        </p:nvSpPr>
        <p:spPr bwMode="gray">
          <a:xfrm>
            <a:off x="185475"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0" rIns="0" bIns="0" anchor="ctr"/>
          <a:lstStyle/>
          <a:p>
            <a:pPr algn="ctr" defTabSz="801688" eaLnBrk="0" hangingPunct="0">
              <a:defRPr/>
            </a:pPr>
            <a:r>
              <a:rPr lang="tr-TR" sz="2400" b="1" i="1" dirty="0">
                <a:solidFill>
                  <a:srgbClr val="FFFFFF"/>
                </a:solidFill>
                <a:latin typeface="Calibri" pitchFamily="34" charset="0"/>
                <a:cs typeface="Calibri" pitchFamily="34" charset="0"/>
              </a:rPr>
              <a:t>Travma Sonrası Stres </a:t>
            </a:r>
            <a:r>
              <a:rPr lang="tr-TR" sz="2400" b="1" i="1" dirty="0" smtClean="0">
                <a:solidFill>
                  <a:srgbClr val="FFFFFF"/>
                </a:solidFill>
                <a:latin typeface="Calibri" pitchFamily="34" charset="0"/>
                <a:cs typeface="Calibri" pitchFamily="34" charset="0"/>
              </a:rPr>
              <a:t>Boz </a:t>
            </a:r>
            <a:r>
              <a:rPr lang="tr-TR" sz="2400" b="1" i="1" dirty="0">
                <a:solidFill>
                  <a:srgbClr val="FFFFFF"/>
                </a:solidFill>
                <a:latin typeface="Calibri" pitchFamily="34" charset="0"/>
                <a:cs typeface="Calibri" pitchFamily="34" charset="0"/>
              </a:rPr>
              <a:t>(TSSB)</a:t>
            </a:r>
          </a:p>
        </p:txBody>
      </p:sp>
      <p:sp>
        <p:nvSpPr>
          <p:cNvPr id="9" name="Rectangle 5"/>
          <p:cNvSpPr>
            <a:spLocks noChangeArrowheads="1"/>
          </p:cNvSpPr>
          <p:nvPr/>
        </p:nvSpPr>
        <p:spPr bwMode="gray">
          <a:xfrm>
            <a:off x="185738"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16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Kişinin gündelik yaşamı için olağan dışı sayılan, kişiyi ezen beklenmedik ve genellikle yaşamı tehdit eden bir yaralanmayla ya da ölümle sonuçlanmış, sıklıkla şiddet de içeren ve kişide korku, dehşet ve çaresizlik yaratan bir olay (iş kazası, saldırı, </a:t>
            </a:r>
            <a:r>
              <a:rPr lang="tr-TR" sz="2000" b="1" i="1" dirty="0" err="1">
                <a:solidFill>
                  <a:srgbClr val="000000"/>
                </a:solidFill>
                <a:latin typeface="Calibri" pitchFamily="34" charset="0"/>
                <a:cs typeface="Calibri" pitchFamily="34" charset="0"/>
              </a:rPr>
              <a:t>vb</a:t>
            </a:r>
            <a:r>
              <a:rPr lang="tr-TR" sz="2000" b="1" i="1" dirty="0">
                <a:solidFill>
                  <a:srgbClr val="000000"/>
                </a:solidFill>
                <a:latin typeface="Calibri" pitchFamily="34" charset="0"/>
                <a:cs typeface="Calibri" pitchFamily="34" charset="0"/>
              </a:rPr>
              <a:t>) </a:t>
            </a: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smtClean="0">
                <a:solidFill>
                  <a:srgbClr val="000000"/>
                </a:solidFill>
                <a:latin typeface="Calibri" pitchFamily="34" charset="0"/>
                <a:cs typeface="Calibri" pitchFamily="34" charset="0"/>
              </a:rPr>
              <a:t>yaşadığında </a:t>
            </a:r>
            <a:r>
              <a:rPr lang="tr-TR" sz="1600" i="1" dirty="0">
                <a:solidFill>
                  <a:srgbClr val="000000"/>
                </a:solidFill>
                <a:latin typeface="Calibri" pitchFamily="34" charset="0"/>
                <a:cs typeface="Calibri" pitchFamily="34" charset="0"/>
              </a:rPr>
              <a:t>ya da o olaya tanık olduğunda veya bu olay sonrasında, donup kalma, psikolojik ve sosyal geri çekilme, başta öfke atakları olmak üzere duyguları denetleme güçlüğü ve yaşanan olayı veya durumu yeniden yaşama bulgularıyla ortaya çıkan bozukluklardır.</a:t>
            </a:r>
          </a:p>
        </p:txBody>
      </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İŞLE İLGİLİ AKIL HASTALIKLARI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2233038505"/>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5" name="Rectangle 55"/>
          <p:cNvSpPr>
            <a:spLocks noChangeArrowheads="1"/>
          </p:cNvSpPr>
          <p:nvPr/>
        </p:nvSpPr>
        <p:spPr bwMode="gray">
          <a:xfrm>
            <a:off x="4652963"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72000" tIns="0" rIns="0" bIns="0" anchor="ctr"/>
          <a:lstStyle/>
          <a:p>
            <a:pPr algn="ctr" defTabSz="801688" eaLnBrk="0" hangingPunct="0"/>
            <a:r>
              <a:rPr lang="tr-TR" sz="2400" b="1" i="1" dirty="0">
                <a:solidFill>
                  <a:srgbClr val="FFFFFF"/>
                </a:solidFill>
                <a:latin typeface="Calibri" pitchFamily="34" charset="0"/>
                <a:cs typeface="Calibri" pitchFamily="34" charset="0"/>
              </a:rPr>
              <a:t>Strese Bağlı Tükenmişlik </a:t>
            </a:r>
            <a:r>
              <a:rPr lang="tr-TR" sz="2400" b="1" i="1" dirty="0" smtClean="0">
                <a:solidFill>
                  <a:srgbClr val="FFFFFF"/>
                </a:solidFill>
                <a:latin typeface="Calibri" pitchFamily="34" charset="0"/>
                <a:cs typeface="Calibri" pitchFamily="34" charset="0"/>
              </a:rPr>
              <a:t>S </a:t>
            </a:r>
            <a:r>
              <a:rPr lang="tr-TR" sz="2400" b="1" i="1" dirty="0">
                <a:solidFill>
                  <a:srgbClr val="FFFFFF"/>
                </a:solidFill>
                <a:latin typeface="Calibri" pitchFamily="34" charset="0"/>
                <a:cs typeface="Calibri" pitchFamily="34" charset="0"/>
              </a:rPr>
              <a:t>(SBTS)</a:t>
            </a:r>
          </a:p>
        </p:txBody>
      </p:sp>
      <p:sp>
        <p:nvSpPr>
          <p:cNvPr id="7" name="Rectangle 5"/>
          <p:cNvSpPr>
            <a:spLocks noChangeArrowheads="1"/>
          </p:cNvSpPr>
          <p:nvPr/>
        </p:nvSpPr>
        <p:spPr bwMode="gray">
          <a:xfrm>
            <a:off x="4652963"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20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Genellikle kişinin düşünmesini, </a:t>
            </a:r>
            <a:r>
              <a:rPr lang="tr-TR" sz="2000" b="1" i="1" dirty="0" smtClean="0">
                <a:solidFill>
                  <a:srgbClr val="000000"/>
                </a:solidFill>
                <a:latin typeface="Calibri" pitchFamily="34" charset="0"/>
                <a:cs typeface="Calibri" pitchFamily="34" charset="0"/>
              </a:rPr>
              <a:t>anımsamasını</a:t>
            </a:r>
            <a:r>
              <a:rPr lang="tr-TR" sz="2000" b="1" i="1" dirty="0">
                <a:solidFill>
                  <a:srgbClr val="000000"/>
                </a:solidFill>
                <a:latin typeface="Calibri" pitchFamily="34" charset="0"/>
                <a:cs typeface="Calibri" pitchFamily="34" charset="0"/>
              </a:rPr>
              <a:t>, iletişim kurmasını, gerçeği ayırt etmesini ve uyum sağlama yeteneğini sınırlayarak, gündelik yaşam etkinliklerini sürdürmesini ve çalışmasını engelleyen bir akıl hastalığıdır.</a:t>
            </a:r>
          </a:p>
          <a:p>
            <a:pPr algn="ctr">
              <a:lnSpc>
                <a:spcPct val="90000"/>
              </a:lnSpc>
              <a:spcAft>
                <a:spcPct val="20000"/>
              </a:spcAft>
              <a:buClr>
                <a:srgbClr val="292929"/>
              </a:buClr>
              <a:defRPr/>
            </a:pPr>
            <a:endParaRPr lang="tr-TR" sz="1600"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a:solidFill>
                  <a:srgbClr val="000000"/>
                </a:solidFill>
                <a:latin typeface="Calibri" pitchFamily="34" charset="0"/>
                <a:cs typeface="Calibri" pitchFamily="34" charset="0"/>
              </a:rPr>
              <a:t>Görev belirsizliği, rol çatışması, ayrımcılık, üstlerle çatışma, iş yükü, iş düzenlemesi gibi işe bağlı </a:t>
            </a:r>
            <a:r>
              <a:rPr lang="tr-TR" sz="1600" i="1" dirty="0" err="1">
                <a:solidFill>
                  <a:srgbClr val="000000"/>
                </a:solidFill>
                <a:latin typeface="Calibri" pitchFamily="34" charset="0"/>
                <a:cs typeface="Calibri" pitchFamily="34" charset="0"/>
              </a:rPr>
              <a:t>psikososyal</a:t>
            </a:r>
            <a:r>
              <a:rPr lang="tr-TR" sz="1600" i="1" dirty="0">
                <a:solidFill>
                  <a:srgbClr val="000000"/>
                </a:solidFill>
                <a:latin typeface="Calibri" pitchFamily="34" charset="0"/>
                <a:cs typeface="Calibri" pitchFamily="34" charset="0"/>
              </a:rPr>
              <a:t> risk etmenleriyle strese bağlı hastalıklar, işe geç kalma, işe devamsızlık, kötü performans, çökkünlük, kaygı…</a:t>
            </a:r>
          </a:p>
          <a:p>
            <a:pPr algn="ctr">
              <a:lnSpc>
                <a:spcPct val="90000"/>
              </a:lnSpc>
              <a:spcAft>
                <a:spcPct val="20000"/>
              </a:spcAft>
              <a:buClr>
                <a:srgbClr val="292929"/>
              </a:buClr>
              <a:defRPr/>
            </a:pPr>
            <a:endParaRPr lang="tr-TR" sz="1600" i="1" dirty="0">
              <a:solidFill>
                <a:srgbClr val="000000"/>
              </a:solidFill>
              <a:latin typeface="Calibri" pitchFamily="34" charset="0"/>
              <a:cs typeface="Calibri" pitchFamily="34" charset="0"/>
            </a:endParaRPr>
          </a:p>
        </p:txBody>
      </p:sp>
      <p:sp>
        <p:nvSpPr>
          <p:cNvPr id="8" name="Rectangle 55"/>
          <p:cNvSpPr>
            <a:spLocks noChangeArrowheads="1"/>
          </p:cNvSpPr>
          <p:nvPr/>
        </p:nvSpPr>
        <p:spPr bwMode="gray">
          <a:xfrm>
            <a:off x="185475" y="1219200"/>
            <a:ext cx="4205003" cy="50641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0" rIns="0" bIns="0" anchor="ctr"/>
          <a:lstStyle/>
          <a:p>
            <a:pPr algn="ctr" defTabSz="801688" eaLnBrk="0" hangingPunct="0">
              <a:defRPr/>
            </a:pPr>
            <a:r>
              <a:rPr lang="tr-TR" sz="2400" b="1" i="1" dirty="0" err="1">
                <a:solidFill>
                  <a:srgbClr val="FFFFFF"/>
                </a:solidFill>
                <a:latin typeface="Calibri" pitchFamily="34" charset="0"/>
                <a:cs typeface="Calibri" pitchFamily="34" charset="0"/>
              </a:rPr>
              <a:t>Karoshi</a:t>
            </a:r>
            <a:r>
              <a:rPr lang="tr-TR" sz="2400" b="1" i="1" dirty="0">
                <a:solidFill>
                  <a:srgbClr val="FFFFFF"/>
                </a:solidFill>
                <a:latin typeface="Calibri" pitchFamily="34" charset="0"/>
                <a:cs typeface="Calibri" pitchFamily="34" charset="0"/>
              </a:rPr>
              <a:t> (Aşırı Çalışmaya </a:t>
            </a:r>
            <a:r>
              <a:rPr lang="tr-TR" sz="2400" b="1" i="1" dirty="0" smtClean="0">
                <a:solidFill>
                  <a:srgbClr val="FFFFFF"/>
                </a:solidFill>
                <a:latin typeface="Calibri" pitchFamily="34" charset="0"/>
                <a:cs typeface="Calibri" pitchFamily="34" charset="0"/>
              </a:rPr>
              <a:t>Bağlı)</a:t>
            </a:r>
            <a:endParaRPr lang="tr-TR" sz="2400" b="1" i="1" dirty="0">
              <a:solidFill>
                <a:srgbClr val="FFFFFF"/>
              </a:solidFill>
              <a:latin typeface="Calibri" pitchFamily="34" charset="0"/>
              <a:cs typeface="Calibri" pitchFamily="34" charset="0"/>
            </a:endParaRPr>
          </a:p>
        </p:txBody>
      </p:sp>
      <p:sp>
        <p:nvSpPr>
          <p:cNvPr id="9" name="Rectangle 5"/>
          <p:cNvSpPr>
            <a:spLocks noChangeArrowheads="1"/>
          </p:cNvSpPr>
          <p:nvPr/>
        </p:nvSpPr>
        <p:spPr bwMode="gray">
          <a:xfrm>
            <a:off x="185738" y="1725612"/>
            <a:ext cx="4205003" cy="4465637"/>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algn="ctr">
              <a:lnSpc>
                <a:spcPct val="90000"/>
              </a:lnSpc>
              <a:spcAft>
                <a:spcPct val="20000"/>
              </a:spcAft>
              <a:buClr>
                <a:srgbClr val="292929"/>
              </a:buClr>
              <a:defRPr/>
            </a:pPr>
            <a:endParaRPr lang="tr-TR" sz="1600" b="1" i="1" dirty="0" smtClean="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2000" b="1" i="1" dirty="0">
                <a:solidFill>
                  <a:srgbClr val="000000"/>
                </a:solidFill>
                <a:latin typeface="Calibri" pitchFamily="34" charset="0"/>
                <a:cs typeface="Calibri" pitchFamily="34" charset="0"/>
              </a:rPr>
              <a:t>Bu vakalarda ölüm nedeni beyin veya kalp damarlarından birinde kanamaya yol açan dolaşım sistemi sorunlarıdır.</a:t>
            </a:r>
          </a:p>
          <a:p>
            <a:pPr algn="ctr">
              <a:lnSpc>
                <a:spcPct val="90000"/>
              </a:lnSpc>
              <a:spcAft>
                <a:spcPct val="20000"/>
              </a:spcAft>
              <a:buClr>
                <a:srgbClr val="292929"/>
              </a:buClr>
              <a:defRPr/>
            </a:pPr>
            <a:endParaRPr lang="tr-TR" sz="2000" b="1"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a:solidFill>
                  <a:srgbClr val="000000"/>
                </a:solidFill>
                <a:latin typeface="Calibri" pitchFamily="34" charset="0"/>
                <a:cs typeface="Calibri" pitchFamily="34" charset="0"/>
              </a:rPr>
              <a:t>Bu kişilerin yaptıkları işin gereklerinin çok ağır, sosyal desteğin zayıf, işin gereklerini denetleme olanağının ise değişken olduğu görülmüştür. </a:t>
            </a:r>
          </a:p>
          <a:p>
            <a:pPr algn="ctr">
              <a:lnSpc>
                <a:spcPct val="90000"/>
              </a:lnSpc>
              <a:spcAft>
                <a:spcPct val="20000"/>
              </a:spcAft>
              <a:buClr>
                <a:srgbClr val="292929"/>
              </a:buClr>
              <a:defRPr/>
            </a:pPr>
            <a:endParaRPr lang="tr-TR" sz="1600" i="1" dirty="0">
              <a:solidFill>
                <a:srgbClr val="000000"/>
              </a:solidFill>
              <a:latin typeface="Calibri" pitchFamily="34" charset="0"/>
              <a:cs typeface="Calibri" pitchFamily="34" charset="0"/>
            </a:endParaRPr>
          </a:p>
          <a:p>
            <a:pPr algn="ctr">
              <a:lnSpc>
                <a:spcPct val="90000"/>
              </a:lnSpc>
              <a:spcAft>
                <a:spcPct val="20000"/>
              </a:spcAft>
              <a:buClr>
                <a:srgbClr val="292929"/>
              </a:buClr>
              <a:defRPr/>
            </a:pPr>
            <a:r>
              <a:rPr lang="tr-TR" sz="1600" i="1" dirty="0">
                <a:solidFill>
                  <a:srgbClr val="000000"/>
                </a:solidFill>
                <a:latin typeface="Calibri" pitchFamily="34" charset="0"/>
                <a:cs typeface="Calibri" pitchFamily="34" charset="0"/>
              </a:rPr>
              <a:t>Ölenler, işini seven, işine çok bağlı, dinlenme sürelerini bile kullanmayan kişilerdir. </a:t>
            </a:r>
          </a:p>
        </p:txBody>
      </p:sp>
      <p:sp>
        <p:nvSpPr>
          <p:cNvPr id="10"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İŞLE İLGİLİ AKIL HASTALIKLARI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863329888"/>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 Yönetimi</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2" descr="C:\Users\ahmet\Desktop\images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81275" y="1181100"/>
            <a:ext cx="3667125" cy="1238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4" name="Group 66"/>
          <p:cNvGrpSpPr>
            <a:grpSpLocks/>
          </p:cNvGrpSpPr>
          <p:nvPr/>
        </p:nvGrpSpPr>
        <p:grpSpPr bwMode="auto">
          <a:xfrm>
            <a:off x="-255587" y="1711325"/>
            <a:ext cx="5673725" cy="4476750"/>
            <a:chOff x="7" y="1078"/>
            <a:chExt cx="3574" cy="2820"/>
          </a:xfrm>
        </p:grpSpPr>
        <p:grpSp>
          <p:nvGrpSpPr>
            <p:cNvPr id="5" name="Group 47"/>
            <p:cNvGrpSpPr>
              <a:grpSpLocks/>
            </p:cNvGrpSpPr>
            <p:nvPr/>
          </p:nvGrpSpPr>
          <p:grpSpPr bwMode="auto">
            <a:xfrm>
              <a:off x="532" y="2919"/>
              <a:ext cx="3049" cy="979"/>
              <a:chOff x="2605" y="2725"/>
              <a:chExt cx="2956" cy="949"/>
            </a:xfrm>
          </p:grpSpPr>
          <p:sp>
            <p:nvSpPr>
              <p:cNvPr id="17" name="Freeform 48"/>
              <p:cNvSpPr>
                <a:spLocks/>
              </p:cNvSpPr>
              <p:nvPr/>
            </p:nvSpPr>
            <p:spPr bwMode="auto">
              <a:xfrm>
                <a:off x="3186" y="2725"/>
                <a:ext cx="2375" cy="504"/>
              </a:xfrm>
              <a:custGeom>
                <a:avLst/>
                <a:gdLst>
                  <a:gd name="T0" fmla="*/ 3295 w 1678"/>
                  <a:gd name="T1" fmla="*/ 116 h 1010"/>
                  <a:gd name="T2" fmla="*/ 2793 w 1678"/>
                  <a:gd name="T3" fmla="*/ 31 h 1010"/>
                  <a:gd name="T4" fmla="*/ 328 w 1678"/>
                  <a:gd name="T5" fmla="*/ 79 h 1010"/>
                  <a:gd name="T6" fmla="*/ 0 w 1678"/>
                  <a:gd name="T7" fmla="*/ 75 h 1010"/>
                  <a:gd name="T8" fmla="*/ 3053 w 1678"/>
                  <a:gd name="T9" fmla="*/ 7 h 1010"/>
                  <a:gd name="T10" fmla="*/ 4032 w 1678"/>
                  <a:gd name="T11" fmla="*/ 126 h 1010"/>
                  <a:gd name="T12" fmla="*/ 3295 w 1678"/>
                  <a:gd name="T13" fmla="*/ 116 h 1010"/>
                  <a:gd name="T14" fmla="*/ 0 60000 65536"/>
                  <a:gd name="T15" fmla="*/ 0 60000 65536"/>
                  <a:gd name="T16" fmla="*/ 0 60000 65536"/>
                  <a:gd name="T17" fmla="*/ 0 60000 65536"/>
                  <a:gd name="T18" fmla="*/ 0 60000 65536"/>
                  <a:gd name="T19" fmla="*/ 0 60000 65536"/>
                  <a:gd name="T20" fmla="*/ 0 60000 65536"/>
                  <a:gd name="T21" fmla="*/ 0 w 1678"/>
                  <a:gd name="T22" fmla="*/ 0 h 1010"/>
                  <a:gd name="T23" fmla="*/ 1678 w 1678"/>
                  <a:gd name="T24" fmla="*/ 1010 h 10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8" h="1010">
                    <a:moveTo>
                      <a:pt x="1162" y="936"/>
                    </a:moveTo>
                    <a:cubicBezTo>
                      <a:pt x="1222" y="836"/>
                      <a:pt x="1371" y="388"/>
                      <a:pt x="985" y="252"/>
                    </a:cubicBezTo>
                    <a:cubicBezTo>
                      <a:pt x="471" y="122"/>
                      <a:pt x="116" y="637"/>
                      <a:pt x="116" y="637"/>
                    </a:cubicBezTo>
                    <a:cubicBezTo>
                      <a:pt x="116" y="637"/>
                      <a:pt x="116" y="637"/>
                      <a:pt x="0" y="603"/>
                    </a:cubicBezTo>
                    <a:cubicBezTo>
                      <a:pt x="272" y="215"/>
                      <a:pt x="727" y="0"/>
                      <a:pt x="1077" y="63"/>
                    </a:cubicBezTo>
                    <a:cubicBezTo>
                      <a:pt x="1416" y="123"/>
                      <a:pt x="1678" y="452"/>
                      <a:pt x="1422" y="1010"/>
                    </a:cubicBezTo>
                    <a:cubicBezTo>
                      <a:pt x="1357" y="994"/>
                      <a:pt x="1209" y="950"/>
                      <a:pt x="1162" y="936"/>
                    </a:cubicBezTo>
                    <a:close/>
                  </a:path>
                </a:pathLst>
              </a:custGeom>
              <a:solidFill>
                <a:srgbClr val="B4B4B4">
                  <a:alpha val="50195"/>
                </a:srgbClr>
              </a:solidFill>
              <a:ln w="9525">
                <a:noFill/>
                <a:round/>
                <a:headEnd/>
                <a:tailEnd/>
              </a:ln>
            </p:spPr>
            <p:txBody>
              <a:bodyPr/>
              <a:lstStyle/>
              <a:p>
                <a:endParaRPr lang="en-GB">
                  <a:solidFill>
                    <a:srgbClr val="000000"/>
                  </a:solidFill>
                </a:endParaRPr>
              </a:p>
            </p:txBody>
          </p:sp>
          <p:sp>
            <p:nvSpPr>
              <p:cNvPr id="18" name="Freeform 49"/>
              <p:cNvSpPr>
                <a:spLocks/>
              </p:cNvSpPr>
              <p:nvPr/>
            </p:nvSpPr>
            <p:spPr bwMode="auto">
              <a:xfrm>
                <a:off x="2605" y="3056"/>
                <a:ext cx="2521" cy="618"/>
              </a:xfrm>
              <a:custGeom>
                <a:avLst/>
                <a:gdLst>
                  <a:gd name="T0" fmla="*/ 1380 w 1781"/>
                  <a:gd name="T1" fmla="*/ 5 h 1235"/>
                  <a:gd name="T2" fmla="*/ 1727 w 1781"/>
                  <a:gd name="T3" fmla="*/ 99 h 1235"/>
                  <a:gd name="T4" fmla="*/ 4320 w 1781"/>
                  <a:gd name="T5" fmla="*/ 46 h 1235"/>
                  <a:gd name="T6" fmla="*/ 5050 w 1781"/>
                  <a:gd name="T7" fmla="*/ 56 h 1235"/>
                  <a:gd name="T8" fmla="*/ 1282 w 1781"/>
                  <a:gd name="T9" fmla="*/ 125 h 1235"/>
                  <a:gd name="T10" fmla="*/ 1056 w 1781"/>
                  <a:gd name="T11" fmla="*/ 0 h 1235"/>
                  <a:gd name="T12" fmla="*/ 1380 w 1781"/>
                  <a:gd name="T13" fmla="*/ 5 h 1235"/>
                  <a:gd name="T14" fmla="*/ 0 60000 65536"/>
                  <a:gd name="T15" fmla="*/ 0 60000 65536"/>
                  <a:gd name="T16" fmla="*/ 0 60000 65536"/>
                  <a:gd name="T17" fmla="*/ 0 60000 65536"/>
                  <a:gd name="T18" fmla="*/ 0 60000 65536"/>
                  <a:gd name="T19" fmla="*/ 0 60000 65536"/>
                  <a:gd name="T20" fmla="*/ 0 60000 65536"/>
                  <a:gd name="T21" fmla="*/ 0 w 1781"/>
                  <a:gd name="T22" fmla="*/ 0 h 1235"/>
                  <a:gd name="T23" fmla="*/ 1781 w 1781"/>
                  <a:gd name="T24" fmla="*/ 1235 h 12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1" h="1235">
                    <a:moveTo>
                      <a:pt x="487" y="36"/>
                    </a:moveTo>
                    <a:cubicBezTo>
                      <a:pt x="412" y="169"/>
                      <a:pt x="208" y="597"/>
                      <a:pt x="609" y="785"/>
                    </a:cubicBezTo>
                    <a:cubicBezTo>
                      <a:pt x="830" y="873"/>
                      <a:pt x="1204" y="807"/>
                      <a:pt x="1523" y="363"/>
                    </a:cubicBezTo>
                    <a:cubicBezTo>
                      <a:pt x="1586" y="379"/>
                      <a:pt x="1709" y="419"/>
                      <a:pt x="1781" y="444"/>
                    </a:cubicBezTo>
                    <a:cubicBezTo>
                      <a:pt x="1502" y="949"/>
                      <a:pt x="806" y="1235"/>
                      <a:pt x="452" y="998"/>
                    </a:cubicBezTo>
                    <a:cubicBezTo>
                      <a:pt x="0" y="701"/>
                      <a:pt x="278" y="135"/>
                      <a:pt x="372" y="0"/>
                    </a:cubicBezTo>
                    <a:cubicBezTo>
                      <a:pt x="430" y="17"/>
                      <a:pt x="411" y="11"/>
                      <a:pt x="487" y="36"/>
                    </a:cubicBezTo>
                    <a:close/>
                  </a:path>
                </a:pathLst>
              </a:custGeom>
              <a:solidFill>
                <a:srgbClr val="B4B4B4">
                  <a:alpha val="50195"/>
                </a:srgbClr>
              </a:solidFill>
              <a:ln w="9525">
                <a:noFill/>
                <a:round/>
                <a:headEnd/>
                <a:tailEnd/>
              </a:ln>
            </p:spPr>
            <p:txBody>
              <a:bodyPr/>
              <a:lstStyle/>
              <a:p>
                <a:endParaRPr lang="en-GB">
                  <a:solidFill>
                    <a:srgbClr val="000000"/>
                  </a:solidFill>
                </a:endParaRPr>
              </a:p>
            </p:txBody>
          </p:sp>
        </p:grpSp>
        <p:grpSp>
          <p:nvGrpSpPr>
            <p:cNvPr id="7" name="Group 80"/>
            <p:cNvGrpSpPr>
              <a:grpSpLocks/>
            </p:cNvGrpSpPr>
            <p:nvPr/>
          </p:nvGrpSpPr>
          <p:grpSpPr bwMode="auto">
            <a:xfrm>
              <a:off x="7" y="2011"/>
              <a:ext cx="2663" cy="1818"/>
              <a:chOff x="7" y="1943"/>
              <a:chExt cx="2663" cy="1818"/>
            </a:xfrm>
          </p:grpSpPr>
          <p:sp>
            <p:nvSpPr>
              <p:cNvPr id="14" name="Freeform 51"/>
              <p:cNvSpPr>
                <a:spLocks/>
              </p:cNvSpPr>
              <p:nvPr/>
            </p:nvSpPr>
            <p:spPr bwMode="auto">
              <a:xfrm>
                <a:off x="7" y="1943"/>
                <a:ext cx="2599" cy="1803"/>
              </a:xfrm>
              <a:custGeom>
                <a:avLst/>
                <a:gdLst>
                  <a:gd name="T0" fmla="*/ 1515 w 1781"/>
                  <a:gd name="T1" fmla="*/ 112 h 1235"/>
                  <a:gd name="T2" fmla="*/ 1893 w 1781"/>
                  <a:gd name="T3" fmla="*/ 2442 h 1235"/>
                  <a:gd name="T4" fmla="*/ 4734 w 1781"/>
                  <a:gd name="T5" fmla="*/ 1130 h 1235"/>
                  <a:gd name="T6" fmla="*/ 5535 w 1781"/>
                  <a:gd name="T7" fmla="*/ 1381 h 1235"/>
                  <a:gd name="T8" fmla="*/ 1405 w 1781"/>
                  <a:gd name="T9" fmla="*/ 3105 h 1235"/>
                  <a:gd name="T10" fmla="*/ 1156 w 1781"/>
                  <a:gd name="T11" fmla="*/ 0 h 1235"/>
                  <a:gd name="T12" fmla="*/ 1515 w 1781"/>
                  <a:gd name="T13" fmla="*/ 112 h 1235"/>
                  <a:gd name="T14" fmla="*/ 0 60000 65536"/>
                  <a:gd name="T15" fmla="*/ 0 60000 65536"/>
                  <a:gd name="T16" fmla="*/ 0 60000 65536"/>
                  <a:gd name="T17" fmla="*/ 0 60000 65536"/>
                  <a:gd name="T18" fmla="*/ 0 60000 65536"/>
                  <a:gd name="T19" fmla="*/ 0 60000 65536"/>
                  <a:gd name="T20" fmla="*/ 0 60000 65536"/>
                  <a:gd name="T21" fmla="*/ 0 w 1781"/>
                  <a:gd name="T22" fmla="*/ 0 h 1235"/>
                  <a:gd name="T23" fmla="*/ 1781 w 1781"/>
                  <a:gd name="T24" fmla="*/ 1235 h 123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781" h="1235">
                    <a:moveTo>
                      <a:pt x="487" y="36"/>
                    </a:moveTo>
                    <a:cubicBezTo>
                      <a:pt x="412" y="169"/>
                      <a:pt x="208" y="597"/>
                      <a:pt x="609" y="785"/>
                    </a:cubicBezTo>
                    <a:cubicBezTo>
                      <a:pt x="830" y="873"/>
                      <a:pt x="1204" y="807"/>
                      <a:pt x="1523" y="363"/>
                    </a:cubicBezTo>
                    <a:cubicBezTo>
                      <a:pt x="1586" y="379"/>
                      <a:pt x="1709" y="419"/>
                      <a:pt x="1781" y="444"/>
                    </a:cubicBezTo>
                    <a:cubicBezTo>
                      <a:pt x="1502" y="949"/>
                      <a:pt x="806" y="1235"/>
                      <a:pt x="452" y="998"/>
                    </a:cubicBezTo>
                    <a:cubicBezTo>
                      <a:pt x="0" y="701"/>
                      <a:pt x="278" y="135"/>
                      <a:pt x="372" y="0"/>
                    </a:cubicBezTo>
                    <a:cubicBezTo>
                      <a:pt x="430" y="17"/>
                      <a:pt x="411" y="11"/>
                      <a:pt x="487" y="36"/>
                    </a:cubicBezTo>
                    <a:close/>
                  </a:path>
                </a:pathLst>
              </a:custGeom>
              <a:gradFill rotWithShape="1">
                <a:gsLst>
                  <a:gs pos="0">
                    <a:srgbClr val="717171"/>
                  </a:gs>
                  <a:gs pos="50000">
                    <a:srgbClr val="F6F6F6"/>
                  </a:gs>
                  <a:gs pos="100000">
                    <a:srgbClr val="717171"/>
                  </a:gs>
                </a:gsLst>
                <a:lin ang="0" scaled="1"/>
              </a:gradFill>
              <a:ln w="9525">
                <a:noFill/>
                <a:round/>
                <a:headEnd/>
                <a:tailEnd/>
              </a:ln>
            </p:spPr>
            <p:txBody>
              <a:bodyPr/>
              <a:lstStyle/>
              <a:p>
                <a:endParaRPr lang="en-GB">
                  <a:solidFill>
                    <a:srgbClr val="000000"/>
                  </a:solidFill>
                </a:endParaRPr>
              </a:p>
            </p:txBody>
          </p:sp>
          <p:sp>
            <p:nvSpPr>
              <p:cNvPr id="15" name="Freeform 52"/>
              <p:cNvSpPr>
                <a:spLocks/>
              </p:cNvSpPr>
              <p:nvPr/>
            </p:nvSpPr>
            <p:spPr bwMode="auto">
              <a:xfrm>
                <a:off x="755" y="2589"/>
                <a:ext cx="1915" cy="1172"/>
              </a:xfrm>
              <a:custGeom>
                <a:avLst/>
                <a:gdLst>
                  <a:gd name="T0" fmla="*/ 0 w 1312"/>
                  <a:gd name="T1" fmla="*/ 1832 h 803"/>
                  <a:gd name="T2" fmla="*/ 3077 w 1312"/>
                  <a:gd name="T3" fmla="*/ 1042 h 803"/>
                  <a:gd name="T4" fmla="*/ 3939 w 1312"/>
                  <a:gd name="T5" fmla="*/ 0 h 803"/>
                  <a:gd name="T6" fmla="*/ 4080 w 1312"/>
                  <a:gd name="T7" fmla="*/ 196 h 803"/>
                  <a:gd name="T8" fmla="*/ 1244 w 1312"/>
                  <a:gd name="T9" fmla="*/ 2109 h 803"/>
                  <a:gd name="T10" fmla="*/ 0 w 1312"/>
                  <a:gd name="T11" fmla="*/ 1832 h 803"/>
                  <a:gd name="T12" fmla="*/ 0 60000 65536"/>
                  <a:gd name="T13" fmla="*/ 0 60000 65536"/>
                  <a:gd name="T14" fmla="*/ 0 60000 65536"/>
                  <a:gd name="T15" fmla="*/ 0 60000 65536"/>
                  <a:gd name="T16" fmla="*/ 0 60000 65536"/>
                  <a:gd name="T17" fmla="*/ 0 60000 65536"/>
                  <a:gd name="T18" fmla="*/ 0 w 1312"/>
                  <a:gd name="T19" fmla="*/ 0 h 803"/>
                  <a:gd name="T20" fmla="*/ 1312 w 1312"/>
                  <a:gd name="T21" fmla="*/ 803 h 803"/>
                </a:gdLst>
                <a:ahLst/>
                <a:cxnLst>
                  <a:cxn ang="T12">
                    <a:pos x="T0" y="T1"/>
                  </a:cxn>
                  <a:cxn ang="T13">
                    <a:pos x="T2" y="T3"/>
                  </a:cxn>
                  <a:cxn ang="T14">
                    <a:pos x="T4" y="T5"/>
                  </a:cxn>
                  <a:cxn ang="T15">
                    <a:pos x="T6" y="T7"/>
                  </a:cxn>
                  <a:cxn ang="T16">
                    <a:pos x="T8" y="T9"/>
                  </a:cxn>
                  <a:cxn ang="T17">
                    <a:pos x="T10" y="T11"/>
                  </a:cxn>
                </a:cxnLst>
                <a:rect l="T18" t="T19" r="T20" b="T21"/>
                <a:pathLst>
                  <a:path w="1312" h="803">
                    <a:moveTo>
                      <a:pt x="0" y="589"/>
                    </a:moveTo>
                    <a:cubicBezTo>
                      <a:pt x="0" y="589"/>
                      <a:pt x="399" y="803"/>
                      <a:pt x="989" y="335"/>
                    </a:cubicBezTo>
                    <a:cubicBezTo>
                      <a:pt x="1163" y="189"/>
                      <a:pt x="1267" y="0"/>
                      <a:pt x="1267" y="0"/>
                    </a:cubicBezTo>
                    <a:cubicBezTo>
                      <a:pt x="1312" y="63"/>
                      <a:pt x="1312" y="63"/>
                      <a:pt x="1312" y="63"/>
                    </a:cubicBezTo>
                    <a:cubicBezTo>
                      <a:pt x="1312" y="63"/>
                      <a:pt x="999" y="633"/>
                      <a:pt x="400" y="678"/>
                    </a:cubicBezTo>
                    <a:cubicBezTo>
                      <a:pt x="148" y="694"/>
                      <a:pt x="0" y="589"/>
                      <a:pt x="0" y="589"/>
                    </a:cubicBezTo>
                    <a:close/>
                  </a:path>
                </a:pathLst>
              </a:custGeom>
              <a:gradFill rotWithShape="1">
                <a:gsLst>
                  <a:gs pos="0">
                    <a:srgbClr val="C1C1C1"/>
                  </a:gs>
                  <a:gs pos="50000">
                    <a:srgbClr val="565656"/>
                  </a:gs>
                  <a:gs pos="100000">
                    <a:srgbClr val="C1C1C1"/>
                  </a:gs>
                </a:gsLst>
                <a:lin ang="2700000" scaled="1"/>
              </a:gradFill>
              <a:ln w="9525">
                <a:noFill/>
                <a:round/>
                <a:headEnd/>
                <a:tailEnd/>
              </a:ln>
            </p:spPr>
            <p:txBody>
              <a:bodyPr/>
              <a:lstStyle/>
              <a:p>
                <a:endParaRPr lang="en-GB">
                  <a:solidFill>
                    <a:srgbClr val="000000"/>
                  </a:solidFill>
                </a:endParaRPr>
              </a:p>
            </p:txBody>
          </p:sp>
          <p:sp>
            <p:nvSpPr>
              <p:cNvPr id="16" name="Freeform 53"/>
              <p:cNvSpPr>
                <a:spLocks/>
              </p:cNvSpPr>
              <p:nvPr/>
            </p:nvSpPr>
            <p:spPr bwMode="auto">
              <a:xfrm>
                <a:off x="419" y="1996"/>
                <a:ext cx="389" cy="1042"/>
              </a:xfrm>
              <a:custGeom>
                <a:avLst/>
                <a:gdLst>
                  <a:gd name="T0" fmla="*/ 635 w 267"/>
                  <a:gd name="T1" fmla="*/ 0 h 714"/>
                  <a:gd name="T2" fmla="*/ 807 w 267"/>
                  <a:gd name="T3" fmla="*/ 156 h 714"/>
                  <a:gd name="T4" fmla="*/ 817 w 267"/>
                  <a:gd name="T5" fmla="*/ 2220 h 714"/>
                  <a:gd name="T6" fmla="*/ 270 w 267"/>
                  <a:gd name="T7" fmla="*/ 1128 h 714"/>
                  <a:gd name="T8" fmla="*/ 635 w 267"/>
                  <a:gd name="T9" fmla="*/ 0 h 714"/>
                  <a:gd name="T10" fmla="*/ 0 60000 65536"/>
                  <a:gd name="T11" fmla="*/ 0 60000 65536"/>
                  <a:gd name="T12" fmla="*/ 0 60000 65536"/>
                  <a:gd name="T13" fmla="*/ 0 60000 65536"/>
                  <a:gd name="T14" fmla="*/ 0 60000 65536"/>
                  <a:gd name="T15" fmla="*/ 0 w 267"/>
                  <a:gd name="T16" fmla="*/ 0 h 714"/>
                  <a:gd name="T17" fmla="*/ 267 w 267"/>
                  <a:gd name="T18" fmla="*/ 714 h 714"/>
                </a:gdLst>
                <a:ahLst/>
                <a:cxnLst>
                  <a:cxn ang="T10">
                    <a:pos x="T0" y="T1"/>
                  </a:cxn>
                  <a:cxn ang="T11">
                    <a:pos x="T2" y="T3"/>
                  </a:cxn>
                  <a:cxn ang="T12">
                    <a:pos x="T4" y="T5"/>
                  </a:cxn>
                  <a:cxn ang="T13">
                    <a:pos x="T6" y="T7"/>
                  </a:cxn>
                  <a:cxn ang="T14">
                    <a:pos x="T8" y="T9"/>
                  </a:cxn>
                </a:cxnLst>
                <a:rect l="T15" t="T16" r="T17" b="T18"/>
                <a:pathLst>
                  <a:path w="267" h="714">
                    <a:moveTo>
                      <a:pt x="205" y="0"/>
                    </a:moveTo>
                    <a:cubicBezTo>
                      <a:pt x="205" y="0"/>
                      <a:pt x="254" y="45"/>
                      <a:pt x="261" y="50"/>
                    </a:cubicBezTo>
                    <a:cubicBezTo>
                      <a:pt x="267" y="61"/>
                      <a:pt x="0" y="424"/>
                      <a:pt x="264" y="714"/>
                    </a:cubicBezTo>
                    <a:cubicBezTo>
                      <a:pt x="69" y="593"/>
                      <a:pt x="85" y="409"/>
                      <a:pt x="87" y="363"/>
                    </a:cubicBezTo>
                    <a:cubicBezTo>
                      <a:pt x="88" y="197"/>
                      <a:pt x="205" y="0"/>
                      <a:pt x="205" y="0"/>
                    </a:cubicBezTo>
                    <a:close/>
                  </a:path>
                </a:pathLst>
              </a:custGeom>
              <a:gradFill rotWithShape="1">
                <a:gsLst>
                  <a:gs pos="0">
                    <a:srgbClr val="A3A3A3"/>
                  </a:gs>
                  <a:gs pos="50000">
                    <a:srgbClr val="525252"/>
                  </a:gs>
                  <a:gs pos="100000">
                    <a:srgbClr val="A3A3A3"/>
                  </a:gs>
                </a:gsLst>
                <a:lin ang="18900000" scaled="1"/>
              </a:gradFill>
              <a:ln w="9525">
                <a:noFill/>
                <a:round/>
                <a:headEnd/>
                <a:tailEnd/>
              </a:ln>
            </p:spPr>
            <p:txBody>
              <a:bodyPr/>
              <a:lstStyle/>
              <a:p>
                <a:endParaRPr lang="en-GB">
                  <a:solidFill>
                    <a:srgbClr val="000000"/>
                  </a:solidFill>
                </a:endParaRPr>
              </a:p>
            </p:txBody>
          </p:sp>
        </p:grpSp>
        <p:grpSp>
          <p:nvGrpSpPr>
            <p:cNvPr id="8" name="Group 79"/>
            <p:cNvGrpSpPr>
              <a:grpSpLocks/>
            </p:cNvGrpSpPr>
            <p:nvPr/>
          </p:nvGrpSpPr>
          <p:grpSpPr bwMode="auto">
            <a:xfrm>
              <a:off x="606" y="1078"/>
              <a:ext cx="2451" cy="1570"/>
              <a:chOff x="606" y="1010"/>
              <a:chExt cx="2451" cy="1570"/>
            </a:xfrm>
          </p:grpSpPr>
          <p:sp>
            <p:nvSpPr>
              <p:cNvPr id="9" name="Freeform 55"/>
              <p:cNvSpPr>
                <a:spLocks/>
              </p:cNvSpPr>
              <p:nvPr/>
            </p:nvSpPr>
            <p:spPr bwMode="auto">
              <a:xfrm>
                <a:off x="606" y="1010"/>
                <a:ext cx="2451" cy="1473"/>
              </a:xfrm>
              <a:custGeom>
                <a:avLst/>
                <a:gdLst>
                  <a:gd name="T0" fmla="*/ 2479 w 1678"/>
                  <a:gd name="T1" fmla="*/ 1991 h 1010"/>
                  <a:gd name="T2" fmla="*/ 2102 w 1678"/>
                  <a:gd name="T3" fmla="*/ 537 h 1010"/>
                  <a:gd name="T4" fmla="*/ 247 w 1678"/>
                  <a:gd name="T5" fmla="*/ 1355 h 1010"/>
                  <a:gd name="T6" fmla="*/ 0 w 1678"/>
                  <a:gd name="T7" fmla="*/ 1282 h 1010"/>
                  <a:gd name="T8" fmla="*/ 2298 w 1678"/>
                  <a:gd name="T9" fmla="*/ 134 h 1010"/>
                  <a:gd name="T10" fmla="*/ 3034 w 1678"/>
                  <a:gd name="T11" fmla="*/ 2148 h 1010"/>
                  <a:gd name="T12" fmla="*/ 2479 w 1678"/>
                  <a:gd name="T13" fmla="*/ 1991 h 1010"/>
                  <a:gd name="T14" fmla="*/ 0 60000 65536"/>
                  <a:gd name="T15" fmla="*/ 0 60000 65536"/>
                  <a:gd name="T16" fmla="*/ 0 60000 65536"/>
                  <a:gd name="T17" fmla="*/ 0 60000 65536"/>
                  <a:gd name="T18" fmla="*/ 0 60000 65536"/>
                  <a:gd name="T19" fmla="*/ 0 60000 65536"/>
                  <a:gd name="T20" fmla="*/ 0 60000 65536"/>
                  <a:gd name="T21" fmla="*/ 0 w 1678"/>
                  <a:gd name="T22" fmla="*/ 0 h 1010"/>
                  <a:gd name="T23" fmla="*/ 1678 w 1678"/>
                  <a:gd name="T24" fmla="*/ 1010 h 1010"/>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1678" h="1010">
                    <a:moveTo>
                      <a:pt x="1162" y="936"/>
                    </a:moveTo>
                    <a:cubicBezTo>
                      <a:pt x="1222" y="836"/>
                      <a:pt x="1371" y="388"/>
                      <a:pt x="985" y="252"/>
                    </a:cubicBezTo>
                    <a:cubicBezTo>
                      <a:pt x="471" y="122"/>
                      <a:pt x="116" y="637"/>
                      <a:pt x="116" y="637"/>
                    </a:cubicBezTo>
                    <a:cubicBezTo>
                      <a:pt x="116" y="637"/>
                      <a:pt x="116" y="637"/>
                      <a:pt x="0" y="603"/>
                    </a:cubicBezTo>
                    <a:cubicBezTo>
                      <a:pt x="272" y="215"/>
                      <a:pt x="727" y="0"/>
                      <a:pt x="1077" y="63"/>
                    </a:cubicBezTo>
                    <a:cubicBezTo>
                      <a:pt x="1416" y="123"/>
                      <a:pt x="1678" y="452"/>
                      <a:pt x="1422" y="1010"/>
                    </a:cubicBezTo>
                    <a:cubicBezTo>
                      <a:pt x="1357" y="994"/>
                      <a:pt x="1209" y="950"/>
                      <a:pt x="1162" y="936"/>
                    </a:cubicBezTo>
                    <a:close/>
                  </a:path>
                </a:pathLst>
              </a:custGeom>
              <a:gradFill rotWithShape="1">
                <a:gsLst>
                  <a:gs pos="0">
                    <a:schemeClr val="bg2">
                      <a:lumMod val="50000"/>
                    </a:schemeClr>
                  </a:gs>
                  <a:gs pos="50000">
                    <a:srgbClr val="C4DBEE"/>
                  </a:gs>
                  <a:gs pos="100000">
                    <a:srgbClr val="0061B3"/>
                  </a:gs>
                </a:gsLst>
                <a:lin ang="0" scaled="1"/>
              </a:gradFill>
              <a:ln w="9525">
                <a:noFill/>
                <a:round/>
                <a:headEnd/>
                <a:tailEnd/>
              </a:ln>
            </p:spPr>
            <p:txBody>
              <a:bodyPr/>
              <a:lstStyle/>
              <a:p>
                <a:pPr>
                  <a:defRPr/>
                </a:pPr>
                <a:endParaRPr lang="en-GB" dirty="0">
                  <a:solidFill>
                    <a:srgbClr val="000000"/>
                  </a:solidFill>
                  <a:latin typeface="Arial" pitchFamily="34" charset="0"/>
                  <a:cs typeface="Arial" pitchFamily="34" charset="0"/>
                </a:endParaRPr>
              </a:p>
            </p:txBody>
          </p:sp>
          <p:sp>
            <p:nvSpPr>
              <p:cNvPr id="10" name="Freeform 56"/>
              <p:cNvSpPr>
                <a:spLocks/>
              </p:cNvSpPr>
              <p:nvPr/>
            </p:nvSpPr>
            <p:spPr bwMode="auto">
              <a:xfrm>
                <a:off x="2683" y="1564"/>
                <a:ext cx="261" cy="1016"/>
              </a:xfrm>
              <a:custGeom>
                <a:avLst/>
                <a:gdLst>
                  <a:gd name="T0" fmla="*/ 0 w 179"/>
                  <a:gd name="T1" fmla="*/ 1960 h 696"/>
                  <a:gd name="T2" fmla="*/ 130 w 179"/>
                  <a:gd name="T3" fmla="*/ 2165 h 696"/>
                  <a:gd name="T4" fmla="*/ 432 w 179"/>
                  <a:gd name="T5" fmla="*/ 980 h 696"/>
                  <a:gd name="T6" fmla="*/ 283 w 179"/>
                  <a:gd name="T7" fmla="*/ 196 h 696"/>
                  <a:gd name="T8" fmla="*/ 198 w 179"/>
                  <a:gd name="T9" fmla="*/ 0 h 696"/>
                  <a:gd name="T10" fmla="*/ 0 w 179"/>
                  <a:gd name="T11" fmla="*/ 1960 h 696"/>
                  <a:gd name="T12" fmla="*/ 0 60000 65536"/>
                  <a:gd name="T13" fmla="*/ 0 60000 65536"/>
                  <a:gd name="T14" fmla="*/ 0 60000 65536"/>
                  <a:gd name="T15" fmla="*/ 0 60000 65536"/>
                  <a:gd name="T16" fmla="*/ 0 60000 65536"/>
                  <a:gd name="T17" fmla="*/ 0 60000 65536"/>
                  <a:gd name="T18" fmla="*/ 0 w 179"/>
                  <a:gd name="T19" fmla="*/ 0 h 696"/>
                  <a:gd name="T20" fmla="*/ 179 w 179"/>
                  <a:gd name="T21" fmla="*/ 696 h 696"/>
                </a:gdLst>
                <a:ahLst/>
                <a:cxnLst>
                  <a:cxn ang="T12">
                    <a:pos x="T0" y="T1"/>
                  </a:cxn>
                  <a:cxn ang="T13">
                    <a:pos x="T2" y="T3"/>
                  </a:cxn>
                  <a:cxn ang="T14">
                    <a:pos x="T4" y="T5"/>
                  </a:cxn>
                  <a:cxn ang="T15">
                    <a:pos x="T6" y="T7"/>
                  </a:cxn>
                  <a:cxn ang="T16">
                    <a:pos x="T8" y="T9"/>
                  </a:cxn>
                  <a:cxn ang="T17">
                    <a:pos x="T10" y="T11"/>
                  </a:cxn>
                </a:cxnLst>
                <a:rect l="T18" t="T19" r="T20" b="T21"/>
                <a:pathLst>
                  <a:path w="179" h="696">
                    <a:moveTo>
                      <a:pt x="0" y="630"/>
                    </a:moveTo>
                    <a:cubicBezTo>
                      <a:pt x="19" y="659"/>
                      <a:pt x="42" y="696"/>
                      <a:pt x="42" y="696"/>
                    </a:cubicBezTo>
                    <a:cubicBezTo>
                      <a:pt x="42" y="696"/>
                      <a:pt x="134" y="518"/>
                      <a:pt x="139" y="315"/>
                    </a:cubicBezTo>
                    <a:cubicBezTo>
                      <a:pt x="146" y="172"/>
                      <a:pt x="91" y="63"/>
                      <a:pt x="91" y="63"/>
                    </a:cubicBezTo>
                    <a:cubicBezTo>
                      <a:pt x="64" y="0"/>
                      <a:pt x="64" y="0"/>
                      <a:pt x="64" y="0"/>
                    </a:cubicBezTo>
                    <a:cubicBezTo>
                      <a:pt x="64" y="0"/>
                      <a:pt x="179" y="245"/>
                      <a:pt x="0" y="630"/>
                    </a:cubicBezTo>
                    <a:close/>
                  </a:path>
                </a:pathLst>
              </a:custGeom>
              <a:gradFill rotWithShape="1">
                <a:gsLst>
                  <a:gs pos="0">
                    <a:srgbClr val="0061B3"/>
                  </a:gs>
                  <a:gs pos="50000">
                    <a:srgbClr val="003D70"/>
                  </a:gs>
                  <a:gs pos="100000">
                    <a:srgbClr val="0061B3"/>
                  </a:gs>
                </a:gsLst>
                <a:lin ang="2700000" scaled="1"/>
              </a:gradFill>
              <a:ln w="9525">
                <a:noFill/>
                <a:round/>
                <a:headEnd/>
                <a:tailEnd/>
              </a:ln>
            </p:spPr>
            <p:txBody>
              <a:bodyPr/>
              <a:lstStyle/>
              <a:p>
                <a:endParaRPr lang="en-GB">
                  <a:solidFill>
                    <a:srgbClr val="000000"/>
                  </a:solidFill>
                </a:endParaRPr>
              </a:p>
            </p:txBody>
          </p:sp>
          <p:sp>
            <p:nvSpPr>
              <p:cNvPr id="11" name="Freeform 57"/>
              <p:cNvSpPr>
                <a:spLocks/>
              </p:cNvSpPr>
              <p:nvPr/>
            </p:nvSpPr>
            <p:spPr bwMode="auto">
              <a:xfrm>
                <a:off x="775" y="1187"/>
                <a:ext cx="1606" cy="826"/>
              </a:xfrm>
              <a:custGeom>
                <a:avLst/>
                <a:gdLst>
                  <a:gd name="T0" fmla="*/ 2705 w 1100"/>
                  <a:gd name="T1" fmla="*/ 406 h 565"/>
                  <a:gd name="T2" fmla="*/ 0 w 1100"/>
                  <a:gd name="T3" fmla="*/ 1610 h 565"/>
                  <a:gd name="T4" fmla="*/ 168 w 1100"/>
                  <a:gd name="T5" fmla="*/ 1766 h 565"/>
                  <a:gd name="T6" fmla="*/ 2694 w 1100"/>
                  <a:gd name="T7" fmla="*/ 582 h 565"/>
                  <a:gd name="T8" fmla="*/ 3424 w 1100"/>
                  <a:gd name="T9" fmla="*/ 1083 h 565"/>
                  <a:gd name="T10" fmla="*/ 2705 w 1100"/>
                  <a:gd name="T11" fmla="*/ 406 h 565"/>
                  <a:gd name="T12" fmla="*/ 0 60000 65536"/>
                  <a:gd name="T13" fmla="*/ 0 60000 65536"/>
                  <a:gd name="T14" fmla="*/ 0 60000 65536"/>
                  <a:gd name="T15" fmla="*/ 0 60000 65536"/>
                  <a:gd name="T16" fmla="*/ 0 60000 65536"/>
                  <a:gd name="T17" fmla="*/ 0 60000 65536"/>
                  <a:gd name="T18" fmla="*/ 0 w 1100"/>
                  <a:gd name="T19" fmla="*/ 0 h 565"/>
                  <a:gd name="T20" fmla="*/ 1100 w 1100"/>
                  <a:gd name="T21" fmla="*/ 565 h 565"/>
                </a:gdLst>
                <a:ahLst/>
                <a:cxnLst>
                  <a:cxn ang="T12">
                    <a:pos x="T0" y="T1"/>
                  </a:cxn>
                  <a:cxn ang="T13">
                    <a:pos x="T2" y="T3"/>
                  </a:cxn>
                  <a:cxn ang="T14">
                    <a:pos x="T4" y="T5"/>
                  </a:cxn>
                  <a:cxn ang="T15">
                    <a:pos x="T6" y="T7"/>
                  </a:cxn>
                  <a:cxn ang="T16">
                    <a:pos x="T8" y="T9"/>
                  </a:cxn>
                  <a:cxn ang="T17">
                    <a:pos x="T10" y="T11"/>
                  </a:cxn>
                </a:cxnLst>
                <a:rect l="T18" t="T19" r="T20" b="T21"/>
                <a:pathLst>
                  <a:path w="1100" h="565">
                    <a:moveTo>
                      <a:pt x="869" y="130"/>
                    </a:moveTo>
                    <a:cubicBezTo>
                      <a:pt x="355" y="0"/>
                      <a:pt x="0" y="515"/>
                      <a:pt x="0" y="515"/>
                    </a:cubicBezTo>
                    <a:cubicBezTo>
                      <a:pt x="0" y="515"/>
                      <a:pt x="0" y="515"/>
                      <a:pt x="54" y="565"/>
                    </a:cubicBezTo>
                    <a:cubicBezTo>
                      <a:pt x="279" y="285"/>
                      <a:pt x="580" y="120"/>
                      <a:pt x="866" y="186"/>
                    </a:cubicBezTo>
                    <a:cubicBezTo>
                      <a:pt x="1050" y="226"/>
                      <a:pt x="1100" y="347"/>
                      <a:pt x="1100" y="347"/>
                    </a:cubicBezTo>
                    <a:cubicBezTo>
                      <a:pt x="1084" y="303"/>
                      <a:pt x="1043" y="192"/>
                      <a:pt x="869" y="130"/>
                    </a:cubicBezTo>
                    <a:close/>
                  </a:path>
                </a:pathLst>
              </a:custGeom>
              <a:gradFill rotWithShape="1">
                <a:gsLst>
                  <a:gs pos="0">
                    <a:srgbClr val="0061B3"/>
                  </a:gs>
                  <a:gs pos="50000">
                    <a:srgbClr val="003D70"/>
                  </a:gs>
                  <a:gs pos="100000">
                    <a:srgbClr val="0061B3"/>
                  </a:gs>
                </a:gsLst>
                <a:lin ang="2700000" scaled="1"/>
              </a:gradFill>
              <a:ln w="9525">
                <a:noFill/>
                <a:round/>
                <a:headEnd/>
                <a:tailEnd/>
              </a:ln>
            </p:spPr>
            <p:txBody>
              <a:bodyPr/>
              <a:lstStyle/>
              <a:p>
                <a:endParaRPr lang="en-GB">
                  <a:solidFill>
                    <a:srgbClr val="000000"/>
                  </a:solidFill>
                </a:endParaRPr>
              </a:p>
            </p:txBody>
          </p:sp>
          <p:sp>
            <p:nvSpPr>
              <p:cNvPr id="12" name="Freeform 58"/>
              <p:cNvSpPr>
                <a:spLocks/>
              </p:cNvSpPr>
              <p:nvPr/>
            </p:nvSpPr>
            <p:spPr bwMode="auto">
              <a:xfrm>
                <a:off x="2303" y="2376"/>
                <a:ext cx="440" cy="204"/>
              </a:xfrm>
              <a:custGeom>
                <a:avLst/>
                <a:gdLst>
                  <a:gd name="T0" fmla="*/ 0 w 469"/>
                  <a:gd name="T1" fmla="*/ 0 h 218"/>
                  <a:gd name="T2" fmla="*/ 334 w 469"/>
                  <a:gd name="T3" fmla="*/ 95 h 218"/>
                  <a:gd name="T4" fmla="*/ 387 w 469"/>
                  <a:gd name="T5" fmla="*/ 179 h 218"/>
                  <a:gd name="T6" fmla="*/ 60 w 469"/>
                  <a:gd name="T7" fmla="*/ 82 h 218"/>
                  <a:gd name="T8" fmla="*/ 0 w 469"/>
                  <a:gd name="T9" fmla="*/ 0 h 218"/>
                  <a:gd name="T10" fmla="*/ 0 60000 65536"/>
                  <a:gd name="T11" fmla="*/ 0 60000 65536"/>
                  <a:gd name="T12" fmla="*/ 0 60000 65536"/>
                  <a:gd name="T13" fmla="*/ 0 60000 65536"/>
                  <a:gd name="T14" fmla="*/ 0 60000 65536"/>
                  <a:gd name="T15" fmla="*/ 0 w 469"/>
                  <a:gd name="T16" fmla="*/ 0 h 218"/>
                  <a:gd name="T17" fmla="*/ 469 w 469"/>
                  <a:gd name="T18" fmla="*/ 218 h 218"/>
                </a:gdLst>
                <a:ahLst/>
                <a:cxnLst>
                  <a:cxn ang="T10">
                    <a:pos x="T0" y="T1"/>
                  </a:cxn>
                  <a:cxn ang="T11">
                    <a:pos x="T2" y="T3"/>
                  </a:cxn>
                  <a:cxn ang="T12">
                    <a:pos x="T4" y="T5"/>
                  </a:cxn>
                  <a:cxn ang="T13">
                    <a:pos x="T6" y="T7"/>
                  </a:cxn>
                  <a:cxn ang="T14">
                    <a:pos x="T8" y="T9"/>
                  </a:cxn>
                </a:cxnLst>
                <a:rect l="T15" t="T16" r="T17" b="T18"/>
                <a:pathLst>
                  <a:path w="469" h="218">
                    <a:moveTo>
                      <a:pt x="0" y="0"/>
                    </a:moveTo>
                    <a:lnTo>
                      <a:pt x="404" y="115"/>
                    </a:lnTo>
                    <a:lnTo>
                      <a:pt x="469" y="218"/>
                    </a:lnTo>
                    <a:lnTo>
                      <a:pt x="73" y="100"/>
                    </a:lnTo>
                    <a:lnTo>
                      <a:pt x="0" y="0"/>
                    </a:lnTo>
                    <a:close/>
                  </a:path>
                </a:pathLst>
              </a:custGeom>
              <a:solidFill>
                <a:srgbClr val="275881"/>
              </a:solidFill>
              <a:ln w="9525">
                <a:noFill/>
                <a:round/>
                <a:headEnd/>
                <a:tailEnd/>
              </a:ln>
            </p:spPr>
            <p:txBody>
              <a:bodyPr/>
              <a:lstStyle/>
              <a:p>
                <a:endParaRPr lang="en-GB">
                  <a:solidFill>
                    <a:srgbClr val="000000"/>
                  </a:solidFill>
                </a:endParaRPr>
              </a:p>
            </p:txBody>
          </p:sp>
          <p:sp>
            <p:nvSpPr>
              <p:cNvPr id="13" name="Freeform 59"/>
              <p:cNvSpPr>
                <a:spLocks/>
              </p:cNvSpPr>
              <p:nvPr/>
            </p:nvSpPr>
            <p:spPr bwMode="auto">
              <a:xfrm>
                <a:off x="606" y="1890"/>
                <a:ext cx="249" cy="123"/>
              </a:xfrm>
              <a:custGeom>
                <a:avLst/>
                <a:gdLst>
                  <a:gd name="T0" fmla="*/ 151 w 264"/>
                  <a:gd name="T1" fmla="*/ 44 h 131"/>
                  <a:gd name="T2" fmla="*/ 222 w 264"/>
                  <a:gd name="T3" fmla="*/ 108 h 131"/>
                  <a:gd name="T4" fmla="*/ 70 w 264"/>
                  <a:gd name="T5" fmla="*/ 65 h 131"/>
                  <a:gd name="T6" fmla="*/ 0 w 264"/>
                  <a:gd name="T7" fmla="*/ 0 h 131"/>
                  <a:gd name="T8" fmla="*/ 151 w 264"/>
                  <a:gd name="T9" fmla="*/ 44 h 131"/>
                  <a:gd name="T10" fmla="*/ 0 60000 65536"/>
                  <a:gd name="T11" fmla="*/ 0 60000 65536"/>
                  <a:gd name="T12" fmla="*/ 0 60000 65536"/>
                  <a:gd name="T13" fmla="*/ 0 60000 65536"/>
                  <a:gd name="T14" fmla="*/ 0 60000 65536"/>
                  <a:gd name="T15" fmla="*/ 0 w 264"/>
                  <a:gd name="T16" fmla="*/ 0 h 131"/>
                  <a:gd name="T17" fmla="*/ 264 w 264"/>
                  <a:gd name="T18" fmla="*/ 131 h 131"/>
                </a:gdLst>
                <a:ahLst/>
                <a:cxnLst>
                  <a:cxn ang="T10">
                    <a:pos x="T0" y="T1"/>
                  </a:cxn>
                  <a:cxn ang="T11">
                    <a:pos x="T2" y="T3"/>
                  </a:cxn>
                  <a:cxn ang="T12">
                    <a:pos x="T4" y="T5"/>
                  </a:cxn>
                  <a:cxn ang="T13">
                    <a:pos x="T6" y="T7"/>
                  </a:cxn>
                  <a:cxn ang="T14">
                    <a:pos x="T8" y="T9"/>
                  </a:cxn>
                </a:cxnLst>
                <a:rect l="T15" t="T16" r="T17" b="T18"/>
                <a:pathLst>
                  <a:path w="264" h="131">
                    <a:moveTo>
                      <a:pt x="180" y="53"/>
                    </a:moveTo>
                    <a:lnTo>
                      <a:pt x="264" y="131"/>
                    </a:lnTo>
                    <a:lnTo>
                      <a:pt x="83" y="78"/>
                    </a:lnTo>
                    <a:lnTo>
                      <a:pt x="0" y="0"/>
                    </a:lnTo>
                    <a:lnTo>
                      <a:pt x="180" y="53"/>
                    </a:lnTo>
                    <a:close/>
                  </a:path>
                </a:pathLst>
              </a:custGeom>
              <a:solidFill>
                <a:srgbClr val="275881"/>
              </a:solidFill>
              <a:ln w="9525">
                <a:noFill/>
                <a:round/>
                <a:headEnd/>
                <a:tailEnd/>
              </a:ln>
            </p:spPr>
            <p:txBody>
              <a:bodyPr/>
              <a:lstStyle/>
              <a:p>
                <a:endParaRPr lang="en-GB">
                  <a:solidFill>
                    <a:srgbClr val="000000"/>
                  </a:solidFill>
                </a:endParaRPr>
              </a:p>
            </p:txBody>
          </p:sp>
        </p:grpSp>
      </p:grpSp>
      <p:sp>
        <p:nvSpPr>
          <p:cNvPr id="19" name="Line 29"/>
          <p:cNvSpPr>
            <a:spLocks noChangeShapeType="1"/>
          </p:cNvSpPr>
          <p:nvPr/>
        </p:nvSpPr>
        <p:spPr bwMode="auto">
          <a:xfrm rot="21307710" flipH="1">
            <a:off x="1674813" y="4178300"/>
            <a:ext cx="465137" cy="627063"/>
          </a:xfrm>
          <a:prstGeom prst="line">
            <a:avLst/>
          </a:prstGeom>
          <a:noFill/>
          <a:ln w="76200">
            <a:solidFill>
              <a:srgbClr val="777777"/>
            </a:solidFill>
            <a:round/>
            <a:headEnd/>
            <a:tailEnd type="triangle" w="med" len="med"/>
          </a:ln>
        </p:spPr>
        <p:txBody>
          <a:bodyPr/>
          <a:lstStyle/>
          <a:p>
            <a:endParaRPr lang="tr-TR">
              <a:solidFill>
                <a:srgbClr val="000000"/>
              </a:solidFill>
            </a:endParaRPr>
          </a:p>
        </p:txBody>
      </p:sp>
      <p:sp>
        <p:nvSpPr>
          <p:cNvPr id="20" name="Line 30"/>
          <p:cNvSpPr>
            <a:spLocks noChangeShapeType="1"/>
          </p:cNvSpPr>
          <p:nvPr/>
        </p:nvSpPr>
        <p:spPr bwMode="auto">
          <a:xfrm rot="21307710" flipV="1">
            <a:off x="2589213" y="2632075"/>
            <a:ext cx="392112" cy="584200"/>
          </a:xfrm>
          <a:prstGeom prst="line">
            <a:avLst/>
          </a:prstGeom>
          <a:noFill/>
          <a:ln w="76200">
            <a:solidFill>
              <a:srgbClr val="275881"/>
            </a:solidFill>
            <a:round/>
            <a:headEnd/>
            <a:tailEnd type="triangle" w="med" len="med"/>
          </a:ln>
        </p:spPr>
        <p:txBody>
          <a:bodyPr/>
          <a:lstStyle/>
          <a:p>
            <a:endParaRPr lang="tr-TR">
              <a:solidFill>
                <a:srgbClr val="000000"/>
              </a:solidFill>
            </a:endParaRPr>
          </a:p>
        </p:txBody>
      </p:sp>
      <p:sp>
        <p:nvSpPr>
          <p:cNvPr id="21" name="Text Box 31"/>
          <p:cNvSpPr txBox="1">
            <a:spLocks noChangeArrowheads="1"/>
          </p:cNvSpPr>
          <p:nvPr/>
        </p:nvSpPr>
        <p:spPr bwMode="auto">
          <a:xfrm>
            <a:off x="1499461" y="3397250"/>
            <a:ext cx="1760418" cy="523220"/>
          </a:xfrm>
          <a:prstGeom prst="rect">
            <a:avLst/>
          </a:prstGeom>
          <a:noFill/>
          <a:ln w="9525">
            <a:noFill/>
            <a:miter lim="800000"/>
            <a:headEnd/>
            <a:tailEnd/>
          </a:ln>
        </p:spPr>
        <p:txBody>
          <a:bodyPr wrap="none">
            <a:spAutoFit/>
          </a:bodyPr>
          <a:lstStyle/>
          <a:p>
            <a:pPr algn="ctr"/>
            <a:r>
              <a:rPr lang="tr-TR" sz="2800" b="1" dirty="0" smtClean="0">
                <a:solidFill>
                  <a:srgbClr val="777777"/>
                </a:solidFill>
                <a:latin typeface="Agency FB" pitchFamily="34" charset="0"/>
                <a:cs typeface="Calibri" pitchFamily="34" charset="0"/>
              </a:rPr>
              <a:t>Zararlı Etken</a:t>
            </a:r>
            <a:endParaRPr lang="en-GB" sz="2800" b="1" dirty="0">
              <a:solidFill>
                <a:srgbClr val="777777"/>
              </a:solidFill>
              <a:latin typeface="Agency FB" pitchFamily="34" charset="0"/>
              <a:cs typeface="Calibri" pitchFamily="34" charset="0"/>
            </a:endParaRPr>
          </a:p>
        </p:txBody>
      </p:sp>
      <p:sp>
        <p:nvSpPr>
          <p:cNvPr id="22" name="Rectangle 12"/>
          <p:cNvSpPr>
            <a:spLocks noChangeArrowheads="1"/>
          </p:cNvSpPr>
          <p:nvPr/>
        </p:nvSpPr>
        <p:spPr bwMode="gray">
          <a:xfrm>
            <a:off x="300038" y="411163"/>
            <a:ext cx="8520112" cy="647700"/>
          </a:xfrm>
          <a:prstGeom prst="rect">
            <a:avLst/>
          </a:prstGeom>
          <a:noFill/>
          <a:ln w="9525">
            <a:noFill/>
            <a:miter lim="800000"/>
            <a:headEnd/>
            <a:tailEnd/>
          </a:ln>
        </p:spPr>
        <p:txBody>
          <a:bodyPr lIns="0" rIns="0"/>
          <a:lstStyle/>
          <a:p>
            <a:endParaRPr lang="en-GB" sz="2000" b="1">
              <a:solidFill>
                <a:srgbClr val="000000"/>
              </a:solidFill>
            </a:endParaRPr>
          </a:p>
        </p:txBody>
      </p:sp>
      <p:sp>
        <p:nvSpPr>
          <p:cNvPr id="23" name="Rectangle 55"/>
          <p:cNvSpPr>
            <a:spLocks noChangeArrowheads="1"/>
          </p:cNvSpPr>
          <p:nvPr/>
        </p:nvSpPr>
        <p:spPr bwMode="gray">
          <a:xfrm>
            <a:off x="5100638" y="1555750"/>
            <a:ext cx="3713162" cy="360363"/>
          </a:xfrm>
          <a:prstGeom prst="rect">
            <a:avLst/>
          </a:prstGeom>
          <a:gradFill rotWithShape="1">
            <a:gsLst>
              <a:gs pos="0">
                <a:srgbClr val="C6C7C8"/>
              </a:gs>
              <a:gs pos="100000">
                <a:srgbClr val="C6C7C8">
                  <a:gamma/>
                  <a:shade val="46275"/>
                  <a:invGamma/>
                </a:srgbClr>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dirty="0" smtClean="0">
                <a:solidFill>
                  <a:srgbClr val="FFFFFF"/>
                </a:solidFill>
                <a:latin typeface="Calibri" pitchFamily="34" charset="0"/>
                <a:cs typeface="Calibri" pitchFamily="34" charset="0"/>
              </a:rPr>
              <a:t>Kaç</a:t>
            </a:r>
            <a:endParaRPr lang="en-GB" sz="2400" b="1" dirty="0">
              <a:solidFill>
                <a:srgbClr val="FFFFFF"/>
              </a:solidFill>
              <a:latin typeface="Calibri" pitchFamily="34" charset="0"/>
              <a:cs typeface="Calibri" pitchFamily="34" charset="0"/>
            </a:endParaRPr>
          </a:p>
        </p:txBody>
      </p:sp>
      <p:sp>
        <p:nvSpPr>
          <p:cNvPr id="24" name="Rectangle 5"/>
          <p:cNvSpPr>
            <a:spLocks noChangeArrowheads="1"/>
          </p:cNvSpPr>
          <p:nvPr/>
        </p:nvSpPr>
        <p:spPr bwMode="gray">
          <a:xfrm>
            <a:off x="5100638" y="1916113"/>
            <a:ext cx="3713162" cy="168910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190500" indent="-190500">
              <a:lnSpc>
                <a:spcPct val="90000"/>
              </a:lnSpc>
              <a:spcAft>
                <a:spcPct val="20000"/>
              </a:spcAft>
              <a:buClr>
                <a:srgbClr val="292929"/>
              </a:buClr>
              <a:buFont typeface="Wingdings" pitchFamily="2" charset="2"/>
              <a:buChar char="§"/>
              <a:defRPr/>
            </a:pPr>
            <a:r>
              <a:rPr lang="tr-TR" i="1" dirty="0" smtClean="0">
                <a:solidFill>
                  <a:srgbClr val="000000"/>
                </a:solidFill>
                <a:latin typeface="Calibri" pitchFamily="34" charset="0"/>
                <a:cs typeface="Calibri" pitchFamily="34" charset="0"/>
              </a:rPr>
              <a:t>Bilinç durumunda uyanıklık artar,</a:t>
            </a:r>
          </a:p>
          <a:p>
            <a:pPr marL="190500" indent="-190500">
              <a:lnSpc>
                <a:spcPct val="90000"/>
              </a:lnSpc>
              <a:spcAft>
                <a:spcPct val="20000"/>
              </a:spcAft>
              <a:buClr>
                <a:srgbClr val="292929"/>
              </a:buClr>
              <a:buFont typeface="Wingdings" pitchFamily="2" charset="2"/>
              <a:buChar char="§"/>
              <a:defRPr/>
            </a:pPr>
            <a:r>
              <a:rPr lang="tr-TR" i="1" dirty="0" smtClean="0">
                <a:solidFill>
                  <a:srgbClr val="000000"/>
                </a:solidFill>
                <a:latin typeface="Calibri" pitchFamily="34" charset="0"/>
                <a:cs typeface="Calibri" pitchFamily="34" charset="0"/>
              </a:rPr>
              <a:t>Kaygı düzeyi yükselir,</a:t>
            </a:r>
          </a:p>
          <a:p>
            <a:pPr marL="190500" indent="-190500">
              <a:lnSpc>
                <a:spcPct val="90000"/>
              </a:lnSpc>
              <a:spcAft>
                <a:spcPct val="20000"/>
              </a:spcAft>
              <a:buClr>
                <a:srgbClr val="292929"/>
              </a:buClr>
              <a:buFont typeface="Wingdings" pitchFamily="2" charset="2"/>
              <a:buChar char="§"/>
              <a:defRPr/>
            </a:pPr>
            <a:r>
              <a:rPr lang="tr-TR" i="1" dirty="0" smtClean="0">
                <a:solidFill>
                  <a:srgbClr val="000000"/>
                </a:solidFill>
                <a:latin typeface="Calibri" pitchFamily="34" charset="0"/>
                <a:cs typeface="Calibri" pitchFamily="34" charset="0"/>
              </a:rPr>
              <a:t>Sempatik aktivite artar,</a:t>
            </a:r>
          </a:p>
          <a:p>
            <a:pPr marL="190500" indent="-190500">
              <a:lnSpc>
                <a:spcPct val="90000"/>
              </a:lnSpc>
              <a:spcAft>
                <a:spcPct val="20000"/>
              </a:spcAft>
              <a:buClr>
                <a:srgbClr val="292929"/>
              </a:buClr>
              <a:buFont typeface="Wingdings" pitchFamily="2" charset="2"/>
              <a:buChar char="§"/>
              <a:defRPr/>
            </a:pPr>
            <a:r>
              <a:rPr lang="tr-TR" i="1" dirty="0" smtClean="0">
                <a:solidFill>
                  <a:srgbClr val="000000"/>
                </a:solidFill>
                <a:latin typeface="Calibri" pitchFamily="34" charset="0"/>
                <a:cs typeface="Calibri" pitchFamily="34" charset="0"/>
              </a:rPr>
              <a:t>Adrenalin düzeyi yükselir.</a:t>
            </a:r>
          </a:p>
          <a:p>
            <a:pPr marL="190500" indent="-190500">
              <a:lnSpc>
                <a:spcPct val="90000"/>
              </a:lnSpc>
              <a:spcAft>
                <a:spcPct val="20000"/>
              </a:spcAft>
              <a:buClr>
                <a:srgbClr val="292929"/>
              </a:buClr>
              <a:buFont typeface="Wingdings" pitchFamily="2" charset="2"/>
              <a:buChar char="§"/>
              <a:defRPr/>
            </a:pPr>
            <a:endParaRPr lang="tr-TR" i="1" dirty="0">
              <a:solidFill>
                <a:srgbClr val="000000"/>
              </a:solidFill>
              <a:latin typeface="Calibri" pitchFamily="34" charset="0"/>
              <a:cs typeface="Calibri" pitchFamily="34" charset="0"/>
            </a:endParaRPr>
          </a:p>
        </p:txBody>
      </p:sp>
      <p:sp>
        <p:nvSpPr>
          <p:cNvPr id="25" name="Rectangle 58"/>
          <p:cNvSpPr>
            <a:spLocks noChangeArrowheads="1"/>
          </p:cNvSpPr>
          <p:nvPr/>
        </p:nvSpPr>
        <p:spPr bwMode="gray">
          <a:xfrm>
            <a:off x="5100638" y="3752850"/>
            <a:ext cx="3713162" cy="360363"/>
          </a:xfrm>
          <a:prstGeom prst="rect">
            <a:avLst/>
          </a:prstGeom>
          <a:gradFill rotWithShape="1">
            <a:gsLst>
              <a:gs pos="0">
                <a:srgbClr val="C6C7C8"/>
              </a:gs>
              <a:gs pos="100000">
                <a:srgbClr val="C6C7C8">
                  <a:gamma/>
                  <a:shade val="46275"/>
                  <a:invGamma/>
                </a:srgbClr>
              </a:gs>
            </a:gsLst>
            <a:lin ang="5400000" scaled="1"/>
          </a:gradFill>
          <a:ln w="12700" algn="ctr">
            <a:solidFill>
              <a:srgbClr val="DDDDDD"/>
            </a:solidFill>
            <a:miter lim="800000"/>
            <a:headEnd/>
            <a:tailEnd/>
          </a:ln>
          <a:effectLst>
            <a:outerShdw dist="53882" dir="2700000" algn="ctr" rotWithShape="0">
              <a:srgbClr val="808080">
                <a:alpha val="50000"/>
              </a:srgbClr>
            </a:outerShdw>
          </a:effectLst>
        </p:spPr>
        <p:txBody>
          <a:bodyPr lIns="288000" tIns="0" rIns="0" bIns="0" anchor="ctr"/>
          <a:lstStyle/>
          <a:p>
            <a:pPr defTabSz="801688" eaLnBrk="0" hangingPunct="0">
              <a:defRPr/>
            </a:pPr>
            <a:r>
              <a:rPr lang="tr-TR" sz="2400" b="1" dirty="0" smtClean="0">
                <a:solidFill>
                  <a:srgbClr val="FFFFFF"/>
                </a:solidFill>
                <a:latin typeface="Calibri" pitchFamily="34" charset="0"/>
                <a:cs typeface="Calibri" pitchFamily="34" charset="0"/>
              </a:rPr>
              <a:t>Savaş</a:t>
            </a:r>
            <a:endParaRPr lang="en-GB" sz="2400" b="1" dirty="0">
              <a:solidFill>
                <a:srgbClr val="FFFFFF"/>
              </a:solidFill>
              <a:latin typeface="Calibri" pitchFamily="34" charset="0"/>
              <a:cs typeface="Calibri" pitchFamily="34" charset="0"/>
            </a:endParaRPr>
          </a:p>
        </p:txBody>
      </p:sp>
      <p:sp>
        <p:nvSpPr>
          <p:cNvPr id="26" name="Rectangle 5"/>
          <p:cNvSpPr>
            <a:spLocks noChangeArrowheads="1"/>
          </p:cNvSpPr>
          <p:nvPr/>
        </p:nvSpPr>
        <p:spPr bwMode="gray">
          <a:xfrm>
            <a:off x="5100638" y="4113213"/>
            <a:ext cx="3713162" cy="1689100"/>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08000" tIns="108000" rIns="144000" bIns="72000"/>
          <a:lstStyle/>
          <a:p>
            <a:pPr marL="190500" indent="-190500">
              <a:lnSpc>
                <a:spcPct val="90000"/>
              </a:lnSpc>
              <a:spcAft>
                <a:spcPct val="20000"/>
              </a:spcAft>
              <a:buClr>
                <a:srgbClr val="292929"/>
              </a:buClr>
              <a:buFont typeface="Wingdings" pitchFamily="2" charset="2"/>
              <a:buChar char="§"/>
            </a:pPr>
            <a:r>
              <a:rPr lang="tr-TR" i="1" dirty="0" smtClean="0">
                <a:solidFill>
                  <a:srgbClr val="000000"/>
                </a:solidFill>
                <a:latin typeface="Calibri" pitchFamily="34" charset="0"/>
                <a:cs typeface="Calibri" pitchFamily="34" charset="0"/>
              </a:rPr>
              <a:t>Tehlike döneminde kaygı düzeyi artar,</a:t>
            </a:r>
          </a:p>
          <a:p>
            <a:pPr marL="190500" indent="-190500">
              <a:lnSpc>
                <a:spcPct val="90000"/>
              </a:lnSpc>
              <a:spcAft>
                <a:spcPct val="20000"/>
              </a:spcAft>
              <a:buClr>
                <a:srgbClr val="292929"/>
              </a:buClr>
              <a:buFont typeface="Wingdings" pitchFamily="2" charset="2"/>
              <a:buChar char="§"/>
            </a:pPr>
            <a:r>
              <a:rPr lang="tr-TR" i="1" dirty="0" smtClean="0">
                <a:solidFill>
                  <a:srgbClr val="000000"/>
                </a:solidFill>
                <a:latin typeface="Calibri" pitchFamily="34" charset="0"/>
                <a:cs typeface="Calibri" pitchFamily="34" charset="0"/>
              </a:rPr>
              <a:t>Endişe, karamsarlık, öfke, korku, sinirlilik ve tedirginlik artar,</a:t>
            </a:r>
          </a:p>
          <a:p>
            <a:pPr marL="190500" indent="-190500">
              <a:lnSpc>
                <a:spcPct val="90000"/>
              </a:lnSpc>
              <a:spcAft>
                <a:spcPct val="20000"/>
              </a:spcAft>
              <a:buClr>
                <a:srgbClr val="292929"/>
              </a:buClr>
              <a:buFont typeface="Wingdings" pitchFamily="2" charset="2"/>
              <a:buChar char="§"/>
            </a:pPr>
            <a:r>
              <a:rPr lang="tr-TR" i="1" dirty="0" smtClean="0">
                <a:solidFill>
                  <a:srgbClr val="000000"/>
                </a:solidFill>
                <a:latin typeface="Calibri" pitchFamily="34" charset="0"/>
                <a:cs typeface="Calibri" pitchFamily="34" charset="0"/>
              </a:rPr>
              <a:t>Bilişsel işlevler olumsuz yönde etkilenir.</a:t>
            </a:r>
          </a:p>
        </p:txBody>
      </p:sp>
      <p:sp>
        <p:nvSpPr>
          <p:cNvPr id="27"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ORGANİZMANIN STRESE CEVABI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28" name="Picture 2" descr="C:\Users\ahmet\Desktop\Kurum tanıtımı\shield and swords.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045451" y="4345849"/>
            <a:ext cx="1121070" cy="1121070"/>
          </a:xfrm>
          <a:prstGeom prst="rect">
            <a:avLst/>
          </a:prstGeom>
          <a:noFill/>
          <a:extLst>
            <a:ext uri="{909E8E84-426E-40DD-AFC4-6F175D3DCCD1}">
              <a14:hiddenFill xmlns:a14="http://schemas.microsoft.com/office/drawing/2010/main">
                <a:solidFill>
                  <a:srgbClr val="FFFFFF"/>
                </a:solidFill>
              </a14:hiddenFill>
            </a:ext>
          </a:extLst>
        </p:spPr>
      </p:pic>
      <p:pic>
        <p:nvPicPr>
          <p:cNvPr id="29" name="Picture 3" descr="C:\Users\ahmet\Desktop\spring-jogger-follow-me.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045450" y="1890713"/>
            <a:ext cx="1301750" cy="130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wipe(left)">
                                      <p:cBhvr>
                                        <p:cTn id="12" dur="500"/>
                                        <p:tgtEl>
                                          <p:spTgt spid="4"/>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19"/>
                                        </p:tgtEl>
                                        <p:attrNameLst>
                                          <p:attrName>style.visibility</p:attrName>
                                        </p:attrNameLst>
                                      </p:cBhvr>
                                      <p:to>
                                        <p:strVal val="visible"/>
                                      </p:to>
                                    </p:set>
                                    <p:animEffect transition="in" filter="fade">
                                      <p:cBhvr>
                                        <p:cTn id="16" dur="500"/>
                                        <p:tgtEl>
                                          <p:spTgt spid="19"/>
                                        </p:tgtEl>
                                      </p:cBhvr>
                                    </p:animEffect>
                                  </p:childTnLst>
                                </p:cTn>
                              </p:par>
                              <p:par>
                                <p:cTn id="17" presetID="10"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par>
                                <p:cTn id="20" presetID="10" presetClass="entr" presetSubtype="0" fill="hold" grpId="0"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fade">
                                      <p:cBhvr>
                                        <p:cTn id="22" dur="500"/>
                                        <p:tgtEl>
                                          <p:spTgt spid="20"/>
                                        </p:tgtEl>
                                      </p:cBhvr>
                                    </p:animEffect>
                                  </p:childTnLst>
                                </p:cTn>
                              </p:par>
                            </p:childTnLst>
                          </p:cTn>
                        </p:par>
                        <p:par>
                          <p:cTn id="23" fill="hold">
                            <p:stCondLst>
                              <p:cond delay="1000"/>
                            </p:stCondLst>
                            <p:childTnLst>
                              <p:par>
                                <p:cTn id="24" presetID="22" presetClass="entr" presetSubtype="1" fill="hold" grpId="0" nodeType="after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wipe(up)">
                                      <p:cBhvr>
                                        <p:cTn id="26" dur="200"/>
                                        <p:tgtEl>
                                          <p:spTgt spid="23"/>
                                        </p:tgtEl>
                                      </p:cBhvr>
                                    </p:animEffect>
                                  </p:childTnLst>
                                </p:cTn>
                              </p:par>
                            </p:childTnLst>
                          </p:cTn>
                        </p:par>
                        <p:par>
                          <p:cTn id="27" fill="hold">
                            <p:stCondLst>
                              <p:cond delay="1200"/>
                            </p:stCondLst>
                            <p:childTnLst>
                              <p:par>
                                <p:cTn id="28" presetID="22" presetClass="entr" presetSubtype="1" fill="hold" grpId="0" nodeType="afterEffect">
                                  <p:stCondLst>
                                    <p:cond delay="0"/>
                                  </p:stCondLst>
                                  <p:childTnLst>
                                    <p:set>
                                      <p:cBhvr>
                                        <p:cTn id="29" dur="1" fill="hold">
                                          <p:stCondLst>
                                            <p:cond delay="0"/>
                                          </p:stCondLst>
                                        </p:cTn>
                                        <p:tgtEl>
                                          <p:spTgt spid="24"/>
                                        </p:tgtEl>
                                        <p:attrNameLst>
                                          <p:attrName>style.visibility</p:attrName>
                                        </p:attrNameLst>
                                      </p:cBhvr>
                                      <p:to>
                                        <p:strVal val="visible"/>
                                      </p:to>
                                    </p:set>
                                    <p:animEffect transition="in" filter="wipe(up)">
                                      <p:cBhvr>
                                        <p:cTn id="30" dur="200"/>
                                        <p:tgtEl>
                                          <p:spTgt spid="24"/>
                                        </p:tgtEl>
                                      </p:cBhvr>
                                    </p:animEffect>
                                  </p:childTnLst>
                                </p:cTn>
                              </p:par>
                            </p:childTnLst>
                          </p:cTn>
                        </p:par>
                        <p:par>
                          <p:cTn id="31" fill="hold">
                            <p:stCondLst>
                              <p:cond delay="1400"/>
                            </p:stCondLst>
                            <p:childTnLst>
                              <p:par>
                                <p:cTn id="32" presetID="10" presetClass="entr" presetSubtype="0" fill="hold" nodeType="afterEffect">
                                  <p:stCondLst>
                                    <p:cond delay="0"/>
                                  </p:stCondLst>
                                  <p:childTnLst>
                                    <p:set>
                                      <p:cBhvr>
                                        <p:cTn id="33" dur="1" fill="hold">
                                          <p:stCondLst>
                                            <p:cond delay="0"/>
                                          </p:stCondLst>
                                        </p:cTn>
                                        <p:tgtEl>
                                          <p:spTgt spid="29"/>
                                        </p:tgtEl>
                                        <p:attrNameLst>
                                          <p:attrName>style.visibility</p:attrName>
                                        </p:attrNameLst>
                                      </p:cBhvr>
                                      <p:to>
                                        <p:strVal val="visible"/>
                                      </p:to>
                                    </p:set>
                                    <p:animEffect transition="in" filter="fade">
                                      <p:cBhvr>
                                        <p:cTn id="34" dur="500"/>
                                        <p:tgtEl>
                                          <p:spTgt spid="29"/>
                                        </p:tgtEl>
                                      </p:cBhvr>
                                    </p:animEffect>
                                  </p:childTnLst>
                                </p:cTn>
                              </p:par>
                            </p:childTnLst>
                          </p:cTn>
                        </p:par>
                        <p:par>
                          <p:cTn id="35" fill="hold">
                            <p:stCondLst>
                              <p:cond delay="1900"/>
                            </p:stCondLst>
                            <p:childTnLst>
                              <p:par>
                                <p:cTn id="36" presetID="22" presetClass="entr" presetSubtype="1" fill="hold" grpId="0" nodeType="afterEffect">
                                  <p:stCondLst>
                                    <p:cond delay="0"/>
                                  </p:stCondLst>
                                  <p:childTnLst>
                                    <p:set>
                                      <p:cBhvr>
                                        <p:cTn id="37" dur="1" fill="hold">
                                          <p:stCondLst>
                                            <p:cond delay="0"/>
                                          </p:stCondLst>
                                        </p:cTn>
                                        <p:tgtEl>
                                          <p:spTgt spid="25"/>
                                        </p:tgtEl>
                                        <p:attrNameLst>
                                          <p:attrName>style.visibility</p:attrName>
                                        </p:attrNameLst>
                                      </p:cBhvr>
                                      <p:to>
                                        <p:strVal val="visible"/>
                                      </p:to>
                                    </p:set>
                                    <p:animEffect transition="in" filter="wipe(up)">
                                      <p:cBhvr>
                                        <p:cTn id="38" dur="200"/>
                                        <p:tgtEl>
                                          <p:spTgt spid="25"/>
                                        </p:tgtEl>
                                      </p:cBhvr>
                                    </p:animEffect>
                                  </p:childTnLst>
                                </p:cTn>
                              </p:par>
                            </p:childTnLst>
                          </p:cTn>
                        </p:par>
                        <p:par>
                          <p:cTn id="39" fill="hold">
                            <p:stCondLst>
                              <p:cond delay="2100"/>
                            </p:stCondLst>
                            <p:childTnLst>
                              <p:par>
                                <p:cTn id="40" presetID="22" presetClass="entr" presetSubtype="1" fill="hold" grpId="0" nodeType="afterEffect">
                                  <p:stCondLst>
                                    <p:cond delay="0"/>
                                  </p:stCondLst>
                                  <p:childTnLst>
                                    <p:set>
                                      <p:cBhvr>
                                        <p:cTn id="41" dur="1" fill="hold">
                                          <p:stCondLst>
                                            <p:cond delay="0"/>
                                          </p:stCondLst>
                                        </p:cTn>
                                        <p:tgtEl>
                                          <p:spTgt spid="26"/>
                                        </p:tgtEl>
                                        <p:attrNameLst>
                                          <p:attrName>style.visibility</p:attrName>
                                        </p:attrNameLst>
                                      </p:cBhvr>
                                      <p:to>
                                        <p:strVal val="visible"/>
                                      </p:to>
                                    </p:set>
                                    <p:animEffect transition="in" filter="wipe(up)">
                                      <p:cBhvr>
                                        <p:cTn id="42" dur="200"/>
                                        <p:tgtEl>
                                          <p:spTgt spid="26"/>
                                        </p:tgtEl>
                                      </p:cBhvr>
                                    </p:animEffect>
                                  </p:childTnLst>
                                </p:cTn>
                              </p:par>
                              <p:par>
                                <p:cTn id="43" presetID="10" presetClass="entr" presetSubtype="0" fill="hold" nodeType="withEffect">
                                  <p:stCondLst>
                                    <p:cond delay="0"/>
                                  </p:stCondLst>
                                  <p:childTnLst>
                                    <p:set>
                                      <p:cBhvr>
                                        <p:cTn id="44" dur="1" fill="hold">
                                          <p:stCondLst>
                                            <p:cond delay="0"/>
                                          </p:stCondLst>
                                        </p:cTn>
                                        <p:tgtEl>
                                          <p:spTgt spid="28"/>
                                        </p:tgtEl>
                                        <p:attrNameLst>
                                          <p:attrName>style.visibility</p:attrName>
                                        </p:attrNameLst>
                                      </p:cBhvr>
                                      <p:to>
                                        <p:strVal val="visible"/>
                                      </p:to>
                                    </p:set>
                                    <p:animEffect transition="in" filter="fade">
                                      <p:cBhvr>
                                        <p:cTn id="45" dur="5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19" grpId="0" animBg="1"/>
      <p:bldP spid="20" grpId="0" animBg="1"/>
      <p:bldP spid="21" grpId="0"/>
      <p:bldP spid="23" grpId="0" animBg="1"/>
      <p:bldP spid="24" grpId="0" animBg="1"/>
      <p:bldP spid="25" grpId="0" animBg="1"/>
      <p:bldP spid="26" grpId="0" animBg="1"/>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tangle 11"/>
          <p:cNvSpPr>
            <a:spLocks noChangeArrowheads="1"/>
          </p:cNvSpPr>
          <p:nvPr/>
        </p:nvSpPr>
        <p:spPr bwMode="gray">
          <a:xfrm>
            <a:off x="5062538" y="1555750"/>
            <a:ext cx="3757612" cy="360363"/>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libri" pitchFamily="34" charset="0"/>
                <a:cs typeface="Calibri" pitchFamily="34" charset="0"/>
              </a:rPr>
              <a:t>Örgütsel Stres Yönetimi</a:t>
            </a:r>
            <a:endParaRPr lang="de-DE" sz="2000" b="1" noProof="1">
              <a:solidFill>
                <a:srgbClr val="FFFFFF"/>
              </a:solidFill>
              <a:latin typeface="Calibri" pitchFamily="34" charset="0"/>
              <a:cs typeface="Calibri" pitchFamily="34" charset="0"/>
            </a:endParaRPr>
          </a:p>
        </p:txBody>
      </p:sp>
      <p:sp>
        <p:nvSpPr>
          <p:cNvPr id="5" name="Rectangle 13"/>
          <p:cNvSpPr>
            <a:spLocks noChangeArrowheads="1"/>
          </p:cNvSpPr>
          <p:nvPr/>
        </p:nvSpPr>
        <p:spPr bwMode="gray">
          <a:xfrm>
            <a:off x="323850" y="1555750"/>
            <a:ext cx="3757613" cy="360363"/>
          </a:xfrm>
          <a:prstGeom prst="rect">
            <a:avLst/>
          </a:prstGeom>
          <a:solidFill>
            <a:schemeClr val="hlink"/>
          </a:solidFill>
          <a:ln w="12700">
            <a:solidFill>
              <a:srgbClr val="DDDDDD"/>
            </a:solidFill>
            <a:miter lim="800000"/>
            <a:headEnd/>
            <a:tailEnd/>
          </a:ln>
          <a:effectLst>
            <a:outerShdw dist="53882" dir="2700000" algn="ctr" rotWithShape="0">
              <a:srgbClr val="808080">
                <a:alpha val="50000"/>
              </a:srgbClr>
            </a:outerShdw>
          </a:effectLst>
        </p:spPr>
        <p:txBody>
          <a:bodyPr lIns="0" tIns="0" rIns="0" bIns="0" anchor="ctr"/>
          <a:lstStyle/>
          <a:p>
            <a:pPr algn="ctr" defTabSz="801688" eaLnBrk="0" hangingPunct="0">
              <a:defRPr/>
            </a:pPr>
            <a:r>
              <a:rPr lang="tr-TR" sz="2000" b="1" dirty="0" smtClean="0">
                <a:solidFill>
                  <a:srgbClr val="FFFFFF"/>
                </a:solidFill>
                <a:latin typeface="Calibri" pitchFamily="34" charset="0"/>
                <a:cs typeface="Calibri" pitchFamily="34" charset="0"/>
              </a:rPr>
              <a:t>Kişisel Stres Yönetimi</a:t>
            </a:r>
            <a:endParaRPr lang="de-DE" sz="2000" b="1" noProof="1">
              <a:solidFill>
                <a:srgbClr val="FFFFFF"/>
              </a:solidFill>
              <a:latin typeface="Calibri" pitchFamily="34" charset="0"/>
              <a:cs typeface="Calibri" pitchFamily="34" charset="0"/>
            </a:endParaRPr>
          </a:p>
        </p:txBody>
      </p:sp>
      <p:sp>
        <p:nvSpPr>
          <p:cNvPr id="7" name="Rectangle 5"/>
          <p:cNvSpPr>
            <a:spLocks noChangeArrowheads="1"/>
          </p:cNvSpPr>
          <p:nvPr/>
        </p:nvSpPr>
        <p:spPr bwMode="gray">
          <a:xfrm>
            <a:off x="5062538" y="1916113"/>
            <a:ext cx="3757612" cy="297021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80000" tIns="216000" rIns="144000" bIns="72000"/>
          <a:lstStyle/>
          <a:p>
            <a:pPr marL="190500" indent="-190500">
              <a:lnSpc>
                <a:spcPct val="90000"/>
              </a:lnSpc>
              <a:spcAft>
                <a:spcPct val="20000"/>
              </a:spcAft>
              <a:buClr>
                <a:srgbClr val="292929"/>
              </a:buClr>
              <a:buFont typeface="Wingdings" pitchFamily="2" charset="2"/>
              <a:buChar char="§"/>
              <a:defRPr/>
            </a:pPr>
            <a:r>
              <a:rPr lang="tr-TR" sz="1600" b="1" i="1" noProof="1" smtClean="0">
                <a:solidFill>
                  <a:srgbClr val="000000"/>
                </a:solidFill>
                <a:latin typeface="Calibri" pitchFamily="34" charset="0"/>
                <a:cs typeface="Calibri" pitchFamily="34" charset="0"/>
              </a:rPr>
              <a:t>Denetim: </a:t>
            </a:r>
            <a:r>
              <a:rPr lang="tr-TR" sz="1600" i="1" noProof="1" smtClean="0">
                <a:solidFill>
                  <a:srgbClr val="000000"/>
                </a:solidFill>
                <a:latin typeface="Calibri" pitchFamily="34" charset="0"/>
                <a:cs typeface="Calibri" pitchFamily="34" charset="0"/>
              </a:rPr>
              <a:t>Kişinin </a:t>
            </a:r>
            <a:r>
              <a:rPr lang="tr-TR" sz="1600" i="1" noProof="1">
                <a:solidFill>
                  <a:srgbClr val="000000"/>
                </a:solidFill>
                <a:latin typeface="Calibri" pitchFamily="34" charset="0"/>
                <a:cs typeface="Calibri" pitchFamily="34" charset="0"/>
              </a:rPr>
              <a:t>bulunduğu ortamı </a:t>
            </a:r>
            <a:r>
              <a:rPr lang="tr-TR" sz="1600" i="1" noProof="1" smtClean="0">
                <a:solidFill>
                  <a:srgbClr val="000000"/>
                </a:solidFill>
                <a:latin typeface="Calibri" pitchFamily="34" charset="0"/>
                <a:cs typeface="Calibri" pitchFamily="34" charset="0"/>
              </a:rPr>
              <a:t>denetleyebilmesi sağlanmalı, kişi makinanın kontrolünden kurtarılmalı,</a:t>
            </a:r>
            <a:endParaRPr lang="tr-TR" sz="1600" i="1" noProof="1">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r>
              <a:rPr lang="tr-TR" sz="1600" b="1" i="1" noProof="1" smtClean="0">
                <a:solidFill>
                  <a:srgbClr val="000000"/>
                </a:solidFill>
                <a:latin typeface="Calibri" pitchFamily="34" charset="0"/>
                <a:cs typeface="Calibri" pitchFamily="34" charset="0"/>
              </a:rPr>
              <a:t>Katılım: </a:t>
            </a:r>
            <a:r>
              <a:rPr lang="tr-TR" sz="1600" i="1" noProof="1" smtClean="0">
                <a:solidFill>
                  <a:srgbClr val="000000"/>
                </a:solidFill>
                <a:latin typeface="Calibri" pitchFamily="34" charset="0"/>
                <a:cs typeface="Calibri" pitchFamily="34" charset="0"/>
              </a:rPr>
              <a:t>Sürece katılımları sağlanmalı, </a:t>
            </a:r>
            <a:endParaRPr lang="tr-TR" sz="1600" i="1" noProof="1">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r>
              <a:rPr lang="tr-TR" sz="1600" b="1" i="1" noProof="1" smtClean="0">
                <a:solidFill>
                  <a:srgbClr val="000000"/>
                </a:solidFill>
                <a:latin typeface="Calibri" pitchFamily="34" charset="0"/>
                <a:cs typeface="Calibri" pitchFamily="34" charset="0"/>
              </a:rPr>
              <a:t>Özerklik: </a:t>
            </a:r>
            <a:r>
              <a:rPr lang="tr-TR" sz="1600" i="1" noProof="1" smtClean="0">
                <a:solidFill>
                  <a:srgbClr val="000000"/>
                </a:solidFill>
                <a:latin typeface="Calibri" pitchFamily="34" charset="0"/>
                <a:cs typeface="Calibri" pitchFamily="34" charset="0"/>
              </a:rPr>
              <a:t>Sorumluluk verilmeli, </a:t>
            </a:r>
            <a:endParaRPr lang="tr-TR" sz="1600" i="1" noProof="1">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r>
              <a:rPr lang="tr-TR" sz="1600" b="1" i="1" noProof="1" smtClean="0">
                <a:solidFill>
                  <a:srgbClr val="000000"/>
                </a:solidFill>
                <a:latin typeface="Calibri" pitchFamily="34" charset="0"/>
                <a:cs typeface="Calibri" pitchFamily="34" charset="0"/>
              </a:rPr>
              <a:t>Esnek çalışma: </a:t>
            </a:r>
            <a:endParaRPr lang="tr-TR" sz="1600" b="1" i="1" noProof="1">
              <a:solidFill>
                <a:srgbClr val="000000"/>
              </a:solidFill>
              <a:latin typeface="Calibri" pitchFamily="34" charset="0"/>
              <a:cs typeface="Calibri" pitchFamily="34" charset="0"/>
            </a:endParaRPr>
          </a:p>
        </p:txBody>
      </p:sp>
      <p:sp>
        <p:nvSpPr>
          <p:cNvPr id="8" name="Rectangle 14"/>
          <p:cNvSpPr>
            <a:spLocks noChangeArrowheads="1"/>
          </p:cNvSpPr>
          <p:nvPr/>
        </p:nvSpPr>
        <p:spPr bwMode="gray">
          <a:xfrm>
            <a:off x="323850" y="1916113"/>
            <a:ext cx="3757613" cy="2970212"/>
          </a:xfrm>
          <a:prstGeom prst="rect">
            <a:avLst/>
          </a:prstGeom>
          <a:gradFill rotWithShape="1">
            <a:gsLst>
              <a:gs pos="0">
                <a:srgbClr val="FFFFFF"/>
              </a:gs>
              <a:gs pos="100000">
                <a:srgbClr val="EAEAEA"/>
              </a:gs>
            </a:gsLst>
            <a:lin ang="5400000" scaled="1"/>
          </a:gradFill>
          <a:ln w="12700">
            <a:solidFill>
              <a:srgbClr val="DDDDDD"/>
            </a:solidFill>
            <a:miter lim="800000"/>
            <a:headEnd/>
            <a:tailEnd/>
          </a:ln>
          <a:effectLst>
            <a:outerShdw dist="53882" dir="2700000" algn="ctr" rotWithShape="0">
              <a:srgbClr val="808080">
                <a:alpha val="50000"/>
              </a:srgbClr>
            </a:outerShdw>
          </a:effectLst>
        </p:spPr>
        <p:txBody>
          <a:bodyPr lIns="180000" tIns="216000" rIns="144000" bIns="72000"/>
          <a:lstStyle/>
          <a:p>
            <a:pPr marL="190500" indent="-190500">
              <a:lnSpc>
                <a:spcPct val="90000"/>
              </a:lnSpc>
              <a:spcAft>
                <a:spcPct val="20000"/>
              </a:spcAft>
              <a:buClr>
                <a:srgbClr val="292929"/>
              </a:buClr>
              <a:buFont typeface="Wingdings" pitchFamily="2" charset="2"/>
              <a:buChar char="§"/>
              <a:defRPr/>
            </a:pPr>
            <a:r>
              <a:rPr lang="tr-TR" sz="1600" b="1" i="1" dirty="0" smtClean="0">
                <a:solidFill>
                  <a:srgbClr val="000000"/>
                </a:solidFill>
                <a:latin typeface="Calibri" pitchFamily="34" charset="0"/>
                <a:cs typeface="Calibri" pitchFamily="34" charset="0"/>
              </a:rPr>
              <a:t>Gevşeme:</a:t>
            </a:r>
            <a:r>
              <a:rPr lang="tr-TR" sz="1600" i="1" dirty="0" smtClean="0">
                <a:solidFill>
                  <a:srgbClr val="000000"/>
                </a:solidFill>
                <a:latin typeface="Calibri" pitchFamily="34" charset="0"/>
                <a:cs typeface="Calibri" pitchFamily="34" charset="0"/>
              </a:rPr>
              <a:t> </a:t>
            </a:r>
            <a:r>
              <a:rPr lang="es-ES" sz="1600" i="1" dirty="0" smtClean="0">
                <a:solidFill>
                  <a:srgbClr val="000000"/>
                </a:solidFill>
                <a:latin typeface="Calibri" pitchFamily="34" charset="0"/>
                <a:cs typeface="Calibri" pitchFamily="34" charset="0"/>
              </a:rPr>
              <a:t>Nefes</a:t>
            </a:r>
            <a:r>
              <a:rPr lang="tr-TR" sz="1600" i="1" dirty="0" smtClean="0">
                <a:solidFill>
                  <a:srgbClr val="000000"/>
                </a:solidFill>
                <a:latin typeface="Calibri" pitchFamily="34" charset="0"/>
                <a:cs typeface="Calibri" pitchFamily="34" charset="0"/>
              </a:rPr>
              <a:t> </a:t>
            </a:r>
            <a:r>
              <a:rPr lang="es-ES" sz="1600" i="1" dirty="0" smtClean="0">
                <a:solidFill>
                  <a:srgbClr val="000000"/>
                </a:solidFill>
                <a:latin typeface="Calibri" pitchFamily="34" charset="0"/>
                <a:cs typeface="Calibri" pitchFamily="34" charset="0"/>
              </a:rPr>
              <a:t>alma,meditasyon </a:t>
            </a:r>
            <a:r>
              <a:rPr lang="es-ES" sz="1600" i="1" dirty="0">
                <a:solidFill>
                  <a:srgbClr val="000000"/>
                </a:solidFill>
                <a:latin typeface="Calibri" pitchFamily="34" charset="0"/>
                <a:cs typeface="Calibri" pitchFamily="34" charset="0"/>
              </a:rPr>
              <a:t>ve zihinsel gevşeme</a:t>
            </a:r>
            <a:endParaRPr lang="fr-FR" sz="1600" i="1" dirty="0">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r>
              <a:rPr lang="tr-TR" sz="1600" b="1" i="1" dirty="0">
                <a:solidFill>
                  <a:srgbClr val="000000"/>
                </a:solidFill>
                <a:latin typeface="Calibri" pitchFamily="34" charset="0"/>
                <a:cs typeface="Calibri" pitchFamily="34" charset="0"/>
              </a:rPr>
              <a:t>Egzersiz: </a:t>
            </a:r>
            <a:r>
              <a:rPr lang="tr-TR" sz="1600" i="1" dirty="0" smtClean="0">
                <a:solidFill>
                  <a:srgbClr val="000000"/>
                </a:solidFill>
                <a:latin typeface="Calibri" pitchFamily="34" charset="0"/>
                <a:cs typeface="Calibri" pitchFamily="34" charset="0"/>
              </a:rPr>
              <a:t>Oksijen </a:t>
            </a:r>
            <a:r>
              <a:rPr lang="tr-TR" sz="1600" i="1" dirty="0">
                <a:solidFill>
                  <a:srgbClr val="000000"/>
                </a:solidFill>
                <a:latin typeface="Calibri" pitchFamily="34" charset="0"/>
                <a:cs typeface="Calibri" pitchFamily="34" charset="0"/>
              </a:rPr>
              <a:t>kullanımını </a:t>
            </a:r>
            <a:r>
              <a:rPr lang="tr-TR" sz="1600" i="1" dirty="0" smtClean="0">
                <a:solidFill>
                  <a:srgbClr val="000000"/>
                </a:solidFill>
                <a:latin typeface="Calibri" pitchFamily="34" charset="0"/>
                <a:cs typeface="Calibri" pitchFamily="34" charset="0"/>
              </a:rPr>
              <a:t>artar, yüksek </a:t>
            </a:r>
            <a:r>
              <a:rPr lang="tr-TR" sz="1600" i="1" dirty="0">
                <a:solidFill>
                  <a:srgbClr val="000000"/>
                </a:solidFill>
                <a:latin typeface="Calibri" pitchFamily="34" charset="0"/>
                <a:cs typeface="Calibri" pitchFamily="34" charset="0"/>
              </a:rPr>
              <a:t>verim için haftada 2-3 kez</a:t>
            </a:r>
            <a:endParaRPr lang="fr-FR" sz="1600" i="1" dirty="0">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r>
              <a:rPr lang="tr-TR" sz="1600" b="1" i="1" dirty="0">
                <a:solidFill>
                  <a:srgbClr val="000000"/>
                </a:solidFill>
                <a:latin typeface="Calibri" pitchFamily="34" charset="0"/>
                <a:cs typeface="Calibri" pitchFamily="34" charset="0"/>
              </a:rPr>
              <a:t>Perhiz:</a:t>
            </a:r>
            <a:r>
              <a:rPr lang="tr-TR" sz="1600" i="1" dirty="0">
                <a:solidFill>
                  <a:srgbClr val="000000"/>
                </a:solidFill>
                <a:latin typeface="Calibri" pitchFamily="34" charset="0"/>
                <a:cs typeface="Calibri" pitchFamily="34" charset="0"/>
              </a:rPr>
              <a:t> Stres yeme alışkanlıklarını değiştirir</a:t>
            </a:r>
            <a:r>
              <a:rPr lang="tr-TR" sz="1600" i="1" dirty="0" smtClean="0">
                <a:solidFill>
                  <a:srgbClr val="000000"/>
                </a:solidFill>
                <a:latin typeface="Calibri" pitchFamily="34" charset="0"/>
                <a:cs typeface="Calibri" pitchFamily="34" charset="0"/>
              </a:rPr>
              <a:t>, genelde metabolizma </a:t>
            </a:r>
            <a:r>
              <a:rPr lang="tr-TR" sz="1600" i="1" dirty="0">
                <a:solidFill>
                  <a:srgbClr val="000000"/>
                </a:solidFill>
                <a:latin typeface="Calibri" pitchFamily="34" charset="0"/>
                <a:cs typeface="Calibri" pitchFamily="34" charset="0"/>
              </a:rPr>
              <a:t>hızlanır</a:t>
            </a:r>
            <a:endParaRPr lang="fr-FR" sz="1600" i="1" dirty="0">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r>
              <a:rPr lang="tr-TR" sz="1600" b="1" i="1" dirty="0" smtClean="0">
                <a:solidFill>
                  <a:srgbClr val="000000"/>
                </a:solidFill>
                <a:latin typeface="Calibri" pitchFamily="34" charset="0"/>
                <a:cs typeface="Calibri" pitchFamily="34" charset="0"/>
              </a:rPr>
              <a:t>Davranış </a:t>
            </a:r>
            <a:r>
              <a:rPr lang="tr-TR" sz="1600" b="1" i="1" dirty="0">
                <a:solidFill>
                  <a:srgbClr val="000000"/>
                </a:solidFill>
                <a:latin typeface="Calibri" pitchFamily="34" charset="0"/>
                <a:cs typeface="Calibri" pitchFamily="34" charset="0"/>
              </a:rPr>
              <a:t>değişikliği: </a:t>
            </a:r>
            <a:r>
              <a:rPr lang="tr-TR" sz="1600" i="1" dirty="0">
                <a:solidFill>
                  <a:srgbClr val="000000"/>
                </a:solidFill>
                <a:latin typeface="Calibri" pitchFamily="34" charset="0"/>
                <a:cs typeface="Calibri" pitchFamily="34" charset="0"/>
              </a:rPr>
              <a:t>Birey önce içgüdüsel davranışlar gösterir. </a:t>
            </a:r>
            <a:r>
              <a:rPr lang="tr-TR" sz="1600" i="1" dirty="0" smtClean="0">
                <a:solidFill>
                  <a:srgbClr val="000000"/>
                </a:solidFill>
                <a:latin typeface="Calibri" pitchFamily="34" charset="0"/>
                <a:cs typeface="Calibri" pitchFamily="34" charset="0"/>
              </a:rPr>
              <a:t>Davranışlarını değiştirmesi </a:t>
            </a:r>
            <a:r>
              <a:rPr lang="tr-TR" sz="1600" i="1" dirty="0">
                <a:solidFill>
                  <a:srgbClr val="000000"/>
                </a:solidFill>
                <a:latin typeface="Calibri" pitchFamily="34" charset="0"/>
                <a:cs typeface="Calibri" pitchFamily="34" charset="0"/>
              </a:rPr>
              <a:t>istenebilir</a:t>
            </a:r>
            <a:r>
              <a:rPr lang="tr-TR" sz="1600" i="1" dirty="0" smtClean="0">
                <a:solidFill>
                  <a:srgbClr val="000000"/>
                </a:solidFill>
                <a:latin typeface="Calibri" pitchFamily="34" charset="0"/>
                <a:cs typeface="Calibri" pitchFamily="34" charset="0"/>
              </a:rPr>
              <a:t>. Özgüveni </a:t>
            </a:r>
            <a:r>
              <a:rPr lang="tr-TR" sz="1600" i="1" dirty="0">
                <a:solidFill>
                  <a:srgbClr val="000000"/>
                </a:solidFill>
                <a:latin typeface="Calibri" pitchFamily="34" charset="0"/>
                <a:cs typeface="Calibri" pitchFamily="34" charset="0"/>
              </a:rPr>
              <a:t>artırmaya yönelik </a:t>
            </a:r>
            <a:r>
              <a:rPr lang="tr-TR" sz="1600" i="1" dirty="0" smtClean="0">
                <a:solidFill>
                  <a:srgbClr val="000000"/>
                </a:solidFill>
                <a:latin typeface="Calibri" pitchFamily="34" charset="0"/>
                <a:cs typeface="Calibri" pitchFamily="34" charset="0"/>
              </a:rPr>
              <a:t>eğitimler…</a:t>
            </a:r>
            <a:endParaRPr lang="tr-TR" sz="1600" i="1" dirty="0">
              <a:solidFill>
                <a:srgbClr val="000000"/>
              </a:solidFill>
              <a:latin typeface="Calibri" pitchFamily="34" charset="0"/>
              <a:cs typeface="Calibri" pitchFamily="34" charset="0"/>
            </a:endParaRPr>
          </a:p>
          <a:p>
            <a:pPr marL="190500" indent="-190500">
              <a:lnSpc>
                <a:spcPct val="90000"/>
              </a:lnSpc>
              <a:spcAft>
                <a:spcPct val="20000"/>
              </a:spcAft>
              <a:buClr>
                <a:srgbClr val="292929"/>
              </a:buClr>
              <a:buFont typeface="Wingdings" pitchFamily="2" charset="2"/>
              <a:buChar char="§"/>
              <a:defRPr/>
            </a:pPr>
            <a:endParaRPr lang="fr-FR" sz="1600" i="1" dirty="0">
              <a:solidFill>
                <a:srgbClr val="000000"/>
              </a:solidFill>
              <a:latin typeface="Calibri" pitchFamily="34" charset="0"/>
              <a:cs typeface="Calibri" pitchFamily="34" charset="0"/>
            </a:endParaRPr>
          </a:p>
        </p:txBody>
      </p:sp>
      <p:sp>
        <p:nvSpPr>
          <p:cNvPr id="9" name="AutoShape 41"/>
          <p:cNvSpPr>
            <a:spLocks noChangeArrowheads="1"/>
          </p:cNvSpPr>
          <p:nvPr/>
        </p:nvSpPr>
        <p:spPr bwMode="auto">
          <a:xfrm flipH="1">
            <a:off x="3825875" y="1558925"/>
            <a:ext cx="661988" cy="879475"/>
          </a:xfrm>
          <a:prstGeom prst="rightArrow">
            <a:avLst>
              <a:gd name="adj1" fmla="val 50111"/>
              <a:gd name="adj2" fmla="val 63157"/>
            </a:avLst>
          </a:prstGeom>
          <a:gradFill rotWithShape="1">
            <a:gsLst>
              <a:gs pos="0">
                <a:srgbClr val="E9E9E9"/>
              </a:gs>
              <a:gs pos="100000">
                <a:srgbClr val="B2B2B2"/>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
        <p:nvSpPr>
          <p:cNvPr id="10" name="AutoShape 18"/>
          <p:cNvSpPr>
            <a:spLocks noChangeArrowheads="1"/>
          </p:cNvSpPr>
          <p:nvPr/>
        </p:nvSpPr>
        <p:spPr bwMode="auto">
          <a:xfrm>
            <a:off x="4635500" y="1558925"/>
            <a:ext cx="661988" cy="879475"/>
          </a:xfrm>
          <a:prstGeom prst="rightArrow">
            <a:avLst>
              <a:gd name="adj1" fmla="val 50111"/>
              <a:gd name="adj2" fmla="val 63157"/>
            </a:avLst>
          </a:prstGeom>
          <a:gradFill rotWithShape="1">
            <a:gsLst>
              <a:gs pos="0">
                <a:srgbClr val="E9E9E9"/>
              </a:gs>
              <a:gs pos="100000">
                <a:srgbClr val="B2B2B2"/>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
        <p:nvSpPr>
          <p:cNvPr id="11" name="Rectangle 14"/>
          <p:cNvSpPr>
            <a:spLocks noChangeArrowheads="1"/>
          </p:cNvSpPr>
          <p:nvPr/>
        </p:nvSpPr>
        <p:spPr bwMode="gray">
          <a:xfrm>
            <a:off x="827088" y="4970463"/>
            <a:ext cx="8026400" cy="1047750"/>
          </a:xfrm>
          <a:prstGeom prst="rect">
            <a:avLst/>
          </a:prstGeom>
          <a:solidFill>
            <a:schemeClr val="bg1"/>
          </a:solidFill>
          <a:ln w="12700">
            <a:solidFill>
              <a:srgbClr val="DDDDDD"/>
            </a:solidFill>
            <a:miter lim="800000"/>
            <a:headEnd/>
            <a:tailEnd/>
          </a:ln>
        </p:spPr>
        <p:txBody>
          <a:bodyPr lIns="108000" tIns="108000" rIns="144000" bIns="72000" anchor="ctr"/>
          <a:lstStyle/>
          <a:p>
            <a:pPr marL="190500" indent="-190500" algn="ctr">
              <a:lnSpc>
                <a:spcPct val="90000"/>
              </a:lnSpc>
              <a:spcAft>
                <a:spcPct val="20000"/>
              </a:spcAft>
              <a:buClr>
                <a:srgbClr val="292929"/>
              </a:buClr>
              <a:buFont typeface="Wingdings" pitchFamily="2" charset="2"/>
              <a:buNone/>
            </a:pPr>
            <a:r>
              <a:rPr lang="tr-TR" sz="1600" b="1" i="1" dirty="0" smtClean="0">
                <a:solidFill>
                  <a:srgbClr val="000000"/>
                </a:solidFill>
                <a:latin typeface="Calibri" pitchFamily="34" charset="0"/>
                <a:cs typeface="Calibri" pitchFamily="34" charset="0"/>
              </a:rPr>
              <a:t>İşçilere stresin nedenleri, etkileri ve uzak durma yolları, uzak durulamıyorsa başa çıkmanın yolları öğretilir. Bazı stres kaynakları kaçınılmaz olarak işin doğasında bulunabilir. Stres kaynaklarından bazılarını yok etmede çalışma ortamını daha stressiz ve verimli hale getirilmesi gerekir…</a:t>
            </a:r>
            <a:endParaRPr lang="tr-TR" sz="1600" b="1" i="1" dirty="0">
              <a:solidFill>
                <a:srgbClr val="000000"/>
              </a:solidFill>
              <a:latin typeface="Calibri" pitchFamily="34" charset="0"/>
              <a:cs typeface="Calibri" pitchFamily="34" charset="0"/>
            </a:endParaRPr>
          </a:p>
        </p:txBody>
      </p:sp>
      <p:sp>
        <p:nvSpPr>
          <p:cNvPr id="12" name="Rectangle 14"/>
          <p:cNvSpPr>
            <a:spLocks noChangeArrowheads="1"/>
          </p:cNvSpPr>
          <p:nvPr/>
        </p:nvSpPr>
        <p:spPr bwMode="gray">
          <a:xfrm rot="-5400000">
            <a:off x="23812" y="5275263"/>
            <a:ext cx="1019175" cy="419100"/>
          </a:xfrm>
          <a:prstGeom prst="rect">
            <a:avLst/>
          </a:prstGeom>
          <a:solidFill>
            <a:srgbClr val="C40505"/>
          </a:solidFill>
          <a:ln w="12700">
            <a:solidFill>
              <a:srgbClr val="9F9F9F"/>
            </a:solidFill>
            <a:miter lim="800000"/>
            <a:headEnd/>
            <a:tailEnd/>
          </a:ln>
          <a:effectLst>
            <a:outerShdw dist="53882" dir="2700000" algn="ctr" rotWithShape="0">
              <a:srgbClr val="808080">
                <a:alpha val="50000"/>
              </a:srgbClr>
            </a:outerShdw>
          </a:effectLst>
        </p:spPr>
        <p:txBody>
          <a:bodyPr lIns="0" tIns="0" rIns="0" bIns="0" anchor="ctr"/>
          <a:lstStyle/>
          <a:p>
            <a:pPr marL="190500" indent="-190500" algn="ctr">
              <a:lnSpc>
                <a:spcPct val="90000"/>
              </a:lnSpc>
              <a:spcAft>
                <a:spcPct val="20000"/>
              </a:spcAft>
              <a:buClr>
                <a:srgbClr val="292929"/>
              </a:buClr>
              <a:buFont typeface="Wingdings" pitchFamily="2" charset="2"/>
              <a:buNone/>
              <a:defRPr/>
            </a:pPr>
            <a:r>
              <a:rPr lang="tr-TR" sz="1200" b="1" dirty="0" smtClean="0">
                <a:solidFill>
                  <a:srgbClr val="FFFFFF"/>
                </a:solidFill>
                <a:latin typeface="Calibri" pitchFamily="34" charset="0"/>
                <a:cs typeface="Calibri" pitchFamily="34" charset="0"/>
              </a:rPr>
              <a:t>Sonuç Olarak</a:t>
            </a:r>
            <a:endParaRPr lang="de-DE" sz="1200" b="1" noProof="1">
              <a:solidFill>
                <a:srgbClr val="FFFFFF"/>
              </a:solidFill>
              <a:latin typeface="Calibri" pitchFamily="34" charset="0"/>
              <a:cs typeface="Calibri" pitchFamily="34" charset="0"/>
            </a:endParaRPr>
          </a:p>
        </p:txBody>
      </p:sp>
      <p:sp>
        <p:nvSpPr>
          <p:cNvPr id="13" name="AutoShape 41"/>
          <p:cNvSpPr>
            <a:spLocks noChangeArrowheads="1"/>
          </p:cNvSpPr>
          <p:nvPr/>
        </p:nvSpPr>
        <p:spPr bwMode="auto">
          <a:xfrm flipH="1">
            <a:off x="3825875" y="1558925"/>
            <a:ext cx="661988" cy="879475"/>
          </a:xfrm>
          <a:prstGeom prst="rightArrow">
            <a:avLst>
              <a:gd name="adj1" fmla="val 50111"/>
              <a:gd name="adj2" fmla="val 63157"/>
            </a:avLst>
          </a:prstGeom>
          <a:gradFill rotWithShape="1">
            <a:gsLst>
              <a:gs pos="0">
                <a:schemeClr val="tx2">
                  <a:gamma/>
                  <a:shade val="46275"/>
                  <a:invGamma/>
                </a:schemeClr>
              </a:gs>
              <a:gs pos="100000">
                <a:schemeClr val="tx2"/>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
        <p:nvSpPr>
          <p:cNvPr id="14" name="AutoShape 18"/>
          <p:cNvSpPr>
            <a:spLocks noChangeArrowheads="1"/>
          </p:cNvSpPr>
          <p:nvPr/>
        </p:nvSpPr>
        <p:spPr bwMode="auto">
          <a:xfrm>
            <a:off x="4635500" y="1558925"/>
            <a:ext cx="661988" cy="879475"/>
          </a:xfrm>
          <a:prstGeom prst="rightArrow">
            <a:avLst>
              <a:gd name="adj1" fmla="val 50111"/>
              <a:gd name="adj2" fmla="val 63157"/>
            </a:avLst>
          </a:prstGeom>
          <a:gradFill rotWithShape="1">
            <a:gsLst>
              <a:gs pos="0">
                <a:srgbClr val="C40505"/>
              </a:gs>
              <a:gs pos="100000">
                <a:srgbClr val="C40505">
                  <a:gamma/>
                  <a:shade val="46275"/>
                  <a:invGamma/>
                </a:srgbClr>
              </a:gs>
            </a:gsLst>
            <a:lin ang="0" scaled="1"/>
          </a:gradFill>
          <a:ln w="19050">
            <a:solidFill>
              <a:srgbClr val="FFFFFF"/>
            </a:solidFill>
            <a:miter lim="800000"/>
            <a:headEnd/>
            <a:tailEnd/>
          </a:ln>
          <a:effectLst>
            <a:outerShdw dist="81320" dir="2319588" algn="ctr" rotWithShape="0">
              <a:srgbClr val="4D4D4D">
                <a:alpha val="50000"/>
              </a:srgbClr>
            </a:outerShdw>
          </a:effectLst>
        </p:spPr>
        <p:txBody>
          <a:bodyPr wrap="none" anchor="ctr"/>
          <a:lstStyle/>
          <a:p>
            <a:pPr algn="ctr" eaLnBrk="0" hangingPunct="0">
              <a:defRPr/>
            </a:pPr>
            <a:endParaRPr lang="de-DE" noProof="1">
              <a:solidFill>
                <a:srgbClr val="000000"/>
              </a:solidFill>
            </a:endParaRPr>
          </a:p>
        </p:txBody>
      </p:sp>
      <p:sp>
        <p:nvSpPr>
          <p:cNvPr id="15" name="Rectangle 31"/>
          <p:cNvSpPr txBox="1">
            <a:spLocks noChangeArrowheads="1"/>
          </p:cNvSpPr>
          <p:nvPr/>
        </p:nvSpPr>
        <p:spPr bwMode="gray">
          <a:xfrm>
            <a:off x="231797"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 YÖNETİMİ</a:t>
            </a:r>
            <a:endParaRPr lang="en-GB" sz="3200" noProof="1" smtClean="0">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fade">
                                      <p:cBhvr>
                                        <p:cTn id="11" dur="500"/>
                                        <p:tgtEl>
                                          <p:spTgt spid="5"/>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4"/>
                                        </p:tgtEl>
                                        <p:attrNameLst>
                                          <p:attrName>style.visibility</p:attrName>
                                        </p:attrNameLst>
                                      </p:cBhvr>
                                      <p:to>
                                        <p:strVal val="visible"/>
                                      </p:to>
                                    </p:set>
                                    <p:animEffect transition="in" filter="fade">
                                      <p:cBhvr>
                                        <p:cTn id="19" dur="500"/>
                                        <p:tgtEl>
                                          <p:spTgt spid="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7"/>
                                        </p:tgtEl>
                                        <p:attrNameLst>
                                          <p:attrName>style.visibility</p:attrName>
                                        </p:attrNameLst>
                                      </p:cBhvr>
                                      <p:to>
                                        <p:strVal val="visible"/>
                                      </p:to>
                                    </p:set>
                                    <p:animEffect transition="in" filter="fade">
                                      <p:cBhvr>
                                        <p:cTn id="23" dur="500"/>
                                        <p:tgtEl>
                                          <p:spTgt spid="7"/>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fade">
                                      <p:cBhvr>
                                        <p:cTn id="27" dur="500"/>
                                        <p:tgtEl>
                                          <p:spTgt spid="9"/>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10"/>
                                        </p:tgtEl>
                                        <p:attrNameLst>
                                          <p:attrName>style.visibility</p:attrName>
                                        </p:attrNameLst>
                                      </p:cBhvr>
                                      <p:to>
                                        <p:strVal val="visible"/>
                                      </p:to>
                                    </p:set>
                                    <p:animEffect transition="in" filter="fade">
                                      <p:cBhvr>
                                        <p:cTn id="31" dur="500"/>
                                        <p:tgtEl>
                                          <p:spTgt spid="10"/>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13"/>
                                        </p:tgtEl>
                                        <p:attrNameLst>
                                          <p:attrName>style.visibility</p:attrName>
                                        </p:attrNameLst>
                                      </p:cBhvr>
                                      <p:to>
                                        <p:strVal val="visible"/>
                                      </p:to>
                                    </p:set>
                                    <p:animEffect transition="in" filter="fade">
                                      <p:cBhvr>
                                        <p:cTn id="35" dur="500"/>
                                        <p:tgtEl>
                                          <p:spTgt spid="13"/>
                                        </p:tgtEl>
                                      </p:cBhvr>
                                    </p:animEffect>
                                  </p:childTnLst>
                                </p:cTn>
                              </p:par>
                            </p:childTnLst>
                          </p:cTn>
                        </p:par>
                        <p:par>
                          <p:cTn id="36" fill="hold">
                            <p:stCondLst>
                              <p:cond delay="4000"/>
                            </p:stCondLst>
                            <p:childTnLst>
                              <p:par>
                                <p:cTn id="37" presetID="10" presetClass="exit" presetSubtype="0" fill="hold" grpId="1" nodeType="afterEffect">
                                  <p:stCondLst>
                                    <p:cond delay="0"/>
                                  </p:stCondLst>
                                  <p:childTnLst>
                                    <p:animEffect transition="out" filter="fade">
                                      <p:cBhvr>
                                        <p:cTn id="38" dur="1000"/>
                                        <p:tgtEl>
                                          <p:spTgt spid="13"/>
                                        </p:tgtEl>
                                      </p:cBhvr>
                                    </p:animEffect>
                                    <p:set>
                                      <p:cBhvr>
                                        <p:cTn id="39" dur="1" fill="hold">
                                          <p:stCondLst>
                                            <p:cond delay="999"/>
                                          </p:stCondLst>
                                        </p:cTn>
                                        <p:tgtEl>
                                          <p:spTgt spid="13"/>
                                        </p:tgtEl>
                                        <p:attrNameLst>
                                          <p:attrName>style.visibility</p:attrName>
                                        </p:attrNameLst>
                                      </p:cBhvr>
                                      <p:to>
                                        <p:strVal val="hidden"/>
                                      </p:to>
                                    </p:set>
                                  </p:childTnLst>
                                </p:cTn>
                              </p:par>
                            </p:childTnLst>
                          </p:cTn>
                        </p:par>
                        <p:par>
                          <p:cTn id="40" fill="hold">
                            <p:stCondLst>
                              <p:cond delay="5000"/>
                            </p:stCondLst>
                            <p:childTnLst>
                              <p:par>
                                <p:cTn id="41" presetID="10" presetClass="entr" presetSubtype="0" fill="hold" grpId="0" nodeType="afterEffect">
                                  <p:stCondLst>
                                    <p:cond delay="0"/>
                                  </p:stCondLst>
                                  <p:childTnLst>
                                    <p:set>
                                      <p:cBhvr>
                                        <p:cTn id="42" dur="1" fill="hold">
                                          <p:stCondLst>
                                            <p:cond delay="0"/>
                                          </p:stCondLst>
                                        </p:cTn>
                                        <p:tgtEl>
                                          <p:spTgt spid="14"/>
                                        </p:tgtEl>
                                        <p:attrNameLst>
                                          <p:attrName>style.visibility</p:attrName>
                                        </p:attrNameLst>
                                      </p:cBhvr>
                                      <p:to>
                                        <p:strVal val="visible"/>
                                      </p:to>
                                    </p:set>
                                    <p:animEffect transition="in" filter="fade">
                                      <p:cBhvr>
                                        <p:cTn id="43" dur="500"/>
                                        <p:tgtEl>
                                          <p:spTgt spid="14"/>
                                        </p:tgtEl>
                                      </p:cBhvr>
                                    </p:animEffect>
                                  </p:childTnLst>
                                </p:cTn>
                              </p:par>
                            </p:childTnLst>
                          </p:cTn>
                        </p:par>
                        <p:par>
                          <p:cTn id="44" fill="hold">
                            <p:stCondLst>
                              <p:cond delay="5500"/>
                            </p:stCondLst>
                            <p:childTnLst>
                              <p:par>
                                <p:cTn id="45" presetID="10" presetClass="exit" presetSubtype="0" fill="hold" grpId="1" nodeType="afterEffect">
                                  <p:stCondLst>
                                    <p:cond delay="0"/>
                                  </p:stCondLst>
                                  <p:childTnLst>
                                    <p:animEffect transition="out" filter="fade">
                                      <p:cBhvr>
                                        <p:cTn id="46" dur="1000"/>
                                        <p:tgtEl>
                                          <p:spTgt spid="14"/>
                                        </p:tgtEl>
                                      </p:cBhvr>
                                    </p:animEffect>
                                    <p:set>
                                      <p:cBhvr>
                                        <p:cTn id="47" dur="1" fill="hold">
                                          <p:stCondLst>
                                            <p:cond delay="999"/>
                                          </p:stCondLst>
                                        </p:cTn>
                                        <p:tgtEl>
                                          <p:spTgt spid="14"/>
                                        </p:tgtEl>
                                        <p:attrNameLst>
                                          <p:attrName>style.visibility</p:attrName>
                                        </p:attrNameLst>
                                      </p:cBhvr>
                                      <p:to>
                                        <p:strVal val="hidden"/>
                                      </p:to>
                                    </p:set>
                                  </p:childTnLst>
                                </p:cTn>
                              </p:par>
                            </p:childTnLst>
                          </p:cTn>
                        </p:par>
                        <p:par>
                          <p:cTn id="48" fill="hold">
                            <p:stCondLst>
                              <p:cond delay="6500"/>
                            </p:stCondLst>
                            <p:childTnLst>
                              <p:par>
                                <p:cTn id="49" presetID="10" presetClass="entr" presetSubtype="0" fill="hold" nodeType="afterEffect">
                                  <p:stCondLst>
                                    <p:cond delay="0"/>
                                  </p:stCondLst>
                                  <p:childTnLst>
                                    <p:set>
                                      <p:cBhvr>
                                        <p:cTn id="50" dur="1" fill="hold">
                                          <p:stCondLst>
                                            <p:cond delay="0"/>
                                          </p:stCondLst>
                                        </p:cTn>
                                        <p:tgtEl>
                                          <p:spTgt spid="12"/>
                                        </p:tgtEl>
                                        <p:attrNameLst>
                                          <p:attrName>style.visibility</p:attrName>
                                        </p:attrNameLst>
                                      </p:cBhvr>
                                      <p:to>
                                        <p:strVal val="visible"/>
                                      </p:to>
                                    </p:set>
                                    <p:animEffect transition="in" filter="fade">
                                      <p:cBhvr>
                                        <p:cTn id="51" dur="500"/>
                                        <p:tgtEl>
                                          <p:spTgt spid="12"/>
                                        </p:tgtEl>
                                      </p:cBhvr>
                                    </p:animEffect>
                                  </p:childTnLst>
                                </p:cTn>
                              </p:par>
                            </p:childTnLst>
                          </p:cTn>
                        </p:par>
                        <p:par>
                          <p:cTn id="52" fill="hold">
                            <p:stCondLst>
                              <p:cond delay="7000"/>
                            </p:stCondLst>
                            <p:childTnLst>
                              <p:par>
                                <p:cTn id="53" presetID="10" presetClass="entr" presetSubtype="0" fill="hold" grpId="0" nodeType="afterEffect">
                                  <p:stCondLst>
                                    <p:cond delay="0"/>
                                  </p:stCondLst>
                                  <p:childTnLst>
                                    <p:set>
                                      <p:cBhvr>
                                        <p:cTn id="54" dur="1" fill="hold">
                                          <p:stCondLst>
                                            <p:cond delay="0"/>
                                          </p:stCondLst>
                                        </p:cTn>
                                        <p:tgtEl>
                                          <p:spTgt spid="11"/>
                                        </p:tgtEl>
                                        <p:attrNameLst>
                                          <p:attrName>style.visibility</p:attrName>
                                        </p:attrNameLst>
                                      </p:cBhvr>
                                      <p:to>
                                        <p:strVal val="visible"/>
                                      </p:to>
                                    </p:set>
                                    <p:animEffect transition="in" filter="fade">
                                      <p:cBhvr>
                                        <p:cTn id="5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P spid="4" grpId="0" animBg="1"/>
      <p:bldP spid="5" grpId="0" animBg="1"/>
      <p:bldP spid="7" grpId="0" animBg="1"/>
      <p:bldP spid="8" grpId="0" animBg="1"/>
      <p:bldP spid="9" grpId="0" animBg="1"/>
      <p:bldP spid="10" grpId="0" animBg="1"/>
      <p:bldP spid="11" grpId="0" animBg="1"/>
      <p:bldP spid="13" grpId="0" animBg="1"/>
      <p:bldP spid="13" grpId="1" animBg="1"/>
      <p:bldP spid="14" grpId="0" animBg="1"/>
      <p:bldP spid="14" grpId="1" animBg="1"/>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Stresten Korunma</a:t>
            </a:r>
          </a:p>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 Yolları</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3067050" y="409575"/>
            <a:ext cx="2833984" cy="2238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3"/>
          <p:cNvGrpSpPr>
            <a:grpSpLocks/>
          </p:cNvGrpSpPr>
          <p:nvPr/>
        </p:nvGrpSpPr>
        <p:grpSpPr bwMode="auto">
          <a:xfrm>
            <a:off x="1588" y="0"/>
            <a:ext cx="9144000" cy="6858001"/>
            <a:chOff x="0" y="0"/>
            <a:chExt cx="5760" cy="3747"/>
          </a:xfrm>
        </p:grpSpPr>
        <p:sp>
          <p:nvSpPr>
            <p:cNvPr id="46107"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08"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en-US" dirty="0">
                <a:solidFill>
                  <a:srgbClr val="FFFFFF"/>
                </a:solidFill>
              </a:endParaRPr>
            </a:p>
          </p:txBody>
        </p:sp>
        <p:sp>
          <p:nvSpPr>
            <p:cNvPr id="46109" name="Rectangle 16"/>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sp>
          <p:nvSpPr>
            <p:cNvPr id="46110"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en-US" dirty="0">
                <a:solidFill>
                  <a:srgbClr val="FFFFFF"/>
                </a:solidFill>
              </a:endParaRPr>
            </a:p>
          </p:txBody>
        </p:sp>
      </p:grpSp>
      <p:sp>
        <p:nvSpPr>
          <p:cNvPr id="217117" name="Rectangle 29"/>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2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grpSp>
        <p:nvGrpSpPr>
          <p:cNvPr id="9" name="Group 10"/>
          <p:cNvGrpSpPr>
            <a:grpSpLocks/>
          </p:cNvGrpSpPr>
          <p:nvPr/>
        </p:nvGrpSpPr>
        <p:grpSpPr bwMode="auto">
          <a:xfrm>
            <a:off x="0" y="-11113"/>
            <a:ext cx="9144000" cy="6388034"/>
            <a:chOff x="0" y="0"/>
            <a:chExt cx="5760" cy="3747"/>
          </a:xfrm>
        </p:grpSpPr>
        <p:sp>
          <p:nvSpPr>
            <p:cNvPr id="10" name="Rectangle 2"/>
            <p:cNvSpPr>
              <a:spLocks noChangeArrowheads="1"/>
            </p:cNvSpPr>
            <p:nvPr/>
          </p:nvSpPr>
          <p:spPr bwMode="gray">
            <a:xfrm flipV="1">
              <a:off x="0" y="0"/>
              <a:ext cx="5760" cy="1658"/>
            </a:xfrm>
            <a:prstGeom prst="rect">
              <a:avLst/>
            </a:prstGeom>
            <a:solidFill>
              <a:srgbClr val="000000"/>
            </a:solidFill>
            <a:ln w="9525">
              <a:noFill/>
              <a:miter lim="800000"/>
              <a:headEnd/>
              <a:tailEnd/>
            </a:ln>
          </p:spPr>
          <p:txBody>
            <a:bodyPr rot="10800000" wrap="none" lIns="90000" tIns="90000" rIns="72000" bIns="90000" anchor="ctr"/>
            <a:lstStyle/>
            <a:p>
              <a:pPr algn="ctr" eaLnBrk="0" hangingPunct="0"/>
              <a:endParaRPr lang="tr-TR">
                <a:solidFill>
                  <a:srgbClr val="FFFFFF"/>
                </a:solidFill>
                <a:cs typeface="Arial" pitchFamily="34" charset="0"/>
              </a:endParaRPr>
            </a:p>
          </p:txBody>
        </p:sp>
        <p:sp>
          <p:nvSpPr>
            <p:cNvPr id="11" name="Rectangle 3"/>
            <p:cNvSpPr>
              <a:spLocks noChangeArrowheads="1"/>
            </p:cNvSpPr>
            <p:nvPr/>
          </p:nvSpPr>
          <p:spPr bwMode="gray">
            <a:xfrm>
              <a:off x="0" y="1842"/>
              <a:ext cx="5760" cy="928"/>
            </a:xfrm>
            <a:prstGeom prst="rect">
              <a:avLst/>
            </a:prstGeom>
            <a:gradFill rotWithShape="1">
              <a:gsLst>
                <a:gs pos="0">
                  <a:srgbClr val="5F5F5F"/>
                </a:gs>
                <a:gs pos="100000">
                  <a:srgbClr val="DDDDDD"/>
                </a:gs>
              </a:gsLst>
              <a:lin ang="5400000" scaled="1"/>
            </a:gradFill>
            <a:ln w="9525">
              <a:noFill/>
              <a:miter lim="800000"/>
              <a:headEnd/>
              <a:tailEnd/>
            </a:ln>
          </p:spPr>
          <p:txBody>
            <a:bodyPr wrap="none" lIns="90000" tIns="90000" rIns="72000" bIns="90000" anchor="ctr"/>
            <a:lstStyle/>
            <a:p>
              <a:pPr algn="ctr" eaLnBrk="0" hangingPunct="0"/>
              <a:endParaRPr lang="tr-TR">
                <a:solidFill>
                  <a:srgbClr val="FFFFFF"/>
                </a:solidFill>
                <a:cs typeface="Arial" pitchFamily="34" charset="0"/>
              </a:endParaRPr>
            </a:p>
          </p:txBody>
        </p:sp>
        <p:sp>
          <p:nvSpPr>
            <p:cNvPr id="12" name="Rectangle 8"/>
            <p:cNvSpPr>
              <a:spLocks noChangeArrowheads="1"/>
            </p:cNvSpPr>
            <p:nvPr/>
          </p:nvSpPr>
          <p:spPr bwMode="gray">
            <a:xfrm flipV="1">
              <a:off x="0" y="1603"/>
              <a:ext cx="5760" cy="246"/>
            </a:xfrm>
            <a:prstGeom prst="rect">
              <a:avLst/>
            </a:prstGeom>
            <a:gradFill rotWithShape="1">
              <a:gsLst>
                <a:gs pos="0">
                  <a:srgbClr val="5F5F5F"/>
                </a:gs>
                <a:gs pos="100000">
                  <a:srgbClr val="000000"/>
                </a:gs>
              </a:gsLst>
              <a:lin ang="5400000" scaled="1"/>
            </a:gradFill>
            <a:ln w="9525">
              <a:noFill/>
              <a:miter lim="800000"/>
              <a:headEnd/>
              <a:tailEnd/>
            </a:ln>
          </p:spPr>
          <p:txBody>
            <a:bodyPr rot="10800000" wrap="none" lIns="90000" tIns="90000" rIns="72000" bIns="90000" anchor="ctr"/>
            <a:lstStyle/>
            <a:p>
              <a:pPr algn="ctr" eaLnBrk="0" hangingPunct="0"/>
              <a:endParaRPr lang="tr-TR">
                <a:solidFill>
                  <a:srgbClr val="FFFFFF"/>
                </a:solidFill>
                <a:cs typeface="Arial" pitchFamily="34" charset="0"/>
              </a:endParaRPr>
            </a:p>
          </p:txBody>
        </p:sp>
        <p:sp>
          <p:nvSpPr>
            <p:cNvPr id="13" name="Rectangle 5"/>
            <p:cNvSpPr>
              <a:spLocks noChangeArrowheads="1"/>
            </p:cNvSpPr>
            <p:nvPr/>
          </p:nvSpPr>
          <p:spPr bwMode="gray">
            <a:xfrm flipV="1">
              <a:off x="0" y="2762"/>
              <a:ext cx="5760" cy="985"/>
            </a:xfrm>
            <a:prstGeom prst="rect">
              <a:avLst/>
            </a:prstGeom>
            <a:gradFill rotWithShape="1">
              <a:gsLst>
                <a:gs pos="0">
                  <a:srgbClr val="FFFFFF"/>
                </a:gs>
                <a:gs pos="100000">
                  <a:srgbClr val="DDDDDD"/>
                </a:gs>
              </a:gsLst>
              <a:lin ang="5400000" scaled="1"/>
            </a:gradFill>
            <a:ln w="9525">
              <a:noFill/>
              <a:miter lim="800000"/>
              <a:headEnd/>
              <a:tailEnd/>
            </a:ln>
          </p:spPr>
          <p:txBody>
            <a:bodyPr rot="10800000" wrap="none" lIns="90000" tIns="90000" rIns="72000" bIns="90000" anchor="ctr"/>
            <a:lstStyle/>
            <a:p>
              <a:pPr algn="ctr" eaLnBrk="0" hangingPunct="0"/>
              <a:endParaRPr lang="tr-TR">
                <a:solidFill>
                  <a:srgbClr val="FFFFFF"/>
                </a:solidFill>
                <a:cs typeface="Arial" pitchFamily="34" charset="0"/>
              </a:endParaRPr>
            </a:p>
          </p:txBody>
        </p:sp>
      </p:grpSp>
      <p:pic>
        <p:nvPicPr>
          <p:cNvPr id="14" name="Picture 9"/>
          <p:cNvPicPr>
            <a:picLocks noChangeAspect="1" noChangeArrowheads="1"/>
          </p:cNvPicPr>
          <p:nvPr/>
        </p:nvPicPr>
        <p:blipFill>
          <a:blip r:embed="rId3" cstate="print"/>
          <a:srcRect/>
          <a:stretch>
            <a:fillRect/>
          </a:stretch>
        </p:blipFill>
        <p:spPr bwMode="gray">
          <a:xfrm>
            <a:off x="2278063" y="4903788"/>
            <a:ext cx="4679950" cy="438150"/>
          </a:xfrm>
          <a:prstGeom prst="rect">
            <a:avLst/>
          </a:prstGeom>
          <a:noFill/>
          <a:ln w="9525">
            <a:noFill/>
            <a:miter lim="800000"/>
            <a:headEnd/>
            <a:tailEnd/>
          </a:ln>
        </p:spPr>
      </p:pic>
      <p:grpSp>
        <p:nvGrpSpPr>
          <p:cNvPr id="15" name="Group 62"/>
          <p:cNvGrpSpPr>
            <a:grpSpLocks/>
          </p:cNvGrpSpPr>
          <p:nvPr/>
        </p:nvGrpSpPr>
        <p:grpSpPr bwMode="auto">
          <a:xfrm>
            <a:off x="2967038" y="2170113"/>
            <a:ext cx="3248025" cy="3055937"/>
            <a:chOff x="1869" y="1671"/>
            <a:chExt cx="2046" cy="1925"/>
          </a:xfrm>
        </p:grpSpPr>
        <p:sp>
          <p:nvSpPr>
            <p:cNvPr id="16" name="Freeform 31"/>
            <p:cNvSpPr>
              <a:spLocks/>
            </p:cNvSpPr>
            <p:nvPr/>
          </p:nvSpPr>
          <p:spPr bwMode="gray">
            <a:xfrm>
              <a:off x="2127" y="2069"/>
              <a:ext cx="750" cy="1312"/>
            </a:xfrm>
            <a:custGeom>
              <a:avLst/>
              <a:gdLst>
                <a:gd name="T0" fmla="*/ 0 w 1859"/>
                <a:gd name="T1" fmla="*/ 0 h 3212"/>
                <a:gd name="T2" fmla="*/ 0 w 1859"/>
                <a:gd name="T3" fmla="*/ 1 h 3212"/>
                <a:gd name="T4" fmla="*/ 0 w 1859"/>
                <a:gd name="T5" fmla="*/ 0 h 3212"/>
                <a:gd name="T6" fmla="*/ 0 w 1859"/>
                <a:gd name="T7" fmla="*/ 0 h 3212"/>
                <a:gd name="T8" fmla="*/ 0 60000 65536"/>
                <a:gd name="T9" fmla="*/ 0 60000 65536"/>
                <a:gd name="T10" fmla="*/ 0 60000 65536"/>
                <a:gd name="T11" fmla="*/ 0 60000 65536"/>
                <a:gd name="T12" fmla="*/ 0 w 1859"/>
                <a:gd name="T13" fmla="*/ 0 h 3212"/>
                <a:gd name="T14" fmla="*/ 1859 w 1859"/>
                <a:gd name="T15" fmla="*/ 3212 h 3212"/>
              </a:gdLst>
              <a:ahLst/>
              <a:cxnLst>
                <a:cxn ang="T8">
                  <a:pos x="T0" y="T1"/>
                </a:cxn>
                <a:cxn ang="T9">
                  <a:pos x="T2" y="T3"/>
                </a:cxn>
                <a:cxn ang="T10">
                  <a:pos x="T4" y="T5"/>
                </a:cxn>
                <a:cxn ang="T11">
                  <a:pos x="T6" y="T7"/>
                </a:cxn>
              </a:cxnLst>
              <a:rect l="T12" t="T13" r="T14" b="T15"/>
              <a:pathLst>
                <a:path w="1859" h="3212">
                  <a:moveTo>
                    <a:pt x="1859" y="0"/>
                  </a:moveTo>
                  <a:lnTo>
                    <a:pt x="0" y="3212"/>
                  </a:lnTo>
                  <a:lnTo>
                    <a:pt x="1859" y="1769"/>
                  </a:lnTo>
                  <a:lnTo>
                    <a:pt x="1859" y="0"/>
                  </a:lnTo>
                  <a:close/>
                </a:path>
              </a:pathLst>
            </a:custGeom>
            <a:gradFill rotWithShape="1">
              <a:gsLst>
                <a:gs pos="0">
                  <a:srgbClr val="69A2E1"/>
                </a:gs>
                <a:gs pos="50000">
                  <a:srgbClr val="69A2E1">
                    <a:gamma/>
                    <a:shade val="66275"/>
                    <a:invGamma/>
                  </a:srgbClr>
                </a:gs>
                <a:gs pos="100000">
                  <a:srgbClr val="69A2E1"/>
                </a:gs>
              </a:gsLst>
              <a:lin ang="18900000" scaled="1"/>
            </a:gradFill>
            <a:ln w="9525">
              <a:solidFill>
                <a:srgbClr val="919191"/>
              </a:solidFill>
              <a:miter lim="800000"/>
              <a:headEnd/>
              <a:tailEnd/>
            </a:ln>
          </p:spPr>
          <p:txBody>
            <a:bodyPr wrap="none" anchor="ctr"/>
            <a:lstStyle/>
            <a:p>
              <a:endParaRPr lang="tr-TR">
                <a:solidFill>
                  <a:srgbClr val="000000"/>
                </a:solidFill>
              </a:endParaRPr>
            </a:p>
          </p:txBody>
        </p:sp>
        <p:sp>
          <p:nvSpPr>
            <p:cNvPr id="17" name="Freeform 35"/>
            <p:cNvSpPr>
              <a:spLocks/>
            </p:cNvSpPr>
            <p:nvPr/>
          </p:nvSpPr>
          <p:spPr bwMode="gray">
            <a:xfrm>
              <a:off x="2137" y="2797"/>
              <a:ext cx="1505" cy="591"/>
            </a:xfrm>
            <a:custGeom>
              <a:avLst/>
              <a:gdLst>
                <a:gd name="T0" fmla="*/ 0 w 3730"/>
                <a:gd name="T1" fmla="*/ 0 h 1448"/>
                <a:gd name="T2" fmla="*/ 0 w 3730"/>
                <a:gd name="T3" fmla="*/ 0 h 1448"/>
                <a:gd name="T4" fmla="*/ 1 w 3730"/>
                <a:gd name="T5" fmla="*/ 0 h 1448"/>
                <a:gd name="T6" fmla="*/ 0 w 3730"/>
                <a:gd name="T7" fmla="*/ 0 h 1448"/>
                <a:gd name="T8" fmla="*/ 0 60000 65536"/>
                <a:gd name="T9" fmla="*/ 0 60000 65536"/>
                <a:gd name="T10" fmla="*/ 0 60000 65536"/>
                <a:gd name="T11" fmla="*/ 0 60000 65536"/>
                <a:gd name="T12" fmla="*/ 0 w 3730"/>
                <a:gd name="T13" fmla="*/ 0 h 1448"/>
                <a:gd name="T14" fmla="*/ 3730 w 3730"/>
                <a:gd name="T15" fmla="*/ 1448 h 1448"/>
              </a:gdLst>
              <a:ahLst/>
              <a:cxnLst>
                <a:cxn ang="T8">
                  <a:pos x="T0" y="T1"/>
                </a:cxn>
                <a:cxn ang="T9">
                  <a:pos x="T2" y="T3"/>
                </a:cxn>
                <a:cxn ang="T10">
                  <a:pos x="T4" y="T5"/>
                </a:cxn>
                <a:cxn ang="T11">
                  <a:pos x="T6" y="T7"/>
                </a:cxn>
              </a:cxnLst>
              <a:rect l="T12" t="T13" r="T14" b="T15"/>
              <a:pathLst>
                <a:path w="3730" h="1448">
                  <a:moveTo>
                    <a:pt x="1859" y="0"/>
                  </a:moveTo>
                  <a:lnTo>
                    <a:pt x="0" y="1441"/>
                  </a:lnTo>
                  <a:lnTo>
                    <a:pt x="3730" y="1448"/>
                  </a:lnTo>
                  <a:lnTo>
                    <a:pt x="1859" y="0"/>
                  </a:lnTo>
                  <a:close/>
                </a:path>
              </a:pathLst>
            </a:custGeom>
            <a:gradFill rotWithShape="1">
              <a:gsLst>
                <a:gs pos="0">
                  <a:srgbClr val="2A79D0"/>
                </a:gs>
                <a:gs pos="50000">
                  <a:srgbClr val="2A79D0">
                    <a:gamma/>
                    <a:shade val="66275"/>
                    <a:invGamma/>
                  </a:srgbClr>
                </a:gs>
                <a:gs pos="100000">
                  <a:srgbClr val="2A79D0"/>
                </a:gs>
              </a:gsLst>
              <a:lin ang="18900000" scaled="1"/>
            </a:gradFill>
            <a:ln w="9525" cap="flat" cmpd="sng">
              <a:solidFill>
                <a:srgbClr val="919191"/>
              </a:solidFill>
              <a:prstDash val="solid"/>
              <a:miter lim="800000"/>
              <a:headEnd type="none" w="med" len="med"/>
              <a:tailEnd type="none" w="med" len="med"/>
            </a:ln>
            <a:effectLst/>
          </p:spPr>
          <p:txBody>
            <a:bodyPr wrap="none" anchor="ctr"/>
            <a:lstStyle/>
            <a:p>
              <a:endParaRPr lang="tr-TR">
                <a:solidFill>
                  <a:srgbClr val="000000"/>
                </a:solidFill>
              </a:endParaRPr>
            </a:p>
          </p:txBody>
        </p:sp>
        <p:sp>
          <p:nvSpPr>
            <p:cNvPr id="18" name="Freeform 39"/>
            <p:cNvSpPr>
              <a:spLocks/>
            </p:cNvSpPr>
            <p:nvPr/>
          </p:nvSpPr>
          <p:spPr bwMode="gray">
            <a:xfrm>
              <a:off x="2886" y="2072"/>
              <a:ext cx="760" cy="1313"/>
            </a:xfrm>
            <a:custGeom>
              <a:avLst/>
              <a:gdLst>
                <a:gd name="T0" fmla="*/ 1871 w 1871"/>
                <a:gd name="T1" fmla="*/ 3220 h 3220"/>
                <a:gd name="T2" fmla="*/ 0 w 1871"/>
                <a:gd name="T3" fmla="*/ 0 h 3220"/>
                <a:gd name="T4" fmla="*/ 0 w 1871"/>
                <a:gd name="T5" fmla="*/ 1770 h 3220"/>
                <a:gd name="T6" fmla="*/ 1871 w 1871"/>
                <a:gd name="T7" fmla="*/ 3220 h 3220"/>
                <a:gd name="T8" fmla="*/ 0 60000 65536"/>
                <a:gd name="T9" fmla="*/ 0 60000 65536"/>
                <a:gd name="T10" fmla="*/ 0 60000 65536"/>
                <a:gd name="T11" fmla="*/ 0 60000 65536"/>
                <a:gd name="T12" fmla="*/ 0 w 1871"/>
                <a:gd name="T13" fmla="*/ 0 h 3220"/>
                <a:gd name="T14" fmla="*/ 1871 w 1871"/>
                <a:gd name="T15" fmla="*/ 3220 h 3220"/>
              </a:gdLst>
              <a:ahLst/>
              <a:cxnLst>
                <a:cxn ang="T8">
                  <a:pos x="T0" y="T1"/>
                </a:cxn>
                <a:cxn ang="T9">
                  <a:pos x="T2" y="T3"/>
                </a:cxn>
                <a:cxn ang="T10">
                  <a:pos x="T4" y="T5"/>
                </a:cxn>
                <a:cxn ang="T11">
                  <a:pos x="T6" y="T7"/>
                </a:cxn>
              </a:cxnLst>
              <a:rect l="T12" t="T13" r="T14" b="T15"/>
              <a:pathLst>
                <a:path w="1871" h="3220">
                  <a:moveTo>
                    <a:pt x="1871" y="3220"/>
                  </a:moveTo>
                  <a:lnTo>
                    <a:pt x="0" y="0"/>
                  </a:lnTo>
                  <a:lnTo>
                    <a:pt x="0" y="1770"/>
                  </a:lnTo>
                  <a:lnTo>
                    <a:pt x="1871" y="3220"/>
                  </a:lnTo>
                  <a:close/>
                </a:path>
              </a:pathLst>
            </a:custGeom>
            <a:gradFill rotWithShape="1">
              <a:gsLst>
                <a:gs pos="0">
                  <a:srgbClr val="0061B2"/>
                </a:gs>
                <a:gs pos="50000">
                  <a:srgbClr val="0061B2">
                    <a:gamma/>
                    <a:shade val="66275"/>
                    <a:invGamma/>
                  </a:srgbClr>
                </a:gs>
                <a:gs pos="100000">
                  <a:srgbClr val="0061B2"/>
                </a:gs>
              </a:gsLst>
              <a:lin ang="18900000" scaled="1"/>
            </a:gradFill>
            <a:ln w="9525" cap="flat" cmpd="sng">
              <a:solidFill>
                <a:srgbClr val="919191"/>
              </a:solidFill>
              <a:prstDash val="solid"/>
              <a:miter lim="800000"/>
              <a:headEnd type="none" w="med" len="med"/>
              <a:tailEnd type="none" w="med" len="med"/>
            </a:ln>
            <a:effectLst/>
          </p:spPr>
          <p:txBody>
            <a:bodyPr wrap="none" anchor="ctr"/>
            <a:lstStyle/>
            <a:p>
              <a:endParaRPr lang="tr-TR">
                <a:solidFill>
                  <a:srgbClr val="000000"/>
                </a:solidFill>
              </a:endParaRPr>
            </a:p>
          </p:txBody>
        </p:sp>
        <p:cxnSp>
          <p:nvCxnSpPr>
            <p:cNvPr id="19" name="Gerade Verbindung mit Pfeil 12"/>
            <p:cNvCxnSpPr>
              <a:cxnSpLocks noChangeShapeType="1"/>
            </p:cNvCxnSpPr>
            <p:nvPr/>
          </p:nvCxnSpPr>
          <p:spPr bwMode="gray">
            <a:xfrm rot="5400000" flipH="1" flipV="1">
              <a:off x="2317" y="2233"/>
              <a:ext cx="1126" cy="2"/>
            </a:xfrm>
            <a:prstGeom prst="straightConnector1">
              <a:avLst/>
            </a:prstGeom>
            <a:noFill/>
            <a:ln w="22225" algn="ctr">
              <a:solidFill>
                <a:srgbClr val="919191"/>
              </a:solidFill>
              <a:round/>
              <a:headEnd/>
              <a:tailEnd type="triangle" w="med" len="med"/>
            </a:ln>
          </p:spPr>
        </p:cxnSp>
        <p:cxnSp>
          <p:nvCxnSpPr>
            <p:cNvPr id="20" name="Gerade Verbindung mit Pfeil 13"/>
            <p:cNvCxnSpPr>
              <a:cxnSpLocks noChangeShapeType="1"/>
            </p:cNvCxnSpPr>
            <p:nvPr/>
          </p:nvCxnSpPr>
          <p:spPr bwMode="gray">
            <a:xfrm rot="10800000" flipV="1">
              <a:off x="1869" y="2790"/>
              <a:ext cx="1014" cy="801"/>
            </a:xfrm>
            <a:prstGeom prst="straightConnector1">
              <a:avLst/>
            </a:prstGeom>
            <a:noFill/>
            <a:ln w="22225" algn="ctr">
              <a:solidFill>
                <a:srgbClr val="919191"/>
              </a:solidFill>
              <a:round/>
              <a:headEnd/>
              <a:tailEnd type="triangle" w="med" len="med"/>
            </a:ln>
          </p:spPr>
        </p:cxnSp>
        <p:cxnSp>
          <p:nvCxnSpPr>
            <p:cNvPr id="21" name="Gerade Verbindung mit Pfeil 16"/>
            <p:cNvCxnSpPr>
              <a:cxnSpLocks noChangeShapeType="1"/>
            </p:cNvCxnSpPr>
            <p:nvPr/>
          </p:nvCxnSpPr>
          <p:spPr bwMode="gray">
            <a:xfrm>
              <a:off x="2880" y="2797"/>
              <a:ext cx="1035" cy="799"/>
            </a:xfrm>
            <a:prstGeom prst="straightConnector1">
              <a:avLst/>
            </a:prstGeom>
            <a:noFill/>
            <a:ln w="22225" algn="ctr">
              <a:solidFill>
                <a:srgbClr val="919191"/>
              </a:solidFill>
              <a:round/>
              <a:headEnd/>
              <a:tailEnd type="triangle" w="med" len="med"/>
            </a:ln>
          </p:spPr>
        </p:cxnSp>
      </p:grpSp>
      <p:sp>
        <p:nvSpPr>
          <p:cNvPr id="22" name="Text Box 19"/>
          <p:cNvSpPr txBox="1">
            <a:spLocks noChangeArrowheads="1"/>
          </p:cNvSpPr>
          <p:nvPr/>
        </p:nvSpPr>
        <p:spPr bwMode="gray">
          <a:xfrm>
            <a:off x="5438838" y="2349023"/>
            <a:ext cx="3751262" cy="738664"/>
          </a:xfrm>
          <a:prstGeom prst="rect">
            <a:avLst/>
          </a:prstGeom>
          <a:noFill/>
          <a:ln w="9525">
            <a:noFill/>
            <a:miter lim="800000"/>
            <a:headEnd/>
            <a:tailEnd/>
          </a:ln>
        </p:spPr>
        <p:txBody>
          <a:bodyPr wrap="square" lIns="0" tIns="0" rIns="0" bIns="0">
            <a:spAutoFit/>
          </a:bodyPr>
          <a:lstStyle/>
          <a:p>
            <a:pPr marL="36000" defTabSz="801688">
              <a:spcAft>
                <a:spcPts val="0"/>
              </a:spcAft>
            </a:pPr>
            <a:r>
              <a:rPr lang="tr-TR" sz="1600" b="1" i="1" noProof="1" smtClean="0">
                <a:solidFill>
                  <a:srgbClr val="FFFFFF"/>
                </a:solidFill>
                <a:latin typeface="Calibri" pitchFamily="34" charset="0"/>
                <a:cs typeface="Calibri" pitchFamily="34" charset="0"/>
              </a:rPr>
              <a:t>Çalışanlar;</a:t>
            </a:r>
          </a:p>
          <a:p>
            <a:pPr marL="321750" indent="-285750" defTabSz="801688">
              <a:spcAft>
                <a:spcPts val="0"/>
              </a:spcAft>
              <a:buFont typeface="Wingdings" pitchFamily="2" charset="2"/>
              <a:buChar char="v"/>
            </a:pPr>
            <a:r>
              <a:rPr lang="tr-TR" sz="1600" b="1" i="1" noProof="1" smtClean="0">
                <a:solidFill>
                  <a:srgbClr val="FFFFFF"/>
                </a:solidFill>
                <a:latin typeface="Calibri" pitchFamily="34" charset="0"/>
                <a:cs typeface="Calibri" pitchFamily="34" charset="0"/>
              </a:rPr>
              <a:t>Çalışanlar</a:t>
            </a:r>
            <a:r>
              <a:rPr lang="tr-TR" sz="1600" i="1" noProof="1" smtClean="0">
                <a:solidFill>
                  <a:srgbClr val="FFFFFF"/>
                </a:solidFill>
                <a:latin typeface="Calibri" pitchFamily="34" charset="0"/>
                <a:cs typeface="Calibri" pitchFamily="34" charset="0"/>
              </a:rPr>
              <a:t> işle </a:t>
            </a:r>
            <a:r>
              <a:rPr lang="tr-TR" sz="1600" i="1" noProof="1">
                <a:solidFill>
                  <a:srgbClr val="FFFFFF"/>
                </a:solidFill>
                <a:latin typeface="Calibri" pitchFamily="34" charset="0"/>
                <a:cs typeface="Calibri" pitchFamily="34" charset="0"/>
              </a:rPr>
              <a:t>ilgili sorunları tanımlayıp çözmek için </a:t>
            </a:r>
            <a:r>
              <a:rPr lang="tr-TR" sz="1600" b="1" i="1" noProof="1" smtClean="0">
                <a:solidFill>
                  <a:srgbClr val="FFFFFF"/>
                </a:solidFill>
                <a:latin typeface="Calibri" pitchFamily="34" charset="0"/>
                <a:cs typeface="Calibri" pitchFamily="34" charset="0"/>
              </a:rPr>
              <a:t>eğitilir</a:t>
            </a:r>
            <a:endParaRPr lang="tr-TR" sz="1600" b="1" i="1" noProof="1">
              <a:solidFill>
                <a:srgbClr val="FFFFFF"/>
              </a:solidFill>
              <a:latin typeface="Calibri" pitchFamily="34" charset="0"/>
              <a:cs typeface="Calibri" pitchFamily="34" charset="0"/>
            </a:endParaRPr>
          </a:p>
        </p:txBody>
      </p:sp>
      <p:sp>
        <p:nvSpPr>
          <p:cNvPr id="23" name="Text Box 14"/>
          <p:cNvSpPr txBox="1">
            <a:spLocks noChangeArrowheads="1"/>
          </p:cNvSpPr>
          <p:nvPr/>
        </p:nvSpPr>
        <p:spPr bwMode="gray">
          <a:xfrm>
            <a:off x="5559426" y="3728133"/>
            <a:ext cx="3105151" cy="492443"/>
          </a:xfrm>
          <a:prstGeom prst="rect">
            <a:avLst/>
          </a:prstGeom>
          <a:noFill/>
          <a:ln w="9525">
            <a:noFill/>
            <a:miter lim="800000"/>
            <a:headEnd/>
            <a:tailEnd/>
          </a:ln>
        </p:spPr>
        <p:txBody>
          <a:bodyPr wrap="square" lIns="0" tIns="0" rIns="0" bIns="0">
            <a:spAutoFit/>
          </a:bodyPr>
          <a:lstStyle/>
          <a:p>
            <a:pPr defTabSz="801688">
              <a:spcAft>
                <a:spcPts val="0"/>
              </a:spcAft>
            </a:pPr>
            <a:r>
              <a:rPr lang="tr-TR" sz="1600" b="1" i="1" noProof="1" smtClean="0">
                <a:solidFill>
                  <a:srgbClr val="080808"/>
                </a:solidFill>
                <a:latin typeface="Calibri" pitchFamily="34" charset="0"/>
                <a:cs typeface="Calibri" pitchFamily="34" charset="0"/>
              </a:rPr>
              <a:t>   Çalışma Çevresi;</a:t>
            </a:r>
          </a:p>
          <a:p>
            <a:pPr marL="285750" indent="-285750" algn="ctr" defTabSz="801688">
              <a:spcAft>
                <a:spcPts val="0"/>
              </a:spcAft>
              <a:buFont typeface="Wingdings" pitchFamily="2" charset="2"/>
              <a:buChar char="v"/>
            </a:pPr>
            <a:r>
              <a:rPr lang="tr-TR" sz="1600" i="1" noProof="1" smtClean="0">
                <a:solidFill>
                  <a:srgbClr val="080808"/>
                </a:solidFill>
                <a:latin typeface="Calibri" pitchFamily="34" charset="0"/>
                <a:cs typeface="Calibri" pitchFamily="34" charset="0"/>
              </a:rPr>
              <a:t>Kişinin </a:t>
            </a:r>
            <a:r>
              <a:rPr lang="tr-TR" sz="1600" i="1" noProof="1">
                <a:solidFill>
                  <a:srgbClr val="080808"/>
                </a:solidFill>
                <a:latin typeface="Calibri" pitchFamily="34" charset="0"/>
                <a:cs typeface="Calibri" pitchFamily="34" charset="0"/>
              </a:rPr>
              <a:t>işyerine uyumu sağlanır</a:t>
            </a:r>
          </a:p>
        </p:txBody>
      </p:sp>
      <p:sp>
        <p:nvSpPr>
          <p:cNvPr id="24" name="Rectangle 31"/>
          <p:cNvSpPr txBox="1">
            <a:spLocks noChangeArrowheads="1"/>
          </p:cNvSpPr>
          <p:nvPr/>
        </p:nvSpPr>
        <p:spPr bwMode="gray">
          <a:xfrm>
            <a:off x="323850" y="411163"/>
            <a:ext cx="8816669" cy="647700"/>
          </a:xfrm>
          <a:prstGeom prst="rect">
            <a:avLst/>
          </a:prstGeom>
          <a:noFill/>
          <a:ln w="9525">
            <a:noFill/>
            <a:miter lim="800000"/>
            <a:headEnd/>
            <a:tailEnd/>
          </a:ln>
        </p:spPr>
        <p:txBody>
          <a:bodyPr vert="horz" wrap="square" lIns="0" tIns="45720" rIns="0" bIns="45720" numCol="1" anchor="ctr" anchorCtr="0" compatLnSpc="1">
            <a:prstTxWarp prst="textNoShape">
              <a:avLst/>
            </a:prstTxWarp>
          </a:bodyPr>
          <a:lstStyle>
            <a:lvl1pPr algn="l" rtl="0" eaLnBrk="0" fontAlgn="base" hangingPunct="0">
              <a:lnSpc>
                <a:spcPct val="90000"/>
              </a:lnSpc>
              <a:spcBef>
                <a:spcPct val="0"/>
              </a:spcBef>
              <a:spcAft>
                <a:spcPct val="0"/>
              </a:spcAft>
              <a:defRPr sz="2000" b="1">
                <a:solidFill>
                  <a:schemeClr val="tx1"/>
                </a:solidFill>
                <a:latin typeface="+mj-lt"/>
                <a:ea typeface="+mj-ea"/>
                <a:cs typeface="+mj-cs"/>
              </a:defRPr>
            </a:lvl1pPr>
            <a:lvl2pPr algn="l" rtl="0" eaLnBrk="0" fontAlgn="base" hangingPunct="0">
              <a:lnSpc>
                <a:spcPct val="90000"/>
              </a:lnSpc>
              <a:spcBef>
                <a:spcPct val="0"/>
              </a:spcBef>
              <a:spcAft>
                <a:spcPct val="0"/>
              </a:spcAft>
              <a:defRPr sz="2000" b="1">
                <a:solidFill>
                  <a:schemeClr val="tx1"/>
                </a:solidFill>
                <a:latin typeface="Arial" charset="0"/>
                <a:cs typeface="Arial" charset="0"/>
              </a:defRPr>
            </a:lvl2pPr>
            <a:lvl3pPr algn="l" rtl="0" eaLnBrk="0" fontAlgn="base" hangingPunct="0">
              <a:lnSpc>
                <a:spcPct val="90000"/>
              </a:lnSpc>
              <a:spcBef>
                <a:spcPct val="0"/>
              </a:spcBef>
              <a:spcAft>
                <a:spcPct val="0"/>
              </a:spcAft>
              <a:defRPr sz="2000" b="1">
                <a:solidFill>
                  <a:schemeClr val="tx1"/>
                </a:solidFill>
                <a:latin typeface="Arial" charset="0"/>
                <a:cs typeface="Arial" charset="0"/>
              </a:defRPr>
            </a:lvl3pPr>
            <a:lvl4pPr algn="l" rtl="0" eaLnBrk="0" fontAlgn="base" hangingPunct="0">
              <a:lnSpc>
                <a:spcPct val="90000"/>
              </a:lnSpc>
              <a:spcBef>
                <a:spcPct val="0"/>
              </a:spcBef>
              <a:spcAft>
                <a:spcPct val="0"/>
              </a:spcAft>
              <a:defRPr sz="2000" b="1">
                <a:solidFill>
                  <a:schemeClr val="tx1"/>
                </a:solidFill>
                <a:latin typeface="Arial" charset="0"/>
                <a:cs typeface="Arial" charset="0"/>
              </a:defRPr>
            </a:lvl4pPr>
            <a:lvl5pPr algn="l" rtl="0" eaLnBrk="0" fontAlgn="base" hangingPunct="0">
              <a:lnSpc>
                <a:spcPct val="90000"/>
              </a:lnSpc>
              <a:spcBef>
                <a:spcPct val="0"/>
              </a:spcBef>
              <a:spcAft>
                <a:spcPct val="0"/>
              </a:spcAft>
              <a:defRPr sz="2000" b="1">
                <a:solidFill>
                  <a:schemeClr val="tx1"/>
                </a:solidFill>
                <a:latin typeface="Arial" charset="0"/>
                <a:cs typeface="Arial" charset="0"/>
              </a:defRPr>
            </a:lvl5pPr>
            <a:lvl6pPr marL="457200" algn="l" rtl="0" eaLnBrk="0" fontAlgn="base" hangingPunct="0">
              <a:lnSpc>
                <a:spcPct val="90000"/>
              </a:lnSpc>
              <a:spcBef>
                <a:spcPct val="0"/>
              </a:spcBef>
              <a:spcAft>
                <a:spcPct val="0"/>
              </a:spcAft>
              <a:defRPr sz="2400" b="1">
                <a:solidFill>
                  <a:schemeClr val="tx1"/>
                </a:solidFill>
                <a:latin typeface="Arial" charset="0"/>
                <a:cs typeface="Arial" charset="0"/>
              </a:defRPr>
            </a:lvl6pPr>
            <a:lvl7pPr marL="914400" algn="l" rtl="0" eaLnBrk="0" fontAlgn="base" hangingPunct="0">
              <a:lnSpc>
                <a:spcPct val="90000"/>
              </a:lnSpc>
              <a:spcBef>
                <a:spcPct val="0"/>
              </a:spcBef>
              <a:spcAft>
                <a:spcPct val="0"/>
              </a:spcAft>
              <a:defRPr sz="2400" b="1">
                <a:solidFill>
                  <a:schemeClr val="tx1"/>
                </a:solidFill>
                <a:latin typeface="Arial" charset="0"/>
                <a:cs typeface="Arial" charset="0"/>
              </a:defRPr>
            </a:lvl7pPr>
            <a:lvl8pPr marL="1371600" algn="l" rtl="0" eaLnBrk="0" fontAlgn="base" hangingPunct="0">
              <a:lnSpc>
                <a:spcPct val="90000"/>
              </a:lnSpc>
              <a:spcBef>
                <a:spcPct val="0"/>
              </a:spcBef>
              <a:spcAft>
                <a:spcPct val="0"/>
              </a:spcAft>
              <a:defRPr sz="2400" b="1">
                <a:solidFill>
                  <a:schemeClr val="tx1"/>
                </a:solidFill>
                <a:latin typeface="Arial" charset="0"/>
                <a:cs typeface="Arial" charset="0"/>
              </a:defRPr>
            </a:lvl8pPr>
            <a:lvl9pPr marL="1828800" algn="l" rtl="0" eaLnBrk="0" fontAlgn="base" hangingPunct="0">
              <a:lnSpc>
                <a:spcPct val="90000"/>
              </a:lnSpc>
              <a:spcBef>
                <a:spcPct val="0"/>
              </a:spcBef>
              <a:spcAft>
                <a:spcPct val="0"/>
              </a:spcAft>
              <a:defRPr sz="2400" b="1">
                <a:solidFill>
                  <a:schemeClr val="tx1"/>
                </a:solidFill>
                <a:latin typeface="Arial" charset="0"/>
                <a:cs typeface="Arial" charset="0"/>
              </a:defRPr>
            </a:lvl9pPr>
          </a:lstStyle>
          <a:p>
            <a:r>
              <a:rPr lang="tr-TR" sz="3200" kern="1200" noProof="1" smtClean="0">
                <a:solidFill>
                  <a:schemeClr val="bg1"/>
                </a:solidFill>
                <a:effectLst>
                  <a:innerShdw blurRad="63500" dist="50800" dir="8100000">
                    <a:prstClr val="black">
                      <a:alpha val="50000"/>
                    </a:prstClr>
                  </a:innerShdw>
                </a:effectLst>
                <a:latin typeface="Calibri" pitchFamily="34" charset="0"/>
                <a:ea typeface="+mn-ea"/>
                <a:cs typeface="Calibri" pitchFamily="34" charset="0"/>
              </a:rPr>
              <a:t>STRESTEN KORUNMA</a:t>
            </a:r>
            <a:endParaRPr lang="en-GB" sz="3200" kern="1200" noProof="1" smtClean="0">
              <a:solidFill>
                <a:schemeClr val="bg1"/>
              </a:solidFill>
              <a:effectLst>
                <a:innerShdw blurRad="63500" dist="50800" dir="8100000">
                  <a:prstClr val="black">
                    <a:alpha val="50000"/>
                  </a:prstClr>
                </a:innerShdw>
              </a:effectLst>
              <a:latin typeface="Calibri" pitchFamily="34" charset="0"/>
              <a:ea typeface="+mn-ea"/>
              <a:cs typeface="Calibri" pitchFamily="34" charset="0"/>
            </a:endParaRPr>
          </a:p>
        </p:txBody>
      </p:sp>
      <p:sp>
        <p:nvSpPr>
          <p:cNvPr id="25" name="Text Box 19"/>
          <p:cNvSpPr txBox="1">
            <a:spLocks noChangeArrowheads="1"/>
          </p:cNvSpPr>
          <p:nvPr/>
        </p:nvSpPr>
        <p:spPr bwMode="gray">
          <a:xfrm>
            <a:off x="3059112" y="1943656"/>
            <a:ext cx="3033713" cy="215444"/>
          </a:xfrm>
          <a:prstGeom prst="rect">
            <a:avLst/>
          </a:prstGeom>
          <a:noFill/>
          <a:ln w="9525">
            <a:noFill/>
            <a:miter lim="800000"/>
            <a:headEnd/>
            <a:tailEnd/>
          </a:ln>
        </p:spPr>
        <p:txBody>
          <a:bodyPr wrap="square" lIns="0" tIns="0" rIns="0" bIns="0">
            <a:spAutoFit/>
          </a:bodyPr>
          <a:lstStyle/>
          <a:p>
            <a:pPr marL="36000" algn="ctr" defTabSz="801688">
              <a:spcAft>
                <a:spcPts val="0"/>
              </a:spcAft>
            </a:pPr>
            <a:r>
              <a:rPr lang="tr-TR" sz="1400" b="1" noProof="1" smtClean="0">
                <a:solidFill>
                  <a:srgbClr val="FFFFFF"/>
                </a:solidFill>
                <a:latin typeface="Agency FB" pitchFamily="34" charset="0"/>
                <a:cs typeface="Calibri" pitchFamily="34" charset="0"/>
              </a:rPr>
              <a:t>BİRİNCİL KORUMA</a:t>
            </a:r>
            <a:endParaRPr lang="tr-TR" sz="1400" b="1" noProof="1">
              <a:solidFill>
                <a:srgbClr val="FFFFFF"/>
              </a:solidFill>
              <a:latin typeface="Agency FB" pitchFamily="34" charset="0"/>
              <a:cs typeface="Calibri" pitchFamily="34" charset="0"/>
            </a:endParaRPr>
          </a:p>
        </p:txBody>
      </p:sp>
      <p:sp>
        <p:nvSpPr>
          <p:cNvPr id="27" name="Text Box 19"/>
          <p:cNvSpPr txBox="1">
            <a:spLocks noChangeArrowheads="1"/>
          </p:cNvSpPr>
          <p:nvPr/>
        </p:nvSpPr>
        <p:spPr bwMode="gray">
          <a:xfrm>
            <a:off x="1485900" y="5265737"/>
            <a:ext cx="3033713" cy="215444"/>
          </a:xfrm>
          <a:prstGeom prst="rect">
            <a:avLst/>
          </a:prstGeom>
          <a:noFill/>
          <a:ln w="9525">
            <a:noFill/>
            <a:miter lim="800000"/>
            <a:headEnd/>
            <a:tailEnd/>
          </a:ln>
        </p:spPr>
        <p:txBody>
          <a:bodyPr wrap="square" lIns="0" tIns="0" rIns="0" bIns="0">
            <a:spAutoFit/>
          </a:bodyPr>
          <a:lstStyle/>
          <a:p>
            <a:pPr marL="36000" algn="ctr" defTabSz="801688">
              <a:spcAft>
                <a:spcPts val="0"/>
              </a:spcAft>
            </a:pPr>
            <a:r>
              <a:rPr lang="tr-TR" sz="1400" b="1" noProof="1" smtClean="0">
                <a:latin typeface="Agency FB" pitchFamily="34" charset="0"/>
                <a:cs typeface="Calibri" pitchFamily="34" charset="0"/>
              </a:rPr>
              <a:t>İKİNCİL KORUMA</a:t>
            </a:r>
            <a:endParaRPr lang="tr-TR" sz="1400" b="1" noProof="1">
              <a:latin typeface="Agency FB" pitchFamily="34" charset="0"/>
              <a:cs typeface="Calibri" pitchFamily="34" charset="0"/>
            </a:endParaRPr>
          </a:p>
        </p:txBody>
      </p:sp>
      <p:sp>
        <p:nvSpPr>
          <p:cNvPr id="28" name="Text Box 19"/>
          <p:cNvSpPr txBox="1">
            <a:spLocks noChangeArrowheads="1"/>
          </p:cNvSpPr>
          <p:nvPr/>
        </p:nvSpPr>
        <p:spPr bwMode="gray">
          <a:xfrm>
            <a:off x="4698207" y="5265737"/>
            <a:ext cx="3033713" cy="215444"/>
          </a:xfrm>
          <a:prstGeom prst="rect">
            <a:avLst/>
          </a:prstGeom>
          <a:noFill/>
          <a:ln w="9525">
            <a:noFill/>
            <a:miter lim="800000"/>
            <a:headEnd/>
            <a:tailEnd/>
          </a:ln>
        </p:spPr>
        <p:txBody>
          <a:bodyPr wrap="square" lIns="0" tIns="0" rIns="0" bIns="0">
            <a:spAutoFit/>
          </a:bodyPr>
          <a:lstStyle/>
          <a:p>
            <a:pPr marL="36000" algn="ctr" defTabSz="801688">
              <a:spcAft>
                <a:spcPts val="0"/>
              </a:spcAft>
            </a:pPr>
            <a:r>
              <a:rPr lang="tr-TR" sz="1400" b="1" noProof="1" smtClean="0">
                <a:latin typeface="Agency FB" pitchFamily="34" charset="0"/>
                <a:cs typeface="Calibri" pitchFamily="34" charset="0"/>
              </a:rPr>
              <a:t>ÜÇÜNCÜL KORUMA</a:t>
            </a:r>
            <a:endParaRPr lang="tr-TR" sz="1400" b="1" noProof="1">
              <a:latin typeface="Agency FB" pitchFamily="34" charset="0"/>
              <a:cs typeface="Calibri" pitchFamily="34" charset="0"/>
            </a:endParaRPr>
          </a:p>
        </p:txBody>
      </p:sp>
      <p:sp>
        <p:nvSpPr>
          <p:cNvPr id="29" name="Text Box 14"/>
          <p:cNvSpPr txBox="1">
            <a:spLocks noChangeArrowheads="1"/>
          </p:cNvSpPr>
          <p:nvPr/>
        </p:nvSpPr>
        <p:spPr bwMode="gray">
          <a:xfrm>
            <a:off x="104775" y="3654981"/>
            <a:ext cx="3105151" cy="738664"/>
          </a:xfrm>
          <a:prstGeom prst="rect">
            <a:avLst/>
          </a:prstGeom>
          <a:noFill/>
          <a:ln w="9525">
            <a:noFill/>
            <a:miter lim="800000"/>
            <a:headEnd/>
            <a:tailEnd/>
          </a:ln>
        </p:spPr>
        <p:txBody>
          <a:bodyPr wrap="square" lIns="0" tIns="0" rIns="0" bIns="0">
            <a:spAutoFit/>
          </a:bodyPr>
          <a:lstStyle/>
          <a:p>
            <a:pPr defTabSz="801688">
              <a:spcAft>
                <a:spcPts val="0"/>
              </a:spcAft>
            </a:pPr>
            <a:r>
              <a:rPr lang="tr-TR" sz="1600" b="1" i="1" noProof="1" smtClean="0">
                <a:solidFill>
                  <a:srgbClr val="080808"/>
                </a:solidFill>
                <a:latin typeface="Calibri" pitchFamily="34" charset="0"/>
                <a:cs typeface="Calibri" pitchFamily="34" charset="0"/>
              </a:rPr>
              <a:t>Çalışma Çevresi;</a:t>
            </a:r>
          </a:p>
          <a:p>
            <a:pPr marL="285750" indent="-285750" defTabSz="801688">
              <a:spcAft>
                <a:spcPts val="0"/>
              </a:spcAft>
              <a:buFont typeface="Wingdings" pitchFamily="2" charset="2"/>
              <a:buChar char="q"/>
            </a:pPr>
            <a:r>
              <a:rPr lang="tr-TR" sz="1600" i="1" noProof="1" smtClean="0">
                <a:solidFill>
                  <a:srgbClr val="080808"/>
                </a:solidFill>
                <a:latin typeface="Calibri" pitchFamily="34" charset="0"/>
                <a:cs typeface="Calibri" pitchFamily="34" charset="0"/>
              </a:rPr>
              <a:t>Özellikle </a:t>
            </a:r>
            <a:r>
              <a:rPr lang="tr-TR" sz="1600" b="1" i="1" noProof="1">
                <a:solidFill>
                  <a:srgbClr val="080808"/>
                </a:solidFill>
                <a:latin typeface="Calibri" pitchFamily="34" charset="0"/>
                <a:cs typeface="Calibri" pitchFamily="34" charset="0"/>
              </a:rPr>
              <a:t>risk gruplarına </a:t>
            </a:r>
            <a:r>
              <a:rPr lang="tr-TR" sz="1600" i="1" noProof="1">
                <a:solidFill>
                  <a:srgbClr val="080808"/>
                </a:solidFill>
                <a:latin typeface="Calibri" pitchFamily="34" charset="0"/>
                <a:cs typeface="Calibri" pitchFamily="34" charset="0"/>
              </a:rPr>
              <a:t>yönelik  danışmanlık hizmetleri </a:t>
            </a:r>
            <a:r>
              <a:rPr lang="tr-TR" sz="1600" i="1" noProof="1" smtClean="0">
                <a:solidFill>
                  <a:srgbClr val="080808"/>
                </a:solidFill>
                <a:latin typeface="Calibri" pitchFamily="34" charset="0"/>
                <a:cs typeface="Calibri" pitchFamily="34" charset="0"/>
              </a:rPr>
              <a:t>geliştirilir</a:t>
            </a:r>
            <a:endParaRPr lang="tr-TR" sz="1600" i="1" noProof="1">
              <a:solidFill>
                <a:srgbClr val="080808"/>
              </a:solidFill>
              <a:latin typeface="Calibri" pitchFamily="34" charset="0"/>
              <a:cs typeface="Calibri" pitchFamily="34" charset="0"/>
            </a:endParaRPr>
          </a:p>
        </p:txBody>
      </p:sp>
      <p:sp>
        <p:nvSpPr>
          <p:cNvPr id="30" name="Oval 16"/>
          <p:cNvSpPr>
            <a:spLocks noChangeAspect="1" noChangeArrowheads="1"/>
          </p:cNvSpPr>
          <p:nvPr/>
        </p:nvSpPr>
        <p:spPr bwMode="auto">
          <a:xfrm>
            <a:off x="4465637" y="3866355"/>
            <a:ext cx="216000" cy="216000"/>
          </a:xfrm>
          <a:prstGeom prst="ellipse">
            <a:avLst/>
          </a:prstGeom>
          <a:gradFill rotWithShape="1">
            <a:gsLst>
              <a:gs pos="0">
                <a:srgbClr val="0161B2"/>
              </a:gs>
              <a:gs pos="100000">
                <a:srgbClr val="004074"/>
              </a:gs>
            </a:gsLst>
            <a:lin ang="2700000" scaled="1"/>
          </a:gradFill>
          <a:ln w="9525" algn="ctr">
            <a:noFill/>
            <a:round/>
            <a:headEnd/>
            <a:tailEnd/>
          </a:ln>
        </p:spPr>
        <p:txBody>
          <a:bodyPr wrap="none" anchor="ctr"/>
          <a:lstStyle/>
          <a:p>
            <a:pPr algn="ctr"/>
            <a:r>
              <a:rPr lang="tr-TR" sz="800" b="1" dirty="0" smtClean="0">
                <a:solidFill>
                  <a:schemeClr val="bg1"/>
                </a:solidFill>
                <a:latin typeface="Agency FB" pitchFamily="34" charset="0"/>
                <a:cs typeface="Arial" pitchFamily="34" charset="0"/>
              </a:rPr>
              <a:t>STRES</a:t>
            </a:r>
            <a:endParaRPr lang="tr-TR" sz="800" b="1" dirty="0">
              <a:solidFill>
                <a:schemeClr val="bg1"/>
              </a:solidFill>
              <a:latin typeface="Agency FB" pitchFamily="34" charset="0"/>
              <a:cs typeface="Arial" pitchFamily="34" charset="0"/>
            </a:endParaRPr>
          </a:p>
        </p:txBody>
      </p:sp>
      <p:pic>
        <p:nvPicPr>
          <p:cNvPr id="31" name="Picture 2" descr="C:\Users\ahmet\Desktop\graduated.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579" y="5266221"/>
            <a:ext cx="1383654" cy="1150606"/>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3" descr="D:\DOKTOR\9-ISTUZMAN\1-EĞİTİM KURUMU\1. İstanbuluzman\ZZResim\Meslekler\dokte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288174" y="4961825"/>
            <a:ext cx="1486470" cy="1296099"/>
          </a:xfrm>
          <a:prstGeom prst="rect">
            <a:avLst/>
          </a:prstGeom>
          <a:noFill/>
          <a:extLst>
            <a:ext uri="{909E8E84-426E-40DD-AFC4-6F175D3DCCD1}">
              <a14:hiddenFill xmlns:a14="http://schemas.microsoft.com/office/drawing/2010/main">
                <a:solidFill>
                  <a:srgbClr val="FFFFFF"/>
                </a:solidFill>
              </a14:hiddenFill>
            </a:ext>
          </a:extLst>
        </p:spPr>
      </p:pic>
      <p:pic>
        <p:nvPicPr>
          <p:cNvPr id="33" name="Picture 4" descr="D:\DOKTOR\9-ISTUZMAN\1-EĞİTİM KURUMU\1. İstanbuluzman\ZZResim\Fabrika\industry (4).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778982" y="507409"/>
            <a:ext cx="1616200" cy="1483872"/>
          </a:xfrm>
          <a:prstGeom prst="rect">
            <a:avLst/>
          </a:prstGeom>
          <a:noFill/>
          <a:extLst>
            <a:ext uri="{909E8E84-426E-40DD-AFC4-6F175D3DCCD1}">
              <a14:hiddenFill xmlns:a14="http://schemas.microsoft.com/office/drawing/2010/main">
                <a:solidFill>
                  <a:srgbClr val="FFFFFF"/>
                </a:solidFill>
              </a14:hiddenFill>
            </a:ext>
          </a:extLst>
        </p:spPr>
      </p:pic>
      <p:sp>
        <p:nvSpPr>
          <p:cNvPr id="34" name="Text Box 19"/>
          <p:cNvSpPr txBox="1">
            <a:spLocks noChangeArrowheads="1"/>
          </p:cNvSpPr>
          <p:nvPr/>
        </p:nvSpPr>
        <p:spPr bwMode="gray">
          <a:xfrm>
            <a:off x="4926807" y="507409"/>
            <a:ext cx="4183858" cy="1723549"/>
          </a:xfrm>
          <a:prstGeom prst="rect">
            <a:avLst/>
          </a:prstGeom>
          <a:noFill/>
          <a:ln w="9525">
            <a:noFill/>
            <a:miter lim="800000"/>
            <a:headEnd/>
            <a:tailEnd/>
          </a:ln>
        </p:spPr>
        <p:txBody>
          <a:bodyPr wrap="square" lIns="0" tIns="0" rIns="0" bIns="0">
            <a:spAutoFit/>
          </a:bodyPr>
          <a:lstStyle/>
          <a:p>
            <a:pPr marL="493200" lvl="1" defTabSz="801688">
              <a:spcAft>
                <a:spcPts val="0"/>
              </a:spcAft>
            </a:pPr>
            <a:r>
              <a:rPr lang="tr-TR" sz="1600" b="1" i="1" noProof="1" smtClean="0">
                <a:solidFill>
                  <a:srgbClr val="FFFFFF"/>
                </a:solidFill>
                <a:latin typeface="Calibri" pitchFamily="34" charset="0"/>
                <a:cs typeface="Calibri" pitchFamily="34" charset="0"/>
              </a:rPr>
              <a:t>Çalışma Çevresi;</a:t>
            </a:r>
          </a:p>
          <a:p>
            <a:pPr marL="493200" lvl="1" defTabSz="801688">
              <a:spcAft>
                <a:spcPts val="0"/>
              </a:spcAft>
            </a:pPr>
            <a:r>
              <a:rPr lang="tr-TR" sz="1600" i="1" noProof="1">
                <a:solidFill>
                  <a:srgbClr val="FFFFFF"/>
                </a:solidFill>
                <a:latin typeface="Calibri" pitchFamily="34" charset="0"/>
                <a:cs typeface="Calibri" pitchFamily="34" charset="0"/>
              </a:rPr>
              <a:t>Stresle başa çıkmanın en önemli yöntemi stresi </a:t>
            </a:r>
            <a:r>
              <a:rPr lang="tr-TR" sz="1600" b="1" i="1" noProof="1">
                <a:solidFill>
                  <a:srgbClr val="FFFFFF"/>
                </a:solidFill>
                <a:latin typeface="Calibri" pitchFamily="34" charset="0"/>
                <a:cs typeface="Calibri" pitchFamily="34" charset="0"/>
              </a:rPr>
              <a:t>kaynağında yok etmektir.</a:t>
            </a:r>
          </a:p>
          <a:p>
            <a:pPr marL="778950" lvl="1" indent="-285750" defTabSz="801688">
              <a:spcAft>
                <a:spcPts val="0"/>
              </a:spcAft>
              <a:buFont typeface="Wingdings" pitchFamily="2" charset="2"/>
              <a:buChar char="v"/>
            </a:pPr>
            <a:r>
              <a:rPr lang="tr-TR" sz="1600" i="1" noProof="1" smtClean="0">
                <a:solidFill>
                  <a:srgbClr val="FFFFFF"/>
                </a:solidFill>
                <a:latin typeface="Calibri" pitchFamily="34" charset="0"/>
                <a:cs typeface="Calibri" pitchFamily="34" charset="0"/>
              </a:rPr>
              <a:t>Görev </a:t>
            </a:r>
            <a:r>
              <a:rPr lang="tr-TR" sz="1600" i="1" noProof="1">
                <a:solidFill>
                  <a:srgbClr val="FFFFFF"/>
                </a:solidFill>
                <a:latin typeface="Calibri" pitchFamily="34" charset="0"/>
                <a:cs typeface="Calibri" pitchFamily="34" charset="0"/>
              </a:rPr>
              <a:t>içeriği yeniden tasarlanır</a:t>
            </a:r>
          </a:p>
          <a:p>
            <a:pPr marL="778950" lvl="1" indent="-285750" defTabSz="801688">
              <a:spcAft>
                <a:spcPts val="0"/>
              </a:spcAft>
              <a:buFont typeface="Wingdings" pitchFamily="2" charset="2"/>
              <a:buChar char="v"/>
            </a:pPr>
            <a:r>
              <a:rPr lang="tr-TR" sz="1600" i="1" noProof="1">
                <a:solidFill>
                  <a:srgbClr val="FFFFFF"/>
                </a:solidFill>
                <a:latin typeface="Calibri" pitchFamily="34" charset="0"/>
                <a:cs typeface="Calibri" pitchFamily="34" charset="0"/>
              </a:rPr>
              <a:t>İlişkiler yeniden </a:t>
            </a:r>
            <a:r>
              <a:rPr lang="tr-TR" sz="1600" i="1" noProof="1" smtClean="0">
                <a:solidFill>
                  <a:srgbClr val="FFFFFF"/>
                </a:solidFill>
                <a:latin typeface="Calibri" pitchFamily="34" charset="0"/>
                <a:cs typeface="Calibri" pitchFamily="34" charset="0"/>
              </a:rPr>
              <a:t>yapılandırılmalı</a:t>
            </a:r>
          </a:p>
          <a:p>
            <a:pPr marL="778950" lvl="1" indent="-285750" defTabSz="801688">
              <a:spcAft>
                <a:spcPts val="0"/>
              </a:spcAft>
              <a:buFont typeface="Wingdings" pitchFamily="2" charset="2"/>
              <a:buChar char="v"/>
            </a:pPr>
            <a:r>
              <a:rPr lang="tr-TR" sz="1600" i="1" noProof="1" smtClean="0">
                <a:solidFill>
                  <a:srgbClr val="FFFFFF"/>
                </a:solidFill>
                <a:latin typeface="Calibri" pitchFamily="34" charset="0"/>
                <a:cs typeface="Calibri" pitchFamily="34" charset="0"/>
              </a:rPr>
              <a:t>Danışmanlık ve destek birimleri kurulmalı</a:t>
            </a:r>
          </a:p>
          <a:p>
            <a:pPr marL="778950" lvl="1" indent="-285750" defTabSz="801688">
              <a:spcAft>
                <a:spcPts val="0"/>
              </a:spcAft>
              <a:buFont typeface="Wingdings" pitchFamily="2" charset="2"/>
              <a:buChar char="v"/>
            </a:pPr>
            <a:r>
              <a:rPr lang="tr-TR" sz="1600" i="1" noProof="1" smtClean="0">
                <a:solidFill>
                  <a:srgbClr val="FFFFFF"/>
                </a:solidFill>
                <a:latin typeface="Calibri" pitchFamily="34" charset="0"/>
                <a:cs typeface="Calibri" pitchFamily="34" charset="0"/>
              </a:rPr>
              <a:t>Değerlendirme sistemleri kurulmalı</a:t>
            </a:r>
            <a:endParaRPr lang="tr-TR" sz="1600" i="1" noProof="1">
              <a:solidFill>
                <a:srgbClr val="FFFFFF"/>
              </a:solidFill>
              <a:latin typeface="Calibri" pitchFamily="34" charset="0"/>
              <a:cs typeface="Calibri" pitchFamily="34" charset="0"/>
            </a:endParaRPr>
          </a:p>
        </p:txBody>
      </p:sp>
      <p:sp>
        <p:nvSpPr>
          <p:cNvPr id="35" name="Text Box 14"/>
          <p:cNvSpPr txBox="1">
            <a:spLocks noChangeArrowheads="1"/>
          </p:cNvSpPr>
          <p:nvPr/>
        </p:nvSpPr>
        <p:spPr bwMode="gray">
          <a:xfrm>
            <a:off x="104774" y="4461091"/>
            <a:ext cx="3376614" cy="738664"/>
          </a:xfrm>
          <a:prstGeom prst="rect">
            <a:avLst/>
          </a:prstGeom>
          <a:noFill/>
          <a:ln w="9525">
            <a:noFill/>
            <a:miter lim="800000"/>
            <a:headEnd/>
            <a:tailEnd/>
          </a:ln>
        </p:spPr>
        <p:txBody>
          <a:bodyPr wrap="square" lIns="0" tIns="0" rIns="0" bIns="0">
            <a:spAutoFit/>
          </a:bodyPr>
          <a:lstStyle/>
          <a:p>
            <a:pPr defTabSz="801688">
              <a:spcAft>
                <a:spcPts val="0"/>
              </a:spcAft>
            </a:pPr>
            <a:r>
              <a:rPr lang="tr-TR" sz="1600" b="1" i="1" noProof="1" smtClean="0">
                <a:solidFill>
                  <a:srgbClr val="080808"/>
                </a:solidFill>
                <a:latin typeface="Calibri" pitchFamily="34" charset="0"/>
                <a:cs typeface="Calibri" pitchFamily="34" charset="0"/>
              </a:rPr>
              <a:t>Çalışanlar;</a:t>
            </a:r>
            <a:endParaRPr lang="tr-TR" sz="1600" b="1" i="1" noProof="1">
              <a:solidFill>
                <a:srgbClr val="080808"/>
              </a:solidFill>
              <a:latin typeface="Calibri" pitchFamily="34" charset="0"/>
              <a:cs typeface="Calibri" pitchFamily="34" charset="0"/>
            </a:endParaRPr>
          </a:p>
          <a:p>
            <a:pPr marL="285750" indent="-285750" defTabSz="801688">
              <a:spcAft>
                <a:spcPts val="0"/>
              </a:spcAft>
              <a:buFont typeface="Wingdings" pitchFamily="2" charset="2"/>
              <a:buChar char="q"/>
            </a:pPr>
            <a:r>
              <a:rPr lang="tr-TR" sz="1600" b="1" i="1" noProof="1" smtClean="0">
                <a:solidFill>
                  <a:srgbClr val="080808"/>
                </a:solidFill>
                <a:latin typeface="Calibri" pitchFamily="34" charset="0"/>
                <a:cs typeface="Calibri" pitchFamily="34" charset="0"/>
              </a:rPr>
              <a:t>Eğitim </a:t>
            </a:r>
            <a:r>
              <a:rPr lang="tr-TR" sz="1600" b="1" i="1" noProof="1">
                <a:solidFill>
                  <a:srgbClr val="080808"/>
                </a:solidFill>
                <a:latin typeface="Calibri" pitchFamily="34" charset="0"/>
                <a:cs typeface="Calibri" pitchFamily="34" charset="0"/>
              </a:rPr>
              <a:t>ve öğretim </a:t>
            </a:r>
            <a:r>
              <a:rPr lang="tr-TR" sz="1600" i="1" noProof="1">
                <a:solidFill>
                  <a:srgbClr val="080808"/>
                </a:solidFill>
                <a:latin typeface="Calibri" pitchFamily="34" charset="0"/>
                <a:cs typeface="Calibri" pitchFamily="34" charset="0"/>
              </a:rPr>
              <a:t>ile bilinçlendirme ve beceri </a:t>
            </a:r>
            <a:r>
              <a:rPr lang="tr-TR" sz="1600" i="1" noProof="1" smtClean="0">
                <a:solidFill>
                  <a:srgbClr val="080808"/>
                </a:solidFill>
                <a:latin typeface="Calibri" pitchFamily="34" charset="0"/>
                <a:cs typeface="Calibri" pitchFamily="34" charset="0"/>
              </a:rPr>
              <a:t>geliştirme sağlanır</a:t>
            </a:r>
            <a:endParaRPr lang="tr-TR" sz="1600" i="1" noProof="1">
              <a:solidFill>
                <a:srgbClr val="080808"/>
              </a:solidFill>
              <a:latin typeface="Calibri" pitchFamily="34" charset="0"/>
              <a:cs typeface="Calibri" pitchFamily="34" charset="0"/>
            </a:endParaRPr>
          </a:p>
        </p:txBody>
      </p:sp>
      <p:sp>
        <p:nvSpPr>
          <p:cNvPr id="36" name="Text Box 14"/>
          <p:cNvSpPr txBox="1">
            <a:spLocks noChangeArrowheads="1"/>
          </p:cNvSpPr>
          <p:nvPr/>
        </p:nvSpPr>
        <p:spPr bwMode="gray">
          <a:xfrm>
            <a:off x="5715001" y="4292489"/>
            <a:ext cx="3557587" cy="738664"/>
          </a:xfrm>
          <a:prstGeom prst="rect">
            <a:avLst/>
          </a:prstGeom>
          <a:noFill/>
          <a:ln w="9525">
            <a:noFill/>
            <a:miter lim="800000"/>
            <a:headEnd/>
            <a:tailEnd/>
          </a:ln>
        </p:spPr>
        <p:txBody>
          <a:bodyPr wrap="square" lIns="0" tIns="0" rIns="0" bIns="0">
            <a:spAutoFit/>
          </a:bodyPr>
          <a:lstStyle/>
          <a:p>
            <a:pPr defTabSz="801688">
              <a:spcAft>
                <a:spcPts val="0"/>
              </a:spcAft>
            </a:pPr>
            <a:r>
              <a:rPr lang="tr-TR" sz="1600" b="1" i="1" noProof="1" smtClean="0">
                <a:solidFill>
                  <a:srgbClr val="080808"/>
                </a:solidFill>
                <a:latin typeface="Calibri" pitchFamily="34" charset="0"/>
                <a:cs typeface="Calibri" pitchFamily="34" charset="0"/>
              </a:rPr>
              <a:t>Çalışanlar;</a:t>
            </a:r>
          </a:p>
          <a:p>
            <a:pPr marL="285750" indent="-285750" defTabSz="801688">
              <a:spcAft>
                <a:spcPts val="0"/>
              </a:spcAft>
              <a:buFont typeface="Wingdings" pitchFamily="2" charset="2"/>
              <a:buChar char="v"/>
            </a:pPr>
            <a:r>
              <a:rPr lang="tr-TR" sz="1600" b="1" i="1" noProof="1" smtClean="0">
                <a:solidFill>
                  <a:srgbClr val="080808"/>
                </a:solidFill>
                <a:latin typeface="Calibri" pitchFamily="34" charset="0"/>
                <a:cs typeface="Calibri" pitchFamily="34" charset="0"/>
              </a:rPr>
              <a:t>Erken teşhis ve tedavi </a:t>
            </a:r>
            <a:r>
              <a:rPr lang="tr-TR" sz="1600" i="1" noProof="1" smtClean="0">
                <a:solidFill>
                  <a:srgbClr val="080808"/>
                </a:solidFill>
                <a:latin typeface="Calibri" pitchFamily="34" charset="0"/>
                <a:cs typeface="Calibri" pitchFamily="34" charset="0"/>
              </a:rPr>
              <a:t>sürecini kapsar</a:t>
            </a:r>
          </a:p>
          <a:p>
            <a:pPr marL="742950" lvl="1" indent="-285750" defTabSz="801688">
              <a:spcAft>
                <a:spcPts val="0"/>
              </a:spcAft>
              <a:buFont typeface="Wingdings" pitchFamily="2" charset="2"/>
              <a:buChar char="§"/>
            </a:pPr>
            <a:r>
              <a:rPr lang="tr-TR" sz="1600" i="1" noProof="1" smtClean="0">
                <a:solidFill>
                  <a:srgbClr val="080808"/>
                </a:solidFill>
                <a:latin typeface="Calibri" pitchFamily="34" charset="0"/>
                <a:cs typeface="Calibri" pitchFamily="34" charset="0"/>
              </a:rPr>
              <a:t>Psikoterapi</a:t>
            </a:r>
            <a:endParaRPr lang="tr-TR" sz="1600" i="1" noProof="1">
              <a:solidFill>
                <a:srgbClr val="080808"/>
              </a:solidFill>
              <a:latin typeface="Calibri" pitchFamily="34" charset="0"/>
              <a:cs typeface="Calibri" pitchFamily="34" charset="0"/>
            </a:endParaRPr>
          </a:p>
        </p:txBody>
      </p:sp>
    </p:spTree>
    <p:extLst>
      <p:ext uri="{BB962C8B-B14F-4D97-AF65-F5344CB8AC3E}">
        <p14:creationId xmlns:p14="http://schemas.microsoft.com/office/powerpoint/2010/main" val="814822956"/>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3000" tmFilter="0, 0; .2, .5; .8, .5; 1, 0"/>
                                        <p:tgtEl>
                                          <p:spTgt spid="217117"/>
                                        </p:tgtEl>
                                      </p:cBhvr>
                                    </p:animEffect>
                                    <p:animScale>
                                      <p:cBhvr>
                                        <p:cTn id="7" dur="1500" autoRev="1" fill="hold"/>
                                        <p:tgtEl>
                                          <p:spTgt spid="217117"/>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7117" grpId="0" animBg="1"/>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978" name="Rectangle 90"/>
          <p:cNvSpPr>
            <a:spLocks noChangeArrowheads="1"/>
          </p:cNvSpPr>
          <p:nvPr/>
        </p:nvSpPr>
        <p:spPr bwMode="auto">
          <a:xfrm rot="5400000">
            <a:off x="4514850" y="2343150"/>
            <a:ext cx="114300" cy="9144000"/>
          </a:xfrm>
          <a:prstGeom prst="rect">
            <a:avLst/>
          </a:prstGeom>
          <a:solidFill>
            <a:schemeClr val="bg1">
              <a:alpha val="0"/>
            </a:schemeClr>
          </a:solidFill>
          <a:ln w="9525">
            <a:noFill/>
            <a:miter lim="800000"/>
            <a:headEnd/>
            <a:tailEnd/>
          </a:ln>
        </p:spPr>
        <p:txBody>
          <a:bodyPr wrap="none" anchor="ctr"/>
          <a:lstStyle/>
          <a:p>
            <a:endParaRPr lang="tr-TR" dirty="0">
              <a:solidFill>
                <a:srgbClr val="000000"/>
              </a:solidFill>
            </a:endParaRPr>
          </a:p>
        </p:txBody>
      </p:sp>
      <p:sp>
        <p:nvSpPr>
          <p:cNvPr id="6" name="Rectangle 3"/>
          <p:cNvSpPr txBox="1">
            <a:spLocks noChangeArrowheads="1"/>
          </p:cNvSpPr>
          <p:nvPr/>
        </p:nvSpPr>
        <p:spPr bwMode="auto">
          <a:xfrm>
            <a:off x="6909185" y="6376921"/>
            <a:ext cx="2111990" cy="515204"/>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algn="r">
              <a:spcBef>
                <a:spcPct val="20000"/>
              </a:spcBef>
              <a:buFont typeface="Wingdings" pitchFamily="2" charset="2"/>
              <a:buNone/>
              <a:defRPr/>
            </a:pPr>
            <a:r>
              <a:rPr lang="tr-TR" b="1" noProof="1" smtClean="0">
                <a:solidFill>
                  <a:srgbClr val="575757"/>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İSTANBUL</a:t>
            </a:r>
            <a:r>
              <a:rPr lang="tr-TR" b="1" noProof="1"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rPr>
              <a:t>UZMAN</a:t>
            </a:r>
            <a:endParaRPr lang="en-GB" b="1" dirty="0" smtClean="0">
              <a:solidFill>
                <a:srgbClr val="B10404">
                  <a:lumMod val="60000"/>
                  <a:lumOff val="40000"/>
                </a:srgbClr>
              </a:solidFill>
              <a:effectLst>
                <a:innerShdw blurRad="63500" dist="50800" dir="8100000">
                  <a:prstClr val="black">
                    <a:alpha val="50000"/>
                  </a:prstClr>
                </a:innerShdw>
                <a:reflection blurRad="6350" stA="55000" endA="50" endPos="85000" dist="29997" dir="5400000" sy="-100000" algn="bl" rotWithShape="0"/>
              </a:effectLst>
              <a:latin typeface="Calibri" pitchFamily="34" charset="0"/>
              <a:cs typeface="Calibri" pitchFamily="34" charset="0"/>
            </a:endParaRPr>
          </a:p>
          <a:p>
            <a:pPr algn="r">
              <a:spcBef>
                <a:spcPct val="20000"/>
              </a:spcBef>
              <a:buFont typeface="Wingdings" pitchFamily="2" charset="2"/>
              <a:buNone/>
              <a:defRPr/>
            </a:pPr>
            <a:endParaRPr lang="en-GB" b="1" kern="0" dirty="0" smtClean="0">
              <a:solidFill>
                <a:srgbClr val="FFFFFF">
                  <a:lumMod val="65000"/>
                </a:srgbClr>
              </a:solidFill>
              <a:effectLst>
                <a:outerShdw blurRad="75057" dist="38100" dir="5400000" sy="-20000" rotWithShape="0">
                  <a:prstClr val="black">
                    <a:alpha val="25000"/>
                  </a:prstClr>
                </a:outerShdw>
                <a:reflection blurRad="6350" stA="55000" endA="50" endPos="85000" dist="29997" dir="5400000" sy="-100000" algn="bl" rotWithShape="0"/>
              </a:effectLst>
              <a:latin typeface="Calibri" pitchFamily="34" charset="0"/>
              <a:cs typeface="Calibri" pitchFamily="34" charset="0"/>
            </a:endParaRPr>
          </a:p>
        </p:txBody>
      </p:sp>
      <p:sp>
        <p:nvSpPr>
          <p:cNvPr id="4" name="Rechteck 4"/>
          <p:cNvSpPr>
            <a:spLocks noChangeArrowheads="1"/>
          </p:cNvSpPr>
          <p:nvPr/>
        </p:nvSpPr>
        <p:spPr bwMode="auto">
          <a:xfrm>
            <a:off x="172005" y="2516888"/>
            <a:ext cx="8782476" cy="2921887"/>
          </a:xfrm>
          <a:prstGeom prst="rect">
            <a:avLst/>
          </a:prstGeom>
          <a:noFill/>
          <a:ln w="9525" algn="ctr">
            <a:noFill/>
            <a:round/>
            <a:headEnd/>
            <a:tailEnd/>
          </a:ln>
        </p:spPr>
        <p:txBody>
          <a:bodyPr wrap="none" anchor="ctr"/>
          <a:lstStyle/>
          <a:p>
            <a:pPr marL="36000" algn="ctr"/>
            <a:r>
              <a:rPr lang="tr-TR" sz="9000" b="1" noProof="1" smtClean="0">
                <a:solidFill>
                  <a:srgbClr val="575757"/>
                </a:solidFill>
                <a:effectLst>
                  <a:innerShdw blurRad="63500" dist="50800" dir="8100000">
                    <a:prstClr val="black">
                      <a:alpha val="50000"/>
                    </a:prstClr>
                  </a:innerShdw>
                </a:effectLst>
                <a:latin typeface="Calibri" pitchFamily="34" charset="0"/>
                <a:cs typeface="Calibri" pitchFamily="34" charset="0"/>
              </a:rPr>
              <a:t>Teşekkür Ederim</a:t>
            </a:r>
            <a:endParaRPr lang="tr-TR" sz="9000" b="1" noProof="1">
              <a:solidFill>
                <a:srgbClr val="575757"/>
              </a:solidFill>
              <a:effectLst>
                <a:innerShdw blurRad="63500" dist="50800" dir="8100000">
                  <a:prstClr val="black">
                    <a:alpha val="50000"/>
                  </a:prstClr>
                </a:innerShdw>
              </a:effectLst>
              <a:latin typeface="Calibri" pitchFamily="34" charset="0"/>
              <a:cs typeface="Calibri" pitchFamily="34" charset="0"/>
            </a:endParaRPr>
          </a:p>
        </p:txBody>
      </p:sp>
      <p:pic>
        <p:nvPicPr>
          <p:cNvPr id="5" name="Picture 5"/>
          <p:cNvPicPr>
            <a:picLocks noChangeAspect="1" noChangeArrowheads="1"/>
          </p:cNvPicPr>
          <p:nvPr/>
        </p:nvPicPr>
        <p:blipFill>
          <a:blip r:embed="rId3" cstate="print"/>
          <a:srcRect/>
          <a:stretch>
            <a:fillRect/>
          </a:stretch>
        </p:blipFill>
        <p:spPr bwMode="auto">
          <a:xfrm>
            <a:off x="2854842" y="568865"/>
            <a:ext cx="3290888" cy="2465217"/>
          </a:xfrm>
          <a:prstGeom prst="rect">
            <a:avLst/>
          </a:prstGeom>
          <a:ln>
            <a:noFill/>
          </a:ln>
          <a:effectLst>
            <a:softEdge rad="112500"/>
          </a:effectLst>
        </p:spPr>
      </p:pic>
    </p:spTree>
    <p:extLst>
      <p:ext uri="{BB962C8B-B14F-4D97-AF65-F5344CB8AC3E}">
        <p14:creationId xmlns:p14="http://schemas.microsoft.com/office/powerpoint/2010/main" val="194061883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grpId="0" nodeType="afterEffect">
                                  <p:stCondLst>
                                    <p:cond delay="0"/>
                                  </p:stCondLst>
                                  <p:childTnLst>
                                    <p:animEffect transition="out" filter="fade">
                                      <p:cBhvr>
                                        <p:cTn id="6" dur="500" tmFilter="0, 0; .2, .5; .8, .5; 1, 0"/>
                                        <p:tgtEl>
                                          <p:spTgt spid="37978"/>
                                        </p:tgtEl>
                                      </p:cBhvr>
                                    </p:animEffect>
                                    <p:animScale>
                                      <p:cBhvr>
                                        <p:cTn id="7" dur="250" autoRev="1" fill="hold"/>
                                        <p:tgtEl>
                                          <p:spTgt spid="37978"/>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978" grpId="0" animBg="1"/>
    </p:bldLst>
  </p:timing>
</p:sld>
</file>

<file path=ppt/theme/theme1.xml><?xml version="1.0" encoding="utf-8"?>
<a:theme xmlns:a="http://schemas.openxmlformats.org/drawingml/2006/main" name="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6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7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4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8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7.xml><?xml version="1.0" encoding="utf-8"?>
<a:theme xmlns:a="http://schemas.openxmlformats.org/drawingml/2006/main" name="9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8.xml><?xml version="1.0" encoding="utf-8"?>
<a:theme xmlns:a="http://schemas.openxmlformats.org/drawingml/2006/main" name="10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9.xml><?xml version="1.0" encoding="utf-8"?>
<a:theme xmlns:a="http://schemas.openxmlformats.org/drawingml/2006/main" name="11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0.xml><?xml version="1.0" encoding="utf-8"?>
<a:theme xmlns:a="http://schemas.openxmlformats.org/drawingml/2006/main" name="12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1.xml><?xml version="1.0" encoding="utf-8"?>
<a:theme xmlns:a="http://schemas.openxmlformats.org/drawingml/2006/main" name="14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2.xml><?xml version="1.0" encoding="utf-8"?>
<a:theme xmlns:a="http://schemas.openxmlformats.org/drawingml/2006/main" name="15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3.xml><?xml version="1.0" encoding="utf-8"?>
<a:theme xmlns:a="http://schemas.openxmlformats.org/drawingml/2006/main" name="16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4.xml><?xml version="1.0" encoding="utf-8"?>
<a:theme xmlns:a="http://schemas.openxmlformats.org/drawingml/2006/main" name="17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5.xml><?xml version="1.0" encoding="utf-8"?>
<a:theme xmlns:a="http://schemas.openxmlformats.org/drawingml/2006/main" name="18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6.xml><?xml version="1.0" encoding="utf-8"?>
<a:theme xmlns:a="http://schemas.openxmlformats.org/drawingml/2006/main" name="19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7.xml><?xml version="1.0" encoding="utf-8"?>
<a:theme xmlns:a="http://schemas.openxmlformats.org/drawingml/2006/main" name="20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8.xml><?xml version="1.0" encoding="utf-8"?>
<a:theme xmlns:a="http://schemas.openxmlformats.org/drawingml/2006/main" name="23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19.xml><?xml version="1.0" encoding="utf-8"?>
<a:theme xmlns:a="http://schemas.openxmlformats.org/drawingml/2006/main" name="2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0.xml><?xml version="1.0" encoding="utf-8"?>
<a:theme xmlns:a="http://schemas.openxmlformats.org/drawingml/2006/main" name="5_Standarddesign">
  <a:themeElements>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fontScheme name="1_Standarddesign">
      <a:majorFont>
        <a:latin typeface="Arial"/>
        <a:ea typeface=""/>
        <a:cs typeface="Arial"/>
      </a:majorFont>
      <a:minorFont>
        <a:latin typeface="Arial"/>
        <a:ea typeface=""/>
        <a:cs typeface="Arial"/>
      </a:minorFont>
    </a:fontScheme>
    <a:fmtScheme name="Ofi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Standarddesign 1">
        <a:dk1>
          <a:srgbClr val="000000"/>
        </a:dk1>
        <a:lt1>
          <a:srgbClr val="FFFFFF"/>
        </a:lt1>
        <a:dk2>
          <a:srgbClr val="4C7013"/>
        </a:dk2>
        <a:lt2>
          <a:srgbClr val="0061B2"/>
        </a:lt2>
        <a:accent1>
          <a:srgbClr val="FEA501"/>
        </a:accent1>
        <a:accent2>
          <a:srgbClr val="C40505"/>
        </a:accent2>
        <a:accent3>
          <a:srgbClr val="FFFFFF"/>
        </a:accent3>
        <a:accent4>
          <a:srgbClr val="000000"/>
        </a:accent4>
        <a:accent5>
          <a:srgbClr val="FECFAA"/>
        </a:accent5>
        <a:accent6>
          <a:srgbClr val="B10404"/>
        </a:accent6>
        <a:hlink>
          <a:srgbClr val="919191"/>
        </a:hlink>
        <a:folHlink>
          <a:srgbClr val="C9C9C9"/>
        </a:folHlink>
      </a:clrScheme>
      <a:clrMap bg1="lt1" tx1="dk1" bg2="lt2" tx2="dk2" accent1="accent1" accent2="accent2" accent3="accent3" accent4="accent4" accent5="accent5" accent6="accent6" hlink="hlink" folHlink="folHlink"/>
    </a:extraClrScheme>
  </a:extraClrSchemeLst>
</a:theme>
</file>

<file path=ppt/theme/theme21.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2.xml><?xml version="1.0" encoding="utf-8"?>
<a:theme xmlns:a="http://schemas.openxmlformats.org/drawingml/2006/main" name="Larissa-Design">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10366</TotalTime>
  <Words>2739</Words>
  <Application>Microsoft Office PowerPoint</Application>
  <PresentationFormat>Ekran Gösterisi (4:3)</PresentationFormat>
  <Paragraphs>669</Paragraphs>
  <Slides>45</Slides>
  <Notes>45</Notes>
  <HiddenSlides>0</HiddenSlides>
  <MMClips>0</MMClips>
  <ScaleCrop>false</ScaleCrop>
  <HeadingPairs>
    <vt:vector size="4" baseType="variant">
      <vt:variant>
        <vt:lpstr>Tema</vt:lpstr>
      </vt:variant>
      <vt:variant>
        <vt:i4>20</vt:i4>
      </vt:variant>
      <vt:variant>
        <vt:lpstr>Slayt Başlıkları</vt:lpstr>
      </vt:variant>
      <vt:variant>
        <vt:i4>45</vt:i4>
      </vt:variant>
    </vt:vector>
  </HeadingPairs>
  <TitlesOfParts>
    <vt:vector size="65" baseType="lpstr">
      <vt:lpstr>1_Standarddesign</vt:lpstr>
      <vt:lpstr>6_Standarddesign</vt:lpstr>
      <vt:lpstr>7_Standarddesign</vt:lpstr>
      <vt:lpstr>3_Standarddesign</vt:lpstr>
      <vt:lpstr>4_Standarddesign</vt:lpstr>
      <vt:lpstr>8_Standarddesign</vt:lpstr>
      <vt:lpstr>9_Standarddesign</vt:lpstr>
      <vt:lpstr>10_Standarddesign</vt:lpstr>
      <vt:lpstr>11_Standarddesign</vt:lpstr>
      <vt:lpstr>12_Standarddesign</vt:lpstr>
      <vt:lpstr>14_Standarddesign</vt:lpstr>
      <vt:lpstr>15_Standarddesign</vt:lpstr>
      <vt:lpstr>16_Standarddesign</vt:lpstr>
      <vt:lpstr>17_Standarddesign</vt:lpstr>
      <vt:lpstr>18_Standarddesign</vt:lpstr>
      <vt:lpstr>19_Standarddesign</vt:lpstr>
      <vt:lpstr>20_Standarddesign</vt:lpstr>
      <vt:lpstr>23_Standarddesign</vt:lpstr>
      <vt:lpstr>2_Standarddesign</vt:lpstr>
      <vt:lpstr>5_Standarddesign</vt:lpstr>
      <vt:lpstr>PowerPoint Sunusu</vt:lpstr>
      <vt:lpstr>PowerPoint Sunusu</vt:lpstr>
      <vt:lpstr>PSİKOLOJİK RİSK ETMENLERİ (PRE)</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Inscale GmbH &amp; Co. KG</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PresentationPackage</dc:title>
  <dc:creator>DOKTOR</dc:creator>
  <cp:lastModifiedBy>Ahmet Yiğitap</cp:lastModifiedBy>
  <cp:revision>1101</cp:revision>
  <dcterms:created xsi:type="dcterms:W3CDTF">2008-04-16T13:39:00Z</dcterms:created>
  <dcterms:modified xsi:type="dcterms:W3CDTF">2012-01-18T15:21:29Z</dcterms:modified>
</cp:coreProperties>
</file>