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 id="2147483780" r:id="rId3"/>
    <p:sldMasterId id="2147483864" r:id="rId4"/>
    <p:sldMasterId id="2147483876" r:id="rId5"/>
    <p:sldMasterId id="2147483888" r:id="rId6"/>
    <p:sldMasterId id="2147483900" r:id="rId7"/>
    <p:sldMasterId id="2147483912" r:id="rId8"/>
    <p:sldMasterId id="2147483924" r:id="rId9"/>
  </p:sldMasterIdLst>
  <p:notesMasterIdLst>
    <p:notesMasterId r:id="rId66"/>
  </p:notesMasterIdLst>
  <p:handoutMasterIdLst>
    <p:handoutMasterId r:id="rId67"/>
  </p:handoutMasterIdLst>
  <p:sldIdLst>
    <p:sldId id="461" r:id="rId10"/>
    <p:sldId id="1385" r:id="rId11"/>
    <p:sldId id="1386" r:id="rId12"/>
    <p:sldId id="1390" r:id="rId13"/>
    <p:sldId id="1388" r:id="rId14"/>
    <p:sldId id="1389" r:id="rId15"/>
    <p:sldId id="1367" r:id="rId16"/>
    <p:sldId id="1332" r:id="rId17"/>
    <p:sldId id="1331" r:id="rId18"/>
    <p:sldId id="1333" r:id="rId19"/>
    <p:sldId id="1334" r:id="rId20"/>
    <p:sldId id="1336" r:id="rId21"/>
    <p:sldId id="1335" r:id="rId22"/>
    <p:sldId id="1337" r:id="rId23"/>
    <p:sldId id="1338" r:id="rId24"/>
    <p:sldId id="1254" r:id="rId25"/>
    <p:sldId id="1387" r:id="rId26"/>
    <p:sldId id="1341" r:id="rId27"/>
    <p:sldId id="1255" r:id="rId28"/>
    <p:sldId id="1324" r:id="rId29"/>
    <p:sldId id="1376" r:id="rId30"/>
    <p:sldId id="1257" r:id="rId31"/>
    <p:sldId id="1391" r:id="rId32"/>
    <p:sldId id="1396" r:id="rId33"/>
    <p:sldId id="1259" r:id="rId34"/>
    <p:sldId id="1342" r:id="rId35"/>
    <p:sldId id="1343" r:id="rId36"/>
    <p:sldId id="1260" r:id="rId37"/>
    <p:sldId id="1395" r:id="rId38"/>
    <p:sldId id="1344" r:id="rId39"/>
    <p:sldId id="1345" r:id="rId40"/>
    <p:sldId id="1262" r:id="rId41"/>
    <p:sldId id="1263" r:id="rId42"/>
    <p:sldId id="1264" r:id="rId43"/>
    <p:sldId id="1397" r:id="rId44"/>
    <p:sldId id="1346" r:id="rId45"/>
    <p:sldId id="1347" r:id="rId46"/>
    <p:sldId id="1348" r:id="rId47"/>
    <p:sldId id="1349" r:id="rId48"/>
    <p:sldId id="1268" r:id="rId49"/>
    <p:sldId id="1350" r:id="rId50"/>
    <p:sldId id="1327" r:id="rId51"/>
    <p:sldId id="1269" r:id="rId52"/>
    <p:sldId id="1383" r:id="rId53"/>
    <p:sldId id="1392" r:id="rId54"/>
    <p:sldId id="1398" r:id="rId55"/>
    <p:sldId id="1359" r:id="rId56"/>
    <p:sldId id="1368" r:id="rId57"/>
    <p:sldId id="1361" r:id="rId58"/>
    <p:sldId id="1362" r:id="rId59"/>
    <p:sldId id="1364" r:id="rId60"/>
    <p:sldId id="1363" r:id="rId61"/>
    <p:sldId id="1365" r:id="rId62"/>
    <p:sldId id="1366" r:id="rId63"/>
    <p:sldId id="1394" r:id="rId64"/>
    <p:sldId id="1399" r:id="rId65"/>
  </p:sldIdLst>
  <p:sldSz cx="9144000" cy="6858000" type="screen4x3"/>
  <p:notesSz cx="6858000" cy="9144000"/>
  <p:defaultTex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75757"/>
    <a:srgbClr val="6B9B1A"/>
    <a:srgbClr val="575F57"/>
    <a:srgbClr val="004986"/>
    <a:srgbClr val="3366FF"/>
    <a:srgbClr val="5A5A59"/>
    <a:srgbClr val="00A4FF"/>
    <a:srgbClr val="004074"/>
    <a:srgbClr val="414141"/>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775DCB02-9BB8-47FD-8907-85C794F793BA}" styleName="Tema Uygulanmış Stil 1 - Vurgu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38" autoAdjust="0"/>
    <p:restoredTop sz="94981" autoAdjust="0"/>
  </p:normalViewPr>
  <p:slideViewPr>
    <p:cSldViewPr snapToGrid="0">
      <p:cViewPr>
        <p:scale>
          <a:sx n="100" d="100"/>
          <a:sy n="100" d="100"/>
        </p:scale>
        <p:origin x="-1944" y="-258"/>
      </p:cViewPr>
      <p:guideLst>
        <p:guide orient="horz" pos="2294"/>
        <p:guide orient="horz" pos="1151"/>
        <p:guide orient="horz" pos="2018"/>
        <p:guide orient="horz" pos="2652"/>
        <p:guide pos="5579"/>
        <p:guide pos="5266"/>
        <p:guide pos="198"/>
        <p:guide pos="3193"/>
        <p:guide pos="493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60" d="100"/>
        <a:sy n="160" d="100"/>
      </p:scale>
      <p:origin x="0" y="0"/>
    </p:cViewPr>
  </p:sorterViewPr>
  <p:notesViewPr>
    <p:cSldViewPr snapToGrid="0">
      <p:cViewPr varScale="1">
        <p:scale>
          <a:sx n="85" d="100"/>
          <a:sy n="85" d="100"/>
        </p:scale>
        <p:origin x="-3906"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63" Type="http://schemas.openxmlformats.org/officeDocument/2006/relationships/slide" Target="slides/slide54.xml"/><Relationship Id="rId68"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61" Type="http://schemas.openxmlformats.org/officeDocument/2006/relationships/slide" Target="slides/slide52.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42.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handoutMaster" Target="handoutMasters/handoutMaster1.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Arial" charset="0"/>
                <a:cs typeface="Arial" charset="0"/>
              </a:defRPr>
            </a:lvl1pPr>
          </a:lstStyle>
          <a:p>
            <a:pPr>
              <a:defRPr/>
            </a:pPr>
            <a:endParaRPr lang="de-DE"/>
          </a:p>
        </p:txBody>
      </p:sp>
      <p:sp>
        <p:nvSpPr>
          <p:cNvPr id="3891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Arial" charset="0"/>
                <a:cs typeface="Arial" charset="0"/>
              </a:defRPr>
            </a:lvl1pPr>
          </a:lstStyle>
          <a:p>
            <a:pPr>
              <a:defRPr/>
            </a:pPr>
            <a:fld id="{86FBF181-6581-4E2F-849B-67FB4221BBBA}" type="datetimeFigureOut">
              <a:rPr lang="de-DE"/>
              <a:pPr>
                <a:defRPr/>
              </a:pPr>
              <a:t>21.01.2012</a:t>
            </a:fld>
            <a:endParaRPr lang="de-DE"/>
          </a:p>
        </p:txBody>
      </p:sp>
      <p:sp>
        <p:nvSpPr>
          <p:cNvPr id="3891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Arial" charset="0"/>
                <a:cs typeface="Arial" charset="0"/>
              </a:defRPr>
            </a:lvl1pPr>
          </a:lstStyle>
          <a:p>
            <a:pPr>
              <a:defRPr/>
            </a:pPr>
            <a:endParaRPr lang="de-DE"/>
          </a:p>
        </p:txBody>
      </p:sp>
      <p:sp>
        <p:nvSpPr>
          <p:cNvPr id="3891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Arial" charset="0"/>
                <a:cs typeface="Arial" charset="0"/>
              </a:defRPr>
            </a:lvl1pPr>
          </a:lstStyle>
          <a:p>
            <a:pPr>
              <a:defRPr/>
            </a:pPr>
            <a:fld id="{D42F2CB9-D2A6-4AD7-95AE-4B6DB534C3CB}" type="slidenum">
              <a:rPr lang="de-DE"/>
              <a:pPr>
                <a:defRPr/>
              </a:pPr>
              <a:t>‹#›</a:t>
            </a:fld>
            <a:endParaRPr lang="de-DE"/>
          </a:p>
        </p:txBody>
      </p:sp>
    </p:spTree>
    <p:extLst>
      <p:ext uri="{BB962C8B-B14F-4D97-AF65-F5344CB8AC3E}">
        <p14:creationId xmlns:p14="http://schemas.microsoft.com/office/powerpoint/2010/main" val="21391415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noProof="1">
                <a:latin typeface="Arial" charset="0"/>
                <a:cs typeface="Arial" charset="0"/>
              </a:defRPr>
            </a:lvl1pPr>
          </a:lstStyle>
          <a:p>
            <a:pPr>
              <a:defRPr/>
            </a:pPr>
            <a:endParaRPr lang="de-DE"/>
          </a:p>
        </p:txBody>
      </p:sp>
      <p:sp>
        <p:nvSpPr>
          <p:cNvPr id="17411" name="Rectangle 3"/>
          <p:cNvSpPr>
            <a:spLocks noGrp="1" noChangeArrowheads="1"/>
          </p:cNvSpPr>
          <p:nvPr>
            <p:ph type="dt" idx="1"/>
          </p:nvPr>
        </p:nvSpPr>
        <p:spPr bwMode="auto">
          <a:xfrm>
            <a:off x="3884613"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noProof="1">
                <a:latin typeface="Arial" charset="0"/>
                <a:cs typeface="Arial" charset="0"/>
              </a:defRPr>
            </a:lvl1pPr>
          </a:lstStyle>
          <a:p>
            <a:pPr>
              <a:defRPr/>
            </a:pPr>
            <a:endParaRPr lang="de-DE"/>
          </a:p>
        </p:txBody>
      </p:sp>
      <p:sp>
        <p:nvSpPr>
          <p:cNvPr id="542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741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1741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noProof="1">
                <a:latin typeface="Arial" charset="0"/>
                <a:cs typeface="Arial" charset="0"/>
              </a:defRPr>
            </a:lvl1pPr>
          </a:lstStyle>
          <a:p>
            <a:pPr>
              <a:defRPr/>
            </a:pPr>
            <a:endParaRPr lang="de-DE"/>
          </a:p>
        </p:txBody>
      </p:sp>
      <p:sp>
        <p:nvSpPr>
          <p:cNvPr id="1741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atin typeface="Arial" charset="0"/>
                <a:cs typeface="Arial" charset="0"/>
              </a:defRPr>
            </a:lvl1pPr>
          </a:lstStyle>
          <a:p>
            <a:pPr>
              <a:defRPr/>
            </a:pPr>
            <a:fld id="{5D5FAF4A-B3D3-49A6-BC24-6E15E10FCEAE}" type="slidenum">
              <a:rPr lang="de-DE"/>
              <a:pPr>
                <a:defRPr/>
              </a:pPr>
              <a:t>‹#›</a:t>
            </a:fld>
            <a:endParaRPr lang="de-DE"/>
          </a:p>
        </p:txBody>
      </p:sp>
    </p:spTree>
    <p:extLst>
      <p:ext uri="{BB962C8B-B14F-4D97-AF65-F5344CB8AC3E}">
        <p14:creationId xmlns:p14="http://schemas.microsoft.com/office/powerpoint/2010/main" val="19996423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p:spPr>
        <p:txBody>
          <a:bodyPr/>
          <a:lstStyle/>
          <a:p>
            <a:endParaRPr lang="tr-TR" noProof="1"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D9AD146D-C36D-4BBA-B3C3-4E5EF381C173}" type="slidenum">
              <a:rPr lang="de-DE" sz="1200">
                <a:solidFill>
                  <a:prstClr val="black"/>
                </a:solidFill>
              </a:rPr>
              <a:pPr algn="r"/>
              <a:t>10</a:t>
            </a:fld>
            <a:endParaRPr lang="de-DE" sz="1200">
              <a:solidFill>
                <a:prstClr val="black"/>
              </a:solidFill>
            </a:endParaRPr>
          </a:p>
        </p:txBody>
      </p:sp>
      <p:sp>
        <p:nvSpPr>
          <p:cNvPr id="7680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F6B5062F-F2F4-4AC6-BADC-0FE2CC4822C6}" type="slidenum">
              <a:rPr lang="en-GB" sz="1300">
                <a:solidFill>
                  <a:prstClr val="black"/>
                </a:solidFill>
              </a:rPr>
              <a:pPr algn="r" defTabSz="947738"/>
              <a:t>10</a:t>
            </a:fld>
            <a:endParaRPr lang="en-GB" sz="1300">
              <a:solidFill>
                <a:prstClr val="black"/>
              </a:solidFill>
            </a:endParaRPr>
          </a:p>
        </p:txBody>
      </p:sp>
      <p:sp>
        <p:nvSpPr>
          <p:cNvPr id="76804" name="Rectangle 2"/>
          <p:cNvSpPr>
            <a:spLocks noGrp="1" noRot="1" noChangeAspect="1" noChangeArrowheads="1" noTextEdit="1"/>
          </p:cNvSpPr>
          <p:nvPr>
            <p:ph type="sldImg"/>
          </p:nvPr>
        </p:nvSpPr>
        <p:spPr>
          <a:xfrm>
            <a:off x="1143000" y="685800"/>
            <a:ext cx="4573588" cy="3430588"/>
          </a:xfrm>
          <a:ln/>
        </p:spPr>
      </p:sp>
      <p:sp>
        <p:nvSpPr>
          <p:cNvPr id="7680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D9AD146D-C36D-4BBA-B3C3-4E5EF381C173}" type="slidenum">
              <a:rPr lang="de-DE" sz="1200">
                <a:solidFill>
                  <a:prstClr val="black"/>
                </a:solidFill>
              </a:rPr>
              <a:pPr algn="r"/>
              <a:t>11</a:t>
            </a:fld>
            <a:endParaRPr lang="de-DE" sz="1200">
              <a:solidFill>
                <a:prstClr val="black"/>
              </a:solidFill>
            </a:endParaRPr>
          </a:p>
        </p:txBody>
      </p:sp>
      <p:sp>
        <p:nvSpPr>
          <p:cNvPr id="7680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F6B5062F-F2F4-4AC6-BADC-0FE2CC4822C6}" type="slidenum">
              <a:rPr lang="en-GB" sz="1300">
                <a:solidFill>
                  <a:prstClr val="black"/>
                </a:solidFill>
              </a:rPr>
              <a:pPr algn="r" defTabSz="947738"/>
              <a:t>11</a:t>
            </a:fld>
            <a:endParaRPr lang="en-GB" sz="1300">
              <a:solidFill>
                <a:prstClr val="black"/>
              </a:solidFill>
            </a:endParaRPr>
          </a:p>
        </p:txBody>
      </p:sp>
      <p:sp>
        <p:nvSpPr>
          <p:cNvPr id="76804" name="Rectangle 2"/>
          <p:cNvSpPr>
            <a:spLocks noGrp="1" noRot="1" noChangeAspect="1" noChangeArrowheads="1" noTextEdit="1"/>
          </p:cNvSpPr>
          <p:nvPr>
            <p:ph type="sldImg"/>
          </p:nvPr>
        </p:nvSpPr>
        <p:spPr>
          <a:xfrm>
            <a:off x="1143000" y="685800"/>
            <a:ext cx="4573588" cy="3430588"/>
          </a:xfrm>
          <a:ln/>
        </p:spPr>
      </p:sp>
      <p:sp>
        <p:nvSpPr>
          <p:cNvPr id="7680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D9AD146D-C36D-4BBA-B3C3-4E5EF381C173}" type="slidenum">
              <a:rPr lang="de-DE" sz="1200">
                <a:solidFill>
                  <a:prstClr val="black"/>
                </a:solidFill>
              </a:rPr>
              <a:pPr algn="r"/>
              <a:t>12</a:t>
            </a:fld>
            <a:endParaRPr lang="de-DE" sz="1200">
              <a:solidFill>
                <a:prstClr val="black"/>
              </a:solidFill>
            </a:endParaRPr>
          </a:p>
        </p:txBody>
      </p:sp>
      <p:sp>
        <p:nvSpPr>
          <p:cNvPr id="7680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F6B5062F-F2F4-4AC6-BADC-0FE2CC4822C6}" type="slidenum">
              <a:rPr lang="en-GB" sz="1300">
                <a:solidFill>
                  <a:prstClr val="black"/>
                </a:solidFill>
              </a:rPr>
              <a:pPr algn="r" defTabSz="947738"/>
              <a:t>12</a:t>
            </a:fld>
            <a:endParaRPr lang="en-GB" sz="1300">
              <a:solidFill>
                <a:prstClr val="black"/>
              </a:solidFill>
            </a:endParaRPr>
          </a:p>
        </p:txBody>
      </p:sp>
      <p:sp>
        <p:nvSpPr>
          <p:cNvPr id="76804" name="Rectangle 2"/>
          <p:cNvSpPr>
            <a:spLocks noGrp="1" noRot="1" noChangeAspect="1" noChangeArrowheads="1" noTextEdit="1"/>
          </p:cNvSpPr>
          <p:nvPr>
            <p:ph type="sldImg"/>
          </p:nvPr>
        </p:nvSpPr>
        <p:spPr>
          <a:xfrm>
            <a:off x="1143000" y="685800"/>
            <a:ext cx="4573588" cy="3430588"/>
          </a:xfrm>
          <a:ln/>
        </p:spPr>
      </p:sp>
      <p:sp>
        <p:nvSpPr>
          <p:cNvPr id="7680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D9AD146D-C36D-4BBA-B3C3-4E5EF381C173}" type="slidenum">
              <a:rPr lang="de-DE" sz="1200">
                <a:solidFill>
                  <a:prstClr val="black"/>
                </a:solidFill>
              </a:rPr>
              <a:pPr algn="r"/>
              <a:t>13</a:t>
            </a:fld>
            <a:endParaRPr lang="de-DE" sz="1200">
              <a:solidFill>
                <a:prstClr val="black"/>
              </a:solidFill>
            </a:endParaRPr>
          </a:p>
        </p:txBody>
      </p:sp>
      <p:sp>
        <p:nvSpPr>
          <p:cNvPr id="7680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F6B5062F-F2F4-4AC6-BADC-0FE2CC4822C6}" type="slidenum">
              <a:rPr lang="en-GB" sz="1300">
                <a:solidFill>
                  <a:prstClr val="black"/>
                </a:solidFill>
              </a:rPr>
              <a:pPr algn="r" defTabSz="947738"/>
              <a:t>13</a:t>
            </a:fld>
            <a:endParaRPr lang="en-GB" sz="1300">
              <a:solidFill>
                <a:prstClr val="black"/>
              </a:solidFill>
            </a:endParaRPr>
          </a:p>
        </p:txBody>
      </p:sp>
      <p:sp>
        <p:nvSpPr>
          <p:cNvPr id="76804" name="Rectangle 2"/>
          <p:cNvSpPr>
            <a:spLocks noGrp="1" noRot="1" noChangeAspect="1" noChangeArrowheads="1" noTextEdit="1"/>
          </p:cNvSpPr>
          <p:nvPr>
            <p:ph type="sldImg"/>
          </p:nvPr>
        </p:nvSpPr>
        <p:spPr>
          <a:xfrm>
            <a:off x="1143000" y="685800"/>
            <a:ext cx="4573588" cy="3430588"/>
          </a:xfrm>
          <a:ln/>
        </p:spPr>
      </p:sp>
      <p:sp>
        <p:nvSpPr>
          <p:cNvPr id="7680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D9AD146D-C36D-4BBA-B3C3-4E5EF381C173}" type="slidenum">
              <a:rPr lang="de-DE" sz="1200">
                <a:solidFill>
                  <a:prstClr val="black"/>
                </a:solidFill>
              </a:rPr>
              <a:pPr algn="r"/>
              <a:t>14</a:t>
            </a:fld>
            <a:endParaRPr lang="de-DE" sz="1200">
              <a:solidFill>
                <a:prstClr val="black"/>
              </a:solidFill>
            </a:endParaRPr>
          </a:p>
        </p:txBody>
      </p:sp>
      <p:sp>
        <p:nvSpPr>
          <p:cNvPr id="7680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F6B5062F-F2F4-4AC6-BADC-0FE2CC4822C6}" type="slidenum">
              <a:rPr lang="en-GB" sz="1300">
                <a:solidFill>
                  <a:prstClr val="black"/>
                </a:solidFill>
              </a:rPr>
              <a:pPr algn="r" defTabSz="947738"/>
              <a:t>14</a:t>
            </a:fld>
            <a:endParaRPr lang="en-GB" sz="1300">
              <a:solidFill>
                <a:prstClr val="black"/>
              </a:solidFill>
            </a:endParaRPr>
          </a:p>
        </p:txBody>
      </p:sp>
      <p:sp>
        <p:nvSpPr>
          <p:cNvPr id="76804" name="Rectangle 2"/>
          <p:cNvSpPr>
            <a:spLocks noGrp="1" noRot="1" noChangeAspect="1" noChangeArrowheads="1" noTextEdit="1"/>
          </p:cNvSpPr>
          <p:nvPr>
            <p:ph type="sldImg"/>
          </p:nvPr>
        </p:nvSpPr>
        <p:spPr>
          <a:xfrm>
            <a:off x="1143000" y="685800"/>
            <a:ext cx="4573588" cy="3430588"/>
          </a:xfrm>
          <a:ln/>
        </p:spPr>
      </p:sp>
      <p:sp>
        <p:nvSpPr>
          <p:cNvPr id="7680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D9AD146D-C36D-4BBA-B3C3-4E5EF381C173}" type="slidenum">
              <a:rPr lang="de-DE" sz="1200">
                <a:solidFill>
                  <a:prstClr val="black"/>
                </a:solidFill>
              </a:rPr>
              <a:pPr algn="r"/>
              <a:t>15</a:t>
            </a:fld>
            <a:endParaRPr lang="de-DE" sz="1200">
              <a:solidFill>
                <a:prstClr val="black"/>
              </a:solidFill>
            </a:endParaRPr>
          </a:p>
        </p:txBody>
      </p:sp>
      <p:sp>
        <p:nvSpPr>
          <p:cNvPr id="7680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F6B5062F-F2F4-4AC6-BADC-0FE2CC4822C6}" type="slidenum">
              <a:rPr lang="en-GB" sz="1300">
                <a:solidFill>
                  <a:prstClr val="black"/>
                </a:solidFill>
              </a:rPr>
              <a:pPr algn="r" defTabSz="947738"/>
              <a:t>15</a:t>
            </a:fld>
            <a:endParaRPr lang="en-GB" sz="1300">
              <a:solidFill>
                <a:prstClr val="black"/>
              </a:solidFill>
            </a:endParaRPr>
          </a:p>
        </p:txBody>
      </p:sp>
      <p:sp>
        <p:nvSpPr>
          <p:cNvPr id="76804" name="Rectangle 2"/>
          <p:cNvSpPr>
            <a:spLocks noGrp="1" noRot="1" noChangeAspect="1" noChangeArrowheads="1" noTextEdit="1"/>
          </p:cNvSpPr>
          <p:nvPr>
            <p:ph type="sldImg"/>
          </p:nvPr>
        </p:nvSpPr>
        <p:spPr>
          <a:xfrm>
            <a:off x="1143000" y="685800"/>
            <a:ext cx="4573588" cy="3430588"/>
          </a:xfrm>
          <a:ln/>
        </p:spPr>
      </p:sp>
      <p:sp>
        <p:nvSpPr>
          <p:cNvPr id="7680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D9AD146D-C36D-4BBA-B3C3-4E5EF381C173}" type="slidenum">
              <a:rPr lang="de-DE" sz="1200">
                <a:solidFill>
                  <a:prstClr val="black"/>
                </a:solidFill>
              </a:rPr>
              <a:pPr algn="r"/>
              <a:t>16</a:t>
            </a:fld>
            <a:endParaRPr lang="de-DE" sz="1200">
              <a:solidFill>
                <a:prstClr val="black"/>
              </a:solidFill>
            </a:endParaRPr>
          </a:p>
        </p:txBody>
      </p:sp>
      <p:sp>
        <p:nvSpPr>
          <p:cNvPr id="7680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F6B5062F-F2F4-4AC6-BADC-0FE2CC4822C6}" type="slidenum">
              <a:rPr lang="en-GB" sz="1300">
                <a:solidFill>
                  <a:prstClr val="black"/>
                </a:solidFill>
              </a:rPr>
              <a:pPr algn="r" defTabSz="947738"/>
              <a:t>16</a:t>
            </a:fld>
            <a:endParaRPr lang="en-GB" sz="1300">
              <a:solidFill>
                <a:prstClr val="black"/>
              </a:solidFill>
            </a:endParaRPr>
          </a:p>
        </p:txBody>
      </p:sp>
      <p:sp>
        <p:nvSpPr>
          <p:cNvPr id="76804" name="Rectangle 2"/>
          <p:cNvSpPr>
            <a:spLocks noGrp="1" noRot="1" noChangeAspect="1" noChangeArrowheads="1" noTextEdit="1"/>
          </p:cNvSpPr>
          <p:nvPr>
            <p:ph type="sldImg"/>
          </p:nvPr>
        </p:nvSpPr>
        <p:spPr>
          <a:xfrm>
            <a:off x="1143000" y="685800"/>
            <a:ext cx="4573588" cy="3430588"/>
          </a:xfrm>
          <a:ln/>
        </p:spPr>
      </p:sp>
      <p:sp>
        <p:nvSpPr>
          <p:cNvPr id="7680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17</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17</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D9AD146D-C36D-4BBA-B3C3-4E5EF381C173}" type="slidenum">
              <a:rPr lang="de-DE" sz="1200">
                <a:solidFill>
                  <a:prstClr val="black"/>
                </a:solidFill>
              </a:rPr>
              <a:pPr algn="r"/>
              <a:t>18</a:t>
            </a:fld>
            <a:endParaRPr lang="de-DE" sz="1200">
              <a:solidFill>
                <a:prstClr val="black"/>
              </a:solidFill>
            </a:endParaRPr>
          </a:p>
        </p:txBody>
      </p:sp>
      <p:sp>
        <p:nvSpPr>
          <p:cNvPr id="7680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F6B5062F-F2F4-4AC6-BADC-0FE2CC4822C6}" type="slidenum">
              <a:rPr lang="en-GB" sz="1300">
                <a:solidFill>
                  <a:prstClr val="black"/>
                </a:solidFill>
              </a:rPr>
              <a:pPr algn="r" defTabSz="947738"/>
              <a:t>18</a:t>
            </a:fld>
            <a:endParaRPr lang="en-GB" sz="1300">
              <a:solidFill>
                <a:prstClr val="black"/>
              </a:solidFill>
            </a:endParaRPr>
          </a:p>
        </p:txBody>
      </p:sp>
      <p:sp>
        <p:nvSpPr>
          <p:cNvPr id="76804" name="Rectangle 2"/>
          <p:cNvSpPr>
            <a:spLocks noGrp="1" noRot="1" noChangeAspect="1" noChangeArrowheads="1" noTextEdit="1"/>
          </p:cNvSpPr>
          <p:nvPr>
            <p:ph type="sldImg"/>
          </p:nvPr>
        </p:nvSpPr>
        <p:spPr>
          <a:xfrm>
            <a:off x="1143000" y="685800"/>
            <a:ext cx="4573588" cy="3430588"/>
          </a:xfrm>
          <a:ln/>
        </p:spPr>
      </p:sp>
      <p:sp>
        <p:nvSpPr>
          <p:cNvPr id="7680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D9AD146D-C36D-4BBA-B3C3-4E5EF381C173}" type="slidenum">
              <a:rPr lang="de-DE" sz="1200">
                <a:solidFill>
                  <a:prstClr val="black"/>
                </a:solidFill>
              </a:rPr>
              <a:pPr algn="r"/>
              <a:t>19</a:t>
            </a:fld>
            <a:endParaRPr lang="de-DE" sz="1200">
              <a:solidFill>
                <a:prstClr val="black"/>
              </a:solidFill>
            </a:endParaRPr>
          </a:p>
        </p:txBody>
      </p:sp>
      <p:sp>
        <p:nvSpPr>
          <p:cNvPr id="7680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F6B5062F-F2F4-4AC6-BADC-0FE2CC4822C6}" type="slidenum">
              <a:rPr lang="en-GB" sz="1300">
                <a:solidFill>
                  <a:prstClr val="black"/>
                </a:solidFill>
              </a:rPr>
              <a:pPr algn="r" defTabSz="947738"/>
              <a:t>19</a:t>
            </a:fld>
            <a:endParaRPr lang="en-GB" sz="1300">
              <a:solidFill>
                <a:prstClr val="black"/>
              </a:solidFill>
            </a:endParaRPr>
          </a:p>
        </p:txBody>
      </p:sp>
      <p:sp>
        <p:nvSpPr>
          <p:cNvPr id="76804" name="Rectangle 2"/>
          <p:cNvSpPr>
            <a:spLocks noGrp="1" noRot="1" noChangeAspect="1" noChangeArrowheads="1" noTextEdit="1"/>
          </p:cNvSpPr>
          <p:nvPr>
            <p:ph type="sldImg"/>
          </p:nvPr>
        </p:nvSpPr>
        <p:spPr>
          <a:xfrm>
            <a:off x="1143000" y="685800"/>
            <a:ext cx="4573588" cy="3430588"/>
          </a:xfrm>
          <a:ln/>
        </p:spPr>
      </p:sp>
      <p:sp>
        <p:nvSpPr>
          <p:cNvPr id="7680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2</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2</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D9AD146D-C36D-4BBA-B3C3-4E5EF381C173}" type="slidenum">
              <a:rPr lang="de-DE" sz="1200">
                <a:solidFill>
                  <a:prstClr val="black"/>
                </a:solidFill>
              </a:rPr>
              <a:pPr algn="r"/>
              <a:t>20</a:t>
            </a:fld>
            <a:endParaRPr lang="de-DE" sz="1200">
              <a:solidFill>
                <a:prstClr val="black"/>
              </a:solidFill>
            </a:endParaRPr>
          </a:p>
        </p:txBody>
      </p:sp>
      <p:sp>
        <p:nvSpPr>
          <p:cNvPr id="7680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F6B5062F-F2F4-4AC6-BADC-0FE2CC4822C6}" type="slidenum">
              <a:rPr lang="en-GB" sz="1300">
                <a:solidFill>
                  <a:prstClr val="black"/>
                </a:solidFill>
              </a:rPr>
              <a:pPr algn="r" defTabSz="947738"/>
              <a:t>20</a:t>
            </a:fld>
            <a:endParaRPr lang="en-GB" sz="1300">
              <a:solidFill>
                <a:prstClr val="black"/>
              </a:solidFill>
            </a:endParaRPr>
          </a:p>
        </p:txBody>
      </p:sp>
      <p:sp>
        <p:nvSpPr>
          <p:cNvPr id="76804" name="Rectangle 2"/>
          <p:cNvSpPr>
            <a:spLocks noGrp="1" noRot="1" noChangeAspect="1" noChangeArrowheads="1" noTextEdit="1"/>
          </p:cNvSpPr>
          <p:nvPr>
            <p:ph type="sldImg"/>
          </p:nvPr>
        </p:nvSpPr>
        <p:spPr>
          <a:xfrm>
            <a:off x="1143000" y="685800"/>
            <a:ext cx="4573588" cy="3430588"/>
          </a:xfrm>
          <a:ln/>
        </p:spPr>
      </p:sp>
      <p:sp>
        <p:nvSpPr>
          <p:cNvPr id="7680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D9AD146D-C36D-4BBA-B3C3-4E5EF381C173}" type="slidenum">
              <a:rPr lang="de-DE" sz="1200">
                <a:solidFill>
                  <a:prstClr val="black"/>
                </a:solidFill>
              </a:rPr>
              <a:pPr algn="r"/>
              <a:t>22</a:t>
            </a:fld>
            <a:endParaRPr lang="de-DE" sz="1200">
              <a:solidFill>
                <a:prstClr val="black"/>
              </a:solidFill>
            </a:endParaRPr>
          </a:p>
        </p:txBody>
      </p:sp>
      <p:sp>
        <p:nvSpPr>
          <p:cNvPr id="7680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F6B5062F-F2F4-4AC6-BADC-0FE2CC4822C6}" type="slidenum">
              <a:rPr lang="en-GB" sz="1300">
                <a:solidFill>
                  <a:prstClr val="black"/>
                </a:solidFill>
              </a:rPr>
              <a:pPr algn="r" defTabSz="947738"/>
              <a:t>22</a:t>
            </a:fld>
            <a:endParaRPr lang="en-GB" sz="1300">
              <a:solidFill>
                <a:prstClr val="black"/>
              </a:solidFill>
            </a:endParaRPr>
          </a:p>
        </p:txBody>
      </p:sp>
      <p:sp>
        <p:nvSpPr>
          <p:cNvPr id="76804" name="Rectangle 2"/>
          <p:cNvSpPr>
            <a:spLocks noGrp="1" noRot="1" noChangeAspect="1" noChangeArrowheads="1" noTextEdit="1"/>
          </p:cNvSpPr>
          <p:nvPr>
            <p:ph type="sldImg"/>
          </p:nvPr>
        </p:nvSpPr>
        <p:spPr>
          <a:xfrm>
            <a:off x="1143000" y="685800"/>
            <a:ext cx="4573588" cy="3430588"/>
          </a:xfrm>
          <a:ln/>
        </p:spPr>
      </p:sp>
      <p:sp>
        <p:nvSpPr>
          <p:cNvPr id="7680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23</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23</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24</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24</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D9AD146D-C36D-4BBA-B3C3-4E5EF381C173}" type="slidenum">
              <a:rPr lang="de-DE" sz="1200">
                <a:solidFill>
                  <a:prstClr val="black"/>
                </a:solidFill>
              </a:rPr>
              <a:pPr algn="r"/>
              <a:t>25</a:t>
            </a:fld>
            <a:endParaRPr lang="de-DE" sz="1200">
              <a:solidFill>
                <a:prstClr val="black"/>
              </a:solidFill>
            </a:endParaRPr>
          </a:p>
        </p:txBody>
      </p:sp>
      <p:sp>
        <p:nvSpPr>
          <p:cNvPr id="7680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F6B5062F-F2F4-4AC6-BADC-0FE2CC4822C6}" type="slidenum">
              <a:rPr lang="en-GB" sz="1300">
                <a:solidFill>
                  <a:prstClr val="black"/>
                </a:solidFill>
              </a:rPr>
              <a:pPr algn="r" defTabSz="947738"/>
              <a:t>25</a:t>
            </a:fld>
            <a:endParaRPr lang="en-GB" sz="1300">
              <a:solidFill>
                <a:prstClr val="black"/>
              </a:solidFill>
            </a:endParaRPr>
          </a:p>
        </p:txBody>
      </p:sp>
      <p:sp>
        <p:nvSpPr>
          <p:cNvPr id="76804" name="Rectangle 2"/>
          <p:cNvSpPr>
            <a:spLocks noGrp="1" noRot="1" noChangeAspect="1" noChangeArrowheads="1" noTextEdit="1"/>
          </p:cNvSpPr>
          <p:nvPr>
            <p:ph type="sldImg"/>
          </p:nvPr>
        </p:nvSpPr>
        <p:spPr>
          <a:xfrm>
            <a:off x="1143000" y="685800"/>
            <a:ext cx="4573588" cy="3430588"/>
          </a:xfrm>
          <a:ln/>
        </p:spPr>
      </p:sp>
      <p:sp>
        <p:nvSpPr>
          <p:cNvPr id="7680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D9AD146D-C36D-4BBA-B3C3-4E5EF381C173}" type="slidenum">
              <a:rPr lang="de-DE" sz="1200">
                <a:solidFill>
                  <a:prstClr val="black"/>
                </a:solidFill>
              </a:rPr>
              <a:pPr algn="r"/>
              <a:t>26</a:t>
            </a:fld>
            <a:endParaRPr lang="de-DE" sz="1200">
              <a:solidFill>
                <a:prstClr val="black"/>
              </a:solidFill>
            </a:endParaRPr>
          </a:p>
        </p:txBody>
      </p:sp>
      <p:sp>
        <p:nvSpPr>
          <p:cNvPr id="7680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F6B5062F-F2F4-4AC6-BADC-0FE2CC4822C6}" type="slidenum">
              <a:rPr lang="en-GB" sz="1300">
                <a:solidFill>
                  <a:prstClr val="black"/>
                </a:solidFill>
              </a:rPr>
              <a:pPr algn="r" defTabSz="947738"/>
              <a:t>26</a:t>
            </a:fld>
            <a:endParaRPr lang="en-GB" sz="1300">
              <a:solidFill>
                <a:prstClr val="black"/>
              </a:solidFill>
            </a:endParaRPr>
          </a:p>
        </p:txBody>
      </p:sp>
      <p:sp>
        <p:nvSpPr>
          <p:cNvPr id="76804" name="Rectangle 2"/>
          <p:cNvSpPr>
            <a:spLocks noGrp="1" noRot="1" noChangeAspect="1" noChangeArrowheads="1" noTextEdit="1"/>
          </p:cNvSpPr>
          <p:nvPr>
            <p:ph type="sldImg"/>
          </p:nvPr>
        </p:nvSpPr>
        <p:spPr>
          <a:xfrm>
            <a:off x="1143000" y="685800"/>
            <a:ext cx="4573588" cy="3430588"/>
          </a:xfrm>
          <a:ln/>
        </p:spPr>
      </p:sp>
      <p:sp>
        <p:nvSpPr>
          <p:cNvPr id="7680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D9AD146D-C36D-4BBA-B3C3-4E5EF381C173}" type="slidenum">
              <a:rPr lang="de-DE" sz="1200">
                <a:solidFill>
                  <a:prstClr val="black"/>
                </a:solidFill>
              </a:rPr>
              <a:pPr algn="r"/>
              <a:t>27</a:t>
            </a:fld>
            <a:endParaRPr lang="de-DE" sz="1200">
              <a:solidFill>
                <a:prstClr val="black"/>
              </a:solidFill>
            </a:endParaRPr>
          </a:p>
        </p:txBody>
      </p:sp>
      <p:sp>
        <p:nvSpPr>
          <p:cNvPr id="7680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F6B5062F-F2F4-4AC6-BADC-0FE2CC4822C6}" type="slidenum">
              <a:rPr lang="en-GB" sz="1300">
                <a:solidFill>
                  <a:prstClr val="black"/>
                </a:solidFill>
              </a:rPr>
              <a:pPr algn="r" defTabSz="947738"/>
              <a:t>27</a:t>
            </a:fld>
            <a:endParaRPr lang="en-GB" sz="1300">
              <a:solidFill>
                <a:prstClr val="black"/>
              </a:solidFill>
            </a:endParaRPr>
          </a:p>
        </p:txBody>
      </p:sp>
      <p:sp>
        <p:nvSpPr>
          <p:cNvPr id="76804" name="Rectangle 2"/>
          <p:cNvSpPr>
            <a:spLocks noGrp="1" noRot="1" noChangeAspect="1" noChangeArrowheads="1" noTextEdit="1"/>
          </p:cNvSpPr>
          <p:nvPr>
            <p:ph type="sldImg"/>
          </p:nvPr>
        </p:nvSpPr>
        <p:spPr>
          <a:xfrm>
            <a:off x="1143000" y="685800"/>
            <a:ext cx="4573588" cy="3430588"/>
          </a:xfrm>
          <a:ln/>
        </p:spPr>
      </p:sp>
      <p:sp>
        <p:nvSpPr>
          <p:cNvPr id="7680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D9AD146D-C36D-4BBA-B3C3-4E5EF381C173}" type="slidenum">
              <a:rPr lang="de-DE" sz="1200">
                <a:solidFill>
                  <a:prstClr val="black"/>
                </a:solidFill>
              </a:rPr>
              <a:pPr algn="r"/>
              <a:t>28</a:t>
            </a:fld>
            <a:endParaRPr lang="de-DE" sz="1200">
              <a:solidFill>
                <a:prstClr val="black"/>
              </a:solidFill>
            </a:endParaRPr>
          </a:p>
        </p:txBody>
      </p:sp>
      <p:sp>
        <p:nvSpPr>
          <p:cNvPr id="7680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F6B5062F-F2F4-4AC6-BADC-0FE2CC4822C6}" type="slidenum">
              <a:rPr lang="en-GB" sz="1300">
                <a:solidFill>
                  <a:prstClr val="black"/>
                </a:solidFill>
              </a:rPr>
              <a:pPr algn="r" defTabSz="947738"/>
              <a:t>28</a:t>
            </a:fld>
            <a:endParaRPr lang="en-GB" sz="1300">
              <a:solidFill>
                <a:prstClr val="black"/>
              </a:solidFill>
            </a:endParaRPr>
          </a:p>
        </p:txBody>
      </p:sp>
      <p:sp>
        <p:nvSpPr>
          <p:cNvPr id="76804" name="Rectangle 2"/>
          <p:cNvSpPr>
            <a:spLocks noGrp="1" noRot="1" noChangeAspect="1" noChangeArrowheads="1" noTextEdit="1"/>
          </p:cNvSpPr>
          <p:nvPr>
            <p:ph type="sldImg"/>
          </p:nvPr>
        </p:nvSpPr>
        <p:spPr>
          <a:xfrm>
            <a:off x="1143000" y="685800"/>
            <a:ext cx="4573588" cy="3430588"/>
          </a:xfrm>
          <a:ln/>
        </p:spPr>
      </p:sp>
      <p:sp>
        <p:nvSpPr>
          <p:cNvPr id="7680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29</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29</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3</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3</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D9AD146D-C36D-4BBA-B3C3-4E5EF381C173}" type="slidenum">
              <a:rPr lang="de-DE" sz="1200">
                <a:solidFill>
                  <a:prstClr val="black"/>
                </a:solidFill>
              </a:rPr>
              <a:pPr algn="r"/>
              <a:t>30</a:t>
            </a:fld>
            <a:endParaRPr lang="de-DE" sz="1200">
              <a:solidFill>
                <a:prstClr val="black"/>
              </a:solidFill>
            </a:endParaRPr>
          </a:p>
        </p:txBody>
      </p:sp>
      <p:sp>
        <p:nvSpPr>
          <p:cNvPr id="7680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F6B5062F-F2F4-4AC6-BADC-0FE2CC4822C6}" type="slidenum">
              <a:rPr lang="en-GB" sz="1300">
                <a:solidFill>
                  <a:prstClr val="black"/>
                </a:solidFill>
              </a:rPr>
              <a:pPr algn="r" defTabSz="947738"/>
              <a:t>30</a:t>
            </a:fld>
            <a:endParaRPr lang="en-GB" sz="1300">
              <a:solidFill>
                <a:prstClr val="black"/>
              </a:solidFill>
            </a:endParaRPr>
          </a:p>
        </p:txBody>
      </p:sp>
      <p:sp>
        <p:nvSpPr>
          <p:cNvPr id="76804" name="Rectangle 2"/>
          <p:cNvSpPr>
            <a:spLocks noGrp="1" noRot="1" noChangeAspect="1" noChangeArrowheads="1" noTextEdit="1"/>
          </p:cNvSpPr>
          <p:nvPr>
            <p:ph type="sldImg"/>
          </p:nvPr>
        </p:nvSpPr>
        <p:spPr>
          <a:xfrm>
            <a:off x="1143000" y="685800"/>
            <a:ext cx="4573588" cy="3430588"/>
          </a:xfrm>
          <a:ln/>
        </p:spPr>
      </p:sp>
      <p:sp>
        <p:nvSpPr>
          <p:cNvPr id="7680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D9AD146D-C36D-4BBA-B3C3-4E5EF381C173}" type="slidenum">
              <a:rPr lang="de-DE" sz="1200">
                <a:solidFill>
                  <a:prstClr val="black"/>
                </a:solidFill>
              </a:rPr>
              <a:pPr algn="r"/>
              <a:t>31</a:t>
            </a:fld>
            <a:endParaRPr lang="de-DE" sz="1200">
              <a:solidFill>
                <a:prstClr val="black"/>
              </a:solidFill>
            </a:endParaRPr>
          </a:p>
        </p:txBody>
      </p:sp>
      <p:sp>
        <p:nvSpPr>
          <p:cNvPr id="7680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F6B5062F-F2F4-4AC6-BADC-0FE2CC4822C6}" type="slidenum">
              <a:rPr lang="en-GB" sz="1300">
                <a:solidFill>
                  <a:prstClr val="black"/>
                </a:solidFill>
              </a:rPr>
              <a:pPr algn="r" defTabSz="947738"/>
              <a:t>31</a:t>
            </a:fld>
            <a:endParaRPr lang="en-GB" sz="1300">
              <a:solidFill>
                <a:prstClr val="black"/>
              </a:solidFill>
            </a:endParaRPr>
          </a:p>
        </p:txBody>
      </p:sp>
      <p:sp>
        <p:nvSpPr>
          <p:cNvPr id="76804" name="Rectangle 2"/>
          <p:cNvSpPr>
            <a:spLocks noGrp="1" noRot="1" noChangeAspect="1" noChangeArrowheads="1" noTextEdit="1"/>
          </p:cNvSpPr>
          <p:nvPr>
            <p:ph type="sldImg"/>
          </p:nvPr>
        </p:nvSpPr>
        <p:spPr>
          <a:xfrm>
            <a:off x="1143000" y="685800"/>
            <a:ext cx="4573588" cy="3430588"/>
          </a:xfrm>
          <a:ln/>
        </p:spPr>
      </p:sp>
      <p:sp>
        <p:nvSpPr>
          <p:cNvPr id="7680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D9AD146D-C36D-4BBA-B3C3-4E5EF381C173}" type="slidenum">
              <a:rPr lang="de-DE" sz="1200">
                <a:solidFill>
                  <a:prstClr val="black"/>
                </a:solidFill>
              </a:rPr>
              <a:pPr algn="r"/>
              <a:t>32</a:t>
            </a:fld>
            <a:endParaRPr lang="de-DE" sz="1200">
              <a:solidFill>
                <a:prstClr val="black"/>
              </a:solidFill>
            </a:endParaRPr>
          </a:p>
        </p:txBody>
      </p:sp>
      <p:sp>
        <p:nvSpPr>
          <p:cNvPr id="7680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F6B5062F-F2F4-4AC6-BADC-0FE2CC4822C6}" type="slidenum">
              <a:rPr lang="en-GB" sz="1300">
                <a:solidFill>
                  <a:prstClr val="black"/>
                </a:solidFill>
              </a:rPr>
              <a:pPr algn="r" defTabSz="947738"/>
              <a:t>32</a:t>
            </a:fld>
            <a:endParaRPr lang="en-GB" sz="1300">
              <a:solidFill>
                <a:prstClr val="black"/>
              </a:solidFill>
            </a:endParaRPr>
          </a:p>
        </p:txBody>
      </p:sp>
      <p:sp>
        <p:nvSpPr>
          <p:cNvPr id="76804" name="Rectangle 2"/>
          <p:cNvSpPr>
            <a:spLocks noGrp="1" noRot="1" noChangeAspect="1" noChangeArrowheads="1" noTextEdit="1"/>
          </p:cNvSpPr>
          <p:nvPr>
            <p:ph type="sldImg"/>
          </p:nvPr>
        </p:nvSpPr>
        <p:spPr>
          <a:xfrm>
            <a:off x="1143000" y="685800"/>
            <a:ext cx="4573588" cy="3430588"/>
          </a:xfrm>
          <a:ln/>
        </p:spPr>
      </p:sp>
      <p:sp>
        <p:nvSpPr>
          <p:cNvPr id="7680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D9AD146D-C36D-4BBA-B3C3-4E5EF381C173}" type="slidenum">
              <a:rPr lang="de-DE" sz="1200">
                <a:solidFill>
                  <a:prstClr val="black"/>
                </a:solidFill>
              </a:rPr>
              <a:pPr algn="r"/>
              <a:t>33</a:t>
            </a:fld>
            <a:endParaRPr lang="de-DE" sz="1200">
              <a:solidFill>
                <a:prstClr val="black"/>
              </a:solidFill>
            </a:endParaRPr>
          </a:p>
        </p:txBody>
      </p:sp>
      <p:sp>
        <p:nvSpPr>
          <p:cNvPr id="7680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F6B5062F-F2F4-4AC6-BADC-0FE2CC4822C6}" type="slidenum">
              <a:rPr lang="en-GB" sz="1300">
                <a:solidFill>
                  <a:prstClr val="black"/>
                </a:solidFill>
              </a:rPr>
              <a:pPr algn="r" defTabSz="947738"/>
              <a:t>33</a:t>
            </a:fld>
            <a:endParaRPr lang="en-GB" sz="1300">
              <a:solidFill>
                <a:prstClr val="black"/>
              </a:solidFill>
            </a:endParaRPr>
          </a:p>
        </p:txBody>
      </p:sp>
      <p:sp>
        <p:nvSpPr>
          <p:cNvPr id="76804" name="Rectangle 2"/>
          <p:cNvSpPr>
            <a:spLocks noGrp="1" noRot="1" noChangeAspect="1" noChangeArrowheads="1" noTextEdit="1"/>
          </p:cNvSpPr>
          <p:nvPr>
            <p:ph type="sldImg"/>
          </p:nvPr>
        </p:nvSpPr>
        <p:spPr>
          <a:xfrm>
            <a:off x="1143000" y="685800"/>
            <a:ext cx="4573588" cy="3430588"/>
          </a:xfrm>
          <a:ln/>
        </p:spPr>
      </p:sp>
      <p:sp>
        <p:nvSpPr>
          <p:cNvPr id="7680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D9AD146D-C36D-4BBA-B3C3-4E5EF381C173}" type="slidenum">
              <a:rPr lang="de-DE" sz="1200">
                <a:solidFill>
                  <a:prstClr val="black"/>
                </a:solidFill>
              </a:rPr>
              <a:pPr algn="r"/>
              <a:t>34</a:t>
            </a:fld>
            <a:endParaRPr lang="de-DE" sz="1200">
              <a:solidFill>
                <a:prstClr val="black"/>
              </a:solidFill>
            </a:endParaRPr>
          </a:p>
        </p:txBody>
      </p:sp>
      <p:sp>
        <p:nvSpPr>
          <p:cNvPr id="7680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F6B5062F-F2F4-4AC6-BADC-0FE2CC4822C6}" type="slidenum">
              <a:rPr lang="en-GB" sz="1300">
                <a:solidFill>
                  <a:prstClr val="black"/>
                </a:solidFill>
              </a:rPr>
              <a:pPr algn="r" defTabSz="947738"/>
              <a:t>34</a:t>
            </a:fld>
            <a:endParaRPr lang="en-GB" sz="1300">
              <a:solidFill>
                <a:prstClr val="black"/>
              </a:solidFill>
            </a:endParaRPr>
          </a:p>
        </p:txBody>
      </p:sp>
      <p:sp>
        <p:nvSpPr>
          <p:cNvPr id="76804" name="Rectangle 2"/>
          <p:cNvSpPr>
            <a:spLocks noGrp="1" noRot="1" noChangeAspect="1" noChangeArrowheads="1" noTextEdit="1"/>
          </p:cNvSpPr>
          <p:nvPr>
            <p:ph type="sldImg"/>
          </p:nvPr>
        </p:nvSpPr>
        <p:spPr>
          <a:xfrm>
            <a:off x="1143000" y="685800"/>
            <a:ext cx="4573588" cy="3430588"/>
          </a:xfrm>
          <a:ln/>
        </p:spPr>
      </p:sp>
      <p:sp>
        <p:nvSpPr>
          <p:cNvPr id="7680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35</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35</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D9AD146D-C36D-4BBA-B3C3-4E5EF381C173}" type="slidenum">
              <a:rPr lang="de-DE" sz="1200">
                <a:solidFill>
                  <a:prstClr val="black"/>
                </a:solidFill>
              </a:rPr>
              <a:pPr algn="r"/>
              <a:t>36</a:t>
            </a:fld>
            <a:endParaRPr lang="de-DE" sz="1200">
              <a:solidFill>
                <a:prstClr val="black"/>
              </a:solidFill>
            </a:endParaRPr>
          </a:p>
        </p:txBody>
      </p:sp>
      <p:sp>
        <p:nvSpPr>
          <p:cNvPr id="7680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F6B5062F-F2F4-4AC6-BADC-0FE2CC4822C6}" type="slidenum">
              <a:rPr lang="en-GB" sz="1300">
                <a:solidFill>
                  <a:prstClr val="black"/>
                </a:solidFill>
              </a:rPr>
              <a:pPr algn="r" defTabSz="947738"/>
              <a:t>36</a:t>
            </a:fld>
            <a:endParaRPr lang="en-GB" sz="1300">
              <a:solidFill>
                <a:prstClr val="black"/>
              </a:solidFill>
            </a:endParaRPr>
          </a:p>
        </p:txBody>
      </p:sp>
      <p:sp>
        <p:nvSpPr>
          <p:cNvPr id="76804" name="Rectangle 2"/>
          <p:cNvSpPr>
            <a:spLocks noGrp="1" noRot="1" noChangeAspect="1" noChangeArrowheads="1" noTextEdit="1"/>
          </p:cNvSpPr>
          <p:nvPr>
            <p:ph type="sldImg"/>
          </p:nvPr>
        </p:nvSpPr>
        <p:spPr>
          <a:xfrm>
            <a:off x="1143000" y="685800"/>
            <a:ext cx="4573588" cy="3430588"/>
          </a:xfrm>
          <a:ln/>
        </p:spPr>
      </p:sp>
      <p:sp>
        <p:nvSpPr>
          <p:cNvPr id="7680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D9AD146D-C36D-4BBA-B3C3-4E5EF381C173}" type="slidenum">
              <a:rPr lang="de-DE" sz="1200">
                <a:solidFill>
                  <a:prstClr val="black"/>
                </a:solidFill>
              </a:rPr>
              <a:pPr algn="r"/>
              <a:t>37</a:t>
            </a:fld>
            <a:endParaRPr lang="de-DE" sz="1200">
              <a:solidFill>
                <a:prstClr val="black"/>
              </a:solidFill>
            </a:endParaRPr>
          </a:p>
        </p:txBody>
      </p:sp>
      <p:sp>
        <p:nvSpPr>
          <p:cNvPr id="7680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F6B5062F-F2F4-4AC6-BADC-0FE2CC4822C6}" type="slidenum">
              <a:rPr lang="en-GB" sz="1300">
                <a:solidFill>
                  <a:prstClr val="black"/>
                </a:solidFill>
              </a:rPr>
              <a:pPr algn="r" defTabSz="947738"/>
              <a:t>37</a:t>
            </a:fld>
            <a:endParaRPr lang="en-GB" sz="1300">
              <a:solidFill>
                <a:prstClr val="black"/>
              </a:solidFill>
            </a:endParaRPr>
          </a:p>
        </p:txBody>
      </p:sp>
      <p:sp>
        <p:nvSpPr>
          <p:cNvPr id="76804" name="Rectangle 2"/>
          <p:cNvSpPr>
            <a:spLocks noGrp="1" noRot="1" noChangeAspect="1" noChangeArrowheads="1" noTextEdit="1"/>
          </p:cNvSpPr>
          <p:nvPr>
            <p:ph type="sldImg"/>
          </p:nvPr>
        </p:nvSpPr>
        <p:spPr>
          <a:xfrm>
            <a:off x="1143000" y="685800"/>
            <a:ext cx="4573588" cy="3430588"/>
          </a:xfrm>
          <a:ln/>
        </p:spPr>
      </p:sp>
      <p:sp>
        <p:nvSpPr>
          <p:cNvPr id="7680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D9AD146D-C36D-4BBA-B3C3-4E5EF381C173}" type="slidenum">
              <a:rPr lang="de-DE" sz="1200">
                <a:solidFill>
                  <a:prstClr val="black"/>
                </a:solidFill>
              </a:rPr>
              <a:pPr algn="r"/>
              <a:t>38</a:t>
            </a:fld>
            <a:endParaRPr lang="de-DE" sz="1200">
              <a:solidFill>
                <a:prstClr val="black"/>
              </a:solidFill>
            </a:endParaRPr>
          </a:p>
        </p:txBody>
      </p:sp>
      <p:sp>
        <p:nvSpPr>
          <p:cNvPr id="7680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F6B5062F-F2F4-4AC6-BADC-0FE2CC4822C6}" type="slidenum">
              <a:rPr lang="en-GB" sz="1300">
                <a:solidFill>
                  <a:prstClr val="black"/>
                </a:solidFill>
              </a:rPr>
              <a:pPr algn="r" defTabSz="947738"/>
              <a:t>38</a:t>
            </a:fld>
            <a:endParaRPr lang="en-GB" sz="1300">
              <a:solidFill>
                <a:prstClr val="black"/>
              </a:solidFill>
            </a:endParaRPr>
          </a:p>
        </p:txBody>
      </p:sp>
      <p:sp>
        <p:nvSpPr>
          <p:cNvPr id="76804" name="Rectangle 2"/>
          <p:cNvSpPr>
            <a:spLocks noGrp="1" noRot="1" noChangeAspect="1" noChangeArrowheads="1" noTextEdit="1"/>
          </p:cNvSpPr>
          <p:nvPr>
            <p:ph type="sldImg"/>
          </p:nvPr>
        </p:nvSpPr>
        <p:spPr>
          <a:xfrm>
            <a:off x="1143000" y="685800"/>
            <a:ext cx="4573588" cy="3430588"/>
          </a:xfrm>
          <a:ln/>
        </p:spPr>
      </p:sp>
      <p:sp>
        <p:nvSpPr>
          <p:cNvPr id="7680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D9AD146D-C36D-4BBA-B3C3-4E5EF381C173}" type="slidenum">
              <a:rPr lang="de-DE" sz="1200">
                <a:solidFill>
                  <a:prstClr val="black"/>
                </a:solidFill>
              </a:rPr>
              <a:pPr algn="r"/>
              <a:t>39</a:t>
            </a:fld>
            <a:endParaRPr lang="de-DE" sz="1200">
              <a:solidFill>
                <a:prstClr val="black"/>
              </a:solidFill>
            </a:endParaRPr>
          </a:p>
        </p:txBody>
      </p:sp>
      <p:sp>
        <p:nvSpPr>
          <p:cNvPr id="7680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F6B5062F-F2F4-4AC6-BADC-0FE2CC4822C6}" type="slidenum">
              <a:rPr lang="en-GB" sz="1300">
                <a:solidFill>
                  <a:prstClr val="black"/>
                </a:solidFill>
              </a:rPr>
              <a:pPr algn="r" defTabSz="947738"/>
              <a:t>39</a:t>
            </a:fld>
            <a:endParaRPr lang="en-GB" sz="1300">
              <a:solidFill>
                <a:prstClr val="black"/>
              </a:solidFill>
            </a:endParaRPr>
          </a:p>
        </p:txBody>
      </p:sp>
      <p:sp>
        <p:nvSpPr>
          <p:cNvPr id="76804" name="Rectangle 2"/>
          <p:cNvSpPr>
            <a:spLocks noGrp="1" noRot="1" noChangeAspect="1" noChangeArrowheads="1" noTextEdit="1"/>
          </p:cNvSpPr>
          <p:nvPr>
            <p:ph type="sldImg"/>
          </p:nvPr>
        </p:nvSpPr>
        <p:spPr>
          <a:xfrm>
            <a:off x="1143000" y="685800"/>
            <a:ext cx="4573588" cy="3430588"/>
          </a:xfrm>
          <a:ln/>
        </p:spPr>
      </p:sp>
      <p:sp>
        <p:nvSpPr>
          <p:cNvPr id="7680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4</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4</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40</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40</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D9AD146D-C36D-4BBA-B3C3-4E5EF381C173}" type="slidenum">
              <a:rPr lang="de-DE" sz="1200">
                <a:solidFill>
                  <a:prstClr val="black"/>
                </a:solidFill>
              </a:rPr>
              <a:pPr algn="r"/>
              <a:t>41</a:t>
            </a:fld>
            <a:endParaRPr lang="de-DE" sz="1200">
              <a:solidFill>
                <a:prstClr val="black"/>
              </a:solidFill>
            </a:endParaRPr>
          </a:p>
        </p:txBody>
      </p:sp>
      <p:sp>
        <p:nvSpPr>
          <p:cNvPr id="7680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F6B5062F-F2F4-4AC6-BADC-0FE2CC4822C6}" type="slidenum">
              <a:rPr lang="en-GB" sz="1300">
                <a:solidFill>
                  <a:prstClr val="black"/>
                </a:solidFill>
              </a:rPr>
              <a:pPr algn="r" defTabSz="947738"/>
              <a:t>41</a:t>
            </a:fld>
            <a:endParaRPr lang="en-GB" sz="1300">
              <a:solidFill>
                <a:prstClr val="black"/>
              </a:solidFill>
            </a:endParaRPr>
          </a:p>
        </p:txBody>
      </p:sp>
      <p:sp>
        <p:nvSpPr>
          <p:cNvPr id="76804" name="Rectangle 2"/>
          <p:cNvSpPr>
            <a:spLocks noGrp="1" noRot="1" noChangeAspect="1" noChangeArrowheads="1" noTextEdit="1"/>
          </p:cNvSpPr>
          <p:nvPr>
            <p:ph type="sldImg"/>
          </p:nvPr>
        </p:nvSpPr>
        <p:spPr>
          <a:xfrm>
            <a:off x="1143000" y="685800"/>
            <a:ext cx="4573588" cy="3430588"/>
          </a:xfrm>
          <a:ln/>
        </p:spPr>
      </p:sp>
      <p:sp>
        <p:nvSpPr>
          <p:cNvPr id="7680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D9AD146D-C36D-4BBA-B3C3-4E5EF381C173}" type="slidenum">
              <a:rPr lang="de-DE" sz="1200">
                <a:solidFill>
                  <a:prstClr val="black"/>
                </a:solidFill>
              </a:rPr>
              <a:pPr algn="r"/>
              <a:t>42</a:t>
            </a:fld>
            <a:endParaRPr lang="de-DE" sz="1200">
              <a:solidFill>
                <a:prstClr val="black"/>
              </a:solidFill>
            </a:endParaRPr>
          </a:p>
        </p:txBody>
      </p:sp>
      <p:sp>
        <p:nvSpPr>
          <p:cNvPr id="7680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F6B5062F-F2F4-4AC6-BADC-0FE2CC4822C6}" type="slidenum">
              <a:rPr lang="en-GB" sz="1300">
                <a:solidFill>
                  <a:prstClr val="black"/>
                </a:solidFill>
              </a:rPr>
              <a:pPr algn="r" defTabSz="947738"/>
              <a:t>42</a:t>
            </a:fld>
            <a:endParaRPr lang="en-GB" sz="1300">
              <a:solidFill>
                <a:prstClr val="black"/>
              </a:solidFill>
            </a:endParaRPr>
          </a:p>
        </p:txBody>
      </p:sp>
      <p:sp>
        <p:nvSpPr>
          <p:cNvPr id="76804" name="Rectangle 2"/>
          <p:cNvSpPr>
            <a:spLocks noGrp="1" noRot="1" noChangeAspect="1" noChangeArrowheads="1" noTextEdit="1"/>
          </p:cNvSpPr>
          <p:nvPr>
            <p:ph type="sldImg"/>
          </p:nvPr>
        </p:nvSpPr>
        <p:spPr>
          <a:xfrm>
            <a:off x="1143000" y="685800"/>
            <a:ext cx="4573588" cy="3430588"/>
          </a:xfrm>
          <a:ln/>
        </p:spPr>
      </p:sp>
      <p:sp>
        <p:nvSpPr>
          <p:cNvPr id="7680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D9AD146D-C36D-4BBA-B3C3-4E5EF381C173}" type="slidenum">
              <a:rPr lang="de-DE" sz="1200">
                <a:solidFill>
                  <a:prstClr val="black"/>
                </a:solidFill>
              </a:rPr>
              <a:pPr algn="r"/>
              <a:t>43</a:t>
            </a:fld>
            <a:endParaRPr lang="de-DE" sz="1200">
              <a:solidFill>
                <a:prstClr val="black"/>
              </a:solidFill>
            </a:endParaRPr>
          </a:p>
        </p:txBody>
      </p:sp>
      <p:sp>
        <p:nvSpPr>
          <p:cNvPr id="7680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F6B5062F-F2F4-4AC6-BADC-0FE2CC4822C6}" type="slidenum">
              <a:rPr lang="en-GB" sz="1300">
                <a:solidFill>
                  <a:prstClr val="black"/>
                </a:solidFill>
              </a:rPr>
              <a:pPr algn="r" defTabSz="947738"/>
              <a:t>43</a:t>
            </a:fld>
            <a:endParaRPr lang="en-GB" sz="1300">
              <a:solidFill>
                <a:prstClr val="black"/>
              </a:solidFill>
            </a:endParaRPr>
          </a:p>
        </p:txBody>
      </p:sp>
      <p:sp>
        <p:nvSpPr>
          <p:cNvPr id="76804" name="Rectangle 2"/>
          <p:cNvSpPr>
            <a:spLocks noGrp="1" noRot="1" noChangeAspect="1" noChangeArrowheads="1" noTextEdit="1"/>
          </p:cNvSpPr>
          <p:nvPr>
            <p:ph type="sldImg"/>
          </p:nvPr>
        </p:nvSpPr>
        <p:spPr>
          <a:xfrm>
            <a:off x="1143000" y="685800"/>
            <a:ext cx="4573588" cy="3430588"/>
          </a:xfrm>
          <a:ln/>
        </p:spPr>
      </p:sp>
      <p:sp>
        <p:nvSpPr>
          <p:cNvPr id="7680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44</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44</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45</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45</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46</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46</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D9AD146D-C36D-4BBA-B3C3-4E5EF381C173}" type="slidenum">
              <a:rPr lang="de-DE" sz="1200">
                <a:solidFill>
                  <a:prstClr val="black"/>
                </a:solidFill>
              </a:rPr>
              <a:pPr algn="r"/>
              <a:t>47</a:t>
            </a:fld>
            <a:endParaRPr lang="de-DE" sz="1200">
              <a:solidFill>
                <a:prstClr val="black"/>
              </a:solidFill>
            </a:endParaRPr>
          </a:p>
        </p:txBody>
      </p:sp>
      <p:sp>
        <p:nvSpPr>
          <p:cNvPr id="7680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F6B5062F-F2F4-4AC6-BADC-0FE2CC4822C6}" type="slidenum">
              <a:rPr lang="en-GB" sz="1300">
                <a:solidFill>
                  <a:prstClr val="black"/>
                </a:solidFill>
              </a:rPr>
              <a:pPr algn="r" defTabSz="947738"/>
              <a:t>47</a:t>
            </a:fld>
            <a:endParaRPr lang="en-GB" sz="1300">
              <a:solidFill>
                <a:prstClr val="black"/>
              </a:solidFill>
            </a:endParaRPr>
          </a:p>
        </p:txBody>
      </p:sp>
      <p:sp>
        <p:nvSpPr>
          <p:cNvPr id="76804" name="Rectangle 2"/>
          <p:cNvSpPr>
            <a:spLocks noGrp="1" noRot="1" noChangeAspect="1" noChangeArrowheads="1" noTextEdit="1"/>
          </p:cNvSpPr>
          <p:nvPr>
            <p:ph type="sldImg"/>
          </p:nvPr>
        </p:nvSpPr>
        <p:spPr>
          <a:xfrm>
            <a:off x="1143000" y="685800"/>
            <a:ext cx="4573588" cy="3430588"/>
          </a:xfrm>
          <a:ln/>
        </p:spPr>
      </p:sp>
      <p:sp>
        <p:nvSpPr>
          <p:cNvPr id="7680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p:spPr>
        <p:txBody>
          <a:bodyPr/>
          <a:lstStyle/>
          <a:p>
            <a:endParaRPr lang="tr-TR" noProof="1"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D9AD146D-C36D-4BBA-B3C3-4E5EF381C173}" type="slidenum">
              <a:rPr lang="de-DE" sz="1200">
                <a:solidFill>
                  <a:prstClr val="black"/>
                </a:solidFill>
              </a:rPr>
              <a:pPr algn="r"/>
              <a:t>49</a:t>
            </a:fld>
            <a:endParaRPr lang="de-DE" sz="1200">
              <a:solidFill>
                <a:prstClr val="black"/>
              </a:solidFill>
            </a:endParaRPr>
          </a:p>
        </p:txBody>
      </p:sp>
      <p:sp>
        <p:nvSpPr>
          <p:cNvPr id="7680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F6B5062F-F2F4-4AC6-BADC-0FE2CC4822C6}" type="slidenum">
              <a:rPr lang="en-GB" sz="1300">
                <a:solidFill>
                  <a:prstClr val="black"/>
                </a:solidFill>
              </a:rPr>
              <a:pPr algn="r" defTabSz="947738"/>
              <a:t>49</a:t>
            </a:fld>
            <a:endParaRPr lang="en-GB" sz="1300">
              <a:solidFill>
                <a:prstClr val="black"/>
              </a:solidFill>
            </a:endParaRPr>
          </a:p>
        </p:txBody>
      </p:sp>
      <p:sp>
        <p:nvSpPr>
          <p:cNvPr id="76804" name="Rectangle 2"/>
          <p:cNvSpPr>
            <a:spLocks noGrp="1" noRot="1" noChangeAspect="1" noChangeArrowheads="1" noTextEdit="1"/>
          </p:cNvSpPr>
          <p:nvPr>
            <p:ph type="sldImg"/>
          </p:nvPr>
        </p:nvSpPr>
        <p:spPr>
          <a:xfrm>
            <a:off x="1143000" y="685800"/>
            <a:ext cx="4573588" cy="3430588"/>
          </a:xfrm>
          <a:ln/>
        </p:spPr>
      </p:sp>
      <p:sp>
        <p:nvSpPr>
          <p:cNvPr id="7680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5</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5</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D9AD146D-C36D-4BBA-B3C3-4E5EF381C173}" type="slidenum">
              <a:rPr lang="de-DE" sz="1200">
                <a:solidFill>
                  <a:prstClr val="black"/>
                </a:solidFill>
              </a:rPr>
              <a:pPr algn="r"/>
              <a:t>50</a:t>
            </a:fld>
            <a:endParaRPr lang="de-DE" sz="1200">
              <a:solidFill>
                <a:prstClr val="black"/>
              </a:solidFill>
            </a:endParaRPr>
          </a:p>
        </p:txBody>
      </p:sp>
      <p:sp>
        <p:nvSpPr>
          <p:cNvPr id="7680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F6B5062F-F2F4-4AC6-BADC-0FE2CC4822C6}" type="slidenum">
              <a:rPr lang="en-GB" sz="1300">
                <a:solidFill>
                  <a:prstClr val="black"/>
                </a:solidFill>
              </a:rPr>
              <a:pPr algn="r" defTabSz="947738"/>
              <a:t>50</a:t>
            </a:fld>
            <a:endParaRPr lang="en-GB" sz="1300">
              <a:solidFill>
                <a:prstClr val="black"/>
              </a:solidFill>
            </a:endParaRPr>
          </a:p>
        </p:txBody>
      </p:sp>
      <p:sp>
        <p:nvSpPr>
          <p:cNvPr id="76804" name="Rectangle 2"/>
          <p:cNvSpPr>
            <a:spLocks noGrp="1" noRot="1" noChangeAspect="1" noChangeArrowheads="1" noTextEdit="1"/>
          </p:cNvSpPr>
          <p:nvPr>
            <p:ph type="sldImg"/>
          </p:nvPr>
        </p:nvSpPr>
        <p:spPr>
          <a:xfrm>
            <a:off x="1143000" y="685800"/>
            <a:ext cx="4573588" cy="3430588"/>
          </a:xfrm>
          <a:ln/>
        </p:spPr>
      </p:sp>
      <p:sp>
        <p:nvSpPr>
          <p:cNvPr id="7680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D9AD146D-C36D-4BBA-B3C3-4E5EF381C173}" type="slidenum">
              <a:rPr lang="de-DE" sz="1200">
                <a:solidFill>
                  <a:prstClr val="black"/>
                </a:solidFill>
              </a:rPr>
              <a:pPr algn="r"/>
              <a:t>51</a:t>
            </a:fld>
            <a:endParaRPr lang="de-DE" sz="1200">
              <a:solidFill>
                <a:prstClr val="black"/>
              </a:solidFill>
            </a:endParaRPr>
          </a:p>
        </p:txBody>
      </p:sp>
      <p:sp>
        <p:nvSpPr>
          <p:cNvPr id="7680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F6B5062F-F2F4-4AC6-BADC-0FE2CC4822C6}" type="slidenum">
              <a:rPr lang="en-GB" sz="1300">
                <a:solidFill>
                  <a:prstClr val="black"/>
                </a:solidFill>
              </a:rPr>
              <a:pPr algn="r" defTabSz="947738"/>
              <a:t>51</a:t>
            </a:fld>
            <a:endParaRPr lang="en-GB" sz="1300">
              <a:solidFill>
                <a:prstClr val="black"/>
              </a:solidFill>
            </a:endParaRPr>
          </a:p>
        </p:txBody>
      </p:sp>
      <p:sp>
        <p:nvSpPr>
          <p:cNvPr id="76804" name="Rectangle 2"/>
          <p:cNvSpPr>
            <a:spLocks noGrp="1" noRot="1" noChangeAspect="1" noChangeArrowheads="1" noTextEdit="1"/>
          </p:cNvSpPr>
          <p:nvPr>
            <p:ph type="sldImg"/>
          </p:nvPr>
        </p:nvSpPr>
        <p:spPr>
          <a:xfrm>
            <a:off x="1143000" y="685800"/>
            <a:ext cx="4573588" cy="3430588"/>
          </a:xfrm>
          <a:ln/>
        </p:spPr>
      </p:sp>
      <p:sp>
        <p:nvSpPr>
          <p:cNvPr id="7680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D9AD146D-C36D-4BBA-B3C3-4E5EF381C173}" type="slidenum">
              <a:rPr lang="de-DE" sz="1200">
                <a:solidFill>
                  <a:prstClr val="black"/>
                </a:solidFill>
              </a:rPr>
              <a:pPr algn="r"/>
              <a:t>52</a:t>
            </a:fld>
            <a:endParaRPr lang="de-DE" sz="1200">
              <a:solidFill>
                <a:prstClr val="black"/>
              </a:solidFill>
            </a:endParaRPr>
          </a:p>
        </p:txBody>
      </p:sp>
      <p:sp>
        <p:nvSpPr>
          <p:cNvPr id="7680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F6B5062F-F2F4-4AC6-BADC-0FE2CC4822C6}" type="slidenum">
              <a:rPr lang="en-GB" sz="1300">
                <a:solidFill>
                  <a:prstClr val="black"/>
                </a:solidFill>
              </a:rPr>
              <a:pPr algn="r" defTabSz="947738"/>
              <a:t>52</a:t>
            </a:fld>
            <a:endParaRPr lang="en-GB" sz="1300">
              <a:solidFill>
                <a:prstClr val="black"/>
              </a:solidFill>
            </a:endParaRPr>
          </a:p>
        </p:txBody>
      </p:sp>
      <p:sp>
        <p:nvSpPr>
          <p:cNvPr id="76804" name="Rectangle 2"/>
          <p:cNvSpPr>
            <a:spLocks noGrp="1" noRot="1" noChangeAspect="1" noChangeArrowheads="1" noTextEdit="1"/>
          </p:cNvSpPr>
          <p:nvPr>
            <p:ph type="sldImg"/>
          </p:nvPr>
        </p:nvSpPr>
        <p:spPr>
          <a:xfrm>
            <a:off x="1143000" y="685800"/>
            <a:ext cx="4573588" cy="3430588"/>
          </a:xfrm>
          <a:ln/>
        </p:spPr>
      </p:sp>
      <p:sp>
        <p:nvSpPr>
          <p:cNvPr id="7680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D9AD146D-C36D-4BBA-B3C3-4E5EF381C173}" type="slidenum">
              <a:rPr lang="de-DE" sz="1200">
                <a:solidFill>
                  <a:prstClr val="black"/>
                </a:solidFill>
              </a:rPr>
              <a:pPr algn="r"/>
              <a:t>53</a:t>
            </a:fld>
            <a:endParaRPr lang="de-DE" sz="1200">
              <a:solidFill>
                <a:prstClr val="black"/>
              </a:solidFill>
            </a:endParaRPr>
          </a:p>
        </p:txBody>
      </p:sp>
      <p:sp>
        <p:nvSpPr>
          <p:cNvPr id="7680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F6B5062F-F2F4-4AC6-BADC-0FE2CC4822C6}" type="slidenum">
              <a:rPr lang="en-GB" sz="1300">
                <a:solidFill>
                  <a:prstClr val="black"/>
                </a:solidFill>
              </a:rPr>
              <a:pPr algn="r" defTabSz="947738"/>
              <a:t>53</a:t>
            </a:fld>
            <a:endParaRPr lang="en-GB" sz="1300">
              <a:solidFill>
                <a:prstClr val="black"/>
              </a:solidFill>
            </a:endParaRPr>
          </a:p>
        </p:txBody>
      </p:sp>
      <p:sp>
        <p:nvSpPr>
          <p:cNvPr id="76804" name="Rectangle 2"/>
          <p:cNvSpPr>
            <a:spLocks noGrp="1" noRot="1" noChangeAspect="1" noChangeArrowheads="1" noTextEdit="1"/>
          </p:cNvSpPr>
          <p:nvPr>
            <p:ph type="sldImg"/>
          </p:nvPr>
        </p:nvSpPr>
        <p:spPr>
          <a:xfrm>
            <a:off x="1143000" y="685800"/>
            <a:ext cx="4573588" cy="3430588"/>
          </a:xfrm>
          <a:ln/>
        </p:spPr>
      </p:sp>
      <p:sp>
        <p:nvSpPr>
          <p:cNvPr id="7680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D9AD146D-C36D-4BBA-B3C3-4E5EF381C173}" type="slidenum">
              <a:rPr lang="de-DE" sz="1200">
                <a:solidFill>
                  <a:prstClr val="black"/>
                </a:solidFill>
              </a:rPr>
              <a:pPr algn="r"/>
              <a:t>54</a:t>
            </a:fld>
            <a:endParaRPr lang="de-DE" sz="1200">
              <a:solidFill>
                <a:prstClr val="black"/>
              </a:solidFill>
            </a:endParaRPr>
          </a:p>
        </p:txBody>
      </p:sp>
      <p:sp>
        <p:nvSpPr>
          <p:cNvPr id="7680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F6B5062F-F2F4-4AC6-BADC-0FE2CC4822C6}" type="slidenum">
              <a:rPr lang="en-GB" sz="1300">
                <a:solidFill>
                  <a:prstClr val="black"/>
                </a:solidFill>
              </a:rPr>
              <a:pPr algn="r" defTabSz="947738"/>
              <a:t>54</a:t>
            </a:fld>
            <a:endParaRPr lang="en-GB" sz="1300">
              <a:solidFill>
                <a:prstClr val="black"/>
              </a:solidFill>
            </a:endParaRPr>
          </a:p>
        </p:txBody>
      </p:sp>
      <p:sp>
        <p:nvSpPr>
          <p:cNvPr id="76804" name="Rectangle 2"/>
          <p:cNvSpPr>
            <a:spLocks noGrp="1" noRot="1" noChangeAspect="1" noChangeArrowheads="1" noTextEdit="1"/>
          </p:cNvSpPr>
          <p:nvPr>
            <p:ph type="sldImg"/>
          </p:nvPr>
        </p:nvSpPr>
        <p:spPr>
          <a:xfrm>
            <a:off x="1143000" y="685800"/>
            <a:ext cx="4573588" cy="3430588"/>
          </a:xfrm>
          <a:ln/>
        </p:spPr>
      </p:sp>
      <p:sp>
        <p:nvSpPr>
          <p:cNvPr id="7680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55</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55</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56</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56</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6</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6</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p:spPr>
        <p:txBody>
          <a:bodyPr/>
          <a:lstStyle/>
          <a:p>
            <a:endParaRPr lang="tr-TR" noProof="1"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8</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8</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D9AD146D-C36D-4BBA-B3C3-4E5EF381C173}" type="slidenum">
              <a:rPr lang="de-DE" sz="1200">
                <a:solidFill>
                  <a:prstClr val="black"/>
                </a:solidFill>
              </a:rPr>
              <a:pPr algn="r"/>
              <a:t>9</a:t>
            </a:fld>
            <a:endParaRPr lang="de-DE" sz="1200">
              <a:solidFill>
                <a:prstClr val="black"/>
              </a:solidFill>
            </a:endParaRPr>
          </a:p>
        </p:txBody>
      </p:sp>
      <p:sp>
        <p:nvSpPr>
          <p:cNvPr id="7680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F6B5062F-F2F4-4AC6-BADC-0FE2CC4822C6}" type="slidenum">
              <a:rPr lang="en-GB" sz="1300">
                <a:solidFill>
                  <a:prstClr val="black"/>
                </a:solidFill>
              </a:rPr>
              <a:pPr algn="r" defTabSz="947738"/>
              <a:t>9</a:t>
            </a:fld>
            <a:endParaRPr lang="en-GB" sz="1300">
              <a:solidFill>
                <a:prstClr val="black"/>
              </a:solidFill>
            </a:endParaRPr>
          </a:p>
        </p:txBody>
      </p:sp>
      <p:sp>
        <p:nvSpPr>
          <p:cNvPr id="76804" name="Rectangle 2"/>
          <p:cNvSpPr>
            <a:spLocks noGrp="1" noRot="1" noChangeAspect="1" noChangeArrowheads="1" noTextEdit="1"/>
          </p:cNvSpPr>
          <p:nvPr>
            <p:ph type="sldImg"/>
          </p:nvPr>
        </p:nvSpPr>
        <p:spPr>
          <a:xfrm>
            <a:off x="1143000" y="685800"/>
            <a:ext cx="4573588" cy="3430588"/>
          </a:xfrm>
          <a:ln/>
        </p:spPr>
      </p:sp>
      <p:sp>
        <p:nvSpPr>
          <p:cNvPr id="7680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ectangle 15"/>
          <p:cNvSpPr>
            <a:spLocks noChangeArrowheads="1"/>
          </p:cNvSpPr>
          <p:nvPr userDrawn="1"/>
        </p:nvSpPr>
        <p:spPr bwMode="auto">
          <a:xfrm>
            <a:off x="300038" y="6269038"/>
            <a:ext cx="496887" cy="115887"/>
          </a:xfrm>
          <a:prstGeom prst="rect">
            <a:avLst/>
          </a:prstGeom>
          <a:solidFill>
            <a:schemeClr val="accent2"/>
          </a:solidFill>
          <a:ln w="9525" algn="ctr">
            <a:solidFill>
              <a:schemeClr val="bg1"/>
            </a:solidFill>
            <a:miter lim="800000"/>
            <a:headEnd/>
            <a:tailEnd/>
          </a:ln>
          <a:effectLst/>
        </p:spPr>
        <p:txBody>
          <a:bodyPr wrap="none" anchor="ctr"/>
          <a:lstStyle/>
          <a:p>
            <a:pPr>
              <a:defRPr/>
            </a:pPr>
            <a:endParaRPr lang="de-DE"/>
          </a:p>
        </p:txBody>
      </p:sp>
      <p:sp>
        <p:nvSpPr>
          <p:cNvPr id="8" name="Rectangle 16"/>
          <p:cNvSpPr>
            <a:spLocks noChangeArrowheads="1"/>
          </p:cNvSpPr>
          <p:nvPr userDrawn="1"/>
        </p:nvSpPr>
        <p:spPr bwMode="auto">
          <a:xfrm>
            <a:off x="796925" y="6269038"/>
            <a:ext cx="496888" cy="115887"/>
          </a:xfrm>
          <a:prstGeom prst="rect">
            <a:avLst/>
          </a:prstGeom>
          <a:solidFill>
            <a:schemeClr val="hlink"/>
          </a:solidFill>
          <a:ln w="9525">
            <a:solidFill>
              <a:schemeClr val="bg1"/>
            </a:solidFill>
            <a:miter lim="800000"/>
            <a:headEnd/>
            <a:tailEnd/>
          </a:ln>
          <a:effectLst/>
        </p:spPr>
        <p:txBody>
          <a:bodyPr wrap="none" anchor="ctr"/>
          <a:lstStyle/>
          <a:p>
            <a:pPr>
              <a:defRPr/>
            </a:pPr>
            <a:endParaRPr lang="de-DE"/>
          </a:p>
        </p:txBody>
      </p:sp>
      <p:sp>
        <p:nvSpPr>
          <p:cNvPr id="9" name="Rectangle 17"/>
          <p:cNvSpPr>
            <a:spLocks noChangeArrowheads="1"/>
          </p:cNvSpPr>
          <p:nvPr userDrawn="1"/>
        </p:nvSpPr>
        <p:spPr bwMode="auto">
          <a:xfrm>
            <a:off x="1293813" y="6269038"/>
            <a:ext cx="495300" cy="115887"/>
          </a:xfrm>
          <a:prstGeom prst="rect">
            <a:avLst/>
          </a:prstGeom>
          <a:solidFill>
            <a:schemeClr val="hlink"/>
          </a:solidFill>
          <a:ln w="9525">
            <a:solidFill>
              <a:schemeClr val="bg1"/>
            </a:solidFill>
            <a:miter lim="800000"/>
            <a:headEnd/>
            <a:tailEnd/>
          </a:ln>
          <a:effectLst/>
        </p:spPr>
        <p:txBody>
          <a:bodyPr wrap="none" anchor="ctr"/>
          <a:lstStyle/>
          <a:p>
            <a:pPr>
              <a:defRPr/>
            </a:pPr>
            <a:endParaRPr lang="de-DE"/>
          </a:p>
        </p:txBody>
      </p:sp>
      <p:sp>
        <p:nvSpPr>
          <p:cNvPr id="10" name="Rectangle 18"/>
          <p:cNvSpPr>
            <a:spLocks noChangeArrowheads="1"/>
          </p:cNvSpPr>
          <p:nvPr userDrawn="1"/>
        </p:nvSpPr>
        <p:spPr bwMode="auto">
          <a:xfrm>
            <a:off x="1789113" y="6269038"/>
            <a:ext cx="496887" cy="115887"/>
          </a:xfrm>
          <a:prstGeom prst="rect">
            <a:avLst/>
          </a:prstGeom>
          <a:solidFill>
            <a:schemeClr val="hlink"/>
          </a:solidFill>
          <a:ln w="9525">
            <a:solidFill>
              <a:schemeClr val="bg1"/>
            </a:solidFill>
            <a:miter lim="800000"/>
            <a:headEnd/>
            <a:tailEnd/>
          </a:ln>
          <a:effectLst/>
        </p:spPr>
        <p:txBody>
          <a:bodyPr wrap="none" anchor="ctr"/>
          <a:lstStyle/>
          <a:p>
            <a:pPr>
              <a:defRPr/>
            </a:pPr>
            <a:endParaRPr lang="de-DE"/>
          </a:p>
        </p:txBody>
      </p:sp>
      <p:sp>
        <p:nvSpPr>
          <p:cNvPr id="11" name="Rectangle 19"/>
          <p:cNvSpPr>
            <a:spLocks noChangeArrowheads="1"/>
          </p:cNvSpPr>
          <p:nvPr userDrawn="1"/>
        </p:nvSpPr>
        <p:spPr bwMode="auto">
          <a:xfrm>
            <a:off x="2286000" y="6269038"/>
            <a:ext cx="496888" cy="115887"/>
          </a:xfrm>
          <a:prstGeom prst="rect">
            <a:avLst/>
          </a:prstGeom>
          <a:solidFill>
            <a:schemeClr val="hlink"/>
          </a:solidFill>
          <a:ln w="9525">
            <a:solidFill>
              <a:schemeClr val="bg1"/>
            </a:solidFill>
            <a:miter lim="800000"/>
            <a:headEnd/>
            <a:tailEnd/>
          </a:ln>
          <a:effectLst/>
        </p:spPr>
        <p:txBody>
          <a:bodyPr wrap="none" anchor="ctr"/>
          <a:lstStyle/>
          <a:p>
            <a:pPr>
              <a:defRPr/>
            </a:pPr>
            <a:endParaRPr lang="de-DE"/>
          </a:p>
        </p:txBody>
      </p:sp>
      <p:sp>
        <p:nvSpPr>
          <p:cNvPr id="12" name="Rectangle 20"/>
          <p:cNvSpPr>
            <a:spLocks noChangeArrowheads="1"/>
          </p:cNvSpPr>
          <p:nvPr userDrawn="1"/>
        </p:nvSpPr>
        <p:spPr bwMode="auto">
          <a:xfrm>
            <a:off x="2782888" y="6269038"/>
            <a:ext cx="496887" cy="115887"/>
          </a:xfrm>
          <a:prstGeom prst="rect">
            <a:avLst/>
          </a:prstGeom>
          <a:solidFill>
            <a:schemeClr val="hlink"/>
          </a:solidFill>
          <a:ln w="9525">
            <a:solidFill>
              <a:schemeClr val="bg1"/>
            </a:solidFill>
            <a:miter lim="800000"/>
            <a:headEnd/>
            <a:tailEnd/>
          </a:ln>
          <a:effectLst/>
        </p:spPr>
        <p:txBody>
          <a:bodyPr wrap="none" anchor="ctr"/>
          <a:lstStyle/>
          <a:p>
            <a:pPr>
              <a:defRPr/>
            </a:pPr>
            <a:endParaRPr lang="de-DE"/>
          </a:p>
        </p:txBody>
      </p:sp>
      <p:sp>
        <p:nvSpPr>
          <p:cNvPr id="13" name="Rectangle 21"/>
          <p:cNvSpPr>
            <a:spLocks noChangeArrowheads="1"/>
          </p:cNvSpPr>
          <p:nvPr userDrawn="1"/>
        </p:nvSpPr>
        <p:spPr bwMode="auto">
          <a:xfrm>
            <a:off x="3279775" y="6269038"/>
            <a:ext cx="496888" cy="115887"/>
          </a:xfrm>
          <a:prstGeom prst="rect">
            <a:avLst/>
          </a:prstGeom>
          <a:solidFill>
            <a:schemeClr val="hlink"/>
          </a:solidFill>
          <a:ln w="9525">
            <a:solidFill>
              <a:schemeClr val="bg1"/>
            </a:solidFill>
            <a:miter lim="800000"/>
            <a:headEnd/>
            <a:tailEnd/>
          </a:ln>
          <a:effectLst/>
        </p:spPr>
        <p:txBody>
          <a:bodyPr wrap="none" anchor="ctr"/>
          <a:lstStyle/>
          <a:p>
            <a:pPr>
              <a:defRPr/>
            </a:pPr>
            <a:endParaRPr lang="de-DE"/>
          </a:p>
        </p:txBody>
      </p:sp>
      <p:sp>
        <p:nvSpPr>
          <p:cNvPr id="14" name="Rectangle 22"/>
          <p:cNvSpPr>
            <a:spLocks noChangeArrowheads="1"/>
          </p:cNvSpPr>
          <p:nvPr userDrawn="1"/>
        </p:nvSpPr>
        <p:spPr bwMode="auto">
          <a:xfrm>
            <a:off x="3776663" y="6269038"/>
            <a:ext cx="495300" cy="115887"/>
          </a:xfrm>
          <a:prstGeom prst="rect">
            <a:avLst/>
          </a:prstGeom>
          <a:solidFill>
            <a:schemeClr val="hlink"/>
          </a:solidFill>
          <a:ln w="9525">
            <a:solidFill>
              <a:schemeClr val="bg1"/>
            </a:solidFill>
            <a:miter lim="800000"/>
            <a:headEnd/>
            <a:tailEnd/>
          </a:ln>
          <a:effectLst/>
        </p:spPr>
        <p:txBody>
          <a:bodyPr wrap="none" anchor="ctr"/>
          <a:lstStyle/>
          <a:p>
            <a:pPr>
              <a:defRPr/>
            </a:pPr>
            <a:endParaRPr lang="de-DE"/>
          </a:p>
        </p:txBody>
      </p:sp>
      <p:sp>
        <p:nvSpPr>
          <p:cNvPr id="15" name="Rectangle 23"/>
          <p:cNvSpPr>
            <a:spLocks noChangeArrowheads="1"/>
          </p:cNvSpPr>
          <p:nvPr userDrawn="1"/>
        </p:nvSpPr>
        <p:spPr bwMode="auto">
          <a:xfrm>
            <a:off x="4271963" y="6269038"/>
            <a:ext cx="496887" cy="115887"/>
          </a:xfrm>
          <a:prstGeom prst="rect">
            <a:avLst/>
          </a:prstGeom>
          <a:solidFill>
            <a:schemeClr val="hlink"/>
          </a:solidFill>
          <a:ln w="9525">
            <a:solidFill>
              <a:schemeClr val="bg1"/>
            </a:solidFill>
            <a:miter lim="800000"/>
            <a:headEnd/>
            <a:tailEnd/>
          </a:ln>
          <a:effectLst/>
        </p:spPr>
        <p:txBody>
          <a:bodyPr wrap="none" anchor="ctr"/>
          <a:lstStyle/>
          <a:p>
            <a:pPr>
              <a:defRPr/>
            </a:pPr>
            <a:endParaRPr lang="de-DE"/>
          </a:p>
        </p:txBody>
      </p:sp>
      <p:sp>
        <p:nvSpPr>
          <p:cNvPr id="16" name="Rectangle 24"/>
          <p:cNvSpPr>
            <a:spLocks noChangeArrowheads="1"/>
          </p:cNvSpPr>
          <p:nvPr userDrawn="1"/>
        </p:nvSpPr>
        <p:spPr bwMode="auto">
          <a:xfrm>
            <a:off x="4768850" y="6269038"/>
            <a:ext cx="496888" cy="115887"/>
          </a:xfrm>
          <a:prstGeom prst="rect">
            <a:avLst/>
          </a:prstGeom>
          <a:solidFill>
            <a:schemeClr val="hlink"/>
          </a:solidFill>
          <a:ln w="9525">
            <a:solidFill>
              <a:schemeClr val="bg1"/>
            </a:solidFill>
            <a:miter lim="800000"/>
            <a:headEnd/>
            <a:tailEnd/>
          </a:ln>
          <a:effectLst/>
        </p:spPr>
        <p:txBody>
          <a:bodyPr wrap="none" anchor="ctr"/>
          <a:lstStyle/>
          <a:p>
            <a:pPr>
              <a:defRPr/>
            </a:pPr>
            <a:endParaRPr lang="de-DE"/>
          </a:p>
        </p:txBody>
      </p:sp>
      <p:sp>
        <p:nvSpPr>
          <p:cNvPr id="17" name="Line 25"/>
          <p:cNvSpPr>
            <a:spLocks noChangeShapeType="1"/>
          </p:cNvSpPr>
          <p:nvPr userDrawn="1"/>
        </p:nvSpPr>
        <p:spPr bwMode="auto">
          <a:xfrm>
            <a:off x="0" y="6045200"/>
            <a:ext cx="9139238" cy="0"/>
          </a:xfrm>
          <a:prstGeom prst="line">
            <a:avLst/>
          </a:prstGeom>
          <a:noFill/>
          <a:ln w="9525">
            <a:solidFill>
              <a:srgbClr val="9F9F9F"/>
            </a:solidFill>
            <a:round/>
            <a:headEnd/>
            <a:tailEnd/>
          </a:ln>
          <a:effectLst/>
        </p:spPr>
        <p:txBody>
          <a:bodyPr/>
          <a:lstStyle/>
          <a:p>
            <a:pPr>
              <a:defRPr/>
            </a:pPr>
            <a:endParaRPr lang="de-DE"/>
          </a:p>
        </p:txBody>
      </p:sp>
      <p:sp>
        <p:nvSpPr>
          <p:cNvPr id="156674" name="Rectangle 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noProof="1" smtClean="0"/>
            </a:lvl1pPr>
          </a:lstStyle>
          <a:p>
            <a:r>
              <a:rPr lang="tr-TR" noProof="1" smtClean="0"/>
              <a:t>Formatvorlage des Untertitelmasters durch Klicken bearbeiten</a:t>
            </a:r>
          </a:p>
        </p:txBody>
      </p:sp>
      <p:sp>
        <p:nvSpPr>
          <p:cNvPr id="156676" name="Rectangle 7"/>
          <p:cNvSpPr>
            <a:spLocks noGrp="1" noChangeArrowheads="1"/>
          </p:cNvSpPr>
          <p:nvPr>
            <p:ph type="ctrTitle"/>
          </p:nvPr>
        </p:nvSpPr>
        <p:spPr>
          <a:xfrm>
            <a:off x="685800" y="2130425"/>
            <a:ext cx="7772400" cy="1470025"/>
          </a:xfrm>
        </p:spPr>
        <p:txBody>
          <a:bodyPr/>
          <a:lstStyle>
            <a:lvl1pPr>
              <a:defRPr noProof="1" smtClean="0"/>
            </a:lvl1pPr>
          </a:lstStyle>
          <a:p>
            <a:r>
              <a:rPr lang="tr-TR" noProof="1" smtClean="0"/>
              <a:t>Titelmasterformat durch Klicken bearbeiten</a:t>
            </a:r>
          </a:p>
        </p:txBody>
      </p:sp>
      <p:sp>
        <p:nvSpPr>
          <p:cNvPr id="18" name="Rectangle 5"/>
          <p:cNvSpPr>
            <a:spLocks noGrp="1" noChangeArrowheads="1"/>
          </p:cNvSpPr>
          <p:nvPr>
            <p:ph type="ftr" sz="quarter" idx="10"/>
          </p:nvPr>
        </p:nvSpPr>
        <p:spPr>
          <a:xfrm>
            <a:off x="3124200" y="6245225"/>
            <a:ext cx="2895600" cy="476250"/>
          </a:xfrm>
        </p:spPr>
        <p:txBody>
          <a:bodyPr/>
          <a:lstStyle>
            <a:lvl1pPr>
              <a:defRPr smtClean="0"/>
            </a:lvl1pPr>
          </a:lstStyle>
          <a:p>
            <a:pPr>
              <a:defRPr/>
            </a:pPr>
            <a:endParaRPr lang="tr-TR" dirty="0"/>
          </a:p>
        </p:txBody>
      </p:sp>
    </p:spTree>
  </p:cSld>
  <p:clrMapOvr>
    <a:masterClrMapping/>
  </p:clrMapOvr>
  <p:transition advClick="0" advTm="4000">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89725" y="411163"/>
            <a:ext cx="2130425" cy="539115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295275" y="411163"/>
            <a:ext cx="6242050" cy="5391150"/>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40994" name="Rectangle 3"/>
          <p:cNvSpPr>
            <a:spLocks noGrp="1" noChangeArrowheads="1"/>
          </p:cNvSpPr>
          <p:nvPr>
            <p:ph type="subTitle" idx="1"/>
          </p:nvPr>
        </p:nvSpPr>
        <p:spPr>
          <a:xfrm>
            <a:off x="685800" y="4371975"/>
            <a:ext cx="8172450" cy="1266825"/>
          </a:xfrm>
        </p:spPr>
        <p:txBody>
          <a:bodyPr/>
          <a:lstStyle>
            <a:lvl1pPr marL="0" indent="0">
              <a:buFont typeface="Wingdings" pitchFamily="2" charset="2"/>
              <a:buNone/>
              <a:defRPr sz="2000"/>
            </a:lvl1pPr>
          </a:lstStyle>
          <a:p>
            <a:r>
              <a:rPr lang="de-DE"/>
              <a:t>Formatvorlage des Untertitelmasters durch Klicken bearbeiten</a:t>
            </a:r>
          </a:p>
        </p:txBody>
      </p:sp>
      <p:sp>
        <p:nvSpPr>
          <p:cNvPr id="340996" name="Rectangle 7"/>
          <p:cNvSpPr>
            <a:spLocks noGrp="1" noChangeArrowheads="1"/>
          </p:cNvSpPr>
          <p:nvPr>
            <p:ph type="ctrTitle"/>
          </p:nvPr>
        </p:nvSpPr>
        <p:spPr>
          <a:xfrm>
            <a:off x="685800" y="660400"/>
            <a:ext cx="5629275" cy="1470025"/>
          </a:xfrm>
        </p:spPr>
        <p:txBody>
          <a:bodyPr anchor="ctr"/>
          <a:lstStyle>
            <a:lvl1pPr>
              <a:lnSpc>
                <a:spcPct val="110000"/>
              </a:lnSpc>
              <a:defRPr sz="2600">
                <a:solidFill>
                  <a:schemeClr val="bg1"/>
                </a:solidFill>
              </a:defRPr>
            </a:lvl1pPr>
          </a:lstStyle>
          <a:p>
            <a:r>
              <a:rPr lang="de-DE"/>
              <a:t>Titelmasterformat durch Klicken bearbeiten</a:t>
            </a:r>
          </a:p>
        </p:txBody>
      </p:sp>
      <p:sp>
        <p:nvSpPr>
          <p:cNvPr id="5" name="Rectangle 5"/>
          <p:cNvSpPr>
            <a:spLocks noGrp="1" noChangeArrowheads="1"/>
          </p:cNvSpPr>
          <p:nvPr>
            <p:ph type="ftr" sz="quarter" idx="10"/>
          </p:nvPr>
        </p:nvSpPr>
        <p:spPr>
          <a:xfrm>
            <a:off x="3124200" y="6245225"/>
            <a:ext cx="2895600" cy="476250"/>
          </a:xfrm>
        </p:spPr>
        <p:txBody>
          <a:bodyPr/>
          <a:lstStyle>
            <a:lvl1pPr>
              <a:defRPr smtClean="0">
                <a:solidFill>
                  <a:schemeClr val="tx1"/>
                </a:solidFill>
              </a:defRPr>
            </a:lvl1pPr>
          </a:lstStyle>
          <a:p>
            <a:pPr>
              <a:defRPr/>
            </a:pPr>
            <a:endParaRPr lang="tr-TR"/>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295275" y="1489075"/>
            <a:ext cx="4186238"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33913" y="1489075"/>
            <a:ext cx="4186237"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Asıl başlık stili için tıklatın</a:t>
            </a:r>
            <a:endParaRPr lang="tr-TR" dirty="0"/>
          </a:p>
        </p:txBody>
      </p:sp>
      <p:sp>
        <p:nvSpPr>
          <p:cNvPr id="3"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tr-TR"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89725" y="411163"/>
            <a:ext cx="2130425" cy="539115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295275" y="411163"/>
            <a:ext cx="6242050" cy="539115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40994" name="Rectangle 3"/>
          <p:cNvSpPr>
            <a:spLocks noGrp="1" noChangeArrowheads="1"/>
          </p:cNvSpPr>
          <p:nvPr>
            <p:ph type="subTitle" idx="1"/>
          </p:nvPr>
        </p:nvSpPr>
        <p:spPr>
          <a:xfrm>
            <a:off x="685800" y="4371975"/>
            <a:ext cx="8172450" cy="1266825"/>
          </a:xfrm>
        </p:spPr>
        <p:txBody>
          <a:bodyPr/>
          <a:lstStyle>
            <a:lvl1pPr marL="0" indent="0">
              <a:buFont typeface="Wingdings" pitchFamily="2" charset="2"/>
              <a:buNone/>
              <a:defRPr sz="2000"/>
            </a:lvl1pPr>
          </a:lstStyle>
          <a:p>
            <a:r>
              <a:rPr lang="de-DE"/>
              <a:t>Formatvorlage des Untertitelmasters durch Klicken bearbeiten</a:t>
            </a:r>
          </a:p>
        </p:txBody>
      </p:sp>
      <p:sp>
        <p:nvSpPr>
          <p:cNvPr id="340996" name="Rectangle 7"/>
          <p:cNvSpPr>
            <a:spLocks noGrp="1" noChangeArrowheads="1"/>
          </p:cNvSpPr>
          <p:nvPr>
            <p:ph type="ctrTitle"/>
          </p:nvPr>
        </p:nvSpPr>
        <p:spPr>
          <a:xfrm>
            <a:off x="685800" y="660400"/>
            <a:ext cx="5629275" cy="1470025"/>
          </a:xfrm>
        </p:spPr>
        <p:txBody>
          <a:bodyPr anchor="ctr"/>
          <a:lstStyle>
            <a:lvl1pPr>
              <a:lnSpc>
                <a:spcPct val="110000"/>
              </a:lnSpc>
              <a:defRPr sz="2600">
                <a:solidFill>
                  <a:schemeClr val="bg1"/>
                </a:solidFill>
              </a:defRPr>
            </a:lvl1pPr>
          </a:lstStyle>
          <a:p>
            <a:r>
              <a:rPr lang="de-DE"/>
              <a:t>Titelmasterformat durch Klicken bearbeiten</a:t>
            </a:r>
          </a:p>
        </p:txBody>
      </p:sp>
      <p:sp>
        <p:nvSpPr>
          <p:cNvPr id="5" name="Rectangle 5"/>
          <p:cNvSpPr>
            <a:spLocks noGrp="1" noChangeArrowheads="1"/>
          </p:cNvSpPr>
          <p:nvPr>
            <p:ph type="ftr" sz="quarter" idx="10"/>
          </p:nvPr>
        </p:nvSpPr>
        <p:spPr>
          <a:xfrm>
            <a:off x="3124200" y="6245225"/>
            <a:ext cx="2895600" cy="476250"/>
          </a:xfrm>
        </p:spPr>
        <p:txBody>
          <a:bodyPr/>
          <a:lstStyle>
            <a:lvl1pPr>
              <a:defRPr smtClean="0">
                <a:solidFill>
                  <a:schemeClr val="tx1"/>
                </a:solidFill>
              </a:defRPr>
            </a:lvl1pPr>
          </a:lstStyle>
          <a:p>
            <a:pPr>
              <a:defRPr/>
            </a:pPr>
            <a:endParaRPr lang="tr-TR">
              <a:solidFill>
                <a:srgbClr val="000000"/>
              </a:solidFill>
            </a:endParaRPr>
          </a:p>
        </p:txBody>
      </p:sp>
    </p:spTree>
    <p:extLst>
      <p:ext uri="{BB962C8B-B14F-4D97-AF65-F5344CB8AC3E}">
        <p14:creationId xmlns:p14="http://schemas.microsoft.com/office/powerpoint/2010/main" val="1355119516"/>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2198983179"/>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9361138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295275" y="1489075"/>
            <a:ext cx="4186238"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33913" y="1489075"/>
            <a:ext cx="4186237"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33861268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15605968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Asıl başlık stili için tıklatın</a:t>
            </a:r>
            <a:endParaRPr lang="tr-TR" dirty="0"/>
          </a:p>
        </p:txBody>
      </p:sp>
      <p:sp>
        <p:nvSpPr>
          <p:cNvPr id="3"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8431888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tr-TR" dirty="0">
              <a:solidFill>
                <a:srgbClr val="FFFFFF"/>
              </a:solidFill>
            </a:endParaRPr>
          </a:p>
        </p:txBody>
      </p:sp>
    </p:spTree>
    <p:extLst>
      <p:ext uri="{BB962C8B-B14F-4D97-AF65-F5344CB8AC3E}">
        <p14:creationId xmlns:p14="http://schemas.microsoft.com/office/powerpoint/2010/main" val="1792562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18572352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24491071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2824485670"/>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89725" y="411163"/>
            <a:ext cx="2130425" cy="539115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295275" y="411163"/>
            <a:ext cx="6242050" cy="539115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1523608048"/>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40994" name="Rectangle 3"/>
          <p:cNvSpPr>
            <a:spLocks noGrp="1" noChangeArrowheads="1"/>
          </p:cNvSpPr>
          <p:nvPr>
            <p:ph type="subTitle" idx="1"/>
          </p:nvPr>
        </p:nvSpPr>
        <p:spPr>
          <a:xfrm>
            <a:off x="685800" y="4371975"/>
            <a:ext cx="8172450" cy="1266825"/>
          </a:xfrm>
        </p:spPr>
        <p:txBody>
          <a:bodyPr/>
          <a:lstStyle>
            <a:lvl1pPr marL="0" indent="0">
              <a:buFont typeface="Wingdings" pitchFamily="2" charset="2"/>
              <a:buNone/>
              <a:defRPr sz="2000"/>
            </a:lvl1pPr>
          </a:lstStyle>
          <a:p>
            <a:r>
              <a:rPr lang="de-DE"/>
              <a:t>Formatvorlage des Untertitelmasters durch Klicken bearbeiten</a:t>
            </a:r>
          </a:p>
        </p:txBody>
      </p:sp>
      <p:sp>
        <p:nvSpPr>
          <p:cNvPr id="340996" name="Rectangle 7"/>
          <p:cNvSpPr>
            <a:spLocks noGrp="1" noChangeArrowheads="1"/>
          </p:cNvSpPr>
          <p:nvPr>
            <p:ph type="ctrTitle"/>
          </p:nvPr>
        </p:nvSpPr>
        <p:spPr>
          <a:xfrm>
            <a:off x="685800" y="660400"/>
            <a:ext cx="5629275" cy="1470025"/>
          </a:xfrm>
        </p:spPr>
        <p:txBody>
          <a:bodyPr anchor="ctr"/>
          <a:lstStyle>
            <a:lvl1pPr>
              <a:lnSpc>
                <a:spcPct val="110000"/>
              </a:lnSpc>
              <a:defRPr sz="2600">
                <a:solidFill>
                  <a:schemeClr val="bg1"/>
                </a:solidFill>
              </a:defRPr>
            </a:lvl1pPr>
          </a:lstStyle>
          <a:p>
            <a:r>
              <a:rPr lang="de-DE"/>
              <a:t>Titelmasterformat durch Klicken bearbeiten</a:t>
            </a:r>
          </a:p>
        </p:txBody>
      </p:sp>
      <p:sp>
        <p:nvSpPr>
          <p:cNvPr id="5" name="Rectangle 5"/>
          <p:cNvSpPr>
            <a:spLocks noGrp="1" noChangeArrowheads="1"/>
          </p:cNvSpPr>
          <p:nvPr>
            <p:ph type="ftr" sz="quarter" idx="10"/>
          </p:nvPr>
        </p:nvSpPr>
        <p:spPr>
          <a:xfrm>
            <a:off x="3124200" y="6245225"/>
            <a:ext cx="2895600" cy="476250"/>
          </a:xfrm>
        </p:spPr>
        <p:txBody>
          <a:bodyPr/>
          <a:lstStyle>
            <a:lvl1pPr>
              <a:defRPr smtClean="0">
                <a:solidFill>
                  <a:schemeClr val="tx1"/>
                </a:solidFill>
              </a:defRPr>
            </a:lvl1pPr>
          </a:lstStyle>
          <a:p>
            <a:pPr>
              <a:defRPr/>
            </a:pPr>
            <a:endParaRPr lang="tr-TR">
              <a:solidFill>
                <a:srgbClr val="000000"/>
              </a:solidFill>
            </a:endParaRPr>
          </a:p>
        </p:txBody>
      </p:sp>
    </p:spTree>
    <p:extLst>
      <p:ext uri="{BB962C8B-B14F-4D97-AF65-F5344CB8AC3E}">
        <p14:creationId xmlns:p14="http://schemas.microsoft.com/office/powerpoint/2010/main" val="2715516915"/>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505379573"/>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10923173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295275" y="1489075"/>
            <a:ext cx="4186238"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33913" y="1489075"/>
            <a:ext cx="4186237"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265232280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60786843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Asıl başlık stili için tıklatın</a:t>
            </a:r>
            <a:endParaRPr lang="tr-TR" dirty="0"/>
          </a:p>
        </p:txBody>
      </p:sp>
      <p:sp>
        <p:nvSpPr>
          <p:cNvPr id="3"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19376772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295275" y="1489075"/>
            <a:ext cx="4186238"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33913" y="1489075"/>
            <a:ext cx="4186237"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tr-TR" dirty="0">
              <a:solidFill>
                <a:srgbClr val="FFFFFF"/>
              </a:solidFill>
            </a:endParaRPr>
          </a:p>
        </p:txBody>
      </p:sp>
    </p:spTree>
    <p:extLst>
      <p:ext uri="{BB962C8B-B14F-4D97-AF65-F5344CB8AC3E}">
        <p14:creationId xmlns:p14="http://schemas.microsoft.com/office/powerpoint/2010/main" val="337624161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24957912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325611112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3590663939"/>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89725" y="411163"/>
            <a:ext cx="2130425" cy="539115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295275" y="411163"/>
            <a:ext cx="6242050" cy="539115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2960549782"/>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40994" name="Rectangle 3"/>
          <p:cNvSpPr>
            <a:spLocks noGrp="1" noChangeArrowheads="1"/>
          </p:cNvSpPr>
          <p:nvPr>
            <p:ph type="subTitle" idx="1"/>
          </p:nvPr>
        </p:nvSpPr>
        <p:spPr>
          <a:xfrm>
            <a:off x="685800" y="4371975"/>
            <a:ext cx="8172450" cy="1266825"/>
          </a:xfrm>
        </p:spPr>
        <p:txBody>
          <a:bodyPr/>
          <a:lstStyle>
            <a:lvl1pPr marL="0" indent="0">
              <a:buFont typeface="Wingdings" pitchFamily="2" charset="2"/>
              <a:buNone/>
              <a:defRPr sz="2000"/>
            </a:lvl1pPr>
          </a:lstStyle>
          <a:p>
            <a:r>
              <a:rPr lang="de-DE"/>
              <a:t>Formatvorlage des Untertitelmasters durch Klicken bearbeiten</a:t>
            </a:r>
          </a:p>
        </p:txBody>
      </p:sp>
      <p:sp>
        <p:nvSpPr>
          <p:cNvPr id="340996" name="Rectangle 7"/>
          <p:cNvSpPr>
            <a:spLocks noGrp="1" noChangeArrowheads="1"/>
          </p:cNvSpPr>
          <p:nvPr>
            <p:ph type="ctrTitle"/>
          </p:nvPr>
        </p:nvSpPr>
        <p:spPr>
          <a:xfrm>
            <a:off x="685800" y="660400"/>
            <a:ext cx="5629275" cy="1470025"/>
          </a:xfrm>
        </p:spPr>
        <p:txBody>
          <a:bodyPr anchor="ctr"/>
          <a:lstStyle>
            <a:lvl1pPr>
              <a:lnSpc>
                <a:spcPct val="110000"/>
              </a:lnSpc>
              <a:defRPr sz="2600">
                <a:solidFill>
                  <a:schemeClr val="bg1"/>
                </a:solidFill>
              </a:defRPr>
            </a:lvl1pPr>
          </a:lstStyle>
          <a:p>
            <a:r>
              <a:rPr lang="de-DE"/>
              <a:t>Titelmasterformat durch Klicken bearbeiten</a:t>
            </a:r>
          </a:p>
        </p:txBody>
      </p:sp>
      <p:sp>
        <p:nvSpPr>
          <p:cNvPr id="5" name="Rectangle 5"/>
          <p:cNvSpPr>
            <a:spLocks noGrp="1" noChangeArrowheads="1"/>
          </p:cNvSpPr>
          <p:nvPr>
            <p:ph type="ftr" sz="quarter" idx="10"/>
          </p:nvPr>
        </p:nvSpPr>
        <p:spPr>
          <a:xfrm>
            <a:off x="3124200" y="6245225"/>
            <a:ext cx="2895600" cy="476250"/>
          </a:xfrm>
        </p:spPr>
        <p:txBody>
          <a:bodyPr/>
          <a:lstStyle>
            <a:lvl1pPr>
              <a:defRPr smtClean="0">
                <a:solidFill>
                  <a:schemeClr val="tx1"/>
                </a:solidFill>
              </a:defRPr>
            </a:lvl1pPr>
          </a:lstStyle>
          <a:p>
            <a:pPr>
              <a:defRPr/>
            </a:pPr>
            <a:endParaRPr lang="tr-TR">
              <a:solidFill>
                <a:srgbClr val="000000"/>
              </a:solidFill>
            </a:endParaRPr>
          </a:p>
        </p:txBody>
      </p:sp>
    </p:spTree>
    <p:extLst>
      <p:ext uri="{BB962C8B-B14F-4D97-AF65-F5344CB8AC3E}">
        <p14:creationId xmlns:p14="http://schemas.microsoft.com/office/powerpoint/2010/main" val="866747620"/>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1803461285"/>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177861536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295275" y="1489075"/>
            <a:ext cx="4186238"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33913" y="1489075"/>
            <a:ext cx="4186237"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389531295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12562805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Asıl başlık stili için tıklatın</a:t>
            </a:r>
            <a:endParaRPr lang="tr-TR" dirty="0"/>
          </a:p>
        </p:txBody>
      </p:sp>
      <p:sp>
        <p:nvSpPr>
          <p:cNvPr id="3"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101823671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tr-TR" dirty="0">
              <a:solidFill>
                <a:srgbClr val="FFFFFF"/>
              </a:solidFill>
            </a:endParaRPr>
          </a:p>
        </p:txBody>
      </p:sp>
    </p:spTree>
    <p:extLst>
      <p:ext uri="{BB962C8B-B14F-4D97-AF65-F5344CB8AC3E}">
        <p14:creationId xmlns:p14="http://schemas.microsoft.com/office/powerpoint/2010/main" val="389394497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379485200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18879291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3916732505"/>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89725" y="411163"/>
            <a:ext cx="2130425" cy="539115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295275" y="411163"/>
            <a:ext cx="6242050" cy="539115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2445753706"/>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40994" name="Rectangle 3"/>
          <p:cNvSpPr>
            <a:spLocks noGrp="1" noChangeArrowheads="1"/>
          </p:cNvSpPr>
          <p:nvPr>
            <p:ph type="subTitle" idx="1"/>
          </p:nvPr>
        </p:nvSpPr>
        <p:spPr>
          <a:xfrm>
            <a:off x="685800" y="4371975"/>
            <a:ext cx="8172450" cy="1266825"/>
          </a:xfrm>
        </p:spPr>
        <p:txBody>
          <a:bodyPr/>
          <a:lstStyle>
            <a:lvl1pPr marL="0" indent="0">
              <a:buFont typeface="Wingdings" pitchFamily="2" charset="2"/>
              <a:buNone/>
              <a:defRPr sz="2000"/>
            </a:lvl1pPr>
          </a:lstStyle>
          <a:p>
            <a:r>
              <a:rPr lang="de-DE"/>
              <a:t>Formatvorlage des Untertitelmasters durch Klicken bearbeiten</a:t>
            </a:r>
          </a:p>
        </p:txBody>
      </p:sp>
      <p:sp>
        <p:nvSpPr>
          <p:cNvPr id="340996" name="Rectangle 7"/>
          <p:cNvSpPr>
            <a:spLocks noGrp="1" noChangeArrowheads="1"/>
          </p:cNvSpPr>
          <p:nvPr>
            <p:ph type="ctrTitle"/>
          </p:nvPr>
        </p:nvSpPr>
        <p:spPr>
          <a:xfrm>
            <a:off x="685800" y="660400"/>
            <a:ext cx="5629275" cy="1470025"/>
          </a:xfrm>
        </p:spPr>
        <p:txBody>
          <a:bodyPr anchor="ctr"/>
          <a:lstStyle>
            <a:lvl1pPr>
              <a:lnSpc>
                <a:spcPct val="110000"/>
              </a:lnSpc>
              <a:defRPr sz="2600">
                <a:solidFill>
                  <a:schemeClr val="bg1"/>
                </a:solidFill>
              </a:defRPr>
            </a:lvl1pPr>
          </a:lstStyle>
          <a:p>
            <a:r>
              <a:rPr lang="de-DE"/>
              <a:t>Titelmasterformat durch Klicken bearbeiten</a:t>
            </a:r>
          </a:p>
        </p:txBody>
      </p:sp>
      <p:sp>
        <p:nvSpPr>
          <p:cNvPr id="5" name="Rectangle 5"/>
          <p:cNvSpPr>
            <a:spLocks noGrp="1" noChangeArrowheads="1"/>
          </p:cNvSpPr>
          <p:nvPr>
            <p:ph type="ftr" sz="quarter" idx="10"/>
          </p:nvPr>
        </p:nvSpPr>
        <p:spPr>
          <a:xfrm>
            <a:off x="3124200" y="6245225"/>
            <a:ext cx="2895600" cy="476250"/>
          </a:xfrm>
        </p:spPr>
        <p:txBody>
          <a:bodyPr/>
          <a:lstStyle>
            <a:lvl1pPr>
              <a:defRPr smtClean="0">
                <a:solidFill>
                  <a:schemeClr val="tx1"/>
                </a:solidFill>
              </a:defRPr>
            </a:lvl1pPr>
          </a:lstStyle>
          <a:p>
            <a:pPr>
              <a:defRPr/>
            </a:pPr>
            <a:endParaRPr lang="tr-TR">
              <a:solidFill>
                <a:srgbClr val="000000"/>
              </a:solidFill>
            </a:endParaRPr>
          </a:p>
        </p:txBody>
      </p:sp>
    </p:spTree>
    <p:extLst>
      <p:ext uri="{BB962C8B-B14F-4D97-AF65-F5344CB8AC3E}">
        <p14:creationId xmlns:p14="http://schemas.microsoft.com/office/powerpoint/2010/main" val="2382869456"/>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3895079373"/>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316343411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295275" y="1489075"/>
            <a:ext cx="4186238"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33913" y="1489075"/>
            <a:ext cx="4186237"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26654670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157009667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Asıl başlık stili için tıklatın</a:t>
            </a:r>
            <a:endParaRPr lang="tr-TR" dirty="0"/>
          </a:p>
        </p:txBody>
      </p:sp>
      <p:sp>
        <p:nvSpPr>
          <p:cNvPr id="3"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18026831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tr-TR" dirty="0">
              <a:solidFill>
                <a:srgbClr val="FFFFFF"/>
              </a:solidFill>
            </a:endParaRPr>
          </a:p>
        </p:txBody>
      </p:sp>
    </p:spTree>
    <p:extLst>
      <p:ext uri="{BB962C8B-B14F-4D97-AF65-F5344CB8AC3E}">
        <p14:creationId xmlns:p14="http://schemas.microsoft.com/office/powerpoint/2010/main" val="345651174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221833568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238017435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1581290932"/>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89725" y="411163"/>
            <a:ext cx="2130425" cy="539115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295275" y="411163"/>
            <a:ext cx="6242050" cy="539115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2663200523"/>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40994" name="Rectangle 3"/>
          <p:cNvSpPr>
            <a:spLocks noGrp="1" noChangeArrowheads="1"/>
          </p:cNvSpPr>
          <p:nvPr>
            <p:ph type="subTitle" idx="1"/>
          </p:nvPr>
        </p:nvSpPr>
        <p:spPr>
          <a:xfrm>
            <a:off x="685800" y="4371975"/>
            <a:ext cx="8172450" cy="1266825"/>
          </a:xfrm>
        </p:spPr>
        <p:txBody>
          <a:bodyPr/>
          <a:lstStyle>
            <a:lvl1pPr marL="0" indent="0">
              <a:buFont typeface="Wingdings" pitchFamily="2" charset="2"/>
              <a:buNone/>
              <a:defRPr sz="2000"/>
            </a:lvl1pPr>
          </a:lstStyle>
          <a:p>
            <a:r>
              <a:rPr lang="de-DE"/>
              <a:t>Formatvorlage des Untertitelmasters durch Klicken bearbeiten</a:t>
            </a:r>
          </a:p>
        </p:txBody>
      </p:sp>
      <p:sp>
        <p:nvSpPr>
          <p:cNvPr id="340996" name="Rectangle 7"/>
          <p:cNvSpPr>
            <a:spLocks noGrp="1" noChangeArrowheads="1"/>
          </p:cNvSpPr>
          <p:nvPr>
            <p:ph type="ctrTitle"/>
          </p:nvPr>
        </p:nvSpPr>
        <p:spPr>
          <a:xfrm>
            <a:off x="685800" y="660400"/>
            <a:ext cx="5629275" cy="1470025"/>
          </a:xfrm>
        </p:spPr>
        <p:txBody>
          <a:bodyPr anchor="ctr"/>
          <a:lstStyle>
            <a:lvl1pPr>
              <a:lnSpc>
                <a:spcPct val="110000"/>
              </a:lnSpc>
              <a:defRPr sz="2600">
                <a:solidFill>
                  <a:schemeClr val="bg1"/>
                </a:solidFill>
              </a:defRPr>
            </a:lvl1pPr>
          </a:lstStyle>
          <a:p>
            <a:r>
              <a:rPr lang="de-DE"/>
              <a:t>Titelmasterformat durch Klicken bearbeiten</a:t>
            </a:r>
          </a:p>
        </p:txBody>
      </p:sp>
      <p:sp>
        <p:nvSpPr>
          <p:cNvPr id="5" name="Rectangle 5"/>
          <p:cNvSpPr>
            <a:spLocks noGrp="1" noChangeArrowheads="1"/>
          </p:cNvSpPr>
          <p:nvPr>
            <p:ph type="ftr" sz="quarter" idx="10"/>
          </p:nvPr>
        </p:nvSpPr>
        <p:spPr>
          <a:xfrm>
            <a:off x="3124200" y="6245225"/>
            <a:ext cx="2895600" cy="476250"/>
          </a:xfrm>
        </p:spPr>
        <p:txBody>
          <a:bodyPr/>
          <a:lstStyle>
            <a:lvl1pPr>
              <a:defRPr smtClean="0">
                <a:solidFill>
                  <a:schemeClr val="tx1"/>
                </a:solidFill>
              </a:defRPr>
            </a:lvl1pPr>
          </a:lstStyle>
          <a:p>
            <a:pPr>
              <a:defRPr/>
            </a:pPr>
            <a:endParaRPr lang="tr-TR">
              <a:solidFill>
                <a:srgbClr val="000000"/>
              </a:solidFill>
            </a:endParaRPr>
          </a:p>
        </p:txBody>
      </p:sp>
    </p:spTree>
    <p:extLst>
      <p:ext uri="{BB962C8B-B14F-4D97-AF65-F5344CB8AC3E}">
        <p14:creationId xmlns:p14="http://schemas.microsoft.com/office/powerpoint/2010/main" val="435298905"/>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3033971208"/>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763059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295275" y="1489075"/>
            <a:ext cx="4186238"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33913" y="1489075"/>
            <a:ext cx="4186237"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8269319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389957488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Asıl başlık stili için tıklatın</a:t>
            </a:r>
            <a:endParaRPr lang="tr-TR" dirty="0"/>
          </a:p>
        </p:txBody>
      </p:sp>
      <p:sp>
        <p:nvSpPr>
          <p:cNvPr id="3"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256184869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tr-TR" dirty="0">
              <a:solidFill>
                <a:srgbClr val="FFFFFF"/>
              </a:solidFill>
            </a:endParaRPr>
          </a:p>
        </p:txBody>
      </p:sp>
    </p:spTree>
    <p:extLst>
      <p:ext uri="{BB962C8B-B14F-4D97-AF65-F5344CB8AC3E}">
        <p14:creationId xmlns:p14="http://schemas.microsoft.com/office/powerpoint/2010/main" val="192548715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194777605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275163407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3184958458"/>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89725" y="411163"/>
            <a:ext cx="2130425" cy="539115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295275" y="411163"/>
            <a:ext cx="6242050" cy="539115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253539265"/>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40994" name="Rectangle 3"/>
          <p:cNvSpPr>
            <a:spLocks noGrp="1" noChangeArrowheads="1"/>
          </p:cNvSpPr>
          <p:nvPr>
            <p:ph type="subTitle" idx="1"/>
          </p:nvPr>
        </p:nvSpPr>
        <p:spPr>
          <a:xfrm>
            <a:off x="685800" y="4371975"/>
            <a:ext cx="8172450" cy="1266825"/>
          </a:xfrm>
        </p:spPr>
        <p:txBody>
          <a:bodyPr/>
          <a:lstStyle>
            <a:lvl1pPr marL="0" indent="0">
              <a:buFont typeface="Wingdings" pitchFamily="2" charset="2"/>
              <a:buNone/>
              <a:defRPr sz="2000"/>
            </a:lvl1pPr>
          </a:lstStyle>
          <a:p>
            <a:r>
              <a:rPr lang="de-DE"/>
              <a:t>Formatvorlage des Untertitelmasters durch Klicken bearbeiten</a:t>
            </a:r>
          </a:p>
        </p:txBody>
      </p:sp>
      <p:sp>
        <p:nvSpPr>
          <p:cNvPr id="340996" name="Rectangle 7"/>
          <p:cNvSpPr>
            <a:spLocks noGrp="1" noChangeArrowheads="1"/>
          </p:cNvSpPr>
          <p:nvPr>
            <p:ph type="ctrTitle"/>
          </p:nvPr>
        </p:nvSpPr>
        <p:spPr>
          <a:xfrm>
            <a:off x="685800" y="660400"/>
            <a:ext cx="5629275" cy="1470025"/>
          </a:xfrm>
        </p:spPr>
        <p:txBody>
          <a:bodyPr anchor="ctr"/>
          <a:lstStyle>
            <a:lvl1pPr>
              <a:lnSpc>
                <a:spcPct val="110000"/>
              </a:lnSpc>
              <a:defRPr sz="2600">
                <a:solidFill>
                  <a:schemeClr val="bg1"/>
                </a:solidFill>
              </a:defRPr>
            </a:lvl1pPr>
          </a:lstStyle>
          <a:p>
            <a:r>
              <a:rPr lang="de-DE"/>
              <a:t>Titelmasterformat durch Klicken bearbeiten</a:t>
            </a:r>
          </a:p>
        </p:txBody>
      </p:sp>
      <p:sp>
        <p:nvSpPr>
          <p:cNvPr id="5" name="Rectangle 5"/>
          <p:cNvSpPr>
            <a:spLocks noGrp="1" noChangeArrowheads="1"/>
          </p:cNvSpPr>
          <p:nvPr>
            <p:ph type="ftr" sz="quarter" idx="10"/>
          </p:nvPr>
        </p:nvSpPr>
        <p:spPr>
          <a:xfrm>
            <a:off x="3124200" y="6245225"/>
            <a:ext cx="2895600" cy="476250"/>
          </a:xfrm>
        </p:spPr>
        <p:txBody>
          <a:bodyPr/>
          <a:lstStyle>
            <a:lvl1pPr>
              <a:defRPr smtClean="0">
                <a:solidFill>
                  <a:schemeClr val="tx1"/>
                </a:solidFill>
              </a:defRPr>
            </a:lvl1pPr>
          </a:lstStyle>
          <a:p>
            <a:pPr>
              <a:defRPr/>
            </a:pPr>
            <a:endParaRPr lang="tr-TR">
              <a:solidFill>
                <a:srgbClr val="000000"/>
              </a:solidFill>
            </a:endParaRPr>
          </a:p>
        </p:txBody>
      </p:sp>
    </p:spTree>
    <p:extLst>
      <p:ext uri="{BB962C8B-B14F-4D97-AF65-F5344CB8AC3E}">
        <p14:creationId xmlns:p14="http://schemas.microsoft.com/office/powerpoint/2010/main" val="2021034779"/>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197802824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335787332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295275" y="1489075"/>
            <a:ext cx="4186238"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33913" y="1489075"/>
            <a:ext cx="4186237"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195879554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38261597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Asıl başlık stili için tıklatın</a:t>
            </a:r>
            <a:endParaRPr lang="tr-TR" dirty="0"/>
          </a:p>
        </p:txBody>
      </p:sp>
      <p:sp>
        <p:nvSpPr>
          <p:cNvPr id="3"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389475940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tr-TR" dirty="0">
              <a:solidFill>
                <a:srgbClr val="FFFFFF"/>
              </a:solidFill>
            </a:endParaRPr>
          </a:p>
        </p:txBody>
      </p:sp>
    </p:spTree>
    <p:extLst>
      <p:ext uri="{BB962C8B-B14F-4D97-AF65-F5344CB8AC3E}">
        <p14:creationId xmlns:p14="http://schemas.microsoft.com/office/powerpoint/2010/main" val="292139109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361865192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369877320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326696858"/>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89725" y="411163"/>
            <a:ext cx="2130425" cy="539115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295275" y="411163"/>
            <a:ext cx="6242050" cy="539115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3254825382"/>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40994" name="Rectangle 3"/>
          <p:cNvSpPr>
            <a:spLocks noGrp="1" noChangeArrowheads="1"/>
          </p:cNvSpPr>
          <p:nvPr>
            <p:ph type="subTitle" idx="1"/>
          </p:nvPr>
        </p:nvSpPr>
        <p:spPr>
          <a:xfrm>
            <a:off x="685800" y="4371975"/>
            <a:ext cx="8172450" cy="1266825"/>
          </a:xfrm>
        </p:spPr>
        <p:txBody>
          <a:bodyPr/>
          <a:lstStyle>
            <a:lvl1pPr marL="0" indent="0">
              <a:buFont typeface="Wingdings" pitchFamily="2" charset="2"/>
              <a:buNone/>
              <a:defRPr sz="2000"/>
            </a:lvl1pPr>
          </a:lstStyle>
          <a:p>
            <a:r>
              <a:rPr lang="de-DE"/>
              <a:t>Formatvorlage des Untertitelmasters durch Klicken bearbeiten</a:t>
            </a:r>
          </a:p>
        </p:txBody>
      </p:sp>
      <p:sp>
        <p:nvSpPr>
          <p:cNvPr id="340996" name="Rectangle 7"/>
          <p:cNvSpPr>
            <a:spLocks noGrp="1" noChangeArrowheads="1"/>
          </p:cNvSpPr>
          <p:nvPr>
            <p:ph type="ctrTitle"/>
          </p:nvPr>
        </p:nvSpPr>
        <p:spPr>
          <a:xfrm>
            <a:off x="685800" y="660400"/>
            <a:ext cx="5629275" cy="1470025"/>
          </a:xfrm>
        </p:spPr>
        <p:txBody>
          <a:bodyPr anchor="ctr"/>
          <a:lstStyle>
            <a:lvl1pPr>
              <a:lnSpc>
                <a:spcPct val="110000"/>
              </a:lnSpc>
              <a:defRPr sz="2600">
                <a:solidFill>
                  <a:schemeClr val="bg1"/>
                </a:solidFill>
              </a:defRPr>
            </a:lvl1pPr>
          </a:lstStyle>
          <a:p>
            <a:r>
              <a:rPr lang="de-DE"/>
              <a:t>Titelmasterformat durch Klicken bearbeiten</a:t>
            </a:r>
          </a:p>
        </p:txBody>
      </p:sp>
      <p:sp>
        <p:nvSpPr>
          <p:cNvPr id="5" name="Rectangle 5"/>
          <p:cNvSpPr>
            <a:spLocks noGrp="1" noChangeArrowheads="1"/>
          </p:cNvSpPr>
          <p:nvPr>
            <p:ph type="ftr" sz="quarter" idx="10"/>
          </p:nvPr>
        </p:nvSpPr>
        <p:spPr>
          <a:xfrm>
            <a:off x="3124200" y="6245225"/>
            <a:ext cx="2895600" cy="476250"/>
          </a:xfrm>
        </p:spPr>
        <p:txBody>
          <a:bodyPr/>
          <a:lstStyle>
            <a:lvl1pPr>
              <a:defRPr smtClean="0">
                <a:solidFill>
                  <a:schemeClr val="tx1"/>
                </a:solidFill>
              </a:defRPr>
            </a:lvl1pPr>
          </a:lstStyle>
          <a:p>
            <a:pPr>
              <a:defRPr/>
            </a:pPr>
            <a:endParaRPr lang="tr-TR">
              <a:solidFill>
                <a:srgbClr val="000000"/>
              </a:solidFill>
            </a:endParaRPr>
          </a:p>
        </p:txBody>
      </p:sp>
    </p:spTree>
    <p:extLst>
      <p:ext uri="{BB962C8B-B14F-4D97-AF65-F5344CB8AC3E}">
        <p14:creationId xmlns:p14="http://schemas.microsoft.com/office/powerpoint/2010/main" val="293508901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961661451"/>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209251654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295275" y="1489075"/>
            <a:ext cx="4186238"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33913" y="1489075"/>
            <a:ext cx="4186237"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114125710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50480830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Asıl başlık stili için tıklatın</a:t>
            </a:r>
            <a:endParaRPr lang="tr-TR" dirty="0"/>
          </a:p>
        </p:txBody>
      </p:sp>
      <p:sp>
        <p:nvSpPr>
          <p:cNvPr id="3"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45253177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tr-TR" dirty="0">
              <a:solidFill>
                <a:srgbClr val="FFFFFF"/>
              </a:solidFill>
            </a:endParaRPr>
          </a:p>
        </p:txBody>
      </p:sp>
    </p:spTree>
    <p:extLst>
      <p:ext uri="{BB962C8B-B14F-4D97-AF65-F5344CB8AC3E}">
        <p14:creationId xmlns:p14="http://schemas.microsoft.com/office/powerpoint/2010/main" val="291018468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387577013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86159496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1875580975"/>
      </p:ext>
    </p:extLst>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89725" y="411163"/>
            <a:ext cx="2130425" cy="539115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295275" y="411163"/>
            <a:ext cx="6242050" cy="539115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62855445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3.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2.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3.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2.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3.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2.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image" Target="../media/image3.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2.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image" Target="../media/image3.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2.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3074" name="Rectangle 3"/>
          <p:cNvSpPr>
            <a:spLocks noGrp="1" noChangeArrowheads="1"/>
          </p:cNvSpPr>
          <p:nvPr>
            <p:ph type="body" idx="1"/>
          </p:nvPr>
        </p:nvSpPr>
        <p:spPr bwMode="auto">
          <a:xfrm>
            <a:off x="295275" y="1489075"/>
            <a:ext cx="8524875" cy="43132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1028" name="Rectangle 5"/>
          <p:cNvSpPr>
            <a:spLocks noGrp="1" noChangeArrowheads="1"/>
          </p:cNvSpPr>
          <p:nvPr>
            <p:ph type="ftr" sz="quarter" idx="3"/>
          </p:nvPr>
        </p:nvSpPr>
        <p:spPr bwMode="gray">
          <a:xfrm>
            <a:off x="3124200" y="6365875"/>
            <a:ext cx="2895600" cy="24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000" noProof="1" smtClean="0">
                <a:solidFill>
                  <a:schemeClr val="bg1"/>
                </a:solidFill>
                <a:latin typeface="Arial" pitchFamily="34" charset="0"/>
                <a:cs typeface="Arial" pitchFamily="34" charset="0"/>
              </a:defRPr>
            </a:lvl1pPr>
          </a:lstStyle>
          <a:p>
            <a:pPr>
              <a:defRPr/>
            </a:pPr>
            <a:endParaRPr lang="tr-TR"/>
          </a:p>
        </p:txBody>
      </p:sp>
      <p:sp>
        <p:nvSpPr>
          <p:cNvPr id="3076" name="Rectangle 7"/>
          <p:cNvSpPr>
            <a:spLocks noGrp="1" noChangeArrowheads="1"/>
          </p:cNvSpPr>
          <p:nvPr>
            <p:ph type="title"/>
          </p:nvPr>
        </p:nvSpPr>
        <p:spPr bwMode="gray">
          <a:xfrm>
            <a:off x="300038" y="411163"/>
            <a:ext cx="8520112" cy="64770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de-DE" smtClean="0"/>
              <a:t>Klicken Sie, um das Titelformat zu bearbeiten</a:t>
            </a:r>
          </a:p>
        </p:txBody>
      </p:sp>
      <p:sp>
        <p:nvSpPr>
          <p:cNvPr id="2063" name="Rectangle 15"/>
          <p:cNvSpPr>
            <a:spLocks noChangeArrowheads="1"/>
          </p:cNvSpPr>
          <p:nvPr/>
        </p:nvSpPr>
        <p:spPr bwMode="auto">
          <a:xfrm>
            <a:off x="300038" y="6269038"/>
            <a:ext cx="496887" cy="158750"/>
          </a:xfrm>
          <a:prstGeom prst="rect">
            <a:avLst/>
          </a:prstGeom>
          <a:solidFill>
            <a:srgbClr val="E2E2E2"/>
          </a:solidFill>
          <a:ln w="9525" algn="ctr">
            <a:solidFill>
              <a:schemeClr val="bg1"/>
            </a:solidFill>
            <a:miter lim="800000"/>
            <a:headEnd/>
            <a:tailEnd/>
          </a:ln>
          <a:effectLst/>
        </p:spPr>
        <p:txBody>
          <a:bodyPr wrap="none" anchor="ctr"/>
          <a:lstStyle/>
          <a:p>
            <a:pPr>
              <a:defRPr/>
            </a:pPr>
            <a:endParaRPr lang="de-DE"/>
          </a:p>
        </p:txBody>
      </p:sp>
      <p:sp>
        <p:nvSpPr>
          <p:cNvPr id="2064" name="Rectangle 16"/>
          <p:cNvSpPr>
            <a:spLocks noChangeArrowheads="1"/>
          </p:cNvSpPr>
          <p:nvPr/>
        </p:nvSpPr>
        <p:spPr bwMode="auto">
          <a:xfrm>
            <a:off x="796925" y="6269038"/>
            <a:ext cx="496888" cy="158750"/>
          </a:xfrm>
          <a:prstGeom prst="rect">
            <a:avLst/>
          </a:prstGeom>
          <a:solidFill>
            <a:srgbClr val="E2E2E2"/>
          </a:solidFill>
          <a:ln w="9525">
            <a:solidFill>
              <a:schemeClr val="bg1"/>
            </a:solidFill>
            <a:miter lim="800000"/>
            <a:headEnd/>
            <a:tailEnd/>
          </a:ln>
        </p:spPr>
        <p:txBody>
          <a:bodyPr wrap="none" anchor="ctr"/>
          <a:lstStyle/>
          <a:p>
            <a:pPr>
              <a:defRPr/>
            </a:pPr>
            <a:endParaRPr lang="de-DE"/>
          </a:p>
        </p:txBody>
      </p:sp>
      <p:sp>
        <p:nvSpPr>
          <p:cNvPr id="2065" name="Rectangle 17"/>
          <p:cNvSpPr>
            <a:spLocks noChangeArrowheads="1"/>
          </p:cNvSpPr>
          <p:nvPr/>
        </p:nvSpPr>
        <p:spPr bwMode="auto">
          <a:xfrm>
            <a:off x="1293813" y="6269038"/>
            <a:ext cx="495300" cy="158750"/>
          </a:xfrm>
          <a:prstGeom prst="rect">
            <a:avLst/>
          </a:prstGeom>
          <a:solidFill>
            <a:srgbClr val="E2E2E2"/>
          </a:solidFill>
          <a:ln w="9525">
            <a:solidFill>
              <a:schemeClr val="bg1"/>
            </a:solidFill>
            <a:miter lim="800000"/>
            <a:headEnd/>
            <a:tailEnd/>
          </a:ln>
        </p:spPr>
        <p:txBody>
          <a:bodyPr wrap="none" anchor="ctr"/>
          <a:lstStyle/>
          <a:p>
            <a:pPr>
              <a:defRPr/>
            </a:pPr>
            <a:endParaRPr lang="de-DE"/>
          </a:p>
        </p:txBody>
      </p:sp>
      <p:sp>
        <p:nvSpPr>
          <p:cNvPr id="2066" name="Rectangle 18"/>
          <p:cNvSpPr>
            <a:spLocks noChangeArrowheads="1"/>
          </p:cNvSpPr>
          <p:nvPr/>
        </p:nvSpPr>
        <p:spPr bwMode="auto">
          <a:xfrm>
            <a:off x="1789113" y="6269038"/>
            <a:ext cx="496887" cy="158750"/>
          </a:xfrm>
          <a:prstGeom prst="rect">
            <a:avLst/>
          </a:prstGeom>
          <a:solidFill>
            <a:srgbClr val="E2E2E2"/>
          </a:solidFill>
          <a:ln w="9525">
            <a:solidFill>
              <a:schemeClr val="bg1"/>
            </a:solidFill>
            <a:miter lim="800000"/>
            <a:headEnd/>
            <a:tailEnd/>
          </a:ln>
        </p:spPr>
        <p:txBody>
          <a:bodyPr wrap="none" anchor="ctr"/>
          <a:lstStyle/>
          <a:p>
            <a:pPr>
              <a:defRPr/>
            </a:pPr>
            <a:endParaRPr lang="de-DE"/>
          </a:p>
        </p:txBody>
      </p:sp>
      <p:sp>
        <p:nvSpPr>
          <p:cNvPr id="2067" name="Rectangle 19"/>
          <p:cNvSpPr>
            <a:spLocks noChangeArrowheads="1"/>
          </p:cNvSpPr>
          <p:nvPr/>
        </p:nvSpPr>
        <p:spPr bwMode="auto">
          <a:xfrm>
            <a:off x="2286000" y="6269038"/>
            <a:ext cx="496888" cy="158750"/>
          </a:xfrm>
          <a:prstGeom prst="rect">
            <a:avLst/>
          </a:prstGeom>
          <a:solidFill>
            <a:srgbClr val="E2E2E2"/>
          </a:solidFill>
          <a:ln w="9525">
            <a:solidFill>
              <a:schemeClr val="bg1"/>
            </a:solidFill>
            <a:miter lim="800000"/>
            <a:headEnd/>
            <a:tailEnd/>
          </a:ln>
        </p:spPr>
        <p:txBody>
          <a:bodyPr wrap="none" anchor="ctr"/>
          <a:lstStyle/>
          <a:p>
            <a:pPr>
              <a:defRPr/>
            </a:pPr>
            <a:endParaRPr lang="de-DE"/>
          </a:p>
        </p:txBody>
      </p:sp>
      <p:sp>
        <p:nvSpPr>
          <p:cNvPr id="2068" name="Rectangle 20"/>
          <p:cNvSpPr>
            <a:spLocks noChangeArrowheads="1"/>
          </p:cNvSpPr>
          <p:nvPr/>
        </p:nvSpPr>
        <p:spPr bwMode="auto">
          <a:xfrm>
            <a:off x="2782888" y="6269038"/>
            <a:ext cx="496887" cy="158750"/>
          </a:xfrm>
          <a:prstGeom prst="rect">
            <a:avLst/>
          </a:prstGeom>
          <a:solidFill>
            <a:srgbClr val="E2E2E2"/>
          </a:solidFill>
          <a:ln w="9525">
            <a:solidFill>
              <a:schemeClr val="bg1"/>
            </a:solidFill>
            <a:miter lim="800000"/>
            <a:headEnd/>
            <a:tailEnd/>
          </a:ln>
        </p:spPr>
        <p:txBody>
          <a:bodyPr wrap="none" anchor="ctr"/>
          <a:lstStyle/>
          <a:p>
            <a:pPr>
              <a:defRPr/>
            </a:pPr>
            <a:endParaRPr lang="de-DE"/>
          </a:p>
        </p:txBody>
      </p:sp>
      <p:sp>
        <p:nvSpPr>
          <p:cNvPr id="2069" name="Rectangle 21"/>
          <p:cNvSpPr>
            <a:spLocks noChangeArrowheads="1"/>
          </p:cNvSpPr>
          <p:nvPr/>
        </p:nvSpPr>
        <p:spPr bwMode="auto">
          <a:xfrm>
            <a:off x="3279775" y="6269038"/>
            <a:ext cx="496888" cy="158750"/>
          </a:xfrm>
          <a:prstGeom prst="rect">
            <a:avLst/>
          </a:prstGeom>
          <a:solidFill>
            <a:srgbClr val="E2E2E2"/>
          </a:solidFill>
          <a:ln w="9525">
            <a:solidFill>
              <a:schemeClr val="bg1"/>
            </a:solidFill>
            <a:miter lim="800000"/>
            <a:headEnd/>
            <a:tailEnd/>
          </a:ln>
        </p:spPr>
        <p:txBody>
          <a:bodyPr wrap="none" anchor="ctr"/>
          <a:lstStyle/>
          <a:p>
            <a:pPr>
              <a:defRPr/>
            </a:pPr>
            <a:endParaRPr lang="de-DE"/>
          </a:p>
        </p:txBody>
      </p:sp>
      <p:sp>
        <p:nvSpPr>
          <p:cNvPr id="2070" name="Rectangle 22"/>
          <p:cNvSpPr>
            <a:spLocks noChangeArrowheads="1"/>
          </p:cNvSpPr>
          <p:nvPr/>
        </p:nvSpPr>
        <p:spPr bwMode="auto">
          <a:xfrm>
            <a:off x="3776663" y="6269038"/>
            <a:ext cx="495300" cy="158750"/>
          </a:xfrm>
          <a:prstGeom prst="rect">
            <a:avLst/>
          </a:prstGeom>
          <a:solidFill>
            <a:srgbClr val="E2E2E2"/>
          </a:solidFill>
          <a:ln w="9525">
            <a:solidFill>
              <a:schemeClr val="bg1"/>
            </a:solidFill>
            <a:miter lim="800000"/>
            <a:headEnd/>
            <a:tailEnd/>
          </a:ln>
        </p:spPr>
        <p:txBody>
          <a:bodyPr wrap="none" anchor="ctr"/>
          <a:lstStyle/>
          <a:p>
            <a:pPr>
              <a:defRPr/>
            </a:pPr>
            <a:endParaRPr lang="de-DE"/>
          </a:p>
        </p:txBody>
      </p:sp>
      <p:sp>
        <p:nvSpPr>
          <p:cNvPr id="2071" name="Rectangle 23"/>
          <p:cNvSpPr>
            <a:spLocks noChangeArrowheads="1"/>
          </p:cNvSpPr>
          <p:nvPr/>
        </p:nvSpPr>
        <p:spPr bwMode="auto">
          <a:xfrm>
            <a:off x="4271963" y="6269038"/>
            <a:ext cx="496887" cy="158750"/>
          </a:xfrm>
          <a:prstGeom prst="rect">
            <a:avLst/>
          </a:prstGeom>
          <a:solidFill>
            <a:srgbClr val="E2E2E2"/>
          </a:solidFill>
          <a:ln w="9525">
            <a:solidFill>
              <a:schemeClr val="bg1"/>
            </a:solidFill>
            <a:miter lim="800000"/>
            <a:headEnd/>
            <a:tailEnd/>
          </a:ln>
        </p:spPr>
        <p:txBody>
          <a:bodyPr wrap="none" anchor="ctr"/>
          <a:lstStyle/>
          <a:p>
            <a:pPr>
              <a:defRPr/>
            </a:pPr>
            <a:endParaRPr lang="de-DE"/>
          </a:p>
        </p:txBody>
      </p:sp>
      <p:sp>
        <p:nvSpPr>
          <p:cNvPr id="2072" name="Rectangle 24"/>
          <p:cNvSpPr>
            <a:spLocks noChangeArrowheads="1"/>
          </p:cNvSpPr>
          <p:nvPr/>
        </p:nvSpPr>
        <p:spPr bwMode="auto">
          <a:xfrm>
            <a:off x="4768850" y="6269038"/>
            <a:ext cx="496888" cy="158750"/>
          </a:xfrm>
          <a:prstGeom prst="rect">
            <a:avLst/>
          </a:prstGeom>
          <a:solidFill>
            <a:srgbClr val="E2E2E2"/>
          </a:solidFill>
          <a:ln w="9525">
            <a:solidFill>
              <a:schemeClr val="bg1"/>
            </a:solidFill>
            <a:miter lim="800000"/>
            <a:headEnd/>
            <a:tailEnd/>
          </a:ln>
        </p:spPr>
        <p:txBody>
          <a:bodyPr wrap="none" anchor="ctr"/>
          <a:lstStyle/>
          <a:p>
            <a:pPr>
              <a:defRPr/>
            </a:pPr>
            <a:endParaRPr lang="de-DE"/>
          </a:p>
        </p:txBody>
      </p:sp>
      <p:sp>
        <p:nvSpPr>
          <p:cNvPr id="2073" name="Line 25"/>
          <p:cNvSpPr>
            <a:spLocks noChangeShapeType="1"/>
          </p:cNvSpPr>
          <p:nvPr/>
        </p:nvSpPr>
        <p:spPr bwMode="auto">
          <a:xfrm>
            <a:off x="0" y="6045200"/>
            <a:ext cx="9139238" cy="0"/>
          </a:xfrm>
          <a:prstGeom prst="line">
            <a:avLst/>
          </a:prstGeom>
          <a:noFill/>
          <a:ln w="9525">
            <a:solidFill>
              <a:srgbClr val="9F9F9F"/>
            </a:solidFill>
            <a:round/>
            <a:headEnd/>
            <a:tailEnd/>
          </a:ln>
          <a:effectLst/>
        </p:spPr>
        <p:txBody>
          <a:bodyPr/>
          <a:lstStyle/>
          <a:p>
            <a:pPr>
              <a:defRPr/>
            </a:pPr>
            <a:endParaRPr lang="de-DE"/>
          </a:p>
        </p:txBody>
      </p:sp>
    </p:spTree>
  </p:cSld>
  <p:clrMap bg1="lt1" tx1="dk1" bg2="lt2" tx2="dk2" accent1="accent1" accent2="accent2" accent3="accent3" accent4="accent4" accent5="accent5" accent6="accent6" hlink="hlink" folHlink="folHlink"/>
  <p:sldLayoutIdLst>
    <p:sldLayoutId id="2147483694"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advClick="0" advTm="4000">
    <p:fade/>
  </p:transition>
  <p:timing>
    <p:tnLst>
      <p:par>
        <p:cTn id="1" dur="indefinite" restart="never" nodeType="tmRoot"/>
      </p:par>
    </p:tnLst>
  </p:timing>
  <p:txStyles>
    <p:title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p:titleStyle>
    <p:bodyStyle>
      <a:lvl1pPr marL="180975" indent="-180975" algn="l" rtl="0" eaLnBrk="0" fontAlgn="base" hangingPunct="0">
        <a:spcBef>
          <a:spcPct val="20000"/>
        </a:spcBef>
        <a:spcAft>
          <a:spcPct val="0"/>
        </a:spcAft>
        <a:buFont typeface="Wingdings" pitchFamily="2" charset="2"/>
        <a:buChar char="§"/>
        <a:defRPr sz="1600">
          <a:solidFill>
            <a:schemeClr val="tx1"/>
          </a:solidFill>
          <a:latin typeface="+mn-lt"/>
          <a:ea typeface="+mn-ea"/>
          <a:cs typeface="+mn-cs"/>
        </a:defRPr>
      </a:lvl1pPr>
      <a:lvl2pPr marL="444500" indent="-261938" algn="l" rtl="0" eaLnBrk="0" fontAlgn="base" hangingPunct="0">
        <a:spcBef>
          <a:spcPct val="20000"/>
        </a:spcBef>
        <a:spcAft>
          <a:spcPct val="0"/>
        </a:spcAft>
        <a:buChar char="–"/>
        <a:defRPr sz="1600">
          <a:solidFill>
            <a:schemeClr val="tx1"/>
          </a:solidFill>
          <a:latin typeface="+mn-lt"/>
          <a:cs typeface="+mn-cs"/>
        </a:defRPr>
      </a:lvl2pPr>
      <a:lvl3pPr marL="720725" indent="-274638" algn="l" rtl="0" eaLnBrk="0" fontAlgn="base" hangingPunct="0">
        <a:spcBef>
          <a:spcPct val="20000"/>
        </a:spcBef>
        <a:spcAft>
          <a:spcPct val="0"/>
        </a:spcAft>
        <a:buChar char="•"/>
        <a:defRPr sz="1600">
          <a:solidFill>
            <a:schemeClr val="tx1"/>
          </a:solidFill>
          <a:latin typeface="+mn-lt"/>
          <a:cs typeface="+mn-cs"/>
        </a:defRPr>
      </a:lvl3pPr>
      <a:lvl4pPr marL="987425" indent="-265113" algn="l" rtl="0" eaLnBrk="0" fontAlgn="base" hangingPunct="0">
        <a:spcBef>
          <a:spcPct val="20000"/>
        </a:spcBef>
        <a:spcAft>
          <a:spcPct val="0"/>
        </a:spcAft>
        <a:buChar char="–"/>
        <a:defRPr sz="1600">
          <a:solidFill>
            <a:schemeClr val="tx1"/>
          </a:solidFill>
          <a:latin typeface="+mn-lt"/>
          <a:cs typeface="+mn-cs"/>
        </a:defRPr>
      </a:lvl4pPr>
      <a:lvl5pPr marL="1254125" indent="-265113" algn="l" rtl="0" eaLnBrk="0" fontAlgn="base" hangingPunct="0">
        <a:spcBef>
          <a:spcPct val="20000"/>
        </a:spcBef>
        <a:spcAft>
          <a:spcPct val="0"/>
        </a:spcAft>
        <a:buChar char="»"/>
        <a:defRPr sz="1600">
          <a:solidFill>
            <a:schemeClr val="tx1"/>
          </a:solidFill>
          <a:latin typeface="+mn-lt"/>
          <a:cs typeface="+mn-cs"/>
        </a:defRPr>
      </a:lvl5pPr>
      <a:lvl6pPr marL="1711325" indent="-265113" algn="l" rtl="0" eaLnBrk="0" fontAlgn="base" hangingPunct="0">
        <a:spcBef>
          <a:spcPct val="20000"/>
        </a:spcBef>
        <a:spcAft>
          <a:spcPct val="0"/>
        </a:spcAft>
        <a:buChar char="»"/>
        <a:defRPr>
          <a:solidFill>
            <a:schemeClr val="tx1"/>
          </a:solidFill>
          <a:latin typeface="+mn-lt"/>
          <a:cs typeface="+mn-cs"/>
        </a:defRPr>
      </a:lvl6pPr>
      <a:lvl7pPr marL="2168525" indent="-265113" algn="l" rtl="0" eaLnBrk="0" fontAlgn="base" hangingPunct="0">
        <a:spcBef>
          <a:spcPct val="20000"/>
        </a:spcBef>
        <a:spcAft>
          <a:spcPct val="0"/>
        </a:spcAft>
        <a:buChar char="»"/>
        <a:defRPr>
          <a:solidFill>
            <a:schemeClr val="tx1"/>
          </a:solidFill>
          <a:latin typeface="+mn-lt"/>
          <a:cs typeface="+mn-cs"/>
        </a:defRPr>
      </a:lvl7pPr>
      <a:lvl8pPr marL="2625725" indent="-265113" algn="l" rtl="0" eaLnBrk="0" fontAlgn="base" hangingPunct="0">
        <a:spcBef>
          <a:spcPct val="20000"/>
        </a:spcBef>
        <a:spcAft>
          <a:spcPct val="0"/>
        </a:spcAft>
        <a:buChar char="»"/>
        <a:defRPr>
          <a:solidFill>
            <a:schemeClr val="tx1"/>
          </a:solidFill>
          <a:latin typeface="+mn-lt"/>
          <a:cs typeface="+mn-cs"/>
        </a:defRPr>
      </a:lvl8pPr>
      <a:lvl9pPr marL="3082925" indent="-265113" algn="l" rtl="0" eaLnBrk="0" fontAlgn="base" hangingPunct="0">
        <a:spcBef>
          <a:spcPct val="20000"/>
        </a:spcBef>
        <a:spcAft>
          <a:spcPct val="0"/>
        </a:spcAft>
        <a:buChar char="»"/>
        <a:defRPr>
          <a:solidFill>
            <a:schemeClr val="tx1"/>
          </a:solidFill>
          <a:latin typeface="+mn-lt"/>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bwMode="auto">
          <a:xfrm>
            <a:off x="295275" y="1489075"/>
            <a:ext cx="8524875" cy="43132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339971" name="Rectangle 5"/>
          <p:cNvSpPr>
            <a:spLocks noGrp="1" noChangeArrowheads="1"/>
          </p:cNvSpPr>
          <p:nvPr>
            <p:ph type="ftr" sz="quarter" idx="3"/>
          </p:nvPr>
        </p:nvSpPr>
        <p:spPr bwMode="gray">
          <a:xfrm>
            <a:off x="3124200" y="6365875"/>
            <a:ext cx="2895600" cy="24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000" noProof="1" smtClean="0">
                <a:solidFill>
                  <a:schemeClr val="bg1"/>
                </a:solidFill>
                <a:latin typeface="Arial" pitchFamily="34" charset="0"/>
                <a:cs typeface="Arial" pitchFamily="34" charset="0"/>
              </a:defRPr>
            </a:lvl1pPr>
          </a:lstStyle>
          <a:p>
            <a:pPr>
              <a:defRPr/>
            </a:pPr>
            <a:endParaRPr lang="tr-TR"/>
          </a:p>
        </p:txBody>
      </p:sp>
      <p:sp>
        <p:nvSpPr>
          <p:cNvPr id="4100" name="Rectangle 7"/>
          <p:cNvSpPr>
            <a:spLocks noGrp="1" noChangeArrowheads="1"/>
          </p:cNvSpPr>
          <p:nvPr>
            <p:ph type="title"/>
          </p:nvPr>
        </p:nvSpPr>
        <p:spPr bwMode="gray">
          <a:xfrm>
            <a:off x="300038" y="411163"/>
            <a:ext cx="8520112" cy="64770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de-DE" smtClean="0"/>
              <a:t>Klicken Sie, um das Titelformat zu bearbeiten</a:t>
            </a:r>
          </a:p>
        </p:txBody>
      </p:sp>
      <p:sp>
        <p:nvSpPr>
          <p:cNvPr id="339973" name="Rectangle 5"/>
          <p:cNvSpPr>
            <a:spLocks noChangeArrowheads="1"/>
          </p:cNvSpPr>
          <p:nvPr/>
        </p:nvSpPr>
        <p:spPr bwMode="gray">
          <a:xfrm>
            <a:off x="219075" y="6365875"/>
            <a:ext cx="1343025" cy="247650"/>
          </a:xfrm>
          <a:prstGeom prst="rect">
            <a:avLst/>
          </a:prstGeom>
          <a:noFill/>
          <a:ln w="9525">
            <a:noFill/>
            <a:miter lim="800000"/>
            <a:headEnd/>
            <a:tailEnd/>
          </a:ln>
        </p:spPr>
        <p:txBody>
          <a:bodyPr/>
          <a:lstStyle/>
          <a:p>
            <a:pPr>
              <a:defRPr/>
            </a:pPr>
            <a:r>
              <a:rPr lang="de-DE" sz="1000">
                <a:latin typeface="Arial" pitchFamily="34" charset="0"/>
                <a:cs typeface="Arial" pitchFamily="34" charset="0"/>
              </a:rPr>
              <a:t>Page </a:t>
            </a:r>
            <a:r>
              <a:rPr lang="de-DE" sz="1000">
                <a:latin typeface="Arial" pitchFamily="34" charset="0"/>
                <a:cs typeface="Arial" pitchFamily="34" charset="0"/>
                <a:sym typeface="Wingdings" pitchFamily="2" charset="2"/>
              </a:rPr>
              <a:t></a:t>
            </a:r>
            <a:r>
              <a:rPr lang="de-DE" sz="1000">
                <a:latin typeface="Arial" pitchFamily="34" charset="0"/>
                <a:cs typeface="Arial" pitchFamily="34" charset="0"/>
              </a:rPr>
              <a:t> </a:t>
            </a:r>
            <a:fld id="{CF825FEF-9EFF-427A-BA79-FFBBF98227EB}" type="slidenum">
              <a:rPr lang="de-DE" sz="1000">
                <a:latin typeface="Arial" pitchFamily="34" charset="0"/>
                <a:cs typeface="Arial" pitchFamily="34" charset="0"/>
              </a:rPr>
              <a:pPr>
                <a:defRPr/>
              </a:pPr>
              <a:t>‹#›</a:t>
            </a:fld>
            <a:endParaRPr lang="de-DE" sz="1000">
              <a:latin typeface="Arial" pitchFamily="34" charset="0"/>
              <a:cs typeface="Arial" pitchFamily="34" charset="0"/>
            </a:endParaRPr>
          </a:p>
        </p:txBody>
      </p:sp>
      <p:grpSp>
        <p:nvGrpSpPr>
          <p:cNvPr id="4102" name="Group 6"/>
          <p:cNvGrpSpPr>
            <a:grpSpLocks/>
          </p:cNvGrpSpPr>
          <p:nvPr/>
        </p:nvGrpSpPr>
        <p:grpSpPr bwMode="auto">
          <a:xfrm>
            <a:off x="6646863" y="6181725"/>
            <a:ext cx="2225675" cy="392113"/>
            <a:chOff x="3316" y="1854"/>
            <a:chExt cx="2110" cy="372"/>
          </a:xfrm>
        </p:grpSpPr>
        <p:pic>
          <p:nvPicPr>
            <p:cNvPr id="4103" name="Picture 12" descr="Logo_ptl_für schwarz"/>
            <p:cNvPicPr>
              <a:picLocks noChangeAspect="1" noChangeArrowheads="1"/>
            </p:cNvPicPr>
            <p:nvPr userDrawn="1"/>
          </p:nvPicPr>
          <p:blipFill>
            <a:blip r:embed="rId14" cstate="print"/>
            <a:srcRect/>
            <a:stretch>
              <a:fillRect/>
            </a:stretch>
          </p:blipFill>
          <p:spPr bwMode="auto">
            <a:xfrm>
              <a:off x="3316" y="1854"/>
              <a:ext cx="2110" cy="372"/>
            </a:xfrm>
            <a:prstGeom prst="rect">
              <a:avLst/>
            </a:prstGeom>
            <a:noFill/>
            <a:ln w="9525">
              <a:noFill/>
              <a:miter lim="800000"/>
              <a:headEnd/>
              <a:tailEnd/>
            </a:ln>
          </p:spPr>
        </p:pic>
        <p:pic>
          <p:nvPicPr>
            <p:cNvPr id="4104" name="Picture 12" descr="Logo_ptl_für schwarz"/>
            <p:cNvPicPr>
              <a:picLocks noChangeAspect="1" noChangeArrowheads="1"/>
            </p:cNvPicPr>
            <p:nvPr userDrawn="1"/>
          </p:nvPicPr>
          <p:blipFill>
            <a:blip r:embed="rId14" cstate="print">
              <a:lum bright="-46000" contrast="-12000"/>
            </a:blip>
            <a:srcRect r="30521" b="-2"/>
            <a:stretch>
              <a:fillRect/>
            </a:stretch>
          </p:blipFill>
          <p:spPr bwMode="auto">
            <a:xfrm>
              <a:off x="3316" y="1854"/>
              <a:ext cx="1466" cy="372"/>
            </a:xfrm>
            <a:prstGeom prst="rect">
              <a:avLst/>
            </a:prstGeom>
            <a:noFill/>
            <a:ln w="9525">
              <a:noFill/>
              <a:miter lim="800000"/>
              <a:headEnd/>
              <a:tailEnd/>
            </a:ln>
          </p:spPr>
        </p:pic>
      </p:grpSp>
    </p:spTree>
  </p:cSld>
  <p:clrMap bg1="lt1" tx1="dk1" bg2="lt2" tx2="dk2" accent1="accent1" accent2="accent2" accent3="accent3" accent4="accent4" accent5="accent5" accent6="accent6" hlink="hlink" folHlink="folHlink"/>
  <p:sldLayoutIdLst>
    <p:sldLayoutId id="2147483695"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p:titleStyle>
    <p:bodyStyle>
      <a:lvl1pPr marL="180975" indent="-180975" algn="l" rtl="0" eaLnBrk="0" fontAlgn="base" hangingPunct="0">
        <a:spcBef>
          <a:spcPct val="20000"/>
        </a:spcBef>
        <a:spcAft>
          <a:spcPct val="0"/>
        </a:spcAft>
        <a:buFont typeface="Wingdings" pitchFamily="2" charset="2"/>
        <a:buChar char="§"/>
        <a:defRPr>
          <a:solidFill>
            <a:schemeClr val="tx1"/>
          </a:solidFill>
          <a:latin typeface="+mn-lt"/>
          <a:ea typeface="+mn-ea"/>
          <a:cs typeface="+mn-cs"/>
        </a:defRPr>
      </a:lvl1pPr>
      <a:lvl2pPr marL="444500" indent="-261938" algn="l" rtl="0" eaLnBrk="0" fontAlgn="base" hangingPunct="0">
        <a:spcBef>
          <a:spcPct val="20000"/>
        </a:spcBef>
        <a:spcAft>
          <a:spcPct val="0"/>
        </a:spcAft>
        <a:buChar char="–"/>
        <a:defRPr>
          <a:solidFill>
            <a:schemeClr val="tx1"/>
          </a:solidFill>
          <a:latin typeface="+mn-lt"/>
          <a:cs typeface="+mn-cs"/>
        </a:defRPr>
      </a:lvl2pPr>
      <a:lvl3pPr marL="720725" indent="-274638" algn="l" rtl="0" eaLnBrk="0" fontAlgn="base" hangingPunct="0">
        <a:spcBef>
          <a:spcPct val="20000"/>
        </a:spcBef>
        <a:spcAft>
          <a:spcPct val="0"/>
        </a:spcAft>
        <a:buChar char="•"/>
        <a:defRPr>
          <a:solidFill>
            <a:schemeClr val="tx1"/>
          </a:solidFill>
          <a:latin typeface="+mn-lt"/>
          <a:cs typeface="+mn-cs"/>
        </a:defRPr>
      </a:lvl3pPr>
      <a:lvl4pPr marL="987425" indent="-265113" algn="l" rtl="0" eaLnBrk="0" fontAlgn="base" hangingPunct="0">
        <a:spcBef>
          <a:spcPct val="20000"/>
        </a:spcBef>
        <a:spcAft>
          <a:spcPct val="0"/>
        </a:spcAft>
        <a:buChar char="–"/>
        <a:defRPr>
          <a:solidFill>
            <a:schemeClr val="tx1"/>
          </a:solidFill>
          <a:latin typeface="+mn-lt"/>
          <a:cs typeface="+mn-cs"/>
        </a:defRPr>
      </a:lvl4pPr>
      <a:lvl5pPr marL="1254125" indent="-265113" algn="l" rtl="0" eaLnBrk="0" fontAlgn="base" hangingPunct="0">
        <a:spcBef>
          <a:spcPct val="20000"/>
        </a:spcBef>
        <a:spcAft>
          <a:spcPct val="0"/>
        </a:spcAft>
        <a:buChar char="»"/>
        <a:defRPr>
          <a:solidFill>
            <a:schemeClr val="tx1"/>
          </a:solidFill>
          <a:latin typeface="+mn-lt"/>
          <a:cs typeface="+mn-cs"/>
        </a:defRPr>
      </a:lvl5pPr>
      <a:lvl6pPr marL="1711325" indent="-265113" algn="l" rtl="0" fontAlgn="base">
        <a:spcBef>
          <a:spcPct val="20000"/>
        </a:spcBef>
        <a:spcAft>
          <a:spcPct val="0"/>
        </a:spcAft>
        <a:buChar char="»"/>
        <a:defRPr>
          <a:solidFill>
            <a:schemeClr val="tx1"/>
          </a:solidFill>
          <a:latin typeface="+mn-lt"/>
          <a:cs typeface="+mn-cs"/>
        </a:defRPr>
      </a:lvl6pPr>
      <a:lvl7pPr marL="2168525" indent="-265113" algn="l" rtl="0" fontAlgn="base">
        <a:spcBef>
          <a:spcPct val="20000"/>
        </a:spcBef>
        <a:spcAft>
          <a:spcPct val="0"/>
        </a:spcAft>
        <a:buChar char="»"/>
        <a:defRPr>
          <a:solidFill>
            <a:schemeClr val="tx1"/>
          </a:solidFill>
          <a:latin typeface="+mn-lt"/>
          <a:cs typeface="+mn-cs"/>
        </a:defRPr>
      </a:lvl7pPr>
      <a:lvl8pPr marL="2625725" indent="-265113" algn="l" rtl="0" fontAlgn="base">
        <a:spcBef>
          <a:spcPct val="20000"/>
        </a:spcBef>
        <a:spcAft>
          <a:spcPct val="0"/>
        </a:spcAft>
        <a:buChar char="»"/>
        <a:defRPr>
          <a:solidFill>
            <a:schemeClr val="tx1"/>
          </a:solidFill>
          <a:latin typeface="+mn-lt"/>
          <a:cs typeface="+mn-cs"/>
        </a:defRPr>
      </a:lvl8pPr>
      <a:lvl9pPr marL="3082925" indent="-265113" algn="l" rtl="0" fontAlgn="base">
        <a:spcBef>
          <a:spcPct val="20000"/>
        </a:spcBef>
        <a:spcAft>
          <a:spcPct val="0"/>
        </a:spcAft>
        <a:buChar char="»"/>
        <a:defRPr>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bwMode="auto">
          <a:xfrm>
            <a:off x="295275" y="1489075"/>
            <a:ext cx="8524875" cy="43132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339971" name="Rectangle 5"/>
          <p:cNvSpPr>
            <a:spLocks noGrp="1" noChangeArrowheads="1"/>
          </p:cNvSpPr>
          <p:nvPr>
            <p:ph type="ftr" sz="quarter" idx="3"/>
          </p:nvPr>
        </p:nvSpPr>
        <p:spPr bwMode="gray">
          <a:xfrm>
            <a:off x="3124200" y="6365875"/>
            <a:ext cx="2895600" cy="24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000" noProof="1" smtClean="0">
                <a:solidFill>
                  <a:schemeClr val="bg1"/>
                </a:solidFill>
                <a:latin typeface="Arial" pitchFamily="34" charset="0"/>
                <a:cs typeface="Arial" pitchFamily="34" charset="0"/>
              </a:defRPr>
            </a:lvl1pPr>
          </a:lstStyle>
          <a:p>
            <a:pPr>
              <a:defRPr/>
            </a:pPr>
            <a:endParaRPr lang="tr-TR">
              <a:solidFill>
                <a:srgbClr val="FFFFFF"/>
              </a:solidFill>
            </a:endParaRPr>
          </a:p>
        </p:txBody>
      </p:sp>
      <p:sp>
        <p:nvSpPr>
          <p:cNvPr id="4100" name="Rectangle 7"/>
          <p:cNvSpPr>
            <a:spLocks noGrp="1" noChangeArrowheads="1"/>
          </p:cNvSpPr>
          <p:nvPr>
            <p:ph type="title"/>
          </p:nvPr>
        </p:nvSpPr>
        <p:spPr bwMode="gray">
          <a:xfrm>
            <a:off x="300038" y="411163"/>
            <a:ext cx="8520112" cy="64770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de-DE" smtClean="0"/>
              <a:t>Klicken Sie, um das Titelformat zu bearbeiten</a:t>
            </a:r>
          </a:p>
        </p:txBody>
      </p:sp>
      <p:sp>
        <p:nvSpPr>
          <p:cNvPr id="339973" name="Rectangle 5"/>
          <p:cNvSpPr>
            <a:spLocks noChangeArrowheads="1"/>
          </p:cNvSpPr>
          <p:nvPr/>
        </p:nvSpPr>
        <p:spPr bwMode="gray">
          <a:xfrm>
            <a:off x="219075" y="6365875"/>
            <a:ext cx="1343025" cy="247650"/>
          </a:xfrm>
          <a:prstGeom prst="rect">
            <a:avLst/>
          </a:prstGeom>
          <a:noFill/>
          <a:ln w="9525">
            <a:noFill/>
            <a:miter lim="800000"/>
            <a:headEnd/>
            <a:tailEnd/>
          </a:ln>
        </p:spPr>
        <p:txBody>
          <a:bodyPr/>
          <a:lstStyle/>
          <a:p>
            <a:pPr>
              <a:defRPr/>
            </a:pPr>
            <a:r>
              <a:rPr lang="de-DE" sz="1000">
                <a:solidFill>
                  <a:srgbClr val="000000"/>
                </a:solidFill>
                <a:latin typeface="Arial" pitchFamily="34" charset="0"/>
                <a:cs typeface="Arial" pitchFamily="34" charset="0"/>
              </a:rPr>
              <a:t>Page </a:t>
            </a:r>
            <a:r>
              <a:rPr lang="de-DE" sz="1000">
                <a:solidFill>
                  <a:srgbClr val="000000"/>
                </a:solidFill>
                <a:latin typeface="Arial" pitchFamily="34" charset="0"/>
                <a:cs typeface="Arial" pitchFamily="34" charset="0"/>
                <a:sym typeface="Wingdings" pitchFamily="2" charset="2"/>
              </a:rPr>
              <a:t></a:t>
            </a:r>
            <a:r>
              <a:rPr lang="de-DE" sz="1000">
                <a:solidFill>
                  <a:srgbClr val="000000"/>
                </a:solidFill>
                <a:latin typeface="Arial" pitchFamily="34" charset="0"/>
                <a:cs typeface="Arial" pitchFamily="34" charset="0"/>
              </a:rPr>
              <a:t> </a:t>
            </a:r>
            <a:fld id="{CF825FEF-9EFF-427A-BA79-FFBBF98227EB}" type="slidenum">
              <a:rPr lang="de-DE" sz="1000">
                <a:solidFill>
                  <a:srgbClr val="000000"/>
                </a:solidFill>
                <a:latin typeface="Arial" pitchFamily="34" charset="0"/>
                <a:cs typeface="Arial" pitchFamily="34" charset="0"/>
              </a:rPr>
              <a:pPr>
                <a:defRPr/>
              </a:pPr>
              <a:t>‹#›</a:t>
            </a:fld>
            <a:endParaRPr lang="de-DE" sz="1000">
              <a:solidFill>
                <a:srgbClr val="000000"/>
              </a:solidFill>
              <a:latin typeface="Arial" pitchFamily="34" charset="0"/>
              <a:cs typeface="Arial" pitchFamily="34" charset="0"/>
            </a:endParaRPr>
          </a:p>
        </p:txBody>
      </p:sp>
      <p:grpSp>
        <p:nvGrpSpPr>
          <p:cNvPr id="4102" name="Group 6"/>
          <p:cNvGrpSpPr>
            <a:grpSpLocks/>
          </p:cNvGrpSpPr>
          <p:nvPr/>
        </p:nvGrpSpPr>
        <p:grpSpPr bwMode="auto">
          <a:xfrm>
            <a:off x="6646863" y="6181725"/>
            <a:ext cx="2225675" cy="392113"/>
            <a:chOff x="3316" y="1854"/>
            <a:chExt cx="2110" cy="372"/>
          </a:xfrm>
        </p:grpSpPr>
        <p:pic>
          <p:nvPicPr>
            <p:cNvPr id="4103" name="Picture 12" descr="Logo_ptl_für schwarz"/>
            <p:cNvPicPr>
              <a:picLocks noChangeAspect="1" noChangeArrowheads="1"/>
            </p:cNvPicPr>
            <p:nvPr userDrawn="1"/>
          </p:nvPicPr>
          <p:blipFill>
            <a:blip r:embed="rId14" cstate="print"/>
            <a:srcRect/>
            <a:stretch>
              <a:fillRect/>
            </a:stretch>
          </p:blipFill>
          <p:spPr bwMode="auto">
            <a:xfrm>
              <a:off x="3316" y="1854"/>
              <a:ext cx="2110" cy="372"/>
            </a:xfrm>
            <a:prstGeom prst="rect">
              <a:avLst/>
            </a:prstGeom>
            <a:noFill/>
            <a:ln w="9525">
              <a:noFill/>
              <a:miter lim="800000"/>
              <a:headEnd/>
              <a:tailEnd/>
            </a:ln>
          </p:spPr>
        </p:pic>
        <p:pic>
          <p:nvPicPr>
            <p:cNvPr id="4104" name="Picture 12" descr="Logo_ptl_für schwarz"/>
            <p:cNvPicPr>
              <a:picLocks noChangeAspect="1" noChangeArrowheads="1"/>
            </p:cNvPicPr>
            <p:nvPr userDrawn="1"/>
          </p:nvPicPr>
          <p:blipFill>
            <a:blip r:embed="rId14" cstate="print">
              <a:lum bright="-46000" contrast="-12000"/>
            </a:blip>
            <a:srcRect r="30521" b="-2"/>
            <a:stretch>
              <a:fillRect/>
            </a:stretch>
          </p:blipFill>
          <p:spPr bwMode="auto">
            <a:xfrm>
              <a:off x="3316" y="1854"/>
              <a:ext cx="1466" cy="372"/>
            </a:xfrm>
            <a:prstGeom prst="rect">
              <a:avLst/>
            </a:prstGeom>
            <a:noFill/>
            <a:ln w="9525">
              <a:noFill/>
              <a:miter lim="800000"/>
              <a:headEnd/>
              <a:tailEnd/>
            </a:ln>
          </p:spPr>
        </p:pic>
      </p:grpSp>
    </p:spTree>
    <p:extLst>
      <p:ext uri="{BB962C8B-B14F-4D97-AF65-F5344CB8AC3E}">
        <p14:creationId xmlns:p14="http://schemas.microsoft.com/office/powerpoint/2010/main" val="4190142925"/>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p:titleStyle>
    <p:bodyStyle>
      <a:lvl1pPr marL="180975" indent="-180975" algn="l" rtl="0" eaLnBrk="0" fontAlgn="base" hangingPunct="0">
        <a:spcBef>
          <a:spcPct val="20000"/>
        </a:spcBef>
        <a:spcAft>
          <a:spcPct val="0"/>
        </a:spcAft>
        <a:buFont typeface="Wingdings" pitchFamily="2" charset="2"/>
        <a:buChar char="§"/>
        <a:defRPr>
          <a:solidFill>
            <a:schemeClr val="tx1"/>
          </a:solidFill>
          <a:latin typeface="+mn-lt"/>
          <a:ea typeface="+mn-ea"/>
          <a:cs typeface="+mn-cs"/>
        </a:defRPr>
      </a:lvl1pPr>
      <a:lvl2pPr marL="444500" indent="-261938" algn="l" rtl="0" eaLnBrk="0" fontAlgn="base" hangingPunct="0">
        <a:spcBef>
          <a:spcPct val="20000"/>
        </a:spcBef>
        <a:spcAft>
          <a:spcPct val="0"/>
        </a:spcAft>
        <a:buChar char="–"/>
        <a:defRPr>
          <a:solidFill>
            <a:schemeClr val="tx1"/>
          </a:solidFill>
          <a:latin typeface="+mn-lt"/>
          <a:cs typeface="+mn-cs"/>
        </a:defRPr>
      </a:lvl2pPr>
      <a:lvl3pPr marL="720725" indent="-274638" algn="l" rtl="0" eaLnBrk="0" fontAlgn="base" hangingPunct="0">
        <a:spcBef>
          <a:spcPct val="20000"/>
        </a:spcBef>
        <a:spcAft>
          <a:spcPct val="0"/>
        </a:spcAft>
        <a:buChar char="•"/>
        <a:defRPr>
          <a:solidFill>
            <a:schemeClr val="tx1"/>
          </a:solidFill>
          <a:latin typeface="+mn-lt"/>
          <a:cs typeface="+mn-cs"/>
        </a:defRPr>
      </a:lvl3pPr>
      <a:lvl4pPr marL="987425" indent="-265113" algn="l" rtl="0" eaLnBrk="0" fontAlgn="base" hangingPunct="0">
        <a:spcBef>
          <a:spcPct val="20000"/>
        </a:spcBef>
        <a:spcAft>
          <a:spcPct val="0"/>
        </a:spcAft>
        <a:buChar char="–"/>
        <a:defRPr>
          <a:solidFill>
            <a:schemeClr val="tx1"/>
          </a:solidFill>
          <a:latin typeface="+mn-lt"/>
          <a:cs typeface="+mn-cs"/>
        </a:defRPr>
      </a:lvl4pPr>
      <a:lvl5pPr marL="1254125" indent="-265113" algn="l" rtl="0" eaLnBrk="0" fontAlgn="base" hangingPunct="0">
        <a:spcBef>
          <a:spcPct val="20000"/>
        </a:spcBef>
        <a:spcAft>
          <a:spcPct val="0"/>
        </a:spcAft>
        <a:buChar char="»"/>
        <a:defRPr>
          <a:solidFill>
            <a:schemeClr val="tx1"/>
          </a:solidFill>
          <a:latin typeface="+mn-lt"/>
          <a:cs typeface="+mn-cs"/>
        </a:defRPr>
      </a:lvl5pPr>
      <a:lvl6pPr marL="1711325" indent="-265113" algn="l" rtl="0" fontAlgn="base">
        <a:spcBef>
          <a:spcPct val="20000"/>
        </a:spcBef>
        <a:spcAft>
          <a:spcPct val="0"/>
        </a:spcAft>
        <a:buChar char="»"/>
        <a:defRPr>
          <a:solidFill>
            <a:schemeClr val="tx1"/>
          </a:solidFill>
          <a:latin typeface="+mn-lt"/>
          <a:cs typeface="+mn-cs"/>
        </a:defRPr>
      </a:lvl6pPr>
      <a:lvl7pPr marL="2168525" indent="-265113" algn="l" rtl="0" fontAlgn="base">
        <a:spcBef>
          <a:spcPct val="20000"/>
        </a:spcBef>
        <a:spcAft>
          <a:spcPct val="0"/>
        </a:spcAft>
        <a:buChar char="»"/>
        <a:defRPr>
          <a:solidFill>
            <a:schemeClr val="tx1"/>
          </a:solidFill>
          <a:latin typeface="+mn-lt"/>
          <a:cs typeface="+mn-cs"/>
        </a:defRPr>
      </a:lvl7pPr>
      <a:lvl8pPr marL="2625725" indent="-265113" algn="l" rtl="0" fontAlgn="base">
        <a:spcBef>
          <a:spcPct val="20000"/>
        </a:spcBef>
        <a:spcAft>
          <a:spcPct val="0"/>
        </a:spcAft>
        <a:buChar char="»"/>
        <a:defRPr>
          <a:solidFill>
            <a:schemeClr val="tx1"/>
          </a:solidFill>
          <a:latin typeface="+mn-lt"/>
          <a:cs typeface="+mn-cs"/>
        </a:defRPr>
      </a:lvl8pPr>
      <a:lvl9pPr marL="3082925" indent="-265113" algn="l" rtl="0" fontAlgn="base">
        <a:spcBef>
          <a:spcPct val="20000"/>
        </a:spcBef>
        <a:spcAft>
          <a:spcPct val="0"/>
        </a:spcAft>
        <a:buChar char="»"/>
        <a:defRPr>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bwMode="auto">
          <a:xfrm>
            <a:off x="295275" y="1489075"/>
            <a:ext cx="8524875" cy="43132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339971" name="Rectangle 5"/>
          <p:cNvSpPr>
            <a:spLocks noGrp="1" noChangeArrowheads="1"/>
          </p:cNvSpPr>
          <p:nvPr>
            <p:ph type="ftr" sz="quarter" idx="3"/>
          </p:nvPr>
        </p:nvSpPr>
        <p:spPr bwMode="gray">
          <a:xfrm>
            <a:off x="3124200" y="6365875"/>
            <a:ext cx="2895600" cy="24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000" noProof="1" smtClean="0">
                <a:solidFill>
                  <a:schemeClr val="bg1"/>
                </a:solidFill>
                <a:latin typeface="Arial" pitchFamily="34" charset="0"/>
                <a:cs typeface="Arial" pitchFamily="34" charset="0"/>
              </a:defRPr>
            </a:lvl1pPr>
          </a:lstStyle>
          <a:p>
            <a:pPr>
              <a:defRPr/>
            </a:pPr>
            <a:endParaRPr lang="tr-TR">
              <a:solidFill>
                <a:srgbClr val="FFFFFF"/>
              </a:solidFill>
            </a:endParaRPr>
          </a:p>
        </p:txBody>
      </p:sp>
      <p:sp>
        <p:nvSpPr>
          <p:cNvPr id="4100" name="Rectangle 7"/>
          <p:cNvSpPr>
            <a:spLocks noGrp="1" noChangeArrowheads="1"/>
          </p:cNvSpPr>
          <p:nvPr>
            <p:ph type="title"/>
          </p:nvPr>
        </p:nvSpPr>
        <p:spPr bwMode="gray">
          <a:xfrm>
            <a:off x="300038" y="411163"/>
            <a:ext cx="8520112" cy="64770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de-DE" smtClean="0"/>
              <a:t>Klicken Sie, um das Titelformat zu bearbeiten</a:t>
            </a:r>
          </a:p>
        </p:txBody>
      </p:sp>
      <p:sp>
        <p:nvSpPr>
          <p:cNvPr id="339973" name="Rectangle 5"/>
          <p:cNvSpPr>
            <a:spLocks noChangeArrowheads="1"/>
          </p:cNvSpPr>
          <p:nvPr/>
        </p:nvSpPr>
        <p:spPr bwMode="gray">
          <a:xfrm>
            <a:off x="219075" y="6365875"/>
            <a:ext cx="1343025" cy="247650"/>
          </a:xfrm>
          <a:prstGeom prst="rect">
            <a:avLst/>
          </a:prstGeom>
          <a:noFill/>
          <a:ln w="9525">
            <a:noFill/>
            <a:miter lim="800000"/>
            <a:headEnd/>
            <a:tailEnd/>
          </a:ln>
        </p:spPr>
        <p:txBody>
          <a:bodyPr/>
          <a:lstStyle/>
          <a:p>
            <a:pPr>
              <a:defRPr/>
            </a:pPr>
            <a:r>
              <a:rPr lang="de-DE" sz="1000">
                <a:solidFill>
                  <a:srgbClr val="000000"/>
                </a:solidFill>
                <a:latin typeface="Arial" pitchFamily="34" charset="0"/>
                <a:cs typeface="Arial" pitchFamily="34" charset="0"/>
              </a:rPr>
              <a:t>Page </a:t>
            </a:r>
            <a:r>
              <a:rPr lang="de-DE" sz="1000">
                <a:solidFill>
                  <a:srgbClr val="000000"/>
                </a:solidFill>
                <a:latin typeface="Arial" pitchFamily="34" charset="0"/>
                <a:cs typeface="Arial" pitchFamily="34" charset="0"/>
                <a:sym typeface="Wingdings" pitchFamily="2" charset="2"/>
              </a:rPr>
              <a:t></a:t>
            </a:r>
            <a:r>
              <a:rPr lang="de-DE" sz="1000">
                <a:solidFill>
                  <a:srgbClr val="000000"/>
                </a:solidFill>
                <a:latin typeface="Arial" pitchFamily="34" charset="0"/>
                <a:cs typeface="Arial" pitchFamily="34" charset="0"/>
              </a:rPr>
              <a:t> </a:t>
            </a:r>
            <a:fld id="{CF825FEF-9EFF-427A-BA79-FFBBF98227EB}" type="slidenum">
              <a:rPr lang="de-DE" sz="1000">
                <a:solidFill>
                  <a:srgbClr val="000000"/>
                </a:solidFill>
                <a:latin typeface="Arial" pitchFamily="34" charset="0"/>
                <a:cs typeface="Arial" pitchFamily="34" charset="0"/>
              </a:rPr>
              <a:pPr>
                <a:defRPr/>
              </a:pPr>
              <a:t>‹#›</a:t>
            </a:fld>
            <a:endParaRPr lang="de-DE" sz="1000">
              <a:solidFill>
                <a:srgbClr val="000000"/>
              </a:solidFill>
              <a:latin typeface="Arial" pitchFamily="34" charset="0"/>
              <a:cs typeface="Arial" pitchFamily="34" charset="0"/>
            </a:endParaRPr>
          </a:p>
        </p:txBody>
      </p:sp>
      <p:grpSp>
        <p:nvGrpSpPr>
          <p:cNvPr id="4102" name="Group 6"/>
          <p:cNvGrpSpPr>
            <a:grpSpLocks/>
          </p:cNvGrpSpPr>
          <p:nvPr/>
        </p:nvGrpSpPr>
        <p:grpSpPr bwMode="auto">
          <a:xfrm>
            <a:off x="6646863" y="6181725"/>
            <a:ext cx="2225675" cy="392113"/>
            <a:chOff x="3316" y="1854"/>
            <a:chExt cx="2110" cy="372"/>
          </a:xfrm>
        </p:grpSpPr>
        <p:pic>
          <p:nvPicPr>
            <p:cNvPr id="4103" name="Picture 12" descr="Logo_ptl_für schwarz"/>
            <p:cNvPicPr>
              <a:picLocks noChangeAspect="1" noChangeArrowheads="1"/>
            </p:cNvPicPr>
            <p:nvPr userDrawn="1"/>
          </p:nvPicPr>
          <p:blipFill>
            <a:blip r:embed="rId14" cstate="print"/>
            <a:srcRect/>
            <a:stretch>
              <a:fillRect/>
            </a:stretch>
          </p:blipFill>
          <p:spPr bwMode="auto">
            <a:xfrm>
              <a:off x="3316" y="1854"/>
              <a:ext cx="2110" cy="372"/>
            </a:xfrm>
            <a:prstGeom prst="rect">
              <a:avLst/>
            </a:prstGeom>
            <a:noFill/>
            <a:ln w="9525">
              <a:noFill/>
              <a:miter lim="800000"/>
              <a:headEnd/>
              <a:tailEnd/>
            </a:ln>
          </p:spPr>
        </p:pic>
        <p:pic>
          <p:nvPicPr>
            <p:cNvPr id="4104" name="Picture 12" descr="Logo_ptl_für schwarz"/>
            <p:cNvPicPr>
              <a:picLocks noChangeAspect="1" noChangeArrowheads="1"/>
            </p:cNvPicPr>
            <p:nvPr userDrawn="1"/>
          </p:nvPicPr>
          <p:blipFill>
            <a:blip r:embed="rId14" cstate="print">
              <a:lum bright="-46000" contrast="-12000"/>
            </a:blip>
            <a:srcRect r="30521" b="-2"/>
            <a:stretch>
              <a:fillRect/>
            </a:stretch>
          </p:blipFill>
          <p:spPr bwMode="auto">
            <a:xfrm>
              <a:off x="3316" y="1854"/>
              <a:ext cx="1466" cy="372"/>
            </a:xfrm>
            <a:prstGeom prst="rect">
              <a:avLst/>
            </a:prstGeom>
            <a:noFill/>
            <a:ln w="9525">
              <a:noFill/>
              <a:miter lim="800000"/>
              <a:headEnd/>
              <a:tailEnd/>
            </a:ln>
          </p:spPr>
        </p:pic>
      </p:grpSp>
    </p:spTree>
    <p:extLst>
      <p:ext uri="{BB962C8B-B14F-4D97-AF65-F5344CB8AC3E}">
        <p14:creationId xmlns:p14="http://schemas.microsoft.com/office/powerpoint/2010/main" val="3502498015"/>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p:titleStyle>
    <p:bodyStyle>
      <a:lvl1pPr marL="180975" indent="-180975" algn="l" rtl="0" eaLnBrk="0" fontAlgn="base" hangingPunct="0">
        <a:spcBef>
          <a:spcPct val="20000"/>
        </a:spcBef>
        <a:spcAft>
          <a:spcPct val="0"/>
        </a:spcAft>
        <a:buFont typeface="Wingdings" pitchFamily="2" charset="2"/>
        <a:buChar char="§"/>
        <a:defRPr>
          <a:solidFill>
            <a:schemeClr val="tx1"/>
          </a:solidFill>
          <a:latin typeface="+mn-lt"/>
          <a:ea typeface="+mn-ea"/>
          <a:cs typeface="+mn-cs"/>
        </a:defRPr>
      </a:lvl1pPr>
      <a:lvl2pPr marL="444500" indent="-261938" algn="l" rtl="0" eaLnBrk="0" fontAlgn="base" hangingPunct="0">
        <a:spcBef>
          <a:spcPct val="20000"/>
        </a:spcBef>
        <a:spcAft>
          <a:spcPct val="0"/>
        </a:spcAft>
        <a:buChar char="–"/>
        <a:defRPr>
          <a:solidFill>
            <a:schemeClr val="tx1"/>
          </a:solidFill>
          <a:latin typeface="+mn-lt"/>
          <a:cs typeface="+mn-cs"/>
        </a:defRPr>
      </a:lvl2pPr>
      <a:lvl3pPr marL="720725" indent="-274638" algn="l" rtl="0" eaLnBrk="0" fontAlgn="base" hangingPunct="0">
        <a:spcBef>
          <a:spcPct val="20000"/>
        </a:spcBef>
        <a:spcAft>
          <a:spcPct val="0"/>
        </a:spcAft>
        <a:buChar char="•"/>
        <a:defRPr>
          <a:solidFill>
            <a:schemeClr val="tx1"/>
          </a:solidFill>
          <a:latin typeface="+mn-lt"/>
          <a:cs typeface="+mn-cs"/>
        </a:defRPr>
      </a:lvl3pPr>
      <a:lvl4pPr marL="987425" indent="-265113" algn="l" rtl="0" eaLnBrk="0" fontAlgn="base" hangingPunct="0">
        <a:spcBef>
          <a:spcPct val="20000"/>
        </a:spcBef>
        <a:spcAft>
          <a:spcPct val="0"/>
        </a:spcAft>
        <a:buChar char="–"/>
        <a:defRPr>
          <a:solidFill>
            <a:schemeClr val="tx1"/>
          </a:solidFill>
          <a:latin typeface="+mn-lt"/>
          <a:cs typeface="+mn-cs"/>
        </a:defRPr>
      </a:lvl4pPr>
      <a:lvl5pPr marL="1254125" indent="-265113" algn="l" rtl="0" eaLnBrk="0" fontAlgn="base" hangingPunct="0">
        <a:spcBef>
          <a:spcPct val="20000"/>
        </a:spcBef>
        <a:spcAft>
          <a:spcPct val="0"/>
        </a:spcAft>
        <a:buChar char="»"/>
        <a:defRPr>
          <a:solidFill>
            <a:schemeClr val="tx1"/>
          </a:solidFill>
          <a:latin typeface="+mn-lt"/>
          <a:cs typeface="+mn-cs"/>
        </a:defRPr>
      </a:lvl5pPr>
      <a:lvl6pPr marL="1711325" indent="-265113" algn="l" rtl="0" fontAlgn="base">
        <a:spcBef>
          <a:spcPct val="20000"/>
        </a:spcBef>
        <a:spcAft>
          <a:spcPct val="0"/>
        </a:spcAft>
        <a:buChar char="»"/>
        <a:defRPr>
          <a:solidFill>
            <a:schemeClr val="tx1"/>
          </a:solidFill>
          <a:latin typeface="+mn-lt"/>
          <a:cs typeface="+mn-cs"/>
        </a:defRPr>
      </a:lvl6pPr>
      <a:lvl7pPr marL="2168525" indent="-265113" algn="l" rtl="0" fontAlgn="base">
        <a:spcBef>
          <a:spcPct val="20000"/>
        </a:spcBef>
        <a:spcAft>
          <a:spcPct val="0"/>
        </a:spcAft>
        <a:buChar char="»"/>
        <a:defRPr>
          <a:solidFill>
            <a:schemeClr val="tx1"/>
          </a:solidFill>
          <a:latin typeface="+mn-lt"/>
          <a:cs typeface="+mn-cs"/>
        </a:defRPr>
      </a:lvl7pPr>
      <a:lvl8pPr marL="2625725" indent="-265113" algn="l" rtl="0" fontAlgn="base">
        <a:spcBef>
          <a:spcPct val="20000"/>
        </a:spcBef>
        <a:spcAft>
          <a:spcPct val="0"/>
        </a:spcAft>
        <a:buChar char="»"/>
        <a:defRPr>
          <a:solidFill>
            <a:schemeClr val="tx1"/>
          </a:solidFill>
          <a:latin typeface="+mn-lt"/>
          <a:cs typeface="+mn-cs"/>
        </a:defRPr>
      </a:lvl8pPr>
      <a:lvl9pPr marL="3082925" indent="-265113" algn="l" rtl="0" fontAlgn="base">
        <a:spcBef>
          <a:spcPct val="20000"/>
        </a:spcBef>
        <a:spcAft>
          <a:spcPct val="0"/>
        </a:spcAft>
        <a:buChar char="»"/>
        <a:defRPr>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bwMode="auto">
          <a:xfrm>
            <a:off x="295275" y="1489075"/>
            <a:ext cx="8524875" cy="43132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339971" name="Rectangle 5"/>
          <p:cNvSpPr>
            <a:spLocks noGrp="1" noChangeArrowheads="1"/>
          </p:cNvSpPr>
          <p:nvPr>
            <p:ph type="ftr" sz="quarter" idx="3"/>
          </p:nvPr>
        </p:nvSpPr>
        <p:spPr bwMode="gray">
          <a:xfrm>
            <a:off x="3124200" y="6365875"/>
            <a:ext cx="2895600" cy="24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000" noProof="1" smtClean="0">
                <a:solidFill>
                  <a:schemeClr val="bg1"/>
                </a:solidFill>
                <a:latin typeface="Arial" pitchFamily="34" charset="0"/>
                <a:cs typeface="Arial" pitchFamily="34" charset="0"/>
              </a:defRPr>
            </a:lvl1pPr>
          </a:lstStyle>
          <a:p>
            <a:pPr>
              <a:defRPr/>
            </a:pPr>
            <a:endParaRPr lang="tr-TR">
              <a:solidFill>
                <a:srgbClr val="FFFFFF"/>
              </a:solidFill>
            </a:endParaRPr>
          </a:p>
        </p:txBody>
      </p:sp>
      <p:sp>
        <p:nvSpPr>
          <p:cNvPr id="4100" name="Rectangle 7"/>
          <p:cNvSpPr>
            <a:spLocks noGrp="1" noChangeArrowheads="1"/>
          </p:cNvSpPr>
          <p:nvPr>
            <p:ph type="title"/>
          </p:nvPr>
        </p:nvSpPr>
        <p:spPr bwMode="gray">
          <a:xfrm>
            <a:off x="300038" y="411163"/>
            <a:ext cx="8520112" cy="64770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de-DE" smtClean="0"/>
              <a:t>Klicken Sie, um das Titelformat zu bearbeiten</a:t>
            </a:r>
          </a:p>
        </p:txBody>
      </p:sp>
      <p:sp>
        <p:nvSpPr>
          <p:cNvPr id="339973" name="Rectangle 5"/>
          <p:cNvSpPr>
            <a:spLocks noChangeArrowheads="1"/>
          </p:cNvSpPr>
          <p:nvPr/>
        </p:nvSpPr>
        <p:spPr bwMode="gray">
          <a:xfrm>
            <a:off x="219075" y="6365875"/>
            <a:ext cx="1343025" cy="247650"/>
          </a:xfrm>
          <a:prstGeom prst="rect">
            <a:avLst/>
          </a:prstGeom>
          <a:noFill/>
          <a:ln w="9525">
            <a:noFill/>
            <a:miter lim="800000"/>
            <a:headEnd/>
            <a:tailEnd/>
          </a:ln>
        </p:spPr>
        <p:txBody>
          <a:bodyPr/>
          <a:lstStyle/>
          <a:p>
            <a:pPr>
              <a:defRPr/>
            </a:pPr>
            <a:r>
              <a:rPr lang="de-DE" sz="1000">
                <a:solidFill>
                  <a:srgbClr val="000000"/>
                </a:solidFill>
                <a:latin typeface="Arial" pitchFamily="34" charset="0"/>
                <a:cs typeface="Arial" pitchFamily="34" charset="0"/>
              </a:rPr>
              <a:t>Page </a:t>
            </a:r>
            <a:r>
              <a:rPr lang="de-DE" sz="1000">
                <a:solidFill>
                  <a:srgbClr val="000000"/>
                </a:solidFill>
                <a:latin typeface="Arial" pitchFamily="34" charset="0"/>
                <a:cs typeface="Arial" pitchFamily="34" charset="0"/>
                <a:sym typeface="Wingdings" pitchFamily="2" charset="2"/>
              </a:rPr>
              <a:t></a:t>
            </a:r>
            <a:r>
              <a:rPr lang="de-DE" sz="1000">
                <a:solidFill>
                  <a:srgbClr val="000000"/>
                </a:solidFill>
                <a:latin typeface="Arial" pitchFamily="34" charset="0"/>
                <a:cs typeface="Arial" pitchFamily="34" charset="0"/>
              </a:rPr>
              <a:t> </a:t>
            </a:r>
            <a:fld id="{CF825FEF-9EFF-427A-BA79-FFBBF98227EB}" type="slidenum">
              <a:rPr lang="de-DE" sz="1000">
                <a:solidFill>
                  <a:srgbClr val="000000"/>
                </a:solidFill>
                <a:latin typeface="Arial" pitchFamily="34" charset="0"/>
                <a:cs typeface="Arial" pitchFamily="34" charset="0"/>
              </a:rPr>
              <a:pPr>
                <a:defRPr/>
              </a:pPr>
              <a:t>‹#›</a:t>
            </a:fld>
            <a:endParaRPr lang="de-DE" sz="1000">
              <a:solidFill>
                <a:srgbClr val="000000"/>
              </a:solidFill>
              <a:latin typeface="Arial" pitchFamily="34" charset="0"/>
              <a:cs typeface="Arial" pitchFamily="34" charset="0"/>
            </a:endParaRPr>
          </a:p>
        </p:txBody>
      </p:sp>
      <p:grpSp>
        <p:nvGrpSpPr>
          <p:cNvPr id="4102" name="Group 6"/>
          <p:cNvGrpSpPr>
            <a:grpSpLocks/>
          </p:cNvGrpSpPr>
          <p:nvPr/>
        </p:nvGrpSpPr>
        <p:grpSpPr bwMode="auto">
          <a:xfrm>
            <a:off x="6646863" y="6181725"/>
            <a:ext cx="2225675" cy="392113"/>
            <a:chOff x="3316" y="1854"/>
            <a:chExt cx="2110" cy="372"/>
          </a:xfrm>
        </p:grpSpPr>
        <p:pic>
          <p:nvPicPr>
            <p:cNvPr id="4103" name="Picture 12" descr="Logo_ptl_für schwarz"/>
            <p:cNvPicPr>
              <a:picLocks noChangeAspect="1" noChangeArrowheads="1"/>
            </p:cNvPicPr>
            <p:nvPr userDrawn="1"/>
          </p:nvPicPr>
          <p:blipFill>
            <a:blip r:embed="rId14" cstate="print"/>
            <a:srcRect/>
            <a:stretch>
              <a:fillRect/>
            </a:stretch>
          </p:blipFill>
          <p:spPr bwMode="auto">
            <a:xfrm>
              <a:off x="3316" y="1854"/>
              <a:ext cx="2110" cy="372"/>
            </a:xfrm>
            <a:prstGeom prst="rect">
              <a:avLst/>
            </a:prstGeom>
            <a:noFill/>
            <a:ln w="9525">
              <a:noFill/>
              <a:miter lim="800000"/>
              <a:headEnd/>
              <a:tailEnd/>
            </a:ln>
          </p:spPr>
        </p:pic>
        <p:pic>
          <p:nvPicPr>
            <p:cNvPr id="4104" name="Picture 12" descr="Logo_ptl_für schwarz"/>
            <p:cNvPicPr>
              <a:picLocks noChangeAspect="1" noChangeArrowheads="1"/>
            </p:cNvPicPr>
            <p:nvPr userDrawn="1"/>
          </p:nvPicPr>
          <p:blipFill>
            <a:blip r:embed="rId14" cstate="print">
              <a:lum bright="-46000" contrast="-12000"/>
            </a:blip>
            <a:srcRect r="30521" b="-2"/>
            <a:stretch>
              <a:fillRect/>
            </a:stretch>
          </p:blipFill>
          <p:spPr bwMode="auto">
            <a:xfrm>
              <a:off x="3316" y="1854"/>
              <a:ext cx="1466" cy="372"/>
            </a:xfrm>
            <a:prstGeom prst="rect">
              <a:avLst/>
            </a:prstGeom>
            <a:noFill/>
            <a:ln w="9525">
              <a:noFill/>
              <a:miter lim="800000"/>
              <a:headEnd/>
              <a:tailEnd/>
            </a:ln>
          </p:spPr>
        </p:pic>
      </p:grpSp>
    </p:spTree>
    <p:extLst>
      <p:ext uri="{BB962C8B-B14F-4D97-AF65-F5344CB8AC3E}">
        <p14:creationId xmlns:p14="http://schemas.microsoft.com/office/powerpoint/2010/main" val="1771124864"/>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p:titleStyle>
    <p:bodyStyle>
      <a:lvl1pPr marL="180975" indent="-180975" algn="l" rtl="0" eaLnBrk="0" fontAlgn="base" hangingPunct="0">
        <a:spcBef>
          <a:spcPct val="20000"/>
        </a:spcBef>
        <a:spcAft>
          <a:spcPct val="0"/>
        </a:spcAft>
        <a:buFont typeface="Wingdings" pitchFamily="2" charset="2"/>
        <a:buChar char="§"/>
        <a:defRPr>
          <a:solidFill>
            <a:schemeClr val="tx1"/>
          </a:solidFill>
          <a:latin typeface="+mn-lt"/>
          <a:ea typeface="+mn-ea"/>
          <a:cs typeface="+mn-cs"/>
        </a:defRPr>
      </a:lvl1pPr>
      <a:lvl2pPr marL="444500" indent="-261938" algn="l" rtl="0" eaLnBrk="0" fontAlgn="base" hangingPunct="0">
        <a:spcBef>
          <a:spcPct val="20000"/>
        </a:spcBef>
        <a:spcAft>
          <a:spcPct val="0"/>
        </a:spcAft>
        <a:buChar char="–"/>
        <a:defRPr>
          <a:solidFill>
            <a:schemeClr val="tx1"/>
          </a:solidFill>
          <a:latin typeface="+mn-lt"/>
          <a:cs typeface="+mn-cs"/>
        </a:defRPr>
      </a:lvl2pPr>
      <a:lvl3pPr marL="720725" indent="-274638" algn="l" rtl="0" eaLnBrk="0" fontAlgn="base" hangingPunct="0">
        <a:spcBef>
          <a:spcPct val="20000"/>
        </a:spcBef>
        <a:spcAft>
          <a:spcPct val="0"/>
        </a:spcAft>
        <a:buChar char="•"/>
        <a:defRPr>
          <a:solidFill>
            <a:schemeClr val="tx1"/>
          </a:solidFill>
          <a:latin typeface="+mn-lt"/>
          <a:cs typeface="+mn-cs"/>
        </a:defRPr>
      </a:lvl3pPr>
      <a:lvl4pPr marL="987425" indent="-265113" algn="l" rtl="0" eaLnBrk="0" fontAlgn="base" hangingPunct="0">
        <a:spcBef>
          <a:spcPct val="20000"/>
        </a:spcBef>
        <a:spcAft>
          <a:spcPct val="0"/>
        </a:spcAft>
        <a:buChar char="–"/>
        <a:defRPr>
          <a:solidFill>
            <a:schemeClr val="tx1"/>
          </a:solidFill>
          <a:latin typeface="+mn-lt"/>
          <a:cs typeface="+mn-cs"/>
        </a:defRPr>
      </a:lvl4pPr>
      <a:lvl5pPr marL="1254125" indent="-265113" algn="l" rtl="0" eaLnBrk="0" fontAlgn="base" hangingPunct="0">
        <a:spcBef>
          <a:spcPct val="20000"/>
        </a:spcBef>
        <a:spcAft>
          <a:spcPct val="0"/>
        </a:spcAft>
        <a:buChar char="»"/>
        <a:defRPr>
          <a:solidFill>
            <a:schemeClr val="tx1"/>
          </a:solidFill>
          <a:latin typeface="+mn-lt"/>
          <a:cs typeface="+mn-cs"/>
        </a:defRPr>
      </a:lvl5pPr>
      <a:lvl6pPr marL="1711325" indent="-265113" algn="l" rtl="0" fontAlgn="base">
        <a:spcBef>
          <a:spcPct val="20000"/>
        </a:spcBef>
        <a:spcAft>
          <a:spcPct val="0"/>
        </a:spcAft>
        <a:buChar char="»"/>
        <a:defRPr>
          <a:solidFill>
            <a:schemeClr val="tx1"/>
          </a:solidFill>
          <a:latin typeface="+mn-lt"/>
          <a:cs typeface="+mn-cs"/>
        </a:defRPr>
      </a:lvl6pPr>
      <a:lvl7pPr marL="2168525" indent="-265113" algn="l" rtl="0" fontAlgn="base">
        <a:spcBef>
          <a:spcPct val="20000"/>
        </a:spcBef>
        <a:spcAft>
          <a:spcPct val="0"/>
        </a:spcAft>
        <a:buChar char="»"/>
        <a:defRPr>
          <a:solidFill>
            <a:schemeClr val="tx1"/>
          </a:solidFill>
          <a:latin typeface="+mn-lt"/>
          <a:cs typeface="+mn-cs"/>
        </a:defRPr>
      </a:lvl7pPr>
      <a:lvl8pPr marL="2625725" indent="-265113" algn="l" rtl="0" fontAlgn="base">
        <a:spcBef>
          <a:spcPct val="20000"/>
        </a:spcBef>
        <a:spcAft>
          <a:spcPct val="0"/>
        </a:spcAft>
        <a:buChar char="»"/>
        <a:defRPr>
          <a:solidFill>
            <a:schemeClr val="tx1"/>
          </a:solidFill>
          <a:latin typeface="+mn-lt"/>
          <a:cs typeface="+mn-cs"/>
        </a:defRPr>
      </a:lvl8pPr>
      <a:lvl9pPr marL="3082925" indent="-265113" algn="l" rtl="0" fontAlgn="base">
        <a:spcBef>
          <a:spcPct val="20000"/>
        </a:spcBef>
        <a:spcAft>
          <a:spcPct val="0"/>
        </a:spcAft>
        <a:buChar char="»"/>
        <a:defRPr>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bwMode="auto">
          <a:xfrm>
            <a:off x="295275" y="1489075"/>
            <a:ext cx="8524875" cy="43132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339971" name="Rectangle 5"/>
          <p:cNvSpPr>
            <a:spLocks noGrp="1" noChangeArrowheads="1"/>
          </p:cNvSpPr>
          <p:nvPr>
            <p:ph type="ftr" sz="quarter" idx="3"/>
          </p:nvPr>
        </p:nvSpPr>
        <p:spPr bwMode="gray">
          <a:xfrm>
            <a:off x="3124200" y="6365875"/>
            <a:ext cx="2895600" cy="24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000" noProof="1" smtClean="0">
                <a:solidFill>
                  <a:schemeClr val="bg1"/>
                </a:solidFill>
                <a:latin typeface="Arial" pitchFamily="34" charset="0"/>
                <a:cs typeface="Arial" pitchFamily="34" charset="0"/>
              </a:defRPr>
            </a:lvl1pPr>
          </a:lstStyle>
          <a:p>
            <a:pPr>
              <a:defRPr/>
            </a:pPr>
            <a:endParaRPr lang="tr-TR">
              <a:solidFill>
                <a:srgbClr val="FFFFFF"/>
              </a:solidFill>
            </a:endParaRPr>
          </a:p>
        </p:txBody>
      </p:sp>
      <p:sp>
        <p:nvSpPr>
          <p:cNvPr id="4100" name="Rectangle 7"/>
          <p:cNvSpPr>
            <a:spLocks noGrp="1" noChangeArrowheads="1"/>
          </p:cNvSpPr>
          <p:nvPr>
            <p:ph type="title"/>
          </p:nvPr>
        </p:nvSpPr>
        <p:spPr bwMode="gray">
          <a:xfrm>
            <a:off x="300038" y="411163"/>
            <a:ext cx="8520112" cy="64770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de-DE" smtClean="0"/>
              <a:t>Klicken Sie, um das Titelformat zu bearbeiten</a:t>
            </a:r>
          </a:p>
        </p:txBody>
      </p:sp>
      <p:sp>
        <p:nvSpPr>
          <p:cNvPr id="339973" name="Rectangle 5"/>
          <p:cNvSpPr>
            <a:spLocks noChangeArrowheads="1"/>
          </p:cNvSpPr>
          <p:nvPr/>
        </p:nvSpPr>
        <p:spPr bwMode="gray">
          <a:xfrm>
            <a:off x="219075" y="6365875"/>
            <a:ext cx="1343025" cy="247650"/>
          </a:xfrm>
          <a:prstGeom prst="rect">
            <a:avLst/>
          </a:prstGeom>
          <a:noFill/>
          <a:ln w="9525">
            <a:noFill/>
            <a:miter lim="800000"/>
            <a:headEnd/>
            <a:tailEnd/>
          </a:ln>
        </p:spPr>
        <p:txBody>
          <a:bodyPr/>
          <a:lstStyle/>
          <a:p>
            <a:pPr>
              <a:defRPr/>
            </a:pPr>
            <a:r>
              <a:rPr lang="de-DE" sz="1000">
                <a:solidFill>
                  <a:srgbClr val="000000"/>
                </a:solidFill>
                <a:latin typeface="Arial" pitchFamily="34" charset="0"/>
                <a:cs typeface="Arial" pitchFamily="34" charset="0"/>
              </a:rPr>
              <a:t>Page </a:t>
            </a:r>
            <a:r>
              <a:rPr lang="de-DE" sz="1000">
                <a:solidFill>
                  <a:srgbClr val="000000"/>
                </a:solidFill>
                <a:latin typeface="Arial" pitchFamily="34" charset="0"/>
                <a:cs typeface="Arial" pitchFamily="34" charset="0"/>
                <a:sym typeface="Wingdings" pitchFamily="2" charset="2"/>
              </a:rPr>
              <a:t></a:t>
            </a:r>
            <a:r>
              <a:rPr lang="de-DE" sz="1000">
                <a:solidFill>
                  <a:srgbClr val="000000"/>
                </a:solidFill>
                <a:latin typeface="Arial" pitchFamily="34" charset="0"/>
                <a:cs typeface="Arial" pitchFamily="34" charset="0"/>
              </a:rPr>
              <a:t> </a:t>
            </a:r>
            <a:fld id="{CF825FEF-9EFF-427A-BA79-FFBBF98227EB}" type="slidenum">
              <a:rPr lang="de-DE" sz="1000">
                <a:solidFill>
                  <a:srgbClr val="000000"/>
                </a:solidFill>
                <a:latin typeface="Arial" pitchFamily="34" charset="0"/>
                <a:cs typeface="Arial" pitchFamily="34" charset="0"/>
              </a:rPr>
              <a:pPr>
                <a:defRPr/>
              </a:pPr>
              <a:t>‹#›</a:t>
            </a:fld>
            <a:endParaRPr lang="de-DE" sz="1000">
              <a:solidFill>
                <a:srgbClr val="000000"/>
              </a:solidFill>
              <a:latin typeface="Arial" pitchFamily="34" charset="0"/>
              <a:cs typeface="Arial" pitchFamily="34" charset="0"/>
            </a:endParaRPr>
          </a:p>
        </p:txBody>
      </p:sp>
      <p:grpSp>
        <p:nvGrpSpPr>
          <p:cNvPr id="4102" name="Group 6"/>
          <p:cNvGrpSpPr>
            <a:grpSpLocks/>
          </p:cNvGrpSpPr>
          <p:nvPr/>
        </p:nvGrpSpPr>
        <p:grpSpPr bwMode="auto">
          <a:xfrm>
            <a:off x="6646863" y="6181725"/>
            <a:ext cx="2225675" cy="392113"/>
            <a:chOff x="3316" y="1854"/>
            <a:chExt cx="2110" cy="372"/>
          </a:xfrm>
        </p:grpSpPr>
        <p:pic>
          <p:nvPicPr>
            <p:cNvPr id="4103" name="Picture 12" descr="Logo_ptl_für schwarz"/>
            <p:cNvPicPr>
              <a:picLocks noChangeAspect="1" noChangeArrowheads="1"/>
            </p:cNvPicPr>
            <p:nvPr userDrawn="1"/>
          </p:nvPicPr>
          <p:blipFill>
            <a:blip r:embed="rId14" cstate="print"/>
            <a:srcRect/>
            <a:stretch>
              <a:fillRect/>
            </a:stretch>
          </p:blipFill>
          <p:spPr bwMode="auto">
            <a:xfrm>
              <a:off x="3316" y="1854"/>
              <a:ext cx="2110" cy="372"/>
            </a:xfrm>
            <a:prstGeom prst="rect">
              <a:avLst/>
            </a:prstGeom>
            <a:noFill/>
            <a:ln w="9525">
              <a:noFill/>
              <a:miter lim="800000"/>
              <a:headEnd/>
              <a:tailEnd/>
            </a:ln>
          </p:spPr>
        </p:pic>
        <p:pic>
          <p:nvPicPr>
            <p:cNvPr id="4104" name="Picture 12" descr="Logo_ptl_für schwarz"/>
            <p:cNvPicPr>
              <a:picLocks noChangeAspect="1" noChangeArrowheads="1"/>
            </p:cNvPicPr>
            <p:nvPr userDrawn="1"/>
          </p:nvPicPr>
          <p:blipFill>
            <a:blip r:embed="rId14" cstate="print">
              <a:lum bright="-46000" contrast="-12000"/>
            </a:blip>
            <a:srcRect r="30521" b="-2"/>
            <a:stretch>
              <a:fillRect/>
            </a:stretch>
          </p:blipFill>
          <p:spPr bwMode="auto">
            <a:xfrm>
              <a:off x="3316" y="1854"/>
              <a:ext cx="1466" cy="372"/>
            </a:xfrm>
            <a:prstGeom prst="rect">
              <a:avLst/>
            </a:prstGeom>
            <a:noFill/>
            <a:ln w="9525">
              <a:noFill/>
              <a:miter lim="800000"/>
              <a:headEnd/>
              <a:tailEnd/>
            </a:ln>
          </p:spPr>
        </p:pic>
      </p:grpSp>
    </p:spTree>
    <p:extLst>
      <p:ext uri="{BB962C8B-B14F-4D97-AF65-F5344CB8AC3E}">
        <p14:creationId xmlns:p14="http://schemas.microsoft.com/office/powerpoint/2010/main" val="709356170"/>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p:titleStyle>
    <p:bodyStyle>
      <a:lvl1pPr marL="180975" indent="-180975" algn="l" rtl="0" eaLnBrk="0" fontAlgn="base" hangingPunct="0">
        <a:spcBef>
          <a:spcPct val="20000"/>
        </a:spcBef>
        <a:spcAft>
          <a:spcPct val="0"/>
        </a:spcAft>
        <a:buFont typeface="Wingdings" pitchFamily="2" charset="2"/>
        <a:buChar char="§"/>
        <a:defRPr>
          <a:solidFill>
            <a:schemeClr val="tx1"/>
          </a:solidFill>
          <a:latin typeface="+mn-lt"/>
          <a:ea typeface="+mn-ea"/>
          <a:cs typeface="+mn-cs"/>
        </a:defRPr>
      </a:lvl1pPr>
      <a:lvl2pPr marL="444500" indent="-261938" algn="l" rtl="0" eaLnBrk="0" fontAlgn="base" hangingPunct="0">
        <a:spcBef>
          <a:spcPct val="20000"/>
        </a:spcBef>
        <a:spcAft>
          <a:spcPct val="0"/>
        </a:spcAft>
        <a:buChar char="–"/>
        <a:defRPr>
          <a:solidFill>
            <a:schemeClr val="tx1"/>
          </a:solidFill>
          <a:latin typeface="+mn-lt"/>
          <a:cs typeface="+mn-cs"/>
        </a:defRPr>
      </a:lvl2pPr>
      <a:lvl3pPr marL="720725" indent="-274638" algn="l" rtl="0" eaLnBrk="0" fontAlgn="base" hangingPunct="0">
        <a:spcBef>
          <a:spcPct val="20000"/>
        </a:spcBef>
        <a:spcAft>
          <a:spcPct val="0"/>
        </a:spcAft>
        <a:buChar char="•"/>
        <a:defRPr>
          <a:solidFill>
            <a:schemeClr val="tx1"/>
          </a:solidFill>
          <a:latin typeface="+mn-lt"/>
          <a:cs typeface="+mn-cs"/>
        </a:defRPr>
      </a:lvl3pPr>
      <a:lvl4pPr marL="987425" indent="-265113" algn="l" rtl="0" eaLnBrk="0" fontAlgn="base" hangingPunct="0">
        <a:spcBef>
          <a:spcPct val="20000"/>
        </a:spcBef>
        <a:spcAft>
          <a:spcPct val="0"/>
        </a:spcAft>
        <a:buChar char="–"/>
        <a:defRPr>
          <a:solidFill>
            <a:schemeClr val="tx1"/>
          </a:solidFill>
          <a:latin typeface="+mn-lt"/>
          <a:cs typeface="+mn-cs"/>
        </a:defRPr>
      </a:lvl4pPr>
      <a:lvl5pPr marL="1254125" indent="-265113" algn="l" rtl="0" eaLnBrk="0" fontAlgn="base" hangingPunct="0">
        <a:spcBef>
          <a:spcPct val="20000"/>
        </a:spcBef>
        <a:spcAft>
          <a:spcPct val="0"/>
        </a:spcAft>
        <a:buChar char="»"/>
        <a:defRPr>
          <a:solidFill>
            <a:schemeClr val="tx1"/>
          </a:solidFill>
          <a:latin typeface="+mn-lt"/>
          <a:cs typeface="+mn-cs"/>
        </a:defRPr>
      </a:lvl5pPr>
      <a:lvl6pPr marL="1711325" indent="-265113" algn="l" rtl="0" fontAlgn="base">
        <a:spcBef>
          <a:spcPct val="20000"/>
        </a:spcBef>
        <a:spcAft>
          <a:spcPct val="0"/>
        </a:spcAft>
        <a:buChar char="»"/>
        <a:defRPr>
          <a:solidFill>
            <a:schemeClr val="tx1"/>
          </a:solidFill>
          <a:latin typeface="+mn-lt"/>
          <a:cs typeface="+mn-cs"/>
        </a:defRPr>
      </a:lvl6pPr>
      <a:lvl7pPr marL="2168525" indent="-265113" algn="l" rtl="0" fontAlgn="base">
        <a:spcBef>
          <a:spcPct val="20000"/>
        </a:spcBef>
        <a:spcAft>
          <a:spcPct val="0"/>
        </a:spcAft>
        <a:buChar char="»"/>
        <a:defRPr>
          <a:solidFill>
            <a:schemeClr val="tx1"/>
          </a:solidFill>
          <a:latin typeface="+mn-lt"/>
          <a:cs typeface="+mn-cs"/>
        </a:defRPr>
      </a:lvl7pPr>
      <a:lvl8pPr marL="2625725" indent="-265113" algn="l" rtl="0" fontAlgn="base">
        <a:spcBef>
          <a:spcPct val="20000"/>
        </a:spcBef>
        <a:spcAft>
          <a:spcPct val="0"/>
        </a:spcAft>
        <a:buChar char="»"/>
        <a:defRPr>
          <a:solidFill>
            <a:schemeClr val="tx1"/>
          </a:solidFill>
          <a:latin typeface="+mn-lt"/>
          <a:cs typeface="+mn-cs"/>
        </a:defRPr>
      </a:lvl8pPr>
      <a:lvl9pPr marL="3082925" indent="-265113" algn="l" rtl="0" fontAlgn="base">
        <a:spcBef>
          <a:spcPct val="20000"/>
        </a:spcBef>
        <a:spcAft>
          <a:spcPct val="0"/>
        </a:spcAft>
        <a:buChar char="»"/>
        <a:defRPr>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bwMode="auto">
          <a:xfrm>
            <a:off x="295275" y="1489075"/>
            <a:ext cx="8524875" cy="43132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339971" name="Rectangle 5"/>
          <p:cNvSpPr>
            <a:spLocks noGrp="1" noChangeArrowheads="1"/>
          </p:cNvSpPr>
          <p:nvPr>
            <p:ph type="ftr" sz="quarter" idx="3"/>
          </p:nvPr>
        </p:nvSpPr>
        <p:spPr bwMode="gray">
          <a:xfrm>
            <a:off x="3124200" y="6365875"/>
            <a:ext cx="2895600" cy="24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000" noProof="1" smtClean="0">
                <a:solidFill>
                  <a:schemeClr val="bg1"/>
                </a:solidFill>
                <a:latin typeface="Arial" pitchFamily="34" charset="0"/>
                <a:cs typeface="Arial" pitchFamily="34" charset="0"/>
              </a:defRPr>
            </a:lvl1pPr>
          </a:lstStyle>
          <a:p>
            <a:pPr>
              <a:defRPr/>
            </a:pPr>
            <a:endParaRPr lang="tr-TR">
              <a:solidFill>
                <a:srgbClr val="FFFFFF"/>
              </a:solidFill>
            </a:endParaRPr>
          </a:p>
        </p:txBody>
      </p:sp>
      <p:sp>
        <p:nvSpPr>
          <p:cNvPr id="4100" name="Rectangle 7"/>
          <p:cNvSpPr>
            <a:spLocks noGrp="1" noChangeArrowheads="1"/>
          </p:cNvSpPr>
          <p:nvPr>
            <p:ph type="title"/>
          </p:nvPr>
        </p:nvSpPr>
        <p:spPr bwMode="gray">
          <a:xfrm>
            <a:off x="300038" y="411163"/>
            <a:ext cx="8520112" cy="64770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de-DE" smtClean="0"/>
              <a:t>Klicken Sie, um das Titelformat zu bearbeiten</a:t>
            </a:r>
          </a:p>
        </p:txBody>
      </p:sp>
      <p:sp>
        <p:nvSpPr>
          <p:cNvPr id="339973" name="Rectangle 5"/>
          <p:cNvSpPr>
            <a:spLocks noChangeArrowheads="1"/>
          </p:cNvSpPr>
          <p:nvPr/>
        </p:nvSpPr>
        <p:spPr bwMode="gray">
          <a:xfrm>
            <a:off x="219075" y="6365875"/>
            <a:ext cx="1343025" cy="247650"/>
          </a:xfrm>
          <a:prstGeom prst="rect">
            <a:avLst/>
          </a:prstGeom>
          <a:noFill/>
          <a:ln w="9525">
            <a:noFill/>
            <a:miter lim="800000"/>
            <a:headEnd/>
            <a:tailEnd/>
          </a:ln>
        </p:spPr>
        <p:txBody>
          <a:bodyPr/>
          <a:lstStyle/>
          <a:p>
            <a:pPr>
              <a:defRPr/>
            </a:pPr>
            <a:r>
              <a:rPr lang="de-DE" sz="1000">
                <a:solidFill>
                  <a:srgbClr val="000000"/>
                </a:solidFill>
                <a:latin typeface="Arial" pitchFamily="34" charset="0"/>
                <a:cs typeface="Arial" pitchFamily="34" charset="0"/>
              </a:rPr>
              <a:t>Page </a:t>
            </a:r>
            <a:r>
              <a:rPr lang="de-DE" sz="1000">
                <a:solidFill>
                  <a:srgbClr val="000000"/>
                </a:solidFill>
                <a:latin typeface="Arial" pitchFamily="34" charset="0"/>
                <a:cs typeface="Arial" pitchFamily="34" charset="0"/>
                <a:sym typeface="Wingdings" pitchFamily="2" charset="2"/>
              </a:rPr>
              <a:t></a:t>
            </a:r>
            <a:r>
              <a:rPr lang="de-DE" sz="1000">
                <a:solidFill>
                  <a:srgbClr val="000000"/>
                </a:solidFill>
                <a:latin typeface="Arial" pitchFamily="34" charset="0"/>
                <a:cs typeface="Arial" pitchFamily="34" charset="0"/>
              </a:rPr>
              <a:t> </a:t>
            </a:r>
            <a:fld id="{CF825FEF-9EFF-427A-BA79-FFBBF98227EB}" type="slidenum">
              <a:rPr lang="de-DE" sz="1000">
                <a:solidFill>
                  <a:srgbClr val="000000"/>
                </a:solidFill>
                <a:latin typeface="Arial" pitchFamily="34" charset="0"/>
                <a:cs typeface="Arial" pitchFamily="34" charset="0"/>
              </a:rPr>
              <a:pPr>
                <a:defRPr/>
              </a:pPr>
              <a:t>‹#›</a:t>
            </a:fld>
            <a:endParaRPr lang="de-DE" sz="1000">
              <a:solidFill>
                <a:srgbClr val="000000"/>
              </a:solidFill>
              <a:latin typeface="Arial" pitchFamily="34" charset="0"/>
              <a:cs typeface="Arial" pitchFamily="34" charset="0"/>
            </a:endParaRPr>
          </a:p>
        </p:txBody>
      </p:sp>
      <p:grpSp>
        <p:nvGrpSpPr>
          <p:cNvPr id="4102" name="Group 6"/>
          <p:cNvGrpSpPr>
            <a:grpSpLocks/>
          </p:cNvGrpSpPr>
          <p:nvPr/>
        </p:nvGrpSpPr>
        <p:grpSpPr bwMode="auto">
          <a:xfrm>
            <a:off x="6646863" y="6181725"/>
            <a:ext cx="2225675" cy="392113"/>
            <a:chOff x="3316" y="1854"/>
            <a:chExt cx="2110" cy="372"/>
          </a:xfrm>
        </p:grpSpPr>
        <p:pic>
          <p:nvPicPr>
            <p:cNvPr id="4103" name="Picture 12" descr="Logo_ptl_für schwarz"/>
            <p:cNvPicPr>
              <a:picLocks noChangeAspect="1" noChangeArrowheads="1"/>
            </p:cNvPicPr>
            <p:nvPr userDrawn="1"/>
          </p:nvPicPr>
          <p:blipFill>
            <a:blip r:embed="rId14" cstate="print"/>
            <a:srcRect/>
            <a:stretch>
              <a:fillRect/>
            </a:stretch>
          </p:blipFill>
          <p:spPr bwMode="auto">
            <a:xfrm>
              <a:off x="3316" y="1854"/>
              <a:ext cx="2110" cy="372"/>
            </a:xfrm>
            <a:prstGeom prst="rect">
              <a:avLst/>
            </a:prstGeom>
            <a:noFill/>
            <a:ln w="9525">
              <a:noFill/>
              <a:miter lim="800000"/>
              <a:headEnd/>
              <a:tailEnd/>
            </a:ln>
          </p:spPr>
        </p:pic>
        <p:pic>
          <p:nvPicPr>
            <p:cNvPr id="4104" name="Picture 12" descr="Logo_ptl_für schwarz"/>
            <p:cNvPicPr>
              <a:picLocks noChangeAspect="1" noChangeArrowheads="1"/>
            </p:cNvPicPr>
            <p:nvPr userDrawn="1"/>
          </p:nvPicPr>
          <p:blipFill>
            <a:blip r:embed="rId14" cstate="print">
              <a:lum bright="-46000" contrast="-12000"/>
            </a:blip>
            <a:srcRect r="30521" b="-2"/>
            <a:stretch>
              <a:fillRect/>
            </a:stretch>
          </p:blipFill>
          <p:spPr bwMode="auto">
            <a:xfrm>
              <a:off x="3316" y="1854"/>
              <a:ext cx="1466" cy="372"/>
            </a:xfrm>
            <a:prstGeom prst="rect">
              <a:avLst/>
            </a:prstGeom>
            <a:noFill/>
            <a:ln w="9525">
              <a:noFill/>
              <a:miter lim="800000"/>
              <a:headEnd/>
              <a:tailEnd/>
            </a:ln>
          </p:spPr>
        </p:pic>
      </p:grpSp>
    </p:spTree>
    <p:extLst>
      <p:ext uri="{BB962C8B-B14F-4D97-AF65-F5344CB8AC3E}">
        <p14:creationId xmlns:p14="http://schemas.microsoft.com/office/powerpoint/2010/main" val="3948231476"/>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p:titleStyle>
    <p:bodyStyle>
      <a:lvl1pPr marL="180975" indent="-180975" algn="l" rtl="0" eaLnBrk="0" fontAlgn="base" hangingPunct="0">
        <a:spcBef>
          <a:spcPct val="20000"/>
        </a:spcBef>
        <a:spcAft>
          <a:spcPct val="0"/>
        </a:spcAft>
        <a:buFont typeface="Wingdings" pitchFamily="2" charset="2"/>
        <a:buChar char="§"/>
        <a:defRPr>
          <a:solidFill>
            <a:schemeClr val="tx1"/>
          </a:solidFill>
          <a:latin typeface="+mn-lt"/>
          <a:ea typeface="+mn-ea"/>
          <a:cs typeface="+mn-cs"/>
        </a:defRPr>
      </a:lvl1pPr>
      <a:lvl2pPr marL="444500" indent="-261938" algn="l" rtl="0" eaLnBrk="0" fontAlgn="base" hangingPunct="0">
        <a:spcBef>
          <a:spcPct val="20000"/>
        </a:spcBef>
        <a:spcAft>
          <a:spcPct val="0"/>
        </a:spcAft>
        <a:buChar char="–"/>
        <a:defRPr>
          <a:solidFill>
            <a:schemeClr val="tx1"/>
          </a:solidFill>
          <a:latin typeface="+mn-lt"/>
          <a:cs typeface="+mn-cs"/>
        </a:defRPr>
      </a:lvl2pPr>
      <a:lvl3pPr marL="720725" indent="-274638" algn="l" rtl="0" eaLnBrk="0" fontAlgn="base" hangingPunct="0">
        <a:spcBef>
          <a:spcPct val="20000"/>
        </a:spcBef>
        <a:spcAft>
          <a:spcPct val="0"/>
        </a:spcAft>
        <a:buChar char="•"/>
        <a:defRPr>
          <a:solidFill>
            <a:schemeClr val="tx1"/>
          </a:solidFill>
          <a:latin typeface="+mn-lt"/>
          <a:cs typeface="+mn-cs"/>
        </a:defRPr>
      </a:lvl3pPr>
      <a:lvl4pPr marL="987425" indent="-265113" algn="l" rtl="0" eaLnBrk="0" fontAlgn="base" hangingPunct="0">
        <a:spcBef>
          <a:spcPct val="20000"/>
        </a:spcBef>
        <a:spcAft>
          <a:spcPct val="0"/>
        </a:spcAft>
        <a:buChar char="–"/>
        <a:defRPr>
          <a:solidFill>
            <a:schemeClr val="tx1"/>
          </a:solidFill>
          <a:latin typeface="+mn-lt"/>
          <a:cs typeface="+mn-cs"/>
        </a:defRPr>
      </a:lvl4pPr>
      <a:lvl5pPr marL="1254125" indent="-265113" algn="l" rtl="0" eaLnBrk="0" fontAlgn="base" hangingPunct="0">
        <a:spcBef>
          <a:spcPct val="20000"/>
        </a:spcBef>
        <a:spcAft>
          <a:spcPct val="0"/>
        </a:spcAft>
        <a:buChar char="»"/>
        <a:defRPr>
          <a:solidFill>
            <a:schemeClr val="tx1"/>
          </a:solidFill>
          <a:latin typeface="+mn-lt"/>
          <a:cs typeface="+mn-cs"/>
        </a:defRPr>
      </a:lvl5pPr>
      <a:lvl6pPr marL="1711325" indent="-265113" algn="l" rtl="0" fontAlgn="base">
        <a:spcBef>
          <a:spcPct val="20000"/>
        </a:spcBef>
        <a:spcAft>
          <a:spcPct val="0"/>
        </a:spcAft>
        <a:buChar char="»"/>
        <a:defRPr>
          <a:solidFill>
            <a:schemeClr val="tx1"/>
          </a:solidFill>
          <a:latin typeface="+mn-lt"/>
          <a:cs typeface="+mn-cs"/>
        </a:defRPr>
      </a:lvl6pPr>
      <a:lvl7pPr marL="2168525" indent="-265113" algn="l" rtl="0" fontAlgn="base">
        <a:spcBef>
          <a:spcPct val="20000"/>
        </a:spcBef>
        <a:spcAft>
          <a:spcPct val="0"/>
        </a:spcAft>
        <a:buChar char="»"/>
        <a:defRPr>
          <a:solidFill>
            <a:schemeClr val="tx1"/>
          </a:solidFill>
          <a:latin typeface="+mn-lt"/>
          <a:cs typeface="+mn-cs"/>
        </a:defRPr>
      </a:lvl7pPr>
      <a:lvl8pPr marL="2625725" indent="-265113" algn="l" rtl="0" fontAlgn="base">
        <a:spcBef>
          <a:spcPct val="20000"/>
        </a:spcBef>
        <a:spcAft>
          <a:spcPct val="0"/>
        </a:spcAft>
        <a:buChar char="»"/>
        <a:defRPr>
          <a:solidFill>
            <a:schemeClr val="tx1"/>
          </a:solidFill>
          <a:latin typeface="+mn-lt"/>
          <a:cs typeface="+mn-cs"/>
        </a:defRPr>
      </a:lvl8pPr>
      <a:lvl9pPr marL="3082925" indent="-265113" algn="l" rtl="0" fontAlgn="base">
        <a:spcBef>
          <a:spcPct val="20000"/>
        </a:spcBef>
        <a:spcAft>
          <a:spcPct val="0"/>
        </a:spcAft>
        <a:buChar char="»"/>
        <a:defRPr>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bwMode="auto">
          <a:xfrm>
            <a:off x="295275" y="1489075"/>
            <a:ext cx="8524875" cy="43132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339971" name="Rectangle 5"/>
          <p:cNvSpPr>
            <a:spLocks noGrp="1" noChangeArrowheads="1"/>
          </p:cNvSpPr>
          <p:nvPr>
            <p:ph type="ftr" sz="quarter" idx="3"/>
          </p:nvPr>
        </p:nvSpPr>
        <p:spPr bwMode="gray">
          <a:xfrm>
            <a:off x="3124200" y="6365875"/>
            <a:ext cx="2895600" cy="24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000" noProof="1" smtClean="0">
                <a:solidFill>
                  <a:schemeClr val="bg1"/>
                </a:solidFill>
                <a:latin typeface="Arial" pitchFamily="34" charset="0"/>
                <a:cs typeface="Arial" pitchFamily="34" charset="0"/>
              </a:defRPr>
            </a:lvl1pPr>
          </a:lstStyle>
          <a:p>
            <a:pPr>
              <a:defRPr/>
            </a:pPr>
            <a:endParaRPr lang="tr-TR">
              <a:solidFill>
                <a:srgbClr val="FFFFFF"/>
              </a:solidFill>
            </a:endParaRPr>
          </a:p>
        </p:txBody>
      </p:sp>
      <p:sp>
        <p:nvSpPr>
          <p:cNvPr id="4100" name="Rectangle 7"/>
          <p:cNvSpPr>
            <a:spLocks noGrp="1" noChangeArrowheads="1"/>
          </p:cNvSpPr>
          <p:nvPr>
            <p:ph type="title"/>
          </p:nvPr>
        </p:nvSpPr>
        <p:spPr bwMode="gray">
          <a:xfrm>
            <a:off x="300038" y="411163"/>
            <a:ext cx="8520112" cy="64770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de-DE" smtClean="0"/>
              <a:t>Klicken Sie, um das Titelformat zu bearbeiten</a:t>
            </a:r>
          </a:p>
        </p:txBody>
      </p:sp>
      <p:sp>
        <p:nvSpPr>
          <p:cNvPr id="339973" name="Rectangle 5"/>
          <p:cNvSpPr>
            <a:spLocks noChangeArrowheads="1"/>
          </p:cNvSpPr>
          <p:nvPr/>
        </p:nvSpPr>
        <p:spPr bwMode="gray">
          <a:xfrm>
            <a:off x="219075" y="6365875"/>
            <a:ext cx="1343025" cy="247650"/>
          </a:xfrm>
          <a:prstGeom prst="rect">
            <a:avLst/>
          </a:prstGeom>
          <a:noFill/>
          <a:ln w="9525">
            <a:noFill/>
            <a:miter lim="800000"/>
            <a:headEnd/>
            <a:tailEnd/>
          </a:ln>
        </p:spPr>
        <p:txBody>
          <a:bodyPr/>
          <a:lstStyle/>
          <a:p>
            <a:pPr>
              <a:defRPr/>
            </a:pPr>
            <a:r>
              <a:rPr lang="de-DE" sz="1000">
                <a:solidFill>
                  <a:srgbClr val="000000"/>
                </a:solidFill>
                <a:latin typeface="Arial" pitchFamily="34" charset="0"/>
                <a:cs typeface="Arial" pitchFamily="34" charset="0"/>
              </a:rPr>
              <a:t>Page </a:t>
            </a:r>
            <a:r>
              <a:rPr lang="de-DE" sz="1000">
                <a:solidFill>
                  <a:srgbClr val="000000"/>
                </a:solidFill>
                <a:latin typeface="Arial" pitchFamily="34" charset="0"/>
                <a:cs typeface="Arial" pitchFamily="34" charset="0"/>
                <a:sym typeface="Wingdings" pitchFamily="2" charset="2"/>
              </a:rPr>
              <a:t></a:t>
            </a:r>
            <a:r>
              <a:rPr lang="de-DE" sz="1000">
                <a:solidFill>
                  <a:srgbClr val="000000"/>
                </a:solidFill>
                <a:latin typeface="Arial" pitchFamily="34" charset="0"/>
                <a:cs typeface="Arial" pitchFamily="34" charset="0"/>
              </a:rPr>
              <a:t> </a:t>
            </a:r>
            <a:fld id="{CF825FEF-9EFF-427A-BA79-FFBBF98227EB}" type="slidenum">
              <a:rPr lang="de-DE" sz="1000">
                <a:solidFill>
                  <a:srgbClr val="000000"/>
                </a:solidFill>
                <a:latin typeface="Arial" pitchFamily="34" charset="0"/>
                <a:cs typeface="Arial" pitchFamily="34" charset="0"/>
              </a:rPr>
              <a:pPr>
                <a:defRPr/>
              </a:pPr>
              <a:t>‹#›</a:t>
            </a:fld>
            <a:endParaRPr lang="de-DE" sz="1000">
              <a:solidFill>
                <a:srgbClr val="000000"/>
              </a:solidFill>
              <a:latin typeface="Arial" pitchFamily="34" charset="0"/>
              <a:cs typeface="Arial" pitchFamily="34" charset="0"/>
            </a:endParaRPr>
          </a:p>
        </p:txBody>
      </p:sp>
      <p:grpSp>
        <p:nvGrpSpPr>
          <p:cNvPr id="4102" name="Group 6"/>
          <p:cNvGrpSpPr>
            <a:grpSpLocks/>
          </p:cNvGrpSpPr>
          <p:nvPr/>
        </p:nvGrpSpPr>
        <p:grpSpPr bwMode="auto">
          <a:xfrm>
            <a:off x="6646863" y="6181725"/>
            <a:ext cx="2225675" cy="392113"/>
            <a:chOff x="3316" y="1854"/>
            <a:chExt cx="2110" cy="372"/>
          </a:xfrm>
        </p:grpSpPr>
        <p:pic>
          <p:nvPicPr>
            <p:cNvPr id="4103" name="Picture 12" descr="Logo_ptl_für schwarz"/>
            <p:cNvPicPr>
              <a:picLocks noChangeAspect="1" noChangeArrowheads="1"/>
            </p:cNvPicPr>
            <p:nvPr userDrawn="1"/>
          </p:nvPicPr>
          <p:blipFill>
            <a:blip r:embed="rId14" cstate="print"/>
            <a:srcRect/>
            <a:stretch>
              <a:fillRect/>
            </a:stretch>
          </p:blipFill>
          <p:spPr bwMode="auto">
            <a:xfrm>
              <a:off x="3316" y="1854"/>
              <a:ext cx="2110" cy="372"/>
            </a:xfrm>
            <a:prstGeom prst="rect">
              <a:avLst/>
            </a:prstGeom>
            <a:noFill/>
            <a:ln w="9525">
              <a:noFill/>
              <a:miter lim="800000"/>
              <a:headEnd/>
              <a:tailEnd/>
            </a:ln>
          </p:spPr>
        </p:pic>
        <p:pic>
          <p:nvPicPr>
            <p:cNvPr id="4104" name="Picture 12" descr="Logo_ptl_für schwarz"/>
            <p:cNvPicPr>
              <a:picLocks noChangeAspect="1" noChangeArrowheads="1"/>
            </p:cNvPicPr>
            <p:nvPr userDrawn="1"/>
          </p:nvPicPr>
          <p:blipFill>
            <a:blip r:embed="rId14" cstate="print">
              <a:lum bright="-46000" contrast="-12000"/>
            </a:blip>
            <a:srcRect r="30521" b="-2"/>
            <a:stretch>
              <a:fillRect/>
            </a:stretch>
          </p:blipFill>
          <p:spPr bwMode="auto">
            <a:xfrm>
              <a:off x="3316" y="1854"/>
              <a:ext cx="1466" cy="372"/>
            </a:xfrm>
            <a:prstGeom prst="rect">
              <a:avLst/>
            </a:prstGeom>
            <a:noFill/>
            <a:ln w="9525">
              <a:noFill/>
              <a:miter lim="800000"/>
              <a:headEnd/>
              <a:tailEnd/>
            </a:ln>
          </p:spPr>
        </p:pic>
      </p:grpSp>
    </p:spTree>
    <p:extLst>
      <p:ext uri="{BB962C8B-B14F-4D97-AF65-F5344CB8AC3E}">
        <p14:creationId xmlns:p14="http://schemas.microsoft.com/office/powerpoint/2010/main" val="3716055327"/>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p:titleStyle>
    <p:bodyStyle>
      <a:lvl1pPr marL="180975" indent="-180975" algn="l" rtl="0" eaLnBrk="0" fontAlgn="base" hangingPunct="0">
        <a:spcBef>
          <a:spcPct val="20000"/>
        </a:spcBef>
        <a:spcAft>
          <a:spcPct val="0"/>
        </a:spcAft>
        <a:buFont typeface="Wingdings" pitchFamily="2" charset="2"/>
        <a:buChar char="§"/>
        <a:defRPr>
          <a:solidFill>
            <a:schemeClr val="tx1"/>
          </a:solidFill>
          <a:latin typeface="+mn-lt"/>
          <a:ea typeface="+mn-ea"/>
          <a:cs typeface="+mn-cs"/>
        </a:defRPr>
      </a:lvl1pPr>
      <a:lvl2pPr marL="444500" indent="-261938" algn="l" rtl="0" eaLnBrk="0" fontAlgn="base" hangingPunct="0">
        <a:spcBef>
          <a:spcPct val="20000"/>
        </a:spcBef>
        <a:spcAft>
          <a:spcPct val="0"/>
        </a:spcAft>
        <a:buChar char="–"/>
        <a:defRPr>
          <a:solidFill>
            <a:schemeClr val="tx1"/>
          </a:solidFill>
          <a:latin typeface="+mn-lt"/>
          <a:cs typeface="+mn-cs"/>
        </a:defRPr>
      </a:lvl2pPr>
      <a:lvl3pPr marL="720725" indent="-274638" algn="l" rtl="0" eaLnBrk="0" fontAlgn="base" hangingPunct="0">
        <a:spcBef>
          <a:spcPct val="20000"/>
        </a:spcBef>
        <a:spcAft>
          <a:spcPct val="0"/>
        </a:spcAft>
        <a:buChar char="•"/>
        <a:defRPr>
          <a:solidFill>
            <a:schemeClr val="tx1"/>
          </a:solidFill>
          <a:latin typeface="+mn-lt"/>
          <a:cs typeface="+mn-cs"/>
        </a:defRPr>
      </a:lvl3pPr>
      <a:lvl4pPr marL="987425" indent="-265113" algn="l" rtl="0" eaLnBrk="0" fontAlgn="base" hangingPunct="0">
        <a:spcBef>
          <a:spcPct val="20000"/>
        </a:spcBef>
        <a:spcAft>
          <a:spcPct val="0"/>
        </a:spcAft>
        <a:buChar char="–"/>
        <a:defRPr>
          <a:solidFill>
            <a:schemeClr val="tx1"/>
          </a:solidFill>
          <a:latin typeface="+mn-lt"/>
          <a:cs typeface="+mn-cs"/>
        </a:defRPr>
      </a:lvl4pPr>
      <a:lvl5pPr marL="1254125" indent="-265113" algn="l" rtl="0" eaLnBrk="0" fontAlgn="base" hangingPunct="0">
        <a:spcBef>
          <a:spcPct val="20000"/>
        </a:spcBef>
        <a:spcAft>
          <a:spcPct val="0"/>
        </a:spcAft>
        <a:buChar char="»"/>
        <a:defRPr>
          <a:solidFill>
            <a:schemeClr val="tx1"/>
          </a:solidFill>
          <a:latin typeface="+mn-lt"/>
          <a:cs typeface="+mn-cs"/>
        </a:defRPr>
      </a:lvl5pPr>
      <a:lvl6pPr marL="1711325" indent="-265113" algn="l" rtl="0" fontAlgn="base">
        <a:spcBef>
          <a:spcPct val="20000"/>
        </a:spcBef>
        <a:spcAft>
          <a:spcPct val="0"/>
        </a:spcAft>
        <a:buChar char="»"/>
        <a:defRPr>
          <a:solidFill>
            <a:schemeClr val="tx1"/>
          </a:solidFill>
          <a:latin typeface="+mn-lt"/>
          <a:cs typeface="+mn-cs"/>
        </a:defRPr>
      </a:lvl6pPr>
      <a:lvl7pPr marL="2168525" indent="-265113" algn="l" rtl="0" fontAlgn="base">
        <a:spcBef>
          <a:spcPct val="20000"/>
        </a:spcBef>
        <a:spcAft>
          <a:spcPct val="0"/>
        </a:spcAft>
        <a:buChar char="»"/>
        <a:defRPr>
          <a:solidFill>
            <a:schemeClr val="tx1"/>
          </a:solidFill>
          <a:latin typeface="+mn-lt"/>
          <a:cs typeface="+mn-cs"/>
        </a:defRPr>
      </a:lvl7pPr>
      <a:lvl8pPr marL="2625725" indent="-265113" algn="l" rtl="0" fontAlgn="base">
        <a:spcBef>
          <a:spcPct val="20000"/>
        </a:spcBef>
        <a:spcAft>
          <a:spcPct val="0"/>
        </a:spcAft>
        <a:buChar char="»"/>
        <a:defRPr>
          <a:solidFill>
            <a:schemeClr val="tx1"/>
          </a:solidFill>
          <a:latin typeface="+mn-lt"/>
          <a:cs typeface="+mn-cs"/>
        </a:defRPr>
      </a:lvl8pPr>
      <a:lvl9pPr marL="3082925" indent="-265113" algn="l" rtl="0" fontAlgn="base">
        <a:spcBef>
          <a:spcPct val="20000"/>
        </a:spcBef>
        <a:spcAft>
          <a:spcPct val="0"/>
        </a:spcAft>
        <a:buChar char="»"/>
        <a:defRPr>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bwMode="auto">
          <a:xfrm>
            <a:off x="295275" y="1489075"/>
            <a:ext cx="8524875" cy="43132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339971" name="Rectangle 5"/>
          <p:cNvSpPr>
            <a:spLocks noGrp="1" noChangeArrowheads="1"/>
          </p:cNvSpPr>
          <p:nvPr>
            <p:ph type="ftr" sz="quarter" idx="3"/>
          </p:nvPr>
        </p:nvSpPr>
        <p:spPr bwMode="gray">
          <a:xfrm>
            <a:off x="3124200" y="6365875"/>
            <a:ext cx="2895600" cy="24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000" noProof="1" smtClean="0">
                <a:solidFill>
                  <a:schemeClr val="bg1"/>
                </a:solidFill>
                <a:latin typeface="Arial" pitchFamily="34" charset="0"/>
                <a:cs typeface="Arial" pitchFamily="34" charset="0"/>
              </a:defRPr>
            </a:lvl1pPr>
          </a:lstStyle>
          <a:p>
            <a:pPr>
              <a:defRPr/>
            </a:pPr>
            <a:endParaRPr lang="tr-TR">
              <a:solidFill>
                <a:srgbClr val="FFFFFF"/>
              </a:solidFill>
            </a:endParaRPr>
          </a:p>
        </p:txBody>
      </p:sp>
      <p:sp>
        <p:nvSpPr>
          <p:cNvPr id="4100" name="Rectangle 7"/>
          <p:cNvSpPr>
            <a:spLocks noGrp="1" noChangeArrowheads="1"/>
          </p:cNvSpPr>
          <p:nvPr>
            <p:ph type="title"/>
          </p:nvPr>
        </p:nvSpPr>
        <p:spPr bwMode="gray">
          <a:xfrm>
            <a:off x="300038" y="411163"/>
            <a:ext cx="8520112" cy="64770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de-DE" smtClean="0"/>
              <a:t>Klicken Sie, um das Titelformat zu bearbeiten</a:t>
            </a:r>
          </a:p>
        </p:txBody>
      </p:sp>
      <p:sp>
        <p:nvSpPr>
          <p:cNvPr id="339973" name="Rectangle 5"/>
          <p:cNvSpPr>
            <a:spLocks noChangeArrowheads="1"/>
          </p:cNvSpPr>
          <p:nvPr/>
        </p:nvSpPr>
        <p:spPr bwMode="gray">
          <a:xfrm>
            <a:off x="219075" y="6365875"/>
            <a:ext cx="1343025" cy="247650"/>
          </a:xfrm>
          <a:prstGeom prst="rect">
            <a:avLst/>
          </a:prstGeom>
          <a:noFill/>
          <a:ln w="9525">
            <a:noFill/>
            <a:miter lim="800000"/>
            <a:headEnd/>
            <a:tailEnd/>
          </a:ln>
        </p:spPr>
        <p:txBody>
          <a:bodyPr/>
          <a:lstStyle/>
          <a:p>
            <a:pPr>
              <a:defRPr/>
            </a:pPr>
            <a:r>
              <a:rPr lang="de-DE" sz="1000">
                <a:solidFill>
                  <a:srgbClr val="000000"/>
                </a:solidFill>
                <a:latin typeface="Arial" pitchFamily="34" charset="0"/>
                <a:cs typeface="Arial" pitchFamily="34" charset="0"/>
              </a:rPr>
              <a:t>Page </a:t>
            </a:r>
            <a:r>
              <a:rPr lang="de-DE" sz="1000">
                <a:solidFill>
                  <a:srgbClr val="000000"/>
                </a:solidFill>
                <a:latin typeface="Arial" pitchFamily="34" charset="0"/>
                <a:cs typeface="Arial" pitchFamily="34" charset="0"/>
                <a:sym typeface="Wingdings" pitchFamily="2" charset="2"/>
              </a:rPr>
              <a:t></a:t>
            </a:r>
            <a:r>
              <a:rPr lang="de-DE" sz="1000">
                <a:solidFill>
                  <a:srgbClr val="000000"/>
                </a:solidFill>
                <a:latin typeface="Arial" pitchFamily="34" charset="0"/>
                <a:cs typeface="Arial" pitchFamily="34" charset="0"/>
              </a:rPr>
              <a:t> </a:t>
            </a:r>
            <a:fld id="{CF825FEF-9EFF-427A-BA79-FFBBF98227EB}" type="slidenum">
              <a:rPr lang="de-DE" sz="1000">
                <a:solidFill>
                  <a:srgbClr val="000000"/>
                </a:solidFill>
                <a:latin typeface="Arial" pitchFamily="34" charset="0"/>
                <a:cs typeface="Arial" pitchFamily="34" charset="0"/>
              </a:rPr>
              <a:pPr>
                <a:defRPr/>
              </a:pPr>
              <a:t>‹#›</a:t>
            </a:fld>
            <a:endParaRPr lang="de-DE" sz="1000">
              <a:solidFill>
                <a:srgbClr val="000000"/>
              </a:solidFill>
              <a:latin typeface="Arial" pitchFamily="34" charset="0"/>
              <a:cs typeface="Arial" pitchFamily="34" charset="0"/>
            </a:endParaRPr>
          </a:p>
        </p:txBody>
      </p:sp>
      <p:grpSp>
        <p:nvGrpSpPr>
          <p:cNvPr id="4102" name="Group 6"/>
          <p:cNvGrpSpPr>
            <a:grpSpLocks/>
          </p:cNvGrpSpPr>
          <p:nvPr/>
        </p:nvGrpSpPr>
        <p:grpSpPr bwMode="auto">
          <a:xfrm>
            <a:off x="6646863" y="6181725"/>
            <a:ext cx="2225675" cy="392113"/>
            <a:chOff x="3316" y="1854"/>
            <a:chExt cx="2110" cy="372"/>
          </a:xfrm>
        </p:grpSpPr>
        <p:pic>
          <p:nvPicPr>
            <p:cNvPr id="4103" name="Picture 12" descr="Logo_ptl_für schwarz"/>
            <p:cNvPicPr>
              <a:picLocks noChangeAspect="1" noChangeArrowheads="1"/>
            </p:cNvPicPr>
            <p:nvPr userDrawn="1"/>
          </p:nvPicPr>
          <p:blipFill>
            <a:blip r:embed="rId14" cstate="print"/>
            <a:srcRect/>
            <a:stretch>
              <a:fillRect/>
            </a:stretch>
          </p:blipFill>
          <p:spPr bwMode="auto">
            <a:xfrm>
              <a:off x="3316" y="1854"/>
              <a:ext cx="2110" cy="372"/>
            </a:xfrm>
            <a:prstGeom prst="rect">
              <a:avLst/>
            </a:prstGeom>
            <a:noFill/>
            <a:ln w="9525">
              <a:noFill/>
              <a:miter lim="800000"/>
              <a:headEnd/>
              <a:tailEnd/>
            </a:ln>
          </p:spPr>
        </p:pic>
        <p:pic>
          <p:nvPicPr>
            <p:cNvPr id="4104" name="Picture 12" descr="Logo_ptl_für schwarz"/>
            <p:cNvPicPr>
              <a:picLocks noChangeAspect="1" noChangeArrowheads="1"/>
            </p:cNvPicPr>
            <p:nvPr userDrawn="1"/>
          </p:nvPicPr>
          <p:blipFill>
            <a:blip r:embed="rId14" cstate="print">
              <a:lum bright="-46000" contrast="-12000"/>
            </a:blip>
            <a:srcRect r="30521" b="-2"/>
            <a:stretch>
              <a:fillRect/>
            </a:stretch>
          </p:blipFill>
          <p:spPr bwMode="auto">
            <a:xfrm>
              <a:off x="3316" y="1854"/>
              <a:ext cx="1466" cy="372"/>
            </a:xfrm>
            <a:prstGeom prst="rect">
              <a:avLst/>
            </a:prstGeom>
            <a:noFill/>
            <a:ln w="9525">
              <a:noFill/>
              <a:miter lim="800000"/>
              <a:headEnd/>
              <a:tailEnd/>
            </a:ln>
          </p:spPr>
        </p:pic>
      </p:grpSp>
    </p:spTree>
    <p:extLst>
      <p:ext uri="{BB962C8B-B14F-4D97-AF65-F5344CB8AC3E}">
        <p14:creationId xmlns:p14="http://schemas.microsoft.com/office/powerpoint/2010/main" val="3370213177"/>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p:titleStyle>
    <p:bodyStyle>
      <a:lvl1pPr marL="180975" indent="-180975" algn="l" rtl="0" eaLnBrk="0" fontAlgn="base" hangingPunct="0">
        <a:spcBef>
          <a:spcPct val="20000"/>
        </a:spcBef>
        <a:spcAft>
          <a:spcPct val="0"/>
        </a:spcAft>
        <a:buFont typeface="Wingdings" pitchFamily="2" charset="2"/>
        <a:buChar char="§"/>
        <a:defRPr>
          <a:solidFill>
            <a:schemeClr val="tx1"/>
          </a:solidFill>
          <a:latin typeface="+mn-lt"/>
          <a:ea typeface="+mn-ea"/>
          <a:cs typeface="+mn-cs"/>
        </a:defRPr>
      </a:lvl1pPr>
      <a:lvl2pPr marL="444500" indent="-261938" algn="l" rtl="0" eaLnBrk="0" fontAlgn="base" hangingPunct="0">
        <a:spcBef>
          <a:spcPct val="20000"/>
        </a:spcBef>
        <a:spcAft>
          <a:spcPct val="0"/>
        </a:spcAft>
        <a:buChar char="–"/>
        <a:defRPr>
          <a:solidFill>
            <a:schemeClr val="tx1"/>
          </a:solidFill>
          <a:latin typeface="+mn-lt"/>
          <a:cs typeface="+mn-cs"/>
        </a:defRPr>
      </a:lvl2pPr>
      <a:lvl3pPr marL="720725" indent="-274638" algn="l" rtl="0" eaLnBrk="0" fontAlgn="base" hangingPunct="0">
        <a:spcBef>
          <a:spcPct val="20000"/>
        </a:spcBef>
        <a:spcAft>
          <a:spcPct val="0"/>
        </a:spcAft>
        <a:buChar char="•"/>
        <a:defRPr>
          <a:solidFill>
            <a:schemeClr val="tx1"/>
          </a:solidFill>
          <a:latin typeface="+mn-lt"/>
          <a:cs typeface="+mn-cs"/>
        </a:defRPr>
      </a:lvl3pPr>
      <a:lvl4pPr marL="987425" indent="-265113" algn="l" rtl="0" eaLnBrk="0" fontAlgn="base" hangingPunct="0">
        <a:spcBef>
          <a:spcPct val="20000"/>
        </a:spcBef>
        <a:spcAft>
          <a:spcPct val="0"/>
        </a:spcAft>
        <a:buChar char="–"/>
        <a:defRPr>
          <a:solidFill>
            <a:schemeClr val="tx1"/>
          </a:solidFill>
          <a:latin typeface="+mn-lt"/>
          <a:cs typeface="+mn-cs"/>
        </a:defRPr>
      </a:lvl4pPr>
      <a:lvl5pPr marL="1254125" indent="-265113" algn="l" rtl="0" eaLnBrk="0" fontAlgn="base" hangingPunct="0">
        <a:spcBef>
          <a:spcPct val="20000"/>
        </a:spcBef>
        <a:spcAft>
          <a:spcPct val="0"/>
        </a:spcAft>
        <a:buChar char="»"/>
        <a:defRPr>
          <a:solidFill>
            <a:schemeClr val="tx1"/>
          </a:solidFill>
          <a:latin typeface="+mn-lt"/>
          <a:cs typeface="+mn-cs"/>
        </a:defRPr>
      </a:lvl5pPr>
      <a:lvl6pPr marL="1711325" indent="-265113" algn="l" rtl="0" fontAlgn="base">
        <a:spcBef>
          <a:spcPct val="20000"/>
        </a:spcBef>
        <a:spcAft>
          <a:spcPct val="0"/>
        </a:spcAft>
        <a:buChar char="»"/>
        <a:defRPr>
          <a:solidFill>
            <a:schemeClr val="tx1"/>
          </a:solidFill>
          <a:latin typeface="+mn-lt"/>
          <a:cs typeface="+mn-cs"/>
        </a:defRPr>
      </a:lvl6pPr>
      <a:lvl7pPr marL="2168525" indent="-265113" algn="l" rtl="0" fontAlgn="base">
        <a:spcBef>
          <a:spcPct val="20000"/>
        </a:spcBef>
        <a:spcAft>
          <a:spcPct val="0"/>
        </a:spcAft>
        <a:buChar char="»"/>
        <a:defRPr>
          <a:solidFill>
            <a:schemeClr val="tx1"/>
          </a:solidFill>
          <a:latin typeface="+mn-lt"/>
          <a:cs typeface="+mn-cs"/>
        </a:defRPr>
      </a:lvl7pPr>
      <a:lvl8pPr marL="2625725" indent="-265113" algn="l" rtl="0" fontAlgn="base">
        <a:spcBef>
          <a:spcPct val="20000"/>
        </a:spcBef>
        <a:spcAft>
          <a:spcPct val="0"/>
        </a:spcAft>
        <a:buChar char="»"/>
        <a:defRPr>
          <a:solidFill>
            <a:schemeClr val="tx1"/>
          </a:solidFill>
          <a:latin typeface="+mn-lt"/>
          <a:cs typeface="+mn-cs"/>
        </a:defRPr>
      </a:lvl8pPr>
      <a:lvl9pPr marL="3082925" indent="-265113" algn="l" rtl="0" fontAlgn="base">
        <a:spcBef>
          <a:spcPct val="20000"/>
        </a:spcBef>
        <a:spcAft>
          <a:spcPct val="0"/>
        </a:spcAft>
        <a:buChar char="»"/>
        <a:defRPr>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7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62.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4.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18.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7.xml"/><Relationship Id="rId1" Type="http://schemas.openxmlformats.org/officeDocument/2006/relationships/slideLayout" Target="../slideLayouts/slideLayout29.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20.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9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5.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8.xml"/><Relationship Id="rId5" Type="http://schemas.openxmlformats.org/officeDocument/2006/relationships/image" Target="../media/image8.png"/><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0.xml"/><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jpe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9.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9.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6.xml"/><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9.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5.xml"/><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6.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Dikdörtgen"/>
          <p:cNvSpPr/>
          <p:nvPr/>
        </p:nvSpPr>
        <p:spPr>
          <a:xfrm>
            <a:off x="176274" y="364980"/>
            <a:ext cx="8791574" cy="1631216"/>
          </a:xfrm>
          <a:prstGeom prst="rect">
            <a:avLst/>
          </a:prstGeom>
          <a:noFill/>
          <a:ln>
            <a:noFill/>
          </a:ln>
          <a:effectLst>
            <a:glow rad="228600">
              <a:schemeClr val="accent4">
                <a:satMod val="175000"/>
                <a:alpha val="40000"/>
              </a:schemeClr>
            </a:glow>
            <a:outerShdw blurRad="107950" dist="12700" dir="5400000" algn="ctr">
              <a:srgbClr val="7DC4FF"/>
            </a:outerShdw>
            <a:softEdge rad="127000"/>
          </a:effectLst>
          <a:scene3d>
            <a:camera prst="orthographicFront">
              <a:rot lat="0" lon="0" rev="0"/>
            </a:camera>
            <a:lightRig rig="soft" dir="t">
              <a:rot lat="0" lon="0" rev="0"/>
            </a:lightRig>
          </a:scene3d>
          <a:sp3d prstMaterial="dkEdge">
            <a:bevelT w="63500" h="63500"/>
            <a:contourClr>
              <a:schemeClr val="bg2">
                <a:lumMod val="20000"/>
                <a:lumOff val="80000"/>
              </a:schemeClr>
            </a:contourClr>
          </a:sp3d>
        </p:spPr>
        <p:txBody>
          <a:bodyPr wrap="square" anchor="ctr" anchorCtr="1">
            <a:spAutoFit/>
          </a:bodyPr>
          <a:lstStyle/>
          <a:p>
            <a:pPr algn="ctr">
              <a:defRPr/>
            </a:pPr>
            <a:r>
              <a:rPr lang="tr-TR" sz="10000" dirty="0" smtClean="0">
                <a:ln w="38100">
                  <a:solidFill>
                    <a:schemeClr val="bg2">
                      <a:lumMod val="40000"/>
                      <a:lumOff val="60000"/>
                    </a:schemeClr>
                  </a:solidFill>
                  <a:prstDash val="solid"/>
                  <a:miter lim="800000"/>
                </a:ln>
                <a:noFill/>
                <a:effectLst>
                  <a:outerShdw blurRad="76200" dist="50800" dir="5400000" algn="tl">
                    <a:schemeClr val="tx1"/>
                  </a:outerShdw>
                </a:effectLst>
                <a:latin typeface="Cambria" pitchFamily="18" charset="0"/>
              </a:rPr>
              <a:t>İstanbulUzman</a:t>
            </a:r>
            <a:endParaRPr lang="tr-TR" sz="10000" dirty="0">
              <a:ln w="38100">
                <a:solidFill>
                  <a:schemeClr val="bg2">
                    <a:lumMod val="40000"/>
                    <a:lumOff val="60000"/>
                  </a:schemeClr>
                </a:solidFill>
                <a:prstDash val="solid"/>
                <a:miter lim="800000"/>
              </a:ln>
              <a:noFill/>
              <a:effectLst>
                <a:outerShdw blurRad="76200" dist="50800" dir="5400000" algn="tl">
                  <a:schemeClr val="tx1"/>
                </a:outerShdw>
              </a:effectLst>
              <a:latin typeface="Cambria" pitchFamily="18" charset="0"/>
            </a:endParaRPr>
          </a:p>
        </p:txBody>
      </p:sp>
      <p:sp>
        <p:nvSpPr>
          <p:cNvPr id="5"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chemeClr val="accent6">
                    <a:lumMod val="60000"/>
                    <a:lumOff val="40000"/>
                  </a:scheme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chemeClr val="accent6">
                  <a:lumMod val="60000"/>
                  <a:lumOff val="40000"/>
                </a:scheme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defRPr/>
            </a:pPr>
            <a:endParaRPr kumimoji="0" lang="en-GB" sz="1800" b="1" i="0" u="none" strike="noStrike" kern="0" cap="none" spc="0" normalizeH="0" baseline="0" noProof="0" dirty="0" smtClean="0">
              <a:ln>
                <a:noFill/>
              </a:ln>
              <a:solidFill>
                <a:schemeClr val="bg1">
                  <a:lumMod val="65000"/>
                </a:schemeClr>
              </a:solidFill>
              <a:effectLst>
                <a:outerShdw blurRad="75057" dist="38100" dir="5400000" sy="-20000" rotWithShape="0">
                  <a:prstClr val="black">
                    <a:alpha val="25000"/>
                  </a:prstClr>
                </a:outerShdw>
                <a:reflection blurRad="6350" stA="55000" endA="50" endPos="85000" dist="29997" dir="5400000" sy="-100000" algn="bl" rotWithShape="0"/>
              </a:effectLst>
              <a:uLnTx/>
              <a:uFillTx/>
              <a:latin typeface="Calibri" pitchFamily="34" charset="0"/>
              <a:cs typeface="Calibri" pitchFamily="34" charset="0"/>
            </a:endParaRPr>
          </a:p>
        </p:txBody>
      </p:sp>
      <p:sp>
        <p:nvSpPr>
          <p:cNvPr id="6" name="WordArt 7"/>
          <p:cNvSpPr>
            <a:spLocks noChangeArrowheads="1" noChangeShapeType="1" noTextEdit="1"/>
          </p:cNvSpPr>
          <p:nvPr/>
        </p:nvSpPr>
        <p:spPr bwMode="auto">
          <a:xfrm>
            <a:off x="66676" y="3406239"/>
            <a:ext cx="8954500" cy="2180107"/>
          </a:xfrm>
          <a:prstGeom prst="rect">
            <a:avLst/>
          </a:prstGeom>
          <a:effectLst>
            <a:glow rad="63500">
              <a:schemeClr val="tx1">
                <a:lumMod val="95000"/>
                <a:lumOff val="5000"/>
                <a:alpha val="40000"/>
              </a:schemeClr>
            </a:glow>
            <a:innerShdw blurRad="114300">
              <a:schemeClr val="bg1">
                <a:lumMod val="50000"/>
              </a:schemeClr>
            </a:innerShdw>
          </a:effectLst>
          <a:scene3d>
            <a:camera prst="orthographicFront">
              <a:rot lat="1200000" lon="21599987" rev="21594348"/>
            </a:camera>
            <a:lightRig rig="threePt" dir="t"/>
          </a:scene3d>
        </p:spPr>
        <p:txBody>
          <a:bodyPr wrap="none" fromWordArt="1">
            <a:prstTxWarp prst="textPlain">
              <a:avLst>
                <a:gd name="adj" fmla="val 50000"/>
              </a:avLst>
            </a:prstTxWarp>
            <a:scene3d>
              <a:camera prst="legacyPerspectiveBottomRight">
                <a:rot lat="0" lon="21239990" rev="0"/>
              </a:camera>
              <a:lightRig rig="legacyHarsh3" dir="l"/>
            </a:scene3d>
            <a:sp3d extrusionH="430200" prstMaterial="legacyMatte">
              <a:extrusionClr>
                <a:srgbClr val="C0C0C0"/>
              </a:extrusionClr>
            </a:sp3d>
          </a:bodyPr>
          <a:lstStyle/>
          <a:p>
            <a:pPr algn="ctr"/>
            <a:r>
              <a:rPr lang="tr-TR" sz="3600" b="1" i="1" kern="10" dirty="0" smtClean="0">
                <a:ln w="9525">
                  <a:round/>
                  <a:headEnd/>
                  <a:tailEnd/>
                </a:ln>
                <a:solidFill>
                  <a:schemeClr val="tx1">
                    <a:lumMod val="85000"/>
                    <a:lumOff val="15000"/>
                  </a:schemeClr>
                </a:solidFill>
                <a:effectLst>
                  <a:outerShdw blurRad="38100" dist="38100" dir="2700000" algn="tl">
                    <a:srgbClr val="000000">
                      <a:alpha val="43137"/>
                    </a:srgbClr>
                  </a:outerShdw>
                </a:effectLst>
                <a:latin typeface="Monotype Corsiva"/>
              </a:rPr>
              <a:t>Sağlık Gözetimi –Biyolojik İzlem</a:t>
            </a:r>
            <a:endParaRPr lang="tr-TR" sz="3600" b="1" i="1" kern="10" dirty="0">
              <a:ln w="9525">
                <a:round/>
                <a:headEnd/>
                <a:tailEnd/>
              </a:ln>
              <a:solidFill>
                <a:schemeClr val="tx1">
                  <a:lumMod val="85000"/>
                  <a:lumOff val="15000"/>
                </a:schemeClr>
              </a:solidFill>
              <a:effectLst>
                <a:outerShdw blurRad="38100" dist="38100" dir="2700000" algn="tl">
                  <a:srgbClr val="000000">
                    <a:alpha val="43137"/>
                  </a:srgbClr>
                </a:outerShdw>
              </a:effectLst>
              <a:latin typeface="Monotype Corsiva"/>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a:solidFill>
                  <a:srgbClr val="FFFFFF"/>
                </a:solidFill>
                <a:latin typeface="Calibri" pitchFamily="34" charset="0"/>
                <a:cs typeface="Calibri" pitchFamily="34" charset="0"/>
              </a:rPr>
              <a:t>İşçilerin </a:t>
            </a:r>
            <a:r>
              <a:rPr lang="tr-TR" sz="2000" b="1" noProof="1" smtClean="0">
                <a:solidFill>
                  <a:srgbClr val="FFFFFF"/>
                </a:solidFill>
                <a:latin typeface="Calibri" pitchFamily="34" charset="0"/>
                <a:cs typeface="Calibri" pitchFamily="34" charset="0"/>
              </a:rPr>
              <a:t>Sağlık Gözetimi</a:t>
            </a:r>
            <a:endParaRPr lang="tr-TR" sz="2000" b="1" noProof="1">
              <a:solidFill>
                <a:srgbClr val="FFFFFF"/>
              </a:solidFill>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nSpc>
                <a:spcPct val="90000"/>
              </a:lnSpc>
              <a:spcAft>
                <a:spcPct val="20000"/>
              </a:spcAft>
              <a:buClr>
                <a:srgbClr val="292929"/>
              </a:buClr>
              <a:defRPr/>
            </a:pPr>
            <a:endParaRPr lang="tr-TR" b="1" i="1" dirty="0" smtClean="0">
              <a:solidFill>
                <a:srgbClr val="000000"/>
              </a:solidFill>
              <a:latin typeface="Calibri" pitchFamily="34" charset="0"/>
              <a:cs typeface="Calibri" pitchFamily="34" charset="0"/>
            </a:endParaRPr>
          </a:p>
          <a:p>
            <a:pPr>
              <a:lnSpc>
                <a:spcPct val="90000"/>
              </a:lnSpc>
              <a:spcAft>
                <a:spcPct val="20000"/>
              </a:spcAft>
              <a:buClr>
                <a:srgbClr val="292929"/>
              </a:buClr>
              <a:defRPr/>
            </a:pPr>
            <a:r>
              <a:rPr lang="tr-TR" b="1" i="1" dirty="0" smtClean="0">
                <a:solidFill>
                  <a:srgbClr val="000000"/>
                </a:solidFill>
                <a:latin typeface="Calibri" pitchFamily="34" charset="0"/>
                <a:cs typeface="Calibri" pitchFamily="34" charset="0"/>
              </a:rPr>
              <a:t>MADDE 19</a:t>
            </a:r>
          </a:p>
          <a:p>
            <a:pPr marL="342900" indent="-342900">
              <a:lnSpc>
                <a:spcPct val="90000"/>
              </a:lnSpc>
              <a:spcAft>
                <a:spcPct val="20000"/>
              </a:spcAft>
              <a:buClr>
                <a:srgbClr val="292929"/>
              </a:buClr>
              <a:buFont typeface="+mj-lt"/>
              <a:buAutoNum type="arabicParenR"/>
              <a:defRPr/>
            </a:pPr>
            <a:r>
              <a:rPr lang="tr-TR" i="1" dirty="0" smtClean="0">
                <a:solidFill>
                  <a:srgbClr val="000000"/>
                </a:solidFill>
                <a:latin typeface="Calibri" pitchFamily="34" charset="0"/>
                <a:cs typeface="Calibri" pitchFamily="34" charset="0"/>
              </a:rPr>
              <a:t>İşçilerin </a:t>
            </a:r>
            <a:r>
              <a:rPr lang="tr-TR" i="1" dirty="0">
                <a:solidFill>
                  <a:srgbClr val="000000"/>
                </a:solidFill>
                <a:latin typeface="Calibri" pitchFamily="34" charset="0"/>
                <a:cs typeface="Calibri" pitchFamily="34" charset="0"/>
              </a:rPr>
              <a:t>sağlık gözetimi, işçilerin sağlığını korumak ve geliştirmek amacı ile işçilere verilecek her türlü sağlık hizmetini kapsar. </a:t>
            </a:r>
          </a:p>
          <a:p>
            <a:pPr marL="342900" indent="-342900">
              <a:lnSpc>
                <a:spcPct val="90000"/>
              </a:lnSpc>
              <a:spcAft>
                <a:spcPct val="20000"/>
              </a:spcAft>
              <a:buClr>
                <a:srgbClr val="292929"/>
              </a:buClr>
              <a:buFont typeface="+mj-lt"/>
              <a:buAutoNum type="arabicParenR"/>
              <a:defRPr/>
            </a:pPr>
            <a:r>
              <a:rPr lang="tr-TR" i="1" dirty="0" smtClean="0">
                <a:solidFill>
                  <a:srgbClr val="000000"/>
                </a:solidFill>
                <a:latin typeface="Calibri" pitchFamily="34" charset="0"/>
                <a:cs typeface="Calibri" pitchFamily="34" charset="0"/>
              </a:rPr>
              <a:t>İşyeri </a:t>
            </a:r>
            <a:r>
              <a:rPr lang="tr-TR" i="1" dirty="0">
                <a:solidFill>
                  <a:srgbClr val="000000"/>
                </a:solidFill>
                <a:latin typeface="Calibri" pitchFamily="34" charset="0"/>
                <a:cs typeface="Calibri" pitchFamily="34" charset="0"/>
              </a:rPr>
              <a:t>sağlık ve güvenlik birimi ile ortak sağlık ve güvenlik birimi, birinci fıkra kapsamındaki görevlerini yürütürken </a:t>
            </a:r>
            <a:r>
              <a:rPr lang="tr-TR" i="1" dirty="0" smtClean="0">
                <a:solidFill>
                  <a:srgbClr val="000000"/>
                </a:solidFill>
                <a:latin typeface="Calibri" pitchFamily="34" charset="0"/>
                <a:cs typeface="Calibri" pitchFamily="34" charset="0"/>
              </a:rPr>
              <a:t>32’nci </a:t>
            </a:r>
            <a:r>
              <a:rPr lang="tr-TR" i="1" dirty="0">
                <a:solidFill>
                  <a:srgbClr val="000000"/>
                </a:solidFill>
                <a:latin typeface="Calibri" pitchFamily="34" charset="0"/>
                <a:cs typeface="Calibri" pitchFamily="34" charset="0"/>
              </a:rPr>
              <a:t>maddede sayılan hususları yerine getirir            </a:t>
            </a:r>
            <a:br>
              <a:rPr lang="tr-TR" i="1" dirty="0">
                <a:solidFill>
                  <a:srgbClr val="000000"/>
                </a:solidFill>
                <a:latin typeface="Calibri" pitchFamily="34" charset="0"/>
                <a:cs typeface="Calibri" pitchFamily="34" charset="0"/>
              </a:rPr>
            </a:br>
            <a:r>
              <a:rPr lang="tr-TR" i="1" dirty="0">
                <a:solidFill>
                  <a:srgbClr val="000000"/>
                </a:solidFill>
                <a:latin typeface="Calibri" pitchFamily="34" charset="0"/>
                <a:cs typeface="Calibri" pitchFamily="34" charset="0"/>
              </a:rPr>
              <a:t/>
            </a:r>
            <a:br>
              <a:rPr lang="tr-TR" i="1" dirty="0">
                <a:solidFill>
                  <a:srgbClr val="000000"/>
                </a:solidFill>
                <a:latin typeface="Calibri" pitchFamily="34" charset="0"/>
                <a:cs typeface="Calibri" pitchFamily="34" charset="0"/>
              </a:rPr>
            </a:br>
            <a:endParaRPr lang="tr-TR" i="1" dirty="0">
              <a:solidFill>
                <a:srgbClr val="000000"/>
              </a:solidFill>
              <a:latin typeface="Calibri" pitchFamily="34" charset="0"/>
              <a:cs typeface="Calibri" pitchFamily="34" charset="0"/>
            </a:endParaRPr>
          </a:p>
          <a:p>
            <a:pPr algn="ctr">
              <a:lnSpc>
                <a:spcPct val="90000"/>
              </a:lnSpc>
              <a:spcAft>
                <a:spcPct val="20000"/>
              </a:spcAft>
              <a:buClr>
                <a:srgbClr val="292929"/>
              </a:buClr>
              <a:defRPr/>
            </a:pPr>
            <a:endParaRPr lang="tr-TR" dirty="0">
              <a:solidFill>
                <a:srgbClr val="000000"/>
              </a:solidFill>
              <a:latin typeface="Calibri" pitchFamily="34" charset="0"/>
              <a:cs typeface="Calibri" pitchFamily="34" charset="0"/>
            </a:endParaRPr>
          </a:p>
        </p:txBody>
      </p:sp>
      <p:sp>
        <p:nvSpPr>
          <p:cNvPr id="27653"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27664" name="Group 9"/>
          <p:cNvGrpSpPr>
            <a:grpSpLocks/>
          </p:cNvGrpSpPr>
          <p:nvPr/>
        </p:nvGrpSpPr>
        <p:grpSpPr bwMode="auto">
          <a:xfrm>
            <a:off x="323850" y="1555750"/>
            <a:ext cx="1482725" cy="1482725"/>
            <a:chOff x="1710" y="1035"/>
            <a:chExt cx="2316" cy="2316"/>
          </a:xfrm>
        </p:grpSpPr>
        <p:grpSp>
          <p:nvGrpSpPr>
            <p:cNvPr id="27666" name="Group 10"/>
            <p:cNvGrpSpPr>
              <a:grpSpLocks/>
            </p:cNvGrpSpPr>
            <p:nvPr/>
          </p:nvGrpSpPr>
          <p:grpSpPr bwMode="auto">
            <a:xfrm rot="3600000">
              <a:off x="1710" y="1035"/>
              <a:ext cx="2316" cy="2316"/>
              <a:chOff x="1710" y="1035"/>
              <a:chExt cx="2316" cy="2316"/>
            </a:xfrm>
          </p:grpSpPr>
          <p:sp>
            <p:nvSpPr>
              <p:cNvPr id="27671"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A90404"/>
              </a:solidFill>
              <a:ln w="12700">
                <a:solidFill>
                  <a:srgbClr val="FFFFFF"/>
                </a:solidFill>
                <a:round/>
                <a:headEnd/>
                <a:tailEnd/>
              </a:ln>
            </p:spPr>
            <p:txBody>
              <a:bodyPr/>
              <a:lstStyle/>
              <a:p>
                <a:endParaRPr lang="tr-TR">
                  <a:solidFill>
                    <a:srgbClr val="000000"/>
                  </a:solidFill>
                </a:endParaRPr>
              </a:p>
            </p:txBody>
          </p:sp>
          <p:sp>
            <p:nvSpPr>
              <p:cNvPr id="27672"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sp>
            <p:nvSpPr>
              <p:cNvPr id="27673"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grpSp>
        <p:grpSp>
          <p:nvGrpSpPr>
            <p:cNvPr id="27667" name="Group 14"/>
            <p:cNvGrpSpPr>
              <a:grpSpLocks/>
            </p:cNvGrpSpPr>
            <p:nvPr/>
          </p:nvGrpSpPr>
          <p:grpSpPr bwMode="auto">
            <a:xfrm rot="7200000">
              <a:off x="2059" y="1386"/>
              <a:ext cx="1616" cy="1614"/>
              <a:chOff x="2060" y="1387"/>
              <a:chExt cx="1616" cy="1614"/>
            </a:xfrm>
          </p:grpSpPr>
          <p:sp>
            <p:nvSpPr>
              <p:cNvPr id="27668"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27669"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27670"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SAĞLIK GÖZETİMİ</a:t>
            </a:r>
            <a:endParaRPr lang="en-GB" sz="3200"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19"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2673487437"/>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a:solidFill>
                  <a:srgbClr val="FFFFFF"/>
                </a:solidFill>
                <a:latin typeface="Calibri" pitchFamily="34" charset="0"/>
                <a:cs typeface="Calibri" pitchFamily="34" charset="0"/>
              </a:rPr>
              <a:t>Çalışma </a:t>
            </a:r>
            <a:r>
              <a:rPr lang="tr-TR" sz="2000" b="1" noProof="1" smtClean="0">
                <a:solidFill>
                  <a:srgbClr val="FFFFFF"/>
                </a:solidFill>
                <a:latin typeface="Calibri" pitchFamily="34" charset="0"/>
                <a:cs typeface="Calibri" pitchFamily="34" charset="0"/>
              </a:rPr>
              <a:t>Ortamının Gözetimi</a:t>
            </a:r>
            <a:endParaRPr lang="tr-TR" sz="2000" b="1" noProof="1">
              <a:solidFill>
                <a:srgbClr val="FFFFFF"/>
              </a:solidFill>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nSpc>
                <a:spcPct val="90000"/>
              </a:lnSpc>
              <a:spcAft>
                <a:spcPct val="20000"/>
              </a:spcAft>
              <a:buClr>
                <a:srgbClr val="292929"/>
              </a:buClr>
              <a:defRPr/>
            </a:pPr>
            <a:endParaRPr lang="tr-TR" b="1" i="1" dirty="0" smtClean="0">
              <a:solidFill>
                <a:srgbClr val="000000"/>
              </a:solidFill>
              <a:latin typeface="Calibri" pitchFamily="34" charset="0"/>
              <a:cs typeface="Calibri" pitchFamily="34" charset="0"/>
            </a:endParaRPr>
          </a:p>
          <a:p>
            <a:pPr>
              <a:lnSpc>
                <a:spcPct val="90000"/>
              </a:lnSpc>
              <a:spcAft>
                <a:spcPct val="20000"/>
              </a:spcAft>
              <a:buClr>
                <a:srgbClr val="292929"/>
              </a:buClr>
              <a:defRPr/>
            </a:pPr>
            <a:r>
              <a:rPr lang="tr-TR" b="1" i="1" dirty="0">
                <a:solidFill>
                  <a:srgbClr val="000000"/>
                </a:solidFill>
                <a:latin typeface="Calibri" pitchFamily="34" charset="0"/>
                <a:cs typeface="Calibri" pitchFamily="34" charset="0"/>
              </a:rPr>
              <a:t>MADDE </a:t>
            </a:r>
            <a:r>
              <a:rPr lang="tr-TR" b="1" i="1" dirty="0" smtClean="0">
                <a:solidFill>
                  <a:srgbClr val="000000"/>
                </a:solidFill>
                <a:latin typeface="Calibri" pitchFamily="34" charset="0"/>
                <a:cs typeface="Calibri" pitchFamily="34" charset="0"/>
              </a:rPr>
              <a:t>20</a:t>
            </a:r>
          </a:p>
          <a:p>
            <a:pPr marL="342900" indent="-342900">
              <a:lnSpc>
                <a:spcPct val="90000"/>
              </a:lnSpc>
              <a:spcAft>
                <a:spcPct val="20000"/>
              </a:spcAft>
              <a:buClr>
                <a:srgbClr val="292929"/>
              </a:buClr>
              <a:buFont typeface="+mj-lt"/>
              <a:buAutoNum type="arabicParenR"/>
              <a:defRPr/>
            </a:pPr>
            <a:r>
              <a:rPr lang="tr-TR" i="1" dirty="0" smtClean="0">
                <a:solidFill>
                  <a:srgbClr val="000000"/>
                </a:solidFill>
                <a:latin typeface="Calibri" pitchFamily="34" charset="0"/>
                <a:cs typeface="Calibri" pitchFamily="34" charset="0"/>
              </a:rPr>
              <a:t>Çalışma </a:t>
            </a:r>
            <a:r>
              <a:rPr lang="tr-TR" i="1" dirty="0">
                <a:solidFill>
                  <a:srgbClr val="000000"/>
                </a:solidFill>
                <a:latin typeface="Calibri" pitchFamily="34" charset="0"/>
                <a:cs typeface="Calibri" pitchFamily="34" charset="0"/>
              </a:rPr>
              <a:t>ortamının gözetimi, işyeri sağlık ve güvenlik birimi ile ortak sağlık ve güvenlik biriminin işyerinde sağlık ve güvenlik tehlikelerine karşı yürüteceği her türlü önleyici ve düzeltici faaliyeti kapsar.</a:t>
            </a:r>
          </a:p>
          <a:p>
            <a:pPr marL="342900" indent="-342900">
              <a:lnSpc>
                <a:spcPct val="90000"/>
              </a:lnSpc>
              <a:spcAft>
                <a:spcPct val="20000"/>
              </a:spcAft>
              <a:buClr>
                <a:srgbClr val="292929"/>
              </a:buClr>
              <a:buFont typeface="+mj-lt"/>
              <a:buAutoNum type="arabicParenR"/>
              <a:defRPr/>
            </a:pPr>
            <a:r>
              <a:rPr lang="tr-TR" i="1" dirty="0" smtClean="0">
                <a:solidFill>
                  <a:srgbClr val="000000"/>
                </a:solidFill>
                <a:latin typeface="Calibri" pitchFamily="34" charset="0"/>
                <a:cs typeface="Calibri" pitchFamily="34" charset="0"/>
              </a:rPr>
              <a:t>İşyeri </a:t>
            </a:r>
            <a:r>
              <a:rPr lang="tr-TR" i="1" dirty="0">
                <a:solidFill>
                  <a:srgbClr val="000000"/>
                </a:solidFill>
                <a:latin typeface="Calibri" pitchFamily="34" charset="0"/>
                <a:cs typeface="Calibri" pitchFamily="34" charset="0"/>
              </a:rPr>
              <a:t>sağlık ve güvenlik birimi ile ortak sağlık ve güvenlik birimi, birinci fıkra kapsamındaki görevlerini yürütürken </a:t>
            </a:r>
            <a:r>
              <a:rPr lang="tr-TR" i="1" dirty="0" smtClean="0">
                <a:solidFill>
                  <a:srgbClr val="000000"/>
                </a:solidFill>
                <a:latin typeface="Calibri" pitchFamily="34" charset="0"/>
                <a:cs typeface="Calibri" pitchFamily="34" charset="0"/>
              </a:rPr>
              <a:t>37’nci </a:t>
            </a:r>
            <a:r>
              <a:rPr lang="tr-TR" i="1" dirty="0">
                <a:solidFill>
                  <a:srgbClr val="000000"/>
                </a:solidFill>
                <a:latin typeface="Calibri" pitchFamily="34" charset="0"/>
                <a:cs typeface="Calibri" pitchFamily="34" charset="0"/>
              </a:rPr>
              <a:t>maddede sayılan hususları yerine getirir</a:t>
            </a:r>
            <a:r>
              <a:rPr lang="tr-TR" i="1" dirty="0" smtClean="0">
                <a:solidFill>
                  <a:srgbClr val="000000"/>
                </a:solidFill>
                <a:latin typeface="Calibri" pitchFamily="34" charset="0"/>
                <a:cs typeface="Calibri" pitchFamily="34" charset="0"/>
              </a:rPr>
              <a:t>.</a:t>
            </a:r>
            <a:r>
              <a:rPr lang="tr-TR" i="1" dirty="0">
                <a:solidFill>
                  <a:srgbClr val="000000"/>
                </a:solidFill>
                <a:latin typeface="Calibri" pitchFamily="34" charset="0"/>
                <a:cs typeface="Calibri" pitchFamily="34" charset="0"/>
              </a:rPr>
              <a:t/>
            </a:r>
            <a:br>
              <a:rPr lang="tr-TR" i="1" dirty="0">
                <a:solidFill>
                  <a:srgbClr val="000000"/>
                </a:solidFill>
                <a:latin typeface="Calibri" pitchFamily="34" charset="0"/>
                <a:cs typeface="Calibri" pitchFamily="34" charset="0"/>
              </a:rPr>
            </a:br>
            <a:r>
              <a:rPr lang="tr-TR" i="1" dirty="0">
                <a:solidFill>
                  <a:srgbClr val="000000"/>
                </a:solidFill>
                <a:latin typeface="Calibri" pitchFamily="34" charset="0"/>
                <a:cs typeface="Calibri" pitchFamily="34" charset="0"/>
              </a:rPr>
              <a:t/>
            </a:r>
            <a:br>
              <a:rPr lang="tr-TR" i="1" dirty="0">
                <a:solidFill>
                  <a:srgbClr val="000000"/>
                </a:solidFill>
                <a:latin typeface="Calibri" pitchFamily="34" charset="0"/>
                <a:cs typeface="Calibri" pitchFamily="34" charset="0"/>
              </a:rPr>
            </a:br>
            <a:endParaRPr lang="tr-TR" i="1" dirty="0">
              <a:solidFill>
                <a:srgbClr val="000000"/>
              </a:solidFill>
              <a:latin typeface="Calibri" pitchFamily="34" charset="0"/>
              <a:cs typeface="Calibri" pitchFamily="34" charset="0"/>
            </a:endParaRPr>
          </a:p>
          <a:p>
            <a:pPr algn="ctr">
              <a:lnSpc>
                <a:spcPct val="90000"/>
              </a:lnSpc>
              <a:spcAft>
                <a:spcPct val="20000"/>
              </a:spcAft>
              <a:buClr>
                <a:srgbClr val="292929"/>
              </a:buClr>
              <a:defRPr/>
            </a:pPr>
            <a:endParaRPr lang="tr-TR" dirty="0">
              <a:solidFill>
                <a:srgbClr val="000000"/>
              </a:solidFill>
              <a:latin typeface="Calibri" pitchFamily="34" charset="0"/>
              <a:cs typeface="Calibri" pitchFamily="34" charset="0"/>
            </a:endParaRPr>
          </a:p>
        </p:txBody>
      </p:sp>
      <p:sp>
        <p:nvSpPr>
          <p:cNvPr id="27653"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27664" name="Group 9"/>
          <p:cNvGrpSpPr>
            <a:grpSpLocks/>
          </p:cNvGrpSpPr>
          <p:nvPr/>
        </p:nvGrpSpPr>
        <p:grpSpPr bwMode="auto">
          <a:xfrm>
            <a:off x="323850" y="1555750"/>
            <a:ext cx="1482725" cy="1482725"/>
            <a:chOff x="1710" y="1035"/>
            <a:chExt cx="2316" cy="2316"/>
          </a:xfrm>
        </p:grpSpPr>
        <p:grpSp>
          <p:nvGrpSpPr>
            <p:cNvPr id="27666" name="Group 10"/>
            <p:cNvGrpSpPr>
              <a:grpSpLocks/>
            </p:cNvGrpSpPr>
            <p:nvPr/>
          </p:nvGrpSpPr>
          <p:grpSpPr bwMode="auto">
            <a:xfrm rot="3600000">
              <a:off x="1710" y="1035"/>
              <a:ext cx="2316" cy="2316"/>
              <a:chOff x="1710" y="1035"/>
              <a:chExt cx="2316" cy="2316"/>
            </a:xfrm>
          </p:grpSpPr>
          <p:sp>
            <p:nvSpPr>
              <p:cNvPr id="27671"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A90404"/>
              </a:solidFill>
              <a:ln w="12700">
                <a:solidFill>
                  <a:srgbClr val="FFFFFF"/>
                </a:solidFill>
                <a:round/>
                <a:headEnd/>
                <a:tailEnd/>
              </a:ln>
            </p:spPr>
            <p:txBody>
              <a:bodyPr/>
              <a:lstStyle/>
              <a:p>
                <a:endParaRPr lang="tr-TR">
                  <a:solidFill>
                    <a:srgbClr val="000000"/>
                  </a:solidFill>
                </a:endParaRPr>
              </a:p>
            </p:txBody>
          </p:sp>
          <p:sp>
            <p:nvSpPr>
              <p:cNvPr id="27672"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sp>
            <p:nvSpPr>
              <p:cNvPr id="27673"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grpSp>
        <p:grpSp>
          <p:nvGrpSpPr>
            <p:cNvPr id="27667" name="Group 14"/>
            <p:cNvGrpSpPr>
              <a:grpSpLocks/>
            </p:cNvGrpSpPr>
            <p:nvPr/>
          </p:nvGrpSpPr>
          <p:grpSpPr bwMode="auto">
            <a:xfrm rot="7200000">
              <a:off x="2059" y="1386"/>
              <a:ext cx="1616" cy="1614"/>
              <a:chOff x="2060" y="1387"/>
              <a:chExt cx="1616" cy="1614"/>
            </a:xfrm>
          </p:grpSpPr>
          <p:sp>
            <p:nvSpPr>
              <p:cNvPr id="27668"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27669"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27670"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SAĞLIK GÖZETİMİ</a:t>
            </a:r>
            <a:endParaRPr lang="en-GB" sz="3200"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19"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3778384258"/>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a:solidFill>
                  <a:srgbClr val="FFFFFF"/>
                </a:solidFill>
                <a:latin typeface="Calibri" pitchFamily="34" charset="0"/>
                <a:cs typeface="Calibri" pitchFamily="34" charset="0"/>
              </a:rPr>
              <a:t>Çalışma </a:t>
            </a:r>
            <a:r>
              <a:rPr lang="tr-TR" sz="2000" b="1" noProof="1" smtClean="0">
                <a:solidFill>
                  <a:srgbClr val="FFFFFF"/>
                </a:solidFill>
                <a:latin typeface="Calibri" pitchFamily="34" charset="0"/>
                <a:cs typeface="Calibri" pitchFamily="34" charset="0"/>
              </a:rPr>
              <a:t>Ortamının Gözetimi</a:t>
            </a:r>
            <a:endParaRPr lang="tr-TR" sz="2000" b="1" noProof="1">
              <a:solidFill>
                <a:srgbClr val="FFFFFF"/>
              </a:solidFill>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nSpc>
                <a:spcPct val="90000"/>
              </a:lnSpc>
              <a:spcAft>
                <a:spcPct val="20000"/>
              </a:spcAft>
              <a:buClr>
                <a:srgbClr val="292929"/>
              </a:buClr>
              <a:defRPr/>
            </a:pPr>
            <a:endParaRPr lang="tr-TR" b="1" i="1" dirty="0" smtClean="0">
              <a:solidFill>
                <a:srgbClr val="000000"/>
              </a:solidFill>
              <a:latin typeface="Calibri" pitchFamily="34" charset="0"/>
              <a:cs typeface="Calibri" pitchFamily="34" charset="0"/>
            </a:endParaRPr>
          </a:p>
          <a:p>
            <a:pPr>
              <a:lnSpc>
                <a:spcPct val="90000"/>
              </a:lnSpc>
              <a:spcAft>
                <a:spcPct val="20000"/>
              </a:spcAft>
              <a:buClr>
                <a:srgbClr val="292929"/>
              </a:buClr>
              <a:defRPr/>
            </a:pPr>
            <a:r>
              <a:rPr lang="tr-TR" b="1" i="1" dirty="0">
                <a:solidFill>
                  <a:srgbClr val="000000"/>
                </a:solidFill>
                <a:latin typeface="Calibri" pitchFamily="34" charset="0"/>
                <a:cs typeface="Calibri" pitchFamily="34" charset="0"/>
              </a:rPr>
              <a:t>MADDE </a:t>
            </a:r>
            <a:r>
              <a:rPr lang="tr-TR" b="1" i="1" dirty="0" smtClean="0">
                <a:solidFill>
                  <a:srgbClr val="000000"/>
                </a:solidFill>
                <a:latin typeface="Calibri" pitchFamily="34" charset="0"/>
                <a:cs typeface="Calibri" pitchFamily="34" charset="0"/>
              </a:rPr>
              <a:t>21</a:t>
            </a:r>
          </a:p>
          <a:p>
            <a:pPr marL="342900" indent="-342900">
              <a:lnSpc>
                <a:spcPct val="90000"/>
              </a:lnSpc>
              <a:spcAft>
                <a:spcPct val="20000"/>
              </a:spcAft>
              <a:buClr>
                <a:srgbClr val="292929"/>
              </a:buClr>
              <a:buFont typeface="+mj-lt"/>
              <a:buAutoNum type="arabicParenR"/>
              <a:defRPr/>
            </a:pPr>
            <a:r>
              <a:rPr lang="tr-TR" i="1" dirty="0" smtClean="0">
                <a:solidFill>
                  <a:srgbClr val="000000"/>
                </a:solidFill>
                <a:latin typeface="Calibri" pitchFamily="34" charset="0"/>
                <a:cs typeface="Calibri" pitchFamily="34" charset="0"/>
              </a:rPr>
              <a:t>İşyeri </a:t>
            </a:r>
            <a:r>
              <a:rPr lang="tr-TR" i="1" dirty="0">
                <a:solidFill>
                  <a:srgbClr val="000000"/>
                </a:solidFill>
                <a:latin typeface="Calibri" pitchFamily="34" charset="0"/>
                <a:cs typeface="Calibri" pitchFamily="34" charset="0"/>
              </a:rPr>
              <a:t>sağlık ve güvenlik birimi ile ortak sağlık ve güvenlik birimi; işçilerin iş sağlığı ve güvenliği eğitimlerini ve bilgilendirilmelerini sağlar, iş sağlığı ve güvenliği ile ilgili her türlü konuda danışmanlık yapar. </a:t>
            </a:r>
          </a:p>
        </p:txBody>
      </p:sp>
      <p:sp>
        <p:nvSpPr>
          <p:cNvPr id="27653"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27664" name="Group 9"/>
          <p:cNvGrpSpPr>
            <a:grpSpLocks/>
          </p:cNvGrpSpPr>
          <p:nvPr/>
        </p:nvGrpSpPr>
        <p:grpSpPr bwMode="auto">
          <a:xfrm>
            <a:off x="323850" y="1555750"/>
            <a:ext cx="1482725" cy="1482725"/>
            <a:chOff x="1710" y="1035"/>
            <a:chExt cx="2316" cy="2316"/>
          </a:xfrm>
        </p:grpSpPr>
        <p:grpSp>
          <p:nvGrpSpPr>
            <p:cNvPr id="27666" name="Group 10"/>
            <p:cNvGrpSpPr>
              <a:grpSpLocks/>
            </p:cNvGrpSpPr>
            <p:nvPr/>
          </p:nvGrpSpPr>
          <p:grpSpPr bwMode="auto">
            <a:xfrm rot="3600000">
              <a:off x="1710" y="1035"/>
              <a:ext cx="2316" cy="2316"/>
              <a:chOff x="1710" y="1035"/>
              <a:chExt cx="2316" cy="2316"/>
            </a:xfrm>
          </p:grpSpPr>
          <p:sp>
            <p:nvSpPr>
              <p:cNvPr id="27671"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A90404"/>
              </a:solidFill>
              <a:ln w="12700">
                <a:solidFill>
                  <a:srgbClr val="FFFFFF"/>
                </a:solidFill>
                <a:round/>
                <a:headEnd/>
                <a:tailEnd/>
              </a:ln>
            </p:spPr>
            <p:txBody>
              <a:bodyPr/>
              <a:lstStyle/>
              <a:p>
                <a:endParaRPr lang="tr-TR">
                  <a:solidFill>
                    <a:srgbClr val="000000"/>
                  </a:solidFill>
                </a:endParaRPr>
              </a:p>
            </p:txBody>
          </p:sp>
          <p:sp>
            <p:nvSpPr>
              <p:cNvPr id="27672"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sp>
            <p:nvSpPr>
              <p:cNvPr id="27673"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grpSp>
        <p:grpSp>
          <p:nvGrpSpPr>
            <p:cNvPr id="27667" name="Group 14"/>
            <p:cNvGrpSpPr>
              <a:grpSpLocks/>
            </p:cNvGrpSpPr>
            <p:nvPr/>
          </p:nvGrpSpPr>
          <p:grpSpPr bwMode="auto">
            <a:xfrm rot="7200000">
              <a:off x="2059" y="1386"/>
              <a:ext cx="1616" cy="1614"/>
              <a:chOff x="2060" y="1387"/>
              <a:chExt cx="1616" cy="1614"/>
            </a:xfrm>
          </p:grpSpPr>
          <p:sp>
            <p:nvSpPr>
              <p:cNvPr id="27668"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27669"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27670"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SAĞLIK GÖZETİMİ</a:t>
            </a:r>
            <a:endParaRPr lang="en-GB" sz="3200"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19"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2663229374"/>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a:solidFill>
                  <a:srgbClr val="FFFFFF"/>
                </a:solidFill>
                <a:latin typeface="Calibri" pitchFamily="34" charset="0"/>
                <a:cs typeface="Calibri" pitchFamily="34" charset="0"/>
              </a:rPr>
              <a:t> </a:t>
            </a:r>
            <a:r>
              <a:rPr lang="tr-TR" sz="2000" b="1" noProof="1" smtClean="0">
                <a:solidFill>
                  <a:srgbClr val="FFFFFF"/>
                </a:solidFill>
                <a:latin typeface="Calibri" pitchFamily="34" charset="0"/>
                <a:cs typeface="Calibri" pitchFamily="34" charset="0"/>
              </a:rPr>
              <a:t>İlkyardım ve Acil Müdahale</a:t>
            </a:r>
            <a:endParaRPr lang="tr-TR" sz="2000" b="1" noProof="1">
              <a:solidFill>
                <a:srgbClr val="FFFFFF"/>
              </a:solidFill>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nSpc>
                <a:spcPct val="90000"/>
              </a:lnSpc>
              <a:spcAft>
                <a:spcPct val="20000"/>
              </a:spcAft>
              <a:buClr>
                <a:srgbClr val="292929"/>
              </a:buClr>
              <a:defRPr/>
            </a:pPr>
            <a:r>
              <a:rPr lang="tr-TR" b="1" i="1" dirty="0" smtClean="0">
                <a:solidFill>
                  <a:srgbClr val="000000"/>
                </a:solidFill>
                <a:latin typeface="Calibri" pitchFamily="34" charset="0"/>
                <a:cs typeface="Calibri" pitchFamily="34" charset="0"/>
              </a:rPr>
              <a:t>MADDE 22</a:t>
            </a:r>
          </a:p>
          <a:p>
            <a:pPr marL="342900" indent="-342900">
              <a:lnSpc>
                <a:spcPct val="90000"/>
              </a:lnSpc>
              <a:spcAft>
                <a:spcPct val="20000"/>
              </a:spcAft>
              <a:buClr>
                <a:srgbClr val="292929"/>
              </a:buClr>
              <a:buFont typeface="+mj-lt"/>
              <a:buAutoNum type="arabicParenR"/>
              <a:defRPr/>
            </a:pPr>
            <a:r>
              <a:rPr lang="tr-TR" i="1" dirty="0">
                <a:solidFill>
                  <a:srgbClr val="000000"/>
                </a:solidFill>
                <a:latin typeface="Calibri" pitchFamily="34" charset="0"/>
                <a:cs typeface="Calibri" pitchFamily="34" charset="0"/>
              </a:rPr>
              <a:t>İşyeri sağlık ve güvenlik birimi ile ortak sağlık ve güvenlik birimi; </a:t>
            </a:r>
          </a:p>
          <a:p>
            <a:pPr marL="342900" indent="-342900">
              <a:lnSpc>
                <a:spcPct val="90000"/>
              </a:lnSpc>
              <a:spcAft>
                <a:spcPct val="20000"/>
              </a:spcAft>
              <a:buClr>
                <a:srgbClr val="292929"/>
              </a:buClr>
              <a:buFont typeface="+mj-lt"/>
              <a:buAutoNum type="arabicParenR"/>
              <a:defRPr/>
            </a:pPr>
            <a:r>
              <a:rPr lang="tr-TR" i="1" dirty="0" smtClean="0">
                <a:solidFill>
                  <a:srgbClr val="000000"/>
                </a:solidFill>
                <a:latin typeface="Calibri" pitchFamily="34" charset="0"/>
                <a:cs typeface="Calibri" pitchFamily="34" charset="0"/>
              </a:rPr>
              <a:t>a) İşyerinde </a:t>
            </a:r>
            <a:r>
              <a:rPr lang="tr-TR" i="1" dirty="0">
                <a:solidFill>
                  <a:srgbClr val="000000"/>
                </a:solidFill>
                <a:latin typeface="Calibri" pitchFamily="34" charset="0"/>
                <a:cs typeface="Calibri" pitchFamily="34" charset="0"/>
              </a:rPr>
              <a:t>kaza, yangın, doğal afet ve bunun gibi acil müdahale gerektiren durumları belirler. Acil durum planının hazırlanmasını, ilkyardım ve acil müdahale bakımından yapılması gerekenleri ve uygulamaları organize eder, yürütür ve ilgili diğer birim, kurum ve kuruluşlarla işbirliği yapar.</a:t>
            </a:r>
          </a:p>
          <a:p>
            <a:pPr>
              <a:lnSpc>
                <a:spcPct val="90000"/>
              </a:lnSpc>
              <a:spcAft>
                <a:spcPct val="20000"/>
              </a:spcAft>
              <a:buClr>
                <a:srgbClr val="292929"/>
              </a:buClr>
              <a:defRPr/>
            </a:pPr>
            <a:r>
              <a:rPr lang="tr-TR" i="1" dirty="0">
                <a:solidFill>
                  <a:srgbClr val="000000"/>
                </a:solidFill>
                <a:latin typeface="Calibri" pitchFamily="34" charset="0"/>
                <a:cs typeface="Calibri" pitchFamily="34" charset="0"/>
              </a:rPr>
              <a:t>    b) İşyerinde, ilkyardımcı olarak görevlendirilecek kişilerin gerekli eğitimleri almasını sağlayacak organizasyonu yapar. </a:t>
            </a:r>
          </a:p>
        </p:txBody>
      </p:sp>
      <p:sp>
        <p:nvSpPr>
          <p:cNvPr id="27653"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27664" name="Group 9"/>
          <p:cNvGrpSpPr>
            <a:grpSpLocks/>
          </p:cNvGrpSpPr>
          <p:nvPr/>
        </p:nvGrpSpPr>
        <p:grpSpPr bwMode="auto">
          <a:xfrm>
            <a:off x="323850" y="1555750"/>
            <a:ext cx="1482725" cy="1482725"/>
            <a:chOff x="1710" y="1035"/>
            <a:chExt cx="2316" cy="2316"/>
          </a:xfrm>
        </p:grpSpPr>
        <p:grpSp>
          <p:nvGrpSpPr>
            <p:cNvPr id="27666" name="Group 10"/>
            <p:cNvGrpSpPr>
              <a:grpSpLocks/>
            </p:cNvGrpSpPr>
            <p:nvPr/>
          </p:nvGrpSpPr>
          <p:grpSpPr bwMode="auto">
            <a:xfrm rot="3600000">
              <a:off x="1710" y="1035"/>
              <a:ext cx="2316" cy="2316"/>
              <a:chOff x="1710" y="1035"/>
              <a:chExt cx="2316" cy="2316"/>
            </a:xfrm>
          </p:grpSpPr>
          <p:sp>
            <p:nvSpPr>
              <p:cNvPr id="27671"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A90404"/>
              </a:solidFill>
              <a:ln w="12700">
                <a:solidFill>
                  <a:srgbClr val="FFFFFF"/>
                </a:solidFill>
                <a:round/>
                <a:headEnd/>
                <a:tailEnd/>
              </a:ln>
            </p:spPr>
            <p:txBody>
              <a:bodyPr/>
              <a:lstStyle/>
              <a:p>
                <a:endParaRPr lang="tr-TR">
                  <a:solidFill>
                    <a:srgbClr val="000000"/>
                  </a:solidFill>
                </a:endParaRPr>
              </a:p>
            </p:txBody>
          </p:sp>
          <p:sp>
            <p:nvSpPr>
              <p:cNvPr id="27672"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sp>
            <p:nvSpPr>
              <p:cNvPr id="27673"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grpSp>
        <p:grpSp>
          <p:nvGrpSpPr>
            <p:cNvPr id="27667" name="Group 14"/>
            <p:cNvGrpSpPr>
              <a:grpSpLocks/>
            </p:cNvGrpSpPr>
            <p:nvPr/>
          </p:nvGrpSpPr>
          <p:grpSpPr bwMode="auto">
            <a:xfrm rot="7200000">
              <a:off x="2059" y="1386"/>
              <a:ext cx="1616" cy="1614"/>
              <a:chOff x="2060" y="1387"/>
              <a:chExt cx="1616" cy="1614"/>
            </a:xfrm>
          </p:grpSpPr>
          <p:sp>
            <p:nvSpPr>
              <p:cNvPr id="27668"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27669"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27670"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SAĞLIK GÖZETİMİ</a:t>
            </a:r>
            <a:endParaRPr lang="en-GB" sz="3200"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19"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2497410979"/>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a:solidFill>
                  <a:srgbClr val="FFFFFF"/>
                </a:solidFill>
                <a:latin typeface="Calibri" pitchFamily="34" charset="0"/>
                <a:cs typeface="Calibri" pitchFamily="34" charset="0"/>
              </a:rPr>
              <a:t>Çalışma </a:t>
            </a:r>
            <a:r>
              <a:rPr lang="tr-TR" sz="2000" b="1" noProof="1" smtClean="0">
                <a:solidFill>
                  <a:srgbClr val="FFFFFF"/>
                </a:solidFill>
                <a:latin typeface="Calibri" pitchFamily="34" charset="0"/>
                <a:cs typeface="Calibri" pitchFamily="34" charset="0"/>
              </a:rPr>
              <a:t>Ortamının Gözetimi</a:t>
            </a:r>
            <a:endParaRPr lang="tr-TR" sz="2000" b="1" noProof="1">
              <a:solidFill>
                <a:srgbClr val="FFFFFF"/>
              </a:solidFill>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nSpc>
                <a:spcPct val="90000"/>
              </a:lnSpc>
              <a:spcAft>
                <a:spcPct val="20000"/>
              </a:spcAft>
              <a:buClr>
                <a:srgbClr val="292929"/>
              </a:buClr>
              <a:defRPr/>
            </a:pPr>
            <a:endParaRPr lang="tr-TR" b="1" i="1" dirty="0" smtClean="0">
              <a:solidFill>
                <a:srgbClr val="000000"/>
              </a:solidFill>
              <a:latin typeface="Calibri" pitchFamily="34" charset="0"/>
              <a:cs typeface="Calibri" pitchFamily="34" charset="0"/>
            </a:endParaRPr>
          </a:p>
          <a:p>
            <a:pPr>
              <a:lnSpc>
                <a:spcPct val="90000"/>
              </a:lnSpc>
              <a:spcAft>
                <a:spcPct val="20000"/>
              </a:spcAft>
              <a:buClr>
                <a:srgbClr val="292929"/>
              </a:buClr>
              <a:defRPr/>
            </a:pPr>
            <a:r>
              <a:rPr lang="tr-TR" b="1" i="1" dirty="0" smtClean="0">
                <a:solidFill>
                  <a:srgbClr val="000000"/>
                </a:solidFill>
                <a:latin typeface="Calibri" pitchFamily="34" charset="0"/>
                <a:cs typeface="Calibri" pitchFamily="34" charset="0"/>
              </a:rPr>
              <a:t>MADDE 22</a:t>
            </a:r>
          </a:p>
          <a:p>
            <a:pPr>
              <a:lnSpc>
                <a:spcPct val="90000"/>
              </a:lnSpc>
              <a:spcAft>
                <a:spcPct val="20000"/>
              </a:spcAft>
              <a:buClr>
                <a:srgbClr val="292929"/>
              </a:buClr>
              <a:defRPr/>
            </a:pPr>
            <a:r>
              <a:rPr lang="tr-TR" i="1" dirty="0" smtClean="0">
                <a:solidFill>
                  <a:srgbClr val="000000"/>
                </a:solidFill>
                <a:latin typeface="Calibri" pitchFamily="34" charset="0"/>
                <a:cs typeface="Calibri" pitchFamily="34" charset="0"/>
              </a:rPr>
              <a:t>3-) İşyeri </a:t>
            </a:r>
            <a:r>
              <a:rPr lang="tr-TR" i="1" dirty="0">
                <a:solidFill>
                  <a:srgbClr val="000000"/>
                </a:solidFill>
                <a:latin typeface="Calibri" pitchFamily="34" charset="0"/>
                <a:cs typeface="Calibri" pitchFamily="34" charset="0"/>
              </a:rPr>
              <a:t>sağlık ve güvenlik birimi, işyerindeki çalışma süresince açık bulundurulur. Bu süre içerisinde, yeterli sayıda ilkyardımcı </a:t>
            </a:r>
            <a:r>
              <a:rPr lang="tr-TR" i="1" dirty="0" smtClean="0">
                <a:solidFill>
                  <a:srgbClr val="000000"/>
                </a:solidFill>
                <a:latin typeface="Calibri" pitchFamily="34" charset="0"/>
                <a:cs typeface="Calibri" pitchFamily="34" charset="0"/>
              </a:rPr>
              <a:t>görevlendirilir.</a:t>
            </a:r>
          </a:p>
          <a:p>
            <a:pPr>
              <a:lnSpc>
                <a:spcPct val="90000"/>
              </a:lnSpc>
              <a:spcAft>
                <a:spcPct val="20000"/>
              </a:spcAft>
              <a:buClr>
                <a:srgbClr val="292929"/>
              </a:buClr>
              <a:defRPr/>
            </a:pPr>
            <a:r>
              <a:rPr lang="tr-TR" i="1" dirty="0" smtClean="0">
                <a:solidFill>
                  <a:srgbClr val="000000"/>
                </a:solidFill>
                <a:latin typeface="Calibri" pitchFamily="34" charset="0"/>
                <a:cs typeface="Calibri" pitchFamily="34" charset="0"/>
              </a:rPr>
              <a:t>4-) İş </a:t>
            </a:r>
            <a:r>
              <a:rPr lang="tr-TR" i="1" dirty="0">
                <a:solidFill>
                  <a:srgbClr val="000000"/>
                </a:solidFill>
                <a:latin typeface="Calibri" pitchFamily="34" charset="0"/>
                <a:cs typeface="Calibri" pitchFamily="34" charset="0"/>
              </a:rPr>
              <a:t>sağlığı ve güvenliği hizmetinin ortak sağlık ve güvenlik birimlerinden sağlanması, işyerlerinde İlkyardım Yönetmeliğine göre yeterli sayıda ilkyardımcı bulundurulması zorunluluğunu ortadan kaldırmaz.</a:t>
            </a:r>
          </a:p>
        </p:txBody>
      </p:sp>
      <p:sp>
        <p:nvSpPr>
          <p:cNvPr id="27653"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27664" name="Group 9"/>
          <p:cNvGrpSpPr>
            <a:grpSpLocks/>
          </p:cNvGrpSpPr>
          <p:nvPr/>
        </p:nvGrpSpPr>
        <p:grpSpPr bwMode="auto">
          <a:xfrm>
            <a:off x="323850" y="1555750"/>
            <a:ext cx="1482725" cy="1482725"/>
            <a:chOff x="1710" y="1035"/>
            <a:chExt cx="2316" cy="2316"/>
          </a:xfrm>
        </p:grpSpPr>
        <p:grpSp>
          <p:nvGrpSpPr>
            <p:cNvPr id="27666" name="Group 10"/>
            <p:cNvGrpSpPr>
              <a:grpSpLocks/>
            </p:cNvGrpSpPr>
            <p:nvPr/>
          </p:nvGrpSpPr>
          <p:grpSpPr bwMode="auto">
            <a:xfrm rot="3600000">
              <a:off x="1710" y="1035"/>
              <a:ext cx="2316" cy="2316"/>
              <a:chOff x="1710" y="1035"/>
              <a:chExt cx="2316" cy="2316"/>
            </a:xfrm>
          </p:grpSpPr>
          <p:sp>
            <p:nvSpPr>
              <p:cNvPr id="27671"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A90404"/>
              </a:solidFill>
              <a:ln w="12700">
                <a:solidFill>
                  <a:srgbClr val="FFFFFF"/>
                </a:solidFill>
                <a:round/>
                <a:headEnd/>
                <a:tailEnd/>
              </a:ln>
            </p:spPr>
            <p:txBody>
              <a:bodyPr/>
              <a:lstStyle/>
              <a:p>
                <a:endParaRPr lang="tr-TR">
                  <a:solidFill>
                    <a:srgbClr val="000000"/>
                  </a:solidFill>
                </a:endParaRPr>
              </a:p>
            </p:txBody>
          </p:sp>
          <p:sp>
            <p:nvSpPr>
              <p:cNvPr id="27672"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sp>
            <p:nvSpPr>
              <p:cNvPr id="27673"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grpSp>
        <p:grpSp>
          <p:nvGrpSpPr>
            <p:cNvPr id="27667" name="Group 14"/>
            <p:cNvGrpSpPr>
              <a:grpSpLocks/>
            </p:cNvGrpSpPr>
            <p:nvPr/>
          </p:nvGrpSpPr>
          <p:grpSpPr bwMode="auto">
            <a:xfrm rot="7200000">
              <a:off x="2059" y="1386"/>
              <a:ext cx="1616" cy="1614"/>
              <a:chOff x="2060" y="1387"/>
              <a:chExt cx="1616" cy="1614"/>
            </a:xfrm>
          </p:grpSpPr>
          <p:sp>
            <p:nvSpPr>
              <p:cNvPr id="27668"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27669"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27670"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SAĞLIK GÖZETİMİ</a:t>
            </a:r>
            <a:endParaRPr lang="en-GB" sz="3200"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19"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1244033619"/>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a:solidFill>
                  <a:srgbClr val="FFFFFF"/>
                </a:solidFill>
                <a:latin typeface="Calibri" pitchFamily="34" charset="0"/>
                <a:cs typeface="Calibri" pitchFamily="34" charset="0"/>
              </a:rPr>
              <a:t>İş Sağlığı </a:t>
            </a:r>
            <a:r>
              <a:rPr lang="tr-TR" sz="2000" b="1" noProof="1" smtClean="0">
                <a:solidFill>
                  <a:srgbClr val="FFFFFF"/>
                </a:solidFill>
                <a:latin typeface="Calibri" pitchFamily="34" charset="0"/>
                <a:cs typeface="Calibri" pitchFamily="34" charset="0"/>
              </a:rPr>
              <a:t>ve </a:t>
            </a:r>
            <a:r>
              <a:rPr lang="tr-TR" sz="2000" b="1" noProof="1">
                <a:solidFill>
                  <a:srgbClr val="FFFFFF"/>
                </a:solidFill>
                <a:latin typeface="Calibri" pitchFamily="34" charset="0"/>
                <a:cs typeface="Calibri" pitchFamily="34" charset="0"/>
              </a:rPr>
              <a:t>Güvenliği Yönetmeliği (25311 Sağlık </a:t>
            </a:r>
            <a:r>
              <a:rPr lang="tr-TR" sz="2000" b="1" noProof="1" smtClean="0">
                <a:solidFill>
                  <a:srgbClr val="FFFFFF"/>
                </a:solidFill>
                <a:latin typeface="Calibri" pitchFamily="34" charset="0"/>
                <a:cs typeface="Calibri" pitchFamily="34" charset="0"/>
              </a:rPr>
              <a:t>Gözet)</a:t>
            </a:r>
            <a:endParaRPr lang="de-DE" sz="2000" b="1" noProof="1">
              <a:solidFill>
                <a:srgbClr val="FFFFFF"/>
              </a:solidFill>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lnSpc>
                <a:spcPct val="90000"/>
              </a:lnSpc>
              <a:spcAft>
                <a:spcPct val="20000"/>
              </a:spcAft>
              <a:buClr>
                <a:srgbClr val="292929"/>
              </a:buClr>
              <a:defRPr/>
            </a:pPr>
            <a:r>
              <a:rPr lang="tr-TR" b="1" i="1" dirty="0">
                <a:solidFill>
                  <a:srgbClr val="000000"/>
                </a:solidFill>
                <a:latin typeface="Calibri" pitchFamily="34" charset="0"/>
                <a:cs typeface="Calibri" pitchFamily="34" charset="0"/>
              </a:rPr>
              <a:t/>
            </a:r>
            <a:br>
              <a:rPr lang="tr-TR" b="1" i="1" dirty="0">
                <a:solidFill>
                  <a:srgbClr val="000000"/>
                </a:solidFill>
                <a:latin typeface="Calibri" pitchFamily="34" charset="0"/>
                <a:cs typeface="Calibri" pitchFamily="34" charset="0"/>
              </a:rPr>
            </a:br>
            <a:r>
              <a:rPr lang="tr-TR" b="1" i="1" dirty="0">
                <a:solidFill>
                  <a:srgbClr val="000000"/>
                </a:solidFill>
                <a:latin typeface="Calibri" pitchFamily="34" charset="0"/>
                <a:cs typeface="Calibri" pitchFamily="34" charset="0"/>
              </a:rPr>
              <a:t>Madde 14  İşveren, işçilerin işyerinde maruz kalacakları sağlık ve güvenlik risklerine uygun olarak sağlık gözetimine tabi tutmakla </a:t>
            </a:r>
            <a:r>
              <a:rPr lang="tr-TR" b="1" i="1" dirty="0" smtClean="0">
                <a:solidFill>
                  <a:srgbClr val="000000"/>
                </a:solidFill>
                <a:latin typeface="Calibri" pitchFamily="34" charset="0"/>
                <a:cs typeface="Calibri" pitchFamily="34" charset="0"/>
              </a:rPr>
              <a:t>yükümlüdür.</a:t>
            </a:r>
          </a:p>
          <a:p>
            <a:pPr marL="144000">
              <a:lnSpc>
                <a:spcPct val="90000"/>
              </a:lnSpc>
              <a:spcAft>
                <a:spcPct val="20000"/>
              </a:spcAft>
              <a:buClr>
                <a:srgbClr val="292929"/>
              </a:buClr>
              <a:defRPr/>
            </a:pPr>
            <a:r>
              <a:rPr lang="tr-TR" b="1" i="1" dirty="0">
                <a:solidFill>
                  <a:srgbClr val="000000"/>
                </a:solidFill>
                <a:latin typeface="Calibri" pitchFamily="34" charset="0"/>
                <a:cs typeface="Calibri" pitchFamily="34" charset="0"/>
              </a:rPr>
              <a:t/>
            </a:r>
            <a:br>
              <a:rPr lang="tr-TR" b="1" i="1" dirty="0">
                <a:solidFill>
                  <a:srgbClr val="000000"/>
                </a:solidFill>
                <a:latin typeface="Calibri" pitchFamily="34" charset="0"/>
                <a:cs typeface="Calibri" pitchFamily="34" charset="0"/>
              </a:rPr>
            </a:br>
            <a:r>
              <a:rPr lang="tr-TR" i="1" dirty="0">
                <a:solidFill>
                  <a:srgbClr val="000000"/>
                </a:solidFill>
                <a:latin typeface="Calibri" pitchFamily="34" charset="0"/>
                <a:cs typeface="Calibri" pitchFamily="34" charset="0"/>
              </a:rPr>
              <a:t>a) İşçilerin işe girişlerinde sağlık durumlarının yapacakları işe uygun olduğunu belirten </a:t>
            </a:r>
            <a:r>
              <a:rPr lang="tr-TR" b="1" i="1" dirty="0">
                <a:solidFill>
                  <a:srgbClr val="000000"/>
                </a:solidFill>
                <a:latin typeface="Calibri" pitchFamily="34" charset="0"/>
                <a:cs typeface="Calibri" pitchFamily="34" charset="0"/>
              </a:rPr>
              <a:t>sağlık raporu </a:t>
            </a:r>
            <a:r>
              <a:rPr lang="tr-TR" i="1" dirty="0">
                <a:solidFill>
                  <a:srgbClr val="000000"/>
                </a:solidFill>
                <a:latin typeface="Calibri" pitchFamily="34" charset="0"/>
                <a:cs typeface="Calibri" pitchFamily="34" charset="0"/>
              </a:rPr>
              <a:t>alınır.</a:t>
            </a:r>
            <a:br>
              <a:rPr lang="tr-TR" i="1" dirty="0">
                <a:solidFill>
                  <a:srgbClr val="000000"/>
                </a:solidFill>
                <a:latin typeface="Calibri" pitchFamily="34" charset="0"/>
                <a:cs typeface="Calibri" pitchFamily="34" charset="0"/>
              </a:rPr>
            </a:br>
            <a:r>
              <a:rPr lang="tr-TR" i="1" dirty="0" smtClean="0">
                <a:solidFill>
                  <a:srgbClr val="000000"/>
                </a:solidFill>
                <a:latin typeface="Calibri" pitchFamily="34" charset="0"/>
                <a:cs typeface="Calibri" pitchFamily="34" charset="0"/>
              </a:rPr>
              <a:t>b</a:t>
            </a:r>
            <a:r>
              <a:rPr lang="tr-TR" i="1" dirty="0">
                <a:solidFill>
                  <a:srgbClr val="000000"/>
                </a:solidFill>
                <a:latin typeface="Calibri" pitchFamily="34" charset="0"/>
                <a:cs typeface="Calibri" pitchFamily="34" charset="0"/>
              </a:rPr>
              <a:t>) Yapılan işin özelliğine göre, işin devamı süresince </a:t>
            </a:r>
            <a:r>
              <a:rPr lang="tr-TR" b="1" i="1" dirty="0">
                <a:solidFill>
                  <a:srgbClr val="000000"/>
                </a:solidFill>
                <a:latin typeface="Calibri" pitchFamily="34" charset="0"/>
                <a:cs typeface="Calibri" pitchFamily="34" charset="0"/>
              </a:rPr>
              <a:t>sağlık muayeneleri düzenli aralıklarla </a:t>
            </a:r>
            <a:r>
              <a:rPr lang="tr-TR" i="1" dirty="0">
                <a:solidFill>
                  <a:srgbClr val="000000"/>
                </a:solidFill>
                <a:latin typeface="Calibri" pitchFamily="34" charset="0"/>
                <a:cs typeface="Calibri" pitchFamily="34" charset="0"/>
              </a:rPr>
              <a:t>yapılır</a:t>
            </a:r>
            <a:r>
              <a:rPr lang="tr-TR" i="1" dirty="0" smtClean="0">
                <a:solidFill>
                  <a:srgbClr val="000000"/>
                </a:solidFill>
                <a:latin typeface="Calibri" pitchFamily="34" charset="0"/>
                <a:cs typeface="Calibri" pitchFamily="34" charset="0"/>
              </a:rPr>
              <a:t>.</a:t>
            </a:r>
          </a:p>
          <a:p>
            <a:pPr algn="ctr">
              <a:lnSpc>
                <a:spcPct val="90000"/>
              </a:lnSpc>
              <a:spcAft>
                <a:spcPct val="20000"/>
              </a:spcAft>
              <a:buClr>
                <a:srgbClr val="292929"/>
              </a:buClr>
              <a:defRPr/>
            </a:pPr>
            <a:r>
              <a:rPr lang="tr-TR" i="1" dirty="0">
                <a:solidFill>
                  <a:srgbClr val="000000"/>
                </a:solidFill>
                <a:latin typeface="Calibri" pitchFamily="34" charset="0"/>
                <a:cs typeface="Calibri" pitchFamily="34" charset="0"/>
              </a:rPr>
              <a:t/>
            </a:r>
            <a:br>
              <a:rPr lang="tr-TR" i="1" dirty="0">
                <a:solidFill>
                  <a:srgbClr val="000000"/>
                </a:solidFill>
                <a:latin typeface="Calibri" pitchFamily="34" charset="0"/>
                <a:cs typeface="Calibri" pitchFamily="34" charset="0"/>
              </a:rPr>
            </a:br>
            <a:r>
              <a:rPr lang="tr-TR" i="1" dirty="0">
                <a:solidFill>
                  <a:srgbClr val="000000"/>
                </a:solidFill>
                <a:latin typeface="Calibri" pitchFamily="34" charset="0"/>
                <a:cs typeface="Calibri" pitchFamily="34" charset="0"/>
              </a:rPr>
              <a:t>Risk </a:t>
            </a:r>
            <a:r>
              <a:rPr lang="tr-TR" i="1" dirty="0" smtClean="0">
                <a:solidFill>
                  <a:srgbClr val="000000"/>
                </a:solidFill>
                <a:latin typeface="Calibri" pitchFamily="34" charset="0"/>
                <a:cs typeface="Calibri" pitchFamily="34" charset="0"/>
              </a:rPr>
              <a:t>Grupları : Madde </a:t>
            </a:r>
            <a:r>
              <a:rPr lang="tr-TR" i="1" dirty="0">
                <a:solidFill>
                  <a:srgbClr val="000000"/>
                </a:solidFill>
                <a:latin typeface="Calibri" pitchFamily="34" charset="0"/>
                <a:cs typeface="Calibri" pitchFamily="34" charset="0"/>
              </a:rPr>
              <a:t>15  </a:t>
            </a:r>
            <a:r>
              <a:rPr lang="tr-TR" b="1" i="1" dirty="0">
                <a:solidFill>
                  <a:srgbClr val="000000"/>
                </a:solidFill>
                <a:latin typeface="Calibri" pitchFamily="34" charset="0"/>
                <a:cs typeface="Calibri" pitchFamily="34" charset="0"/>
              </a:rPr>
              <a:t>Kadınlar, çocuklar, yaşlılar, özürlüler ve diğer hassas risk grupları, </a:t>
            </a:r>
            <a:r>
              <a:rPr lang="tr-TR" i="1" dirty="0">
                <a:solidFill>
                  <a:srgbClr val="000000"/>
                </a:solidFill>
                <a:latin typeface="Calibri" pitchFamily="34" charset="0"/>
                <a:cs typeface="Calibri" pitchFamily="34" charset="0"/>
              </a:rPr>
              <a:t>özellikle bunları etkileyen tehlikelere karşı korunurlar.</a:t>
            </a:r>
            <a:br>
              <a:rPr lang="tr-TR" i="1" dirty="0">
                <a:solidFill>
                  <a:srgbClr val="000000"/>
                </a:solidFill>
                <a:latin typeface="Calibri" pitchFamily="34" charset="0"/>
                <a:cs typeface="Calibri" pitchFamily="34" charset="0"/>
              </a:rPr>
            </a:br>
            <a:r>
              <a:rPr lang="tr-TR" b="1" i="1" dirty="0">
                <a:solidFill>
                  <a:srgbClr val="000000"/>
                </a:solidFill>
                <a:latin typeface="Calibri" pitchFamily="34" charset="0"/>
                <a:cs typeface="Calibri" pitchFamily="34" charset="0"/>
              </a:rPr>
              <a:t/>
            </a:r>
            <a:br>
              <a:rPr lang="tr-TR" b="1" i="1" dirty="0">
                <a:solidFill>
                  <a:srgbClr val="000000"/>
                </a:solidFill>
                <a:latin typeface="Calibri" pitchFamily="34" charset="0"/>
                <a:cs typeface="Calibri" pitchFamily="34" charset="0"/>
              </a:rPr>
            </a:br>
            <a:r>
              <a:rPr lang="tr-TR" b="1" i="1" dirty="0">
                <a:solidFill>
                  <a:srgbClr val="000000"/>
                </a:solidFill>
                <a:latin typeface="Calibri" pitchFamily="34" charset="0"/>
                <a:cs typeface="Calibri" pitchFamily="34" charset="0"/>
              </a:rPr>
              <a:t/>
            </a:r>
            <a:br>
              <a:rPr lang="tr-TR" b="1" i="1" dirty="0">
                <a:solidFill>
                  <a:srgbClr val="000000"/>
                </a:solidFill>
                <a:latin typeface="Calibri" pitchFamily="34" charset="0"/>
                <a:cs typeface="Calibri" pitchFamily="34" charset="0"/>
              </a:rPr>
            </a:br>
            <a:endParaRPr lang="tr-TR" b="1" i="1" dirty="0">
              <a:solidFill>
                <a:srgbClr val="000000"/>
              </a:solidFill>
              <a:latin typeface="Calibri" pitchFamily="34" charset="0"/>
              <a:cs typeface="Calibri" pitchFamily="34" charset="0"/>
            </a:endParaRPr>
          </a:p>
          <a:p>
            <a:pPr algn="ctr">
              <a:lnSpc>
                <a:spcPct val="90000"/>
              </a:lnSpc>
              <a:spcAft>
                <a:spcPct val="20000"/>
              </a:spcAft>
              <a:buClr>
                <a:srgbClr val="292929"/>
              </a:buClr>
              <a:defRPr/>
            </a:pPr>
            <a:endParaRPr lang="tr-TR" dirty="0">
              <a:solidFill>
                <a:srgbClr val="000000"/>
              </a:solidFill>
              <a:latin typeface="Calibri" pitchFamily="34" charset="0"/>
              <a:cs typeface="Calibri" pitchFamily="34" charset="0"/>
            </a:endParaRPr>
          </a:p>
        </p:txBody>
      </p:sp>
      <p:sp>
        <p:nvSpPr>
          <p:cNvPr id="27653"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27664" name="Group 9"/>
          <p:cNvGrpSpPr>
            <a:grpSpLocks/>
          </p:cNvGrpSpPr>
          <p:nvPr/>
        </p:nvGrpSpPr>
        <p:grpSpPr bwMode="auto">
          <a:xfrm>
            <a:off x="323850" y="1555750"/>
            <a:ext cx="1482725" cy="1482725"/>
            <a:chOff x="1710" y="1035"/>
            <a:chExt cx="2316" cy="2316"/>
          </a:xfrm>
        </p:grpSpPr>
        <p:grpSp>
          <p:nvGrpSpPr>
            <p:cNvPr id="27666" name="Group 10"/>
            <p:cNvGrpSpPr>
              <a:grpSpLocks/>
            </p:cNvGrpSpPr>
            <p:nvPr/>
          </p:nvGrpSpPr>
          <p:grpSpPr bwMode="auto">
            <a:xfrm rot="3600000">
              <a:off x="1710" y="1035"/>
              <a:ext cx="2316" cy="2316"/>
              <a:chOff x="1710" y="1035"/>
              <a:chExt cx="2316" cy="2316"/>
            </a:xfrm>
          </p:grpSpPr>
          <p:sp>
            <p:nvSpPr>
              <p:cNvPr id="27671"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A90404"/>
              </a:solidFill>
              <a:ln w="12700">
                <a:solidFill>
                  <a:srgbClr val="FFFFFF"/>
                </a:solidFill>
                <a:round/>
                <a:headEnd/>
                <a:tailEnd/>
              </a:ln>
            </p:spPr>
            <p:txBody>
              <a:bodyPr/>
              <a:lstStyle/>
              <a:p>
                <a:endParaRPr lang="tr-TR">
                  <a:solidFill>
                    <a:srgbClr val="000000"/>
                  </a:solidFill>
                </a:endParaRPr>
              </a:p>
            </p:txBody>
          </p:sp>
          <p:sp>
            <p:nvSpPr>
              <p:cNvPr id="27672"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sp>
            <p:nvSpPr>
              <p:cNvPr id="27673"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grpSp>
        <p:grpSp>
          <p:nvGrpSpPr>
            <p:cNvPr id="27667" name="Group 14"/>
            <p:cNvGrpSpPr>
              <a:grpSpLocks/>
            </p:cNvGrpSpPr>
            <p:nvPr/>
          </p:nvGrpSpPr>
          <p:grpSpPr bwMode="auto">
            <a:xfrm rot="7200000">
              <a:off x="2059" y="1386"/>
              <a:ext cx="1616" cy="1614"/>
              <a:chOff x="2060" y="1387"/>
              <a:chExt cx="1616" cy="1614"/>
            </a:xfrm>
          </p:grpSpPr>
          <p:sp>
            <p:nvSpPr>
              <p:cNvPr id="27668"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27669"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27670"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SAĞLIK GÖZETİMİ</a:t>
            </a:r>
            <a:endParaRPr lang="en-GB" sz="3200"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19"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2251492849"/>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latin typeface="Calibri" pitchFamily="34" charset="0"/>
                <a:cs typeface="Calibri" pitchFamily="34" charset="0"/>
              </a:rPr>
              <a:t>WHO SAĞLIK TANIMI</a:t>
            </a:r>
            <a:endParaRPr lang="de-DE" sz="2000" b="1" noProof="1">
              <a:solidFill>
                <a:srgbClr val="FFFFFF"/>
              </a:solidFill>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lnSpc>
                <a:spcPct val="90000"/>
              </a:lnSpc>
              <a:spcAft>
                <a:spcPct val="20000"/>
              </a:spcAft>
              <a:buClr>
                <a:srgbClr val="292929"/>
              </a:buClr>
              <a:defRPr/>
            </a:pPr>
            <a:endParaRPr lang="tr-TR" sz="2400" i="1" dirty="0" smtClean="0">
              <a:solidFill>
                <a:srgbClr val="000000"/>
              </a:solidFill>
              <a:latin typeface="Calibri" pitchFamily="34" charset="0"/>
              <a:cs typeface="Calibri" pitchFamily="34" charset="0"/>
            </a:endParaRPr>
          </a:p>
          <a:p>
            <a:pPr algn="ctr">
              <a:lnSpc>
                <a:spcPct val="90000"/>
              </a:lnSpc>
              <a:spcAft>
                <a:spcPct val="20000"/>
              </a:spcAft>
              <a:buClr>
                <a:srgbClr val="292929"/>
              </a:buClr>
              <a:defRPr/>
            </a:pPr>
            <a:r>
              <a:rPr lang="tr-TR" b="1" i="1" dirty="0" smtClean="0">
                <a:solidFill>
                  <a:srgbClr val="000000"/>
                </a:solidFill>
                <a:latin typeface="Calibri" pitchFamily="34" charset="0"/>
                <a:cs typeface="Calibri" pitchFamily="34" charset="0"/>
              </a:rPr>
              <a:t>«Sağlık yalnızca hastalık ya da sakatlığın bulunmaması demek olmayıp; aynı zamanda bedensel</a:t>
            </a:r>
            <a:r>
              <a:rPr lang="tr-TR" b="1" i="1" dirty="0">
                <a:solidFill>
                  <a:srgbClr val="000000"/>
                </a:solidFill>
                <a:latin typeface="Calibri" pitchFamily="34" charset="0"/>
                <a:cs typeface="Calibri" pitchFamily="34" charset="0"/>
              </a:rPr>
              <a:t>, ruhsal ve sosyal </a:t>
            </a:r>
            <a:r>
              <a:rPr lang="tr-TR" b="1" i="1" dirty="0" smtClean="0">
                <a:solidFill>
                  <a:srgbClr val="000000"/>
                </a:solidFill>
                <a:latin typeface="Calibri" pitchFamily="34" charset="0"/>
                <a:cs typeface="Calibri" pitchFamily="34" charset="0"/>
              </a:rPr>
              <a:t>yönden de tam bir </a:t>
            </a:r>
            <a:r>
              <a:rPr lang="tr-TR" b="1" i="1" dirty="0">
                <a:solidFill>
                  <a:srgbClr val="000000"/>
                </a:solidFill>
                <a:latin typeface="Calibri" pitchFamily="34" charset="0"/>
                <a:cs typeface="Calibri" pitchFamily="34" charset="0"/>
              </a:rPr>
              <a:t>iyilik </a:t>
            </a:r>
            <a:r>
              <a:rPr lang="tr-TR" b="1" i="1" dirty="0" smtClean="0">
                <a:solidFill>
                  <a:srgbClr val="000000"/>
                </a:solidFill>
                <a:latin typeface="Calibri" pitchFamily="34" charset="0"/>
                <a:cs typeface="Calibri" pitchFamily="34" charset="0"/>
              </a:rPr>
              <a:t>halidir.</a:t>
            </a:r>
            <a:r>
              <a:rPr lang="tr-TR" i="1" dirty="0" smtClean="0">
                <a:solidFill>
                  <a:srgbClr val="000000"/>
                </a:solidFill>
                <a:latin typeface="Calibri" pitchFamily="34" charset="0"/>
                <a:cs typeface="Calibri" pitchFamily="34" charset="0"/>
              </a:rPr>
              <a:t>»</a:t>
            </a:r>
          </a:p>
          <a:p>
            <a:pPr algn="ctr">
              <a:lnSpc>
                <a:spcPct val="90000"/>
              </a:lnSpc>
              <a:spcAft>
                <a:spcPct val="20000"/>
              </a:spcAft>
              <a:buClr>
                <a:srgbClr val="292929"/>
              </a:buClr>
              <a:defRPr/>
            </a:pPr>
            <a:endParaRPr lang="tr-TR" i="1" dirty="0">
              <a:solidFill>
                <a:srgbClr val="000000"/>
              </a:solidFill>
              <a:latin typeface="Calibri" pitchFamily="34" charset="0"/>
              <a:cs typeface="Calibri" pitchFamily="34" charset="0"/>
            </a:endParaRPr>
          </a:p>
          <a:p>
            <a:pPr algn="ctr">
              <a:lnSpc>
                <a:spcPct val="90000"/>
              </a:lnSpc>
              <a:spcAft>
                <a:spcPct val="20000"/>
              </a:spcAft>
              <a:buClr>
                <a:srgbClr val="292929"/>
              </a:buClr>
              <a:defRPr/>
            </a:pPr>
            <a:r>
              <a:rPr lang="tr-TR" i="1" dirty="0" smtClean="0">
                <a:solidFill>
                  <a:srgbClr val="000000"/>
                </a:solidFill>
                <a:latin typeface="Calibri" pitchFamily="34" charset="0"/>
                <a:cs typeface="Calibri" pitchFamily="34" charset="0"/>
              </a:rPr>
              <a:t>İnsan genetik, ailesel-psişik ve çevresel </a:t>
            </a:r>
            <a:r>
              <a:rPr lang="tr-TR" i="1" dirty="0">
                <a:solidFill>
                  <a:srgbClr val="000000"/>
                </a:solidFill>
                <a:latin typeface="Calibri" pitchFamily="34" charset="0"/>
                <a:cs typeface="Calibri" pitchFamily="34" charset="0"/>
              </a:rPr>
              <a:t>özelliklerinin oluşturduğu </a:t>
            </a:r>
            <a:r>
              <a:rPr lang="tr-TR" i="1" dirty="0" smtClean="0">
                <a:solidFill>
                  <a:srgbClr val="000000"/>
                </a:solidFill>
                <a:latin typeface="Calibri" pitchFamily="34" charset="0"/>
                <a:cs typeface="Calibri" pitchFamily="34" charset="0"/>
              </a:rPr>
              <a:t>alt </a:t>
            </a:r>
            <a:r>
              <a:rPr lang="tr-TR" i="1" dirty="0">
                <a:solidFill>
                  <a:srgbClr val="000000"/>
                </a:solidFill>
                <a:latin typeface="Calibri" pitchFamily="34" charset="0"/>
                <a:cs typeface="Calibri" pitchFamily="34" charset="0"/>
              </a:rPr>
              <a:t>yapı </a:t>
            </a:r>
            <a:r>
              <a:rPr lang="tr-TR" i="1" dirty="0" smtClean="0">
                <a:solidFill>
                  <a:srgbClr val="000000"/>
                </a:solidFill>
                <a:latin typeface="Calibri" pitchFamily="34" charset="0"/>
                <a:cs typeface="Calibri" pitchFamily="34" charset="0"/>
              </a:rPr>
              <a:t>ile, </a:t>
            </a:r>
            <a:r>
              <a:rPr lang="tr-TR" i="1" dirty="0">
                <a:solidFill>
                  <a:srgbClr val="000000"/>
                </a:solidFill>
                <a:latin typeface="Calibri" pitchFamily="34" charset="0"/>
                <a:cs typeface="Calibri" pitchFamily="34" charset="0"/>
              </a:rPr>
              <a:t>hem biyolojik hem de ruhsal açıdan bulunduğu </a:t>
            </a:r>
            <a:r>
              <a:rPr lang="tr-TR" i="1" dirty="0" smtClean="0">
                <a:solidFill>
                  <a:srgbClr val="000000"/>
                </a:solidFill>
                <a:latin typeface="Calibri" pitchFamily="34" charset="0"/>
                <a:cs typeface="Calibri" pitchFamily="34" charset="0"/>
              </a:rPr>
              <a:t>çevre </a:t>
            </a:r>
            <a:r>
              <a:rPr lang="tr-TR" i="1" dirty="0">
                <a:solidFill>
                  <a:srgbClr val="000000"/>
                </a:solidFill>
                <a:latin typeface="Calibri" pitchFamily="34" charset="0"/>
                <a:cs typeface="Calibri" pitchFamily="34" charset="0"/>
              </a:rPr>
              <a:t>ile sürekli bir etkileşim içindedir. </a:t>
            </a:r>
            <a:r>
              <a:rPr lang="tr-TR" i="1" dirty="0" smtClean="0">
                <a:solidFill>
                  <a:srgbClr val="000000"/>
                </a:solidFill>
                <a:latin typeface="Calibri" pitchFamily="34" charset="0"/>
                <a:cs typeface="Calibri" pitchFamily="34" charset="0"/>
              </a:rPr>
              <a:t>İnsan bu etkileşimden zarar görmediği oranda sağlıklıdır.</a:t>
            </a:r>
          </a:p>
          <a:p>
            <a:pPr algn="ctr">
              <a:lnSpc>
                <a:spcPct val="90000"/>
              </a:lnSpc>
              <a:spcAft>
                <a:spcPct val="20000"/>
              </a:spcAft>
              <a:buClr>
                <a:srgbClr val="292929"/>
              </a:buClr>
              <a:defRPr/>
            </a:pPr>
            <a:endParaRPr lang="tr-TR" i="1" dirty="0">
              <a:solidFill>
                <a:srgbClr val="000000"/>
              </a:solidFill>
              <a:latin typeface="Calibri" pitchFamily="34" charset="0"/>
              <a:cs typeface="Calibri" pitchFamily="34" charset="0"/>
            </a:endParaRPr>
          </a:p>
        </p:txBody>
      </p:sp>
      <p:sp>
        <p:nvSpPr>
          <p:cNvPr id="27653"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27664" name="Group 9"/>
          <p:cNvGrpSpPr>
            <a:grpSpLocks/>
          </p:cNvGrpSpPr>
          <p:nvPr/>
        </p:nvGrpSpPr>
        <p:grpSpPr bwMode="auto">
          <a:xfrm>
            <a:off x="323850" y="1555750"/>
            <a:ext cx="1482725" cy="1482725"/>
            <a:chOff x="1710" y="1035"/>
            <a:chExt cx="2316" cy="2316"/>
          </a:xfrm>
        </p:grpSpPr>
        <p:grpSp>
          <p:nvGrpSpPr>
            <p:cNvPr id="27666" name="Group 10"/>
            <p:cNvGrpSpPr>
              <a:grpSpLocks/>
            </p:cNvGrpSpPr>
            <p:nvPr/>
          </p:nvGrpSpPr>
          <p:grpSpPr bwMode="auto">
            <a:xfrm rot="3600000">
              <a:off x="1710" y="1035"/>
              <a:ext cx="2316" cy="2316"/>
              <a:chOff x="1710" y="1035"/>
              <a:chExt cx="2316" cy="2316"/>
            </a:xfrm>
          </p:grpSpPr>
          <p:sp>
            <p:nvSpPr>
              <p:cNvPr id="27671"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A90404"/>
              </a:solidFill>
              <a:ln w="12700">
                <a:solidFill>
                  <a:srgbClr val="FFFFFF"/>
                </a:solidFill>
                <a:round/>
                <a:headEnd/>
                <a:tailEnd/>
              </a:ln>
            </p:spPr>
            <p:txBody>
              <a:bodyPr/>
              <a:lstStyle/>
              <a:p>
                <a:endParaRPr lang="tr-TR">
                  <a:solidFill>
                    <a:srgbClr val="000000"/>
                  </a:solidFill>
                </a:endParaRPr>
              </a:p>
            </p:txBody>
          </p:sp>
          <p:sp>
            <p:nvSpPr>
              <p:cNvPr id="27672"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sp>
            <p:nvSpPr>
              <p:cNvPr id="27673"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grpSp>
        <p:grpSp>
          <p:nvGrpSpPr>
            <p:cNvPr id="27667" name="Group 14"/>
            <p:cNvGrpSpPr>
              <a:grpSpLocks/>
            </p:cNvGrpSpPr>
            <p:nvPr/>
          </p:nvGrpSpPr>
          <p:grpSpPr bwMode="auto">
            <a:xfrm rot="7200000">
              <a:off x="2059" y="1386"/>
              <a:ext cx="1616" cy="1614"/>
              <a:chOff x="2060" y="1387"/>
              <a:chExt cx="1616" cy="1614"/>
            </a:xfrm>
          </p:grpSpPr>
          <p:sp>
            <p:nvSpPr>
              <p:cNvPr id="27668"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27669"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27670"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SAĞLIK NEDİR?</a:t>
            </a:r>
            <a:endParaRPr lang="en-GB" sz="3200"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19"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1968036838"/>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78" name="Rectangle 90"/>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dirty="0">
              <a:solidFill>
                <a:srgbClr val="000000"/>
              </a:solidFill>
            </a:endParaRPr>
          </a:p>
        </p:txBody>
      </p:sp>
      <p:sp>
        <p:nvSpPr>
          <p:cNvPr id="12" name="Rechteck 4"/>
          <p:cNvSpPr>
            <a:spLocks noChangeArrowheads="1"/>
          </p:cNvSpPr>
          <p:nvPr/>
        </p:nvSpPr>
        <p:spPr bwMode="auto">
          <a:xfrm>
            <a:off x="0" y="2560661"/>
            <a:ext cx="9144000" cy="1310185"/>
          </a:xfrm>
          <a:prstGeom prst="rect">
            <a:avLst/>
          </a:prstGeom>
          <a:noFill/>
          <a:ln w="9525" algn="ctr">
            <a:noFill/>
            <a:round/>
            <a:headEnd/>
            <a:tailEnd/>
          </a:ln>
        </p:spPr>
        <p:txBody>
          <a:bodyPr wrap="none" anchor="ctr"/>
          <a:lstStyle/>
          <a:p>
            <a:pPr algn="ctr"/>
            <a:r>
              <a:rPr lang="tr-TR" sz="9000" b="1" noProof="1">
                <a:solidFill>
                  <a:srgbClr val="575757"/>
                </a:solidFill>
                <a:effectLst>
                  <a:innerShdw blurRad="63500" dist="50800" dir="8100000">
                    <a:prstClr val="black">
                      <a:alpha val="50000"/>
                    </a:prstClr>
                  </a:innerShdw>
                </a:effectLst>
                <a:latin typeface="Calibri" pitchFamily="34" charset="0"/>
                <a:cs typeface="Calibri" pitchFamily="34" charset="0"/>
              </a:rPr>
              <a:t>Sağlık Gözetimi</a:t>
            </a:r>
            <a:endParaRPr lang="tr-TR" sz="9000" b="1"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6"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pic>
        <p:nvPicPr>
          <p:cNvPr id="3076" name="Picture 4" descr="D:\DOKTOR\1-ISTANBULUZMAN\1-EĞİTİM KURUMU\1. İstanbuluzman\2-RESİMLER\Karekter - Resim\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647698"/>
            <a:ext cx="1600200" cy="16002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99008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37978"/>
                                        </p:tgtEl>
                                      </p:cBhvr>
                                    </p:animEffect>
                                    <p:animScale>
                                      <p:cBhvr>
                                        <p:cTn id="7" dur="250" autoRev="1" fill="hold"/>
                                        <p:tgtEl>
                                          <p:spTgt spid="3797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7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latin typeface="Calibri" pitchFamily="34" charset="0"/>
                <a:cs typeface="Calibri" pitchFamily="34" charset="0"/>
              </a:rPr>
              <a:t>SAĞLIK GÖZETİMİ</a:t>
            </a:r>
            <a:endParaRPr lang="de-DE" sz="2000" b="1" noProof="1">
              <a:solidFill>
                <a:srgbClr val="FFFFFF"/>
              </a:solidFill>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72000">
              <a:lnSpc>
                <a:spcPct val="90000"/>
              </a:lnSpc>
              <a:spcAft>
                <a:spcPct val="20000"/>
              </a:spcAft>
              <a:buClr>
                <a:srgbClr val="292929"/>
              </a:buClr>
              <a:defRPr/>
            </a:pPr>
            <a:endParaRPr lang="tr-TR" sz="2000" i="1" dirty="0" smtClean="0">
              <a:solidFill>
                <a:srgbClr val="000000"/>
              </a:solidFill>
              <a:latin typeface="Calibri" pitchFamily="34" charset="0"/>
              <a:cs typeface="Calibri" pitchFamily="34" charset="0"/>
            </a:endParaRPr>
          </a:p>
          <a:p>
            <a:pPr marL="72000">
              <a:lnSpc>
                <a:spcPct val="90000"/>
              </a:lnSpc>
              <a:spcAft>
                <a:spcPct val="20000"/>
              </a:spcAft>
              <a:buClr>
                <a:srgbClr val="292929"/>
              </a:buClr>
              <a:defRPr/>
            </a:pPr>
            <a:r>
              <a:rPr lang="tr-TR" sz="2000" i="1" dirty="0" smtClean="0">
                <a:solidFill>
                  <a:srgbClr val="000000"/>
                </a:solidFill>
                <a:latin typeface="Calibri" pitchFamily="34" charset="0"/>
                <a:cs typeface="Calibri" pitchFamily="34" charset="0"/>
              </a:rPr>
              <a:t>Üretim </a:t>
            </a:r>
            <a:r>
              <a:rPr lang="tr-TR" sz="2000" i="1" dirty="0">
                <a:solidFill>
                  <a:srgbClr val="000000"/>
                </a:solidFill>
                <a:latin typeface="Calibri" pitchFamily="34" charset="0"/>
                <a:cs typeface="Calibri" pitchFamily="34" charset="0"/>
              </a:rPr>
              <a:t>süreçleri hem bedenen hem de zihnen işçiyi zorlarken, yapılan işin özelliğine </a:t>
            </a:r>
            <a:r>
              <a:rPr lang="tr-TR" sz="2000" i="1" dirty="0" smtClean="0">
                <a:solidFill>
                  <a:srgbClr val="000000"/>
                </a:solidFill>
                <a:latin typeface="Calibri" pitchFamily="34" charset="0"/>
                <a:cs typeface="Calibri" pitchFamily="34" charset="0"/>
              </a:rPr>
              <a:t>göre;</a:t>
            </a:r>
          </a:p>
          <a:p>
            <a:pPr marL="540000" lvl="1" indent="-180000">
              <a:lnSpc>
                <a:spcPct val="90000"/>
              </a:lnSpc>
              <a:spcAft>
                <a:spcPct val="20000"/>
              </a:spcAft>
              <a:buClr>
                <a:srgbClr val="292929"/>
              </a:buClr>
              <a:buFont typeface="+mj-lt"/>
              <a:buAutoNum type="alphaLcPeriod"/>
              <a:defRPr/>
            </a:pPr>
            <a:r>
              <a:rPr lang="tr-TR" sz="2000" i="1" dirty="0" smtClean="0">
                <a:solidFill>
                  <a:srgbClr val="000000"/>
                </a:solidFill>
                <a:latin typeface="Calibri" pitchFamily="34" charset="0"/>
                <a:cs typeface="Calibri" pitchFamily="34" charset="0"/>
              </a:rPr>
              <a:t>Fiziksel, </a:t>
            </a:r>
          </a:p>
          <a:p>
            <a:pPr marL="540000" lvl="1" indent="-180000">
              <a:lnSpc>
                <a:spcPct val="90000"/>
              </a:lnSpc>
              <a:spcAft>
                <a:spcPct val="20000"/>
              </a:spcAft>
              <a:buClr>
                <a:srgbClr val="292929"/>
              </a:buClr>
              <a:buFont typeface="+mj-lt"/>
              <a:buAutoNum type="alphaLcPeriod"/>
              <a:defRPr/>
            </a:pPr>
            <a:r>
              <a:rPr lang="tr-TR" sz="2000" i="1" dirty="0" smtClean="0">
                <a:solidFill>
                  <a:srgbClr val="000000"/>
                </a:solidFill>
                <a:latin typeface="Calibri" pitchFamily="34" charset="0"/>
                <a:cs typeface="Calibri" pitchFamily="34" charset="0"/>
              </a:rPr>
              <a:t>Kimyasal, </a:t>
            </a:r>
          </a:p>
          <a:p>
            <a:pPr marL="540000" lvl="1" indent="-180000">
              <a:lnSpc>
                <a:spcPct val="90000"/>
              </a:lnSpc>
              <a:spcAft>
                <a:spcPct val="20000"/>
              </a:spcAft>
              <a:buClr>
                <a:srgbClr val="292929"/>
              </a:buClr>
              <a:buFont typeface="+mj-lt"/>
              <a:buAutoNum type="alphaLcPeriod"/>
              <a:defRPr/>
            </a:pPr>
            <a:r>
              <a:rPr lang="tr-TR" sz="2000" i="1" dirty="0" smtClean="0">
                <a:solidFill>
                  <a:srgbClr val="000000"/>
                </a:solidFill>
                <a:latin typeface="Calibri" pitchFamily="34" charset="0"/>
                <a:cs typeface="Calibri" pitchFamily="34" charset="0"/>
              </a:rPr>
              <a:t>Biyolojik, </a:t>
            </a:r>
          </a:p>
          <a:p>
            <a:pPr marL="540000" lvl="1" indent="-180000">
              <a:lnSpc>
                <a:spcPct val="90000"/>
              </a:lnSpc>
              <a:spcAft>
                <a:spcPct val="20000"/>
              </a:spcAft>
              <a:buClr>
                <a:srgbClr val="292929"/>
              </a:buClr>
              <a:buFont typeface="+mj-lt"/>
              <a:buAutoNum type="alphaLcPeriod"/>
              <a:defRPr/>
            </a:pPr>
            <a:r>
              <a:rPr lang="tr-TR" sz="2000" i="1" dirty="0" smtClean="0">
                <a:solidFill>
                  <a:srgbClr val="000000"/>
                </a:solidFill>
                <a:latin typeface="Calibri" pitchFamily="34" charset="0"/>
                <a:cs typeface="Calibri" pitchFamily="34" charset="0"/>
              </a:rPr>
              <a:t>Psikolojik</a:t>
            </a:r>
          </a:p>
          <a:p>
            <a:pPr marL="540000" lvl="1" indent="-180000">
              <a:lnSpc>
                <a:spcPct val="90000"/>
              </a:lnSpc>
              <a:spcAft>
                <a:spcPct val="20000"/>
              </a:spcAft>
              <a:buClr>
                <a:srgbClr val="292929"/>
              </a:buClr>
              <a:buFont typeface="+mj-lt"/>
              <a:buAutoNum type="alphaLcPeriod"/>
              <a:defRPr/>
            </a:pPr>
            <a:r>
              <a:rPr lang="tr-TR" sz="2000" i="1" dirty="0" smtClean="0">
                <a:solidFill>
                  <a:srgbClr val="000000"/>
                </a:solidFill>
                <a:latin typeface="Calibri" pitchFamily="34" charset="0"/>
                <a:cs typeface="Calibri" pitchFamily="34" charset="0"/>
              </a:rPr>
              <a:t>Ergonomik  </a:t>
            </a:r>
          </a:p>
          <a:p>
            <a:pPr marL="360000" lvl="1">
              <a:lnSpc>
                <a:spcPct val="90000"/>
              </a:lnSpc>
              <a:spcAft>
                <a:spcPct val="20000"/>
              </a:spcAft>
              <a:buClr>
                <a:srgbClr val="292929"/>
              </a:buClr>
              <a:defRPr/>
            </a:pPr>
            <a:r>
              <a:rPr lang="tr-TR" sz="2000" i="1" dirty="0" smtClean="0">
                <a:solidFill>
                  <a:srgbClr val="000000"/>
                </a:solidFill>
                <a:latin typeface="Calibri" pitchFamily="34" charset="0"/>
                <a:cs typeface="Calibri" pitchFamily="34" charset="0"/>
              </a:rPr>
              <a:t>…………..……..faktörler sağlığı tehlikeye sokmamalıdır. </a:t>
            </a:r>
            <a:endParaRPr lang="tr-TR" sz="2000" i="1" dirty="0">
              <a:solidFill>
                <a:srgbClr val="000000"/>
              </a:solidFill>
              <a:latin typeface="Calibri" pitchFamily="34" charset="0"/>
              <a:cs typeface="Calibri" pitchFamily="34" charset="0"/>
            </a:endParaRPr>
          </a:p>
          <a:p>
            <a:pPr marL="82800" algn="ctr">
              <a:lnSpc>
                <a:spcPct val="90000"/>
              </a:lnSpc>
              <a:spcAft>
                <a:spcPct val="20000"/>
              </a:spcAft>
              <a:buClr>
                <a:srgbClr val="292929"/>
              </a:buClr>
              <a:defRPr/>
            </a:pPr>
            <a:endParaRPr lang="tr-TR" sz="2000" i="1" dirty="0" smtClean="0">
              <a:solidFill>
                <a:srgbClr val="000000"/>
              </a:solidFill>
              <a:latin typeface="Calibri" pitchFamily="34" charset="0"/>
              <a:cs typeface="Calibri" pitchFamily="34" charset="0"/>
            </a:endParaRPr>
          </a:p>
          <a:p>
            <a:pPr marL="540000" lvl="1">
              <a:lnSpc>
                <a:spcPct val="90000"/>
              </a:lnSpc>
              <a:spcAft>
                <a:spcPct val="20000"/>
              </a:spcAft>
              <a:buClr>
                <a:srgbClr val="292929"/>
              </a:buClr>
              <a:defRPr/>
            </a:pPr>
            <a:endParaRPr lang="tr-TR" sz="2000" i="1" dirty="0">
              <a:solidFill>
                <a:srgbClr val="000000"/>
              </a:solidFill>
              <a:latin typeface="Calibri" pitchFamily="34" charset="0"/>
              <a:cs typeface="Calibri" pitchFamily="34" charset="0"/>
            </a:endParaRPr>
          </a:p>
        </p:txBody>
      </p:sp>
      <p:sp>
        <p:nvSpPr>
          <p:cNvPr id="27653"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27664" name="Group 9"/>
          <p:cNvGrpSpPr>
            <a:grpSpLocks/>
          </p:cNvGrpSpPr>
          <p:nvPr/>
        </p:nvGrpSpPr>
        <p:grpSpPr bwMode="auto">
          <a:xfrm>
            <a:off x="323850" y="1555750"/>
            <a:ext cx="1482725" cy="1482725"/>
            <a:chOff x="1710" y="1035"/>
            <a:chExt cx="2316" cy="2316"/>
          </a:xfrm>
        </p:grpSpPr>
        <p:grpSp>
          <p:nvGrpSpPr>
            <p:cNvPr id="27666" name="Group 10"/>
            <p:cNvGrpSpPr>
              <a:grpSpLocks/>
            </p:cNvGrpSpPr>
            <p:nvPr/>
          </p:nvGrpSpPr>
          <p:grpSpPr bwMode="auto">
            <a:xfrm rot="3600000">
              <a:off x="1710" y="1035"/>
              <a:ext cx="2316" cy="2316"/>
              <a:chOff x="1710" y="1035"/>
              <a:chExt cx="2316" cy="2316"/>
            </a:xfrm>
          </p:grpSpPr>
          <p:sp>
            <p:nvSpPr>
              <p:cNvPr id="27671"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A90404"/>
              </a:solidFill>
              <a:ln w="12700">
                <a:solidFill>
                  <a:srgbClr val="FFFFFF"/>
                </a:solidFill>
                <a:round/>
                <a:headEnd/>
                <a:tailEnd/>
              </a:ln>
            </p:spPr>
            <p:txBody>
              <a:bodyPr/>
              <a:lstStyle/>
              <a:p>
                <a:endParaRPr lang="tr-TR">
                  <a:solidFill>
                    <a:srgbClr val="000000"/>
                  </a:solidFill>
                </a:endParaRPr>
              </a:p>
            </p:txBody>
          </p:sp>
          <p:sp>
            <p:nvSpPr>
              <p:cNvPr id="27672"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sp>
            <p:nvSpPr>
              <p:cNvPr id="27673"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grpSp>
        <p:grpSp>
          <p:nvGrpSpPr>
            <p:cNvPr id="27667" name="Group 14"/>
            <p:cNvGrpSpPr>
              <a:grpSpLocks/>
            </p:cNvGrpSpPr>
            <p:nvPr/>
          </p:nvGrpSpPr>
          <p:grpSpPr bwMode="auto">
            <a:xfrm rot="7200000">
              <a:off x="2059" y="1386"/>
              <a:ext cx="1616" cy="1614"/>
              <a:chOff x="2060" y="1387"/>
              <a:chExt cx="1616" cy="1614"/>
            </a:xfrm>
          </p:grpSpPr>
          <p:sp>
            <p:nvSpPr>
              <p:cNvPr id="27668"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27669"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27670"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SAĞLIK GÖZETİMİ</a:t>
            </a:r>
            <a:endParaRPr lang="en-GB" sz="3200"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19"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1143647171"/>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latin typeface="Calibri" pitchFamily="34" charset="0"/>
                <a:cs typeface="Calibri" pitchFamily="34" charset="0"/>
              </a:rPr>
              <a:t>TANIM VE AMAÇ</a:t>
            </a:r>
            <a:endParaRPr lang="de-DE" sz="2000" b="1" noProof="1">
              <a:solidFill>
                <a:srgbClr val="FFFFFF"/>
              </a:solidFill>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72000" algn="ctr">
              <a:lnSpc>
                <a:spcPct val="90000"/>
              </a:lnSpc>
              <a:spcAft>
                <a:spcPct val="20000"/>
              </a:spcAft>
              <a:buClr>
                <a:srgbClr val="292929"/>
              </a:buClr>
              <a:defRPr/>
            </a:pPr>
            <a:r>
              <a:rPr lang="tr-TR" sz="2000" b="1" i="1" dirty="0" smtClean="0">
                <a:solidFill>
                  <a:srgbClr val="000000"/>
                </a:solidFill>
                <a:latin typeface="Calibri" pitchFamily="34" charset="0"/>
                <a:cs typeface="Calibri" pitchFamily="34" charset="0"/>
              </a:rPr>
              <a:t>«İşyeri </a:t>
            </a:r>
            <a:r>
              <a:rPr lang="tr-TR" sz="2000" b="1" i="1" dirty="0">
                <a:solidFill>
                  <a:srgbClr val="000000"/>
                </a:solidFill>
                <a:latin typeface="Calibri" pitchFamily="34" charset="0"/>
                <a:cs typeface="Calibri" pitchFamily="34" charset="0"/>
              </a:rPr>
              <a:t>çalışma ortamında çalışanların sağlık ve güvenlikleri için tehlike ve risk oluşturan çeşitli madde ve etkenlerin varlığının saptanması</a:t>
            </a:r>
            <a:r>
              <a:rPr lang="tr-TR" sz="2000" b="1" i="1" dirty="0" smtClean="0">
                <a:solidFill>
                  <a:srgbClr val="000000"/>
                </a:solidFill>
                <a:latin typeface="Calibri" pitchFamily="34" charset="0"/>
                <a:cs typeface="Calibri" pitchFamily="34" charset="0"/>
              </a:rPr>
              <a:t>, düzeylerinin </a:t>
            </a:r>
            <a:r>
              <a:rPr lang="tr-TR" sz="2000" b="1" i="1" dirty="0">
                <a:solidFill>
                  <a:srgbClr val="000000"/>
                </a:solidFill>
                <a:latin typeface="Calibri" pitchFamily="34" charset="0"/>
                <a:cs typeface="Calibri" pitchFamily="34" charset="0"/>
              </a:rPr>
              <a:t>ölçülmesi ve gerektiğinde kontrol altına alınması amacıyla yapılan tüm </a:t>
            </a:r>
            <a:r>
              <a:rPr lang="tr-TR" sz="2000" b="1" i="1" dirty="0" smtClean="0">
                <a:solidFill>
                  <a:srgbClr val="000000"/>
                </a:solidFill>
                <a:latin typeface="Calibri" pitchFamily="34" charset="0"/>
                <a:cs typeface="Calibri" pitchFamily="34" charset="0"/>
              </a:rPr>
              <a:t>faaliyetlere </a:t>
            </a:r>
            <a:r>
              <a:rPr lang="tr-TR" sz="2000" b="1" i="1" dirty="0" smtClean="0">
                <a:solidFill>
                  <a:srgbClr val="FF0000"/>
                </a:solidFill>
                <a:latin typeface="Calibri" pitchFamily="34" charset="0"/>
                <a:cs typeface="Calibri" pitchFamily="34" charset="0"/>
              </a:rPr>
              <a:t>“</a:t>
            </a:r>
            <a:r>
              <a:rPr lang="tr-TR" sz="2000" b="1" i="1" dirty="0">
                <a:solidFill>
                  <a:srgbClr val="FF0000"/>
                </a:solidFill>
                <a:latin typeface="Calibri" pitchFamily="34" charset="0"/>
                <a:cs typeface="Calibri" pitchFamily="34" charset="0"/>
              </a:rPr>
              <a:t>Çalışma Ortam Gözetimi” </a:t>
            </a:r>
            <a:r>
              <a:rPr lang="tr-TR" sz="2000" b="1" i="1" dirty="0">
                <a:solidFill>
                  <a:srgbClr val="000000"/>
                </a:solidFill>
                <a:latin typeface="Calibri" pitchFamily="34" charset="0"/>
                <a:cs typeface="Calibri" pitchFamily="34" charset="0"/>
              </a:rPr>
              <a:t>denir</a:t>
            </a:r>
            <a:r>
              <a:rPr lang="tr-TR" sz="2000" b="1" i="1" dirty="0" smtClean="0">
                <a:solidFill>
                  <a:srgbClr val="000000"/>
                </a:solidFill>
                <a:latin typeface="Calibri" pitchFamily="34" charset="0"/>
                <a:cs typeface="Calibri" pitchFamily="34" charset="0"/>
              </a:rPr>
              <a:t>.»</a:t>
            </a:r>
          </a:p>
          <a:p>
            <a:pPr marL="72000" algn="ctr">
              <a:lnSpc>
                <a:spcPct val="90000"/>
              </a:lnSpc>
              <a:spcAft>
                <a:spcPct val="20000"/>
              </a:spcAft>
              <a:buClr>
                <a:srgbClr val="292929"/>
              </a:buClr>
              <a:defRPr/>
            </a:pPr>
            <a:endParaRPr lang="tr-TR" sz="800" b="1" i="1" dirty="0">
              <a:solidFill>
                <a:srgbClr val="000000"/>
              </a:solidFill>
              <a:latin typeface="Calibri" pitchFamily="34" charset="0"/>
              <a:cs typeface="Calibri" pitchFamily="34" charset="0"/>
            </a:endParaRPr>
          </a:p>
          <a:p>
            <a:pPr marL="72000" algn="ctr">
              <a:lnSpc>
                <a:spcPct val="90000"/>
              </a:lnSpc>
              <a:spcAft>
                <a:spcPct val="20000"/>
              </a:spcAft>
              <a:buClr>
                <a:srgbClr val="292929"/>
              </a:buClr>
              <a:defRPr/>
            </a:pPr>
            <a:r>
              <a:rPr lang="tr-TR" sz="2000" i="1" dirty="0" smtClean="0">
                <a:solidFill>
                  <a:srgbClr val="000000"/>
                </a:solidFill>
                <a:latin typeface="Calibri" pitchFamily="34" charset="0"/>
                <a:cs typeface="Calibri" pitchFamily="34" charset="0"/>
              </a:rPr>
              <a:t>«Bir </a:t>
            </a:r>
            <a:r>
              <a:rPr lang="tr-TR" sz="2000" i="1" dirty="0">
                <a:solidFill>
                  <a:srgbClr val="000000"/>
                </a:solidFill>
                <a:latin typeface="Calibri" pitchFamily="34" charset="0"/>
                <a:cs typeface="Calibri" pitchFamily="34" charset="0"/>
              </a:rPr>
              <a:t>yandan </a:t>
            </a:r>
            <a:r>
              <a:rPr lang="tr-TR" sz="2000" i="1" dirty="0" smtClean="0">
                <a:solidFill>
                  <a:srgbClr val="000000"/>
                </a:solidFill>
                <a:latin typeface="Calibri" pitchFamily="34" charset="0"/>
                <a:cs typeface="Calibri" pitchFamily="34" charset="0"/>
              </a:rPr>
              <a:t>işçilerin bireysel özelliklerini, </a:t>
            </a:r>
            <a:r>
              <a:rPr lang="tr-TR" sz="2000" i="1" dirty="0">
                <a:solidFill>
                  <a:srgbClr val="000000"/>
                </a:solidFill>
                <a:latin typeface="Calibri" pitchFamily="34" charset="0"/>
                <a:cs typeface="Calibri" pitchFamily="34" charset="0"/>
              </a:rPr>
              <a:t>diğer yandan işyeri ortam faktörlerini göz önünde </a:t>
            </a:r>
            <a:r>
              <a:rPr lang="tr-TR" sz="2000" i="1" dirty="0" smtClean="0">
                <a:solidFill>
                  <a:srgbClr val="000000"/>
                </a:solidFill>
                <a:latin typeface="Calibri" pitchFamily="34" charset="0"/>
                <a:cs typeface="Calibri" pitchFamily="34" charset="0"/>
              </a:rPr>
              <a:t>tutarak, </a:t>
            </a:r>
            <a:r>
              <a:rPr lang="tr-TR" sz="2000" i="1" dirty="0">
                <a:solidFill>
                  <a:srgbClr val="000000"/>
                </a:solidFill>
                <a:latin typeface="Calibri" pitchFamily="34" charset="0"/>
                <a:cs typeface="Calibri" pitchFamily="34" charset="0"/>
              </a:rPr>
              <a:t>çalışanların sağlıklarının bozulmasını </a:t>
            </a:r>
            <a:r>
              <a:rPr lang="tr-TR" sz="2000" b="1" i="1" dirty="0">
                <a:solidFill>
                  <a:srgbClr val="000000"/>
                </a:solidFill>
                <a:latin typeface="Calibri" pitchFamily="34" charset="0"/>
                <a:cs typeface="Calibri" pitchFamily="34" charset="0"/>
              </a:rPr>
              <a:t>önlemek </a:t>
            </a:r>
            <a:r>
              <a:rPr lang="tr-TR" sz="2000" i="1" dirty="0">
                <a:solidFill>
                  <a:srgbClr val="000000"/>
                </a:solidFill>
                <a:latin typeface="Calibri" pitchFamily="34" charset="0"/>
                <a:cs typeface="Calibri" pitchFamily="34" charset="0"/>
              </a:rPr>
              <a:t>ve </a:t>
            </a:r>
            <a:r>
              <a:rPr lang="tr-TR" sz="2000" i="1" dirty="0" smtClean="0">
                <a:solidFill>
                  <a:srgbClr val="000000"/>
                </a:solidFill>
                <a:latin typeface="Calibri" pitchFamily="34" charset="0"/>
                <a:cs typeface="Calibri" pitchFamily="34" charset="0"/>
              </a:rPr>
              <a:t>imkanlar </a:t>
            </a:r>
            <a:r>
              <a:rPr lang="tr-TR" sz="2000" i="1" dirty="0">
                <a:solidFill>
                  <a:srgbClr val="000000"/>
                </a:solidFill>
                <a:latin typeface="Calibri" pitchFamily="34" charset="0"/>
                <a:cs typeface="Calibri" pitchFamily="34" charset="0"/>
              </a:rPr>
              <a:t>ölçüsünde onların sağlığını </a:t>
            </a:r>
            <a:r>
              <a:rPr lang="tr-TR" sz="2000" b="1" i="1" dirty="0" smtClean="0">
                <a:solidFill>
                  <a:srgbClr val="000000"/>
                </a:solidFill>
                <a:latin typeface="Calibri" pitchFamily="34" charset="0"/>
                <a:cs typeface="Calibri" pitchFamily="34" charset="0"/>
              </a:rPr>
              <a:t>geliştirmeye</a:t>
            </a:r>
            <a:r>
              <a:rPr lang="tr-TR" sz="2000" i="1" dirty="0" smtClean="0">
                <a:solidFill>
                  <a:srgbClr val="000000"/>
                </a:solidFill>
                <a:latin typeface="Calibri" pitchFamily="34" charset="0"/>
                <a:cs typeface="Calibri" pitchFamily="34" charset="0"/>
              </a:rPr>
              <a:t> ve </a:t>
            </a:r>
            <a:r>
              <a:rPr lang="tr-TR" sz="2000" i="1" dirty="0">
                <a:solidFill>
                  <a:srgbClr val="000000"/>
                </a:solidFill>
                <a:latin typeface="Calibri" pitchFamily="34" charset="0"/>
                <a:cs typeface="Calibri" pitchFamily="34" charset="0"/>
              </a:rPr>
              <a:t>daha üstün düzeye çıkarmaya çalışmaktır</a:t>
            </a:r>
            <a:r>
              <a:rPr lang="tr-TR" sz="2000" i="1" dirty="0" smtClean="0">
                <a:solidFill>
                  <a:srgbClr val="000000"/>
                </a:solidFill>
                <a:latin typeface="Calibri" pitchFamily="34" charset="0"/>
                <a:cs typeface="Calibri" pitchFamily="34" charset="0"/>
              </a:rPr>
              <a:t>.»</a:t>
            </a:r>
            <a:endParaRPr lang="tr-TR" sz="2000" i="1" dirty="0">
              <a:solidFill>
                <a:srgbClr val="000000"/>
              </a:solidFill>
              <a:latin typeface="Calibri" pitchFamily="34" charset="0"/>
              <a:cs typeface="Calibri" pitchFamily="34" charset="0"/>
            </a:endParaRPr>
          </a:p>
        </p:txBody>
      </p:sp>
      <p:sp>
        <p:nvSpPr>
          <p:cNvPr id="27653"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27664" name="Group 9"/>
          <p:cNvGrpSpPr>
            <a:grpSpLocks/>
          </p:cNvGrpSpPr>
          <p:nvPr/>
        </p:nvGrpSpPr>
        <p:grpSpPr bwMode="auto">
          <a:xfrm>
            <a:off x="323850" y="1555750"/>
            <a:ext cx="1482725" cy="1482725"/>
            <a:chOff x="1710" y="1035"/>
            <a:chExt cx="2316" cy="2316"/>
          </a:xfrm>
        </p:grpSpPr>
        <p:grpSp>
          <p:nvGrpSpPr>
            <p:cNvPr id="27666" name="Group 10"/>
            <p:cNvGrpSpPr>
              <a:grpSpLocks/>
            </p:cNvGrpSpPr>
            <p:nvPr/>
          </p:nvGrpSpPr>
          <p:grpSpPr bwMode="auto">
            <a:xfrm rot="3600000">
              <a:off x="1710" y="1035"/>
              <a:ext cx="2316" cy="2316"/>
              <a:chOff x="1710" y="1035"/>
              <a:chExt cx="2316" cy="2316"/>
            </a:xfrm>
          </p:grpSpPr>
          <p:sp>
            <p:nvSpPr>
              <p:cNvPr id="27671"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A90404"/>
              </a:solidFill>
              <a:ln w="12700">
                <a:solidFill>
                  <a:srgbClr val="FFFFFF"/>
                </a:solidFill>
                <a:round/>
                <a:headEnd/>
                <a:tailEnd/>
              </a:ln>
            </p:spPr>
            <p:txBody>
              <a:bodyPr/>
              <a:lstStyle/>
              <a:p>
                <a:endParaRPr lang="tr-TR">
                  <a:solidFill>
                    <a:srgbClr val="000000"/>
                  </a:solidFill>
                </a:endParaRPr>
              </a:p>
            </p:txBody>
          </p:sp>
          <p:sp>
            <p:nvSpPr>
              <p:cNvPr id="27672"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sp>
            <p:nvSpPr>
              <p:cNvPr id="27673"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grpSp>
        <p:grpSp>
          <p:nvGrpSpPr>
            <p:cNvPr id="27667" name="Group 14"/>
            <p:cNvGrpSpPr>
              <a:grpSpLocks/>
            </p:cNvGrpSpPr>
            <p:nvPr/>
          </p:nvGrpSpPr>
          <p:grpSpPr bwMode="auto">
            <a:xfrm rot="7200000">
              <a:off x="2059" y="1386"/>
              <a:ext cx="1616" cy="1614"/>
              <a:chOff x="2060" y="1387"/>
              <a:chExt cx="1616" cy="1614"/>
            </a:xfrm>
          </p:grpSpPr>
          <p:sp>
            <p:nvSpPr>
              <p:cNvPr id="27668"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27669"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27670"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SAĞLIK GÖZETİMİ</a:t>
            </a:r>
            <a:endParaRPr lang="en-GB" sz="3200"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19"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2490377436"/>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78" name="Rectangle 90"/>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dirty="0">
              <a:solidFill>
                <a:srgbClr val="000000"/>
              </a:solidFill>
            </a:endParaRPr>
          </a:p>
        </p:txBody>
      </p:sp>
      <p:sp>
        <p:nvSpPr>
          <p:cNvPr id="6"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grpSp>
        <p:nvGrpSpPr>
          <p:cNvPr id="3" name="Grup 2"/>
          <p:cNvGrpSpPr/>
          <p:nvPr/>
        </p:nvGrpSpPr>
        <p:grpSpPr>
          <a:xfrm>
            <a:off x="10080" y="940500"/>
            <a:ext cx="9133920" cy="5184075"/>
            <a:chOff x="10080" y="940500"/>
            <a:chExt cx="9133920" cy="5184075"/>
          </a:xfrm>
        </p:grpSpPr>
        <p:sp>
          <p:nvSpPr>
            <p:cNvPr id="12" name="Rechteck 4"/>
            <p:cNvSpPr>
              <a:spLocks noChangeArrowheads="1"/>
            </p:cNvSpPr>
            <p:nvPr/>
          </p:nvSpPr>
          <p:spPr bwMode="auto">
            <a:xfrm>
              <a:off x="10080" y="3202688"/>
              <a:ext cx="9133920" cy="2921887"/>
            </a:xfrm>
            <a:prstGeom prst="rect">
              <a:avLst/>
            </a:prstGeom>
            <a:noFill/>
            <a:ln w="9525" algn="ctr">
              <a:noFill/>
              <a:round/>
              <a:headEnd/>
              <a:tailEnd/>
            </a:ln>
          </p:spPr>
          <p:txBody>
            <a:bodyPr wrap="none" anchor="ctr"/>
            <a:lstStyle/>
            <a:p>
              <a:pPr marL="36000" algn="ctr"/>
              <a:r>
                <a:rPr lang="tr-TR" sz="9000" b="1" noProof="1" smtClean="0">
                  <a:solidFill>
                    <a:srgbClr val="575757"/>
                  </a:solidFill>
                  <a:effectLst>
                    <a:innerShdw blurRad="63500" dist="50800" dir="8100000">
                      <a:prstClr val="black">
                        <a:alpha val="50000"/>
                      </a:prstClr>
                    </a:innerShdw>
                  </a:effectLst>
                  <a:latin typeface="Calibri" pitchFamily="34" charset="0"/>
                  <a:cs typeface="Calibri" pitchFamily="34" charset="0"/>
                </a:rPr>
                <a:t>Amaç &amp; Öğrenme </a:t>
              </a:r>
            </a:p>
            <a:p>
              <a:pPr marL="36000" algn="ctr"/>
              <a:r>
                <a:rPr lang="tr-TR" sz="9000" b="1" noProof="1" smtClean="0">
                  <a:solidFill>
                    <a:srgbClr val="575757"/>
                  </a:solidFill>
                  <a:effectLst>
                    <a:innerShdw blurRad="63500" dist="50800" dir="8100000">
                      <a:prstClr val="black">
                        <a:alpha val="50000"/>
                      </a:prstClr>
                    </a:innerShdw>
                  </a:effectLst>
                  <a:latin typeface="Calibri" pitchFamily="34" charset="0"/>
                  <a:cs typeface="Calibri" pitchFamily="34" charset="0"/>
                </a:rPr>
                <a:t>Hedefleri</a:t>
              </a:r>
              <a:endParaRPr lang="tr-TR" sz="9000" b="1" noProof="1">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pic>
          <p:nvPicPr>
            <p:cNvPr id="1026" name="Picture 2" descr="C:\Users\DOKTOR\Desktop\birds_and_sig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1126" y="940500"/>
              <a:ext cx="5860795" cy="2243138"/>
            </a:xfrm>
            <a:prstGeom prst="rect">
              <a:avLst/>
            </a:prstGeom>
            <a:noFill/>
            <a:extLst>
              <a:ext uri="{909E8E84-426E-40DD-AFC4-6F175D3DCCD1}">
                <a14:hiddenFill xmlns:a14="http://schemas.microsoft.com/office/drawing/2010/main">
                  <a:solidFill>
                    <a:srgbClr val="FFFFFF"/>
                  </a:solidFill>
                </a14:hiddenFill>
              </a:ext>
            </a:extLst>
          </p:spPr>
        </p:pic>
        <p:sp>
          <p:nvSpPr>
            <p:cNvPr id="2" name="Metin kutusu 1"/>
            <p:cNvSpPr txBox="1"/>
            <p:nvPr/>
          </p:nvSpPr>
          <p:spPr>
            <a:xfrm>
              <a:off x="3248025" y="1962150"/>
              <a:ext cx="3057525" cy="400110"/>
            </a:xfrm>
            <a:prstGeom prst="rect">
              <a:avLst/>
            </a:prstGeom>
            <a:noFill/>
          </p:spPr>
          <p:txBody>
            <a:bodyPr wrap="square" rtlCol="0">
              <a:spAutoFit/>
            </a:bodyPr>
            <a:lstStyle/>
            <a:p>
              <a:pPr algn="ctr"/>
              <a:r>
                <a:rPr lang="tr-TR" sz="2000" i="1" dirty="0" smtClean="0">
                  <a:solidFill>
                    <a:srgbClr val="FFFFFF">
                      <a:lumMod val="50000"/>
                    </a:srgbClr>
                  </a:solidFill>
                  <a:effectLst>
                    <a:outerShdw blurRad="38100" dist="38100" dir="2700000" algn="tl">
                      <a:srgbClr val="000000">
                        <a:alpha val="43137"/>
                      </a:srgbClr>
                    </a:outerShdw>
                  </a:effectLst>
                  <a:latin typeface="Calibri" pitchFamily="34" charset="0"/>
                  <a:cs typeface="Calibri" pitchFamily="34" charset="0"/>
                </a:rPr>
                <a:t>Amaç Öğrenme Hedefleri</a:t>
              </a:r>
              <a:endParaRPr lang="tr-TR" sz="2000" i="1" dirty="0">
                <a:solidFill>
                  <a:srgbClr val="FFFFFF">
                    <a:lumMod val="50000"/>
                  </a:srgbClr>
                </a:solidFill>
                <a:effectLst>
                  <a:outerShdw blurRad="38100" dist="38100" dir="2700000" algn="tl">
                    <a:srgbClr val="000000">
                      <a:alpha val="43137"/>
                    </a:srgbClr>
                  </a:outerShdw>
                </a:effectLst>
                <a:latin typeface="Calibri" pitchFamily="34" charset="0"/>
                <a:cs typeface="Calibri" pitchFamily="34" charset="0"/>
              </a:endParaRPr>
            </a:p>
          </p:txBody>
        </p:sp>
      </p:grpSp>
    </p:spTree>
    <p:extLst>
      <p:ext uri="{BB962C8B-B14F-4D97-AF65-F5344CB8AC3E}">
        <p14:creationId xmlns:p14="http://schemas.microsoft.com/office/powerpoint/2010/main" val="158946396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37978"/>
                                        </p:tgtEl>
                                      </p:cBhvr>
                                    </p:animEffect>
                                    <p:animScale>
                                      <p:cBhvr>
                                        <p:cTn id="7" dur="250" autoRev="1" fill="hold"/>
                                        <p:tgtEl>
                                          <p:spTgt spid="3797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7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latin typeface="Calibri" pitchFamily="34" charset="0"/>
                <a:cs typeface="Calibri" pitchFamily="34" charset="0"/>
              </a:rPr>
              <a:t>UYGULAMA</a:t>
            </a:r>
            <a:endParaRPr lang="de-DE" sz="2000" b="1" noProof="1">
              <a:solidFill>
                <a:srgbClr val="FFFFFF"/>
              </a:solidFill>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72000" algn="ctr">
              <a:lnSpc>
                <a:spcPct val="90000"/>
              </a:lnSpc>
              <a:spcAft>
                <a:spcPct val="20000"/>
              </a:spcAft>
              <a:buClr>
                <a:srgbClr val="292929"/>
              </a:buClr>
              <a:defRPr/>
            </a:pPr>
            <a:endParaRPr lang="tr-TR" sz="2000" b="1" i="1" dirty="0" smtClean="0">
              <a:solidFill>
                <a:srgbClr val="000000"/>
              </a:solidFill>
              <a:latin typeface="Calibri" pitchFamily="34" charset="0"/>
              <a:cs typeface="Calibri" pitchFamily="34" charset="0"/>
            </a:endParaRPr>
          </a:p>
          <a:p>
            <a:pPr marL="72000" algn="ctr">
              <a:lnSpc>
                <a:spcPct val="90000"/>
              </a:lnSpc>
              <a:spcAft>
                <a:spcPct val="20000"/>
              </a:spcAft>
              <a:buClr>
                <a:srgbClr val="292929"/>
              </a:buClr>
              <a:defRPr/>
            </a:pPr>
            <a:r>
              <a:rPr lang="tr-TR" sz="2000" b="1" i="1" dirty="0" smtClean="0">
                <a:solidFill>
                  <a:srgbClr val="000000"/>
                </a:solidFill>
                <a:latin typeface="Calibri" pitchFamily="34" charset="0"/>
                <a:cs typeface="Calibri" pitchFamily="34" charset="0"/>
              </a:rPr>
              <a:t>İşyeri </a:t>
            </a:r>
            <a:r>
              <a:rPr lang="tr-TR" sz="2000" b="1" i="1" dirty="0">
                <a:solidFill>
                  <a:srgbClr val="000000"/>
                </a:solidFill>
                <a:latin typeface="Calibri" pitchFamily="34" charset="0"/>
                <a:cs typeface="Calibri" pitchFamily="34" charset="0"/>
              </a:rPr>
              <a:t>ortam </a:t>
            </a:r>
            <a:r>
              <a:rPr lang="tr-TR" sz="2000" b="1" i="1" dirty="0" smtClean="0">
                <a:solidFill>
                  <a:srgbClr val="000000"/>
                </a:solidFill>
                <a:latin typeface="Calibri" pitchFamily="34" charset="0"/>
                <a:cs typeface="Calibri" pitchFamily="34" charset="0"/>
              </a:rPr>
              <a:t>faktörü; </a:t>
            </a:r>
            <a:r>
              <a:rPr lang="tr-TR" sz="2000" i="1" dirty="0" smtClean="0">
                <a:solidFill>
                  <a:srgbClr val="000000"/>
                </a:solidFill>
                <a:latin typeface="Calibri" pitchFamily="34" charset="0"/>
                <a:cs typeface="Calibri" pitchFamily="34" charset="0"/>
              </a:rPr>
              <a:t>İşyerindeki </a:t>
            </a:r>
            <a:r>
              <a:rPr lang="tr-TR" sz="2000" i="1" dirty="0">
                <a:solidFill>
                  <a:srgbClr val="000000"/>
                </a:solidFill>
                <a:latin typeface="Calibri" pitchFamily="34" charset="0"/>
                <a:cs typeface="Calibri" pitchFamily="34" charset="0"/>
              </a:rPr>
              <a:t>tozlar kontrol altına alınmadığında çalışanın akciğerlerinde toz </a:t>
            </a:r>
            <a:r>
              <a:rPr lang="tr-TR" sz="2000" i="1" dirty="0" smtClean="0">
                <a:solidFill>
                  <a:srgbClr val="000000"/>
                </a:solidFill>
                <a:latin typeface="Calibri" pitchFamily="34" charset="0"/>
                <a:cs typeface="Calibri" pitchFamily="34" charset="0"/>
              </a:rPr>
              <a:t>birikimine bağlı solunum </a:t>
            </a:r>
            <a:r>
              <a:rPr lang="tr-TR" sz="2000" i="1" dirty="0">
                <a:solidFill>
                  <a:srgbClr val="000000"/>
                </a:solidFill>
                <a:latin typeface="Calibri" pitchFamily="34" charset="0"/>
                <a:cs typeface="Calibri" pitchFamily="34" charset="0"/>
              </a:rPr>
              <a:t>sisteminde bazı hastalıklar </a:t>
            </a:r>
            <a:r>
              <a:rPr lang="tr-TR" sz="2000" i="1" dirty="0" smtClean="0">
                <a:solidFill>
                  <a:srgbClr val="000000"/>
                </a:solidFill>
                <a:latin typeface="Calibri" pitchFamily="34" charset="0"/>
                <a:cs typeface="Calibri" pitchFamily="34" charset="0"/>
              </a:rPr>
              <a:t>oluşabilir.</a:t>
            </a:r>
            <a:endParaRPr lang="tr-TR" sz="2000" i="1" dirty="0">
              <a:solidFill>
                <a:srgbClr val="000000"/>
              </a:solidFill>
              <a:latin typeface="Calibri" pitchFamily="34" charset="0"/>
              <a:cs typeface="Calibri" pitchFamily="34" charset="0"/>
            </a:endParaRPr>
          </a:p>
          <a:p>
            <a:pPr marL="144000" algn="ctr">
              <a:lnSpc>
                <a:spcPct val="90000"/>
              </a:lnSpc>
              <a:spcAft>
                <a:spcPct val="20000"/>
              </a:spcAft>
              <a:buClr>
                <a:srgbClr val="292929"/>
              </a:buClr>
              <a:defRPr/>
            </a:pPr>
            <a:endParaRPr lang="tr-TR" sz="2000" i="1" dirty="0" smtClean="0">
              <a:solidFill>
                <a:srgbClr val="000000"/>
              </a:solidFill>
              <a:latin typeface="Calibri" pitchFamily="34" charset="0"/>
              <a:cs typeface="Calibri" pitchFamily="34" charset="0"/>
            </a:endParaRPr>
          </a:p>
          <a:p>
            <a:pPr marL="144000" algn="ctr">
              <a:lnSpc>
                <a:spcPct val="90000"/>
              </a:lnSpc>
              <a:spcAft>
                <a:spcPct val="20000"/>
              </a:spcAft>
              <a:buClr>
                <a:srgbClr val="292929"/>
              </a:buClr>
              <a:defRPr/>
            </a:pPr>
            <a:r>
              <a:rPr lang="tr-TR" sz="2000" b="1" i="1" dirty="0" smtClean="0">
                <a:solidFill>
                  <a:srgbClr val="000000"/>
                </a:solidFill>
                <a:latin typeface="Calibri" pitchFamily="34" charset="0"/>
                <a:cs typeface="Calibri" pitchFamily="34" charset="0"/>
              </a:rPr>
              <a:t>Bireysel özellik / riskli </a:t>
            </a:r>
            <a:r>
              <a:rPr lang="tr-TR" sz="2000" b="1" i="1" dirty="0">
                <a:solidFill>
                  <a:srgbClr val="000000"/>
                </a:solidFill>
                <a:latin typeface="Calibri" pitchFamily="34" charset="0"/>
                <a:cs typeface="Calibri" pitchFamily="34" charset="0"/>
              </a:rPr>
              <a:t>sağlık </a:t>
            </a:r>
            <a:r>
              <a:rPr lang="tr-TR" sz="2000" b="1" i="1" dirty="0" smtClean="0">
                <a:solidFill>
                  <a:srgbClr val="000000"/>
                </a:solidFill>
                <a:latin typeface="Calibri" pitchFamily="34" charset="0"/>
                <a:cs typeface="Calibri" pitchFamily="34" charset="0"/>
              </a:rPr>
              <a:t>davranışı</a:t>
            </a:r>
            <a:r>
              <a:rPr lang="tr-TR" sz="2000" i="1" dirty="0" smtClean="0">
                <a:solidFill>
                  <a:srgbClr val="000000"/>
                </a:solidFill>
                <a:latin typeface="Calibri" pitchFamily="34" charset="0"/>
                <a:cs typeface="Calibri" pitchFamily="34" charset="0"/>
              </a:rPr>
              <a:t>; İşçi </a:t>
            </a:r>
            <a:r>
              <a:rPr lang="tr-TR" sz="2000" i="1" dirty="0">
                <a:solidFill>
                  <a:srgbClr val="000000"/>
                </a:solidFill>
                <a:latin typeface="Calibri" pitchFamily="34" charset="0"/>
                <a:cs typeface="Calibri" pitchFamily="34" charset="0"/>
              </a:rPr>
              <a:t>sigara içiyorsa toz faktörünün etkisi daha da büyüyecek </a:t>
            </a:r>
            <a:r>
              <a:rPr lang="tr-TR" sz="2000" i="1" dirty="0" smtClean="0">
                <a:solidFill>
                  <a:srgbClr val="000000"/>
                </a:solidFill>
                <a:latin typeface="Calibri" pitchFamily="34" charset="0"/>
                <a:cs typeface="Calibri" pitchFamily="34" charset="0"/>
              </a:rPr>
              <a:t>ve solunum </a:t>
            </a:r>
            <a:r>
              <a:rPr lang="tr-TR" sz="2000" i="1" dirty="0">
                <a:solidFill>
                  <a:srgbClr val="000000"/>
                </a:solidFill>
                <a:latin typeface="Calibri" pitchFamily="34" charset="0"/>
                <a:cs typeface="Calibri" pitchFamily="34" charset="0"/>
              </a:rPr>
              <a:t>sisteminin bu durumla başa çıkması </a:t>
            </a:r>
            <a:r>
              <a:rPr lang="tr-TR" sz="2000" i="1" dirty="0" smtClean="0">
                <a:solidFill>
                  <a:srgbClr val="000000"/>
                </a:solidFill>
                <a:latin typeface="Calibri" pitchFamily="34" charset="0"/>
                <a:cs typeface="Calibri" pitchFamily="34" charset="0"/>
              </a:rPr>
              <a:t>daha da zorlaşacaktır</a:t>
            </a:r>
            <a:r>
              <a:rPr lang="tr-TR" sz="2000" i="1" dirty="0">
                <a:solidFill>
                  <a:srgbClr val="000000"/>
                </a:solidFill>
                <a:latin typeface="Calibri" pitchFamily="34" charset="0"/>
                <a:cs typeface="Calibri" pitchFamily="34" charset="0"/>
              </a:rPr>
              <a:t>. </a:t>
            </a:r>
            <a:r>
              <a:rPr lang="tr-TR" sz="2000" i="1" dirty="0" smtClean="0">
                <a:solidFill>
                  <a:srgbClr val="000000"/>
                </a:solidFill>
                <a:latin typeface="Calibri" pitchFamily="34" charset="0"/>
                <a:cs typeface="Calibri" pitchFamily="34" charset="0"/>
              </a:rPr>
              <a:t>Dolayısıyla hastalanma </a:t>
            </a:r>
            <a:r>
              <a:rPr lang="tr-TR" sz="2000" i="1" dirty="0">
                <a:solidFill>
                  <a:srgbClr val="000000"/>
                </a:solidFill>
                <a:latin typeface="Calibri" pitchFamily="34" charset="0"/>
                <a:cs typeface="Calibri" pitchFamily="34" charset="0"/>
              </a:rPr>
              <a:t>olasılığı </a:t>
            </a:r>
            <a:r>
              <a:rPr lang="tr-TR" sz="2000" i="1" dirty="0" smtClean="0">
                <a:solidFill>
                  <a:srgbClr val="000000"/>
                </a:solidFill>
                <a:latin typeface="Calibri" pitchFamily="34" charset="0"/>
                <a:cs typeface="Calibri" pitchFamily="34" charset="0"/>
              </a:rPr>
              <a:t>artacaktır.</a:t>
            </a:r>
          </a:p>
          <a:p>
            <a:pPr marL="72000" algn="ctr">
              <a:lnSpc>
                <a:spcPct val="90000"/>
              </a:lnSpc>
              <a:spcAft>
                <a:spcPct val="20000"/>
              </a:spcAft>
              <a:buClr>
                <a:srgbClr val="292929"/>
              </a:buClr>
              <a:defRPr/>
            </a:pPr>
            <a:endParaRPr lang="tr-TR" sz="2000" i="1" dirty="0">
              <a:solidFill>
                <a:srgbClr val="000000"/>
              </a:solidFill>
              <a:latin typeface="Calibri" pitchFamily="34" charset="0"/>
              <a:cs typeface="Calibri" pitchFamily="34" charset="0"/>
            </a:endParaRPr>
          </a:p>
        </p:txBody>
      </p:sp>
      <p:sp>
        <p:nvSpPr>
          <p:cNvPr id="27653"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27664" name="Group 9"/>
          <p:cNvGrpSpPr>
            <a:grpSpLocks/>
          </p:cNvGrpSpPr>
          <p:nvPr/>
        </p:nvGrpSpPr>
        <p:grpSpPr bwMode="auto">
          <a:xfrm>
            <a:off x="323850" y="1555750"/>
            <a:ext cx="1482725" cy="1482725"/>
            <a:chOff x="1710" y="1035"/>
            <a:chExt cx="2316" cy="2316"/>
          </a:xfrm>
        </p:grpSpPr>
        <p:grpSp>
          <p:nvGrpSpPr>
            <p:cNvPr id="27666" name="Group 10"/>
            <p:cNvGrpSpPr>
              <a:grpSpLocks/>
            </p:cNvGrpSpPr>
            <p:nvPr/>
          </p:nvGrpSpPr>
          <p:grpSpPr bwMode="auto">
            <a:xfrm rot="3600000">
              <a:off x="1710" y="1035"/>
              <a:ext cx="2316" cy="2316"/>
              <a:chOff x="1710" y="1035"/>
              <a:chExt cx="2316" cy="2316"/>
            </a:xfrm>
          </p:grpSpPr>
          <p:sp>
            <p:nvSpPr>
              <p:cNvPr id="27671"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A90404"/>
              </a:solidFill>
              <a:ln w="12700">
                <a:solidFill>
                  <a:srgbClr val="FFFFFF"/>
                </a:solidFill>
                <a:round/>
                <a:headEnd/>
                <a:tailEnd/>
              </a:ln>
            </p:spPr>
            <p:txBody>
              <a:bodyPr/>
              <a:lstStyle/>
              <a:p>
                <a:endParaRPr lang="tr-TR">
                  <a:solidFill>
                    <a:srgbClr val="000000"/>
                  </a:solidFill>
                </a:endParaRPr>
              </a:p>
            </p:txBody>
          </p:sp>
          <p:sp>
            <p:nvSpPr>
              <p:cNvPr id="27672"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sp>
            <p:nvSpPr>
              <p:cNvPr id="27673"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grpSp>
        <p:grpSp>
          <p:nvGrpSpPr>
            <p:cNvPr id="27667" name="Group 14"/>
            <p:cNvGrpSpPr>
              <a:grpSpLocks/>
            </p:cNvGrpSpPr>
            <p:nvPr/>
          </p:nvGrpSpPr>
          <p:grpSpPr bwMode="auto">
            <a:xfrm rot="7200000">
              <a:off x="2059" y="1386"/>
              <a:ext cx="1616" cy="1614"/>
              <a:chOff x="2060" y="1387"/>
              <a:chExt cx="1616" cy="1614"/>
            </a:xfrm>
          </p:grpSpPr>
          <p:sp>
            <p:nvSpPr>
              <p:cNvPr id="27668"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27669"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27670"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SAĞLIK GÖZETİMİ</a:t>
            </a:r>
            <a:endParaRPr lang="en-GB" sz="3200"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19"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2377670768"/>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a:grpSpLocks/>
          </p:cNvGrpSpPr>
          <p:nvPr/>
        </p:nvGrpSpPr>
        <p:grpSpPr bwMode="auto">
          <a:xfrm>
            <a:off x="1588" y="0"/>
            <a:ext cx="9144000" cy="6858001"/>
            <a:chOff x="0" y="0"/>
            <a:chExt cx="5760" cy="3747"/>
          </a:xfrm>
        </p:grpSpPr>
        <p:sp>
          <p:nvSpPr>
            <p:cNvPr id="46107" name="Rectangle 2"/>
            <p:cNvSpPr>
              <a:spLocks noChangeArrowheads="1"/>
            </p:cNvSpPr>
            <p:nvPr/>
          </p:nvSpPr>
          <p:spPr bwMode="gray">
            <a:xfrm flipV="1">
              <a:off x="0" y="0"/>
              <a:ext cx="5760" cy="1658"/>
            </a:xfrm>
            <a:prstGeom prst="rect">
              <a:avLst/>
            </a:prstGeom>
            <a:solidFill>
              <a:srgbClr val="000000"/>
            </a:solidFill>
            <a:ln w="9525">
              <a:noFill/>
              <a:miter lim="800000"/>
              <a:headEnd/>
              <a:tailEnd/>
            </a:ln>
          </p:spPr>
          <p:txBody>
            <a:bodyPr rot="10800000" wrap="none" lIns="90000" tIns="90000" rIns="72000" bIns="90000" anchor="ctr"/>
            <a:lstStyle/>
            <a:p>
              <a:pPr algn="ctr" eaLnBrk="0" hangingPunct="0"/>
              <a:endParaRPr lang="en-US" dirty="0">
                <a:solidFill>
                  <a:srgbClr val="FFFFFF"/>
                </a:solidFill>
              </a:endParaRPr>
            </a:p>
          </p:txBody>
        </p:sp>
        <p:sp>
          <p:nvSpPr>
            <p:cNvPr id="46108" name="Rectangle 3"/>
            <p:cNvSpPr>
              <a:spLocks noChangeArrowheads="1"/>
            </p:cNvSpPr>
            <p:nvPr/>
          </p:nvSpPr>
          <p:spPr bwMode="gray">
            <a:xfrm>
              <a:off x="0" y="1842"/>
              <a:ext cx="5760" cy="928"/>
            </a:xfrm>
            <a:prstGeom prst="rect">
              <a:avLst/>
            </a:prstGeom>
            <a:gradFill rotWithShape="1">
              <a:gsLst>
                <a:gs pos="0">
                  <a:srgbClr val="5F5F5F"/>
                </a:gs>
                <a:gs pos="100000">
                  <a:srgbClr val="DDDDDD"/>
                </a:gs>
              </a:gsLst>
              <a:lin ang="5400000" scaled="1"/>
            </a:gradFill>
            <a:ln w="9525">
              <a:noFill/>
              <a:miter lim="800000"/>
              <a:headEnd/>
              <a:tailEnd/>
            </a:ln>
          </p:spPr>
          <p:txBody>
            <a:bodyPr wrap="none" lIns="90000" tIns="90000" rIns="72000" bIns="90000" anchor="ctr"/>
            <a:lstStyle/>
            <a:p>
              <a:pPr algn="ctr" eaLnBrk="0" hangingPunct="0"/>
              <a:endParaRPr lang="en-US" dirty="0">
                <a:solidFill>
                  <a:srgbClr val="FFFFFF"/>
                </a:solidFill>
              </a:endParaRPr>
            </a:p>
          </p:txBody>
        </p:sp>
        <p:sp>
          <p:nvSpPr>
            <p:cNvPr id="46109" name="Rectangle 16"/>
            <p:cNvSpPr>
              <a:spLocks noChangeArrowheads="1"/>
            </p:cNvSpPr>
            <p:nvPr/>
          </p:nvSpPr>
          <p:spPr bwMode="gray">
            <a:xfrm flipV="1">
              <a:off x="0" y="1603"/>
              <a:ext cx="5760" cy="246"/>
            </a:xfrm>
            <a:prstGeom prst="rect">
              <a:avLst/>
            </a:prstGeom>
            <a:gradFill rotWithShape="1">
              <a:gsLst>
                <a:gs pos="0">
                  <a:srgbClr val="5F5F5F"/>
                </a:gs>
                <a:gs pos="100000">
                  <a:srgbClr val="000000"/>
                </a:gs>
              </a:gsLst>
              <a:lin ang="5400000" scaled="1"/>
            </a:gradFill>
            <a:ln w="9525">
              <a:noFill/>
              <a:miter lim="800000"/>
              <a:headEnd/>
              <a:tailEnd/>
            </a:ln>
          </p:spPr>
          <p:txBody>
            <a:bodyPr rot="10800000" wrap="none" lIns="90000" tIns="90000" rIns="72000" bIns="90000" anchor="ctr"/>
            <a:lstStyle/>
            <a:p>
              <a:pPr algn="ctr" eaLnBrk="0" hangingPunct="0"/>
              <a:endParaRPr lang="en-US" dirty="0">
                <a:solidFill>
                  <a:srgbClr val="FFFFFF"/>
                </a:solidFill>
              </a:endParaRPr>
            </a:p>
          </p:txBody>
        </p:sp>
        <p:sp>
          <p:nvSpPr>
            <p:cNvPr id="46110" name="Rectangle 5"/>
            <p:cNvSpPr>
              <a:spLocks noChangeArrowheads="1"/>
            </p:cNvSpPr>
            <p:nvPr/>
          </p:nvSpPr>
          <p:spPr bwMode="gray">
            <a:xfrm flipV="1">
              <a:off x="0" y="2762"/>
              <a:ext cx="5760" cy="985"/>
            </a:xfrm>
            <a:prstGeom prst="rect">
              <a:avLst/>
            </a:prstGeom>
            <a:gradFill rotWithShape="1">
              <a:gsLst>
                <a:gs pos="0">
                  <a:srgbClr val="FFFFFF"/>
                </a:gs>
                <a:gs pos="100000">
                  <a:srgbClr val="DDDDDD"/>
                </a:gs>
              </a:gsLst>
              <a:lin ang="5400000" scaled="1"/>
            </a:gradFill>
            <a:ln w="9525">
              <a:noFill/>
              <a:miter lim="800000"/>
              <a:headEnd/>
              <a:tailEnd/>
            </a:ln>
          </p:spPr>
          <p:txBody>
            <a:bodyPr rot="10800000" wrap="none" lIns="90000" tIns="90000" rIns="72000" bIns="90000" anchor="ctr"/>
            <a:lstStyle/>
            <a:p>
              <a:pPr algn="ctr" eaLnBrk="0" hangingPunct="0"/>
              <a:endParaRPr lang="en-US" dirty="0">
                <a:solidFill>
                  <a:srgbClr val="FFFFFF"/>
                </a:solidFill>
              </a:endParaRPr>
            </a:p>
          </p:txBody>
        </p:sp>
      </p:grpSp>
      <p:sp>
        <p:nvSpPr>
          <p:cNvPr id="217117" name="Rectangle 29"/>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dirty="0">
              <a:solidFill>
                <a:srgbClr val="000000"/>
              </a:solidFill>
            </a:endParaRPr>
          </a:p>
        </p:txBody>
      </p:sp>
      <p:sp>
        <p:nvSpPr>
          <p:cNvPr id="46094" name="Rectangle 30"/>
          <p:cNvSpPr>
            <a:spLocks noChangeArrowheads="1"/>
          </p:cNvSpPr>
          <p:nvPr/>
        </p:nvSpPr>
        <p:spPr bwMode="auto">
          <a:xfrm>
            <a:off x="300038" y="411163"/>
            <a:ext cx="8520112" cy="647700"/>
          </a:xfrm>
          <a:prstGeom prst="rect">
            <a:avLst/>
          </a:prstGeom>
          <a:noFill/>
          <a:ln w="9525">
            <a:noFill/>
            <a:miter lim="800000"/>
            <a:headEnd/>
            <a:tailEnd/>
          </a:ln>
        </p:spPr>
        <p:txBody>
          <a:bodyPr/>
          <a:lstStyle/>
          <a:p>
            <a:pPr eaLnBrk="0" hangingPunct="0">
              <a:lnSpc>
                <a:spcPct val="90000"/>
              </a:lnSpc>
            </a:pPr>
            <a:endParaRPr lang="tr-TR" b="1" noProof="1">
              <a:solidFill>
                <a:srgbClr val="000000"/>
              </a:solidFill>
            </a:endParaRPr>
          </a:p>
        </p:txBody>
      </p:sp>
      <p:sp>
        <p:nvSpPr>
          <p:cNvPr id="26"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grpSp>
        <p:nvGrpSpPr>
          <p:cNvPr id="27" name="Group 10"/>
          <p:cNvGrpSpPr>
            <a:grpSpLocks/>
          </p:cNvGrpSpPr>
          <p:nvPr/>
        </p:nvGrpSpPr>
        <p:grpSpPr bwMode="auto">
          <a:xfrm>
            <a:off x="0" y="0"/>
            <a:ext cx="9144000" cy="5948363"/>
            <a:chOff x="0" y="0"/>
            <a:chExt cx="5760" cy="3747"/>
          </a:xfrm>
        </p:grpSpPr>
        <p:sp>
          <p:nvSpPr>
            <p:cNvPr id="28" name="Rectangle 2"/>
            <p:cNvSpPr>
              <a:spLocks noChangeArrowheads="1"/>
            </p:cNvSpPr>
            <p:nvPr/>
          </p:nvSpPr>
          <p:spPr bwMode="gray">
            <a:xfrm flipV="1">
              <a:off x="0" y="0"/>
              <a:ext cx="5760" cy="1658"/>
            </a:xfrm>
            <a:prstGeom prst="rect">
              <a:avLst/>
            </a:prstGeom>
            <a:solidFill>
              <a:srgbClr val="000000"/>
            </a:solidFill>
            <a:ln w="9525">
              <a:noFill/>
              <a:miter lim="800000"/>
              <a:headEnd/>
              <a:tailEnd/>
            </a:ln>
          </p:spPr>
          <p:txBody>
            <a:bodyPr rot="10800000" wrap="none" lIns="90000" tIns="90000" rIns="72000" bIns="90000" anchor="ctr"/>
            <a:lstStyle/>
            <a:p>
              <a:pPr algn="ctr" eaLnBrk="0" hangingPunct="0"/>
              <a:endParaRPr lang="tr-TR">
                <a:solidFill>
                  <a:srgbClr val="FFFFFF"/>
                </a:solidFill>
                <a:latin typeface="Calibri" pitchFamily="34" charset="0"/>
                <a:cs typeface="Calibri" pitchFamily="34" charset="0"/>
              </a:endParaRPr>
            </a:p>
          </p:txBody>
        </p:sp>
        <p:sp>
          <p:nvSpPr>
            <p:cNvPr id="29" name="Rectangle 3"/>
            <p:cNvSpPr>
              <a:spLocks noChangeArrowheads="1"/>
            </p:cNvSpPr>
            <p:nvPr/>
          </p:nvSpPr>
          <p:spPr bwMode="gray">
            <a:xfrm>
              <a:off x="0" y="1842"/>
              <a:ext cx="5760" cy="928"/>
            </a:xfrm>
            <a:prstGeom prst="rect">
              <a:avLst/>
            </a:prstGeom>
            <a:gradFill rotWithShape="1">
              <a:gsLst>
                <a:gs pos="0">
                  <a:srgbClr val="5F5F5F"/>
                </a:gs>
                <a:gs pos="100000">
                  <a:srgbClr val="DDDDDD"/>
                </a:gs>
              </a:gsLst>
              <a:lin ang="5400000" scaled="1"/>
            </a:gradFill>
            <a:ln w="9525">
              <a:noFill/>
              <a:miter lim="800000"/>
              <a:headEnd/>
              <a:tailEnd/>
            </a:ln>
          </p:spPr>
          <p:txBody>
            <a:bodyPr wrap="none" lIns="90000" tIns="90000" rIns="72000" bIns="90000" anchor="ctr"/>
            <a:lstStyle/>
            <a:p>
              <a:pPr algn="ctr" eaLnBrk="0" hangingPunct="0"/>
              <a:endParaRPr lang="tr-TR">
                <a:solidFill>
                  <a:srgbClr val="FFFFFF"/>
                </a:solidFill>
                <a:latin typeface="Calibri" pitchFamily="34" charset="0"/>
                <a:cs typeface="Calibri" pitchFamily="34" charset="0"/>
              </a:endParaRPr>
            </a:p>
          </p:txBody>
        </p:sp>
        <p:sp>
          <p:nvSpPr>
            <p:cNvPr id="30" name="Rectangle 8"/>
            <p:cNvSpPr>
              <a:spLocks noChangeArrowheads="1"/>
            </p:cNvSpPr>
            <p:nvPr/>
          </p:nvSpPr>
          <p:spPr bwMode="gray">
            <a:xfrm flipV="1">
              <a:off x="0" y="1603"/>
              <a:ext cx="5760" cy="246"/>
            </a:xfrm>
            <a:prstGeom prst="rect">
              <a:avLst/>
            </a:prstGeom>
            <a:gradFill rotWithShape="1">
              <a:gsLst>
                <a:gs pos="0">
                  <a:srgbClr val="5F5F5F"/>
                </a:gs>
                <a:gs pos="100000">
                  <a:srgbClr val="000000"/>
                </a:gs>
              </a:gsLst>
              <a:lin ang="5400000" scaled="1"/>
            </a:gradFill>
            <a:ln w="9525">
              <a:noFill/>
              <a:miter lim="800000"/>
              <a:headEnd/>
              <a:tailEnd/>
            </a:ln>
          </p:spPr>
          <p:txBody>
            <a:bodyPr rot="10800000" wrap="none" lIns="90000" tIns="90000" rIns="72000" bIns="90000" anchor="ctr"/>
            <a:lstStyle/>
            <a:p>
              <a:pPr algn="ctr" eaLnBrk="0" hangingPunct="0"/>
              <a:endParaRPr lang="tr-TR">
                <a:solidFill>
                  <a:srgbClr val="FFFFFF"/>
                </a:solidFill>
                <a:latin typeface="Calibri" pitchFamily="34" charset="0"/>
                <a:cs typeface="Calibri" pitchFamily="34" charset="0"/>
              </a:endParaRPr>
            </a:p>
          </p:txBody>
        </p:sp>
        <p:sp>
          <p:nvSpPr>
            <p:cNvPr id="31" name="Rectangle 5"/>
            <p:cNvSpPr>
              <a:spLocks noChangeArrowheads="1"/>
            </p:cNvSpPr>
            <p:nvPr/>
          </p:nvSpPr>
          <p:spPr bwMode="gray">
            <a:xfrm flipV="1">
              <a:off x="0" y="2762"/>
              <a:ext cx="5760" cy="985"/>
            </a:xfrm>
            <a:prstGeom prst="rect">
              <a:avLst/>
            </a:prstGeom>
            <a:gradFill rotWithShape="1">
              <a:gsLst>
                <a:gs pos="0">
                  <a:srgbClr val="FFFFFF"/>
                </a:gs>
                <a:gs pos="100000">
                  <a:srgbClr val="DDDDDD"/>
                </a:gs>
              </a:gsLst>
              <a:lin ang="5400000" scaled="1"/>
            </a:gradFill>
            <a:ln w="9525">
              <a:noFill/>
              <a:miter lim="800000"/>
              <a:headEnd/>
              <a:tailEnd/>
            </a:ln>
          </p:spPr>
          <p:txBody>
            <a:bodyPr rot="10800000" wrap="none" lIns="90000" tIns="90000" rIns="72000" bIns="90000" anchor="ctr"/>
            <a:lstStyle/>
            <a:p>
              <a:pPr algn="ctr" eaLnBrk="0" hangingPunct="0"/>
              <a:endParaRPr lang="tr-TR">
                <a:solidFill>
                  <a:srgbClr val="FFFFFF"/>
                </a:solidFill>
                <a:latin typeface="Calibri" pitchFamily="34" charset="0"/>
                <a:cs typeface="Calibri" pitchFamily="34" charset="0"/>
              </a:endParaRPr>
            </a:p>
          </p:txBody>
        </p:sp>
      </p:grpSp>
      <p:grpSp>
        <p:nvGrpSpPr>
          <p:cNvPr id="32" name="20 Grup"/>
          <p:cNvGrpSpPr/>
          <p:nvPr/>
        </p:nvGrpSpPr>
        <p:grpSpPr>
          <a:xfrm>
            <a:off x="-1040898" y="1169175"/>
            <a:ext cx="6394450" cy="4449762"/>
            <a:chOff x="1443038" y="1592263"/>
            <a:chExt cx="6394450" cy="4449762"/>
          </a:xfrm>
        </p:grpSpPr>
        <p:pic>
          <p:nvPicPr>
            <p:cNvPr id="33" name="Picture 9"/>
            <p:cNvPicPr>
              <a:picLocks noChangeAspect="1" noChangeArrowheads="1"/>
            </p:cNvPicPr>
            <p:nvPr/>
          </p:nvPicPr>
          <p:blipFill>
            <a:blip r:embed="rId3" cstate="print"/>
            <a:srcRect/>
            <a:stretch>
              <a:fillRect/>
            </a:stretch>
          </p:blipFill>
          <p:spPr bwMode="auto">
            <a:xfrm>
              <a:off x="1443038" y="5311775"/>
              <a:ext cx="6394450" cy="730250"/>
            </a:xfrm>
            <a:prstGeom prst="rect">
              <a:avLst/>
            </a:prstGeom>
            <a:noFill/>
            <a:ln w="9525">
              <a:noFill/>
              <a:miter lim="800000"/>
              <a:headEnd/>
              <a:tailEnd/>
            </a:ln>
          </p:spPr>
        </p:pic>
        <p:sp>
          <p:nvSpPr>
            <p:cNvPr id="34" name="Freeform 22"/>
            <p:cNvSpPr>
              <a:spLocks/>
            </p:cNvSpPr>
            <p:nvPr/>
          </p:nvSpPr>
          <p:spPr bwMode="auto">
            <a:xfrm rot="13500000">
              <a:off x="3168650" y="2863850"/>
              <a:ext cx="1933575" cy="2771775"/>
            </a:xfrm>
            <a:custGeom>
              <a:avLst/>
              <a:gdLst>
                <a:gd name="T0" fmla="*/ 1316 w 1104"/>
                <a:gd name="T1" fmla="*/ 0 h 1608"/>
                <a:gd name="T2" fmla="*/ 273 w 1104"/>
                <a:gd name="T3" fmla="*/ 0 h 1608"/>
                <a:gd name="T4" fmla="*/ 0 w 1104"/>
                <a:gd name="T5" fmla="*/ 278 h 1608"/>
                <a:gd name="T6" fmla="*/ 12 w 1104"/>
                <a:gd name="T7" fmla="*/ 1324 h 1608"/>
                <a:gd name="T8" fmla="*/ 213 w 1104"/>
                <a:gd name="T9" fmla="*/ 1723 h 1608"/>
                <a:gd name="T10" fmla="*/ 647 w 1104"/>
                <a:gd name="T11" fmla="*/ 2129 h 1608"/>
                <a:gd name="T12" fmla="*/ 1006 w 1104"/>
                <a:gd name="T13" fmla="*/ 2113 h 1608"/>
                <a:gd name="T14" fmla="*/ 1422 w 1104"/>
                <a:gd name="T15" fmla="*/ 1723 h 1608"/>
                <a:gd name="T16" fmla="*/ 1612 w 1104"/>
                <a:gd name="T17" fmla="*/ 1279 h 1608"/>
                <a:gd name="T18" fmla="*/ 1577 w 1104"/>
                <a:gd name="T19" fmla="*/ 178 h 1608"/>
                <a:gd name="T20" fmla="*/ 1316 w 1104"/>
                <a:gd name="T21" fmla="*/ 0 h 160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04"/>
                <a:gd name="T34" fmla="*/ 0 h 1608"/>
                <a:gd name="T35" fmla="*/ 1104 w 1104"/>
                <a:gd name="T36" fmla="*/ 1608 h 160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04" h="1608">
                  <a:moveTo>
                    <a:pt x="888" y="0"/>
                  </a:moveTo>
                  <a:cubicBezTo>
                    <a:pt x="184" y="0"/>
                    <a:pt x="184" y="0"/>
                    <a:pt x="184" y="0"/>
                  </a:cubicBezTo>
                  <a:cubicBezTo>
                    <a:pt x="184" y="0"/>
                    <a:pt x="0" y="40"/>
                    <a:pt x="0" y="200"/>
                  </a:cubicBezTo>
                  <a:cubicBezTo>
                    <a:pt x="0" y="360"/>
                    <a:pt x="8" y="952"/>
                    <a:pt x="8" y="952"/>
                  </a:cubicBezTo>
                  <a:cubicBezTo>
                    <a:pt x="8" y="952"/>
                    <a:pt x="48" y="1160"/>
                    <a:pt x="144" y="1240"/>
                  </a:cubicBezTo>
                  <a:cubicBezTo>
                    <a:pt x="436" y="1532"/>
                    <a:pt x="436" y="1532"/>
                    <a:pt x="436" y="1532"/>
                  </a:cubicBezTo>
                  <a:cubicBezTo>
                    <a:pt x="436" y="1532"/>
                    <a:pt x="576" y="1608"/>
                    <a:pt x="680" y="1520"/>
                  </a:cubicBezTo>
                  <a:cubicBezTo>
                    <a:pt x="960" y="1240"/>
                    <a:pt x="960" y="1240"/>
                    <a:pt x="960" y="1240"/>
                  </a:cubicBezTo>
                  <a:cubicBezTo>
                    <a:pt x="960" y="1240"/>
                    <a:pt x="1104" y="1072"/>
                    <a:pt x="1088" y="920"/>
                  </a:cubicBezTo>
                  <a:cubicBezTo>
                    <a:pt x="1064" y="128"/>
                    <a:pt x="1064" y="128"/>
                    <a:pt x="1064" y="128"/>
                  </a:cubicBezTo>
                  <a:cubicBezTo>
                    <a:pt x="1064" y="128"/>
                    <a:pt x="1056" y="24"/>
                    <a:pt x="888" y="0"/>
                  </a:cubicBezTo>
                  <a:close/>
                </a:path>
              </a:pathLst>
            </a:custGeom>
            <a:solidFill>
              <a:srgbClr val="69A2E1">
                <a:alpha val="72000"/>
              </a:srgbClr>
            </a:solidFill>
            <a:ln w="14351" cap="flat" cmpd="sng">
              <a:noFill/>
              <a:prstDash val="solid"/>
              <a:miter lim="800000"/>
              <a:headEnd type="none" w="med" len="med"/>
              <a:tailEnd type="none" w="med" len="med"/>
            </a:ln>
          </p:spPr>
          <p:txBody>
            <a:bodyPr/>
            <a:lstStyle/>
            <a:p>
              <a:endParaRPr lang="tr-TR">
                <a:solidFill>
                  <a:srgbClr val="000000"/>
                </a:solidFill>
              </a:endParaRPr>
            </a:p>
          </p:txBody>
        </p:sp>
        <p:sp>
          <p:nvSpPr>
            <p:cNvPr id="35" name="Freeform 21"/>
            <p:cNvSpPr>
              <a:spLocks/>
            </p:cNvSpPr>
            <p:nvPr/>
          </p:nvSpPr>
          <p:spPr bwMode="auto">
            <a:xfrm rot="2700000">
              <a:off x="4233863" y="1714500"/>
              <a:ext cx="1933575" cy="2771775"/>
            </a:xfrm>
            <a:custGeom>
              <a:avLst/>
              <a:gdLst>
                <a:gd name="T0" fmla="*/ 1316 w 1104"/>
                <a:gd name="T1" fmla="*/ 0 h 1608"/>
                <a:gd name="T2" fmla="*/ 273 w 1104"/>
                <a:gd name="T3" fmla="*/ 0 h 1608"/>
                <a:gd name="T4" fmla="*/ 0 w 1104"/>
                <a:gd name="T5" fmla="*/ 278 h 1608"/>
                <a:gd name="T6" fmla="*/ 12 w 1104"/>
                <a:gd name="T7" fmla="*/ 1324 h 1608"/>
                <a:gd name="T8" fmla="*/ 213 w 1104"/>
                <a:gd name="T9" fmla="*/ 1723 h 1608"/>
                <a:gd name="T10" fmla="*/ 647 w 1104"/>
                <a:gd name="T11" fmla="*/ 2129 h 1608"/>
                <a:gd name="T12" fmla="*/ 1006 w 1104"/>
                <a:gd name="T13" fmla="*/ 2113 h 1608"/>
                <a:gd name="T14" fmla="*/ 1422 w 1104"/>
                <a:gd name="T15" fmla="*/ 1723 h 1608"/>
                <a:gd name="T16" fmla="*/ 1612 w 1104"/>
                <a:gd name="T17" fmla="*/ 1279 h 1608"/>
                <a:gd name="T18" fmla="*/ 1577 w 1104"/>
                <a:gd name="T19" fmla="*/ 178 h 1608"/>
                <a:gd name="T20" fmla="*/ 1316 w 1104"/>
                <a:gd name="T21" fmla="*/ 0 h 160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04"/>
                <a:gd name="T34" fmla="*/ 0 h 1608"/>
                <a:gd name="T35" fmla="*/ 1104 w 1104"/>
                <a:gd name="T36" fmla="*/ 1608 h 160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04" h="1608">
                  <a:moveTo>
                    <a:pt x="888" y="0"/>
                  </a:moveTo>
                  <a:cubicBezTo>
                    <a:pt x="184" y="0"/>
                    <a:pt x="184" y="0"/>
                    <a:pt x="184" y="0"/>
                  </a:cubicBezTo>
                  <a:cubicBezTo>
                    <a:pt x="184" y="0"/>
                    <a:pt x="0" y="40"/>
                    <a:pt x="0" y="200"/>
                  </a:cubicBezTo>
                  <a:cubicBezTo>
                    <a:pt x="0" y="360"/>
                    <a:pt x="8" y="952"/>
                    <a:pt x="8" y="952"/>
                  </a:cubicBezTo>
                  <a:cubicBezTo>
                    <a:pt x="8" y="952"/>
                    <a:pt x="48" y="1160"/>
                    <a:pt x="144" y="1240"/>
                  </a:cubicBezTo>
                  <a:cubicBezTo>
                    <a:pt x="436" y="1532"/>
                    <a:pt x="436" y="1532"/>
                    <a:pt x="436" y="1532"/>
                  </a:cubicBezTo>
                  <a:cubicBezTo>
                    <a:pt x="436" y="1532"/>
                    <a:pt x="576" y="1608"/>
                    <a:pt x="680" y="1520"/>
                  </a:cubicBezTo>
                  <a:cubicBezTo>
                    <a:pt x="960" y="1240"/>
                    <a:pt x="960" y="1240"/>
                    <a:pt x="960" y="1240"/>
                  </a:cubicBezTo>
                  <a:cubicBezTo>
                    <a:pt x="960" y="1240"/>
                    <a:pt x="1104" y="1072"/>
                    <a:pt x="1088" y="920"/>
                  </a:cubicBezTo>
                  <a:cubicBezTo>
                    <a:pt x="1064" y="128"/>
                    <a:pt x="1064" y="128"/>
                    <a:pt x="1064" y="128"/>
                  </a:cubicBezTo>
                  <a:cubicBezTo>
                    <a:pt x="1064" y="128"/>
                    <a:pt x="1056" y="24"/>
                    <a:pt x="888" y="0"/>
                  </a:cubicBezTo>
                  <a:close/>
                </a:path>
              </a:pathLst>
            </a:custGeom>
            <a:solidFill>
              <a:srgbClr val="0061B2">
                <a:alpha val="72000"/>
              </a:srgbClr>
            </a:solidFill>
            <a:ln w="14351" cap="flat" cmpd="sng">
              <a:noFill/>
              <a:prstDash val="solid"/>
              <a:miter lim="800000"/>
              <a:headEnd type="none" w="med" len="med"/>
              <a:tailEnd type="none" w="med" len="med"/>
            </a:ln>
          </p:spPr>
          <p:txBody>
            <a:bodyPr/>
            <a:lstStyle/>
            <a:p>
              <a:endParaRPr lang="tr-TR">
                <a:solidFill>
                  <a:srgbClr val="000000"/>
                </a:solidFill>
              </a:endParaRPr>
            </a:p>
          </p:txBody>
        </p:sp>
        <p:sp>
          <p:nvSpPr>
            <p:cNvPr id="36" name="Freeform 18"/>
            <p:cNvSpPr>
              <a:spLocks/>
            </p:cNvSpPr>
            <p:nvPr/>
          </p:nvSpPr>
          <p:spPr bwMode="auto">
            <a:xfrm rot="18814430">
              <a:off x="3176588" y="1706563"/>
              <a:ext cx="1933575" cy="2771775"/>
            </a:xfrm>
            <a:custGeom>
              <a:avLst/>
              <a:gdLst>
                <a:gd name="T0" fmla="*/ 1316 w 1104"/>
                <a:gd name="T1" fmla="*/ 0 h 1608"/>
                <a:gd name="T2" fmla="*/ 273 w 1104"/>
                <a:gd name="T3" fmla="*/ 0 h 1608"/>
                <a:gd name="T4" fmla="*/ 0 w 1104"/>
                <a:gd name="T5" fmla="*/ 278 h 1608"/>
                <a:gd name="T6" fmla="*/ 12 w 1104"/>
                <a:gd name="T7" fmla="*/ 1324 h 1608"/>
                <a:gd name="T8" fmla="*/ 213 w 1104"/>
                <a:gd name="T9" fmla="*/ 1723 h 1608"/>
                <a:gd name="T10" fmla="*/ 647 w 1104"/>
                <a:gd name="T11" fmla="*/ 2129 h 1608"/>
                <a:gd name="T12" fmla="*/ 1006 w 1104"/>
                <a:gd name="T13" fmla="*/ 2113 h 1608"/>
                <a:gd name="T14" fmla="*/ 1422 w 1104"/>
                <a:gd name="T15" fmla="*/ 1723 h 1608"/>
                <a:gd name="T16" fmla="*/ 1612 w 1104"/>
                <a:gd name="T17" fmla="*/ 1279 h 1608"/>
                <a:gd name="T18" fmla="*/ 1577 w 1104"/>
                <a:gd name="T19" fmla="*/ 178 h 1608"/>
                <a:gd name="T20" fmla="*/ 1316 w 1104"/>
                <a:gd name="T21" fmla="*/ 0 h 160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04"/>
                <a:gd name="T34" fmla="*/ 0 h 1608"/>
                <a:gd name="T35" fmla="*/ 1104 w 1104"/>
                <a:gd name="T36" fmla="*/ 1608 h 160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04" h="1608">
                  <a:moveTo>
                    <a:pt x="888" y="0"/>
                  </a:moveTo>
                  <a:cubicBezTo>
                    <a:pt x="184" y="0"/>
                    <a:pt x="184" y="0"/>
                    <a:pt x="184" y="0"/>
                  </a:cubicBezTo>
                  <a:cubicBezTo>
                    <a:pt x="184" y="0"/>
                    <a:pt x="0" y="40"/>
                    <a:pt x="0" y="200"/>
                  </a:cubicBezTo>
                  <a:cubicBezTo>
                    <a:pt x="0" y="360"/>
                    <a:pt x="8" y="952"/>
                    <a:pt x="8" y="952"/>
                  </a:cubicBezTo>
                  <a:cubicBezTo>
                    <a:pt x="8" y="952"/>
                    <a:pt x="48" y="1160"/>
                    <a:pt x="144" y="1240"/>
                  </a:cubicBezTo>
                  <a:cubicBezTo>
                    <a:pt x="436" y="1532"/>
                    <a:pt x="436" y="1532"/>
                    <a:pt x="436" y="1532"/>
                  </a:cubicBezTo>
                  <a:cubicBezTo>
                    <a:pt x="436" y="1532"/>
                    <a:pt x="576" y="1608"/>
                    <a:pt x="680" y="1520"/>
                  </a:cubicBezTo>
                  <a:cubicBezTo>
                    <a:pt x="960" y="1240"/>
                    <a:pt x="960" y="1240"/>
                    <a:pt x="960" y="1240"/>
                  </a:cubicBezTo>
                  <a:cubicBezTo>
                    <a:pt x="960" y="1240"/>
                    <a:pt x="1104" y="1072"/>
                    <a:pt x="1088" y="920"/>
                  </a:cubicBezTo>
                  <a:cubicBezTo>
                    <a:pt x="1064" y="128"/>
                    <a:pt x="1064" y="128"/>
                    <a:pt x="1064" y="128"/>
                  </a:cubicBezTo>
                  <a:cubicBezTo>
                    <a:pt x="1064" y="128"/>
                    <a:pt x="1056" y="24"/>
                    <a:pt x="888" y="0"/>
                  </a:cubicBezTo>
                  <a:close/>
                </a:path>
              </a:pathLst>
            </a:custGeom>
            <a:solidFill>
              <a:srgbClr val="004074">
                <a:alpha val="72000"/>
              </a:srgbClr>
            </a:solidFill>
            <a:ln w="14351" cap="flat">
              <a:noFill/>
              <a:prstDash val="solid"/>
              <a:miter lim="800000"/>
              <a:headEnd/>
              <a:tailEnd/>
            </a:ln>
          </p:spPr>
          <p:txBody>
            <a:bodyPr/>
            <a:lstStyle/>
            <a:p>
              <a:endParaRPr lang="tr-TR">
                <a:solidFill>
                  <a:srgbClr val="000000"/>
                </a:solidFill>
              </a:endParaRPr>
            </a:p>
          </p:txBody>
        </p:sp>
        <p:sp>
          <p:nvSpPr>
            <p:cNvPr id="37" name="Freeform 23"/>
            <p:cNvSpPr>
              <a:spLocks/>
            </p:cNvSpPr>
            <p:nvPr/>
          </p:nvSpPr>
          <p:spPr bwMode="auto">
            <a:xfrm rot="8182408">
              <a:off x="4243388" y="2857500"/>
              <a:ext cx="1931987" cy="2771775"/>
            </a:xfrm>
            <a:custGeom>
              <a:avLst/>
              <a:gdLst>
                <a:gd name="T0" fmla="*/ 1311 w 1104"/>
                <a:gd name="T1" fmla="*/ 0 h 1608"/>
                <a:gd name="T2" fmla="*/ 272 w 1104"/>
                <a:gd name="T3" fmla="*/ 0 h 1608"/>
                <a:gd name="T4" fmla="*/ 0 w 1104"/>
                <a:gd name="T5" fmla="*/ 278 h 1608"/>
                <a:gd name="T6" fmla="*/ 12 w 1104"/>
                <a:gd name="T7" fmla="*/ 1324 h 1608"/>
                <a:gd name="T8" fmla="*/ 213 w 1104"/>
                <a:gd name="T9" fmla="*/ 1723 h 1608"/>
                <a:gd name="T10" fmla="*/ 644 w 1104"/>
                <a:gd name="T11" fmla="*/ 2129 h 1608"/>
                <a:gd name="T12" fmla="*/ 1005 w 1104"/>
                <a:gd name="T13" fmla="*/ 2113 h 1608"/>
                <a:gd name="T14" fmla="*/ 1417 w 1104"/>
                <a:gd name="T15" fmla="*/ 1723 h 1608"/>
                <a:gd name="T16" fmla="*/ 1606 w 1104"/>
                <a:gd name="T17" fmla="*/ 1279 h 1608"/>
                <a:gd name="T18" fmla="*/ 1571 w 1104"/>
                <a:gd name="T19" fmla="*/ 178 h 1608"/>
                <a:gd name="T20" fmla="*/ 1311 w 1104"/>
                <a:gd name="T21" fmla="*/ 0 h 160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04"/>
                <a:gd name="T34" fmla="*/ 0 h 1608"/>
                <a:gd name="T35" fmla="*/ 1104 w 1104"/>
                <a:gd name="T36" fmla="*/ 1608 h 160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04" h="1608">
                  <a:moveTo>
                    <a:pt x="888" y="0"/>
                  </a:moveTo>
                  <a:cubicBezTo>
                    <a:pt x="184" y="0"/>
                    <a:pt x="184" y="0"/>
                    <a:pt x="184" y="0"/>
                  </a:cubicBezTo>
                  <a:cubicBezTo>
                    <a:pt x="184" y="0"/>
                    <a:pt x="0" y="40"/>
                    <a:pt x="0" y="200"/>
                  </a:cubicBezTo>
                  <a:cubicBezTo>
                    <a:pt x="0" y="360"/>
                    <a:pt x="8" y="952"/>
                    <a:pt x="8" y="952"/>
                  </a:cubicBezTo>
                  <a:cubicBezTo>
                    <a:pt x="8" y="952"/>
                    <a:pt x="48" y="1160"/>
                    <a:pt x="144" y="1240"/>
                  </a:cubicBezTo>
                  <a:cubicBezTo>
                    <a:pt x="436" y="1532"/>
                    <a:pt x="436" y="1532"/>
                    <a:pt x="436" y="1532"/>
                  </a:cubicBezTo>
                  <a:cubicBezTo>
                    <a:pt x="436" y="1532"/>
                    <a:pt x="576" y="1608"/>
                    <a:pt x="680" y="1520"/>
                  </a:cubicBezTo>
                  <a:cubicBezTo>
                    <a:pt x="960" y="1240"/>
                    <a:pt x="960" y="1240"/>
                    <a:pt x="960" y="1240"/>
                  </a:cubicBezTo>
                  <a:cubicBezTo>
                    <a:pt x="960" y="1240"/>
                    <a:pt x="1104" y="1072"/>
                    <a:pt x="1088" y="920"/>
                  </a:cubicBezTo>
                  <a:cubicBezTo>
                    <a:pt x="1064" y="128"/>
                    <a:pt x="1064" y="128"/>
                    <a:pt x="1064" y="128"/>
                  </a:cubicBezTo>
                  <a:cubicBezTo>
                    <a:pt x="1064" y="128"/>
                    <a:pt x="1056" y="24"/>
                    <a:pt x="888" y="0"/>
                  </a:cubicBezTo>
                  <a:close/>
                </a:path>
              </a:pathLst>
            </a:custGeom>
            <a:solidFill>
              <a:srgbClr val="2A79D0">
                <a:alpha val="72000"/>
              </a:srgbClr>
            </a:solidFill>
            <a:ln w="14351" cap="flat" cmpd="sng">
              <a:noFill/>
              <a:prstDash val="solid"/>
              <a:miter lim="800000"/>
              <a:headEnd type="none" w="med" len="med"/>
              <a:tailEnd type="none" w="med" len="med"/>
            </a:ln>
          </p:spPr>
          <p:txBody>
            <a:bodyPr/>
            <a:lstStyle/>
            <a:p>
              <a:endParaRPr lang="tr-TR">
                <a:solidFill>
                  <a:srgbClr val="000000"/>
                </a:solidFill>
              </a:endParaRPr>
            </a:p>
          </p:txBody>
        </p:sp>
        <p:sp>
          <p:nvSpPr>
            <p:cNvPr id="38" name="AutoShape 25"/>
            <p:cNvSpPr>
              <a:spLocks noChangeArrowheads="1"/>
            </p:cNvSpPr>
            <p:nvPr/>
          </p:nvSpPr>
          <p:spPr bwMode="auto">
            <a:xfrm>
              <a:off x="4121150" y="3119438"/>
              <a:ext cx="1103313" cy="1104900"/>
            </a:xfrm>
            <a:prstGeom prst="roundRect">
              <a:avLst>
                <a:gd name="adj" fmla="val 16667"/>
              </a:avLst>
            </a:prstGeom>
            <a:solidFill>
              <a:srgbClr val="004074"/>
            </a:solidFill>
            <a:ln w="9525">
              <a:noFill/>
              <a:round/>
              <a:headEnd/>
              <a:tailEnd/>
            </a:ln>
            <a:effectLst/>
          </p:spPr>
          <p:txBody>
            <a:bodyPr wrap="none" anchor="ctr"/>
            <a:lstStyle/>
            <a:p>
              <a:pPr>
                <a:defRPr/>
              </a:pPr>
              <a:endParaRPr lang="de-DE">
                <a:solidFill>
                  <a:srgbClr val="000000"/>
                </a:solidFill>
              </a:endParaRPr>
            </a:p>
          </p:txBody>
        </p:sp>
        <p:sp>
          <p:nvSpPr>
            <p:cNvPr id="39" name="Text Box 19"/>
            <p:cNvSpPr txBox="1">
              <a:spLocks noChangeArrowheads="1"/>
            </p:cNvSpPr>
            <p:nvPr/>
          </p:nvSpPr>
          <p:spPr bwMode="gray">
            <a:xfrm rot="18677185">
              <a:off x="2634456" y="2211408"/>
              <a:ext cx="1706563" cy="553998"/>
            </a:xfrm>
            <a:prstGeom prst="rect">
              <a:avLst/>
            </a:prstGeom>
            <a:noFill/>
            <a:ln w="9525" algn="ctr">
              <a:noFill/>
              <a:miter lim="800000"/>
              <a:headEnd/>
              <a:tailEnd/>
            </a:ln>
          </p:spPr>
          <p:txBody>
            <a:bodyPr lIns="0" tIns="0" rIns="0" bIns="0">
              <a:spAutoFit/>
            </a:bodyPr>
            <a:lstStyle/>
            <a:p>
              <a:pPr algn="ctr" defTabSz="801688">
                <a:spcAft>
                  <a:spcPct val="40000"/>
                </a:spcAft>
              </a:pPr>
              <a:r>
                <a:rPr lang="tr-TR" b="1" noProof="1" smtClean="0">
                  <a:solidFill>
                    <a:srgbClr val="FFFFFF"/>
                  </a:solidFill>
                  <a:latin typeface="Calibri" pitchFamily="34" charset="0"/>
                  <a:cs typeface="Calibri" pitchFamily="34" charset="0"/>
                </a:rPr>
                <a:t>Fiziksel        Riskler</a:t>
              </a:r>
              <a:endParaRPr lang="tr-TR" b="1" noProof="1">
                <a:solidFill>
                  <a:srgbClr val="FFFFFF"/>
                </a:solidFill>
                <a:latin typeface="Calibri" pitchFamily="34" charset="0"/>
                <a:cs typeface="Calibri" pitchFamily="34" charset="0"/>
              </a:endParaRPr>
            </a:p>
          </p:txBody>
        </p:sp>
        <p:sp>
          <p:nvSpPr>
            <p:cNvPr id="40" name="Text Box 19"/>
            <p:cNvSpPr txBox="1">
              <a:spLocks noChangeArrowheads="1"/>
            </p:cNvSpPr>
            <p:nvPr/>
          </p:nvSpPr>
          <p:spPr bwMode="gray">
            <a:xfrm rot="2700000">
              <a:off x="4961732" y="2168545"/>
              <a:ext cx="1706562" cy="553998"/>
            </a:xfrm>
            <a:prstGeom prst="rect">
              <a:avLst/>
            </a:prstGeom>
            <a:noFill/>
            <a:ln w="9525" algn="ctr">
              <a:noFill/>
              <a:miter lim="800000"/>
              <a:headEnd/>
              <a:tailEnd/>
            </a:ln>
          </p:spPr>
          <p:txBody>
            <a:bodyPr lIns="0" tIns="0" rIns="0" bIns="0">
              <a:spAutoFit/>
            </a:bodyPr>
            <a:lstStyle/>
            <a:p>
              <a:pPr algn="ctr" defTabSz="801688">
                <a:spcAft>
                  <a:spcPct val="40000"/>
                </a:spcAft>
              </a:pPr>
              <a:r>
                <a:rPr lang="tr-TR" b="1" noProof="1" smtClean="0">
                  <a:solidFill>
                    <a:srgbClr val="FFFFFF"/>
                  </a:solidFill>
                  <a:latin typeface="Calibri" pitchFamily="34" charset="0"/>
                  <a:cs typeface="Calibri" pitchFamily="34" charset="0"/>
                </a:rPr>
                <a:t>Kimyasal       Riskler</a:t>
              </a:r>
              <a:endParaRPr lang="tr-TR" b="1" noProof="1">
                <a:solidFill>
                  <a:srgbClr val="FFFFFF"/>
                </a:solidFill>
                <a:latin typeface="Calibri" pitchFamily="34" charset="0"/>
                <a:cs typeface="Calibri" pitchFamily="34" charset="0"/>
              </a:endParaRPr>
            </a:p>
          </p:txBody>
        </p:sp>
        <p:sp>
          <p:nvSpPr>
            <p:cNvPr id="41" name="Text Box 19"/>
            <p:cNvSpPr txBox="1">
              <a:spLocks noChangeArrowheads="1"/>
            </p:cNvSpPr>
            <p:nvPr/>
          </p:nvSpPr>
          <p:spPr bwMode="gray">
            <a:xfrm rot="2700000">
              <a:off x="2696369" y="4594245"/>
              <a:ext cx="1706562" cy="553998"/>
            </a:xfrm>
            <a:prstGeom prst="rect">
              <a:avLst/>
            </a:prstGeom>
            <a:noFill/>
            <a:ln w="9525">
              <a:noFill/>
              <a:miter lim="800000"/>
              <a:headEnd/>
              <a:tailEnd/>
            </a:ln>
          </p:spPr>
          <p:txBody>
            <a:bodyPr lIns="0" tIns="0" rIns="0" bIns="0">
              <a:spAutoFit/>
            </a:bodyPr>
            <a:lstStyle/>
            <a:p>
              <a:pPr algn="ctr" defTabSz="801688">
                <a:spcAft>
                  <a:spcPct val="40000"/>
                </a:spcAft>
              </a:pPr>
              <a:r>
                <a:rPr lang="tr-TR" b="1" noProof="1" smtClean="0">
                  <a:solidFill>
                    <a:srgbClr val="FFFFFF"/>
                  </a:solidFill>
                  <a:latin typeface="Calibri" pitchFamily="34" charset="0"/>
                  <a:cs typeface="Calibri" pitchFamily="34" charset="0"/>
                </a:rPr>
                <a:t>Psikososyal Riskler</a:t>
              </a:r>
              <a:endParaRPr lang="tr-TR" b="1" noProof="1">
                <a:solidFill>
                  <a:srgbClr val="FFFFFF"/>
                </a:solidFill>
                <a:latin typeface="Calibri" pitchFamily="34" charset="0"/>
                <a:cs typeface="Calibri" pitchFamily="34" charset="0"/>
              </a:endParaRPr>
            </a:p>
          </p:txBody>
        </p:sp>
        <p:sp>
          <p:nvSpPr>
            <p:cNvPr id="42" name="Text Box 19"/>
            <p:cNvSpPr txBox="1">
              <a:spLocks noChangeArrowheads="1"/>
            </p:cNvSpPr>
            <p:nvPr/>
          </p:nvSpPr>
          <p:spPr bwMode="gray">
            <a:xfrm rot="19011173">
              <a:off x="5037138" y="4633139"/>
              <a:ext cx="1706562" cy="553998"/>
            </a:xfrm>
            <a:prstGeom prst="rect">
              <a:avLst/>
            </a:prstGeom>
            <a:noFill/>
            <a:ln w="9525" algn="ctr">
              <a:noFill/>
              <a:miter lim="800000"/>
              <a:headEnd/>
              <a:tailEnd/>
            </a:ln>
          </p:spPr>
          <p:txBody>
            <a:bodyPr lIns="0" tIns="0" rIns="0" bIns="0">
              <a:spAutoFit/>
            </a:bodyPr>
            <a:lstStyle/>
            <a:p>
              <a:pPr algn="ctr" defTabSz="801688">
                <a:spcAft>
                  <a:spcPct val="40000"/>
                </a:spcAft>
              </a:pPr>
              <a:r>
                <a:rPr lang="tr-TR" b="1" noProof="1" smtClean="0">
                  <a:solidFill>
                    <a:srgbClr val="FFFFFF"/>
                  </a:solidFill>
                  <a:latin typeface="Calibri" pitchFamily="34" charset="0"/>
                  <a:cs typeface="Calibri" pitchFamily="34" charset="0"/>
                </a:rPr>
                <a:t>Biyolojik       Riskler</a:t>
              </a:r>
              <a:endParaRPr lang="tr-TR" b="1" noProof="1">
                <a:solidFill>
                  <a:srgbClr val="FFFFFF"/>
                </a:solidFill>
                <a:latin typeface="Calibri" pitchFamily="34" charset="0"/>
                <a:cs typeface="Calibri" pitchFamily="34" charset="0"/>
              </a:endParaRPr>
            </a:p>
          </p:txBody>
        </p:sp>
        <p:sp>
          <p:nvSpPr>
            <p:cNvPr id="43" name="Text Box 19"/>
            <p:cNvSpPr txBox="1">
              <a:spLocks noChangeArrowheads="1"/>
            </p:cNvSpPr>
            <p:nvPr/>
          </p:nvSpPr>
          <p:spPr bwMode="gray">
            <a:xfrm>
              <a:off x="4148138" y="3243263"/>
              <a:ext cx="1062037" cy="830997"/>
            </a:xfrm>
            <a:prstGeom prst="rect">
              <a:avLst/>
            </a:prstGeom>
            <a:noFill/>
            <a:ln w="9525" algn="ctr">
              <a:noFill/>
              <a:miter lim="800000"/>
              <a:headEnd/>
              <a:tailEnd/>
            </a:ln>
          </p:spPr>
          <p:txBody>
            <a:bodyPr lIns="0" tIns="0" rIns="0" bIns="0">
              <a:spAutoFit/>
            </a:bodyPr>
            <a:lstStyle/>
            <a:p>
              <a:pPr algn="ctr" defTabSz="801688">
                <a:spcAft>
                  <a:spcPct val="40000"/>
                </a:spcAft>
              </a:pPr>
              <a:r>
                <a:rPr lang="tr-TR" b="1" noProof="1" smtClean="0">
                  <a:solidFill>
                    <a:srgbClr val="FFFFFF"/>
                  </a:solidFill>
                  <a:latin typeface="Agency FB" pitchFamily="34" charset="0"/>
                  <a:cs typeface="Calibri" pitchFamily="34" charset="0"/>
                </a:rPr>
                <a:t>Sağlık Açısından Risk</a:t>
              </a:r>
              <a:endParaRPr lang="tr-TR" b="1" noProof="1">
                <a:solidFill>
                  <a:srgbClr val="FFFFFF"/>
                </a:solidFill>
                <a:latin typeface="Agency FB" pitchFamily="34" charset="0"/>
                <a:cs typeface="Calibri" pitchFamily="34" charset="0"/>
              </a:endParaRPr>
            </a:p>
          </p:txBody>
        </p:sp>
      </p:grpSp>
      <p:sp>
        <p:nvSpPr>
          <p:cNvPr id="44"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r>
              <a:rPr lang="tr-TR" sz="3200" noProof="1" smtClean="0">
                <a:solidFill>
                  <a:srgbClr val="FFFFFF"/>
                </a:solidFill>
                <a:effectLst>
                  <a:innerShdw blurRad="63500" dist="50800" dir="8100000">
                    <a:prstClr val="black">
                      <a:alpha val="50000"/>
                    </a:prstClr>
                  </a:innerShdw>
                </a:effectLst>
                <a:latin typeface="Calibri" pitchFamily="34" charset="0"/>
                <a:cs typeface="Calibri" pitchFamily="34" charset="0"/>
              </a:rPr>
              <a:t>SAĞLIK GÖZETİMİ</a:t>
            </a:r>
            <a:endParaRPr lang="en-GB" sz="3200" noProof="1" smtClean="0">
              <a:solidFill>
                <a:srgbClr val="FFFFFF"/>
              </a:solidFill>
              <a:effectLst>
                <a:innerShdw blurRad="63500" dist="50800" dir="8100000">
                  <a:prstClr val="black">
                    <a:alpha val="50000"/>
                  </a:prstClr>
                </a:innerShdw>
              </a:effectLst>
              <a:latin typeface="Calibri" pitchFamily="34" charset="0"/>
              <a:cs typeface="Calibri" pitchFamily="34" charset="0"/>
            </a:endParaRPr>
          </a:p>
        </p:txBody>
      </p:sp>
      <p:pic>
        <p:nvPicPr>
          <p:cNvPr id="45" name="Picture 2" descr="H:\DOKTOR\1-ISTANBULUZMAN\1-EĞİTİM KURUMU\1. İstanbuluzman\2-RESİMLER\Meslekler\5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4743" y="1392591"/>
            <a:ext cx="3810000" cy="3810000"/>
          </a:xfrm>
          <a:prstGeom prst="rect">
            <a:avLst/>
          </a:prstGeom>
          <a:noFill/>
          <a:extLst>
            <a:ext uri="{909E8E84-426E-40DD-AFC4-6F175D3DCCD1}">
              <a14:hiddenFill xmlns:a14="http://schemas.microsoft.com/office/drawing/2010/main">
                <a:solidFill>
                  <a:srgbClr val="FFFFFF"/>
                </a:solidFill>
              </a14:hiddenFill>
            </a:ext>
          </a:extLst>
        </p:spPr>
      </p:pic>
      <p:sp>
        <p:nvSpPr>
          <p:cNvPr id="46" name="Dikdörtgen 45"/>
          <p:cNvSpPr/>
          <p:nvPr/>
        </p:nvSpPr>
        <p:spPr>
          <a:xfrm>
            <a:off x="68867" y="1099807"/>
            <a:ext cx="4258102" cy="4390163"/>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7" name="Dikdörtgen 46"/>
          <p:cNvSpPr/>
          <p:nvPr/>
        </p:nvSpPr>
        <p:spPr>
          <a:xfrm>
            <a:off x="4449168" y="1086159"/>
            <a:ext cx="3084394" cy="4390163"/>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8" name="Dikdörtgen 47"/>
          <p:cNvSpPr/>
          <p:nvPr/>
        </p:nvSpPr>
        <p:spPr>
          <a:xfrm>
            <a:off x="71139" y="5521367"/>
            <a:ext cx="4258102" cy="475851"/>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i="1" dirty="0" smtClean="0">
                <a:solidFill>
                  <a:schemeClr val="tx1"/>
                </a:solidFill>
                <a:latin typeface="Calibri" pitchFamily="34" charset="0"/>
                <a:cs typeface="Calibri" pitchFamily="34" charset="0"/>
              </a:rPr>
              <a:t>İşyeri Ortam Faktörleri/Riskleri</a:t>
            </a:r>
            <a:endParaRPr lang="tr-TR" sz="2000" i="1" dirty="0">
              <a:solidFill>
                <a:schemeClr val="tx1"/>
              </a:solidFill>
              <a:latin typeface="Calibri" pitchFamily="34" charset="0"/>
              <a:cs typeface="Calibri" pitchFamily="34" charset="0"/>
            </a:endParaRPr>
          </a:p>
        </p:txBody>
      </p:sp>
      <p:sp>
        <p:nvSpPr>
          <p:cNvPr id="49" name="Dikdörtgen 48"/>
          <p:cNvSpPr/>
          <p:nvPr/>
        </p:nvSpPr>
        <p:spPr>
          <a:xfrm>
            <a:off x="4452595" y="5517216"/>
            <a:ext cx="3084394" cy="475851"/>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i="1" dirty="0" smtClean="0">
                <a:solidFill>
                  <a:schemeClr val="tx1"/>
                </a:solidFill>
                <a:latin typeface="Calibri" pitchFamily="34" charset="0"/>
                <a:cs typeface="Calibri" pitchFamily="34" charset="0"/>
              </a:rPr>
              <a:t>Bireysel Özellikler/Davranış</a:t>
            </a:r>
            <a:endParaRPr lang="tr-TR" sz="2000" i="1" dirty="0">
              <a:solidFill>
                <a:schemeClr val="tx1"/>
              </a:solidFill>
              <a:latin typeface="Calibri" pitchFamily="34" charset="0"/>
              <a:cs typeface="Calibri" pitchFamily="34" charset="0"/>
            </a:endParaRPr>
          </a:p>
        </p:txBody>
      </p:sp>
      <p:sp>
        <p:nvSpPr>
          <p:cNvPr id="50" name="Dikdörtgen 49"/>
          <p:cNvSpPr/>
          <p:nvPr/>
        </p:nvSpPr>
        <p:spPr>
          <a:xfrm rot="5400000">
            <a:off x="7992180" y="1545833"/>
            <a:ext cx="696341" cy="1511477"/>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tr-TR" b="1" dirty="0" smtClean="0">
                <a:latin typeface="Calibri" pitchFamily="34" charset="0"/>
                <a:cs typeface="Calibri" pitchFamily="34" charset="0"/>
              </a:rPr>
              <a:t>ÖNLEM</a:t>
            </a:r>
          </a:p>
        </p:txBody>
      </p:sp>
      <p:sp>
        <p:nvSpPr>
          <p:cNvPr id="51" name="Dikdörtgen 50"/>
          <p:cNvSpPr/>
          <p:nvPr/>
        </p:nvSpPr>
        <p:spPr>
          <a:xfrm rot="5400000">
            <a:off x="7992181" y="3432440"/>
            <a:ext cx="696340" cy="1511477"/>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tr-TR" b="1" dirty="0" smtClean="0">
                <a:solidFill>
                  <a:schemeClr val="tx1"/>
                </a:solidFill>
                <a:latin typeface="Calibri" pitchFamily="34" charset="0"/>
                <a:cs typeface="Calibri" pitchFamily="34" charset="0"/>
              </a:rPr>
              <a:t>GELİŞTİRME</a:t>
            </a:r>
            <a:endParaRPr lang="tr-TR" b="1" dirty="0">
              <a:solidFill>
                <a:schemeClr val="tx1"/>
              </a:solidFill>
              <a:latin typeface="Calibri" pitchFamily="34" charset="0"/>
              <a:cs typeface="Calibri" pitchFamily="34" charset="0"/>
            </a:endParaRPr>
          </a:p>
        </p:txBody>
      </p:sp>
      <p:sp>
        <p:nvSpPr>
          <p:cNvPr id="52" name="Dikdörtgen 51"/>
          <p:cNvSpPr/>
          <p:nvPr/>
        </p:nvSpPr>
        <p:spPr>
          <a:xfrm rot="5400000">
            <a:off x="7992179" y="2479934"/>
            <a:ext cx="696341" cy="1511477"/>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tr-TR" b="1" dirty="0" smtClean="0">
                <a:latin typeface="Calibri" pitchFamily="34" charset="0"/>
                <a:cs typeface="Calibri" pitchFamily="34" charset="0"/>
              </a:rPr>
              <a:t>SÜRDÜRME</a:t>
            </a:r>
          </a:p>
        </p:txBody>
      </p:sp>
    </p:spTree>
    <p:extLst>
      <p:ext uri="{BB962C8B-B14F-4D97-AF65-F5344CB8AC3E}">
        <p14:creationId xmlns:p14="http://schemas.microsoft.com/office/powerpoint/2010/main" val="6212551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3000" tmFilter="0, 0; .2, .5; .8, .5; 1, 0"/>
                                        <p:tgtEl>
                                          <p:spTgt spid="217117"/>
                                        </p:tgtEl>
                                      </p:cBhvr>
                                    </p:animEffect>
                                    <p:animScale>
                                      <p:cBhvr>
                                        <p:cTn id="7" dur="1500" autoRev="1" fill="hold"/>
                                        <p:tgtEl>
                                          <p:spTgt spid="21711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11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latin typeface="Calibri" pitchFamily="34" charset="0"/>
                <a:cs typeface="Calibri" pitchFamily="34" charset="0"/>
              </a:rPr>
              <a:t>HEDEF – UYGULAMA İLKELERİ</a:t>
            </a:r>
            <a:endParaRPr lang="de-DE" sz="2000" b="1" noProof="1">
              <a:solidFill>
                <a:srgbClr val="FFFFFF"/>
              </a:solidFill>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72000">
              <a:lnSpc>
                <a:spcPct val="90000"/>
              </a:lnSpc>
              <a:spcAft>
                <a:spcPct val="20000"/>
              </a:spcAft>
              <a:buClr>
                <a:srgbClr val="292929"/>
              </a:buClr>
              <a:defRPr/>
            </a:pPr>
            <a:r>
              <a:rPr lang="tr-TR" sz="2000" b="1" i="1" dirty="0" smtClean="0">
                <a:solidFill>
                  <a:srgbClr val="000000"/>
                </a:solidFill>
                <a:latin typeface="Calibri" pitchFamily="34" charset="0"/>
                <a:cs typeface="Calibri" pitchFamily="34" charset="0"/>
              </a:rPr>
              <a:t>Hedef;</a:t>
            </a:r>
          </a:p>
          <a:p>
            <a:pPr marL="720000" lvl="1" indent="-324000">
              <a:lnSpc>
                <a:spcPct val="90000"/>
              </a:lnSpc>
              <a:spcAft>
                <a:spcPct val="20000"/>
              </a:spcAft>
              <a:buClr>
                <a:srgbClr val="292929"/>
              </a:buClr>
              <a:buFont typeface="+mj-lt"/>
              <a:buAutoNum type="arabicPeriod"/>
              <a:defRPr/>
            </a:pPr>
            <a:r>
              <a:rPr lang="tr-TR" sz="2000" i="1" dirty="0" smtClean="0">
                <a:solidFill>
                  <a:srgbClr val="000000"/>
                </a:solidFill>
                <a:latin typeface="Calibri" pitchFamily="34" charset="0"/>
                <a:cs typeface="Calibri" pitchFamily="34" charset="0"/>
              </a:rPr>
              <a:t>Sağlığının </a:t>
            </a:r>
            <a:r>
              <a:rPr lang="tr-TR" sz="2000" b="1" i="1" dirty="0" smtClean="0">
                <a:solidFill>
                  <a:srgbClr val="000000"/>
                </a:solidFill>
                <a:latin typeface="Calibri" pitchFamily="34" charset="0"/>
                <a:cs typeface="Calibri" pitchFamily="34" charset="0"/>
              </a:rPr>
              <a:t>sürdürülmesi</a:t>
            </a:r>
            <a:r>
              <a:rPr lang="tr-TR" sz="2000" i="1" dirty="0" smtClean="0">
                <a:solidFill>
                  <a:srgbClr val="000000"/>
                </a:solidFill>
                <a:latin typeface="Calibri" pitchFamily="34" charset="0"/>
                <a:cs typeface="Calibri" pitchFamily="34" charset="0"/>
              </a:rPr>
              <a:t> ve </a:t>
            </a:r>
            <a:r>
              <a:rPr lang="tr-TR" sz="2000" b="1" i="1" dirty="0" smtClean="0">
                <a:solidFill>
                  <a:srgbClr val="000000"/>
                </a:solidFill>
                <a:latin typeface="Calibri" pitchFamily="34" charset="0"/>
                <a:cs typeface="Calibri" pitchFamily="34" charset="0"/>
              </a:rPr>
              <a:t>geliştirilmesi</a:t>
            </a:r>
            <a:r>
              <a:rPr lang="tr-TR" sz="2000" i="1" dirty="0" smtClean="0">
                <a:solidFill>
                  <a:srgbClr val="000000"/>
                </a:solidFill>
                <a:latin typeface="Calibri" pitchFamily="34" charset="0"/>
                <a:cs typeface="Calibri" pitchFamily="34" charset="0"/>
              </a:rPr>
              <a:t>,</a:t>
            </a:r>
            <a:endParaRPr lang="tr-TR" sz="2000" i="1" dirty="0">
              <a:solidFill>
                <a:srgbClr val="000000"/>
              </a:solidFill>
              <a:latin typeface="Calibri" pitchFamily="34" charset="0"/>
              <a:cs typeface="Calibri" pitchFamily="34" charset="0"/>
            </a:endParaRPr>
          </a:p>
          <a:p>
            <a:pPr marL="720000" lvl="1" indent="-324000">
              <a:lnSpc>
                <a:spcPct val="90000"/>
              </a:lnSpc>
              <a:spcAft>
                <a:spcPct val="20000"/>
              </a:spcAft>
              <a:buClr>
                <a:srgbClr val="292929"/>
              </a:buClr>
              <a:buFont typeface="+mj-lt"/>
              <a:buAutoNum type="arabicPeriod"/>
              <a:defRPr/>
            </a:pPr>
            <a:r>
              <a:rPr lang="tr-TR" sz="2000" i="1" dirty="0" smtClean="0">
                <a:solidFill>
                  <a:srgbClr val="000000"/>
                </a:solidFill>
                <a:latin typeface="Calibri" pitchFamily="34" charset="0"/>
                <a:cs typeface="Calibri" pitchFamily="34" charset="0"/>
              </a:rPr>
              <a:t>Sağlığı </a:t>
            </a:r>
            <a:r>
              <a:rPr lang="tr-TR" sz="2000" b="1" i="1" dirty="0">
                <a:solidFill>
                  <a:srgbClr val="000000"/>
                </a:solidFill>
                <a:latin typeface="Calibri" pitchFamily="34" charset="0"/>
                <a:cs typeface="Calibri" pitchFamily="34" charset="0"/>
              </a:rPr>
              <a:t>olumsuz etkileyen </a:t>
            </a:r>
            <a:r>
              <a:rPr lang="tr-TR" sz="2000" b="1" i="1" dirty="0" smtClean="0">
                <a:solidFill>
                  <a:srgbClr val="000000"/>
                </a:solidFill>
                <a:latin typeface="Calibri" pitchFamily="34" charset="0"/>
                <a:cs typeface="Calibri" pitchFamily="34" charset="0"/>
              </a:rPr>
              <a:t>faktörlerin </a:t>
            </a:r>
            <a:r>
              <a:rPr lang="tr-TR" sz="2000" i="1" dirty="0" smtClean="0">
                <a:solidFill>
                  <a:srgbClr val="000000"/>
                </a:solidFill>
                <a:latin typeface="Calibri" pitchFamily="34" charset="0"/>
                <a:cs typeface="Calibri" pitchFamily="34" charset="0"/>
              </a:rPr>
              <a:t>bilinmesi,</a:t>
            </a:r>
          </a:p>
          <a:p>
            <a:pPr marL="324000" indent="-180000">
              <a:lnSpc>
                <a:spcPct val="90000"/>
              </a:lnSpc>
              <a:spcAft>
                <a:spcPct val="20000"/>
              </a:spcAft>
              <a:buClr>
                <a:srgbClr val="292929"/>
              </a:buClr>
              <a:buFont typeface="+mj-lt"/>
              <a:buAutoNum type="arabicPeriod"/>
              <a:defRPr/>
            </a:pPr>
            <a:endParaRPr lang="tr-TR" sz="1000" i="1" dirty="0" smtClean="0">
              <a:solidFill>
                <a:srgbClr val="000000"/>
              </a:solidFill>
              <a:latin typeface="Calibri" pitchFamily="34" charset="0"/>
              <a:cs typeface="Calibri" pitchFamily="34" charset="0"/>
            </a:endParaRPr>
          </a:p>
          <a:p>
            <a:pPr marL="144000">
              <a:lnSpc>
                <a:spcPct val="90000"/>
              </a:lnSpc>
              <a:spcAft>
                <a:spcPct val="20000"/>
              </a:spcAft>
              <a:buClr>
                <a:srgbClr val="292929"/>
              </a:buClr>
              <a:defRPr/>
            </a:pPr>
            <a:r>
              <a:rPr lang="tr-TR" sz="2000" b="1" i="1" dirty="0" smtClean="0">
                <a:solidFill>
                  <a:srgbClr val="000000"/>
                </a:solidFill>
                <a:latin typeface="Calibri" pitchFamily="34" charset="0"/>
                <a:cs typeface="Calibri" pitchFamily="34" charset="0"/>
              </a:rPr>
              <a:t>Uygulama İlkeleri;</a:t>
            </a:r>
            <a:endParaRPr lang="tr-TR" sz="2000" b="1" i="1" dirty="0">
              <a:solidFill>
                <a:srgbClr val="000000"/>
              </a:solidFill>
              <a:latin typeface="Calibri" pitchFamily="34" charset="0"/>
              <a:cs typeface="Calibri" pitchFamily="34" charset="0"/>
            </a:endParaRPr>
          </a:p>
          <a:p>
            <a:pPr marL="720000" lvl="1" indent="-324000">
              <a:lnSpc>
                <a:spcPct val="90000"/>
              </a:lnSpc>
              <a:spcAft>
                <a:spcPts val="0"/>
              </a:spcAft>
              <a:buClr>
                <a:srgbClr val="292929"/>
              </a:buClr>
              <a:buFont typeface="+mj-lt"/>
              <a:buAutoNum type="arabicPeriod"/>
              <a:defRPr/>
            </a:pPr>
            <a:r>
              <a:rPr lang="tr-TR" sz="2000" i="1" dirty="0">
                <a:solidFill>
                  <a:srgbClr val="000000"/>
                </a:solidFill>
                <a:latin typeface="Calibri" pitchFamily="34" charset="0"/>
                <a:cs typeface="Calibri" pitchFamily="34" charset="0"/>
              </a:rPr>
              <a:t>Uygun işe yerleştirme,</a:t>
            </a:r>
          </a:p>
          <a:p>
            <a:pPr marL="720000" lvl="1" indent="-324000">
              <a:lnSpc>
                <a:spcPct val="90000"/>
              </a:lnSpc>
              <a:spcAft>
                <a:spcPts val="0"/>
              </a:spcAft>
              <a:buClr>
                <a:srgbClr val="292929"/>
              </a:buClr>
              <a:buFont typeface="+mj-lt"/>
              <a:buAutoNum type="arabicPeriod"/>
              <a:defRPr/>
            </a:pPr>
            <a:r>
              <a:rPr lang="tr-TR" sz="2000" i="1" dirty="0">
                <a:solidFill>
                  <a:srgbClr val="000000"/>
                </a:solidFill>
                <a:latin typeface="Calibri" pitchFamily="34" charset="0"/>
                <a:cs typeface="Calibri" pitchFamily="34" charset="0"/>
              </a:rPr>
              <a:t>İşyeri ortam </a:t>
            </a:r>
            <a:r>
              <a:rPr lang="tr-TR" sz="2000" i="1" dirty="0" smtClean="0">
                <a:solidFill>
                  <a:srgbClr val="000000"/>
                </a:solidFill>
                <a:latin typeface="Calibri" pitchFamily="34" charset="0"/>
                <a:cs typeface="Calibri" pitchFamily="34" charset="0"/>
              </a:rPr>
              <a:t>faktörlerini değerlendirme,</a:t>
            </a:r>
            <a:endParaRPr lang="tr-TR" sz="2000" i="1" dirty="0">
              <a:solidFill>
                <a:srgbClr val="000000"/>
              </a:solidFill>
              <a:latin typeface="Calibri" pitchFamily="34" charset="0"/>
              <a:cs typeface="Calibri" pitchFamily="34" charset="0"/>
            </a:endParaRPr>
          </a:p>
          <a:p>
            <a:pPr marL="720000" lvl="1" indent="-324000">
              <a:lnSpc>
                <a:spcPct val="90000"/>
              </a:lnSpc>
              <a:spcAft>
                <a:spcPts val="0"/>
              </a:spcAft>
              <a:buClr>
                <a:srgbClr val="292929"/>
              </a:buClr>
              <a:buFont typeface="+mj-lt"/>
              <a:buAutoNum type="arabicPeriod"/>
              <a:defRPr/>
            </a:pPr>
            <a:r>
              <a:rPr lang="tr-TR" sz="2000" i="1" dirty="0">
                <a:solidFill>
                  <a:srgbClr val="000000"/>
                </a:solidFill>
                <a:latin typeface="Calibri" pitchFamily="34" charset="0"/>
                <a:cs typeface="Calibri" pitchFamily="34" charset="0"/>
              </a:rPr>
              <a:t>İşyeri </a:t>
            </a:r>
            <a:r>
              <a:rPr lang="tr-TR" sz="2000" i="1" dirty="0" smtClean="0">
                <a:solidFill>
                  <a:srgbClr val="000000"/>
                </a:solidFill>
                <a:latin typeface="Calibri" pitchFamily="34" charset="0"/>
                <a:cs typeface="Calibri" pitchFamily="34" charset="0"/>
              </a:rPr>
              <a:t>sağlık risklerinin </a:t>
            </a:r>
            <a:r>
              <a:rPr lang="tr-TR" sz="2000" i="1" dirty="0">
                <a:solidFill>
                  <a:srgbClr val="000000"/>
                </a:solidFill>
                <a:latin typeface="Calibri" pitchFamily="34" charset="0"/>
                <a:cs typeface="Calibri" pitchFamily="34" charset="0"/>
              </a:rPr>
              <a:t>kontrolü,</a:t>
            </a:r>
          </a:p>
          <a:p>
            <a:pPr marL="720000" lvl="1" indent="-324000">
              <a:lnSpc>
                <a:spcPct val="90000"/>
              </a:lnSpc>
              <a:spcAft>
                <a:spcPts val="0"/>
              </a:spcAft>
              <a:buClr>
                <a:srgbClr val="292929"/>
              </a:buClr>
              <a:buFont typeface="+mj-lt"/>
              <a:buAutoNum type="arabicPeriod"/>
              <a:defRPr/>
            </a:pPr>
            <a:r>
              <a:rPr lang="tr-TR" sz="2000" i="1" dirty="0">
                <a:solidFill>
                  <a:srgbClr val="000000"/>
                </a:solidFill>
                <a:latin typeface="Calibri" pitchFamily="34" charset="0"/>
                <a:cs typeface="Calibri" pitchFamily="34" charset="0"/>
              </a:rPr>
              <a:t>Aralıklı kontrol muayeneleri,</a:t>
            </a:r>
          </a:p>
          <a:p>
            <a:pPr marL="720000" lvl="1" indent="-324000">
              <a:lnSpc>
                <a:spcPct val="90000"/>
              </a:lnSpc>
              <a:spcAft>
                <a:spcPts val="0"/>
              </a:spcAft>
              <a:buClr>
                <a:srgbClr val="292929"/>
              </a:buClr>
              <a:buFont typeface="+mj-lt"/>
              <a:buAutoNum type="arabicPeriod"/>
              <a:defRPr/>
            </a:pPr>
            <a:r>
              <a:rPr lang="tr-TR" sz="2000" i="1" dirty="0" smtClean="0">
                <a:solidFill>
                  <a:srgbClr val="000000"/>
                </a:solidFill>
                <a:latin typeface="Calibri" pitchFamily="34" charset="0"/>
                <a:cs typeface="Calibri" pitchFamily="34" charset="0"/>
              </a:rPr>
              <a:t>İşyerinde </a:t>
            </a:r>
            <a:r>
              <a:rPr lang="tr-TR" sz="2000" i="1" dirty="0">
                <a:solidFill>
                  <a:srgbClr val="000000"/>
                </a:solidFill>
                <a:latin typeface="Calibri" pitchFamily="34" charset="0"/>
                <a:cs typeface="Calibri" pitchFamily="34" charset="0"/>
              </a:rPr>
              <a:t>sağlık hizmeti sunulması,</a:t>
            </a:r>
          </a:p>
          <a:p>
            <a:pPr marL="720000" lvl="1" indent="-324000">
              <a:lnSpc>
                <a:spcPct val="90000"/>
              </a:lnSpc>
              <a:spcAft>
                <a:spcPts val="0"/>
              </a:spcAft>
              <a:buClr>
                <a:srgbClr val="292929"/>
              </a:buClr>
              <a:buFont typeface="+mj-lt"/>
              <a:buAutoNum type="arabicPeriod"/>
              <a:defRPr/>
            </a:pPr>
            <a:r>
              <a:rPr lang="tr-TR" sz="2000" i="1" dirty="0">
                <a:solidFill>
                  <a:srgbClr val="000000"/>
                </a:solidFill>
                <a:latin typeface="Calibri" pitchFamily="34" charset="0"/>
                <a:cs typeface="Calibri" pitchFamily="34" charset="0"/>
              </a:rPr>
              <a:t>Sağlık eğitimi ve danışmanlık,</a:t>
            </a:r>
          </a:p>
          <a:p>
            <a:pPr marL="144000">
              <a:lnSpc>
                <a:spcPct val="90000"/>
              </a:lnSpc>
              <a:spcAft>
                <a:spcPct val="20000"/>
              </a:spcAft>
              <a:buClr>
                <a:srgbClr val="292929"/>
              </a:buClr>
              <a:defRPr/>
            </a:pPr>
            <a:endParaRPr lang="tr-TR" sz="2000" i="1" dirty="0" smtClean="0">
              <a:solidFill>
                <a:srgbClr val="000000"/>
              </a:solidFill>
              <a:latin typeface="Calibri" pitchFamily="34" charset="0"/>
              <a:cs typeface="Calibri" pitchFamily="34" charset="0"/>
            </a:endParaRPr>
          </a:p>
          <a:p>
            <a:pPr marL="72000">
              <a:lnSpc>
                <a:spcPct val="90000"/>
              </a:lnSpc>
              <a:spcAft>
                <a:spcPct val="20000"/>
              </a:spcAft>
              <a:buClr>
                <a:srgbClr val="292929"/>
              </a:buClr>
              <a:defRPr/>
            </a:pPr>
            <a:endParaRPr lang="tr-TR" sz="2000" i="1" dirty="0">
              <a:solidFill>
                <a:srgbClr val="000000"/>
              </a:solidFill>
              <a:latin typeface="Calibri" pitchFamily="34" charset="0"/>
              <a:cs typeface="Calibri" pitchFamily="34" charset="0"/>
            </a:endParaRPr>
          </a:p>
        </p:txBody>
      </p:sp>
      <p:sp>
        <p:nvSpPr>
          <p:cNvPr id="27653"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27664" name="Group 9"/>
          <p:cNvGrpSpPr>
            <a:grpSpLocks/>
          </p:cNvGrpSpPr>
          <p:nvPr/>
        </p:nvGrpSpPr>
        <p:grpSpPr bwMode="auto">
          <a:xfrm>
            <a:off x="323850" y="1555750"/>
            <a:ext cx="1482725" cy="1482725"/>
            <a:chOff x="1710" y="1035"/>
            <a:chExt cx="2316" cy="2316"/>
          </a:xfrm>
        </p:grpSpPr>
        <p:grpSp>
          <p:nvGrpSpPr>
            <p:cNvPr id="27666" name="Group 10"/>
            <p:cNvGrpSpPr>
              <a:grpSpLocks/>
            </p:cNvGrpSpPr>
            <p:nvPr/>
          </p:nvGrpSpPr>
          <p:grpSpPr bwMode="auto">
            <a:xfrm rot="3600000">
              <a:off x="1710" y="1035"/>
              <a:ext cx="2316" cy="2316"/>
              <a:chOff x="1710" y="1035"/>
              <a:chExt cx="2316" cy="2316"/>
            </a:xfrm>
          </p:grpSpPr>
          <p:sp>
            <p:nvSpPr>
              <p:cNvPr id="27671"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A90404"/>
              </a:solidFill>
              <a:ln w="12700">
                <a:solidFill>
                  <a:srgbClr val="FFFFFF"/>
                </a:solidFill>
                <a:round/>
                <a:headEnd/>
                <a:tailEnd/>
              </a:ln>
            </p:spPr>
            <p:txBody>
              <a:bodyPr/>
              <a:lstStyle/>
              <a:p>
                <a:endParaRPr lang="tr-TR">
                  <a:solidFill>
                    <a:srgbClr val="000000"/>
                  </a:solidFill>
                </a:endParaRPr>
              </a:p>
            </p:txBody>
          </p:sp>
          <p:sp>
            <p:nvSpPr>
              <p:cNvPr id="27672"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sp>
            <p:nvSpPr>
              <p:cNvPr id="27673"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grpSp>
        <p:grpSp>
          <p:nvGrpSpPr>
            <p:cNvPr id="27667" name="Group 14"/>
            <p:cNvGrpSpPr>
              <a:grpSpLocks/>
            </p:cNvGrpSpPr>
            <p:nvPr/>
          </p:nvGrpSpPr>
          <p:grpSpPr bwMode="auto">
            <a:xfrm rot="7200000">
              <a:off x="2059" y="1386"/>
              <a:ext cx="1616" cy="1614"/>
              <a:chOff x="2060" y="1387"/>
              <a:chExt cx="1616" cy="1614"/>
            </a:xfrm>
          </p:grpSpPr>
          <p:sp>
            <p:nvSpPr>
              <p:cNvPr id="27668"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27669"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27670"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SAĞLIK GÖZETİMİ</a:t>
            </a:r>
            <a:endParaRPr lang="en-GB" sz="3200"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19"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1083337874"/>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rPr>
              <a:t>Sağlık Gözetimi ve Biyolojik İzlem</a:t>
            </a:r>
          </a:p>
        </p:txBody>
      </p:sp>
      <p:sp>
        <p:nvSpPr>
          <p:cNvPr id="58457" name="Rectangle 5"/>
          <p:cNvSpPr>
            <a:spLocks noChangeArrowheads="1"/>
          </p:cNvSpPr>
          <p:nvPr/>
        </p:nvSpPr>
        <p:spPr bwMode="gray">
          <a:xfrm>
            <a:off x="2657474" y="192246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spcAft>
                <a:spcPts val="0"/>
              </a:spcAft>
              <a:buClr>
                <a:srgbClr val="292929"/>
              </a:buClr>
              <a:defRPr/>
            </a:pPr>
            <a:r>
              <a:rPr lang="tr-TR" sz="2000" b="1" i="1" dirty="0" smtClean="0">
                <a:solidFill>
                  <a:srgbClr val="000000"/>
                </a:solidFill>
                <a:latin typeface="Calibri" pitchFamily="34" charset="0"/>
                <a:cs typeface="Calibri" pitchFamily="34" charset="0"/>
              </a:rPr>
              <a:t>İş </a:t>
            </a:r>
            <a:r>
              <a:rPr lang="tr-TR" sz="2000" b="1" i="1" dirty="0">
                <a:solidFill>
                  <a:srgbClr val="000000"/>
                </a:solidFill>
                <a:latin typeface="Calibri" pitchFamily="34" charset="0"/>
                <a:cs typeface="Calibri" pitchFamily="34" charset="0"/>
              </a:rPr>
              <a:t>sağlığı uygulama ilkeleri bakımından </a:t>
            </a:r>
            <a:r>
              <a:rPr lang="tr-TR" sz="2000" b="1" i="1" dirty="0" smtClean="0">
                <a:solidFill>
                  <a:srgbClr val="000000"/>
                </a:solidFill>
                <a:latin typeface="Calibri" pitchFamily="34" charset="0"/>
                <a:cs typeface="Calibri" pitchFamily="34" charset="0"/>
              </a:rPr>
              <a:t>aşağıdaki </a:t>
            </a:r>
            <a:r>
              <a:rPr lang="tr-TR" sz="2000" b="1" i="1" dirty="0">
                <a:solidFill>
                  <a:srgbClr val="000000"/>
                </a:solidFill>
                <a:latin typeface="Calibri" pitchFamily="34" charset="0"/>
                <a:cs typeface="Calibri" pitchFamily="34" charset="0"/>
              </a:rPr>
              <a:t>ifadelerden hangisi yanlıştır</a:t>
            </a:r>
            <a:r>
              <a:rPr lang="tr-TR" sz="2000" b="1" i="1" dirty="0" smtClean="0">
                <a:solidFill>
                  <a:srgbClr val="000000"/>
                </a:solidFill>
                <a:latin typeface="Calibri" pitchFamily="34" charset="0"/>
                <a:cs typeface="Calibri" pitchFamily="34" charset="0"/>
              </a:rPr>
              <a:t>?</a:t>
            </a:r>
          </a:p>
          <a:p>
            <a:pPr>
              <a:spcAft>
                <a:spcPts val="0"/>
              </a:spcAft>
              <a:buClr>
                <a:srgbClr val="292929"/>
              </a:buClr>
              <a:defRPr/>
            </a:pPr>
            <a:endParaRPr lang="tr-TR" sz="1000" b="1" i="1" dirty="0">
              <a:solidFill>
                <a:srgbClr val="000000"/>
              </a:solidFill>
              <a:latin typeface="Calibri" pitchFamily="34" charset="0"/>
              <a:cs typeface="Calibri" pitchFamily="34" charset="0"/>
            </a:endParaRPr>
          </a:p>
          <a:p>
            <a:pPr marL="720000" lvl="1" indent="-288000">
              <a:spcAft>
                <a:spcPts val="0"/>
              </a:spcAft>
              <a:buClr>
                <a:srgbClr val="292929"/>
              </a:buClr>
              <a:buFont typeface="+mj-lt"/>
              <a:buAutoNum type="alphaUcPeriod"/>
              <a:defRPr/>
            </a:pPr>
            <a:r>
              <a:rPr lang="tr-TR" i="1" dirty="0">
                <a:solidFill>
                  <a:srgbClr val="000000"/>
                </a:solidFill>
                <a:latin typeface="Calibri" pitchFamily="34" charset="0"/>
                <a:cs typeface="Calibri" pitchFamily="34" charset="0"/>
              </a:rPr>
              <a:t>Uygun işe yerleştirme</a:t>
            </a:r>
          </a:p>
          <a:p>
            <a:pPr marL="720000" lvl="1" indent="-288000">
              <a:spcAft>
                <a:spcPts val="0"/>
              </a:spcAft>
              <a:buClr>
                <a:srgbClr val="292929"/>
              </a:buClr>
              <a:buFont typeface="+mj-lt"/>
              <a:buAutoNum type="alphaUcPeriod"/>
              <a:defRPr/>
            </a:pPr>
            <a:r>
              <a:rPr lang="tr-TR" i="1" dirty="0">
                <a:solidFill>
                  <a:srgbClr val="000000"/>
                </a:solidFill>
                <a:latin typeface="Calibri" pitchFamily="34" charset="0"/>
                <a:cs typeface="Calibri" pitchFamily="34" charset="0"/>
              </a:rPr>
              <a:t>Aralıklı kontrol muayeneleri</a:t>
            </a:r>
          </a:p>
          <a:p>
            <a:pPr marL="720000" lvl="1" indent="-288000">
              <a:spcAft>
                <a:spcPts val="0"/>
              </a:spcAft>
              <a:buClr>
                <a:srgbClr val="292929"/>
              </a:buClr>
              <a:buFont typeface="+mj-lt"/>
              <a:buAutoNum type="alphaUcPeriod"/>
              <a:defRPr/>
            </a:pPr>
            <a:r>
              <a:rPr lang="tr-TR" i="1" dirty="0">
                <a:solidFill>
                  <a:srgbClr val="000000"/>
                </a:solidFill>
                <a:latin typeface="Calibri" pitchFamily="34" charset="0"/>
                <a:cs typeface="Calibri" pitchFamily="34" charset="0"/>
              </a:rPr>
              <a:t>İşyerlerinde sağlık ve güvenlik eğitimleri</a:t>
            </a:r>
          </a:p>
          <a:p>
            <a:pPr marL="720000" lvl="1" indent="-288000">
              <a:spcAft>
                <a:spcPts val="0"/>
              </a:spcAft>
              <a:buClr>
                <a:srgbClr val="292929"/>
              </a:buClr>
              <a:buFont typeface="+mj-lt"/>
              <a:buAutoNum type="alphaUcPeriod"/>
              <a:defRPr/>
            </a:pPr>
            <a:r>
              <a:rPr lang="tr-TR" b="1" i="1" dirty="0">
                <a:solidFill>
                  <a:srgbClr val="FF0000"/>
                </a:solidFill>
                <a:latin typeface="Calibri" pitchFamily="34" charset="0"/>
                <a:cs typeface="Calibri" pitchFamily="34" charset="0"/>
              </a:rPr>
              <a:t>Meslek hastalıklarının tedavisi</a:t>
            </a: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5"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21"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a:lstStyle>
          <a:p>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24 </a:t>
            </a:r>
            <a:r>
              <a:rPr lang="tr-TR" sz="3200" noProof="1">
                <a:solidFill>
                  <a:srgbClr val="575757"/>
                </a:solidFill>
                <a:effectLst>
                  <a:innerShdw blurRad="63500" dist="50800" dir="8100000">
                    <a:prstClr val="black">
                      <a:alpha val="50000"/>
                    </a:prstClr>
                  </a:innerShdw>
                </a:effectLst>
                <a:latin typeface="Calibri" pitchFamily="34" charset="0"/>
                <a:cs typeface="Calibri" pitchFamily="34" charset="0"/>
              </a:rPr>
              <a:t>ARALIK </a:t>
            </a:r>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2011</a:t>
            </a:r>
            <a:endParaRPr lang="en-GB" sz="3200"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18" name="Text Box 45"/>
          <p:cNvSpPr txBox="1">
            <a:spLocks noChangeArrowheads="1"/>
          </p:cNvSpPr>
          <p:nvPr/>
        </p:nvSpPr>
        <p:spPr bwMode="auto">
          <a:xfrm>
            <a:off x="781050" y="2181225"/>
            <a:ext cx="550863" cy="215444"/>
          </a:xfrm>
          <a:prstGeom prst="rect">
            <a:avLst/>
          </a:prstGeom>
          <a:noFill/>
          <a:ln w="9525">
            <a:noFill/>
            <a:miter lim="800000"/>
            <a:headEnd/>
            <a:tailEnd/>
          </a:ln>
        </p:spPr>
        <p:txBody>
          <a:bodyPr lIns="0" tIns="0" rIns="0" bIns="0">
            <a:spAutoFit/>
          </a:bodyPr>
          <a:lstStyle/>
          <a:p>
            <a:pPr algn="ctr" defTabSz="801688">
              <a:spcBef>
                <a:spcPct val="20000"/>
              </a:spcBef>
            </a:pPr>
            <a:r>
              <a:rPr lang="tr-TR" sz="1400" b="1" noProof="1" smtClean="0">
                <a:solidFill>
                  <a:srgbClr val="333333"/>
                </a:solidFill>
                <a:latin typeface="Calibri" pitchFamily="34" charset="0"/>
              </a:rPr>
              <a:t>İH-87</a:t>
            </a:r>
          </a:p>
        </p:txBody>
      </p:sp>
    </p:spTree>
    <p:extLst>
      <p:ext uri="{BB962C8B-B14F-4D97-AF65-F5344CB8AC3E}">
        <p14:creationId xmlns:p14="http://schemas.microsoft.com/office/powerpoint/2010/main" val="8430882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78" name="Rectangle 90"/>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dirty="0">
              <a:solidFill>
                <a:srgbClr val="000000"/>
              </a:solidFill>
            </a:endParaRPr>
          </a:p>
        </p:txBody>
      </p:sp>
      <p:sp>
        <p:nvSpPr>
          <p:cNvPr id="6"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4" name="Rechteck 4"/>
          <p:cNvSpPr>
            <a:spLocks noChangeArrowheads="1"/>
          </p:cNvSpPr>
          <p:nvPr/>
        </p:nvSpPr>
        <p:spPr bwMode="auto">
          <a:xfrm>
            <a:off x="0" y="3389669"/>
            <a:ext cx="9144000" cy="2529905"/>
          </a:xfrm>
          <a:prstGeom prst="rect">
            <a:avLst/>
          </a:prstGeom>
          <a:noFill/>
          <a:ln w="9525" algn="ctr">
            <a:noFill/>
            <a:round/>
            <a:headEnd/>
            <a:tailEnd/>
          </a:ln>
        </p:spPr>
        <p:txBody>
          <a:bodyPr wrap="none" anchor="ctr"/>
          <a:lstStyle/>
          <a:p>
            <a:pPr algn="ctr"/>
            <a:r>
              <a:rPr lang="tr-TR" sz="7500" b="1" noProof="1" smtClean="0">
                <a:solidFill>
                  <a:srgbClr val="575757"/>
                </a:solidFill>
                <a:effectLst>
                  <a:innerShdw blurRad="63500" dist="50800" dir="8100000">
                    <a:prstClr val="black">
                      <a:alpha val="50000"/>
                    </a:prstClr>
                  </a:innerShdw>
                </a:effectLst>
                <a:latin typeface="Calibri" pitchFamily="34" charset="0"/>
                <a:cs typeface="Calibri" pitchFamily="34" charset="0"/>
              </a:rPr>
              <a:t>Uygun İşe Yerleştirme</a:t>
            </a:r>
          </a:p>
          <a:p>
            <a:pPr algn="ctr"/>
            <a:r>
              <a:rPr lang="tr-TR" sz="7500" b="1" noProof="1" smtClean="0">
                <a:solidFill>
                  <a:srgbClr val="575757"/>
                </a:solidFill>
                <a:effectLst>
                  <a:innerShdw blurRad="63500" dist="50800" dir="8100000">
                    <a:prstClr val="black">
                      <a:alpha val="50000"/>
                    </a:prstClr>
                  </a:innerShdw>
                </a:effectLst>
                <a:latin typeface="Calibri" pitchFamily="34" charset="0"/>
                <a:cs typeface="Calibri" pitchFamily="34" charset="0"/>
              </a:rPr>
              <a:t>(İşe Giriş Muayenesi)</a:t>
            </a:r>
            <a:endParaRPr lang="tr-TR" sz="7500" b="1" noProof="1">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grpSp>
        <p:nvGrpSpPr>
          <p:cNvPr id="5" name="Grup 4"/>
          <p:cNvGrpSpPr/>
          <p:nvPr/>
        </p:nvGrpSpPr>
        <p:grpSpPr>
          <a:xfrm>
            <a:off x="2344166" y="495300"/>
            <a:ext cx="4390008" cy="3026815"/>
            <a:chOff x="2248916" y="495300"/>
            <a:chExt cx="4390008" cy="3026815"/>
          </a:xfrm>
          <a:solidFill>
            <a:schemeClr val="tx1">
              <a:lumMod val="50000"/>
              <a:lumOff val="50000"/>
            </a:schemeClr>
          </a:solidFill>
        </p:grpSpPr>
        <p:pic>
          <p:nvPicPr>
            <p:cNvPr id="7" name="Picture 2" descr="D:\DOKTOR\1-ISTANBULUZMAN\1-EĞİTİM KURUMU\1. İstanbuluzman\2-RESİMLER\Meslekler\21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5616" y="1224608"/>
              <a:ext cx="1619251" cy="1619251"/>
            </a:xfrm>
            <a:prstGeom prst="rect">
              <a:avLst/>
            </a:prstGeom>
            <a:grpFill/>
            <a:ln>
              <a:noFill/>
            </a:ln>
            <a:extLst/>
          </p:spPr>
        </p:pic>
        <p:pic>
          <p:nvPicPr>
            <p:cNvPr id="8" name="Picture 3" descr="D:\DOKTOR\1-ISTANBULUZMAN\1-EĞİTİM KURUMU\1. İstanbuluzman\2-RESİMLER\İş Güvenliği\iCustomisation.png"/>
            <p:cNvPicPr preferRelativeResize="0">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48916" y="495300"/>
              <a:ext cx="1346700" cy="1280655"/>
            </a:xfrm>
            <a:prstGeom prst="rect">
              <a:avLst/>
            </a:prstGeom>
            <a:grpFill/>
            <a:ln>
              <a:noFill/>
            </a:ln>
            <a:extLst/>
          </p:spPr>
        </p:pic>
        <p:pic>
          <p:nvPicPr>
            <p:cNvPr id="9" name="Picture 5" descr="D:\DOKTOR\1-ISTANBULUZMAN\1-EĞİTİM KURUMU\1. İstanbuluzman\2-RESİMLER\İş Güvenliği\bulldozer.png"/>
            <p:cNvPicPr preferRelativeResize="0">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91341" y="495300"/>
              <a:ext cx="1447583" cy="1242554"/>
            </a:xfrm>
            <a:prstGeom prst="rect">
              <a:avLst/>
            </a:prstGeom>
            <a:grpFill/>
            <a:ln>
              <a:noFill/>
            </a:ln>
            <a:extLst/>
          </p:spPr>
        </p:pic>
        <p:pic>
          <p:nvPicPr>
            <p:cNvPr id="10" name="Picture 6" descr="D:\DOKTOR\1-ISTANBULUZMAN\1-EĞİTİM KURUMU\1. İstanbuluzman\2-RESİMLER\İş Güvenliği\Excavator.png"/>
            <p:cNvPicPr preferRelativeResize="0">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48916" y="2309669"/>
              <a:ext cx="1346700" cy="1212446"/>
            </a:xfrm>
            <a:prstGeom prst="rect">
              <a:avLst/>
            </a:prstGeom>
            <a:grpFill/>
            <a:ln>
              <a:noFill/>
            </a:ln>
            <a:extLst/>
          </p:spPr>
        </p:pic>
        <p:pic>
          <p:nvPicPr>
            <p:cNvPr id="11" name="Picture 7" descr="D:\DOKTOR\1-ISTANBULUZMAN\1-EĞİTİM KURUMU\1. İstanbuluzman\2-RESİMLER\İş Güvenliği\fork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198250" y="2309669"/>
              <a:ext cx="1440673" cy="1212446"/>
            </a:xfrm>
            <a:prstGeom prst="rect">
              <a:avLst/>
            </a:prstGeom>
            <a:grpFill/>
            <a:ln>
              <a:noFill/>
            </a:ln>
            <a:extLst/>
          </p:spPr>
        </p:pic>
      </p:grpSp>
    </p:spTree>
    <p:extLst>
      <p:ext uri="{BB962C8B-B14F-4D97-AF65-F5344CB8AC3E}">
        <p14:creationId xmlns:p14="http://schemas.microsoft.com/office/powerpoint/2010/main" val="12598630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37978"/>
                                        </p:tgtEl>
                                      </p:cBhvr>
                                    </p:animEffect>
                                    <p:animScale>
                                      <p:cBhvr>
                                        <p:cTn id="7" dur="250" autoRev="1" fill="hold"/>
                                        <p:tgtEl>
                                          <p:spTgt spid="3797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7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latin typeface="Calibri" pitchFamily="34" charset="0"/>
                <a:cs typeface="Calibri" pitchFamily="34" charset="0"/>
              </a:rPr>
              <a:t>İŞE </a:t>
            </a:r>
            <a:r>
              <a:rPr lang="tr-TR" sz="2000" b="1" noProof="1">
                <a:solidFill>
                  <a:srgbClr val="FFFFFF"/>
                </a:solidFill>
                <a:latin typeface="Calibri" pitchFamily="34" charset="0"/>
                <a:cs typeface="Calibri" pitchFamily="34" charset="0"/>
              </a:rPr>
              <a:t>GİRİŞ </a:t>
            </a:r>
            <a:r>
              <a:rPr lang="tr-TR" sz="2000" b="1" noProof="1" smtClean="0">
                <a:solidFill>
                  <a:srgbClr val="FFFFFF"/>
                </a:solidFill>
                <a:latin typeface="Calibri" pitchFamily="34" charset="0"/>
                <a:cs typeface="Calibri" pitchFamily="34" charset="0"/>
              </a:rPr>
              <a:t>MUAYENESİ (UYGUN İŞE YERLEŞTİRME)</a:t>
            </a:r>
            <a:endParaRPr lang="de-DE" sz="2000" b="1" noProof="1">
              <a:solidFill>
                <a:srgbClr val="FFFFFF"/>
              </a:solidFill>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r>
              <a:rPr lang="tr-TR" sz="2000" i="1" dirty="0" smtClean="0">
                <a:solidFill>
                  <a:srgbClr val="000000"/>
                </a:solidFill>
                <a:latin typeface="Calibri" pitchFamily="34" charset="0"/>
                <a:cs typeface="Calibri" pitchFamily="34" charset="0"/>
              </a:rPr>
              <a:t>Çalışmaya başlamadan önce; </a:t>
            </a:r>
            <a:r>
              <a:rPr lang="tr-TR" sz="2000" b="1" i="1" dirty="0">
                <a:solidFill>
                  <a:srgbClr val="000000"/>
                </a:solidFill>
                <a:latin typeface="Calibri" pitchFamily="34" charset="0"/>
                <a:cs typeface="Calibri" pitchFamily="34" charset="0"/>
              </a:rPr>
              <a:t>kişinin </a:t>
            </a:r>
            <a:r>
              <a:rPr lang="tr-TR" sz="2000" b="1" i="1" dirty="0" smtClean="0">
                <a:solidFill>
                  <a:srgbClr val="000000"/>
                </a:solidFill>
                <a:latin typeface="Calibri" pitchFamily="34" charset="0"/>
                <a:cs typeface="Calibri" pitchFamily="34" charset="0"/>
              </a:rPr>
              <a:t>niteliklerinin </a:t>
            </a:r>
            <a:r>
              <a:rPr lang="tr-TR" sz="2000" b="1" i="1" dirty="0">
                <a:solidFill>
                  <a:srgbClr val="000000"/>
                </a:solidFill>
                <a:latin typeface="Calibri" pitchFamily="34" charset="0"/>
                <a:cs typeface="Calibri" pitchFamily="34" charset="0"/>
              </a:rPr>
              <a:t>belirlenmesi ve bu niteliklere uyan bir işe yerleştirilmesi </a:t>
            </a:r>
            <a:r>
              <a:rPr lang="tr-TR" sz="2000" i="1" dirty="0" smtClean="0">
                <a:solidFill>
                  <a:srgbClr val="000000"/>
                </a:solidFill>
                <a:latin typeface="Calibri" pitchFamily="34" charset="0"/>
                <a:cs typeface="Calibri" pitchFamily="34" charset="0"/>
              </a:rPr>
              <a:t>amacıyla </a:t>
            </a:r>
            <a:r>
              <a:rPr lang="tr-TR" sz="2000" i="1" dirty="0">
                <a:solidFill>
                  <a:srgbClr val="000000"/>
                </a:solidFill>
                <a:latin typeface="Calibri" pitchFamily="34" charset="0"/>
                <a:cs typeface="Calibri" pitchFamily="34" charset="0"/>
              </a:rPr>
              <a:t>yapılan muayeneye </a:t>
            </a:r>
            <a:r>
              <a:rPr lang="tr-TR" sz="2000" b="1" i="1" dirty="0">
                <a:solidFill>
                  <a:srgbClr val="000000"/>
                </a:solidFill>
                <a:latin typeface="Calibri" pitchFamily="34" charset="0"/>
                <a:cs typeface="Calibri" pitchFamily="34" charset="0"/>
              </a:rPr>
              <a:t>“işe giriş muayenesi”</a:t>
            </a:r>
            <a:r>
              <a:rPr lang="tr-TR" sz="2000" i="1" dirty="0">
                <a:solidFill>
                  <a:srgbClr val="000000"/>
                </a:solidFill>
                <a:latin typeface="Calibri" pitchFamily="34" charset="0"/>
                <a:cs typeface="Calibri" pitchFamily="34" charset="0"/>
              </a:rPr>
              <a:t> denir.</a:t>
            </a:r>
            <a:endParaRPr lang="en-US" sz="2000" i="1" dirty="0">
              <a:solidFill>
                <a:srgbClr val="000000"/>
              </a:solidFill>
              <a:latin typeface="Calibri" pitchFamily="34" charset="0"/>
              <a:cs typeface="Calibri" pitchFamily="34" charset="0"/>
            </a:endParaRPr>
          </a:p>
          <a:p>
            <a:pPr marL="72000">
              <a:lnSpc>
                <a:spcPct val="90000"/>
              </a:lnSpc>
              <a:spcAft>
                <a:spcPct val="20000"/>
              </a:spcAft>
              <a:buClr>
                <a:srgbClr val="292929"/>
              </a:buClr>
              <a:defRPr/>
            </a:pPr>
            <a:endParaRPr lang="tr-TR" sz="1000" i="1" dirty="0" smtClean="0">
              <a:solidFill>
                <a:srgbClr val="000000"/>
              </a:solidFill>
              <a:latin typeface="Calibri" pitchFamily="34" charset="0"/>
              <a:cs typeface="Calibri" pitchFamily="34" charset="0"/>
            </a:endParaRPr>
          </a:p>
          <a:p>
            <a:pPr marL="720000" lvl="1" indent="-252000">
              <a:lnSpc>
                <a:spcPct val="90000"/>
              </a:lnSpc>
              <a:spcAft>
                <a:spcPct val="20000"/>
              </a:spcAft>
              <a:buClr>
                <a:srgbClr val="292929"/>
              </a:buClr>
              <a:buFont typeface="+mj-lt"/>
              <a:buAutoNum type="arabicPeriod"/>
              <a:defRPr/>
            </a:pPr>
            <a:r>
              <a:rPr lang="tr-TR" sz="2000" i="1" dirty="0" smtClean="0">
                <a:solidFill>
                  <a:srgbClr val="000000"/>
                </a:solidFill>
                <a:latin typeface="Calibri" pitchFamily="34" charset="0"/>
                <a:cs typeface="Calibri" pitchFamily="34" charset="0"/>
              </a:rPr>
              <a:t>Yaş		: Çocuk işçi, Genç işçi, </a:t>
            </a:r>
            <a:endParaRPr lang="tr-TR" sz="2000" i="1" dirty="0">
              <a:solidFill>
                <a:srgbClr val="000000"/>
              </a:solidFill>
              <a:latin typeface="Calibri" pitchFamily="34" charset="0"/>
              <a:cs typeface="Calibri" pitchFamily="34" charset="0"/>
            </a:endParaRPr>
          </a:p>
          <a:p>
            <a:pPr marL="720000" lvl="1" indent="-252000">
              <a:lnSpc>
                <a:spcPct val="90000"/>
              </a:lnSpc>
              <a:spcAft>
                <a:spcPct val="20000"/>
              </a:spcAft>
              <a:buClr>
                <a:srgbClr val="292929"/>
              </a:buClr>
              <a:buFont typeface="+mj-lt"/>
              <a:buAutoNum type="arabicPeriod"/>
              <a:defRPr/>
            </a:pPr>
            <a:r>
              <a:rPr lang="tr-TR" sz="2000" i="1" dirty="0" smtClean="0">
                <a:solidFill>
                  <a:srgbClr val="000000"/>
                </a:solidFill>
                <a:latin typeface="Calibri" pitchFamily="34" charset="0"/>
                <a:cs typeface="Calibri" pitchFamily="34" charset="0"/>
              </a:rPr>
              <a:t>Cinsiyet		: Kadın işçi, Erkek İşçi</a:t>
            </a:r>
            <a:endParaRPr lang="tr-TR" sz="2000" i="1" dirty="0">
              <a:solidFill>
                <a:srgbClr val="000000"/>
              </a:solidFill>
              <a:latin typeface="Calibri" pitchFamily="34" charset="0"/>
              <a:cs typeface="Calibri" pitchFamily="34" charset="0"/>
            </a:endParaRPr>
          </a:p>
          <a:p>
            <a:pPr marL="720000" lvl="1" indent="-252000">
              <a:lnSpc>
                <a:spcPct val="90000"/>
              </a:lnSpc>
              <a:spcAft>
                <a:spcPct val="20000"/>
              </a:spcAft>
              <a:buClr>
                <a:srgbClr val="292929"/>
              </a:buClr>
              <a:buFont typeface="+mj-lt"/>
              <a:buAutoNum type="arabicPeriod"/>
              <a:defRPr/>
            </a:pPr>
            <a:r>
              <a:rPr lang="tr-TR" sz="2000" i="1" dirty="0">
                <a:solidFill>
                  <a:srgbClr val="000000"/>
                </a:solidFill>
                <a:latin typeface="Calibri" pitchFamily="34" charset="0"/>
                <a:cs typeface="Calibri" pitchFamily="34" charset="0"/>
              </a:rPr>
              <a:t>Sağlık </a:t>
            </a:r>
            <a:r>
              <a:rPr lang="tr-TR" sz="2000" i="1" dirty="0" smtClean="0">
                <a:solidFill>
                  <a:srgbClr val="000000"/>
                </a:solidFill>
                <a:latin typeface="Calibri" pitchFamily="34" charset="0"/>
                <a:cs typeface="Calibri" pitchFamily="34" charset="0"/>
              </a:rPr>
              <a:t>sorunu	: Solunum Sistemi Hastalıkları</a:t>
            </a:r>
          </a:p>
          <a:p>
            <a:pPr marL="720000" lvl="1" indent="-252000">
              <a:lnSpc>
                <a:spcPct val="90000"/>
              </a:lnSpc>
              <a:spcAft>
                <a:spcPct val="20000"/>
              </a:spcAft>
              <a:buClr>
                <a:srgbClr val="292929"/>
              </a:buClr>
              <a:buFont typeface="+mj-lt"/>
              <a:buAutoNum type="arabicPeriod"/>
              <a:defRPr/>
            </a:pPr>
            <a:r>
              <a:rPr lang="tr-TR" sz="2000" i="1" dirty="0" smtClean="0">
                <a:solidFill>
                  <a:srgbClr val="000000"/>
                </a:solidFill>
                <a:latin typeface="Calibri" pitchFamily="34" charset="0"/>
                <a:cs typeface="Calibri" pitchFamily="34" charset="0"/>
              </a:rPr>
              <a:t>Eğitim		: Vasıfsız, vasıflı</a:t>
            </a:r>
            <a:endParaRPr lang="tr-TR" sz="2000" i="1" dirty="0">
              <a:solidFill>
                <a:srgbClr val="000000"/>
              </a:solidFill>
              <a:latin typeface="Calibri" pitchFamily="34" charset="0"/>
              <a:cs typeface="Calibri" pitchFamily="34" charset="0"/>
            </a:endParaRPr>
          </a:p>
          <a:p>
            <a:pPr marL="720000" lvl="1" indent="-252000">
              <a:lnSpc>
                <a:spcPct val="90000"/>
              </a:lnSpc>
              <a:spcAft>
                <a:spcPct val="20000"/>
              </a:spcAft>
              <a:buClr>
                <a:srgbClr val="292929"/>
              </a:buClr>
              <a:buFont typeface="+mj-lt"/>
              <a:buAutoNum type="arabicPeriod"/>
              <a:defRPr/>
            </a:pPr>
            <a:r>
              <a:rPr lang="tr-TR" sz="2000" i="1" dirty="0" smtClean="0">
                <a:solidFill>
                  <a:srgbClr val="000000"/>
                </a:solidFill>
                <a:latin typeface="Calibri" pitchFamily="34" charset="0"/>
                <a:cs typeface="Calibri" pitchFamily="34" charset="0"/>
              </a:rPr>
              <a:t>Alışkanlıklar	: Sigara, alkol, </a:t>
            </a:r>
          </a:p>
          <a:p>
            <a:pPr marL="601200" lvl="1">
              <a:lnSpc>
                <a:spcPct val="90000"/>
              </a:lnSpc>
              <a:spcAft>
                <a:spcPct val="20000"/>
              </a:spcAft>
              <a:buClr>
                <a:srgbClr val="292929"/>
              </a:buClr>
              <a:defRPr/>
            </a:pPr>
            <a:endParaRPr lang="tr-TR" sz="900" i="1" dirty="0" smtClean="0">
              <a:solidFill>
                <a:srgbClr val="000000"/>
              </a:solidFill>
              <a:latin typeface="Calibri" pitchFamily="34" charset="0"/>
              <a:cs typeface="Calibri" pitchFamily="34" charset="0"/>
            </a:endParaRPr>
          </a:p>
          <a:p>
            <a:pPr marL="601200" lvl="1">
              <a:lnSpc>
                <a:spcPct val="90000"/>
              </a:lnSpc>
              <a:spcAft>
                <a:spcPct val="20000"/>
              </a:spcAft>
              <a:buClr>
                <a:srgbClr val="292929"/>
              </a:buClr>
              <a:defRPr/>
            </a:pPr>
            <a:r>
              <a:rPr lang="tr-TR" sz="2000" i="1" dirty="0" smtClean="0">
                <a:solidFill>
                  <a:srgbClr val="000000"/>
                </a:solidFill>
                <a:latin typeface="Calibri" pitchFamily="34" charset="0"/>
                <a:cs typeface="Calibri" pitchFamily="34" charset="0"/>
              </a:rPr>
              <a:t>……………………</a:t>
            </a:r>
            <a:r>
              <a:rPr lang="tr-TR" sz="2000" b="1" i="1" dirty="0" smtClean="0">
                <a:solidFill>
                  <a:srgbClr val="000000"/>
                </a:solidFill>
                <a:latin typeface="Calibri" pitchFamily="34" charset="0"/>
                <a:cs typeface="Calibri" pitchFamily="34" charset="0"/>
              </a:rPr>
              <a:t>iş </a:t>
            </a:r>
            <a:r>
              <a:rPr lang="tr-TR" sz="2000" b="1" i="1" dirty="0">
                <a:solidFill>
                  <a:srgbClr val="000000"/>
                </a:solidFill>
                <a:latin typeface="Calibri" pitchFamily="34" charset="0"/>
                <a:cs typeface="Calibri" pitchFamily="34" charset="0"/>
              </a:rPr>
              <a:t>ve sağlık ilişkileri </a:t>
            </a:r>
            <a:r>
              <a:rPr lang="tr-TR" sz="2000" i="1" dirty="0">
                <a:solidFill>
                  <a:srgbClr val="000000"/>
                </a:solidFill>
                <a:latin typeface="Calibri" pitchFamily="34" charset="0"/>
                <a:cs typeface="Calibri" pitchFamily="34" charset="0"/>
              </a:rPr>
              <a:t>için </a:t>
            </a:r>
            <a:r>
              <a:rPr lang="tr-TR" sz="2000" i="1" dirty="0" smtClean="0">
                <a:solidFill>
                  <a:srgbClr val="000000"/>
                </a:solidFill>
                <a:latin typeface="Calibri" pitchFamily="34" charset="0"/>
                <a:cs typeface="Calibri" pitchFamily="34" charset="0"/>
              </a:rPr>
              <a:t>önemlidir.</a:t>
            </a:r>
          </a:p>
        </p:txBody>
      </p:sp>
      <p:sp>
        <p:nvSpPr>
          <p:cNvPr id="27653"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27664" name="Group 9"/>
          <p:cNvGrpSpPr>
            <a:grpSpLocks/>
          </p:cNvGrpSpPr>
          <p:nvPr/>
        </p:nvGrpSpPr>
        <p:grpSpPr bwMode="auto">
          <a:xfrm>
            <a:off x="323850" y="1555750"/>
            <a:ext cx="1482725" cy="1482725"/>
            <a:chOff x="1710" y="1035"/>
            <a:chExt cx="2316" cy="2316"/>
          </a:xfrm>
        </p:grpSpPr>
        <p:grpSp>
          <p:nvGrpSpPr>
            <p:cNvPr id="27666" name="Group 10"/>
            <p:cNvGrpSpPr>
              <a:grpSpLocks/>
            </p:cNvGrpSpPr>
            <p:nvPr/>
          </p:nvGrpSpPr>
          <p:grpSpPr bwMode="auto">
            <a:xfrm rot="3600000">
              <a:off x="1710" y="1035"/>
              <a:ext cx="2316" cy="2316"/>
              <a:chOff x="1710" y="1035"/>
              <a:chExt cx="2316" cy="2316"/>
            </a:xfrm>
          </p:grpSpPr>
          <p:sp>
            <p:nvSpPr>
              <p:cNvPr id="27671"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A90404"/>
              </a:solidFill>
              <a:ln w="12700">
                <a:solidFill>
                  <a:srgbClr val="FFFFFF"/>
                </a:solidFill>
                <a:round/>
                <a:headEnd/>
                <a:tailEnd/>
              </a:ln>
            </p:spPr>
            <p:txBody>
              <a:bodyPr/>
              <a:lstStyle/>
              <a:p>
                <a:endParaRPr lang="tr-TR">
                  <a:solidFill>
                    <a:srgbClr val="000000"/>
                  </a:solidFill>
                </a:endParaRPr>
              </a:p>
            </p:txBody>
          </p:sp>
          <p:sp>
            <p:nvSpPr>
              <p:cNvPr id="27672"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sp>
            <p:nvSpPr>
              <p:cNvPr id="27673"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grpSp>
        <p:grpSp>
          <p:nvGrpSpPr>
            <p:cNvPr id="27667" name="Group 14"/>
            <p:cNvGrpSpPr>
              <a:grpSpLocks/>
            </p:cNvGrpSpPr>
            <p:nvPr/>
          </p:nvGrpSpPr>
          <p:grpSpPr bwMode="auto">
            <a:xfrm rot="7200000">
              <a:off x="2059" y="1386"/>
              <a:ext cx="1616" cy="1614"/>
              <a:chOff x="2060" y="1387"/>
              <a:chExt cx="1616" cy="1614"/>
            </a:xfrm>
          </p:grpSpPr>
          <p:sp>
            <p:nvSpPr>
              <p:cNvPr id="27668"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27669"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27670"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UYGUN İŞE YERLEŞTİRME</a:t>
            </a:r>
            <a:endParaRPr lang="tr-TR" sz="3200" noProof="1">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19"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388567391"/>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latin typeface="Calibri" pitchFamily="34" charset="0"/>
                <a:cs typeface="Calibri" pitchFamily="34" charset="0"/>
              </a:rPr>
              <a:t>İŞE </a:t>
            </a:r>
            <a:r>
              <a:rPr lang="tr-TR" sz="2000" b="1" noProof="1">
                <a:solidFill>
                  <a:srgbClr val="FFFFFF"/>
                </a:solidFill>
                <a:latin typeface="Calibri" pitchFamily="34" charset="0"/>
                <a:cs typeface="Calibri" pitchFamily="34" charset="0"/>
              </a:rPr>
              <a:t>GİRİŞ </a:t>
            </a:r>
            <a:r>
              <a:rPr lang="tr-TR" sz="2000" b="1" noProof="1" smtClean="0">
                <a:solidFill>
                  <a:srgbClr val="FFFFFF"/>
                </a:solidFill>
                <a:latin typeface="Calibri" pitchFamily="34" charset="0"/>
                <a:cs typeface="Calibri" pitchFamily="34" charset="0"/>
              </a:rPr>
              <a:t>MUAYENESİ (UYGUN İŞE YERLEŞTİRME)</a:t>
            </a:r>
            <a:endParaRPr lang="de-DE" sz="2000" b="1" noProof="1">
              <a:solidFill>
                <a:srgbClr val="FFFFFF"/>
              </a:solidFill>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endParaRPr lang="tr-TR" sz="800" i="1" dirty="0" smtClean="0">
              <a:solidFill>
                <a:srgbClr val="000000"/>
              </a:solidFill>
              <a:latin typeface="Calibri" pitchFamily="34" charset="0"/>
              <a:cs typeface="Calibri" pitchFamily="34" charset="0"/>
            </a:endParaRPr>
          </a:p>
          <a:p>
            <a:r>
              <a:rPr lang="tr-TR" sz="2000" b="1" i="1" dirty="0" smtClean="0">
                <a:solidFill>
                  <a:srgbClr val="000000"/>
                </a:solidFill>
                <a:latin typeface="Calibri" pitchFamily="34" charset="0"/>
                <a:cs typeface="Calibri" pitchFamily="34" charset="0"/>
              </a:rPr>
              <a:t>İşe Giriş Muayenesi Kişinin;</a:t>
            </a:r>
          </a:p>
          <a:p>
            <a:pPr marL="324000" indent="-288000">
              <a:buAutoNum type="arabicPeriod"/>
            </a:pPr>
            <a:r>
              <a:rPr lang="tr-TR" sz="2000" i="1" dirty="0" smtClean="0">
                <a:solidFill>
                  <a:srgbClr val="000000"/>
                </a:solidFill>
                <a:latin typeface="Calibri" pitchFamily="34" charset="0"/>
                <a:cs typeface="Calibri" pitchFamily="34" charset="0"/>
              </a:rPr>
              <a:t>Sağlık öyküsünün alınması, </a:t>
            </a:r>
          </a:p>
          <a:p>
            <a:pPr marL="324000" indent="-288000">
              <a:buAutoNum type="arabicPeriod"/>
            </a:pPr>
            <a:r>
              <a:rPr lang="tr-TR" sz="2000" i="1" dirty="0" smtClean="0">
                <a:solidFill>
                  <a:srgbClr val="000000"/>
                </a:solidFill>
                <a:latin typeface="Calibri" pitchFamily="34" charset="0"/>
                <a:cs typeface="Calibri" pitchFamily="34" charset="0"/>
              </a:rPr>
              <a:t>Fizik muayenesinin yapılması, </a:t>
            </a:r>
          </a:p>
          <a:p>
            <a:pPr marL="324000" indent="-288000">
              <a:buAutoNum type="arabicPeriod"/>
            </a:pPr>
            <a:r>
              <a:rPr lang="tr-TR" sz="2000" i="1" dirty="0" smtClean="0">
                <a:solidFill>
                  <a:srgbClr val="000000"/>
                </a:solidFill>
                <a:latin typeface="Calibri" pitchFamily="34" charset="0"/>
                <a:cs typeface="Calibri" pitchFamily="34" charset="0"/>
              </a:rPr>
              <a:t>Rutin laboratuvar tetkiklerinin yapılması,</a:t>
            </a:r>
          </a:p>
          <a:p>
            <a:pPr marL="324000" indent="-288000">
              <a:buAutoNum type="arabicPeriod"/>
            </a:pPr>
            <a:r>
              <a:rPr lang="tr-TR" sz="2000" i="1" dirty="0" smtClean="0">
                <a:solidFill>
                  <a:srgbClr val="000000"/>
                </a:solidFill>
                <a:latin typeface="Calibri" pitchFamily="34" charset="0"/>
                <a:cs typeface="Calibri" pitchFamily="34" charset="0"/>
              </a:rPr>
              <a:t>İşin niteliğine göre özel tetkiklerin yapılması,</a:t>
            </a:r>
          </a:p>
          <a:p>
            <a:pPr marL="324000" indent="-288000">
              <a:buAutoNum type="arabicPeriod"/>
            </a:pPr>
            <a:r>
              <a:rPr lang="tr-TR" sz="2000" i="1" dirty="0" smtClean="0">
                <a:solidFill>
                  <a:srgbClr val="000000"/>
                </a:solidFill>
                <a:latin typeface="Calibri" pitchFamily="34" charset="0"/>
                <a:cs typeface="Calibri" pitchFamily="34" charset="0"/>
              </a:rPr>
              <a:t>Gerekiyorsa koruyucu aşıların yapılması,</a:t>
            </a:r>
          </a:p>
          <a:p>
            <a:pPr marL="2779200" lvl="6"/>
            <a:r>
              <a:rPr lang="tr-TR" sz="2000" i="1" dirty="0" smtClean="0">
                <a:solidFill>
                  <a:srgbClr val="000000"/>
                </a:solidFill>
                <a:latin typeface="Calibri" pitchFamily="34" charset="0"/>
                <a:cs typeface="Calibri" pitchFamily="34" charset="0"/>
              </a:rPr>
              <a:t>……………….aşamalarını içerir.</a:t>
            </a:r>
          </a:p>
          <a:p>
            <a:pPr algn="ctr"/>
            <a:endParaRPr lang="tr-TR" sz="2000" i="1" dirty="0" smtClean="0">
              <a:solidFill>
                <a:srgbClr val="000000"/>
              </a:solidFill>
              <a:latin typeface="Calibri" pitchFamily="34" charset="0"/>
              <a:cs typeface="Calibri" pitchFamily="34" charset="0"/>
            </a:endParaRPr>
          </a:p>
          <a:p>
            <a:pPr algn="ctr"/>
            <a:r>
              <a:rPr lang="tr-TR" sz="2000" i="1" dirty="0" smtClean="0">
                <a:solidFill>
                  <a:srgbClr val="000000"/>
                </a:solidFill>
                <a:latin typeface="Calibri" pitchFamily="34" charset="0"/>
                <a:cs typeface="Calibri" pitchFamily="34" charset="0"/>
              </a:rPr>
              <a:t>Bu </a:t>
            </a:r>
            <a:r>
              <a:rPr lang="tr-TR" sz="2000" i="1" dirty="0">
                <a:solidFill>
                  <a:srgbClr val="000000"/>
                </a:solidFill>
                <a:latin typeface="Calibri" pitchFamily="34" charset="0"/>
                <a:cs typeface="Calibri" pitchFamily="34" charset="0"/>
              </a:rPr>
              <a:t>muayenelerin sonucunda saptanan sorunlara göre kişi bazı işlerde çalıştırılmayabilir. </a:t>
            </a:r>
          </a:p>
        </p:txBody>
      </p:sp>
      <p:sp>
        <p:nvSpPr>
          <p:cNvPr id="27653"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27664" name="Group 9"/>
          <p:cNvGrpSpPr>
            <a:grpSpLocks/>
          </p:cNvGrpSpPr>
          <p:nvPr/>
        </p:nvGrpSpPr>
        <p:grpSpPr bwMode="auto">
          <a:xfrm>
            <a:off x="323850" y="1555750"/>
            <a:ext cx="1482725" cy="1482725"/>
            <a:chOff x="1710" y="1035"/>
            <a:chExt cx="2316" cy="2316"/>
          </a:xfrm>
        </p:grpSpPr>
        <p:grpSp>
          <p:nvGrpSpPr>
            <p:cNvPr id="27666" name="Group 10"/>
            <p:cNvGrpSpPr>
              <a:grpSpLocks/>
            </p:cNvGrpSpPr>
            <p:nvPr/>
          </p:nvGrpSpPr>
          <p:grpSpPr bwMode="auto">
            <a:xfrm rot="3600000">
              <a:off x="1710" y="1035"/>
              <a:ext cx="2316" cy="2316"/>
              <a:chOff x="1710" y="1035"/>
              <a:chExt cx="2316" cy="2316"/>
            </a:xfrm>
          </p:grpSpPr>
          <p:sp>
            <p:nvSpPr>
              <p:cNvPr id="27671"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A90404"/>
              </a:solidFill>
              <a:ln w="12700">
                <a:solidFill>
                  <a:srgbClr val="FFFFFF"/>
                </a:solidFill>
                <a:round/>
                <a:headEnd/>
                <a:tailEnd/>
              </a:ln>
            </p:spPr>
            <p:txBody>
              <a:bodyPr/>
              <a:lstStyle/>
              <a:p>
                <a:endParaRPr lang="tr-TR">
                  <a:solidFill>
                    <a:srgbClr val="000000"/>
                  </a:solidFill>
                </a:endParaRPr>
              </a:p>
            </p:txBody>
          </p:sp>
          <p:sp>
            <p:nvSpPr>
              <p:cNvPr id="27672"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sp>
            <p:nvSpPr>
              <p:cNvPr id="27673"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grpSp>
        <p:grpSp>
          <p:nvGrpSpPr>
            <p:cNvPr id="27667" name="Group 14"/>
            <p:cNvGrpSpPr>
              <a:grpSpLocks/>
            </p:cNvGrpSpPr>
            <p:nvPr/>
          </p:nvGrpSpPr>
          <p:grpSpPr bwMode="auto">
            <a:xfrm rot="7200000">
              <a:off x="2059" y="1386"/>
              <a:ext cx="1616" cy="1614"/>
              <a:chOff x="2060" y="1387"/>
              <a:chExt cx="1616" cy="1614"/>
            </a:xfrm>
          </p:grpSpPr>
          <p:sp>
            <p:nvSpPr>
              <p:cNvPr id="27668"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27669"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27670"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UYGUN İŞE YERLEŞTİRME</a:t>
            </a:r>
            <a:endParaRPr lang="tr-TR" sz="3200" noProof="1">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19"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1952102761"/>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latin typeface="Calibri" pitchFamily="34" charset="0"/>
                <a:cs typeface="Calibri" pitchFamily="34" charset="0"/>
              </a:rPr>
              <a:t>ÖRNEK</a:t>
            </a:r>
            <a:endParaRPr lang="de-DE" sz="2000" b="1" noProof="1">
              <a:solidFill>
                <a:srgbClr val="FFFFFF"/>
              </a:solidFill>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72000">
              <a:lnSpc>
                <a:spcPct val="90000"/>
              </a:lnSpc>
              <a:spcAft>
                <a:spcPct val="20000"/>
              </a:spcAft>
              <a:buClr>
                <a:srgbClr val="292929"/>
              </a:buClr>
              <a:defRPr/>
            </a:pPr>
            <a:endParaRPr lang="tr-TR" sz="2000" i="1" dirty="0" smtClean="0">
              <a:solidFill>
                <a:srgbClr val="000000"/>
              </a:solidFill>
              <a:latin typeface="Calibri" pitchFamily="34" charset="0"/>
              <a:cs typeface="Calibri" pitchFamily="34" charset="0"/>
            </a:endParaRPr>
          </a:p>
          <a:p>
            <a:pPr marL="432000" indent="-288000">
              <a:lnSpc>
                <a:spcPct val="90000"/>
              </a:lnSpc>
              <a:spcAft>
                <a:spcPct val="20000"/>
              </a:spcAft>
              <a:buClr>
                <a:srgbClr val="292929"/>
              </a:buClr>
              <a:buFont typeface="+mj-lt"/>
              <a:buAutoNum type="arabicPeriod"/>
              <a:defRPr/>
            </a:pPr>
            <a:r>
              <a:rPr lang="tr-TR" sz="2000" i="1" dirty="0">
                <a:solidFill>
                  <a:srgbClr val="000000"/>
                </a:solidFill>
                <a:latin typeface="Calibri" pitchFamily="34" charset="0"/>
                <a:cs typeface="Calibri" pitchFamily="34" charset="0"/>
              </a:rPr>
              <a:t>Akciğer </a:t>
            </a:r>
            <a:r>
              <a:rPr lang="tr-TR" sz="2000" i="1" dirty="0" smtClean="0">
                <a:solidFill>
                  <a:srgbClr val="000000"/>
                </a:solidFill>
                <a:latin typeface="Calibri" pitchFamily="34" charset="0"/>
                <a:cs typeface="Calibri" pitchFamily="34" charset="0"/>
              </a:rPr>
              <a:t>hastalığı	: Tozlu </a:t>
            </a:r>
            <a:r>
              <a:rPr lang="tr-TR" sz="2000" i="1" dirty="0">
                <a:solidFill>
                  <a:srgbClr val="000000"/>
                </a:solidFill>
                <a:latin typeface="Calibri" pitchFamily="34" charset="0"/>
                <a:cs typeface="Calibri" pitchFamily="34" charset="0"/>
              </a:rPr>
              <a:t>ortamda</a:t>
            </a:r>
          </a:p>
          <a:p>
            <a:pPr marL="432000" indent="-288000">
              <a:lnSpc>
                <a:spcPct val="90000"/>
              </a:lnSpc>
              <a:spcAft>
                <a:spcPct val="20000"/>
              </a:spcAft>
              <a:buClr>
                <a:srgbClr val="292929"/>
              </a:buClr>
              <a:buFont typeface="+mj-lt"/>
              <a:buAutoNum type="arabicPeriod"/>
              <a:defRPr/>
            </a:pPr>
            <a:r>
              <a:rPr lang="tr-TR" sz="2000" i="1" dirty="0" smtClean="0">
                <a:solidFill>
                  <a:srgbClr val="000000"/>
                </a:solidFill>
                <a:latin typeface="Calibri" pitchFamily="34" charset="0"/>
                <a:cs typeface="Calibri" pitchFamily="34" charset="0"/>
              </a:rPr>
              <a:t>Karaciğer hastalığı	: </a:t>
            </a:r>
            <a:r>
              <a:rPr lang="tr-TR" sz="2000" i="1" dirty="0" err="1" smtClean="0">
                <a:solidFill>
                  <a:srgbClr val="000000"/>
                </a:solidFill>
                <a:latin typeface="Calibri" pitchFamily="34" charset="0"/>
                <a:cs typeface="Calibri" pitchFamily="34" charset="0"/>
              </a:rPr>
              <a:t>Solventlerle</a:t>
            </a:r>
            <a:r>
              <a:rPr lang="tr-TR" sz="2000" i="1" dirty="0" smtClean="0">
                <a:solidFill>
                  <a:srgbClr val="000000"/>
                </a:solidFill>
                <a:latin typeface="Calibri" pitchFamily="34" charset="0"/>
                <a:cs typeface="Calibri" pitchFamily="34" charset="0"/>
              </a:rPr>
              <a:t> çalışılan yerlerde</a:t>
            </a:r>
            <a:endParaRPr lang="tr-TR" sz="2000" i="1" dirty="0">
              <a:solidFill>
                <a:srgbClr val="000000"/>
              </a:solidFill>
              <a:latin typeface="Calibri" pitchFamily="34" charset="0"/>
              <a:cs typeface="Calibri" pitchFamily="34" charset="0"/>
            </a:endParaRPr>
          </a:p>
          <a:p>
            <a:pPr marL="432000" indent="-288000">
              <a:lnSpc>
                <a:spcPct val="90000"/>
              </a:lnSpc>
              <a:spcAft>
                <a:spcPct val="20000"/>
              </a:spcAft>
              <a:buClr>
                <a:srgbClr val="292929"/>
              </a:buClr>
              <a:buFont typeface="+mj-lt"/>
              <a:buAutoNum type="arabicPeriod"/>
              <a:defRPr/>
            </a:pPr>
            <a:r>
              <a:rPr lang="tr-TR" sz="2000" i="1" dirty="0">
                <a:solidFill>
                  <a:srgbClr val="000000"/>
                </a:solidFill>
                <a:latin typeface="Calibri" pitchFamily="34" charset="0"/>
                <a:cs typeface="Calibri" pitchFamily="34" charset="0"/>
              </a:rPr>
              <a:t>Sigara </a:t>
            </a:r>
            <a:r>
              <a:rPr lang="tr-TR" sz="2000" i="1" dirty="0" smtClean="0">
                <a:solidFill>
                  <a:srgbClr val="000000"/>
                </a:solidFill>
                <a:latin typeface="Calibri" pitchFamily="34" charset="0"/>
                <a:cs typeface="Calibri" pitchFamily="34" charset="0"/>
              </a:rPr>
              <a:t>içenler		: Asbestle çalışılan yerlerde</a:t>
            </a:r>
          </a:p>
          <a:p>
            <a:pPr marL="432000" indent="-288000">
              <a:lnSpc>
                <a:spcPct val="90000"/>
              </a:lnSpc>
              <a:spcAft>
                <a:spcPct val="20000"/>
              </a:spcAft>
              <a:buClr>
                <a:srgbClr val="292929"/>
              </a:buClr>
              <a:buFont typeface="+mj-lt"/>
              <a:buAutoNum type="arabicPeriod"/>
              <a:defRPr/>
            </a:pPr>
            <a:r>
              <a:rPr lang="tr-TR" sz="2000" i="1" dirty="0" err="1" smtClean="0">
                <a:solidFill>
                  <a:srgbClr val="000000"/>
                </a:solidFill>
                <a:latin typeface="Calibri" pitchFamily="34" charset="0"/>
                <a:cs typeface="Calibri" pitchFamily="34" charset="0"/>
              </a:rPr>
              <a:t>Kontakt</a:t>
            </a:r>
            <a:r>
              <a:rPr lang="tr-TR" sz="2000" i="1" dirty="0" smtClean="0">
                <a:solidFill>
                  <a:srgbClr val="000000"/>
                </a:solidFill>
                <a:latin typeface="Calibri" pitchFamily="34" charset="0"/>
                <a:cs typeface="Calibri" pitchFamily="34" charset="0"/>
              </a:rPr>
              <a:t> dermatiti	: Deterjanların olduğu yerde</a:t>
            </a:r>
            <a:endParaRPr lang="tr-TR" sz="2000" i="1" dirty="0">
              <a:solidFill>
                <a:srgbClr val="000000"/>
              </a:solidFill>
              <a:latin typeface="Calibri" pitchFamily="34" charset="0"/>
              <a:cs typeface="Calibri" pitchFamily="34" charset="0"/>
            </a:endParaRPr>
          </a:p>
          <a:p>
            <a:pPr marL="432000" indent="-288000">
              <a:lnSpc>
                <a:spcPct val="90000"/>
              </a:lnSpc>
              <a:spcAft>
                <a:spcPct val="20000"/>
              </a:spcAft>
              <a:buClr>
                <a:srgbClr val="292929"/>
              </a:buClr>
              <a:buFont typeface="+mj-lt"/>
              <a:buAutoNum type="arabicPeriod"/>
              <a:defRPr/>
            </a:pPr>
            <a:endParaRPr lang="tr-TR" sz="2000" i="1" dirty="0">
              <a:solidFill>
                <a:srgbClr val="000000"/>
              </a:solidFill>
              <a:latin typeface="Calibri" pitchFamily="34" charset="0"/>
              <a:cs typeface="Calibri" pitchFamily="34" charset="0"/>
            </a:endParaRPr>
          </a:p>
        </p:txBody>
      </p:sp>
      <p:sp>
        <p:nvSpPr>
          <p:cNvPr id="27653"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27664" name="Group 9"/>
          <p:cNvGrpSpPr>
            <a:grpSpLocks/>
          </p:cNvGrpSpPr>
          <p:nvPr/>
        </p:nvGrpSpPr>
        <p:grpSpPr bwMode="auto">
          <a:xfrm>
            <a:off x="323850" y="1555750"/>
            <a:ext cx="1482725" cy="1482725"/>
            <a:chOff x="1710" y="1035"/>
            <a:chExt cx="2316" cy="2316"/>
          </a:xfrm>
        </p:grpSpPr>
        <p:grpSp>
          <p:nvGrpSpPr>
            <p:cNvPr id="27666" name="Group 10"/>
            <p:cNvGrpSpPr>
              <a:grpSpLocks/>
            </p:cNvGrpSpPr>
            <p:nvPr/>
          </p:nvGrpSpPr>
          <p:grpSpPr bwMode="auto">
            <a:xfrm rot="3600000">
              <a:off x="1710" y="1035"/>
              <a:ext cx="2316" cy="2316"/>
              <a:chOff x="1710" y="1035"/>
              <a:chExt cx="2316" cy="2316"/>
            </a:xfrm>
          </p:grpSpPr>
          <p:sp>
            <p:nvSpPr>
              <p:cNvPr id="27671"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A90404"/>
              </a:solidFill>
              <a:ln w="12700">
                <a:solidFill>
                  <a:srgbClr val="FFFFFF"/>
                </a:solidFill>
                <a:round/>
                <a:headEnd/>
                <a:tailEnd/>
              </a:ln>
            </p:spPr>
            <p:txBody>
              <a:bodyPr/>
              <a:lstStyle/>
              <a:p>
                <a:endParaRPr lang="tr-TR">
                  <a:solidFill>
                    <a:srgbClr val="000000"/>
                  </a:solidFill>
                </a:endParaRPr>
              </a:p>
            </p:txBody>
          </p:sp>
          <p:sp>
            <p:nvSpPr>
              <p:cNvPr id="27672"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sp>
            <p:nvSpPr>
              <p:cNvPr id="27673"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grpSp>
        <p:grpSp>
          <p:nvGrpSpPr>
            <p:cNvPr id="27667" name="Group 14"/>
            <p:cNvGrpSpPr>
              <a:grpSpLocks/>
            </p:cNvGrpSpPr>
            <p:nvPr/>
          </p:nvGrpSpPr>
          <p:grpSpPr bwMode="auto">
            <a:xfrm rot="7200000">
              <a:off x="2059" y="1386"/>
              <a:ext cx="1616" cy="1614"/>
              <a:chOff x="2060" y="1387"/>
              <a:chExt cx="1616" cy="1614"/>
            </a:xfrm>
          </p:grpSpPr>
          <p:sp>
            <p:nvSpPr>
              <p:cNvPr id="27668"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27669"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27670"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UYGUN İŞE YERLEŞTİRME</a:t>
            </a:r>
            <a:endParaRPr lang="tr-TR" sz="3200" noProof="1">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19"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pic>
        <p:nvPicPr>
          <p:cNvPr id="1026" name="Picture 2" descr="C:\Users\ahmet\Desktop\Resim1.jpg"/>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4808" y="3907630"/>
            <a:ext cx="1509365" cy="131040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7" name="Picture 3" descr="D:\DOKTOR\9-ISTUZMAN\1-EĞİTİM KURUMU\1. İstanbuluzman\ZZResim\Resimler-Tıbbi\ders2\File0005.jpg"/>
          <p:cNvPicPr preferRelativeResize="0">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75443" y="3907630"/>
            <a:ext cx="1509365" cy="131040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9" name="Picture 5" descr="http://t2.gstatic.com/images?q=tbn:ANd9GcTMVAaPx2IUy1tizp8enEETxA8p7QnB69w9KkPdKTsfd38ZC_MgNHr_AacJ"/>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29287" y="3887346"/>
            <a:ext cx="1509365" cy="131040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14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57701" y="3888580"/>
            <a:ext cx="1425017" cy="14400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5922277"/>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latin typeface="Calibri" pitchFamily="34" charset="0"/>
                <a:cs typeface="Calibri" pitchFamily="34" charset="0"/>
              </a:rPr>
              <a:t>AÇIKLAMALAR</a:t>
            </a:r>
            <a:endParaRPr lang="de-DE" sz="2000" b="1" noProof="1">
              <a:solidFill>
                <a:srgbClr val="FFFFFF"/>
              </a:solidFill>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432000" indent="-288000">
              <a:lnSpc>
                <a:spcPct val="90000"/>
              </a:lnSpc>
              <a:spcAft>
                <a:spcPct val="20000"/>
              </a:spcAft>
              <a:buClr>
                <a:srgbClr val="292929"/>
              </a:buClr>
              <a:buFont typeface="+mj-lt"/>
              <a:buAutoNum type="arabicPeriod"/>
              <a:defRPr/>
            </a:pPr>
            <a:r>
              <a:rPr lang="tr-TR" sz="2000" i="1" dirty="0" smtClean="0">
                <a:solidFill>
                  <a:srgbClr val="000000"/>
                </a:solidFill>
                <a:latin typeface="Calibri" pitchFamily="34" charset="0"/>
                <a:cs typeface="Calibri" pitchFamily="34" charset="0"/>
              </a:rPr>
              <a:t>İşe </a:t>
            </a:r>
            <a:r>
              <a:rPr lang="tr-TR" sz="2000" i="1" dirty="0">
                <a:solidFill>
                  <a:srgbClr val="000000"/>
                </a:solidFill>
                <a:latin typeface="Calibri" pitchFamily="34" charset="0"/>
                <a:cs typeface="Calibri" pitchFamily="34" charset="0"/>
              </a:rPr>
              <a:t>uygun yerleştirme yapılarak </a:t>
            </a:r>
            <a:r>
              <a:rPr lang="tr-TR" sz="2000" b="1" i="1" dirty="0">
                <a:solidFill>
                  <a:srgbClr val="000000"/>
                </a:solidFill>
                <a:latin typeface="Calibri" pitchFamily="34" charset="0"/>
                <a:cs typeface="Calibri" pitchFamily="34" charset="0"/>
              </a:rPr>
              <a:t>kişinin özellikleri </a:t>
            </a:r>
            <a:r>
              <a:rPr lang="tr-TR" sz="2000" i="1" dirty="0">
                <a:solidFill>
                  <a:srgbClr val="000000"/>
                </a:solidFill>
                <a:latin typeface="Calibri" pitchFamily="34" charset="0"/>
                <a:cs typeface="Calibri" pitchFamily="34" charset="0"/>
              </a:rPr>
              <a:t>ile iş </a:t>
            </a:r>
            <a:r>
              <a:rPr lang="tr-TR" sz="2000" b="1" i="1" dirty="0">
                <a:solidFill>
                  <a:srgbClr val="000000"/>
                </a:solidFill>
                <a:latin typeface="Calibri" pitchFamily="34" charset="0"/>
                <a:cs typeface="Calibri" pitchFamily="34" charset="0"/>
              </a:rPr>
              <a:t>yeri koşulları </a:t>
            </a:r>
            <a:r>
              <a:rPr lang="tr-TR" sz="2000" i="1" dirty="0">
                <a:solidFill>
                  <a:srgbClr val="000000"/>
                </a:solidFill>
                <a:latin typeface="Calibri" pitchFamily="34" charset="0"/>
                <a:cs typeface="Calibri" pitchFamily="34" charset="0"/>
              </a:rPr>
              <a:t>bir arada düşünüldüğünde olası sağlık sorunlarının önüne geçilmiş olur. </a:t>
            </a:r>
          </a:p>
          <a:p>
            <a:pPr marL="432000" indent="-288000">
              <a:lnSpc>
                <a:spcPct val="90000"/>
              </a:lnSpc>
              <a:spcAft>
                <a:spcPct val="20000"/>
              </a:spcAft>
              <a:buClr>
                <a:srgbClr val="292929"/>
              </a:buClr>
              <a:buFont typeface="+mj-lt"/>
              <a:buAutoNum type="arabicPeriod"/>
              <a:defRPr/>
            </a:pPr>
            <a:r>
              <a:rPr lang="tr-TR" sz="2000" i="1" dirty="0">
                <a:solidFill>
                  <a:srgbClr val="000000"/>
                </a:solidFill>
                <a:latin typeface="Calibri" pitchFamily="34" charset="0"/>
                <a:cs typeface="Calibri" pitchFamily="34" charset="0"/>
              </a:rPr>
              <a:t>Uygun işe yerleştirme </a:t>
            </a:r>
            <a:r>
              <a:rPr lang="tr-TR" sz="2000" i="1" dirty="0" smtClean="0">
                <a:solidFill>
                  <a:srgbClr val="000000"/>
                </a:solidFill>
                <a:latin typeface="Calibri" pitchFamily="34" charset="0"/>
                <a:cs typeface="Calibri" pitchFamily="34" charset="0"/>
              </a:rPr>
              <a:t>ilkesi koruyucu </a:t>
            </a:r>
            <a:r>
              <a:rPr lang="tr-TR" sz="2000" i="1" dirty="0">
                <a:solidFill>
                  <a:srgbClr val="000000"/>
                </a:solidFill>
                <a:latin typeface="Calibri" pitchFamily="34" charset="0"/>
                <a:cs typeface="Calibri" pitchFamily="34" charset="0"/>
              </a:rPr>
              <a:t>sağlık </a:t>
            </a:r>
            <a:r>
              <a:rPr lang="tr-TR" sz="2000" i="1" dirty="0" smtClean="0">
                <a:solidFill>
                  <a:srgbClr val="000000"/>
                </a:solidFill>
                <a:latin typeface="Calibri" pitchFamily="34" charset="0"/>
                <a:cs typeface="Calibri" pitchFamily="34" charset="0"/>
              </a:rPr>
              <a:t>hizmeti </a:t>
            </a:r>
            <a:r>
              <a:rPr lang="tr-TR" sz="2000" i="1" dirty="0">
                <a:solidFill>
                  <a:srgbClr val="000000"/>
                </a:solidFill>
                <a:latin typeface="Calibri" pitchFamily="34" charset="0"/>
                <a:cs typeface="Calibri" pitchFamily="34" charset="0"/>
              </a:rPr>
              <a:t>yaklaşımı bakımından </a:t>
            </a:r>
            <a:r>
              <a:rPr lang="tr-TR" sz="2000" b="1" i="1" dirty="0" smtClean="0">
                <a:solidFill>
                  <a:srgbClr val="000000"/>
                </a:solidFill>
                <a:latin typeface="Calibri" pitchFamily="34" charset="0"/>
                <a:cs typeface="Calibri" pitchFamily="34" charset="0"/>
              </a:rPr>
              <a:t>birincil (primer) korumadır.</a:t>
            </a:r>
            <a:endParaRPr lang="tr-TR" sz="2000" i="1" dirty="0" smtClean="0">
              <a:solidFill>
                <a:srgbClr val="000000"/>
              </a:solidFill>
              <a:latin typeface="Calibri" pitchFamily="34" charset="0"/>
              <a:cs typeface="Calibri" pitchFamily="34" charset="0"/>
            </a:endParaRPr>
          </a:p>
          <a:p>
            <a:pPr marL="432000" indent="-288000">
              <a:lnSpc>
                <a:spcPct val="90000"/>
              </a:lnSpc>
              <a:spcAft>
                <a:spcPct val="20000"/>
              </a:spcAft>
              <a:buClr>
                <a:srgbClr val="292929"/>
              </a:buClr>
              <a:buFont typeface="+mj-lt"/>
              <a:buAutoNum type="arabicPeriod"/>
              <a:defRPr/>
            </a:pPr>
            <a:r>
              <a:rPr lang="tr-TR" sz="2000" i="1" dirty="0">
                <a:solidFill>
                  <a:srgbClr val="000000"/>
                </a:solidFill>
                <a:latin typeface="Calibri" pitchFamily="34" charset="0"/>
                <a:cs typeface="Calibri" pitchFamily="34" charset="0"/>
              </a:rPr>
              <a:t>İşe uygun yerleştirme bir kişinin bazı işlerde çalışmasının </a:t>
            </a:r>
            <a:r>
              <a:rPr lang="tr-TR" sz="2000" i="1" dirty="0" smtClean="0">
                <a:solidFill>
                  <a:srgbClr val="000000"/>
                </a:solidFill>
                <a:latin typeface="Calibri" pitchFamily="34" charset="0"/>
                <a:cs typeface="Calibri" pitchFamily="34" charset="0"/>
              </a:rPr>
              <a:t>engellenmesi değil, </a:t>
            </a:r>
            <a:r>
              <a:rPr lang="tr-TR" sz="2000" b="1" i="1" dirty="0">
                <a:solidFill>
                  <a:srgbClr val="000000"/>
                </a:solidFill>
                <a:latin typeface="Calibri" pitchFamily="34" charset="0"/>
                <a:cs typeface="Calibri" pitchFamily="34" charset="0"/>
              </a:rPr>
              <a:t>kişinin niteliklerine uygun bir işe </a:t>
            </a:r>
            <a:r>
              <a:rPr lang="tr-TR" sz="2000" b="1" i="1" dirty="0" smtClean="0">
                <a:solidFill>
                  <a:srgbClr val="000000"/>
                </a:solidFill>
                <a:latin typeface="Calibri" pitchFamily="34" charset="0"/>
                <a:cs typeface="Calibri" pitchFamily="34" charset="0"/>
              </a:rPr>
              <a:t>yerleştirilme</a:t>
            </a:r>
            <a:r>
              <a:rPr lang="tr-TR" sz="2000" i="1" dirty="0" smtClean="0">
                <a:solidFill>
                  <a:srgbClr val="000000"/>
                </a:solidFill>
                <a:latin typeface="Calibri" pitchFamily="34" charset="0"/>
                <a:cs typeface="Calibri" pitchFamily="34" charset="0"/>
              </a:rPr>
              <a:t>sidir. </a:t>
            </a:r>
            <a:endParaRPr lang="tr-TR" sz="2000" i="1" dirty="0">
              <a:solidFill>
                <a:srgbClr val="000000"/>
              </a:solidFill>
              <a:latin typeface="Calibri" pitchFamily="34" charset="0"/>
              <a:cs typeface="Calibri" pitchFamily="34" charset="0"/>
            </a:endParaRPr>
          </a:p>
          <a:p>
            <a:pPr marL="432000" indent="-288000">
              <a:lnSpc>
                <a:spcPct val="90000"/>
              </a:lnSpc>
              <a:spcAft>
                <a:spcPct val="20000"/>
              </a:spcAft>
              <a:buClr>
                <a:srgbClr val="292929"/>
              </a:buClr>
              <a:buFont typeface="+mj-lt"/>
              <a:buAutoNum type="arabicPeriod"/>
              <a:defRPr/>
            </a:pPr>
            <a:r>
              <a:rPr lang="tr-TR" sz="2000" i="1" dirty="0" smtClean="0">
                <a:solidFill>
                  <a:srgbClr val="000000"/>
                </a:solidFill>
                <a:latin typeface="Calibri" pitchFamily="34" charset="0"/>
                <a:cs typeface="Calibri" pitchFamily="34" charset="0"/>
              </a:rPr>
              <a:t>İşe </a:t>
            </a:r>
            <a:r>
              <a:rPr lang="tr-TR" sz="2000" i="1" dirty="0">
                <a:solidFill>
                  <a:srgbClr val="000000"/>
                </a:solidFill>
                <a:latin typeface="Calibri" pitchFamily="34" charset="0"/>
                <a:cs typeface="Calibri" pitchFamily="34" charset="0"/>
              </a:rPr>
              <a:t>uygun yerleştirme çalışma hayatında yer alan </a:t>
            </a:r>
            <a:r>
              <a:rPr lang="tr-TR" sz="2000" b="1" i="1" dirty="0">
                <a:solidFill>
                  <a:srgbClr val="000000"/>
                </a:solidFill>
                <a:latin typeface="Calibri" pitchFamily="34" charset="0"/>
                <a:cs typeface="Calibri" pitchFamily="34" charset="0"/>
              </a:rPr>
              <a:t>risk </a:t>
            </a:r>
            <a:r>
              <a:rPr lang="tr-TR" sz="2000" b="1" i="1" dirty="0" smtClean="0">
                <a:solidFill>
                  <a:srgbClr val="000000"/>
                </a:solidFill>
                <a:latin typeface="Calibri" pitchFamily="34" charset="0"/>
                <a:cs typeface="Calibri" pitchFamily="34" charset="0"/>
              </a:rPr>
              <a:t>grupları </a:t>
            </a:r>
            <a:r>
              <a:rPr lang="tr-TR" sz="2000" i="1" dirty="0" smtClean="0">
                <a:solidFill>
                  <a:srgbClr val="000000"/>
                </a:solidFill>
                <a:latin typeface="Calibri" pitchFamily="34" charset="0"/>
                <a:cs typeface="Calibri" pitchFamily="34" charset="0"/>
              </a:rPr>
              <a:t>kavramını </a:t>
            </a:r>
            <a:r>
              <a:rPr lang="tr-TR" sz="2000" i="1" dirty="0">
                <a:solidFill>
                  <a:srgbClr val="000000"/>
                </a:solidFill>
                <a:latin typeface="Calibri" pitchFamily="34" charset="0"/>
                <a:cs typeface="Calibri" pitchFamily="34" charset="0"/>
              </a:rPr>
              <a:t>da ilgilendirmektedir.</a:t>
            </a:r>
          </a:p>
          <a:p>
            <a:pPr marL="432000" indent="-288000">
              <a:lnSpc>
                <a:spcPct val="90000"/>
              </a:lnSpc>
              <a:spcAft>
                <a:spcPct val="20000"/>
              </a:spcAft>
              <a:buClr>
                <a:srgbClr val="292929"/>
              </a:buClr>
              <a:buFont typeface="+mj-lt"/>
              <a:buAutoNum type="arabicPeriod"/>
              <a:defRPr/>
            </a:pPr>
            <a:endParaRPr lang="tr-TR" sz="2000" i="1" dirty="0">
              <a:solidFill>
                <a:srgbClr val="000000"/>
              </a:solidFill>
              <a:latin typeface="Calibri" pitchFamily="34" charset="0"/>
              <a:cs typeface="Calibri" pitchFamily="34" charset="0"/>
            </a:endParaRPr>
          </a:p>
          <a:p>
            <a:pPr marL="432000" indent="-288000">
              <a:lnSpc>
                <a:spcPct val="90000"/>
              </a:lnSpc>
              <a:spcAft>
                <a:spcPct val="20000"/>
              </a:spcAft>
              <a:buClr>
                <a:srgbClr val="292929"/>
              </a:buClr>
              <a:buFont typeface="+mj-lt"/>
              <a:buAutoNum type="arabicPeriod"/>
              <a:defRPr/>
            </a:pPr>
            <a:endParaRPr lang="tr-TR" sz="2000" i="1" dirty="0">
              <a:solidFill>
                <a:srgbClr val="000000"/>
              </a:solidFill>
              <a:latin typeface="Calibri" pitchFamily="34" charset="0"/>
              <a:cs typeface="Calibri" pitchFamily="34" charset="0"/>
            </a:endParaRPr>
          </a:p>
        </p:txBody>
      </p:sp>
      <p:sp>
        <p:nvSpPr>
          <p:cNvPr id="27653"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27664" name="Group 9"/>
          <p:cNvGrpSpPr>
            <a:grpSpLocks/>
          </p:cNvGrpSpPr>
          <p:nvPr/>
        </p:nvGrpSpPr>
        <p:grpSpPr bwMode="auto">
          <a:xfrm>
            <a:off x="323850" y="1555750"/>
            <a:ext cx="1482725" cy="1482725"/>
            <a:chOff x="1710" y="1035"/>
            <a:chExt cx="2316" cy="2316"/>
          </a:xfrm>
        </p:grpSpPr>
        <p:grpSp>
          <p:nvGrpSpPr>
            <p:cNvPr id="27666" name="Group 10"/>
            <p:cNvGrpSpPr>
              <a:grpSpLocks/>
            </p:cNvGrpSpPr>
            <p:nvPr/>
          </p:nvGrpSpPr>
          <p:grpSpPr bwMode="auto">
            <a:xfrm rot="3600000">
              <a:off x="1710" y="1035"/>
              <a:ext cx="2316" cy="2316"/>
              <a:chOff x="1710" y="1035"/>
              <a:chExt cx="2316" cy="2316"/>
            </a:xfrm>
          </p:grpSpPr>
          <p:sp>
            <p:nvSpPr>
              <p:cNvPr id="27671"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A90404"/>
              </a:solidFill>
              <a:ln w="12700">
                <a:solidFill>
                  <a:srgbClr val="FFFFFF"/>
                </a:solidFill>
                <a:round/>
                <a:headEnd/>
                <a:tailEnd/>
              </a:ln>
            </p:spPr>
            <p:txBody>
              <a:bodyPr/>
              <a:lstStyle/>
              <a:p>
                <a:endParaRPr lang="tr-TR">
                  <a:solidFill>
                    <a:srgbClr val="000000"/>
                  </a:solidFill>
                </a:endParaRPr>
              </a:p>
            </p:txBody>
          </p:sp>
          <p:sp>
            <p:nvSpPr>
              <p:cNvPr id="27672"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sp>
            <p:nvSpPr>
              <p:cNvPr id="27673"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grpSp>
        <p:grpSp>
          <p:nvGrpSpPr>
            <p:cNvPr id="27667" name="Group 14"/>
            <p:cNvGrpSpPr>
              <a:grpSpLocks/>
            </p:cNvGrpSpPr>
            <p:nvPr/>
          </p:nvGrpSpPr>
          <p:grpSpPr bwMode="auto">
            <a:xfrm rot="7200000">
              <a:off x="2059" y="1386"/>
              <a:ext cx="1616" cy="1614"/>
              <a:chOff x="2060" y="1387"/>
              <a:chExt cx="1616" cy="1614"/>
            </a:xfrm>
          </p:grpSpPr>
          <p:sp>
            <p:nvSpPr>
              <p:cNvPr id="27668"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27669"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27670"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UYGUN İŞE YERLEŞTİRME</a:t>
            </a:r>
            <a:endParaRPr lang="tr-TR" sz="3200" noProof="1">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19"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2473190116"/>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78" name="Rectangle 90"/>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dirty="0">
              <a:solidFill>
                <a:srgbClr val="000000"/>
              </a:solidFill>
            </a:endParaRPr>
          </a:p>
        </p:txBody>
      </p:sp>
      <p:sp>
        <p:nvSpPr>
          <p:cNvPr id="6"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20" name="Rechteck 4"/>
          <p:cNvSpPr>
            <a:spLocks noChangeArrowheads="1"/>
          </p:cNvSpPr>
          <p:nvPr/>
        </p:nvSpPr>
        <p:spPr bwMode="auto">
          <a:xfrm>
            <a:off x="0" y="3570644"/>
            <a:ext cx="9144000" cy="2529905"/>
          </a:xfrm>
          <a:prstGeom prst="rect">
            <a:avLst/>
          </a:prstGeom>
          <a:noFill/>
          <a:ln w="9525" algn="ctr">
            <a:noFill/>
            <a:round/>
            <a:headEnd/>
            <a:tailEnd/>
          </a:ln>
        </p:spPr>
        <p:txBody>
          <a:bodyPr wrap="none" anchor="ctr"/>
          <a:lstStyle/>
          <a:p>
            <a:pPr algn="ctr"/>
            <a:r>
              <a:rPr lang="tr-TR" sz="6600" b="1" noProof="1" smtClean="0">
                <a:solidFill>
                  <a:srgbClr val="575757"/>
                </a:solidFill>
                <a:effectLst>
                  <a:innerShdw blurRad="63500" dist="50800" dir="8100000">
                    <a:prstClr val="black">
                      <a:alpha val="50000"/>
                    </a:prstClr>
                  </a:innerShdw>
                </a:effectLst>
                <a:latin typeface="Calibri" pitchFamily="34" charset="0"/>
                <a:cs typeface="Calibri" pitchFamily="34" charset="0"/>
              </a:rPr>
              <a:t>İşyeri Ortam Faktörlerini</a:t>
            </a:r>
          </a:p>
          <a:p>
            <a:pPr algn="ctr"/>
            <a:r>
              <a:rPr lang="tr-TR" sz="6600" b="1" noProof="1" smtClean="0">
                <a:solidFill>
                  <a:srgbClr val="575757"/>
                </a:solidFill>
                <a:effectLst>
                  <a:innerShdw blurRad="63500" dist="50800" dir="8100000">
                    <a:prstClr val="black">
                      <a:alpha val="50000"/>
                    </a:prstClr>
                  </a:innerShdw>
                </a:effectLst>
                <a:latin typeface="Calibri" pitchFamily="34" charset="0"/>
                <a:cs typeface="Calibri" pitchFamily="34" charset="0"/>
              </a:rPr>
              <a:t>Değerlendirme </a:t>
            </a:r>
            <a:endParaRPr lang="tr-TR" sz="6600" b="1" noProof="1">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pic>
        <p:nvPicPr>
          <p:cNvPr id="21" name="Picture 2" descr="D:\DOKTOR\1-ISTANBULUZMAN\1-EĞİTİM KURUMU\1. İstanbuluzman\2-RESİMLER\Fabrika\industry (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3175" y="104775"/>
            <a:ext cx="3810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41195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37978"/>
                                        </p:tgtEl>
                                      </p:cBhvr>
                                    </p:animEffect>
                                    <p:animScale>
                                      <p:cBhvr>
                                        <p:cTn id="7" dur="250" autoRev="1" fill="hold"/>
                                        <p:tgtEl>
                                          <p:spTgt spid="3797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7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1"/>
          <p:cNvSpPr>
            <a:spLocks noGrp="1" noChangeArrowheads="1"/>
          </p:cNvSpPr>
          <p:nvPr>
            <p:ph type="title" idx="4294967295"/>
          </p:nvPr>
        </p:nvSpPr>
        <p:spPr>
          <a:xfrm>
            <a:off x="231797" y="411163"/>
            <a:ext cx="8816669" cy="647700"/>
          </a:xfrm>
        </p:spPr>
        <p:txBody>
          <a:bodyPr anchor="ctr" anchorCtr="0"/>
          <a:lstStyle/>
          <a:p>
            <a:r>
              <a:rPr lang="tr-TR" sz="3200" kern="1200" noProof="1" smtClean="0">
                <a:solidFill>
                  <a:srgbClr val="575757"/>
                </a:solidFill>
                <a:effectLst>
                  <a:innerShdw blurRad="63500" dist="50800" dir="8100000">
                    <a:prstClr val="black">
                      <a:alpha val="50000"/>
                    </a:prstClr>
                  </a:innerShdw>
                </a:effectLst>
                <a:latin typeface="Calibri" pitchFamily="34" charset="0"/>
                <a:ea typeface="+mn-ea"/>
                <a:cs typeface="Calibri" pitchFamily="34" charset="0"/>
              </a:rPr>
              <a:t>SAĞLIK GÖZETİMİ VE BİYOLOJİK İZLEM</a:t>
            </a:r>
            <a:endParaRPr lang="en-GB" sz="3200" kern="1200" noProof="1" smtClean="0">
              <a:solidFill>
                <a:srgbClr val="575757"/>
              </a:solidFill>
              <a:effectLst>
                <a:innerShdw blurRad="63500" dist="50800" dir="8100000">
                  <a:prstClr val="black">
                    <a:alpha val="50000"/>
                  </a:prstClr>
                </a:innerShdw>
              </a:effectLst>
              <a:latin typeface="Calibri" pitchFamily="34" charset="0"/>
              <a:ea typeface="+mn-ea"/>
              <a:cs typeface="Calibri" pitchFamily="34" charset="0"/>
            </a:endParaRPr>
          </a:p>
        </p:txBody>
      </p:sp>
      <p:sp>
        <p:nvSpPr>
          <p:cNvPr id="37978" name="Rectangle 90"/>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dirty="0">
              <a:solidFill>
                <a:srgbClr val="000000"/>
              </a:solidFill>
            </a:endParaRPr>
          </a:p>
        </p:txBody>
      </p:sp>
      <p:grpSp>
        <p:nvGrpSpPr>
          <p:cNvPr id="2" name="Grup 1"/>
          <p:cNvGrpSpPr/>
          <p:nvPr/>
        </p:nvGrpSpPr>
        <p:grpSpPr>
          <a:xfrm>
            <a:off x="112735" y="980705"/>
            <a:ext cx="2878902" cy="5324843"/>
            <a:chOff x="112735" y="1037855"/>
            <a:chExt cx="2878902" cy="5324843"/>
          </a:xfrm>
        </p:grpSpPr>
        <p:sp>
          <p:nvSpPr>
            <p:cNvPr id="20" name="Rectangle 5"/>
            <p:cNvSpPr>
              <a:spLocks noChangeArrowheads="1"/>
            </p:cNvSpPr>
            <p:nvPr/>
          </p:nvSpPr>
          <p:spPr bwMode="gray">
            <a:xfrm>
              <a:off x="112736" y="1926657"/>
              <a:ext cx="2878901" cy="4436041"/>
            </a:xfrm>
            <a:prstGeom prst="rect">
              <a:avLst/>
            </a:prstGeom>
            <a:gradFill rotWithShape="1">
              <a:gsLst>
                <a:gs pos="0">
                  <a:srgbClr val="FFFFFF"/>
                </a:gs>
                <a:gs pos="100000">
                  <a:srgbClr val="EAEAEA"/>
                </a:gs>
              </a:gsLst>
              <a:lin ang="5400000" scaled="1"/>
            </a:gradFill>
            <a:ln w="12700">
              <a:solidFill>
                <a:srgbClr val="C0C0C0"/>
              </a:solidFill>
              <a:miter lim="800000"/>
              <a:headEnd/>
              <a:tailEnd/>
            </a:ln>
            <a:effectLst/>
          </p:spPr>
          <p:txBody>
            <a:bodyPr lIns="108000" tIns="108000" rIns="144000" bIns="72000"/>
            <a:lstStyle/>
            <a:p>
              <a:pPr marL="342900" indent="-342900" algn="ctr">
                <a:lnSpc>
                  <a:spcPct val="90000"/>
                </a:lnSpc>
                <a:spcAft>
                  <a:spcPct val="20000"/>
                </a:spcAft>
                <a:buClr>
                  <a:srgbClr val="292929"/>
                </a:buClr>
                <a:buFont typeface="+mj-lt"/>
                <a:buAutoNum type="arabicPeriod"/>
              </a:pPr>
              <a:endParaRPr lang="tr-TR" b="1" i="1" noProof="1" smtClean="0">
                <a:solidFill>
                  <a:srgbClr val="000000"/>
                </a:solidFill>
                <a:latin typeface="Calibri" pitchFamily="34" charset="0"/>
                <a:cs typeface="Calibri" pitchFamily="34" charset="0"/>
              </a:endParaRPr>
            </a:p>
            <a:p>
              <a:pPr marL="36000" algn="ctr">
                <a:lnSpc>
                  <a:spcPct val="90000"/>
                </a:lnSpc>
                <a:spcAft>
                  <a:spcPct val="20000"/>
                </a:spcAft>
                <a:buClr>
                  <a:srgbClr val="292929"/>
                </a:buClr>
              </a:pPr>
              <a:r>
                <a:rPr lang="tr-TR" b="1" i="1" noProof="1" smtClean="0">
                  <a:solidFill>
                    <a:srgbClr val="000000"/>
                  </a:solidFill>
                  <a:latin typeface="Calibri" pitchFamily="34" charset="0"/>
                  <a:cs typeface="Calibri" pitchFamily="34" charset="0"/>
                </a:rPr>
                <a:t>Katılımcıların;</a:t>
              </a:r>
            </a:p>
            <a:p>
              <a:pPr marL="36000" algn="ctr">
                <a:lnSpc>
                  <a:spcPct val="90000"/>
                </a:lnSpc>
                <a:spcAft>
                  <a:spcPct val="20000"/>
                </a:spcAft>
                <a:buClr>
                  <a:srgbClr val="292929"/>
                </a:buClr>
              </a:pPr>
              <a:r>
                <a:rPr lang="tr-TR" b="1" i="1" noProof="1" smtClean="0">
                  <a:solidFill>
                    <a:srgbClr val="000000"/>
                  </a:solidFill>
                  <a:latin typeface="Calibri" pitchFamily="34" charset="0"/>
                  <a:cs typeface="Calibri" pitchFamily="34" charset="0"/>
                </a:rPr>
                <a:t>«İşyerinde </a:t>
              </a:r>
              <a:r>
                <a:rPr lang="tr-TR" b="1" i="1" noProof="1">
                  <a:solidFill>
                    <a:srgbClr val="000000"/>
                  </a:solidFill>
                  <a:latin typeface="Calibri" pitchFamily="34" charset="0"/>
                  <a:cs typeface="Calibri" pitchFamily="34" charset="0"/>
                </a:rPr>
                <a:t>sağlık gözetimi ve biyolojik izleme hakkında temel ilkeleri bilmelerine ve uygulanmasını kavramalarına yardımcı olmaktır</a:t>
              </a:r>
              <a:r>
                <a:rPr lang="tr-TR" b="1" i="1" noProof="1" smtClean="0">
                  <a:solidFill>
                    <a:srgbClr val="000000"/>
                  </a:solidFill>
                  <a:latin typeface="Calibri" pitchFamily="34" charset="0"/>
                  <a:cs typeface="Calibri" pitchFamily="34" charset="0"/>
                </a:rPr>
                <a:t>.»</a:t>
              </a:r>
              <a:endParaRPr lang="tr-TR" b="1" i="1" noProof="1">
                <a:solidFill>
                  <a:srgbClr val="000000"/>
                </a:solidFill>
                <a:latin typeface="Calibri" pitchFamily="34" charset="0"/>
                <a:cs typeface="Calibri" pitchFamily="34" charset="0"/>
              </a:endParaRPr>
            </a:p>
          </p:txBody>
        </p:sp>
        <p:sp>
          <p:nvSpPr>
            <p:cNvPr id="14" name="Rectangle 11"/>
            <p:cNvSpPr>
              <a:spLocks noChangeArrowheads="1"/>
            </p:cNvSpPr>
            <p:nvPr/>
          </p:nvSpPr>
          <p:spPr bwMode="gray">
            <a:xfrm>
              <a:off x="112735" y="1037855"/>
              <a:ext cx="2844000" cy="841179"/>
            </a:xfrm>
            <a:prstGeom prst="rect">
              <a:avLst/>
            </a:prstGeom>
            <a:solidFill>
              <a:schemeClr val="hlink"/>
            </a:soli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defRPr/>
              </a:pPr>
              <a:r>
                <a:rPr lang="tr-TR" sz="2400" b="1" dirty="0">
                  <a:solidFill>
                    <a:srgbClr val="FFFFFF"/>
                  </a:solidFill>
                  <a:latin typeface="Calibri" pitchFamily="34" charset="0"/>
                  <a:cs typeface="Calibri" pitchFamily="34" charset="0"/>
                </a:rPr>
                <a:t>Konunun </a:t>
              </a:r>
            </a:p>
            <a:p>
              <a:pPr algn="ctr" defTabSz="801688" eaLnBrk="0" hangingPunct="0">
                <a:defRPr/>
              </a:pPr>
              <a:r>
                <a:rPr lang="tr-TR" sz="2400" b="1" dirty="0">
                  <a:solidFill>
                    <a:srgbClr val="FFFFFF"/>
                  </a:solidFill>
                  <a:latin typeface="Calibri" pitchFamily="34" charset="0"/>
                  <a:cs typeface="Calibri" pitchFamily="34" charset="0"/>
                </a:rPr>
                <a:t>Genel Amacı</a:t>
              </a:r>
            </a:p>
          </p:txBody>
        </p:sp>
      </p:grpSp>
      <p:grpSp>
        <p:nvGrpSpPr>
          <p:cNvPr id="3" name="Grup 2"/>
          <p:cNvGrpSpPr/>
          <p:nvPr/>
        </p:nvGrpSpPr>
        <p:grpSpPr>
          <a:xfrm>
            <a:off x="3130901" y="980704"/>
            <a:ext cx="2878901" cy="5324845"/>
            <a:chOff x="3130901" y="1037854"/>
            <a:chExt cx="2878901" cy="5324845"/>
          </a:xfrm>
        </p:grpSpPr>
        <p:sp>
          <p:nvSpPr>
            <p:cNvPr id="26" name="Rectangle 5"/>
            <p:cNvSpPr>
              <a:spLocks noChangeArrowheads="1"/>
            </p:cNvSpPr>
            <p:nvPr/>
          </p:nvSpPr>
          <p:spPr bwMode="gray">
            <a:xfrm>
              <a:off x="3130901" y="1926657"/>
              <a:ext cx="2878901" cy="4436042"/>
            </a:xfrm>
            <a:prstGeom prst="rect">
              <a:avLst/>
            </a:prstGeom>
            <a:gradFill rotWithShape="1">
              <a:gsLst>
                <a:gs pos="0">
                  <a:srgbClr val="FFFFFF"/>
                </a:gs>
                <a:gs pos="100000">
                  <a:srgbClr val="EAEAEA"/>
                </a:gs>
              </a:gsLst>
              <a:lin ang="5400000" scaled="1"/>
            </a:gradFill>
            <a:ln w="12700">
              <a:solidFill>
                <a:srgbClr val="C0C0C0"/>
              </a:solidFill>
              <a:miter lim="800000"/>
              <a:headEnd/>
              <a:tailEnd/>
            </a:ln>
            <a:effectLst/>
          </p:spPr>
          <p:txBody>
            <a:bodyPr lIns="108000" tIns="108000" rIns="144000" bIns="72000"/>
            <a:lstStyle/>
            <a:p>
              <a:pPr marL="216000" indent="-180000">
                <a:lnSpc>
                  <a:spcPct val="90000"/>
                </a:lnSpc>
                <a:spcBef>
                  <a:spcPts val="600"/>
                </a:spcBef>
                <a:spcAft>
                  <a:spcPct val="20000"/>
                </a:spcAft>
                <a:buClr>
                  <a:srgbClr val="292929"/>
                </a:buClr>
                <a:buFont typeface="Wingdings" pitchFamily="2" charset="2"/>
                <a:buChar char="ü"/>
              </a:pPr>
              <a:r>
                <a:rPr lang="tr-TR" sz="1400" i="1" noProof="1">
                  <a:solidFill>
                    <a:srgbClr val="000000"/>
                  </a:solidFill>
                  <a:latin typeface="Calibri" pitchFamily="34" charset="0"/>
                  <a:cs typeface="Calibri" pitchFamily="34" charset="0"/>
                </a:rPr>
                <a:t>Sağlık gözetimi tanımı ve uygulama adımlarını </a:t>
              </a:r>
              <a:r>
                <a:rPr lang="tr-TR" sz="1400" i="1" noProof="1" smtClean="0">
                  <a:solidFill>
                    <a:srgbClr val="000000"/>
                  </a:solidFill>
                  <a:latin typeface="Calibri" pitchFamily="34" charset="0"/>
                  <a:cs typeface="Calibri" pitchFamily="34" charset="0"/>
                </a:rPr>
                <a:t>belirler</a:t>
              </a:r>
              <a:endParaRPr lang="tr-TR" sz="1400" i="1" noProof="1">
                <a:solidFill>
                  <a:srgbClr val="000000"/>
                </a:solidFill>
                <a:latin typeface="Calibri" pitchFamily="34" charset="0"/>
                <a:cs typeface="Calibri" pitchFamily="34" charset="0"/>
              </a:endParaRPr>
            </a:p>
            <a:p>
              <a:pPr marL="216000" indent="-180000">
                <a:lnSpc>
                  <a:spcPct val="90000"/>
                </a:lnSpc>
                <a:spcBef>
                  <a:spcPts val="600"/>
                </a:spcBef>
                <a:spcAft>
                  <a:spcPct val="20000"/>
                </a:spcAft>
                <a:buClr>
                  <a:srgbClr val="292929"/>
                </a:buClr>
                <a:buFont typeface="Wingdings" pitchFamily="2" charset="2"/>
                <a:buChar char="ü"/>
              </a:pPr>
              <a:r>
                <a:rPr lang="tr-TR" sz="1400" i="1" noProof="1">
                  <a:solidFill>
                    <a:srgbClr val="000000"/>
                  </a:solidFill>
                  <a:latin typeface="Calibri" pitchFamily="34" charset="0"/>
                  <a:cs typeface="Calibri" pitchFamily="34" charset="0"/>
                </a:rPr>
                <a:t>Çalışanın sağlık gözetimi talep hakkını </a:t>
              </a:r>
              <a:r>
                <a:rPr lang="tr-TR" sz="1400" i="1" noProof="1" smtClean="0">
                  <a:solidFill>
                    <a:srgbClr val="000000"/>
                  </a:solidFill>
                  <a:latin typeface="Calibri" pitchFamily="34" charset="0"/>
                  <a:cs typeface="Calibri" pitchFamily="34" charset="0"/>
                </a:rPr>
                <a:t>söyler</a:t>
              </a:r>
              <a:endParaRPr lang="tr-TR" sz="1400" i="1" noProof="1">
                <a:solidFill>
                  <a:srgbClr val="000000"/>
                </a:solidFill>
                <a:latin typeface="Calibri" pitchFamily="34" charset="0"/>
                <a:cs typeface="Calibri" pitchFamily="34" charset="0"/>
              </a:endParaRPr>
            </a:p>
            <a:p>
              <a:pPr marL="216000" indent="-180000">
                <a:lnSpc>
                  <a:spcPct val="90000"/>
                </a:lnSpc>
                <a:spcBef>
                  <a:spcPts val="600"/>
                </a:spcBef>
                <a:spcAft>
                  <a:spcPct val="20000"/>
                </a:spcAft>
                <a:buClr>
                  <a:srgbClr val="292929"/>
                </a:buClr>
                <a:buFont typeface="Wingdings" pitchFamily="2" charset="2"/>
                <a:buChar char="ü"/>
              </a:pPr>
              <a:r>
                <a:rPr lang="tr-TR" sz="1400" i="1" noProof="1">
                  <a:solidFill>
                    <a:srgbClr val="000000"/>
                  </a:solidFill>
                  <a:latin typeface="Calibri" pitchFamily="34" charset="0"/>
                  <a:cs typeface="Calibri" pitchFamily="34" charset="0"/>
                </a:rPr>
                <a:t>İşyerinde “uygun işe uygun işçi” ilkesi dikkate alınarak yapılacak işe giriş </a:t>
              </a:r>
              <a:r>
                <a:rPr lang="tr-TR" sz="1400" i="1" noProof="1" smtClean="0">
                  <a:solidFill>
                    <a:srgbClr val="000000"/>
                  </a:solidFill>
                  <a:latin typeface="Calibri" pitchFamily="34" charset="0"/>
                  <a:cs typeface="Calibri" pitchFamily="34" charset="0"/>
                </a:rPr>
                <a:t>ve AKM yapar</a:t>
              </a:r>
              <a:endParaRPr lang="tr-TR" sz="1400" i="1" noProof="1">
                <a:solidFill>
                  <a:srgbClr val="000000"/>
                </a:solidFill>
                <a:latin typeface="Calibri" pitchFamily="34" charset="0"/>
                <a:cs typeface="Calibri" pitchFamily="34" charset="0"/>
              </a:endParaRPr>
            </a:p>
            <a:p>
              <a:pPr marL="216000" indent="-180000">
                <a:lnSpc>
                  <a:spcPct val="90000"/>
                </a:lnSpc>
                <a:spcBef>
                  <a:spcPts val="600"/>
                </a:spcBef>
                <a:spcAft>
                  <a:spcPct val="20000"/>
                </a:spcAft>
                <a:buClr>
                  <a:srgbClr val="292929"/>
                </a:buClr>
                <a:buFont typeface="Wingdings" pitchFamily="2" charset="2"/>
                <a:buChar char="ü"/>
              </a:pPr>
              <a:r>
                <a:rPr lang="tr-TR" sz="1400" i="1" noProof="1">
                  <a:solidFill>
                    <a:srgbClr val="000000"/>
                  </a:solidFill>
                  <a:latin typeface="Calibri" pitchFamily="34" charset="0"/>
                  <a:cs typeface="Calibri" pitchFamily="34" charset="0"/>
                </a:rPr>
                <a:t>İşyerinde biyolojik izlem </a:t>
              </a:r>
              <a:r>
                <a:rPr lang="tr-TR" sz="1400" i="1" noProof="1" smtClean="0">
                  <a:solidFill>
                    <a:srgbClr val="000000"/>
                  </a:solidFill>
                  <a:latin typeface="Calibri" pitchFamily="34" charset="0"/>
                  <a:cs typeface="Calibri" pitchFamily="34" charset="0"/>
                </a:rPr>
                <a:t>yapar</a:t>
              </a:r>
              <a:endParaRPr lang="tr-TR" sz="1400" i="1" noProof="1">
                <a:solidFill>
                  <a:srgbClr val="000000"/>
                </a:solidFill>
                <a:latin typeface="Calibri" pitchFamily="34" charset="0"/>
                <a:cs typeface="Calibri" pitchFamily="34" charset="0"/>
              </a:endParaRPr>
            </a:p>
            <a:p>
              <a:pPr marL="216000" indent="-180000">
                <a:lnSpc>
                  <a:spcPct val="90000"/>
                </a:lnSpc>
                <a:spcBef>
                  <a:spcPts val="600"/>
                </a:spcBef>
                <a:spcAft>
                  <a:spcPct val="20000"/>
                </a:spcAft>
                <a:buClr>
                  <a:srgbClr val="292929"/>
                </a:buClr>
                <a:buFont typeface="Wingdings" pitchFamily="2" charset="2"/>
                <a:buChar char="ü"/>
              </a:pPr>
              <a:r>
                <a:rPr lang="tr-TR" sz="1400" i="1" noProof="1">
                  <a:solidFill>
                    <a:srgbClr val="000000"/>
                  </a:solidFill>
                  <a:latin typeface="Calibri" pitchFamily="34" charset="0"/>
                  <a:cs typeface="Calibri" pitchFamily="34" charset="0"/>
                </a:rPr>
                <a:t>İşyerinde kronik ve sistemik hastalıkları olan çalışanları özel olarak </a:t>
              </a:r>
              <a:r>
                <a:rPr lang="tr-TR" sz="1400" i="1" noProof="1" smtClean="0">
                  <a:solidFill>
                    <a:srgbClr val="000000"/>
                  </a:solidFill>
                  <a:latin typeface="Calibri" pitchFamily="34" charset="0"/>
                  <a:cs typeface="Calibri" pitchFamily="34" charset="0"/>
                </a:rPr>
                <a:t>izler</a:t>
              </a:r>
              <a:endParaRPr lang="tr-TR" sz="1400" i="1" noProof="1">
                <a:solidFill>
                  <a:srgbClr val="000000"/>
                </a:solidFill>
                <a:latin typeface="Calibri" pitchFamily="34" charset="0"/>
                <a:cs typeface="Calibri" pitchFamily="34" charset="0"/>
              </a:endParaRPr>
            </a:p>
            <a:p>
              <a:pPr marL="216000" indent="-180000">
                <a:lnSpc>
                  <a:spcPct val="90000"/>
                </a:lnSpc>
                <a:spcBef>
                  <a:spcPts val="600"/>
                </a:spcBef>
                <a:spcAft>
                  <a:spcPct val="20000"/>
                </a:spcAft>
                <a:buClr>
                  <a:srgbClr val="292929"/>
                </a:buClr>
                <a:buFont typeface="Wingdings" pitchFamily="2" charset="2"/>
                <a:buChar char="ü"/>
              </a:pPr>
              <a:r>
                <a:rPr lang="tr-TR" sz="1400" i="1" noProof="1">
                  <a:solidFill>
                    <a:srgbClr val="000000"/>
                  </a:solidFill>
                  <a:latin typeface="Calibri" pitchFamily="34" charset="0"/>
                  <a:cs typeface="Calibri" pitchFamily="34" charset="0"/>
                </a:rPr>
                <a:t>Sağlık gözetiminde hekimin sorumluluklarını </a:t>
              </a:r>
              <a:r>
                <a:rPr lang="tr-TR" sz="1400" i="1" noProof="1" smtClean="0">
                  <a:solidFill>
                    <a:srgbClr val="000000"/>
                  </a:solidFill>
                  <a:latin typeface="Calibri" pitchFamily="34" charset="0"/>
                  <a:cs typeface="Calibri" pitchFamily="34" charset="0"/>
                </a:rPr>
                <a:t>sayar</a:t>
              </a:r>
            </a:p>
            <a:p>
              <a:pPr marL="216000" indent="-180000">
                <a:lnSpc>
                  <a:spcPct val="90000"/>
                </a:lnSpc>
                <a:spcBef>
                  <a:spcPts val="600"/>
                </a:spcBef>
                <a:spcAft>
                  <a:spcPct val="20000"/>
                </a:spcAft>
                <a:buClr>
                  <a:srgbClr val="292929"/>
                </a:buClr>
                <a:buFont typeface="Wingdings" pitchFamily="2" charset="2"/>
                <a:buChar char="ü"/>
              </a:pPr>
              <a:r>
                <a:rPr lang="tr-TR" sz="1400" i="1" noProof="1" smtClean="0">
                  <a:solidFill>
                    <a:srgbClr val="000000"/>
                  </a:solidFill>
                  <a:latin typeface="Calibri" pitchFamily="34" charset="0"/>
                  <a:cs typeface="Calibri" pitchFamily="34" charset="0"/>
                </a:rPr>
                <a:t>Sağlık gözetiminin koruyucu hekimlik uygulamalarına etkisini örneklerle açıklar</a:t>
              </a:r>
              <a:endParaRPr lang="tr-TR" sz="1400" i="1" noProof="1">
                <a:solidFill>
                  <a:srgbClr val="000000"/>
                </a:solidFill>
                <a:latin typeface="Calibri" pitchFamily="34" charset="0"/>
                <a:cs typeface="Calibri" pitchFamily="34" charset="0"/>
              </a:endParaRPr>
            </a:p>
          </p:txBody>
        </p:sp>
        <p:sp>
          <p:nvSpPr>
            <p:cNvPr id="23" name="Rectangle 11"/>
            <p:cNvSpPr>
              <a:spLocks noChangeArrowheads="1"/>
            </p:cNvSpPr>
            <p:nvPr/>
          </p:nvSpPr>
          <p:spPr bwMode="gray">
            <a:xfrm>
              <a:off x="3130901" y="1037854"/>
              <a:ext cx="2844000" cy="841179"/>
            </a:xfrm>
            <a:prstGeom prst="rect">
              <a:avLst/>
            </a:prstGeom>
            <a:solidFill>
              <a:schemeClr val="hlink"/>
            </a:soli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defRPr/>
              </a:pPr>
              <a:r>
                <a:rPr lang="tr-TR" sz="2400" b="1" dirty="0">
                  <a:solidFill>
                    <a:srgbClr val="FFFFFF"/>
                  </a:solidFill>
                  <a:latin typeface="Calibri" pitchFamily="34" charset="0"/>
                  <a:cs typeface="Calibri" pitchFamily="34" charset="0"/>
                </a:rPr>
                <a:t>Öğrenme </a:t>
              </a:r>
            </a:p>
            <a:p>
              <a:pPr algn="ctr" defTabSz="801688" eaLnBrk="0" hangingPunct="0">
                <a:defRPr/>
              </a:pPr>
              <a:r>
                <a:rPr lang="tr-TR" sz="2400" b="1" dirty="0">
                  <a:solidFill>
                    <a:srgbClr val="FFFFFF"/>
                  </a:solidFill>
                  <a:latin typeface="Calibri" pitchFamily="34" charset="0"/>
                  <a:cs typeface="Calibri" pitchFamily="34" charset="0"/>
                </a:rPr>
                <a:t>Hedefleri</a:t>
              </a:r>
            </a:p>
          </p:txBody>
        </p:sp>
      </p:grpSp>
      <p:grpSp>
        <p:nvGrpSpPr>
          <p:cNvPr id="4" name="Grup 3"/>
          <p:cNvGrpSpPr/>
          <p:nvPr/>
        </p:nvGrpSpPr>
        <p:grpSpPr>
          <a:xfrm>
            <a:off x="6140441" y="980703"/>
            <a:ext cx="2878901" cy="5324846"/>
            <a:chOff x="6140441" y="1037853"/>
            <a:chExt cx="2878901" cy="5324846"/>
          </a:xfrm>
        </p:grpSpPr>
        <p:sp>
          <p:nvSpPr>
            <p:cNvPr id="29" name="Rectangle 5"/>
            <p:cNvSpPr>
              <a:spLocks noChangeArrowheads="1"/>
            </p:cNvSpPr>
            <p:nvPr/>
          </p:nvSpPr>
          <p:spPr bwMode="gray">
            <a:xfrm>
              <a:off x="6140441" y="1926658"/>
              <a:ext cx="2878901" cy="4436041"/>
            </a:xfrm>
            <a:prstGeom prst="rect">
              <a:avLst/>
            </a:prstGeom>
            <a:gradFill rotWithShape="1">
              <a:gsLst>
                <a:gs pos="0">
                  <a:srgbClr val="FFFFFF"/>
                </a:gs>
                <a:gs pos="100000">
                  <a:srgbClr val="EAEAEA"/>
                </a:gs>
              </a:gsLst>
              <a:lin ang="5400000" scaled="1"/>
            </a:gradFill>
            <a:ln w="12700">
              <a:solidFill>
                <a:srgbClr val="C0C0C0"/>
              </a:solidFill>
              <a:miter lim="800000"/>
              <a:headEnd/>
              <a:tailEnd/>
            </a:ln>
            <a:effectLst/>
          </p:spPr>
          <p:txBody>
            <a:bodyPr lIns="108000" tIns="108000" rIns="144000" bIns="72000"/>
            <a:lstStyle/>
            <a:p>
              <a:pPr marL="216000" indent="-180000">
                <a:lnSpc>
                  <a:spcPct val="90000"/>
                </a:lnSpc>
                <a:spcBef>
                  <a:spcPts val="600"/>
                </a:spcBef>
                <a:spcAft>
                  <a:spcPct val="20000"/>
                </a:spcAft>
                <a:buClr>
                  <a:srgbClr val="292929"/>
                </a:buClr>
                <a:buFont typeface="Wingdings" pitchFamily="2" charset="2"/>
                <a:buChar char="ü"/>
              </a:pPr>
              <a:r>
                <a:rPr lang="tr-TR" sz="1400" i="1" noProof="1">
                  <a:solidFill>
                    <a:srgbClr val="000000"/>
                  </a:solidFill>
                  <a:latin typeface="Calibri" pitchFamily="34" charset="0"/>
                  <a:cs typeface="Calibri" pitchFamily="34" charset="0"/>
                </a:rPr>
                <a:t>Sağlık gözetimi tanımı ve uygulama adımları</a:t>
              </a:r>
            </a:p>
            <a:p>
              <a:pPr marL="216000" indent="-180000">
                <a:lnSpc>
                  <a:spcPct val="90000"/>
                </a:lnSpc>
                <a:spcBef>
                  <a:spcPts val="600"/>
                </a:spcBef>
                <a:spcAft>
                  <a:spcPct val="20000"/>
                </a:spcAft>
                <a:buClr>
                  <a:srgbClr val="292929"/>
                </a:buClr>
                <a:buFont typeface="Wingdings" pitchFamily="2" charset="2"/>
                <a:buChar char="ü"/>
              </a:pPr>
              <a:r>
                <a:rPr lang="tr-TR" sz="1400" i="1" noProof="1">
                  <a:solidFill>
                    <a:srgbClr val="000000"/>
                  </a:solidFill>
                  <a:latin typeface="Calibri" pitchFamily="34" charset="0"/>
                  <a:cs typeface="Calibri" pitchFamily="34" charset="0"/>
                </a:rPr>
                <a:t>İşyerinde “uygun işe uygun işçi” ilkesi dikkate alınarak yapılacak işe giriş muayeneleri</a:t>
              </a:r>
            </a:p>
            <a:p>
              <a:pPr marL="216000" indent="-180000">
                <a:lnSpc>
                  <a:spcPct val="90000"/>
                </a:lnSpc>
                <a:spcBef>
                  <a:spcPts val="600"/>
                </a:spcBef>
                <a:spcAft>
                  <a:spcPct val="20000"/>
                </a:spcAft>
                <a:buClr>
                  <a:srgbClr val="292929"/>
                </a:buClr>
                <a:buFont typeface="Wingdings" pitchFamily="2" charset="2"/>
                <a:buChar char="ü"/>
              </a:pPr>
              <a:r>
                <a:rPr lang="tr-TR" sz="1400" i="1" noProof="1">
                  <a:solidFill>
                    <a:srgbClr val="000000"/>
                  </a:solidFill>
                  <a:latin typeface="Calibri" pitchFamily="34" charset="0"/>
                  <a:cs typeface="Calibri" pitchFamily="34" charset="0"/>
                </a:rPr>
                <a:t>Aralıklı kontrol muayeneleri</a:t>
              </a:r>
            </a:p>
            <a:p>
              <a:pPr marL="216000" indent="-180000">
                <a:lnSpc>
                  <a:spcPct val="90000"/>
                </a:lnSpc>
                <a:spcBef>
                  <a:spcPts val="600"/>
                </a:spcBef>
                <a:spcAft>
                  <a:spcPct val="20000"/>
                </a:spcAft>
                <a:buClr>
                  <a:srgbClr val="292929"/>
                </a:buClr>
                <a:buFont typeface="Wingdings" pitchFamily="2" charset="2"/>
                <a:buChar char="ü"/>
              </a:pPr>
              <a:r>
                <a:rPr lang="tr-TR" sz="1400" i="1" noProof="1">
                  <a:solidFill>
                    <a:srgbClr val="000000"/>
                  </a:solidFill>
                  <a:latin typeface="Calibri" pitchFamily="34" charset="0"/>
                  <a:cs typeface="Calibri" pitchFamily="34" charset="0"/>
                </a:rPr>
                <a:t>İşyerinde biyolojik izleme</a:t>
              </a:r>
            </a:p>
            <a:p>
              <a:pPr marL="216000" indent="-180000">
                <a:lnSpc>
                  <a:spcPct val="90000"/>
                </a:lnSpc>
                <a:spcBef>
                  <a:spcPts val="600"/>
                </a:spcBef>
                <a:spcAft>
                  <a:spcPct val="20000"/>
                </a:spcAft>
                <a:buClr>
                  <a:srgbClr val="292929"/>
                </a:buClr>
                <a:buFont typeface="Wingdings" pitchFamily="2" charset="2"/>
                <a:buChar char="ü"/>
              </a:pPr>
              <a:r>
                <a:rPr lang="tr-TR" sz="1400" i="1" noProof="1">
                  <a:solidFill>
                    <a:srgbClr val="000000"/>
                  </a:solidFill>
                  <a:latin typeface="Calibri" pitchFamily="34" charset="0"/>
                  <a:cs typeface="Calibri" pitchFamily="34" charset="0"/>
                </a:rPr>
                <a:t>İşyerinde kronik ve sistemik hastalıkları olan çalışanların özel olarak izlenmesi</a:t>
              </a:r>
            </a:p>
            <a:p>
              <a:pPr marL="216000" indent="-180000">
                <a:lnSpc>
                  <a:spcPct val="90000"/>
                </a:lnSpc>
                <a:spcBef>
                  <a:spcPts val="600"/>
                </a:spcBef>
                <a:spcAft>
                  <a:spcPct val="20000"/>
                </a:spcAft>
                <a:buClr>
                  <a:srgbClr val="292929"/>
                </a:buClr>
                <a:buFont typeface="Wingdings" pitchFamily="2" charset="2"/>
                <a:buChar char="ü"/>
              </a:pPr>
              <a:r>
                <a:rPr lang="tr-TR" sz="1400" i="1" noProof="1">
                  <a:solidFill>
                    <a:srgbClr val="000000"/>
                  </a:solidFill>
                  <a:latin typeface="Calibri" pitchFamily="34" charset="0"/>
                  <a:cs typeface="Calibri" pitchFamily="34" charset="0"/>
                </a:rPr>
                <a:t>Sağlık gözetiminde hekimin sorumlulukları</a:t>
              </a:r>
            </a:p>
            <a:p>
              <a:pPr marL="216000" indent="-180000">
                <a:lnSpc>
                  <a:spcPct val="90000"/>
                </a:lnSpc>
                <a:spcBef>
                  <a:spcPts val="600"/>
                </a:spcBef>
                <a:spcAft>
                  <a:spcPct val="20000"/>
                </a:spcAft>
                <a:buClr>
                  <a:srgbClr val="292929"/>
                </a:buClr>
                <a:buFont typeface="Wingdings" pitchFamily="2" charset="2"/>
                <a:buChar char="ü"/>
              </a:pPr>
              <a:r>
                <a:rPr lang="tr-TR" sz="1400" i="1" noProof="1">
                  <a:solidFill>
                    <a:srgbClr val="000000"/>
                  </a:solidFill>
                  <a:latin typeface="Calibri" pitchFamily="34" charset="0"/>
                  <a:cs typeface="Calibri" pitchFamily="34" charset="0"/>
                </a:rPr>
                <a:t>Sağlık gözetiminin koruyucu hekimlik uygulamalarına etkisinin örneklerle anlatılması</a:t>
              </a:r>
            </a:p>
            <a:p>
              <a:pPr marL="216000" indent="-180000">
                <a:lnSpc>
                  <a:spcPct val="90000"/>
                </a:lnSpc>
                <a:spcBef>
                  <a:spcPts val="600"/>
                </a:spcBef>
                <a:spcAft>
                  <a:spcPct val="20000"/>
                </a:spcAft>
                <a:buClr>
                  <a:srgbClr val="292929"/>
                </a:buClr>
                <a:buFont typeface="Wingdings" pitchFamily="2" charset="2"/>
                <a:buChar char="ü"/>
              </a:pPr>
              <a:r>
                <a:rPr lang="tr-TR" sz="1400" i="1" noProof="1">
                  <a:solidFill>
                    <a:srgbClr val="000000"/>
                  </a:solidFill>
                  <a:latin typeface="Calibri" pitchFamily="34" charset="0"/>
                  <a:cs typeface="Calibri" pitchFamily="34" charset="0"/>
                </a:rPr>
                <a:t>Mesleki rehabilitasyon kavramı ve </a:t>
              </a:r>
              <a:r>
                <a:rPr lang="tr-TR" sz="1400" i="1" noProof="1" smtClean="0">
                  <a:solidFill>
                    <a:srgbClr val="000000"/>
                  </a:solidFill>
                  <a:latin typeface="Calibri" pitchFamily="34" charset="0"/>
                  <a:cs typeface="Calibri" pitchFamily="34" charset="0"/>
                </a:rPr>
                <a:t>standartları, İlgili </a:t>
              </a:r>
              <a:r>
                <a:rPr lang="tr-TR" sz="1400" i="1" noProof="1">
                  <a:solidFill>
                    <a:srgbClr val="000000"/>
                  </a:solidFill>
                  <a:latin typeface="Calibri" pitchFamily="34" charset="0"/>
                  <a:cs typeface="Calibri" pitchFamily="34" charset="0"/>
                </a:rPr>
                <a:t>mevzuat</a:t>
              </a:r>
            </a:p>
          </p:txBody>
        </p:sp>
        <p:sp>
          <p:nvSpPr>
            <p:cNvPr id="30" name="Rectangle 11"/>
            <p:cNvSpPr>
              <a:spLocks noChangeArrowheads="1"/>
            </p:cNvSpPr>
            <p:nvPr/>
          </p:nvSpPr>
          <p:spPr bwMode="gray">
            <a:xfrm>
              <a:off x="6140441" y="1037853"/>
              <a:ext cx="2844000" cy="841179"/>
            </a:xfrm>
            <a:prstGeom prst="rect">
              <a:avLst/>
            </a:prstGeom>
            <a:solidFill>
              <a:schemeClr val="hlink"/>
            </a:soli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defRPr/>
              </a:pPr>
              <a:r>
                <a:rPr lang="tr-TR" sz="2400" b="1" dirty="0">
                  <a:solidFill>
                    <a:srgbClr val="FFFFFF"/>
                  </a:solidFill>
                  <a:latin typeface="Calibri" pitchFamily="34" charset="0"/>
                  <a:cs typeface="Calibri" pitchFamily="34" charset="0"/>
                </a:rPr>
                <a:t>Konunun </a:t>
              </a:r>
            </a:p>
            <a:p>
              <a:pPr algn="ctr" defTabSz="801688" eaLnBrk="0" hangingPunct="0">
                <a:defRPr/>
              </a:pPr>
              <a:r>
                <a:rPr lang="tr-TR" sz="2400" b="1" dirty="0">
                  <a:solidFill>
                    <a:srgbClr val="FFFFFF"/>
                  </a:solidFill>
                  <a:latin typeface="Calibri" pitchFamily="34" charset="0"/>
                  <a:cs typeface="Calibri" pitchFamily="34" charset="0"/>
                </a:rPr>
                <a:t>Alt Başlıkları</a:t>
              </a:r>
            </a:p>
          </p:txBody>
        </p:sp>
      </p:grpSp>
      <p:sp>
        <p:nvSpPr>
          <p:cNvPr id="36"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38792033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37978"/>
                                        </p:tgtEl>
                                      </p:cBhvr>
                                    </p:animEffect>
                                    <p:animScale>
                                      <p:cBhvr>
                                        <p:cTn id="7" dur="250" autoRev="1" fill="hold"/>
                                        <p:tgtEl>
                                          <p:spTgt spid="3797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7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latin typeface="Calibri" pitchFamily="34" charset="0"/>
                <a:cs typeface="Calibri" pitchFamily="34" charset="0"/>
              </a:rPr>
              <a:t>ORTAM FAKTÖRLERİ</a:t>
            </a:r>
            <a:endParaRPr lang="de-DE" sz="2000" b="1" noProof="1">
              <a:solidFill>
                <a:srgbClr val="FFFFFF"/>
              </a:solidFill>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72000" algn="ctr">
              <a:lnSpc>
                <a:spcPct val="90000"/>
              </a:lnSpc>
              <a:spcAft>
                <a:spcPct val="20000"/>
              </a:spcAft>
              <a:buClr>
                <a:srgbClr val="292929"/>
              </a:buClr>
              <a:defRPr/>
            </a:pPr>
            <a:endParaRPr lang="tr-TR" sz="800" i="1" dirty="0" smtClean="0">
              <a:solidFill>
                <a:srgbClr val="000000"/>
              </a:solidFill>
              <a:latin typeface="Calibri" pitchFamily="34" charset="0"/>
              <a:cs typeface="Calibri" pitchFamily="34" charset="0"/>
            </a:endParaRPr>
          </a:p>
          <a:p>
            <a:pPr marL="504000" indent="-288000">
              <a:lnSpc>
                <a:spcPct val="90000"/>
              </a:lnSpc>
              <a:spcAft>
                <a:spcPct val="20000"/>
              </a:spcAft>
              <a:buClr>
                <a:srgbClr val="292929"/>
              </a:buClr>
              <a:buFont typeface="+mj-lt"/>
              <a:buAutoNum type="arabicPeriod"/>
              <a:defRPr/>
            </a:pPr>
            <a:r>
              <a:rPr lang="tr-TR" sz="2000" i="1" dirty="0">
                <a:solidFill>
                  <a:srgbClr val="000000"/>
                </a:solidFill>
                <a:latin typeface="Calibri" pitchFamily="34" charset="0"/>
                <a:cs typeface="Calibri" pitchFamily="34" charset="0"/>
              </a:rPr>
              <a:t>İş yeri ortam faktörleri bilinmelidir</a:t>
            </a:r>
            <a:r>
              <a:rPr lang="tr-TR" sz="2000" i="1" dirty="0" smtClean="0">
                <a:solidFill>
                  <a:srgbClr val="000000"/>
                </a:solidFill>
                <a:latin typeface="Calibri" pitchFamily="34" charset="0"/>
                <a:cs typeface="Calibri" pitchFamily="34" charset="0"/>
              </a:rPr>
              <a:t>. İşin </a:t>
            </a:r>
            <a:r>
              <a:rPr lang="tr-TR" sz="2000" i="1" dirty="0">
                <a:solidFill>
                  <a:srgbClr val="000000"/>
                </a:solidFill>
                <a:latin typeface="Calibri" pitchFamily="34" charset="0"/>
                <a:cs typeface="Calibri" pitchFamily="34" charset="0"/>
              </a:rPr>
              <a:t>niteliğine göre ortamda hangi </a:t>
            </a:r>
            <a:r>
              <a:rPr lang="tr-TR" sz="2000" i="1" dirty="0" smtClean="0">
                <a:solidFill>
                  <a:srgbClr val="000000"/>
                </a:solidFill>
                <a:latin typeface="Calibri" pitchFamily="34" charset="0"/>
                <a:cs typeface="Calibri" pitchFamily="34" charset="0"/>
              </a:rPr>
              <a:t>faktörlerin bulunduğu </a:t>
            </a:r>
            <a:r>
              <a:rPr lang="tr-TR" sz="2000" i="1" dirty="0">
                <a:solidFill>
                  <a:srgbClr val="000000"/>
                </a:solidFill>
                <a:latin typeface="Calibri" pitchFamily="34" charset="0"/>
                <a:cs typeface="Calibri" pitchFamily="34" charset="0"/>
              </a:rPr>
              <a:t>tahmin </a:t>
            </a:r>
            <a:r>
              <a:rPr lang="tr-TR" sz="2000" i="1" dirty="0" smtClean="0">
                <a:solidFill>
                  <a:srgbClr val="000000"/>
                </a:solidFill>
                <a:latin typeface="Calibri" pitchFamily="34" charset="0"/>
                <a:cs typeface="Calibri" pitchFamily="34" charset="0"/>
              </a:rPr>
              <a:t>edilebilir;</a:t>
            </a:r>
            <a:endParaRPr lang="tr-TR" sz="2000" i="1" dirty="0">
              <a:solidFill>
                <a:srgbClr val="000000"/>
              </a:solidFill>
              <a:latin typeface="Calibri" pitchFamily="34" charset="0"/>
              <a:cs typeface="Calibri" pitchFamily="34" charset="0"/>
            </a:endParaRPr>
          </a:p>
          <a:p>
            <a:pPr marL="1016100" lvl="1" indent="-342900">
              <a:lnSpc>
                <a:spcPct val="90000"/>
              </a:lnSpc>
              <a:spcAft>
                <a:spcPct val="20000"/>
              </a:spcAft>
              <a:buClr>
                <a:srgbClr val="292929"/>
              </a:buClr>
              <a:buFont typeface="Wingdings" pitchFamily="2" charset="2"/>
              <a:buChar char="ü"/>
              <a:defRPr/>
            </a:pPr>
            <a:r>
              <a:rPr lang="tr-TR" sz="2000" i="1" dirty="0">
                <a:solidFill>
                  <a:srgbClr val="000000"/>
                </a:solidFill>
                <a:latin typeface="Calibri" pitchFamily="34" charset="0"/>
                <a:cs typeface="Calibri" pitchFamily="34" charset="0"/>
              </a:rPr>
              <a:t>Uzman görüşü almak</a:t>
            </a:r>
          </a:p>
          <a:p>
            <a:pPr marL="1016100" lvl="1" indent="-342900">
              <a:lnSpc>
                <a:spcPct val="90000"/>
              </a:lnSpc>
              <a:spcAft>
                <a:spcPct val="20000"/>
              </a:spcAft>
              <a:buClr>
                <a:srgbClr val="292929"/>
              </a:buClr>
              <a:buFont typeface="Wingdings" pitchFamily="2" charset="2"/>
              <a:buChar char="ü"/>
              <a:defRPr/>
            </a:pPr>
            <a:r>
              <a:rPr lang="tr-TR" sz="2000" i="1" dirty="0">
                <a:solidFill>
                  <a:srgbClr val="000000"/>
                </a:solidFill>
                <a:latin typeface="Calibri" pitchFamily="34" charset="0"/>
                <a:cs typeface="Calibri" pitchFamily="34" charset="0"/>
              </a:rPr>
              <a:t>İşçilerin görüşlerine </a:t>
            </a:r>
            <a:r>
              <a:rPr lang="tr-TR" sz="2000" i="1" dirty="0" smtClean="0">
                <a:solidFill>
                  <a:srgbClr val="000000"/>
                </a:solidFill>
                <a:latin typeface="Calibri" pitchFamily="34" charset="0"/>
                <a:cs typeface="Calibri" pitchFamily="34" charset="0"/>
              </a:rPr>
              <a:t>başvurmak</a:t>
            </a:r>
          </a:p>
          <a:p>
            <a:pPr marL="673200" lvl="1">
              <a:lnSpc>
                <a:spcPct val="90000"/>
              </a:lnSpc>
              <a:spcAft>
                <a:spcPct val="20000"/>
              </a:spcAft>
              <a:buClr>
                <a:srgbClr val="292929"/>
              </a:buClr>
              <a:defRPr/>
            </a:pPr>
            <a:endParaRPr lang="tr-TR" sz="1000" i="1" dirty="0" smtClean="0">
              <a:solidFill>
                <a:srgbClr val="000000"/>
              </a:solidFill>
              <a:latin typeface="Calibri" pitchFamily="34" charset="0"/>
              <a:cs typeface="Calibri" pitchFamily="34" charset="0"/>
            </a:endParaRPr>
          </a:p>
          <a:p>
            <a:pPr marL="504000" indent="-288000">
              <a:lnSpc>
                <a:spcPct val="90000"/>
              </a:lnSpc>
              <a:spcAft>
                <a:spcPct val="20000"/>
              </a:spcAft>
              <a:buClr>
                <a:srgbClr val="292929"/>
              </a:buClr>
              <a:buFont typeface="+mj-lt"/>
              <a:buAutoNum type="arabicPeriod"/>
              <a:defRPr/>
            </a:pPr>
            <a:r>
              <a:rPr lang="tr-TR" sz="2000" i="1" dirty="0" smtClean="0">
                <a:solidFill>
                  <a:srgbClr val="000000"/>
                </a:solidFill>
                <a:latin typeface="Calibri" pitchFamily="34" charset="0"/>
                <a:cs typeface="Calibri" pitchFamily="34" charset="0"/>
              </a:rPr>
              <a:t>Kesin </a:t>
            </a:r>
            <a:r>
              <a:rPr lang="tr-TR" sz="2000" i="1" dirty="0">
                <a:solidFill>
                  <a:srgbClr val="000000"/>
                </a:solidFill>
                <a:latin typeface="Calibri" pitchFamily="34" charset="0"/>
                <a:cs typeface="Calibri" pitchFamily="34" charset="0"/>
              </a:rPr>
              <a:t>bilgi için ortamdaki </a:t>
            </a:r>
            <a:r>
              <a:rPr lang="tr-TR" sz="2000" i="1" dirty="0" smtClean="0">
                <a:solidFill>
                  <a:srgbClr val="000000"/>
                </a:solidFill>
                <a:latin typeface="Calibri" pitchFamily="34" charset="0"/>
                <a:cs typeface="Calibri" pitchFamily="34" charset="0"/>
              </a:rPr>
              <a:t>risk faktörlerinin </a:t>
            </a:r>
            <a:r>
              <a:rPr lang="tr-TR" sz="2000" i="1" dirty="0">
                <a:solidFill>
                  <a:srgbClr val="000000"/>
                </a:solidFill>
                <a:latin typeface="Calibri" pitchFamily="34" charset="0"/>
                <a:cs typeface="Calibri" pitchFamily="34" charset="0"/>
              </a:rPr>
              <a:t>düzeyi ölçülmelidir. Bu ölçümler </a:t>
            </a:r>
            <a:r>
              <a:rPr lang="tr-TR" sz="2000" b="1" i="1" dirty="0">
                <a:solidFill>
                  <a:srgbClr val="000000"/>
                </a:solidFill>
                <a:latin typeface="Calibri" pitchFamily="34" charset="0"/>
                <a:cs typeface="Calibri" pitchFamily="34" charset="0"/>
              </a:rPr>
              <a:t>iş hijyeni çalışmaları </a:t>
            </a:r>
            <a:r>
              <a:rPr lang="tr-TR" sz="2000" i="1" dirty="0">
                <a:solidFill>
                  <a:srgbClr val="000000"/>
                </a:solidFill>
                <a:latin typeface="Calibri" pitchFamily="34" charset="0"/>
                <a:cs typeface="Calibri" pitchFamily="34" charset="0"/>
              </a:rPr>
              <a:t>olarak adlandırılır. </a:t>
            </a:r>
          </a:p>
          <a:p>
            <a:pPr marL="144000">
              <a:lnSpc>
                <a:spcPct val="90000"/>
              </a:lnSpc>
              <a:spcAft>
                <a:spcPct val="20000"/>
              </a:spcAft>
              <a:buClr>
                <a:srgbClr val="292929"/>
              </a:buClr>
              <a:defRPr/>
            </a:pPr>
            <a:endParaRPr lang="tr-TR" sz="2000" i="1" dirty="0">
              <a:solidFill>
                <a:srgbClr val="000000"/>
              </a:solidFill>
              <a:latin typeface="Calibri" pitchFamily="34" charset="0"/>
              <a:cs typeface="Calibri" pitchFamily="34" charset="0"/>
            </a:endParaRPr>
          </a:p>
          <a:p>
            <a:pPr marL="144000" algn="ctr">
              <a:lnSpc>
                <a:spcPct val="90000"/>
              </a:lnSpc>
              <a:spcAft>
                <a:spcPct val="20000"/>
              </a:spcAft>
              <a:buClr>
                <a:srgbClr val="292929"/>
              </a:buClr>
              <a:defRPr/>
            </a:pPr>
            <a:endParaRPr lang="tr-TR" i="1" dirty="0">
              <a:solidFill>
                <a:srgbClr val="000000"/>
              </a:solidFill>
              <a:latin typeface="Calibri" pitchFamily="34" charset="0"/>
              <a:cs typeface="Calibri" pitchFamily="34" charset="0"/>
            </a:endParaRPr>
          </a:p>
        </p:txBody>
      </p:sp>
      <p:sp>
        <p:nvSpPr>
          <p:cNvPr id="27653"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27664" name="Group 9"/>
          <p:cNvGrpSpPr>
            <a:grpSpLocks/>
          </p:cNvGrpSpPr>
          <p:nvPr/>
        </p:nvGrpSpPr>
        <p:grpSpPr bwMode="auto">
          <a:xfrm>
            <a:off x="323850" y="1555750"/>
            <a:ext cx="1482725" cy="1482725"/>
            <a:chOff x="1710" y="1035"/>
            <a:chExt cx="2316" cy="2316"/>
          </a:xfrm>
        </p:grpSpPr>
        <p:grpSp>
          <p:nvGrpSpPr>
            <p:cNvPr id="27666" name="Group 10"/>
            <p:cNvGrpSpPr>
              <a:grpSpLocks/>
            </p:cNvGrpSpPr>
            <p:nvPr/>
          </p:nvGrpSpPr>
          <p:grpSpPr bwMode="auto">
            <a:xfrm rot="3600000">
              <a:off x="1710" y="1035"/>
              <a:ext cx="2316" cy="2316"/>
              <a:chOff x="1710" y="1035"/>
              <a:chExt cx="2316" cy="2316"/>
            </a:xfrm>
          </p:grpSpPr>
          <p:sp>
            <p:nvSpPr>
              <p:cNvPr id="27671"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A90404"/>
              </a:solidFill>
              <a:ln w="12700">
                <a:solidFill>
                  <a:srgbClr val="FFFFFF"/>
                </a:solidFill>
                <a:round/>
                <a:headEnd/>
                <a:tailEnd/>
              </a:ln>
            </p:spPr>
            <p:txBody>
              <a:bodyPr/>
              <a:lstStyle/>
              <a:p>
                <a:endParaRPr lang="tr-TR">
                  <a:solidFill>
                    <a:srgbClr val="000000"/>
                  </a:solidFill>
                </a:endParaRPr>
              </a:p>
            </p:txBody>
          </p:sp>
          <p:sp>
            <p:nvSpPr>
              <p:cNvPr id="27672"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sp>
            <p:nvSpPr>
              <p:cNvPr id="27673"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grpSp>
        <p:grpSp>
          <p:nvGrpSpPr>
            <p:cNvPr id="27667" name="Group 14"/>
            <p:cNvGrpSpPr>
              <a:grpSpLocks/>
            </p:cNvGrpSpPr>
            <p:nvPr/>
          </p:nvGrpSpPr>
          <p:grpSpPr bwMode="auto">
            <a:xfrm rot="7200000">
              <a:off x="2059" y="1386"/>
              <a:ext cx="1616" cy="1614"/>
              <a:chOff x="2060" y="1387"/>
              <a:chExt cx="1616" cy="1614"/>
            </a:xfrm>
          </p:grpSpPr>
          <p:sp>
            <p:nvSpPr>
              <p:cNvPr id="27668"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27669"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27670"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İŞYERİ ORTAM FAKTÖRLERİNİ DEĞERLENDİRME</a:t>
            </a:r>
            <a:endParaRPr lang="tr-TR" sz="3200" noProof="1">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19"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40332254"/>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latin typeface="Calibri" pitchFamily="34" charset="0"/>
                <a:cs typeface="Calibri" pitchFamily="34" charset="0"/>
              </a:rPr>
              <a:t>ORTAM FAKTÖRLERİ</a:t>
            </a:r>
            <a:endParaRPr lang="de-DE" sz="2000" b="1" noProof="1">
              <a:solidFill>
                <a:srgbClr val="FFFFFF"/>
              </a:solidFill>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144000" algn="ctr">
              <a:lnSpc>
                <a:spcPct val="90000"/>
              </a:lnSpc>
              <a:spcAft>
                <a:spcPct val="20000"/>
              </a:spcAft>
              <a:buClr>
                <a:srgbClr val="292929"/>
              </a:buClr>
              <a:defRPr/>
            </a:pPr>
            <a:r>
              <a:rPr lang="tr-TR" sz="2000" i="1" dirty="0" smtClean="0">
                <a:solidFill>
                  <a:srgbClr val="000000"/>
                </a:solidFill>
                <a:latin typeface="Calibri" pitchFamily="34" charset="0"/>
                <a:cs typeface="Calibri" pitchFamily="34" charset="0"/>
              </a:rPr>
              <a:t>İşyeri </a:t>
            </a:r>
            <a:r>
              <a:rPr lang="tr-TR" sz="2000" i="1" dirty="0">
                <a:solidFill>
                  <a:srgbClr val="000000"/>
                </a:solidFill>
                <a:latin typeface="Calibri" pitchFamily="34" charset="0"/>
                <a:cs typeface="Calibri" pitchFamily="34" charset="0"/>
              </a:rPr>
              <a:t>ortamında herhangi bir etkenin saptanması durumunda çalışan sağlığının etkilenip </a:t>
            </a:r>
            <a:r>
              <a:rPr lang="tr-TR" sz="2000" i="1" dirty="0" smtClean="0">
                <a:solidFill>
                  <a:srgbClr val="000000"/>
                </a:solidFill>
                <a:latin typeface="Calibri" pitchFamily="34" charset="0"/>
                <a:cs typeface="Calibri" pitchFamily="34" charset="0"/>
              </a:rPr>
              <a:t>etkilenmediğinin </a:t>
            </a:r>
            <a:r>
              <a:rPr lang="tr-TR" sz="2000" i="1" dirty="0">
                <a:solidFill>
                  <a:srgbClr val="000000"/>
                </a:solidFill>
                <a:latin typeface="Calibri" pitchFamily="34" charset="0"/>
                <a:cs typeface="Calibri" pitchFamily="34" charset="0"/>
              </a:rPr>
              <a:t>değerlendirilmesi gerekir. </a:t>
            </a:r>
            <a:r>
              <a:rPr lang="tr-TR" sz="2000" i="1" dirty="0" smtClean="0">
                <a:solidFill>
                  <a:srgbClr val="000000"/>
                </a:solidFill>
                <a:latin typeface="Calibri" pitchFamily="34" charset="0"/>
                <a:cs typeface="Calibri" pitchFamily="34" charset="0"/>
              </a:rPr>
              <a:t>Bu </a:t>
            </a:r>
            <a:r>
              <a:rPr lang="tr-TR" sz="2000" i="1" dirty="0">
                <a:solidFill>
                  <a:srgbClr val="000000"/>
                </a:solidFill>
                <a:latin typeface="Calibri" pitchFamily="34" charset="0"/>
                <a:cs typeface="Calibri" pitchFamily="34" charset="0"/>
              </a:rPr>
              <a:t>konuda oluşturulmuş standartlar vardır</a:t>
            </a:r>
            <a:r>
              <a:rPr lang="tr-TR" sz="2000" i="1" dirty="0" smtClean="0">
                <a:solidFill>
                  <a:srgbClr val="000000"/>
                </a:solidFill>
                <a:latin typeface="Calibri" pitchFamily="34" charset="0"/>
                <a:cs typeface="Calibri" pitchFamily="34" charset="0"/>
              </a:rPr>
              <a:t>. Bunlara «MAK </a:t>
            </a:r>
            <a:r>
              <a:rPr lang="tr-TR" sz="2000" i="1" dirty="0">
                <a:solidFill>
                  <a:srgbClr val="000000"/>
                </a:solidFill>
                <a:latin typeface="Calibri" pitchFamily="34" charset="0"/>
                <a:cs typeface="Calibri" pitchFamily="34" charset="0"/>
              </a:rPr>
              <a:t>ve </a:t>
            </a:r>
            <a:r>
              <a:rPr lang="tr-TR" sz="2000" i="1" dirty="0" smtClean="0">
                <a:solidFill>
                  <a:srgbClr val="000000"/>
                </a:solidFill>
                <a:latin typeface="Calibri" pitchFamily="34" charset="0"/>
                <a:cs typeface="Calibri" pitchFamily="34" charset="0"/>
              </a:rPr>
              <a:t>ESD-TLV» değerleri denir.</a:t>
            </a:r>
          </a:p>
          <a:p>
            <a:pPr marL="144000" algn="ctr">
              <a:lnSpc>
                <a:spcPct val="90000"/>
              </a:lnSpc>
              <a:spcAft>
                <a:spcPct val="20000"/>
              </a:spcAft>
              <a:buClr>
                <a:srgbClr val="292929"/>
              </a:buClr>
              <a:defRPr/>
            </a:pPr>
            <a:r>
              <a:rPr lang="tr-TR" sz="2000" i="1" dirty="0" smtClean="0">
                <a:solidFill>
                  <a:srgbClr val="000000"/>
                </a:solidFill>
                <a:latin typeface="Calibri" pitchFamily="34" charset="0"/>
                <a:cs typeface="Calibri" pitchFamily="34" charset="0"/>
              </a:rPr>
              <a:t>Kimyasal maddelerle ilgili </a:t>
            </a:r>
            <a:r>
              <a:rPr lang="tr-TR" sz="2000" b="1" i="1" dirty="0" smtClean="0">
                <a:solidFill>
                  <a:srgbClr val="000000"/>
                </a:solidFill>
                <a:latin typeface="Calibri" pitchFamily="34" charset="0"/>
                <a:cs typeface="Calibri" pitchFamily="34" charset="0"/>
              </a:rPr>
              <a:t>tüzükte</a:t>
            </a:r>
            <a:r>
              <a:rPr lang="tr-TR" sz="2000" i="1" dirty="0" smtClean="0">
                <a:solidFill>
                  <a:srgbClr val="000000"/>
                </a:solidFill>
                <a:latin typeface="Calibri" pitchFamily="34" charset="0"/>
                <a:cs typeface="Calibri" pitchFamily="34" charset="0"/>
              </a:rPr>
              <a:t> </a:t>
            </a:r>
            <a:r>
              <a:rPr lang="tr-TR" sz="2000" b="1" i="1" dirty="0" smtClean="0">
                <a:solidFill>
                  <a:srgbClr val="000000"/>
                </a:solidFill>
                <a:latin typeface="Calibri" pitchFamily="34" charset="0"/>
                <a:cs typeface="Calibri" pitchFamily="34" charset="0"/>
              </a:rPr>
              <a:t>300’den fazla maddeyle ilgili MAK-MAC </a:t>
            </a:r>
            <a:r>
              <a:rPr lang="tr-TR" sz="2000" b="1" i="1" dirty="0">
                <a:solidFill>
                  <a:srgbClr val="000000"/>
                </a:solidFill>
                <a:latin typeface="Calibri" pitchFamily="34" charset="0"/>
                <a:cs typeface="Calibri" pitchFamily="34" charset="0"/>
              </a:rPr>
              <a:t>ve </a:t>
            </a:r>
            <a:r>
              <a:rPr lang="tr-TR" sz="2000" b="1" i="1" dirty="0" smtClean="0">
                <a:solidFill>
                  <a:srgbClr val="000000"/>
                </a:solidFill>
                <a:latin typeface="Calibri" pitchFamily="34" charset="0"/>
                <a:cs typeface="Calibri" pitchFamily="34" charset="0"/>
              </a:rPr>
              <a:t>ESD-TLV </a:t>
            </a:r>
            <a:r>
              <a:rPr lang="tr-TR" sz="2000" b="1" i="1" dirty="0">
                <a:solidFill>
                  <a:srgbClr val="000000"/>
                </a:solidFill>
                <a:latin typeface="Calibri" pitchFamily="34" charset="0"/>
                <a:cs typeface="Calibri" pitchFamily="34" charset="0"/>
              </a:rPr>
              <a:t>miktarları ile tozlara ait sınır </a:t>
            </a:r>
            <a:r>
              <a:rPr lang="tr-TR" sz="2000" b="1" i="1" dirty="0" smtClean="0">
                <a:solidFill>
                  <a:srgbClr val="000000"/>
                </a:solidFill>
                <a:latin typeface="Calibri" pitchFamily="34" charset="0"/>
                <a:cs typeface="Calibri" pitchFamily="34" charset="0"/>
              </a:rPr>
              <a:t>değerler </a:t>
            </a:r>
            <a:r>
              <a:rPr lang="tr-TR" sz="2000" i="1" dirty="0" smtClean="0">
                <a:solidFill>
                  <a:srgbClr val="000000"/>
                </a:solidFill>
                <a:latin typeface="Calibri" pitchFamily="34" charset="0"/>
                <a:cs typeface="Calibri" pitchFamily="34" charset="0"/>
              </a:rPr>
              <a:t>belirlenmiştir.</a:t>
            </a:r>
          </a:p>
          <a:p>
            <a:pPr marL="144000" algn="ctr">
              <a:lnSpc>
                <a:spcPct val="90000"/>
              </a:lnSpc>
              <a:spcAft>
                <a:spcPct val="20000"/>
              </a:spcAft>
              <a:buClr>
                <a:srgbClr val="292929"/>
              </a:buClr>
              <a:defRPr/>
            </a:pPr>
            <a:endParaRPr lang="tr-TR" sz="900" i="1" dirty="0">
              <a:solidFill>
                <a:srgbClr val="000000"/>
              </a:solidFill>
              <a:latin typeface="Calibri" pitchFamily="34" charset="0"/>
              <a:cs typeface="Calibri" pitchFamily="34" charset="0"/>
            </a:endParaRPr>
          </a:p>
          <a:p>
            <a:pPr marL="144000" algn="ctr">
              <a:lnSpc>
                <a:spcPct val="90000"/>
              </a:lnSpc>
              <a:spcAft>
                <a:spcPct val="20000"/>
              </a:spcAft>
              <a:buClr>
                <a:srgbClr val="292929"/>
              </a:buClr>
              <a:defRPr/>
            </a:pPr>
            <a:r>
              <a:rPr lang="tr-TR" sz="2000" i="1" dirty="0" smtClean="0">
                <a:solidFill>
                  <a:srgbClr val="000000"/>
                </a:solidFill>
                <a:latin typeface="Calibri" pitchFamily="34" charset="0"/>
                <a:cs typeface="Calibri" pitchFamily="34" charset="0"/>
              </a:rPr>
              <a:t> «Tüzük; </a:t>
            </a:r>
            <a:r>
              <a:rPr lang="tr-TR" i="1" dirty="0" smtClean="0">
                <a:solidFill>
                  <a:srgbClr val="000000"/>
                </a:solidFill>
                <a:latin typeface="Calibri" pitchFamily="34" charset="0"/>
                <a:cs typeface="Calibri" pitchFamily="34" charset="0"/>
              </a:rPr>
              <a:t>Parlayıcı, Patlayıcı, Tehlikeli ve Zararlı Maddelerle Çalışılan İşyerlerinde ve İşlerde Alınacak Tedbirler Hakkında </a:t>
            </a:r>
            <a:r>
              <a:rPr lang="tr-TR" i="1" dirty="0" err="1" smtClean="0">
                <a:solidFill>
                  <a:srgbClr val="000000"/>
                </a:solidFill>
                <a:latin typeface="Calibri" pitchFamily="34" charset="0"/>
                <a:cs typeface="Calibri" pitchFamily="34" charset="0"/>
              </a:rPr>
              <a:t>Tüzük’ün</a:t>
            </a:r>
            <a:r>
              <a:rPr lang="tr-TR" i="1" dirty="0" smtClean="0">
                <a:solidFill>
                  <a:srgbClr val="000000"/>
                </a:solidFill>
                <a:latin typeface="Calibri" pitchFamily="34" charset="0"/>
                <a:cs typeface="Calibri" pitchFamily="34" charset="0"/>
              </a:rPr>
              <a:t> ekli çizelgesinde»</a:t>
            </a:r>
          </a:p>
          <a:p>
            <a:pPr marL="144000" algn="ctr">
              <a:lnSpc>
                <a:spcPct val="90000"/>
              </a:lnSpc>
              <a:spcAft>
                <a:spcPct val="20000"/>
              </a:spcAft>
              <a:buClr>
                <a:srgbClr val="292929"/>
              </a:buClr>
              <a:defRPr/>
            </a:pPr>
            <a:endParaRPr lang="tr-TR" sz="2000" i="1" dirty="0" smtClean="0">
              <a:solidFill>
                <a:srgbClr val="000000"/>
              </a:solidFill>
              <a:latin typeface="Calibri" pitchFamily="34" charset="0"/>
              <a:cs typeface="Calibri" pitchFamily="34" charset="0"/>
            </a:endParaRPr>
          </a:p>
          <a:p>
            <a:pPr marL="144000" algn="ctr">
              <a:lnSpc>
                <a:spcPct val="90000"/>
              </a:lnSpc>
              <a:spcAft>
                <a:spcPct val="20000"/>
              </a:spcAft>
              <a:buClr>
                <a:srgbClr val="292929"/>
              </a:buClr>
              <a:defRPr/>
            </a:pPr>
            <a:endParaRPr lang="tr-TR" sz="2000" i="1" dirty="0">
              <a:solidFill>
                <a:srgbClr val="000000"/>
              </a:solidFill>
              <a:latin typeface="Calibri" pitchFamily="34" charset="0"/>
              <a:cs typeface="Calibri" pitchFamily="34" charset="0"/>
            </a:endParaRPr>
          </a:p>
        </p:txBody>
      </p:sp>
      <p:sp>
        <p:nvSpPr>
          <p:cNvPr id="27653"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27664" name="Group 9"/>
          <p:cNvGrpSpPr>
            <a:grpSpLocks/>
          </p:cNvGrpSpPr>
          <p:nvPr/>
        </p:nvGrpSpPr>
        <p:grpSpPr bwMode="auto">
          <a:xfrm>
            <a:off x="323850" y="1555750"/>
            <a:ext cx="1482725" cy="1482725"/>
            <a:chOff x="1710" y="1035"/>
            <a:chExt cx="2316" cy="2316"/>
          </a:xfrm>
        </p:grpSpPr>
        <p:grpSp>
          <p:nvGrpSpPr>
            <p:cNvPr id="27666" name="Group 10"/>
            <p:cNvGrpSpPr>
              <a:grpSpLocks/>
            </p:cNvGrpSpPr>
            <p:nvPr/>
          </p:nvGrpSpPr>
          <p:grpSpPr bwMode="auto">
            <a:xfrm rot="3600000">
              <a:off x="1710" y="1035"/>
              <a:ext cx="2316" cy="2316"/>
              <a:chOff x="1710" y="1035"/>
              <a:chExt cx="2316" cy="2316"/>
            </a:xfrm>
          </p:grpSpPr>
          <p:sp>
            <p:nvSpPr>
              <p:cNvPr id="27671"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A90404"/>
              </a:solidFill>
              <a:ln w="12700">
                <a:solidFill>
                  <a:srgbClr val="FFFFFF"/>
                </a:solidFill>
                <a:round/>
                <a:headEnd/>
                <a:tailEnd/>
              </a:ln>
            </p:spPr>
            <p:txBody>
              <a:bodyPr/>
              <a:lstStyle/>
              <a:p>
                <a:endParaRPr lang="tr-TR">
                  <a:solidFill>
                    <a:srgbClr val="000000"/>
                  </a:solidFill>
                </a:endParaRPr>
              </a:p>
            </p:txBody>
          </p:sp>
          <p:sp>
            <p:nvSpPr>
              <p:cNvPr id="27672"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sp>
            <p:nvSpPr>
              <p:cNvPr id="27673"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grpSp>
        <p:grpSp>
          <p:nvGrpSpPr>
            <p:cNvPr id="27667" name="Group 14"/>
            <p:cNvGrpSpPr>
              <a:grpSpLocks/>
            </p:cNvGrpSpPr>
            <p:nvPr/>
          </p:nvGrpSpPr>
          <p:grpSpPr bwMode="auto">
            <a:xfrm rot="7200000">
              <a:off x="2059" y="1386"/>
              <a:ext cx="1616" cy="1614"/>
              <a:chOff x="2060" y="1387"/>
              <a:chExt cx="1616" cy="1614"/>
            </a:xfrm>
          </p:grpSpPr>
          <p:sp>
            <p:nvSpPr>
              <p:cNvPr id="27668"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27669"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27670"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İŞYERİ ORTAM FAKTÖRLERİNİ DEĞERLENDİRME</a:t>
            </a:r>
            <a:endParaRPr lang="tr-TR" sz="3200" noProof="1">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19"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1910859784"/>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latin typeface="Calibri" pitchFamily="34" charset="0"/>
                <a:cs typeface="Calibri" pitchFamily="34" charset="0"/>
              </a:rPr>
              <a:t>BİRİMLER</a:t>
            </a:r>
            <a:endParaRPr lang="de-DE" sz="2000" b="1" noProof="1">
              <a:solidFill>
                <a:srgbClr val="FFFFFF"/>
              </a:solidFill>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144000" algn="ctr">
              <a:lnSpc>
                <a:spcPct val="90000"/>
              </a:lnSpc>
              <a:spcAft>
                <a:spcPct val="20000"/>
              </a:spcAft>
              <a:buClr>
                <a:srgbClr val="292929"/>
              </a:buClr>
              <a:defRPr/>
            </a:pPr>
            <a:endParaRPr lang="tr-TR" sz="900" i="1" dirty="0">
              <a:solidFill>
                <a:srgbClr val="000000"/>
              </a:solidFill>
              <a:latin typeface="Calibri" pitchFamily="34" charset="0"/>
              <a:cs typeface="Calibri" pitchFamily="34" charset="0"/>
            </a:endParaRPr>
          </a:p>
          <a:p>
            <a:pPr marL="144000" algn="ctr">
              <a:lnSpc>
                <a:spcPct val="90000"/>
              </a:lnSpc>
              <a:spcAft>
                <a:spcPct val="20000"/>
              </a:spcAft>
              <a:buClr>
                <a:srgbClr val="292929"/>
              </a:buClr>
              <a:defRPr/>
            </a:pPr>
            <a:r>
              <a:rPr lang="tr-TR" sz="2000" i="1" dirty="0" smtClean="0">
                <a:solidFill>
                  <a:srgbClr val="000000"/>
                </a:solidFill>
                <a:latin typeface="Calibri" pitchFamily="34" charset="0"/>
                <a:cs typeface="Calibri" pitchFamily="34" charset="0"/>
              </a:rPr>
              <a:t>İş </a:t>
            </a:r>
            <a:r>
              <a:rPr lang="tr-TR" sz="2000" i="1" dirty="0">
                <a:solidFill>
                  <a:srgbClr val="000000"/>
                </a:solidFill>
                <a:latin typeface="Calibri" pitchFamily="34" charset="0"/>
                <a:cs typeface="Calibri" pitchFamily="34" charset="0"/>
              </a:rPr>
              <a:t>yeri ortamının bir metreküp havasında </a:t>
            </a:r>
            <a:r>
              <a:rPr lang="tr-TR" sz="2000" i="1" dirty="0" smtClean="0">
                <a:solidFill>
                  <a:srgbClr val="000000"/>
                </a:solidFill>
                <a:latin typeface="Calibri" pitchFamily="34" charset="0"/>
                <a:cs typeface="Calibri" pitchFamily="34" charset="0"/>
              </a:rPr>
              <a:t>herhangi bir </a:t>
            </a:r>
            <a:r>
              <a:rPr lang="tr-TR" sz="2000" i="1" dirty="0">
                <a:solidFill>
                  <a:srgbClr val="000000"/>
                </a:solidFill>
                <a:latin typeface="Calibri" pitchFamily="34" charset="0"/>
                <a:cs typeface="Calibri" pitchFamily="34" charset="0"/>
              </a:rPr>
              <a:t>gazın santimetreküp olarak kapsadığı hacim, milyonda kısım olmaktadır</a:t>
            </a:r>
            <a:r>
              <a:rPr lang="tr-TR" sz="2000" i="1" dirty="0" smtClean="0">
                <a:solidFill>
                  <a:srgbClr val="000000"/>
                </a:solidFill>
                <a:latin typeface="Calibri" pitchFamily="34" charset="0"/>
                <a:cs typeface="Calibri" pitchFamily="34" charset="0"/>
              </a:rPr>
              <a:t>.</a:t>
            </a:r>
          </a:p>
          <a:p>
            <a:pPr marL="144000" algn="ctr">
              <a:lnSpc>
                <a:spcPct val="90000"/>
              </a:lnSpc>
              <a:spcAft>
                <a:spcPct val="20000"/>
              </a:spcAft>
              <a:buClr>
                <a:srgbClr val="292929"/>
              </a:buClr>
              <a:defRPr/>
            </a:pPr>
            <a:r>
              <a:rPr lang="tr-TR" sz="2000" i="1" dirty="0">
                <a:solidFill>
                  <a:srgbClr val="000000"/>
                </a:solidFill>
                <a:latin typeface="Calibri" pitchFamily="34" charset="0"/>
                <a:cs typeface="Calibri" pitchFamily="34" charset="0"/>
              </a:rPr>
              <a:t>Tozlar veya kurşun vb. metaller için ise bir metreküp havada kaç miligram bulunduğu anlamına gelen </a:t>
            </a:r>
            <a:r>
              <a:rPr lang="tr-TR" sz="2000" i="1" dirty="0" smtClean="0">
                <a:solidFill>
                  <a:srgbClr val="000000"/>
                </a:solidFill>
                <a:latin typeface="Calibri" pitchFamily="34" charset="0"/>
                <a:cs typeface="Calibri" pitchFamily="34" charset="0"/>
              </a:rPr>
              <a:t>mg/m³ </a:t>
            </a:r>
            <a:r>
              <a:rPr lang="tr-TR" sz="2000" i="1" dirty="0">
                <a:solidFill>
                  <a:srgbClr val="000000"/>
                </a:solidFill>
                <a:latin typeface="Calibri" pitchFamily="34" charset="0"/>
                <a:cs typeface="Calibri" pitchFamily="34" charset="0"/>
              </a:rPr>
              <a:t>ölçüsü kullanılmaktadır.</a:t>
            </a:r>
          </a:p>
          <a:p>
            <a:pPr marL="144000">
              <a:lnSpc>
                <a:spcPct val="90000"/>
              </a:lnSpc>
              <a:spcAft>
                <a:spcPct val="20000"/>
              </a:spcAft>
              <a:buClr>
                <a:srgbClr val="292929"/>
              </a:buClr>
              <a:defRPr/>
            </a:pPr>
            <a:endParaRPr lang="tr-TR" sz="2000" b="1" i="1" dirty="0" smtClean="0">
              <a:solidFill>
                <a:srgbClr val="000000"/>
              </a:solidFill>
              <a:latin typeface="Calibri" pitchFamily="34" charset="0"/>
              <a:cs typeface="Calibri" pitchFamily="34" charset="0"/>
            </a:endParaRPr>
          </a:p>
          <a:p>
            <a:pPr marL="144000">
              <a:lnSpc>
                <a:spcPct val="90000"/>
              </a:lnSpc>
              <a:spcAft>
                <a:spcPct val="20000"/>
              </a:spcAft>
              <a:buClr>
                <a:srgbClr val="292929"/>
              </a:buClr>
              <a:defRPr/>
            </a:pPr>
            <a:r>
              <a:rPr lang="tr-TR" sz="2000" b="1" i="1" dirty="0" smtClean="0">
                <a:solidFill>
                  <a:srgbClr val="000000"/>
                </a:solidFill>
                <a:latin typeface="Calibri" pitchFamily="34" charset="0"/>
                <a:cs typeface="Calibri" pitchFamily="34" charset="0"/>
              </a:rPr>
              <a:t>Metaller (Kurşun) ve </a:t>
            </a:r>
            <a:r>
              <a:rPr lang="tr-TR" sz="2000" b="1" i="1" dirty="0">
                <a:solidFill>
                  <a:srgbClr val="000000"/>
                </a:solidFill>
                <a:latin typeface="Calibri" pitchFamily="34" charset="0"/>
                <a:cs typeface="Calibri" pitchFamily="34" charset="0"/>
              </a:rPr>
              <a:t>T</a:t>
            </a:r>
            <a:r>
              <a:rPr lang="tr-TR" sz="2000" b="1" i="1" dirty="0" smtClean="0">
                <a:solidFill>
                  <a:srgbClr val="000000"/>
                </a:solidFill>
                <a:latin typeface="Calibri" pitchFamily="34" charset="0"/>
                <a:cs typeface="Calibri" pitchFamily="34" charset="0"/>
              </a:rPr>
              <a:t>ozlar </a:t>
            </a:r>
            <a:r>
              <a:rPr lang="tr-TR" sz="2000" i="1" dirty="0" smtClean="0">
                <a:solidFill>
                  <a:srgbClr val="000000"/>
                </a:solidFill>
                <a:latin typeface="Calibri" pitchFamily="34" charset="0"/>
                <a:cs typeface="Calibri" pitchFamily="34" charset="0"/>
              </a:rPr>
              <a:t>için	</a:t>
            </a:r>
            <a:r>
              <a:rPr lang="tr-TR" sz="2000" b="1" i="1" dirty="0" smtClean="0">
                <a:solidFill>
                  <a:srgbClr val="000000"/>
                </a:solidFill>
                <a:latin typeface="Calibri" pitchFamily="34" charset="0"/>
                <a:cs typeface="Calibri" pitchFamily="34" charset="0"/>
              </a:rPr>
              <a:t>:</a:t>
            </a:r>
            <a:r>
              <a:rPr lang="tr-TR" sz="2000" i="1" dirty="0" smtClean="0">
                <a:solidFill>
                  <a:srgbClr val="000000"/>
                </a:solidFill>
                <a:latin typeface="Calibri" pitchFamily="34" charset="0"/>
                <a:cs typeface="Calibri" pitchFamily="34" charset="0"/>
              </a:rPr>
              <a:t> </a:t>
            </a:r>
            <a:r>
              <a:rPr lang="tr-TR" sz="2000" b="1" i="1" dirty="0" smtClean="0">
                <a:solidFill>
                  <a:srgbClr val="000000"/>
                </a:solidFill>
                <a:latin typeface="Calibri" pitchFamily="34" charset="0"/>
                <a:cs typeface="Calibri" pitchFamily="34" charset="0"/>
              </a:rPr>
              <a:t>mg/m³</a:t>
            </a:r>
            <a:endParaRPr lang="tr-TR" sz="2000" b="1" i="1" dirty="0">
              <a:solidFill>
                <a:srgbClr val="000000"/>
              </a:solidFill>
              <a:latin typeface="Calibri" pitchFamily="34" charset="0"/>
              <a:cs typeface="Calibri" pitchFamily="34" charset="0"/>
            </a:endParaRPr>
          </a:p>
          <a:p>
            <a:pPr marL="144000">
              <a:lnSpc>
                <a:spcPct val="90000"/>
              </a:lnSpc>
              <a:spcAft>
                <a:spcPct val="20000"/>
              </a:spcAft>
              <a:buClr>
                <a:srgbClr val="292929"/>
              </a:buClr>
              <a:defRPr/>
            </a:pPr>
            <a:r>
              <a:rPr lang="tr-TR" sz="2000" b="1" i="1" dirty="0" smtClean="0">
                <a:solidFill>
                  <a:srgbClr val="000000"/>
                </a:solidFill>
                <a:latin typeface="Calibri" pitchFamily="34" charset="0"/>
                <a:cs typeface="Calibri" pitchFamily="34" charset="0"/>
              </a:rPr>
              <a:t>Gazlar </a:t>
            </a:r>
            <a:r>
              <a:rPr lang="tr-TR" sz="2000" i="1" dirty="0" smtClean="0">
                <a:solidFill>
                  <a:srgbClr val="000000"/>
                </a:solidFill>
                <a:latin typeface="Calibri" pitchFamily="34" charset="0"/>
                <a:cs typeface="Calibri" pitchFamily="34" charset="0"/>
              </a:rPr>
              <a:t>için</a:t>
            </a:r>
            <a:r>
              <a:rPr lang="tr-TR" sz="2000" b="1" i="1" dirty="0" smtClean="0">
                <a:solidFill>
                  <a:srgbClr val="000000"/>
                </a:solidFill>
                <a:latin typeface="Calibri" pitchFamily="34" charset="0"/>
                <a:cs typeface="Calibri" pitchFamily="34" charset="0"/>
              </a:rPr>
              <a:t>			: </a:t>
            </a:r>
            <a:r>
              <a:rPr lang="tr-TR" sz="2000" b="1" i="1" dirty="0">
                <a:solidFill>
                  <a:srgbClr val="000000"/>
                </a:solidFill>
                <a:latin typeface="Calibri" pitchFamily="34" charset="0"/>
                <a:cs typeface="Calibri" pitchFamily="34" charset="0"/>
              </a:rPr>
              <a:t>cm³/m³ </a:t>
            </a:r>
            <a:r>
              <a:rPr lang="tr-TR" sz="2000" i="1" dirty="0">
                <a:solidFill>
                  <a:srgbClr val="000000"/>
                </a:solidFill>
                <a:latin typeface="Calibri" pitchFamily="34" charset="0"/>
                <a:cs typeface="Calibri" pitchFamily="34" charset="0"/>
              </a:rPr>
              <a:t>(</a:t>
            </a:r>
            <a:r>
              <a:rPr lang="tr-TR" sz="2000" i="1" dirty="0" smtClean="0">
                <a:solidFill>
                  <a:srgbClr val="000000"/>
                </a:solidFill>
                <a:latin typeface="Calibri" pitchFamily="34" charset="0"/>
                <a:cs typeface="Calibri" pitchFamily="34" charset="0"/>
              </a:rPr>
              <a:t>Milyonda)</a:t>
            </a:r>
          </a:p>
          <a:p>
            <a:pPr marL="144000">
              <a:lnSpc>
                <a:spcPct val="90000"/>
              </a:lnSpc>
              <a:spcAft>
                <a:spcPct val="20000"/>
              </a:spcAft>
              <a:buClr>
                <a:srgbClr val="292929"/>
              </a:buClr>
              <a:defRPr/>
            </a:pPr>
            <a:r>
              <a:rPr lang="tr-TR" sz="2000" b="1" i="1" dirty="0">
                <a:solidFill>
                  <a:srgbClr val="000000"/>
                </a:solidFill>
                <a:latin typeface="Calibri" pitchFamily="34" charset="0"/>
                <a:cs typeface="Calibri" pitchFamily="34" charset="0"/>
              </a:rPr>
              <a:t>Gazlar </a:t>
            </a:r>
            <a:r>
              <a:rPr lang="tr-TR" sz="2000" i="1" dirty="0" smtClean="0">
                <a:solidFill>
                  <a:srgbClr val="000000"/>
                </a:solidFill>
                <a:latin typeface="Calibri" pitchFamily="34" charset="0"/>
                <a:cs typeface="Calibri" pitchFamily="34" charset="0"/>
              </a:rPr>
              <a:t>için			: </a:t>
            </a:r>
            <a:r>
              <a:rPr lang="tr-TR" sz="2000" b="1" i="1" dirty="0" smtClean="0">
                <a:solidFill>
                  <a:srgbClr val="000000"/>
                </a:solidFill>
                <a:latin typeface="Calibri" pitchFamily="34" charset="0"/>
                <a:cs typeface="Calibri" pitchFamily="34" charset="0"/>
              </a:rPr>
              <a:t>mm³/m³ </a:t>
            </a:r>
            <a:r>
              <a:rPr lang="tr-TR" sz="2000" i="1" dirty="0" smtClean="0">
                <a:solidFill>
                  <a:srgbClr val="000000"/>
                </a:solidFill>
                <a:latin typeface="Calibri" pitchFamily="34" charset="0"/>
                <a:cs typeface="Calibri" pitchFamily="34" charset="0"/>
              </a:rPr>
              <a:t>(Milyarda)</a:t>
            </a:r>
          </a:p>
          <a:p>
            <a:pPr marL="144000">
              <a:lnSpc>
                <a:spcPct val="90000"/>
              </a:lnSpc>
              <a:spcAft>
                <a:spcPct val="20000"/>
              </a:spcAft>
              <a:buClr>
                <a:srgbClr val="292929"/>
              </a:buClr>
              <a:defRPr/>
            </a:pPr>
            <a:endParaRPr lang="tr-TR" sz="2000" i="1" dirty="0">
              <a:solidFill>
                <a:srgbClr val="000000"/>
              </a:solidFill>
              <a:latin typeface="Calibri" pitchFamily="34" charset="0"/>
              <a:cs typeface="Calibri" pitchFamily="34" charset="0"/>
            </a:endParaRPr>
          </a:p>
          <a:p>
            <a:pPr marL="144000">
              <a:lnSpc>
                <a:spcPct val="90000"/>
              </a:lnSpc>
              <a:spcAft>
                <a:spcPct val="20000"/>
              </a:spcAft>
              <a:buClr>
                <a:srgbClr val="292929"/>
              </a:buClr>
              <a:defRPr/>
            </a:pPr>
            <a:r>
              <a:rPr lang="tr-TR" sz="2000" i="1" dirty="0" smtClean="0">
                <a:solidFill>
                  <a:srgbClr val="000000"/>
                </a:solidFill>
                <a:latin typeface="Calibri" pitchFamily="34" charset="0"/>
                <a:cs typeface="Calibri" pitchFamily="34" charset="0"/>
              </a:rPr>
              <a:t> </a:t>
            </a:r>
            <a:endParaRPr lang="tr-TR" sz="2000" i="1" dirty="0">
              <a:solidFill>
                <a:srgbClr val="000000"/>
              </a:solidFill>
              <a:latin typeface="Calibri" pitchFamily="34" charset="0"/>
              <a:cs typeface="Calibri" pitchFamily="34" charset="0"/>
            </a:endParaRPr>
          </a:p>
          <a:p>
            <a:pPr marL="144000" algn="ctr">
              <a:lnSpc>
                <a:spcPct val="90000"/>
              </a:lnSpc>
              <a:spcAft>
                <a:spcPct val="20000"/>
              </a:spcAft>
              <a:buClr>
                <a:srgbClr val="292929"/>
              </a:buClr>
              <a:defRPr/>
            </a:pPr>
            <a:endParaRPr lang="tr-TR" sz="2000" i="1" dirty="0">
              <a:solidFill>
                <a:srgbClr val="000000"/>
              </a:solidFill>
              <a:latin typeface="Calibri" pitchFamily="34" charset="0"/>
              <a:cs typeface="Calibri" pitchFamily="34" charset="0"/>
            </a:endParaRPr>
          </a:p>
        </p:txBody>
      </p:sp>
      <p:sp>
        <p:nvSpPr>
          <p:cNvPr id="27653"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27664" name="Group 9"/>
          <p:cNvGrpSpPr>
            <a:grpSpLocks/>
          </p:cNvGrpSpPr>
          <p:nvPr/>
        </p:nvGrpSpPr>
        <p:grpSpPr bwMode="auto">
          <a:xfrm>
            <a:off x="323850" y="1555750"/>
            <a:ext cx="1482725" cy="1482725"/>
            <a:chOff x="1710" y="1035"/>
            <a:chExt cx="2316" cy="2316"/>
          </a:xfrm>
        </p:grpSpPr>
        <p:grpSp>
          <p:nvGrpSpPr>
            <p:cNvPr id="27666" name="Group 10"/>
            <p:cNvGrpSpPr>
              <a:grpSpLocks/>
            </p:cNvGrpSpPr>
            <p:nvPr/>
          </p:nvGrpSpPr>
          <p:grpSpPr bwMode="auto">
            <a:xfrm rot="3600000">
              <a:off x="1710" y="1035"/>
              <a:ext cx="2316" cy="2316"/>
              <a:chOff x="1710" y="1035"/>
              <a:chExt cx="2316" cy="2316"/>
            </a:xfrm>
          </p:grpSpPr>
          <p:sp>
            <p:nvSpPr>
              <p:cNvPr id="27671"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A90404"/>
              </a:solidFill>
              <a:ln w="12700">
                <a:solidFill>
                  <a:srgbClr val="FFFFFF"/>
                </a:solidFill>
                <a:round/>
                <a:headEnd/>
                <a:tailEnd/>
              </a:ln>
            </p:spPr>
            <p:txBody>
              <a:bodyPr/>
              <a:lstStyle/>
              <a:p>
                <a:endParaRPr lang="tr-TR">
                  <a:solidFill>
                    <a:srgbClr val="000000"/>
                  </a:solidFill>
                </a:endParaRPr>
              </a:p>
            </p:txBody>
          </p:sp>
          <p:sp>
            <p:nvSpPr>
              <p:cNvPr id="27672"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sp>
            <p:nvSpPr>
              <p:cNvPr id="27673"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grpSp>
        <p:grpSp>
          <p:nvGrpSpPr>
            <p:cNvPr id="27667" name="Group 14"/>
            <p:cNvGrpSpPr>
              <a:grpSpLocks/>
            </p:cNvGrpSpPr>
            <p:nvPr/>
          </p:nvGrpSpPr>
          <p:grpSpPr bwMode="auto">
            <a:xfrm rot="7200000">
              <a:off x="2059" y="1386"/>
              <a:ext cx="1616" cy="1614"/>
              <a:chOff x="2060" y="1387"/>
              <a:chExt cx="1616" cy="1614"/>
            </a:xfrm>
          </p:grpSpPr>
          <p:sp>
            <p:nvSpPr>
              <p:cNvPr id="27668"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27669"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27670"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İŞYERİ ORTAM FAKTÖRLERİNİ DEĞERLENDİRME</a:t>
            </a:r>
            <a:endParaRPr lang="tr-TR" sz="3200" noProof="1">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19"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2439186766"/>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latin typeface="Calibri" pitchFamily="34" charset="0"/>
                <a:cs typeface="Calibri" pitchFamily="34" charset="0"/>
              </a:rPr>
              <a:t>MAK–MAC  </a:t>
            </a:r>
            <a:r>
              <a:rPr lang="tr-TR" sz="2000" b="1" noProof="1">
                <a:solidFill>
                  <a:srgbClr val="FFFFFF"/>
                </a:solidFill>
                <a:latin typeface="Calibri" pitchFamily="34" charset="0"/>
                <a:cs typeface="Calibri" pitchFamily="34" charset="0"/>
              </a:rPr>
              <a:t>«Maximum Allowable </a:t>
            </a:r>
            <a:r>
              <a:rPr lang="tr-TR" sz="2000" b="1" noProof="1" smtClean="0">
                <a:solidFill>
                  <a:srgbClr val="FFFFFF"/>
                </a:solidFill>
                <a:latin typeface="Calibri" pitchFamily="34" charset="0"/>
                <a:cs typeface="Calibri" pitchFamily="34" charset="0"/>
              </a:rPr>
              <a:t>Concentration» </a:t>
            </a:r>
            <a:endParaRPr lang="de-DE" sz="2000" b="1" noProof="1">
              <a:solidFill>
                <a:srgbClr val="FFFFFF"/>
              </a:solidFill>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72000" algn="ctr">
              <a:lnSpc>
                <a:spcPct val="90000"/>
              </a:lnSpc>
              <a:spcAft>
                <a:spcPct val="20000"/>
              </a:spcAft>
              <a:buClr>
                <a:srgbClr val="292929"/>
              </a:buClr>
              <a:defRPr/>
            </a:pPr>
            <a:endParaRPr lang="tr-TR" sz="2000" i="1" dirty="0" smtClean="0">
              <a:solidFill>
                <a:srgbClr val="000000"/>
              </a:solidFill>
              <a:latin typeface="Calibri" pitchFamily="34" charset="0"/>
              <a:cs typeface="Calibri" pitchFamily="34" charset="0"/>
            </a:endParaRPr>
          </a:p>
          <a:p>
            <a:pPr marL="144000" algn="ctr">
              <a:lnSpc>
                <a:spcPct val="90000"/>
              </a:lnSpc>
              <a:spcAft>
                <a:spcPct val="20000"/>
              </a:spcAft>
              <a:buClr>
                <a:srgbClr val="292929"/>
              </a:buClr>
              <a:defRPr/>
            </a:pPr>
            <a:r>
              <a:rPr lang="tr-TR" sz="2000" b="1" i="1" dirty="0" smtClean="0">
                <a:solidFill>
                  <a:srgbClr val="000000"/>
                </a:solidFill>
                <a:latin typeface="Calibri" pitchFamily="34" charset="0"/>
                <a:cs typeface="Calibri" pitchFamily="34" charset="0"/>
              </a:rPr>
              <a:t>MAK – MAC «Müsaade Edilen Azami </a:t>
            </a:r>
            <a:r>
              <a:rPr lang="tr-TR" sz="2000" b="1" i="1" dirty="0">
                <a:solidFill>
                  <a:srgbClr val="000000"/>
                </a:solidFill>
                <a:latin typeface="Calibri" pitchFamily="34" charset="0"/>
                <a:cs typeface="Calibri" pitchFamily="34" charset="0"/>
              </a:rPr>
              <a:t>K</a:t>
            </a:r>
            <a:r>
              <a:rPr lang="tr-TR" sz="2000" b="1" i="1" dirty="0" smtClean="0">
                <a:solidFill>
                  <a:srgbClr val="000000"/>
                </a:solidFill>
                <a:latin typeface="Calibri" pitchFamily="34" charset="0"/>
                <a:cs typeface="Calibri" pitchFamily="34" charset="0"/>
              </a:rPr>
              <a:t>onsantrasyon»</a:t>
            </a:r>
            <a:endParaRPr lang="tr-TR" sz="2000" b="1" i="1" dirty="0">
              <a:solidFill>
                <a:srgbClr val="000000"/>
              </a:solidFill>
              <a:latin typeface="Calibri" pitchFamily="34" charset="0"/>
              <a:cs typeface="Calibri" pitchFamily="34" charset="0"/>
            </a:endParaRPr>
          </a:p>
          <a:p>
            <a:pPr marL="144000" algn="ctr">
              <a:lnSpc>
                <a:spcPct val="90000"/>
              </a:lnSpc>
              <a:spcAft>
                <a:spcPct val="20000"/>
              </a:spcAft>
              <a:buClr>
                <a:srgbClr val="292929"/>
              </a:buClr>
              <a:defRPr/>
            </a:pPr>
            <a:endParaRPr lang="tr-TR" sz="2000" i="1" dirty="0" smtClean="0">
              <a:solidFill>
                <a:srgbClr val="000000"/>
              </a:solidFill>
              <a:latin typeface="Calibri" pitchFamily="34" charset="0"/>
              <a:cs typeface="Calibri" pitchFamily="34" charset="0"/>
            </a:endParaRPr>
          </a:p>
          <a:p>
            <a:pPr marL="144000" algn="ctr">
              <a:lnSpc>
                <a:spcPct val="90000"/>
              </a:lnSpc>
              <a:spcAft>
                <a:spcPct val="20000"/>
              </a:spcAft>
              <a:buClr>
                <a:srgbClr val="292929"/>
              </a:buClr>
              <a:defRPr/>
            </a:pPr>
            <a:r>
              <a:rPr lang="tr-TR" sz="2000" b="1" i="1" dirty="0" smtClean="0">
                <a:solidFill>
                  <a:srgbClr val="000000"/>
                </a:solidFill>
                <a:latin typeface="Calibri" pitchFamily="34" charset="0"/>
                <a:cs typeface="Calibri" pitchFamily="34" charset="0"/>
              </a:rPr>
              <a:t>MAK </a:t>
            </a:r>
            <a:r>
              <a:rPr lang="tr-TR" sz="2000" b="1" i="1" dirty="0">
                <a:solidFill>
                  <a:srgbClr val="000000"/>
                </a:solidFill>
                <a:latin typeface="Calibri" pitchFamily="34" charset="0"/>
                <a:cs typeface="Calibri" pitchFamily="34" charset="0"/>
              </a:rPr>
              <a:t>düzeyinin aşılması </a:t>
            </a:r>
            <a:r>
              <a:rPr lang="tr-TR" sz="2000" i="1" dirty="0">
                <a:solidFill>
                  <a:srgbClr val="000000"/>
                </a:solidFill>
                <a:latin typeface="Calibri" pitchFamily="34" charset="0"/>
                <a:cs typeface="Calibri" pitchFamily="34" charset="0"/>
              </a:rPr>
              <a:t>durumunda </a:t>
            </a:r>
            <a:r>
              <a:rPr lang="tr-TR" sz="2000" b="1" i="1" dirty="0">
                <a:solidFill>
                  <a:srgbClr val="000000"/>
                </a:solidFill>
                <a:latin typeface="Calibri" pitchFamily="34" charset="0"/>
                <a:cs typeface="Calibri" pitchFamily="34" charset="0"/>
              </a:rPr>
              <a:t>akut olarak </a:t>
            </a:r>
            <a:r>
              <a:rPr lang="tr-TR" sz="2000" b="1" i="1" dirty="0" smtClean="0">
                <a:solidFill>
                  <a:srgbClr val="000000"/>
                </a:solidFill>
                <a:latin typeface="Calibri" pitchFamily="34" charset="0"/>
                <a:cs typeface="Calibri" pitchFamily="34" charset="0"/>
              </a:rPr>
              <a:t>toksik (zehirlenme) </a:t>
            </a:r>
            <a:r>
              <a:rPr lang="tr-TR" sz="2000" b="1" i="1" dirty="0">
                <a:solidFill>
                  <a:srgbClr val="000000"/>
                </a:solidFill>
                <a:latin typeface="Calibri" pitchFamily="34" charset="0"/>
                <a:cs typeface="Calibri" pitchFamily="34" charset="0"/>
              </a:rPr>
              <a:t>belirtilerin </a:t>
            </a:r>
            <a:r>
              <a:rPr lang="tr-TR" sz="2000" i="1" dirty="0">
                <a:solidFill>
                  <a:srgbClr val="000000"/>
                </a:solidFill>
                <a:latin typeface="Calibri" pitchFamily="34" charset="0"/>
                <a:cs typeface="Calibri" pitchFamily="34" charset="0"/>
              </a:rPr>
              <a:t>ortaya çıkacağı öngörülmektedir. </a:t>
            </a:r>
            <a:endParaRPr lang="tr-TR" sz="2000" i="1" dirty="0" smtClean="0">
              <a:solidFill>
                <a:srgbClr val="000000"/>
              </a:solidFill>
              <a:latin typeface="Calibri" pitchFamily="34" charset="0"/>
              <a:cs typeface="Calibri" pitchFamily="34" charset="0"/>
            </a:endParaRPr>
          </a:p>
          <a:p>
            <a:pPr marL="144000" algn="ctr">
              <a:lnSpc>
                <a:spcPct val="90000"/>
              </a:lnSpc>
              <a:spcAft>
                <a:spcPct val="20000"/>
              </a:spcAft>
              <a:buClr>
                <a:srgbClr val="292929"/>
              </a:buClr>
              <a:defRPr/>
            </a:pPr>
            <a:endParaRPr lang="tr-TR" sz="2000" i="1" dirty="0">
              <a:solidFill>
                <a:srgbClr val="000000"/>
              </a:solidFill>
              <a:latin typeface="Calibri" pitchFamily="34" charset="0"/>
              <a:cs typeface="Calibri" pitchFamily="34" charset="0"/>
            </a:endParaRPr>
          </a:p>
          <a:p>
            <a:pPr marL="144000" algn="ctr">
              <a:lnSpc>
                <a:spcPct val="90000"/>
              </a:lnSpc>
              <a:spcAft>
                <a:spcPct val="20000"/>
              </a:spcAft>
              <a:buClr>
                <a:srgbClr val="292929"/>
              </a:buClr>
              <a:defRPr/>
            </a:pPr>
            <a:r>
              <a:rPr lang="tr-TR" sz="2000" i="1" dirty="0" smtClean="0">
                <a:solidFill>
                  <a:srgbClr val="000000"/>
                </a:solidFill>
                <a:latin typeface="Calibri" pitchFamily="34" charset="0"/>
                <a:cs typeface="Calibri" pitchFamily="34" charset="0"/>
              </a:rPr>
              <a:t>Bu </a:t>
            </a:r>
            <a:r>
              <a:rPr lang="tr-TR" sz="2000" i="1" dirty="0">
                <a:solidFill>
                  <a:srgbClr val="000000"/>
                </a:solidFill>
                <a:latin typeface="Calibri" pitchFamily="34" charset="0"/>
                <a:cs typeface="Calibri" pitchFamily="34" charset="0"/>
              </a:rPr>
              <a:t>nedenle MAK değerinin </a:t>
            </a:r>
            <a:r>
              <a:rPr lang="tr-TR" sz="2000" b="1" i="1" dirty="0">
                <a:solidFill>
                  <a:srgbClr val="000000"/>
                </a:solidFill>
                <a:latin typeface="Calibri" pitchFamily="34" charset="0"/>
                <a:cs typeface="Calibri" pitchFamily="34" charset="0"/>
              </a:rPr>
              <a:t>akut toksik belirtilere yol açan maddeler </a:t>
            </a:r>
            <a:r>
              <a:rPr lang="tr-TR" sz="2000" i="1" dirty="0">
                <a:solidFill>
                  <a:srgbClr val="000000"/>
                </a:solidFill>
                <a:latin typeface="Calibri" pitchFamily="34" charset="0"/>
                <a:cs typeface="Calibri" pitchFamily="34" charset="0"/>
              </a:rPr>
              <a:t>için kullanılması daha uygun olmaktadır. </a:t>
            </a:r>
          </a:p>
        </p:txBody>
      </p:sp>
      <p:sp>
        <p:nvSpPr>
          <p:cNvPr id="27653"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27664" name="Group 9"/>
          <p:cNvGrpSpPr>
            <a:grpSpLocks/>
          </p:cNvGrpSpPr>
          <p:nvPr/>
        </p:nvGrpSpPr>
        <p:grpSpPr bwMode="auto">
          <a:xfrm>
            <a:off x="323850" y="1555750"/>
            <a:ext cx="1482725" cy="1482725"/>
            <a:chOff x="1710" y="1035"/>
            <a:chExt cx="2316" cy="2316"/>
          </a:xfrm>
        </p:grpSpPr>
        <p:grpSp>
          <p:nvGrpSpPr>
            <p:cNvPr id="27666" name="Group 10"/>
            <p:cNvGrpSpPr>
              <a:grpSpLocks/>
            </p:cNvGrpSpPr>
            <p:nvPr/>
          </p:nvGrpSpPr>
          <p:grpSpPr bwMode="auto">
            <a:xfrm rot="3600000">
              <a:off x="1710" y="1035"/>
              <a:ext cx="2316" cy="2316"/>
              <a:chOff x="1710" y="1035"/>
              <a:chExt cx="2316" cy="2316"/>
            </a:xfrm>
          </p:grpSpPr>
          <p:sp>
            <p:nvSpPr>
              <p:cNvPr id="27671"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A90404"/>
              </a:solidFill>
              <a:ln w="12700">
                <a:solidFill>
                  <a:srgbClr val="FFFFFF"/>
                </a:solidFill>
                <a:round/>
                <a:headEnd/>
                <a:tailEnd/>
              </a:ln>
            </p:spPr>
            <p:txBody>
              <a:bodyPr/>
              <a:lstStyle/>
              <a:p>
                <a:endParaRPr lang="tr-TR">
                  <a:solidFill>
                    <a:srgbClr val="000000"/>
                  </a:solidFill>
                </a:endParaRPr>
              </a:p>
            </p:txBody>
          </p:sp>
          <p:sp>
            <p:nvSpPr>
              <p:cNvPr id="27672"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sp>
            <p:nvSpPr>
              <p:cNvPr id="27673"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grpSp>
        <p:grpSp>
          <p:nvGrpSpPr>
            <p:cNvPr id="27667" name="Group 14"/>
            <p:cNvGrpSpPr>
              <a:grpSpLocks/>
            </p:cNvGrpSpPr>
            <p:nvPr/>
          </p:nvGrpSpPr>
          <p:grpSpPr bwMode="auto">
            <a:xfrm rot="7200000">
              <a:off x="2059" y="1386"/>
              <a:ext cx="1616" cy="1614"/>
              <a:chOff x="2060" y="1387"/>
              <a:chExt cx="1616" cy="1614"/>
            </a:xfrm>
          </p:grpSpPr>
          <p:sp>
            <p:nvSpPr>
              <p:cNvPr id="27668"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27669"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27670"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İŞYERİ ORTAM FAKTÖRÜ MAK-MAC </a:t>
            </a:r>
            <a:endParaRPr lang="tr-TR" sz="3200" noProof="1">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19"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4230970569"/>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latin typeface="Calibri" pitchFamily="34" charset="0"/>
                <a:cs typeface="Calibri" pitchFamily="34" charset="0"/>
              </a:rPr>
              <a:t>ESD-TLV «Eşik Sınır Değer - Treshold </a:t>
            </a:r>
            <a:r>
              <a:rPr lang="tr-TR" sz="2000" b="1" noProof="1">
                <a:solidFill>
                  <a:srgbClr val="FFFFFF"/>
                </a:solidFill>
                <a:latin typeface="Calibri" pitchFamily="34" charset="0"/>
                <a:cs typeface="Calibri" pitchFamily="34" charset="0"/>
              </a:rPr>
              <a:t>Limit </a:t>
            </a:r>
            <a:r>
              <a:rPr lang="tr-TR" sz="2000" b="1" noProof="1" smtClean="0">
                <a:solidFill>
                  <a:srgbClr val="FFFFFF"/>
                </a:solidFill>
                <a:latin typeface="Calibri" pitchFamily="34" charset="0"/>
                <a:cs typeface="Calibri" pitchFamily="34" charset="0"/>
              </a:rPr>
              <a:t>Value» </a:t>
            </a:r>
            <a:endParaRPr lang="de-DE" sz="2000" b="1" noProof="1">
              <a:solidFill>
                <a:srgbClr val="FFFFFF"/>
              </a:solidFill>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72000" algn="ctr">
              <a:lnSpc>
                <a:spcPct val="90000"/>
              </a:lnSpc>
              <a:spcAft>
                <a:spcPct val="20000"/>
              </a:spcAft>
              <a:buClr>
                <a:srgbClr val="292929"/>
              </a:buClr>
              <a:defRPr/>
            </a:pPr>
            <a:endParaRPr lang="tr-TR" sz="800" i="1" dirty="0" smtClean="0">
              <a:solidFill>
                <a:srgbClr val="000000"/>
              </a:solidFill>
              <a:latin typeface="Calibri" pitchFamily="34" charset="0"/>
              <a:cs typeface="Calibri" pitchFamily="34" charset="0"/>
            </a:endParaRPr>
          </a:p>
          <a:p>
            <a:pPr marL="144000" algn="ctr">
              <a:lnSpc>
                <a:spcPct val="90000"/>
              </a:lnSpc>
              <a:spcAft>
                <a:spcPct val="20000"/>
              </a:spcAft>
              <a:buClr>
                <a:srgbClr val="292929"/>
              </a:buClr>
              <a:defRPr/>
            </a:pPr>
            <a:r>
              <a:rPr lang="tr-TR" sz="2000" b="1" i="1" dirty="0" smtClean="0">
                <a:solidFill>
                  <a:srgbClr val="000000"/>
                </a:solidFill>
                <a:latin typeface="Calibri" pitchFamily="34" charset="0"/>
                <a:cs typeface="Calibri" pitchFamily="34" charset="0"/>
              </a:rPr>
              <a:t>ESD – TLV «Eşik </a:t>
            </a:r>
            <a:r>
              <a:rPr lang="tr-TR" sz="2000" b="1" i="1" dirty="0">
                <a:solidFill>
                  <a:srgbClr val="000000"/>
                </a:solidFill>
                <a:latin typeface="Calibri" pitchFamily="34" charset="0"/>
                <a:cs typeface="Calibri" pitchFamily="34" charset="0"/>
              </a:rPr>
              <a:t>Sınır </a:t>
            </a:r>
            <a:r>
              <a:rPr lang="tr-TR" sz="2000" b="1" i="1" dirty="0" smtClean="0">
                <a:solidFill>
                  <a:srgbClr val="000000"/>
                </a:solidFill>
                <a:latin typeface="Calibri" pitchFamily="34" charset="0"/>
                <a:cs typeface="Calibri" pitchFamily="34" charset="0"/>
              </a:rPr>
              <a:t>Değer»</a:t>
            </a:r>
          </a:p>
          <a:p>
            <a:pPr marL="144000" algn="ctr">
              <a:lnSpc>
                <a:spcPct val="90000"/>
              </a:lnSpc>
              <a:spcAft>
                <a:spcPct val="20000"/>
              </a:spcAft>
              <a:buClr>
                <a:srgbClr val="292929"/>
              </a:buClr>
              <a:defRPr/>
            </a:pPr>
            <a:endParaRPr lang="tr-TR" sz="1050" b="1" i="1" dirty="0" smtClean="0">
              <a:solidFill>
                <a:srgbClr val="000000"/>
              </a:solidFill>
              <a:latin typeface="Calibri" pitchFamily="34" charset="0"/>
              <a:cs typeface="Calibri" pitchFamily="34" charset="0"/>
            </a:endParaRPr>
          </a:p>
          <a:p>
            <a:pPr marL="144000" algn="ctr">
              <a:lnSpc>
                <a:spcPct val="90000"/>
              </a:lnSpc>
              <a:spcAft>
                <a:spcPct val="20000"/>
              </a:spcAft>
              <a:buClr>
                <a:srgbClr val="292929"/>
              </a:buClr>
              <a:defRPr/>
            </a:pPr>
            <a:r>
              <a:rPr lang="tr-TR" i="1" dirty="0" smtClean="0">
                <a:solidFill>
                  <a:srgbClr val="000000"/>
                </a:solidFill>
                <a:latin typeface="Calibri" pitchFamily="34" charset="0"/>
                <a:cs typeface="Calibri" pitchFamily="34" charset="0"/>
              </a:rPr>
              <a:t>ESD-TLV; Günlük ortalama değeri yada eşik değeri gösterir. Etkisi uzun dönemde ortaya çıkacak (kronik) maddelerin ölçümünde tercih edilir. </a:t>
            </a:r>
          </a:p>
          <a:p>
            <a:pPr marL="144000" algn="ctr">
              <a:lnSpc>
                <a:spcPct val="90000"/>
              </a:lnSpc>
              <a:spcAft>
                <a:spcPct val="20000"/>
              </a:spcAft>
              <a:buClr>
                <a:srgbClr val="292929"/>
              </a:buClr>
              <a:defRPr/>
            </a:pPr>
            <a:r>
              <a:rPr lang="tr-TR" i="1" dirty="0" smtClean="0">
                <a:solidFill>
                  <a:srgbClr val="000000"/>
                </a:solidFill>
                <a:latin typeface="Calibri" pitchFamily="34" charset="0"/>
                <a:cs typeface="Calibri" pitchFamily="34" charset="0"/>
              </a:rPr>
              <a:t>Çalışma </a:t>
            </a:r>
            <a:r>
              <a:rPr lang="tr-TR" i="1" dirty="0">
                <a:solidFill>
                  <a:srgbClr val="000000"/>
                </a:solidFill>
                <a:latin typeface="Calibri" pitchFamily="34" charset="0"/>
                <a:cs typeface="Calibri" pitchFamily="34" charset="0"/>
              </a:rPr>
              <a:t>süresi içinde bazı zamanlarda aşılması akut tehlike oluşturmaz. </a:t>
            </a:r>
            <a:r>
              <a:rPr lang="tr-TR" i="1" dirty="0" smtClean="0">
                <a:solidFill>
                  <a:srgbClr val="000000"/>
                </a:solidFill>
                <a:latin typeface="Calibri" pitchFamily="34" charset="0"/>
                <a:cs typeface="Calibri" pitchFamily="34" charset="0"/>
              </a:rPr>
              <a:t>İşyerinde günlük/haftalık </a:t>
            </a:r>
            <a:r>
              <a:rPr lang="tr-TR" b="1" i="1" dirty="0" smtClean="0">
                <a:solidFill>
                  <a:srgbClr val="000000"/>
                </a:solidFill>
                <a:latin typeface="Calibri" pitchFamily="34" charset="0"/>
                <a:cs typeface="Calibri" pitchFamily="34" charset="0"/>
              </a:rPr>
              <a:t>ortalama değerlerin </a:t>
            </a:r>
            <a:r>
              <a:rPr lang="tr-TR" b="1" i="1" dirty="0">
                <a:solidFill>
                  <a:srgbClr val="000000"/>
                </a:solidFill>
                <a:latin typeface="Calibri" pitchFamily="34" charset="0"/>
                <a:cs typeface="Calibri" pitchFamily="34" charset="0"/>
              </a:rPr>
              <a:t>eşik düzeyi </a:t>
            </a:r>
            <a:r>
              <a:rPr lang="tr-TR" b="1" i="1" dirty="0" smtClean="0">
                <a:solidFill>
                  <a:srgbClr val="000000"/>
                </a:solidFill>
                <a:latin typeface="Calibri" pitchFamily="34" charset="0"/>
                <a:cs typeface="Calibri" pitchFamily="34" charset="0"/>
              </a:rPr>
              <a:t>aşmaması önemlidir. </a:t>
            </a:r>
          </a:p>
          <a:p>
            <a:pPr marL="144000" algn="ctr">
              <a:lnSpc>
                <a:spcPct val="90000"/>
              </a:lnSpc>
              <a:spcAft>
                <a:spcPct val="20000"/>
              </a:spcAft>
              <a:buClr>
                <a:srgbClr val="292929"/>
              </a:buClr>
              <a:defRPr/>
            </a:pPr>
            <a:r>
              <a:rPr lang="tr-TR" i="1" dirty="0" smtClean="0">
                <a:solidFill>
                  <a:srgbClr val="000000"/>
                </a:solidFill>
                <a:latin typeface="Calibri" pitchFamily="34" charset="0"/>
                <a:cs typeface="Calibri" pitchFamily="34" charset="0"/>
              </a:rPr>
              <a:t>Gün ya da hafta boyunca </a:t>
            </a:r>
            <a:r>
              <a:rPr lang="tr-TR" i="1" dirty="0">
                <a:solidFill>
                  <a:srgbClr val="000000"/>
                </a:solidFill>
                <a:latin typeface="Calibri" pitchFamily="34" charset="0"/>
                <a:cs typeface="Calibri" pitchFamily="34" charset="0"/>
              </a:rPr>
              <a:t>değişik zamanlarda yapılan ölçümlerde </a:t>
            </a:r>
            <a:r>
              <a:rPr lang="tr-TR" b="1" i="1" dirty="0">
                <a:solidFill>
                  <a:srgbClr val="000000"/>
                </a:solidFill>
                <a:latin typeface="Calibri" pitchFamily="34" charset="0"/>
                <a:cs typeface="Calibri" pitchFamily="34" charset="0"/>
              </a:rPr>
              <a:t>bazen öngörülen sınır değerleri aşan değerler bulunabilir</a:t>
            </a:r>
            <a:r>
              <a:rPr lang="tr-TR" i="1" dirty="0">
                <a:solidFill>
                  <a:srgbClr val="000000"/>
                </a:solidFill>
                <a:latin typeface="Calibri" pitchFamily="34" charset="0"/>
                <a:cs typeface="Calibri" pitchFamily="34" charset="0"/>
              </a:rPr>
              <a:t>, ancak ölçümlerin </a:t>
            </a:r>
            <a:r>
              <a:rPr lang="tr-TR" b="1" i="1" dirty="0">
                <a:solidFill>
                  <a:srgbClr val="000000"/>
                </a:solidFill>
                <a:latin typeface="Calibri" pitchFamily="34" charset="0"/>
                <a:cs typeface="Calibri" pitchFamily="34" charset="0"/>
              </a:rPr>
              <a:t>ortalama değeri belirlenen sınır değerin altında olmalıdır. </a:t>
            </a:r>
          </a:p>
        </p:txBody>
      </p:sp>
      <p:sp>
        <p:nvSpPr>
          <p:cNvPr id="27653"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27664" name="Group 9"/>
          <p:cNvGrpSpPr>
            <a:grpSpLocks/>
          </p:cNvGrpSpPr>
          <p:nvPr/>
        </p:nvGrpSpPr>
        <p:grpSpPr bwMode="auto">
          <a:xfrm>
            <a:off x="323850" y="1555750"/>
            <a:ext cx="1482725" cy="1482725"/>
            <a:chOff x="1710" y="1035"/>
            <a:chExt cx="2316" cy="2316"/>
          </a:xfrm>
        </p:grpSpPr>
        <p:grpSp>
          <p:nvGrpSpPr>
            <p:cNvPr id="27666" name="Group 10"/>
            <p:cNvGrpSpPr>
              <a:grpSpLocks/>
            </p:cNvGrpSpPr>
            <p:nvPr/>
          </p:nvGrpSpPr>
          <p:grpSpPr bwMode="auto">
            <a:xfrm rot="3600000">
              <a:off x="1710" y="1035"/>
              <a:ext cx="2316" cy="2316"/>
              <a:chOff x="1710" y="1035"/>
              <a:chExt cx="2316" cy="2316"/>
            </a:xfrm>
          </p:grpSpPr>
          <p:sp>
            <p:nvSpPr>
              <p:cNvPr id="27671"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A90404"/>
              </a:solidFill>
              <a:ln w="12700">
                <a:solidFill>
                  <a:srgbClr val="FFFFFF"/>
                </a:solidFill>
                <a:round/>
                <a:headEnd/>
                <a:tailEnd/>
              </a:ln>
            </p:spPr>
            <p:txBody>
              <a:bodyPr/>
              <a:lstStyle/>
              <a:p>
                <a:endParaRPr lang="tr-TR">
                  <a:solidFill>
                    <a:srgbClr val="000000"/>
                  </a:solidFill>
                </a:endParaRPr>
              </a:p>
            </p:txBody>
          </p:sp>
          <p:sp>
            <p:nvSpPr>
              <p:cNvPr id="27672"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sp>
            <p:nvSpPr>
              <p:cNvPr id="27673"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grpSp>
        <p:grpSp>
          <p:nvGrpSpPr>
            <p:cNvPr id="27667" name="Group 14"/>
            <p:cNvGrpSpPr>
              <a:grpSpLocks/>
            </p:cNvGrpSpPr>
            <p:nvPr/>
          </p:nvGrpSpPr>
          <p:grpSpPr bwMode="auto">
            <a:xfrm rot="7200000">
              <a:off x="2059" y="1386"/>
              <a:ext cx="1616" cy="1614"/>
              <a:chOff x="2060" y="1387"/>
              <a:chExt cx="1616" cy="1614"/>
            </a:xfrm>
          </p:grpSpPr>
          <p:sp>
            <p:nvSpPr>
              <p:cNvPr id="27668"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27669"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27670"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İŞYERİ ORTAM FAKTÖRÜ ESD-TLV </a:t>
            </a:r>
            <a:endParaRPr lang="tr-TR" sz="3200" noProof="1">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19"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3100757541"/>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78" name="Rectangle 90"/>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dirty="0">
              <a:solidFill>
                <a:srgbClr val="000000"/>
              </a:solidFill>
            </a:endParaRPr>
          </a:p>
        </p:txBody>
      </p:sp>
      <p:sp>
        <p:nvSpPr>
          <p:cNvPr id="6"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4" name="Rechteck 4"/>
          <p:cNvSpPr>
            <a:spLocks noChangeArrowheads="1"/>
          </p:cNvSpPr>
          <p:nvPr/>
        </p:nvSpPr>
        <p:spPr bwMode="auto">
          <a:xfrm>
            <a:off x="0" y="3114675"/>
            <a:ext cx="9144000" cy="2529905"/>
          </a:xfrm>
          <a:prstGeom prst="rect">
            <a:avLst/>
          </a:prstGeom>
          <a:noFill/>
          <a:ln w="9525" algn="ctr">
            <a:noFill/>
            <a:round/>
            <a:headEnd/>
            <a:tailEnd/>
          </a:ln>
        </p:spPr>
        <p:txBody>
          <a:bodyPr wrap="none" anchor="ctr"/>
          <a:lstStyle/>
          <a:p>
            <a:pPr algn="ctr"/>
            <a:r>
              <a:rPr lang="tr-TR" sz="6600" b="1" noProof="1" smtClean="0">
                <a:solidFill>
                  <a:srgbClr val="575757"/>
                </a:solidFill>
                <a:effectLst>
                  <a:innerShdw blurRad="63500" dist="50800" dir="8100000">
                    <a:prstClr val="black">
                      <a:alpha val="50000"/>
                    </a:prstClr>
                  </a:innerShdw>
                </a:effectLst>
                <a:latin typeface="Calibri" pitchFamily="34" charset="0"/>
                <a:cs typeface="Calibri" pitchFamily="34" charset="0"/>
              </a:rPr>
              <a:t>İşyeri Sağlık </a:t>
            </a:r>
          </a:p>
          <a:p>
            <a:pPr algn="ctr"/>
            <a:r>
              <a:rPr lang="tr-TR" sz="6600" b="1" noProof="1" smtClean="0">
                <a:solidFill>
                  <a:srgbClr val="575757"/>
                </a:solidFill>
                <a:effectLst>
                  <a:innerShdw blurRad="63500" dist="50800" dir="8100000">
                    <a:prstClr val="black">
                      <a:alpha val="50000"/>
                    </a:prstClr>
                  </a:innerShdw>
                </a:effectLst>
                <a:latin typeface="Calibri" pitchFamily="34" charset="0"/>
                <a:cs typeface="Calibri" pitchFamily="34" charset="0"/>
              </a:rPr>
              <a:t>Risklerinin Kontrolü</a:t>
            </a:r>
            <a:endParaRPr lang="tr-TR" sz="6600" b="1" noProof="1">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pic>
        <p:nvPicPr>
          <p:cNvPr id="5122" name="Picture 2" descr="D:\DOKTOR\1-DRUZ\1-EĞİTİM KURUMU\1. İstanbuluzman\2-RESİMLER\Siyah\picons2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3725" y="590550"/>
            <a:ext cx="2876549" cy="28765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98630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37978"/>
                                        </p:tgtEl>
                                      </p:cBhvr>
                                    </p:animEffect>
                                    <p:animScale>
                                      <p:cBhvr>
                                        <p:cTn id="7" dur="250" autoRev="1" fill="hold"/>
                                        <p:tgtEl>
                                          <p:spTgt spid="3797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7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latin typeface="Calibri" pitchFamily="34" charset="0"/>
                <a:cs typeface="Calibri" pitchFamily="34" charset="0"/>
              </a:rPr>
              <a:t>RİSKLERİN KONTROLÜ</a:t>
            </a:r>
            <a:endParaRPr lang="de-DE" sz="2000" b="1" noProof="1">
              <a:solidFill>
                <a:srgbClr val="FFFFFF"/>
              </a:solidFill>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72000" algn="ctr">
              <a:lnSpc>
                <a:spcPct val="90000"/>
              </a:lnSpc>
              <a:spcAft>
                <a:spcPct val="20000"/>
              </a:spcAft>
              <a:buClr>
                <a:srgbClr val="292929"/>
              </a:buClr>
              <a:defRPr/>
            </a:pPr>
            <a:endParaRPr lang="tr-TR" sz="2000" i="1" dirty="0" smtClean="0">
              <a:solidFill>
                <a:srgbClr val="000000"/>
              </a:solidFill>
              <a:latin typeface="Calibri" pitchFamily="34" charset="0"/>
              <a:cs typeface="Calibri" pitchFamily="34" charset="0"/>
            </a:endParaRPr>
          </a:p>
          <a:p>
            <a:pPr marL="144000" algn="ctr">
              <a:lnSpc>
                <a:spcPct val="90000"/>
              </a:lnSpc>
              <a:spcAft>
                <a:spcPct val="20000"/>
              </a:spcAft>
              <a:buClr>
                <a:srgbClr val="292929"/>
              </a:buClr>
              <a:defRPr/>
            </a:pPr>
            <a:r>
              <a:rPr lang="tr-TR" sz="2000" i="1" dirty="0" smtClean="0">
                <a:solidFill>
                  <a:srgbClr val="000000"/>
                </a:solidFill>
                <a:latin typeface="Calibri" pitchFamily="34" charset="0"/>
                <a:cs typeface="Calibri" pitchFamily="34" charset="0"/>
              </a:rPr>
              <a:t>Ortamda </a:t>
            </a:r>
            <a:r>
              <a:rPr lang="tr-TR" sz="2000" i="1" dirty="0">
                <a:solidFill>
                  <a:srgbClr val="000000"/>
                </a:solidFill>
                <a:latin typeface="Calibri" pitchFamily="34" charset="0"/>
                <a:cs typeface="Calibri" pitchFamily="34" charset="0"/>
              </a:rPr>
              <a:t>varlığı ve miktarı saptanan </a:t>
            </a:r>
            <a:r>
              <a:rPr lang="tr-TR" sz="2000" i="1" dirty="0" smtClean="0">
                <a:solidFill>
                  <a:srgbClr val="000000"/>
                </a:solidFill>
                <a:latin typeface="Calibri" pitchFamily="34" charset="0"/>
                <a:cs typeface="Calibri" pitchFamily="34" charset="0"/>
              </a:rPr>
              <a:t>sağlık risk faktörünün </a:t>
            </a:r>
            <a:r>
              <a:rPr lang="tr-TR" sz="2000" b="1" i="1" dirty="0">
                <a:solidFill>
                  <a:srgbClr val="000000"/>
                </a:solidFill>
                <a:latin typeface="Calibri" pitchFamily="34" charset="0"/>
                <a:cs typeface="Calibri" pitchFamily="34" charset="0"/>
              </a:rPr>
              <a:t>düzeyi, izin verilen sınır değerlerin üzerinde ise, bu durumda risklerin kontrolü amacı ile bazı uygulamalar yapmak gerekir. </a:t>
            </a:r>
            <a:endParaRPr lang="tr-TR" sz="2000" b="1" i="1" dirty="0" smtClean="0">
              <a:solidFill>
                <a:srgbClr val="000000"/>
              </a:solidFill>
              <a:latin typeface="Calibri" pitchFamily="34" charset="0"/>
              <a:cs typeface="Calibri" pitchFamily="34" charset="0"/>
            </a:endParaRPr>
          </a:p>
          <a:p>
            <a:pPr marL="144000" algn="ctr">
              <a:lnSpc>
                <a:spcPct val="90000"/>
              </a:lnSpc>
              <a:spcAft>
                <a:spcPct val="20000"/>
              </a:spcAft>
              <a:buClr>
                <a:srgbClr val="292929"/>
              </a:buClr>
              <a:defRPr/>
            </a:pPr>
            <a:endParaRPr lang="tr-TR" sz="2000" b="1" i="1" dirty="0" smtClean="0">
              <a:solidFill>
                <a:srgbClr val="000000"/>
              </a:solidFill>
              <a:latin typeface="Calibri" pitchFamily="34" charset="0"/>
              <a:cs typeface="Calibri" pitchFamily="34" charset="0"/>
            </a:endParaRPr>
          </a:p>
          <a:p>
            <a:pPr marL="144000">
              <a:lnSpc>
                <a:spcPct val="90000"/>
              </a:lnSpc>
              <a:spcAft>
                <a:spcPct val="20000"/>
              </a:spcAft>
              <a:buClr>
                <a:srgbClr val="292929"/>
              </a:buClr>
              <a:defRPr/>
            </a:pPr>
            <a:r>
              <a:rPr lang="tr-TR" sz="2000" b="1" i="1" dirty="0" smtClean="0">
                <a:solidFill>
                  <a:srgbClr val="000000"/>
                </a:solidFill>
                <a:latin typeface="Calibri" pitchFamily="34" charset="0"/>
                <a:cs typeface="Calibri" pitchFamily="34" charset="0"/>
              </a:rPr>
              <a:t>Bunlar önem ve öncelik sırasına göre;</a:t>
            </a:r>
          </a:p>
          <a:p>
            <a:pPr marL="504000" indent="-324000">
              <a:lnSpc>
                <a:spcPct val="90000"/>
              </a:lnSpc>
              <a:spcAft>
                <a:spcPct val="20000"/>
              </a:spcAft>
              <a:buClr>
                <a:srgbClr val="292929"/>
              </a:buClr>
              <a:buAutoNum type="arabicPeriod"/>
              <a:defRPr/>
            </a:pPr>
            <a:r>
              <a:rPr lang="tr-TR" sz="2000" b="1" i="1" dirty="0" smtClean="0">
                <a:solidFill>
                  <a:srgbClr val="000000"/>
                </a:solidFill>
                <a:latin typeface="Calibri" pitchFamily="34" charset="0"/>
                <a:cs typeface="Calibri" pitchFamily="34" charset="0"/>
              </a:rPr>
              <a:t>Kaynakta koruma önlemleri</a:t>
            </a:r>
          </a:p>
          <a:p>
            <a:pPr marL="504000" indent="-324000">
              <a:lnSpc>
                <a:spcPct val="90000"/>
              </a:lnSpc>
              <a:spcAft>
                <a:spcPct val="20000"/>
              </a:spcAft>
              <a:buClr>
                <a:srgbClr val="292929"/>
              </a:buClr>
              <a:buAutoNum type="arabicPeriod"/>
              <a:defRPr/>
            </a:pPr>
            <a:r>
              <a:rPr lang="tr-TR" sz="2000" b="1" i="1" dirty="0" smtClean="0">
                <a:solidFill>
                  <a:srgbClr val="000000"/>
                </a:solidFill>
                <a:latin typeface="Calibri" pitchFamily="34" charset="0"/>
                <a:cs typeface="Calibri" pitchFamily="34" charset="0"/>
              </a:rPr>
              <a:t>Çalışma ortamına dönük önlemler</a:t>
            </a:r>
          </a:p>
          <a:p>
            <a:pPr marL="504000" indent="-324000">
              <a:lnSpc>
                <a:spcPct val="90000"/>
              </a:lnSpc>
              <a:spcAft>
                <a:spcPct val="20000"/>
              </a:spcAft>
              <a:buClr>
                <a:srgbClr val="292929"/>
              </a:buClr>
              <a:buAutoNum type="arabicPeriod"/>
              <a:defRPr/>
            </a:pPr>
            <a:r>
              <a:rPr lang="tr-TR" sz="2000" b="1" i="1" dirty="0" smtClean="0">
                <a:solidFill>
                  <a:srgbClr val="000000"/>
                </a:solidFill>
                <a:latin typeface="Calibri" pitchFamily="34" charset="0"/>
                <a:cs typeface="Calibri" pitchFamily="34" charset="0"/>
              </a:rPr>
              <a:t>Kişiye dönük önlemler</a:t>
            </a:r>
          </a:p>
          <a:p>
            <a:pPr marL="144000" algn="ctr">
              <a:lnSpc>
                <a:spcPct val="90000"/>
              </a:lnSpc>
              <a:spcAft>
                <a:spcPct val="20000"/>
              </a:spcAft>
              <a:buClr>
                <a:srgbClr val="292929"/>
              </a:buClr>
              <a:defRPr/>
            </a:pPr>
            <a:endParaRPr lang="tr-TR" sz="2000" i="1" dirty="0">
              <a:solidFill>
                <a:srgbClr val="000000"/>
              </a:solidFill>
              <a:latin typeface="Calibri" pitchFamily="34" charset="0"/>
              <a:cs typeface="Calibri" pitchFamily="34" charset="0"/>
            </a:endParaRPr>
          </a:p>
        </p:txBody>
      </p:sp>
      <p:sp>
        <p:nvSpPr>
          <p:cNvPr id="27653"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27664" name="Group 9"/>
          <p:cNvGrpSpPr>
            <a:grpSpLocks/>
          </p:cNvGrpSpPr>
          <p:nvPr/>
        </p:nvGrpSpPr>
        <p:grpSpPr bwMode="auto">
          <a:xfrm>
            <a:off x="323850" y="1555750"/>
            <a:ext cx="1482725" cy="1482725"/>
            <a:chOff x="1710" y="1035"/>
            <a:chExt cx="2316" cy="2316"/>
          </a:xfrm>
        </p:grpSpPr>
        <p:grpSp>
          <p:nvGrpSpPr>
            <p:cNvPr id="27666" name="Group 10"/>
            <p:cNvGrpSpPr>
              <a:grpSpLocks/>
            </p:cNvGrpSpPr>
            <p:nvPr/>
          </p:nvGrpSpPr>
          <p:grpSpPr bwMode="auto">
            <a:xfrm rot="3600000">
              <a:off x="1710" y="1035"/>
              <a:ext cx="2316" cy="2316"/>
              <a:chOff x="1710" y="1035"/>
              <a:chExt cx="2316" cy="2316"/>
            </a:xfrm>
          </p:grpSpPr>
          <p:sp>
            <p:nvSpPr>
              <p:cNvPr id="27671"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A90404"/>
              </a:solidFill>
              <a:ln w="12700">
                <a:solidFill>
                  <a:srgbClr val="FFFFFF"/>
                </a:solidFill>
                <a:round/>
                <a:headEnd/>
                <a:tailEnd/>
              </a:ln>
            </p:spPr>
            <p:txBody>
              <a:bodyPr/>
              <a:lstStyle/>
              <a:p>
                <a:endParaRPr lang="tr-TR">
                  <a:solidFill>
                    <a:srgbClr val="000000"/>
                  </a:solidFill>
                </a:endParaRPr>
              </a:p>
            </p:txBody>
          </p:sp>
          <p:sp>
            <p:nvSpPr>
              <p:cNvPr id="27672"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sp>
            <p:nvSpPr>
              <p:cNvPr id="27673"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grpSp>
        <p:grpSp>
          <p:nvGrpSpPr>
            <p:cNvPr id="27667" name="Group 14"/>
            <p:cNvGrpSpPr>
              <a:grpSpLocks/>
            </p:cNvGrpSpPr>
            <p:nvPr/>
          </p:nvGrpSpPr>
          <p:grpSpPr bwMode="auto">
            <a:xfrm rot="7200000">
              <a:off x="2059" y="1386"/>
              <a:ext cx="1616" cy="1614"/>
              <a:chOff x="2060" y="1387"/>
              <a:chExt cx="1616" cy="1614"/>
            </a:xfrm>
          </p:grpSpPr>
          <p:sp>
            <p:nvSpPr>
              <p:cNvPr id="27668"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27669"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27670"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İŞYERİ SAĞLIK RİSKLERİNİN KONTROLÜ</a:t>
            </a:r>
            <a:endParaRPr lang="tr-TR" sz="3200" noProof="1">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19"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2511748369"/>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latin typeface="Calibri" pitchFamily="34" charset="0"/>
                <a:cs typeface="Calibri" pitchFamily="34" charset="0"/>
              </a:rPr>
              <a:t>KAYNAKTA KONTROL ÖNLEMLERİ</a:t>
            </a:r>
            <a:endParaRPr lang="de-DE" sz="2000" b="1" noProof="1">
              <a:solidFill>
                <a:srgbClr val="FFFFFF"/>
              </a:solidFill>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72000" algn="ctr">
              <a:lnSpc>
                <a:spcPct val="90000"/>
              </a:lnSpc>
              <a:spcAft>
                <a:spcPct val="20000"/>
              </a:spcAft>
              <a:buClr>
                <a:srgbClr val="292929"/>
              </a:buClr>
              <a:defRPr/>
            </a:pPr>
            <a:endParaRPr lang="tr-TR" sz="2000" i="1" dirty="0" smtClean="0">
              <a:solidFill>
                <a:srgbClr val="000000"/>
              </a:solidFill>
              <a:latin typeface="Calibri" pitchFamily="34" charset="0"/>
              <a:cs typeface="Calibri" pitchFamily="34" charset="0"/>
            </a:endParaRPr>
          </a:p>
          <a:p>
            <a:pPr marL="144000" algn="ctr">
              <a:lnSpc>
                <a:spcPct val="90000"/>
              </a:lnSpc>
              <a:spcAft>
                <a:spcPct val="20000"/>
              </a:spcAft>
              <a:buClr>
                <a:srgbClr val="292929"/>
              </a:buClr>
              <a:defRPr/>
            </a:pPr>
            <a:r>
              <a:rPr lang="tr-TR" sz="2000" i="1" dirty="0">
                <a:solidFill>
                  <a:srgbClr val="000000"/>
                </a:solidFill>
                <a:latin typeface="Calibri" pitchFamily="34" charset="0"/>
                <a:cs typeface="Calibri" pitchFamily="34" charset="0"/>
              </a:rPr>
              <a:t>Sağlık risklerinin kontrolünde amaç, risk etkeni ile çalışan işçinin temasını kesmektir. </a:t>
            </a:r>
            <a:r>
              <a:rPr lang="tr-TR" sz="2000" i="1" dirty="0" smtClean="0">
                <a:solidFill>
                  <a:srgbClr val="000000"/>
                </a:solidFill>
                <a:latin typeface="Calibri" pitchFamily="34" charset="0"/>
                <a:cs typeface="Calibri" pitchFamily="34" charset="0"/>
              </a:rPr>
              <a:t>Bunun </a:t>
            </a:r>
            <a:r>
              <a:rPr lang="tr-TR" sz="2000" i="1" dirty="0">
                <a:solidFill>
                  <a:srgbClr val="000000"/>
                </a:solidFill>
                <a:latin typeface="Calibri" pitchFamily="34" charset="0"/>
                <a:cs typeface="Calibri" pitchFamily="34" charset="0"/>
              </a:rPr>
              <a:t>için </a:t>
            </a:r>
            <a:r>
              <a:rPr lang="tr-TR" sz="2000" b="1" i="1" dirty="0">
                <a:solidFill>
                  <a:srgbClr val="000000"/>
                </a:solidFill>
                <a:latin typeface="Calibri" pitchFamily="34" charset="0"/>
                <a:cs typeface="Calibri" pitchFamily="34" charset="0"/>
              </a:rPr>
              <a:t>öncelikli </a:t>
            </a:r>
            <a:r>
              <a:rPr lang="tr-TR" sz="2000" i="1" dirty="0">
                <a:solidFill>
                  <a:srgbClr val="000000"/>
                </a:solidFill>
                <a:latin typeface="Calibri" pitchFamily="34" charset="0"/>
                <a:cs typeface="Calibri" pitchFamily="34" charset="0"/>
              </a:rPr>
              <a:t>yapılması </a:t>
            </a:r>
            <a:r>
              <a:rPr lang="tr-TR" sz="2000" i="1" dirty="0" smtClean="0">
                <a:solidFill>
                  <a:srgbClr val="000000"/>
                </a:solidFill>
                <a:latin typeface="Calibri" pitchFamily="34" charset="0"/>
                <a:cs typeface="Calibri" pitchFamily="34" charset="0"/>
              </a:rPr>
              <a:t>gereken; </a:t>
            </a:r>
            <a:r>
              <a:rPr lang="tr-TR" sz="2000" b="1" i="1" dirty="0" smtClean="0">
                <a:solidFill>
                  <a:srgbClr val="000000"/>
                </a:solidFill>
                <a:latin typeface="Calibri" pitchFamily="34" charset="0"/>
                <a:cs typeface="Calibri" pitchFamily="34" charset="0"/>
              </a:rPr>
              <a:t>«Riskin </a:t>
            </a:r>
            <a:r>
              <a:rPr lang="tr-TR" sz="2000" b="1" i="1" dirty="0">
                <a:solidFill>
                  <a:srgbClr val="000000"/>
                </a:solidFill>
                <a:latin typeface="Calibri" pitchFamily="34" charset="0"/>
                <a:cs typeface="Calibri" pitchFamily="34" charset="0"/>
              </a:rPr>
              <a:t>kaynağında </a:t>
            </a:r>
            <a:r>
              <a:rPr lang="tr-TR" sz="2000" b="1" i="1" dirty="0" smtClean="0">
                <a:solidFill>
                  <a:srgbClr val="000000"/>
                </a:solidFill>
                <a:latin typeface="Calibri" pitchFamily="34" charset="0"/>
                <a:cs typeface="Calibri" pitchFamily="34" charset="0"/>
              </a:rPr>
              <a:t>kontrolüdür.»</a:t>
            </a:r>
          </a:p>
          <a:p>
            <a:pPr marL="144000" algn="ctr">
              <a:lnSpc>
                <a:spcPct val="90000"/>
              </a:lnSpc>
              <a:spcAft>
                <a:spcPct val="20000"/>
              </a:spcAft>
              <a:buClr>
                <a:srgbClr val="292929"/>
              </a:buClr>
              <a:defRPr/>
            </a:pPr>
            <a:endParaRPr lang="tr-TR" sz="2000" b="1" i="1" dirty="0">
              <a:solidFill>
                <a:srgbClr val="000000"/>
              </a:solidFill>
              <a:latin typeface="Calibri" pitchFamily="34" charset="0"/>
              <a:cs typeface="Calibri" pitchFamily="34" charset="0"/>
            </a:endParaRPr>
          </a:p>
          <a:p>
            <a:pPr marL="144000">
              <a:lnSpc>
                <a:spcPct val="90000"/>
              </a:lnSpc>
              <a:spcAft>
                <a:spcPct val="20000"/>
              </a:spcAft>
              <a:buClr>
                <a:srgbClr val="292929"/>
              </a:buClr>
              <a:defRPr/>
            </a:pPr>
            <a:r>
              <a:rPr lang="tr-TR" sz="2000" b="1" i="1" dirty="0" smtClean="0">
                <a:solidFill>
                  <a:srgbClr val="000000"/>
                </a:solidFill>
                <a:latin typeface="Calibri" pitchFamily="34" charset="0"/>
                <a:cs typeface="Calibri" pitchFamily="34" charset="0"/>
              </a:rPr>
              <a:t>İkame Etme</a:t>
            </a:r>
            <a:r>
              <a:rPr lang="tr-TR" sz="2000" i="1" dirty="0" smtClean="0">
                <a:solidFill>
                  <a:srgbClr val="000000"/>
                </a:solidFill>
                <a:latin typeface="Calibri" pitchFamily="34" charset="0"/>
                <a:cs typeface="Calibri" pitchFamily="34" charset="0"/>
              </a:rPr>
              <a:t>; </a:t>
            </a:r>
            <a:r>
              <a:rPr lang="tr-TR" sz="2000" i="1" dirty="0">
                <a:solidFill>
                  <a:srgbClr val="000000"/>
                </a:solidFill>
                <a:latin typeface="Calibri" pitchFamily="34" charset="0"/>
                <a:cs typeface="Calibri" pitchFamily="34" charset="0"/>
              </a:rPr>
              <a:t>Riskli maddenin yerine aynı işi gören risksiz maddeyi </a:t>
            </a:r>
            <a:r>
              <a:rPr lang="tr-TR" sz="2000" i="1" dirty="0" smtClean="0">
                <a:solidFill>
                  <a:srgbClr val="000000"/>
                </a:solidFill>
                <a:latin typeface="Calibri" pitchFamily="34" charset="0"/>
                <a:cs typeface="Calibri" pitchFamily="34" charset="0"/>
              </a:rPr>
              <a:t>kullanma,</a:t>
            </a:r>
            <a:endParaRPr lang="tr-TR" sz="2000" i="1" dirty="0">
              <a:solidFill>
                <a:srgbClr val="000000"/>
              </a:solidFill>
              <a:latin typeface="Calibri" pitchFamily="34" charset="0"/>
              <a:cs typeface="Calibri" pitchFamily="34" charset="0"/>
            </a:endParaRPr>
          </a:p>
          <a:p>
            <a:pPr marL="944100" lvl="1" indent="-342900">
              <a:lnSpc>
                <a:spcPct val="90000"/>
              </a:lnSpc>
              <a:spcAft>
                <a:spcPct val="20000"/>
              </a:spcAft>
              <a:buClr>
                <a:srgbClr val="292929"/>
              </a:buClr>
              <a:buFont typeface="Wingdings" pitchFamily="2" charset="2"/>
              <a:buChar char="ü"/>
              <a:defRPr/>
            </a:pPr>
            <a:r>
              <a:rPr lang="tr-TR" sz="2000" i="1" dirty="0">
                <a:solidFill>
                  <a:srgbClr val="000000"/>
                </a:solidFill>
                <a:latin typeface="Calibri" pitchFamily="34" charset="0"/>
                <a:cs typeface="Calibri" pitchFamily="34" charset="0"/>
              </a:rPr>
              <a:t>Asbest yerine sentetik malzemelerin kullanımı</a:t>
            </a:r>
          </a:p>
          <a:p>
            <a:pPr marL="944100" lvl="1" indent="-342900">
              <a:lnSpc>
                <a:spcPct val="90000"/>
              </a:lnSpc>
              <a:spcAft>
                <a:spcPct val="20000"/>
              </a:spcAft>
              <a:buClr>
                <a:srgbClr val="292929"/>
              </a:buClr>
              <a:buFont typeface="Wingdings" pitchFamily="2" charset="2"/>
              <a:buChar char="ü"/>
              <a:defRPr/>
            </a:pPr>
            <a:r>
              <a:rPr lang="tr-TR" sz="2000" i="1" dirty="0">
                <a:solidFill>
                  <a:srgbClr val="000000"/>
                </a:solidFill>
                <a:latin typeface="Calibri" pitchFamily="34" charset="0"/>
                <a:cs typeface="Calibri" pitchFamily="34" charset="0"/>
              </a:rPr>
              <a:t>Benzen yerine </a:t>
            </a:r>
            <a:r>
              <a:rPr lang="tr-TR" sz="2000" i="1" dirty="0" err="1">
                <a:solidFill>
                  <a:srgbClr val="000000"/>
                </a:solidFill>
                <a:latin typeface="Calibri" pitchFamily="34" charset="0"/>
                <a:cs typeface="Calibri" pitchFamily="34" charset="0"/>
              </a:rPr>
              <a:t>toluen</a:t>
            </a:r>
            <a:r>
              <a:rPr lang="tr-TR" sz="2000" i="1" dirty="0">
                <a:solidFill>
                  <a:srgbClr val="000000"/>
                </a:solidFill>
                <a:latin typeface="Calibri" pitchFamily="34" charset="0"/>
                <a:cs typeface="Calibri" pitchFamily="34" charset="0"/>
              </a:rPr>
              <a:t> </a:t>
            </a:r>
            <a:r>
              <a:rPr lang="tr-TR" sz="2000" i="1" dirty="0" smtClean="0">
                <a:solidFill>
                  <a:srgbClr val="000000"/>
                </a:solidFill>
                <a:latin typeface="Calibri" pitchFamily="34" charset="0"/>
                <a:cs typeface="Calibri" pitchFamily="34" charset="0"/>
              </a:rPr>
              <a:t>kullanımı</a:t>
            </a:r>
          </a:p>
          <a:p>
            <a:pPr marL="601200" lvl="1">
              <a:lnSpc>
                <a:spcPct val="90000"/>
              </a:lnSpc>
              <a:spcAft>
                <a:spcPct val="20000"/>
              </a:spcAft>
              <a:buClr>
                <a:srgbClr val="292929"/>
              </a:buClr>
              <a:defRPr/>
            </a:pPr>
            <a:endParaRPr lang="tr-TR" sz="2000" i="1" dirty="0">
              <a:solidFill>
                <a:srgbClr val="000000"/>
              </a:solidFill>
              <a:latin typeface="Calibri" pitchFamily="34" charset="0"/>
              <a:cs typeface="Calibri" pitchFamily="34" charset="0"/>
            </a:endParaRPr>
          </a:p>
          <a:p>
            <a:pPr marL="144000" algn="ctr">
              <a:lnSpc>
                <a:spcPct val="90000"/>
              </a:lnSpc>
              <a:spcAft>
                <a:spcPct val="20000"/>
              </a:spcAft>
              <a:buClr>
                <a:srgbClr val="292929"/>
              </a:buClr>
              <a:defRPr/>
            </a:pPr>
            <a:endParaRPr lang="tr-TR" sz="2000" i="1" dirty="0">
              <a:solidFill>
                <a:srgbClr val="000000"/>
              </a:solidFill>
              <a:latin typeface="Calibri" pitchFamily="34" charset="0"/>
              <a:cs typeface="Calibri" pitchFamily="34" charset="0"/>
            </a:endParaRPr>
          </a:p>
        </p:txBody>
      </p:sp>
      <p:sp>
        <p:nvSpPr>
          <p:cNvPr id="27653"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27664" name="Group 9"/>
          <p:cNvGrpSpPr>
            <a:grpSpLocks/>
          </p:cNvGrpSpPr>
          <p:nvPr/>
        </p:nvGrpSpPr>
        <p:grpSpPr bwMode="auto">
          <a:xfrm>
            <a:off x="323850" y="1555750"/>
            <a:ext cx="1482725" cy="1482725"/>
            <a:chOff x="1710" y="1035"/>
            <a:chExt cx="2316" cy="2316"/>
          </a:xfrm>
        </p:grpSpPr>
        <p:grpSp>
          <p:nvGrpSpPr>
            <p:cNvPr id="27666" name="Group 10"/>
            <p:cNvGrpSpPr>
              <a:grpSpLocks/>
            </p:cNvGrpSpPr>
            <p:nvPr/>
          </p:nvGrpSpPr>
          <p:grpSpPr bwMode="auto">
            <a:xfrm rot="3600000">
              <a:off x="1710" y="1035"/>
              <a:ext cx="2316" cy="2316"/>
              <a:chOff x="1710" y="1035"/>
              <a:chExt cx="2316" cy="2316"/>
            </a:xfrm>
          </p:grpSpPr>
          <p:sp>
            <p:nvSpPr>
              <p:cNvPr id="27671"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A90404"/>
              </a:solidFill>
              <a:ln w="12700">
                <a:solidFill>
                  <a:srgbClr val="FFFFFF"/>
                </a:solidFill>
                <a:round/>
                <a:headEnd/>
                <a:tailEnd/>
              </a:ln>
            </p:spPr>
            <p:txBody>
              <a:bodyPr/>
              <a:lstStyle/>
              <a:p>
                <a:endParaRPr lang="tr-TR">
                  <a:solidFill>
                    <a:srgbClr val="000000"/>
                  </a:solidFill>
                </a:endParaRPr>
              </a:p>
            </p:txBody>
          </p:sp>
          <p:sp>
            <p:nvSpPr>
              <p:cNvPr id="27672"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sp>
            <p:nvSpPr>
              <p:cNvPr id="27673"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grpSp>
        <p:grpSp>
          <p:nvGrpSpPr>
            <p:cNvPr id="27667" name="Group 14"/>
            <p:cNvGrpSpPr>
              <a:grpSpLocks/>
            </p:cNvGrpSpPr>
            <p:nvPr/>
          </p:nvGrpSpPr>
          <p:grpSpPr bwMode="auto">
            <a:xfrm rot="7200000">
              <a:off x="2059" y="1386"/>
              <a:ext cx="1616" cy="1614"/>
              <a:chOff x="2060" y="1387"/>
              <a:chExt cx="1616" cy="1614"/>
            </a:xfrm>
          </p:grpSpPr>
          <p:sp>
            <p:nvSpPr>
              <p:cNvPr id="27668"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27669"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27670"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r>
              <a:rPr lang="tr-TR" sz="3200" noProof="1">
                <a:solidFill>
                  <a:srgbClr val="575757"/>
                </a:solidFill>
                <a:effectLst>
                  <a:innerShdw blurRad="63500" dist="50800" dir="8100000">
                    <a:prstClr val="black">
                      <a:alpha val="50000"/>
                    </a:prstClr>
                  </a:innerShdw>
                </a:effectLst>
                <a:latin typeface="Calibri" pitchFamily="34" charset="0"/>
                <a:cs typeface="Calibri" pitchFamily="34" charset="0"/>
              </a:rPr>
              <a:t>İŞYERİ SAĞLIK RİSKLERİNİN KONTROLÜ</a:t>
            </a:r>
          </a:p>
        </p:txBody>
      </p:sp>
      <p:sp>
        <p:nvSpPr>
          <p:cNvPr id="19"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2365065462"/>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latin typeface="Calibri" pitchFamily="34" charset="0"/>
                <a:cs typeface="Calibri" pitchFamily="34" charset="0"/>
              </a:rPr>
              <a:t>ORTAMA DÖNÜK ÖNLEMLER</a:t>
            </a:r>
            <a:endParaRPr lang="de-DE" sz="2000" b="1" noProof="1">
              <a:solidFill>
                <a:srgbClr val="FFFFFF"/>
              </a:solidFill>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144000">
              <a:lnSpc>
                <a:spcPct val="90000"/>
              </a:lnSpc>
              <a:spcAft>
                <a:spcPct val="20000"/>
              </a:spcAft>
              <a:buClr>
                <a:srgbClr val="292929"/>
              </a:buClr>
              <a:defRPr/>
            </a:pPr>
            <a:r>
              <a:rPr lang="tr-TR" sz="2000" i="1" dirty="0" smtClean="0">
                <a:solidFill>
                  <a:srgbClr val="000000"/>
                </a:solidFill>
                <a:latin typeface="Calibri" pitchFamily="34" charset="0"/>
                <a:cs typeface="Calibri" pitchFamily="34" charset="0"/>
              </a:rPr>
              <a:t>Eğer kaynakta önlem kapsamında ikame edilecek çözüm bulanamazsa, o zaman </a:t>
            </a:r>
            <a:r>
              <a:rPr lang="tr-TR" sz="2000" b="1" i="1" dirty="0" smtClean="0">
                <a:solidFill>
                  <a:srgbClr val="000000"/>
                </a:solidFill>
                <a:latin typeface="Calibri" pitchFamily="34" charset="0"/>
                <a:cs typeface="Calibri" pitchFamily="34" charset="0"/>
              </a:rPr>
              <a:t>«Ortama dönük önlemlerin» </a:t>
            </a:r>
            <a:r>
              <a:rPr lang="tr-TR" sz="2000" i="1" dirty="0" smtClean="0">
                <a:solidFill>
                  <a:srgbClr val="000000"/>
                </a:solidFill>
                <a:latin typeface="Calibri" pitchFamily="34" charset="0"/>
                <a:cs typeface="Calibri" pitchFamily="34" charset="0"/>
              </a:rPr>
              <a:t>alınmasıyla maruziyet azaltılmaya çalışılır;</a:t>
            </a:r>
          </a:p>
          <a:p>
            <a:pPr marL="486900" indent="-342900">
              <a:lnSpc>
                <a:spcPct val="90000"/>
              </a:lnSpc>
              <a:spcAft>
                <a:spcPct val="20000"/>
              </a:spcAft>
              <a:buClr>
                <a:srgbClr val="292929"/>
              </a:buClr>
              <a:buFont typeface="Wingdings" pitchFamily="2" charset="2"/>
              <a:buChar char="ü"/>
              <a:defRPr/>
            </a:pPr>
            <a:r>
              <a:rPr lang="tr-TR" sz="2000" i="1" dirty="0" smtClean="0">
                <a:solidFill>
                  <a:srgbClr val="000000"/>
                </a:solidFill>
                <a:latin typeface="Calibri" pitchFamily="34" charset="0"/>
                <a:cs typeface="Calibri" pitchFamily="34" charset="0"/>
              </a:rPr>
              <a:t>Havalandırma</a:t>
            </a:r>
            <a:endParaRPr lang="tr-TR" sz="2000" i="1" dirty="0">
              <a:solidFill>
                <a:srgbClr val="000000"/>
              </a:solidFill>
              <a:latin typeface="Calibri" pitchFamily="34" charset="0"/>
              <a:cs typeface="Calibri" pitchFamily="34" charset="0"/>
            </a:endParaRPr>
          </a:p>
          <a:p>
            <a:pPr marL="486900" lvl="1" indent="-342900">
              <a:lnSpc>
                <a:spcPct val="90000"/>
              </a:lnSpc>
              <a:spcAft>
                <a:spcPct val="20000"/>
              </a:spcAft>
              <a:buClr>
                <a:srgbClr val="292929"/>
              </a:buClr>
              <a:buFont typeface="Wingdings" pitchFamily="2" charset="2"/>
              <a:buChar char="ü"/>
              <a:defRPr/>
            </a:pPr>
            <a:r>
              <a:rPr lang="tr-TR" sz="2000" i="1" dirty="0">
                <a:solidFill>
                  <a:srgbClr val="000000"/>
                </a:solidFill>
                <a:latin typeface="Calibri" pitchFamily="34" charset="0"/>
                <a:cs typeface="Calibri" pitchFamily="34" charset="0"/>
              </a:rPr>
              <a:t>Kapatma </a:t>
            </a:r>
          </a:p>
          <a:p>
            <a:pPr marL="486900" lvl="1" indent="-342900">
              <a:lnSpc>
                <a:spcPct val="90000"/>
              </a:lnSpc>
              <a:spcAft>
                <a:spcPct val="20000"/>
              </a:spcAft>
              <a:buClr>
                <a:srgbClr val="292929"/>
              </a:buClr>
              <a:buFont typeface="Wingdings" pitchFamily="2" charset="2"/>
              <a:buChar char="ü"/>
              <a:defRPr/>
            </a:pPr>
            <a:r>
              <a:rPr lang="tr-TR" sz="2000" i="1" dirty="0" smtClean="0">
                <a:solidFill>
                  <a:srgbClr val="000000"/>
                </a:solidFill>
                <a:latin typeface="Calibri" pitchFamily="34" charset="0"/>
                <a:cs typeface="Calibri" pitchFamily="34" charset="0"/>
              </a:rPr>
              <a:t>Ayırma-Uzaklaştırma </a:t>
            </a:r>
            <a:endParaRPr lang="tr-TR" sz="2000" i="1" dirty="0">
              <a:solidFill>
                <a:srgbClr val="000000"/>
              </a:solidFill>
              <a:latin typeface="Calibri" pitchFamily="34" charset="0"/>
              <a:cs typeface="Calibri" pitchFamily="34" charset="0"/>
            </a:endParaRPr>
          </a:p>
          <a:p>
            <a:pPr marL="486900" lvl="1" indent="-342900">
              <a:lnSpc>
                <a:spcPct val="90000"/>
              </a:lnSpc>
              <a:spcAft>
                <a:spcPct val="20000"/>
              </a:spcAft>
              <a:buClr>
                <a:srgbClr val="292929"/>
              </a:buClr>
              <a:buFont typeface="Wingdings" pitchFamily="2" charset="2"/>
              <a:buChar char="ü"/>
              <a:defRPr/>
            </a:pPr>
            <a:r>
              <a:rPr lang="tr-TR" sz="2000" i="1" dirty="0">
                <a:solidFill>
                  <a:srgbClr val="000000"/>
                </a:solidFill>
                <a:latin typeface="Calibri" pitchFamily="34" charset="0"/>
                <a:cs typeface="Calibri" pitchFamily="34" charset="0"/>
              </a:rPr>
              <a:t>Üretim yöntemini değiştirme</a:t>
            </a:r>
          </a:p>
          <a:p>
            <a:pPr marL="486900" lvl="1" indent="-342900">
              <a:lnSpc>
                <a:spcPct val="90000"/>
              </a:lnSpc>
              <a:spcAft>
                <a:spcPct val="20000"/>
              </a:spcAft>
              <a:buClr>
                <a:srgbClr val="292929"/>
              </a:buClr>
              <a:buFont typeface="Wingdings" pitchFamily="2" charset="2"/>
              <a:buChar char="ü"/>
              <a:defRPr/>
            </a:pPr>
            <a:r>
              <a:rPr lang="tr-TR" sz="2000" i="1" dirty="0">
                <a:solidFill>
                  <a:srgbClr val="000000"/>
                </a:solidFill>
                <a:latin typeface="Calibri" pitchFamily="34" charset="0"/>
                <a:cs typeface="Calibri" pitchFamily="34" charset="0"/>
              </a:rPr>
              <a:t>Üretim sürecini yavaşlatma</a:t>
            </a:r>
          </a:p>
          <a:p>
            <a:pPr marL="486900" lvl="1" indent="-342900">
              <a:lnSpc>
                <a:spcPct val="90000"/>
              </a:lnSpc>
              <a:spcAft>
                <a:spcPct val="20000"/>
              </a:spcAft>
              <a:buClr>
                <a:srgbClr val="292929"/>
              </a:buClr>
              <a:buFont typeface="Wingdings" pitchFamily="2" charset="2"/>
              <a:buChar char="ü"/>
              <a:defRPr/>
            </a:pPr>
            <a:r>
              <a:rPr lang="tr-TR" sz="2000" i="1" dirty="0">
                <a:solidFill>
                  <a:srgbClr val="000000"/>
                </a:solidFill>
                <a:latin typeface="Calibri" pitchFamily="34" charset="0"/>
                <a:cs typeface="Calibri" pitchFamily="34" charset="0"/>
              </a:rPr>
              <a:t>Çalışma süresini azaltma</a:t>
            </a:r>
          </a:p>
          <a:p>
            <a:pPr marL="486900" lvl="1" indent="-342900">
              <a:lnSpc>
                <a:spcPct val="90000"/>
              </a:lnSpc>
              <a:spcAft>
                <a:spcPct val="20000"/>
              </a:spcAft>
              <a:buClr>
                <a:srgbClr val="292929"/>
              </a:buClr>
              <a:buFont typeface="Wingdings" pitchFamily="2" charset="2"/>
              <a:buChar char="ü"/>
              <a:defRPr/>
            </a:pPr>
            <a:r>
              <a:rPr lang="tr-TR" sz="2000" i="1" dirty="0">
                <a:solidFill>
                  <a:srgbClr val="000000"/>
                </a:solidFill>
                <a:latin typeface="Calibri" pitchFamily="34" charset="0"/>
                <a:cs typeface="Calibri" pitchFamily="34" charset="0"/>
              </a:rPr>
              <a:t>Çalışan sayısını </a:t>
            </a:r>
            <a:r>
              <a:rPr lang="tr-TR" sz="2000" i="1" dirty="0" smtClean="0">
                <a:solidFill>
                  <a:srgbClr val="000000"/>
                </a:solidFill>
                <a:latin typeface="Calibri" pitchFamily="34" charset="0"/>
                <a:cs typeface="Calibri" pitchFamily="34" charset="0"/>
              </a:rPr>
              <a:t>azaltma-rotasyon</a:t>
            </a:r>
            <a:endParaRPr lang="tr-TR" sz="2000" i="1" dirty="0">
              <a:solidFill>
                <a:srgbClr val="000000"/>
              </a:solidFill>
              <a:latin typeface="Calibri" pitchFamily="34" charset="0"/>
              <a:cs typeface="Calibri" pitchFamily="34" charset="0"/>
            </a:endParaRPr>
          </a:p>
          <a:p>
            <a:pPr marL="144000" algn="ctr">
              <a:lnSpc>
                <a:spcPct val="90000"/>
              </a:lnSpc>
              <a:spcAft>
                <a:spcPct val="20000"/>
              </a:spcAft>
              <a:buClr>
                <a:srgbClr val="292929"/>
              </a:buClr>
              <a:defRPr/>
            </a:pPr>
            <a:endParaRPr lang="tr-TR" sz="2000" i="1" dirty="0">
              <a:solidFill>
                <a:srgbClr val="000000"/>
              </a:solidFill>
              <a:latin typeface="Calibri" pitchFamily="34" charset="0"/>
              <a:cs typeface="Calibri" pitchFamily="34" charset="0"/>
            </a:endParaRPr>
          </a:p>
        </p:txBody>
      </p:sp>
      <p:sp>
        <p:nvSpPr>
          <p:cNvPr id="27653"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27664" name="Group 9"/>
          <p:cNvGrpSpPr>
            <a:grpSpLocks/>
          </p:cNvGrpSpPr>
          <p:nvPr/>
        </p:nvGrpSpPr>
        <p:grpSpPr bwMode="auto">
          <a:xfrm>
            <a:off x="323850" y="1555750"/>
            <a:ext cx="1482725" cy="1482725"/>
            <a:chOff x="1710" y="1035"/>
            <a:chExt cx="2316" cy="2316"/>
          </a:xfrm>
        </p:grpSpPr>
        <p:grpSp>
          <p:nvGrpSpPr>
            <p:cNvPr id="27666" name="Group 10"/>
            <p:cNvGrpSpPr>
              <a:grpSpLocks/>
            </p:cNvGrpSpPr>
            <p:nvPr/>
          </p:nvGrpSpPr>
          <p:grpSpPr bwMode="auto">
            <a:xfrm rot="3600000">
              <a:off x="1710" y="1035"/>
              <a:ext cx="2316" cy="2316"/>
              <a:chOff x="1710" y="1035"/>
              <a:chExt cx="2316" cy="2316"/>
            </a:xfrm>
          </p:grpSpPr>
          <p:sp>
            <p:nvSpPr>
              <p:cNvPr id="27671"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A90404"/>
              </a:solidFill>
              <a:ln w="12700">
                <a:solidFill>
                  <a:srgbClr val="FFFFFF"/>
                </a:solidFill>
                <a:round/>
                <a:headEnd/>
                <a:tailEnd/>
              </a:ln>
            </p:spPr>
            <p:txBody>
              <a:bodyPr/>
              <a:lstStyle/>
              <a:p>
                <a:endParaRPr lang="tr-TR">
                  <a:solidFill>
                    <a:srgbClr val="000000"/>
                  </a:solidFill>
                </a:endParaRPr>
              </a:p>
            </p:txBody>
          </p:sp>
          <p:sp>
            <p:nvSpPr>
              <p:cNvPr id="27672"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sp>
            <p:nvSpPr>
              <p:cNvPr id="27673"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grpSp>
        <p:grpSp>
          <p:nvGrpSpPr>
            <p:cNvPr id="27667" name="Group 14"/>
            <p:cNvGrpSpPr>
              <a:grpSpLocks/>
            </p:cNvGrpSpPr>
            <p:nvPr/>
          </p:nvGrpSpPr>
          <p:grpSpPr bwMode="auto">
            <a:xfrm rot="7200000">
              <a:off x="2059" y="1386"/>
              <a:ext cx="1616" cy="1614"/>
              <a:chOff x="2060" y="1387"/>
              <a:chExt cx="1616" cy="1614"/>
            </a:xfrm>
          </p:grpSpPr>
          <p:sp>
            <p:nvSpPr>
              <p:cNvPr id="27668"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27669"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27670"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r>
              <a:rPr lang="tr-TR" sz="3200" noProof="1">
                <a:solidFill>
                  <a:srgbClr val="575757"/>
                </a:solidFill>
                <a:effectLst>
                  <a:innerShdw blurRad="63500" dist="50800" dir="8100000">
                    <a:prstClr val="black">
                      <a:alpha val="50000"/>
                    </a:prstClr>
                  </a:innerShdw>
                </a:effectLst>
                <a:latin typeface="Calibri" pitchFamily="34" charset="0"/>
                <a:cs typeface="Calibri" pitchFamily="34" charset="0"/>
              </a:rPr>
              <a:t>İŞYERİ SAĞLIK RİSKLERİNİN KONTROLÜ</a:t>
            </a:r>
          </a:p>
        </p:txBody>
      </p:sp>
      <p:sp>
        <p:nvSpPr>
          <p:cNvPr id="19"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4272281038"/>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latin typeface="Calibri" pitchFamily="34" charset="0"/>
                <a:cs typeface="Calibri" pitchFamily="34" charset="0"/>
              </a:rPr>
              <a:t>KİŞİYE DÖNÜK ÖNLEMLER</a:t>
            </a:r>
            <a:endParaRPr lang="de-DE" sz="2000" b="1" noProof="1">
              <a:solidFill>
                <a:srgbClr val="FFFFFF"/>
              </a:solidFill>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144000">
              <a:lnSpc>
                <a:spcPct val="90000"/>
              </a:lnSpc>
              <a:spcAft>
                <a:spcPct val="20000"/>
              </a:spcAft>
              <a:buClr>
                <a:srgbClr val="292929"/>
              </a:buClr>
              <a:defRPr/>
            </a:pPr>
            <a:endParaRPr lang="tr-TR" sz="1100" i="1" dirty="0" smtClean="0">
              <a:solidFill>
                <a:srgbClr val="000000"/>
              </a:solidFill>
              <a:latin typeface="Calibri" pitchFamily="34" charset="0"/>
              <a:cs typeface="Calibri" pitchFamily="34" charset="0"/>
            </a:endParaRPr>
          </a:p>
          <a:p>
            <a:pPr marL="144000">
              <a:lnSpc>
                <a:spcPct val="90000"/>
              </a:lnSpc>
              <a:spcAft>
                <a:spcPct val="20000"/>
              </a:spcAft>
              <a:buClr>
                <a:srgbClr val="292929"/>
              </a:buClr>
              <a:defRPr/>
            </a:pPr>
            <a:r>
              <a:rPr lang="tr-TR" sz="2000" i="1" dirty="0" smtClean="0">
                <a:solidFill>
                  <a:srgbClr val="000000"/>
                </a:solidFill>
                <a:latin typeface="Calibri" pitchFamily="34" charset="0"/>
                <a:cs typeface="Calibri" pitchFamily="34" charset="0"/>
              </a:rPr>
              <a:t>Kaynağa ve ortama dönük önlemlerin yetersiz kaldığı durumlarda </a:t>
            </a:r>
            <a:r>
              <a:rPr lang="tr-TR" sz="2000" b="1" i="1" dirty="0" smtClean="0">
                <a:solidFill>
                  <a:srgbClr val="000000"/>
                </a:solidFill>
                <a:latin typeface="Calibri" pitchFamily="34" charset="0"/>
                <a:cs typeface="Calibri" pitchFamily="34" charset="0"/>
              </a:rPr>
              <a:t>«Kişisel Koruyucuların Kullanımı» </a:t>
            </a:r>
            <a:r>
              <a:rPr lang="tr-TR" sz="2000" i="1" dirty="0" smtClean="0">
                <a:solidFill>
                  <a:srgbClr val="000000"/>
                </a:solidFill>
                <a:latin typeface="Calibri" pitchFamily="34" charset="0"/>
                <a:cs typeface="Calibri" pitchFamily="34" charset="0"/>
              </a:rPr>
              <a:t>gerekir;</a:t>
            </a:r>
          </a:p>
          <a:p>
            <a:pPr marL="944100" lvl="1" indent="-342900">
              <a:lnSpc>
                <a:spcPct val="90000"/>
              </a:lnSpc>
              <a:spcAft>
                <a:spcPct val="20000"/>
              </a:spcAft>
              <a:buClr>
                <a:srgbClr val="292929"/>
              </a:buClr>
              <a:buFont typeface="Wingdings" pitchFamily="2" charset="2"/>
              <a:buChar char="ü"/>
              <a:defRPr/>
            </a:pPr>
            <a:r>
              <a:rPr lang="tr-TR" sz="2000" i="1" dirty="0">
                <a:solidFill>
                  <a:srgbClr val="000000"/>
                </a:solidFill>
                <a:latin typeface="Calibri" pitchFamily="34" charset="0"/>
                <a:cs typeface="Calibri" pitchFamily="34" charset="0"/>
              </a:rPr>
              <a:t>Maske,</a:t>
            </a:r>
          </a:p>
          <a:p>
            <a:pPr marL="944100" lvl="1" indent="-342900">
              <a:lnSpc>
                <a:spcPct val="90000"/>
              </a:lnSpc>
              <a:spcAft>
                <a:spcPct val="20000"/>
              </a:spcAft>
              <a:buClr>
                <a:srgbClr val="292929"/>
              </a:buClr>
              <a:buFont typeface="Wingdings" pitchFamily="2" charset="2"/>
              <a:buChar char="ü"/>
              <a:defRPr/>
            </a:pPr>
            <a:r>
              <a:rPr lang="tr-TR" sz="2000" i="1" dirty="0">
                <a:solidFill>
                  <a:srgbClr val="000000"/>
                </a:solidFill>
                <a:latin typeface="Calibri" pitchFamily="34" charset="0"/>
                <a:cs typeface="Calibri" pitchFamily="34" charset="0"/>
              </a:rPr>
              <a:t>Gözlük,               </a:t>
            </a:r>
          </a:p>
          <a:p>
            <a:pPr marL="944100" lvl="1" indent="-342900">
              <a:lnSpc>
                <a:spcPct val="90000"/>
              </a:lnSpc>
              <a:spcAft>
                <a:spcPct val="20000"/>
              </a:spcAft>
              <a:buClr>
                <a:srgbClr val="292929"/>
              </a:buClr>
              <a:buFont typeface="Wingdings" pitchFamily="2" charset="2"/>
              <a:buChar char="ü"/>
              <a:defRPr/>
            </a:pPr>
            <a:r>
              <a:rPr lang="tr-TR" sz="2000" i="1" dirty="0">
                <a:solidFill>
                  <a:srgbClr val="000000"/>
                </a:solidFill>
                <a:latin typeface="Calibri" pitchFamily="34" charset="0"/>
                <a:cs typeface="Calibri" pitchFamily="34" charset="0"/>
              </a:rPr>
              <a:t>Eldiven,</a:t>
            </a:r>
          </a:p>
          <a:p>
            <a:pPr marL="944100" lvl="1" indent="-342900">
              <a:lnSpc>
                <a:spcPct val="90000"/>
              </a:lnSpc>
              <a:spcAft>
                <a:spcPct val="20000"/>
              </a:spcAft>
              <a:buClr>
                <a:srgbClr val="292929"/>
              </a:buClr>
              <a:buFont typeface="Wingdings" pitchFamily="2" charset="2"/>
              <a:buChar char="ü"/>
              <a:defRPr/>
            </a:pPr>
            <a:r>
              <a:rPr lang="tr-TR" sz="2000" i="1" dirty="0">
                <a:solidFill>
                  <a:srgbClr val="000000"/>
                </a:solidFill>
                <a:latin typeface="Calibri" pitchFamily="34" charset="0"/>
                <a:cs typeface="Calibri" pitchFamily="34" charset="0"/>
              </a:rPr>
              <a:t>Baret,</a:t>
            </a:r>
          </a:p>
          <a:p>
            <a:pPr marL="944100" lvl="1" indent="-342900">
              <a:lnSpc>
                <a:spcPct val="90000"/>
              </a:lnSpc>
              <a:spcAft>
                <a:spcPct val="20000"/>
              </a:spcAft>
              <a:buClr>
                <a:srgbClr val="292929"/>
              </a:buClr>
              <a:buFont typeface="Wingdings" pitchFamily="2" charset="2"/>
              <a:buChar char="ü"/>
              <a:defRPr/>
            </a:pPr>
            <a:r>
              <a:rPr lang="tr-TR" sz="2000" i="1" dirty="0">
                <a:solidFill>
                  <a:srgbClr val="000000"/>
                </a:solidFill>
                <a:latin typeface="Calibri" pitchFamily="34" charset="0"/>
                <a:cs typeface="Calibri" pitchFamily="34" charset="0"/>
              </a:rPr>
              <a:t>İş elbisesi,</a:t>
            </a:r>
          </a:p>
          <a:p>
            <a:pPr marL="944100" lvl="1" indent="-342900">
              <a:lnSpc>
                <a:spcPct val="90000"/>
              </a:lnSpc>
              <a:spcAft>
                <a:spcPct val="20000"/>
              </a:spcAft>
              <a:buClr>
                <a:srgbClr val="292929"/>
              </a:buClr>
              <a:buFont typeface="Wingdings" pitchFamily="2" charset="2"/>
              <a:buChar char="ü"/>
              <a:defRPr/>
            </a:pPr>
            <a:r>
              <a:rPr lang="tr-TR" sz="2000" i="1" dirty="0">
                <a:solidFill>
                  <a:srgbClr val="000000"/>
                </a:solidFill>
                <a:latin typeface="Calibri" pitchFamily="34" charset="0"/>
                <a:cs typeface="Calibri" pitchFamily="34" charset="0"/>
              </a:rPr>
              <a:t>Koruyucu ayakkabı vb. </a:t>
            </a:r>
            <a:endParaRPr lang="tr-TR" sz="2000" i="1" dirty="0" smtClean="0">
              <a:solidFill>
                <a:srgbClr val="000000"/>
              </a:solidFill>
              <a:latin typeface="Calibri" pitchFamily="34" charset="0"/>
              <a:cs typeface="Calibri" pitchFamily="34" charset="0"/>
            </a:endParaRPr>
          </a:p>
          <a:p>
            <a:pPr marL="144000">
              <a:lnSpc>
                <a:spcPct val="90000"/>
              </a:lnSpc>
              <a:spcAft>
                <a:spcPct val="20000"/>
              </a:spcAft>
              <a:buClr>
                <a:srgbClr val="292929"/>
              </a:buClr>
              <a:defRPr/>
            </a:pPr>
            <a:endParaRPr lang="tr-TR" sz="2000" i="1" dirty="0">
              <a:solidFill>
                <a:srgbClr val="000000"/>
              </a:solidFill>
              <a:latin typeface="Calibri" pitchFamily="34" charset="0"/>
              <a:cs typeface="Calibri" pitchFamily="34" charset="0"/>
            </a:endParaRPr>
          </a:p>
          <a:p>
            <a:pPr marL="144000" algn="ctr">
              <a:lnSpc>
                <a:spcPct val="90000"/>
              </a:lnSpc>
              <a:spcAft>
                <a:spcPct val="20000"/>
              </a:spcAft>
              <a:buClr>
                <a:srgbClr val="292929"/>
              </a:buClr>
              <a:defRPr/>
            </a:pPr>
            <a:endParaRPr lang="tr-TR" sz="2000" i="1" dirty="0">
              <a:solidFill>
                <a:srgbClr val="000000"/>
              </a:solidFill>
              <a:latin typeface="Calibri" pitchFamily="34" charset="0"/>
              <a:cs typeface="Calibri" pitchFamily="34" charset="0"/>
            </a:endParaRPr>
          </a:p>
        </p:txBody>
      </p:sp>
      <p:sp>
        <p:nvSpPr>
          <p:cNvPr id="27653"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27664" name="Group 9"/>
          <p:cNvGrpSpPr>
            <a:grpSpLocks/>
          </p:cNvGrpSpPr>
          <p:nvPr/>
        </p:nvGrpSpPr>
        <p:grpSpPr bwMode="auto">
          <a:xfrm>
            <a:off x="323850" y="1555750"/>
            <a:ext cx="1482725" cy="1482725"/>
            <a:chOff x="1710" y="1035"/>
            <a:chExt cx="2316" cy="2316"/>
          </a:xfrm>
        </p:grpSpPr>
        <p:grpSp>
          <p:nvGrpSpPr>
            <p:cNvPr id="27666" name="Group 10"/>
            <p:cNvGrpSpPr>
              <a:grpSpLocks/>
            </p:cNvGrpSpPr>
            <p:nvPr/>
          </p:nvGrpSpPr>
          <p:grpSpPr bwMode="auto">
            <a:xfrm rot="3600000">
              <a:off x="1710" y="1035"/>
              <a:ext cx="2316" cy="2316"/>
              <a:chOff x="1710" y="1035"/>
              <a:chExt cx="2316" cy="2316"/>
            </a:xfrm>
          </p:grpSpPr>
          <p:sp>
            <p:nvSpPr>
              <p:cNvPr id="27671"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A90404"/>
              </a:solidFill>
              <a:ln w="12700">
                <a:solidFill>
                  <a:srgbClr val="FFFFFF"/>
                </a:solidFill>
                <a:round/>
                <a:headEnd/>
                <a:tailEnd/>
              </a:ln>
            </p:spPr>
            <p:txBody>
              <a:bodyPr/>
              <a:lstStyle/>
              <a:p>
                <a:endParaRPr lang="tr-TR">
                  <a:solidFill>
                    <a:srgbClr val="000000"/>
                  </a:solidFill>
                </a:endParaRPr>
              </a:p>
            </p:txBody>
          </p:sp>
          <p:sp>
            <p:nvSpPr>
              <p:cNvPr id="27672"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sp>
            <p:nvSpPr>
              <p:cNvPr id="27673"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grpSp>
        <p:grpSp>
          <p:nvGrpSpPr>
            <p:cNvPr id="27667" name="Group 14"/>
            <p:cNvGrpSpPr>
              <a:grpSpLocks/>
            </p:cNvGrpSpPr>
            <p:nvPr/>
          </p:nvGrpSpPr>
          <p:grpSpPr bwMode="auto">
            <a:xfrm rot="7200000">
              <a:off x="2059" y="1386"/>
              <a:ext cx="1616" cy="1614"/>
              <a:chOff x="2060" y="1387"/>
              <a:chExt cx="1616" cy="1614"/>
            </a:xfrm>
          </p:grpSpPr>
          <p:sp>
            <p:nvSpPr>
              <p:cNvPr id="27668"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27669"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27670"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r>
              <a:rPr lang="tr-TR" sz="3200" noProof="1">
                <a:solidFill>
                  <a:srgbClr val="575757"/>
                </a:solidFill>
                <a:effectLst>
                  <a:innerShdw blurRad="63500" dist="50800" dir="8100000">
                    <a:prstClr val="black">
                      <a:alpha val="50000"/>
                    </a:prstClr>
                  </a:innerShdw>
                </a:effectLst>
                <a:latin typeface="Calibri" pitchFamily="34" charset="0"/>
                <a:cs typeface="Calibri" pitchFamily="34" charset="0"/>
              </a:rPr>
              <a:t>İŞYERİ SAĞLIK RİSKLERİNİN KONTROLÜ</a:t>
            </a:r>
          </a:p>
        </p:txBody>
      </p:sp>
      <p:sp>
        <p:nvSpPr>
          <p:cNvPr id="19"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115842228"/>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78" name="Rectangle 90"/>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dirty="0">
              <a:solidFill>
                <a:srgbClr val="000000"/>
              </a:solidFill>
            </a:endParaRPr>
          </a:p>
        </p:txBody>
      </p:sp>
      <p:sp>
        <p:nvSpPr>
          <p:cNvPr id="6"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12" name="Rechteck 4"/>
          <p:cNvSpPr>
            <a:spLocks noChangeArrowheads="1"/>
          </p:cNvSpPr>
          <p:nvPr/>
        </p:nvSpPr>
        <p:spPr bwMode="auto">
          <a:xfrm>
            <a:off x="10080" y="3155064"/>
            <a:ext cx="9133920" cy="1359786"/>
          </a:xfrm>
          <a:prstGeom prst="rect">
            <a:avLst/>
          </a:prstGeom>
          <a:noFill/>
          <a:ln w="9525" algn="ctr">
            <a:noFill/>
            <a:round/>
            <a:headEnd/>
            <a:tailEnd/>
          </a:ln>
        </p:spPr>
        <p:txBody>
          <a:bodyPr wrap="none" lIns="0" tIns="0" rIns="0" bIns="0" anchor="ctr"/>
          <a:lstStyle/>
          <a:p>
            <a:pPr marL="36000" algn="ctr"/>
            <a:r>
              <a:rPr lang="tr-TR" sz="9000" b="1" noProof="1" smtClean="0">
                <a:solidFill>
                  <a:srgbClr val="575757"/>
                </a:solidFill>
                <a:effectLst>
                  <a:innerShdw blurRad="63500" dist="50800" dir="8100000">
                    <a:prstClr val="black">
                      <a:alpha val="50000"/>
                    </a:prstClr>
                  </a:innerShdw>
                </a:effectLst>
                <a:latin typeface="Calibri" pitchFamily="34" charset="0"/>
                <a:cs typeface="Calibri" pitchFamily="34" charset="0"/>
              </a:rPr>
              <a:t>Çıkmış Sorular</a:t>
            </a:r>
            <a:endParaRPr lang="tr-TR" sz="9000" b="1" noProof="1">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pic>
        <p:nvPicPr>
          <p:cNvPr id="4098" name="Picture 2" descr="D:\DOKTOR\1-ISTANBULUZMAN\1-EĞİTİM KURUMU\1. İstanbuluzman\2-RESİMLER\z.Diğer\Gnome-Help-Faq-6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4824" y="2771774"/>
            <a:ext cx="676275" cy="676275"/>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82"/>
          <p:cNvGrpSpPr>
            <a:grpSpLocks/>
          </p:cNvGrpSpPr>
          <p:nvPr/>
        </p:nvGrpSpPr>
        <p:grpSpPr bwMode="auto">
          <a:xfrm>
            <a:off x="3338790" y="704850"/>
            <a:ext cx="2476500" cy="2586594"/>
            <a:chOff x="1671" y="1171"/>
            <a:chExt cx="2321" cy="2628"/>
          </a:xfrm>
        </p:grpSpPr>
        <p:pic>
          <p:nvPicPr>
            <p:cNvPr id="11" name="Picture 27"/>
            <p:cNvPicPr>
              <a:picLocks noChangeAspect="1" noChangeArrowheads="1"/>
            </p:cNvPicPr>
            <p:nvPr/>
          </p:nvPicPr>
          <p:blipFill>
            <a:blip r:embed="rId4" cstate="print"/>
            <a:srcRect/>
            <a:stretch>
              <a:fillRect/>
            </a:stretch>
          </p:blipFill>
          <p:spPr bwMode="auto">
            <a:xfrm>
              <a:off x="1671" y="3199"/>
              <a:ext cx="2321" cy="600"/>
            </a:xfrm>
            <a:prstGeom prst="rect">
              <a:avLst/>
            </a:prstGeom>
            <a:noFill/>
            <a:ln w="9525">
              <a:noFill/>
              <a:miter lim="800000"/>
              <a:headEnd/>
              <a:tailEnd/>
            </a:ln>
          </p:spPr>
        </p:pic>
        <p:sp>
          <p:nvSpPr>
            <p:cNvPr id="13" name="Freeform 15"/>
            <p:cNvSpPr>
              <a:spLocks noChangeAspect="1"/>
            </p:cNvSpPr>
            <p:nvPr/>
          </p:nvSpPr>
          <p:spPr bwMode="auto">
            <a:xfrm>
              <a:off x="1700" y="1171"/>
              <a:ext cx="2292" cy="1980"/>
            </a:xfrm>
            <a:custGeom>
              <a:avLst/>
              <a:gdLst>
                <a:gd name="T0" fmla="*/ 7385 w 365"/>
                <a:gd name="T1" fmla="*/ 89031 h 316"/>
                <a:gd name="T2" fmla="*/ 2531 w 365"/>
                <a:gd name="T3" fmla="*/ 80879 h 316"/>
                <a:gd name="T4" fmla="*/ 46738 w 365"/>
                <a:gd name="T5" fmla="*/ 4499 h 316"/>
                <a:gd name="T6" fmla="*/ 56697 w 365"/>
                <a:gd name="T7" fmla="*/ 4499 h 316"/>
                <a:gd name="T8" fmla="*/ 100905 w 365"/>
                <a:gd name="T9" fmla="*/ 80879 h 316"/>
                <a:gd name="T10" fmla="*/ 96050 w 365"/>
                <a:gd name="T11" fmla="*/ 89031 h 316"/>
                <a:gd name="T12" fmla="*/ 7385 w 365"/>
                <a:gd name="T13" fmla="*/ 89031 h 316"/>
                <a:gd name="T14" fmla="*/ 0 60000 65536"/>
                <a:gd name="T15" fmla="*/ 0 60000 65536"/>
                <a:gd name="T16" fmla="*/ 0 60000 65536"/>
                <a:gd name="T17" fmla="*/ 0 60000 65536"/>
                <a:gd name="T18" fmla="*/ 0 60000 65536"/>
                <a:gd name="T19" fmla="*/ 0 60000 65536"/>
                <a:gd name="T20" fmla="*/ 0 60000 65536"/>
                <a:gd name="T21" fmla="*/ 0 w 365"/>
                <a:gd name="T22" fmla="*/ 0 h 316"/>
                <a:gd name="T23" fmla="*/ 365 w 365"/>
                <a:gd name="T24" fmla="*/ 316 h 3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5" h="316">
                  <a:moveTo>
                    <a:pt x="26" y="316"/>
                  </a:moveTo>
                  <a:cubicBezTo>
                    <a:pt x="7" y="316"/>
                    <a:pt x="0" y="303"/>
                    <a:pt x="9" y="287"/>
                  </a:cubicBezTo>
                  <a:cubicBezTo>
                    <a:pt x="165" y="16"/>
                    <a:pt x="165" y="16"/>
                    <a:pt x="165" y="16"/>
                  </a:cubicBezTo>
                  <a:cubicBezTo>
                    <a:pt x="175" y="0"/>
                    <a:pt x="190" y="0"/>
                    <a:pt x="200" y="16"/>
                  </a:cubicBezTo>
                  <a:cubicBezTo>
                    <a:pt x="356" y="287"/>
                    <a:pt x="356" y="287"/>
                    <a:pt x="356" y="287"/>
                  </a:cubicBezTo>
                  <a:cubicBezTo>
                    <a:pt x="365" y="303"/>
                    <a:pt x="358" y="316"/>
                    <a:pt x="339" y="316"/>
                  </a:cubicBezTo>
                  <a:lnTo>
                    <a:pt x="26" y="316"/>
                  </a:lnTo>
                  <a:close/>
                </a:path>
              </a:pathLst>
            </a:custGeom>
            <a:solidFill>
              <a:srgbClr val="FFFFFF"/>
            </a:solidFill>
            <a:ln w="9525">
              <a:noFill/>
              <a:round/>
              <a:headEnd/>
              <a:tailEnd/>
            </a:ln>
          </p:spPr>
          <p:txBody>
            <a:bodyPr/>
            <a:lstStyle/>
            <a:p>
              <a:endParaRPr lang="en-US"/>
            </a:p>
          </p:txBody>
        </p:sp>
        <p:sp>
          <p:nvSpPr>
            <p:cNvPr id="14" name="Freeform 16"/>
            <p:cNvSpPr>
              <a:spLocks noChangeAspect="1"/>
            </p:cNvSpPr>
            <p:nvPr/>
          </p:nvSpPr>
          <p:spPr bwMode="auto">
            <a:xfrm>
              <a:off x="1700" y="1171"/>
              <a:ext cx="2292" cy="1980"/>
            </a:xfrm>
            <a:custGeom>
              <a:avLst/>
              <a:gdLst>
                <a:gd name="T0" fmla="*/ 7385 w 365"/>
                <a:gd name="T1" fmla="*/ 89031 h 316"/>
                <a:gd name="T2" fmla="*/ 2531 w 365"/>
                <a:gd name="T3" fmla="*/ 80879 h 316"/>
                <a:gd name="T4" fmla="*/ 46738 w 365"/>
                <a:gd name="T5" fmla="*/ 4499 h 316"/>
                <a:gd name="T6" fmla="*/ 56697 w 365"/>
                <a:gd name="T7" fmla="*/ 4499 h 316"/>
                <a:gd name="T8" fmla="*/ 100905 w 365"/>
                <a:gd name="T9" fmla="*/ 80879 h 316"/>
                <a:gd name="T10" fmla="*/ 96050 w 365"/>
                <a:gd name="T11" fmla="*/ 89031 h 316"/>
                <a:gd name="T12" fmla="*/ 7385 w 365"/>
                <a:gd name="T13" fmla="*/ 89031 h 316"/>
                <a:gd name="T14" fmla="*/ 0 60000 65536"/>
                <a:gd name="T15" fmla="*/ 0 60000 65536"/>
                <a:gd name="T16" fmla="*/ 0 60000 65536"/>
                <a:gd name="T17" fmla="*/ 0 60000 65536"/>
                <a:gd name="T18" fmla="*/ 0 60000 65536"/>
                <a:gd name="T19" fmla="*/ 0 60000 65536"/>
                <a:gd name="T20" fmla="*/ 0 60000 65536"/>
                <a:gd name="T21" fmla="*/ 0 w 365"/>
                <a:gd name="T22" fmla="*/ 0 h 316"/>
                <a:gd name="T23" fmla="*/ 365 w 365"/>
                <a:gd name="T24" fmla="*/ 316 h 3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5" h="316">
                  <a:moveTo>
                    <a:pt x="26" y="316"/>
                  </a:moveTo>
                  <a:cubicBezTo>
                    <a:pt x="7" y="316"/>
                    <a:pt x="0" y="303"/>
                    <a:pt x="9" y="287"/>
                  </a:cubicBezTo>
                  <a:cubicBezTo>
                    <a:pt x="165" y="16"/>
                    <a:pt x="165" y="16"/>
                    <a:pt x="165" y="16"/>
                  </a:cubicBezTo>
                  <a:cubicBezTo>
                    <a:pt x="175" y="0"/>
                    <a:pt x="190" y="0"/>
                    <a:pt x="200" y="16"/>
                  </a:cubicBezTo>
                  <a:cubicBezTo>
                    <a:pt x="356" y="287"/>
                    <a:pt x="356" y="287"/>
                    <a:pt x="356" y="287"/>
                  </a:cubicBezTo>
                  <a:cubicBezTo>
                    <a:pt x="365" y="303"/>
                    <a:pt x="358" y="316"/>
                    <a:pt x="339" y="316"/>
                  </a:cubicBezTo>
                  <a:lnTo>
                    <a:pt x="26" y="316"/>
                  </a:lnTo>
                  <a:close/>
                </a:path>
              </a:pathLst>
            </a:custGeom>
            <a:gradFill rotWithShape="1">
              <a:gsLst>
                <a:gs pos="0">
                  <a:srgbClr val="860000"/>
                </a:gs>
                <a:gs pos="100000">
                  <a:srgbClr val="D60000"/>
                </a:gs>
              </a:gsLst>
              <a:lin ang="5400000" scaled="1"/>
            </a:gradFill>
            <a:ln w="9525">
              <a:solidFill>
                <a:srgbClr val="C0C0C0"/>
              </a:solidFill>
              <a:miter lim="800000"/>
              <a:headEnd/>
              <a:tailEnd/>
            </a:ln>
          </p:spPr>
          <p:txBody>
            <a:bodyPr/>
            <a:lstStyle/>
            <a:p>
              <a:endParaRPr lang="en-US"/>
            </a:p>
          </p:txBody>
        </p:sp>
        <p:sp>
          <p:nvSpPr>
            <p:cNvPr id="15" name="Freeform 17"/>
            <p:cNvSpPr>
              <a:spLocks noChangeAspect="1"/>
            </p:cNvSpPr>
            <p:nvPr/>
          </p:nvSpPr>
          <p:spPr bwMode="auto">
            <a:xfrm>
              <a:off x="1950" y="1439"/>
              <a:ext cx="1789" cy="1555"/>
            </a:xfrm>
            <a:custGeom>
              <a:avLst/>
              <a:gdLst>
                <a:gd name="T0" fmla="*/ 2279 w 285"/>
                <a:gd name="T1" fmla="*/ 70006 h 248"/>
                <a:gd name="T2" fmla="*/ 841 w 285"/>
                <a:gd name="T3" fmla="*/ 67185 h 248"/>
                <a:gd name="T4" fmla="*/ 38787 w 285"/>
                <a:gd name="T5" fmla="*/ 1430 h 248"/>
                <a:gd name="T6" fmla="*/ 41900 w 285"/>
                <a:gd name="T7" fmla="*/ 1430 h 248"/>
                <a:gd name="T8" fmla="*/ 79846 w 285"/>
                <a:gd name="T9" fmla="*/ 67185 h 248"/>
                <a:gd name="T10" fmla="*/ 78408 w 285"/>
                <a:gd name="T11" fmla="*/ 70006 h 248"/>
                <a:gd name="T12" fmla="*/ 2279 w 285"/>
                <a:gd name="T13" fmla="*/ 70006 h 248"/>
                <a:gd name="T14" fmla="*/ 0 60000 65536"/>
                <a:gd name="T15" fmla="*/ 0 60000 65536"/>
                <a:gd name="T16" fmla="*/ 0 60000 65536"/>
                <a:gd name="T17" fmla="*/ 0 60000 65536"/>
                <a:gd name="T18" fmla="*/ 0 60000 65536"/>
                <a:gd name="T19" fmla="*/ 0 60000 65536"/>
                <a:gd name="T20" fmla="*/ 0 60000 65536"/>
                <a:gd name="T21" fmla="*/ 0 w 285"/>
                <a:gd name="T22" fmla="*/ 0 h 248"/>
                <a:gd name="T23" fmla="*/ 285 w 285"/>
                <a:gd name="T24" fmla="*/ 248 h 2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5" h="248">
                  <a:moveTo>
                    <a:pt x="8" y="248"/>
                  </a:moveTo>
                  <a:cubicBezTo>
                    <a:pt x="2" y="248"/>
                    <a:pt x="0" y="243"/>
                    <a:pt x="3" y="238"/>
                  </a:cubicBezTo>
                  <a:cubicBezTo>
                    <a:pt x="137" y="5"/>
                    <a:pt x="137" y="5"/>
                    <a:pt x="137" y="5"/>
                  </a:cubicBezTo>
                  <a:cubicBezTo>
                    <a:pt x="140" y="0"/>
                    <a:pt x="145" y="0"/>
                    <a:pt x="148" y="5"/>
                  </a:cubicBezTo>
                  <a:cubicBezTo>
                    <a:pt x="282" y="238"/>
                    <a:pt x="282" y="238"/>
                    <a:pt x="282" y="238"/>
                  </a:cubicBezTo>
                  <a:cubicBezTo>
                    <a:pt x="285" y="243"/>
                    <a:pt x="283" y="248"/>
                    <a:pt x="277" y="248"/>
                  </a:cubicBezTo>
                  <a:lnTo>
                    <a:pt x="8" y="248"/>
                  </a:lnTo>
                  <a:close/>
                </a:path>
              </a:pathLst>
            </a:custGeom>
            <a:solidFill>
              <a:srgbClr val="FFFFFF"/>
            </a:solidFill>
            <a:ln w="9525">
              <a:noFill/>
              <a:round/>
              <a:headEnd/>
              <a:tailEnd/>
            </a:ln>
          </p:spPr>
          <p:txBody>
            <a:bodyPr/>
            <a:lstStyle/>
            <a:p>
              <a:endParaRPr lang="en-US"/>
            </a:p>
          </p:txBody>
        </p:sp>
        <p:sp>
          <p:nvSpPr>
            <p:cNvPr id="16" name="Freeform 18"/>
            <p:cNvSpPr>
              <a:spLocks noChangeAspect="1"/>
            </p:cNvSpPr>
            <p:nvPr/>
          </p:nvSpPr>
          <p:spPr bwMode="auto">
            <a:xfrm>
              <a:off x="1950" y="1441"/>
              <a:ext cx="1789" cy="1555"/>
            </a:xfrm>
            <a:custGeom>
              <a:avLst/>
              <a:gdLst/>
              <a:ahLst/>
              <a:cxnLst>
                <a:cxn ang="0">
                  <a:pos x="8" y="248"/>
                </a:cxn>
                <a:cxn ang="0">
                  <a:pos x="3" y="238"/>
                </a:cxn>
                <a:cxn ang="0">
                  <a:pos x="137" y="5"/>
                </a:cxn>
                <a:cxn ang="0">
                  <a:pos x="148" y="5"/>
                </a:cxn>
                <a:cxn ang="0">
                  <a:pos x="282" y="238"/>
                </a:cxn>
                <a:cxn ang="0">
                  <a:pos x="277" y="248"/>
                </a:cxn>
                <a:cxn ang="0">
                  <a:pos x="8" y="248"/>
                </a:cxn>
              </a:cxnLst>
              <a:rect l="0" t="0" r="r" b="b"/>
              <a:pathLst>
                <a:path w="285" h="248">
                  <a:moveTo>
                    <a:pt x="8" y="248"/>
                  </a:moveTo>
                  <a:cubicBezTo>
                    <a:pt x="2" y="248"/>
                    <a:pt x="0" y="243"/>
                    <a:pt x="3" y="238"/>
                  </a:cubicBezTo>
                  <a:cubicBezTo>
                    <a:pt x="137" y="5"/>
                    <a:pt x="137" y="5"/>
                    <a:pt x="137" y="5"/>
                  </a:cubicBezTo>
                  <a:cubicBezTo>
                    <a:pt x="140" y="0"/>
                    <a:pt x="145" y="0"/>
                    <a:pt x="148" y="5"/>
                  </a:cubicBezTo>
                  <a:cubicBezTo>
                    <a:pt x="282" y="238"/>
                    <a:pt x="282" y="238"/>
                    <a:pt x="282" y="238"/>
                  </a:cubicBezTo>
                  <a:cubicBezTo>
                    <a:pt x="285" y="243"/>
                    <a:pt x="283" y="248"/>
                    <a:pt x="277" y="248"/>
                  </a:cubicBezTo>
                  <a:lnTo>
                    <a:pt x="8" y="248"/>
                  </a:lnTo>
                  <a:close/>
                </a:path>
              </a:pathLst>
            </a:custGeom>
            <a:gradFill rotWithShape="1">
              <a:gsLst>
                <a:gs pos="0">
                  <a:schemeClr val="bg1">
                    <a:gamma/>
                    <a:shade val="76863"/>
                    <a:invGamma/>
                  </a:schemeClr>
                </a:gs>
                <a:gs pos="50000">
                  <a:schemeClr val="bg1"/>
                </a:gs>
                <a:gs pos="100000">
                  <a:schemeClr val="bg1">
                    <a:gamma/>
                    <a:shade val="76863"/>
                    <a:invGamma/>
                  </a:schemeClr>
                </a:gs>
              </a:gsLst>
              <a:lin ang="5400000" scaled="1"/>
            </a:gradFill>
            <a:ln w="9525">
              <a:solidFill>
                <a:srgbClr val="C0C0C0"/>
              </a:solidFill>
              <a:miter lim="800000"/>
              <a:headEnd/>
              <a:tailEnd/>
            </a:ln>
          </p:spPr>
          <p:txBody>
            <a:bodyPr/>
            <a:lstStyle/>
            <a:p>
              <a:pPr>
                <a:defRPr/>
              </a:pPr>
              <a:endParaRPr lang="de-DE"/>
            </a:p>
          </p:txBody>
        </p:sp>
        <p:sp>
          <p:nvSpPr>
            <p:cNvPr id="17" name="Freeform 19"/>
            <p:cNvSpPr>
              <a:spLocks noChangeAspect="1"/>
            </p:cNvSpPr>
            <p:nvPr/>
          </p:nvSpPr>
          <p:spPr bwMode="auto">
            <a:xfrm>
              <a:off x="2728" y="1736"/>
              <a:ext cx="234" cy="784"/>
            </a:xfrm>
            <a:custGeom>
              <a:avLst/>
              <a:gdLst>
                <a:gd name="T0" fmla="*/ 13 w 720"/>
                <a:gd name="T1" fmla="*/ 0 h 2437"/>
                <a:gd name="T2" fmla="*/ 24 w 720"/>
                <a:gd name="T3" fmla="*/ 4 h 2437"/>
                <a:gd name="T4" fmla="*/ 28 w 720"/>
                <a:gd name="T5" fmla="*/ 16 h 2437"/>
                <a:gd name="T6" fmla="*/ 21 w 720"/>
                <a:gd name="T7" fmla="*/ 89 h 2437"/>
                <a:gd name="T8" fmla="*/ 15 w 720"/>
                <a:gd name="T9" fmla="*/ 93 h 2437"/>
                <a:gd name="T10" fmla="*/ 13 w 720"/>
                <a:gd name="T11" fmla="*/ 93 h 2437"/>
                <a:gd name="T12" fmla="*/ 7 w 720"/>
                <a:gd name="T13" fmla="*/ 89 h 2437"/>
                <a:gd name="T14" fmla="*/ 0 w 720"/>
                <a:gd name="T15" fmla="*/ 16 h 2437"/>
                <a:gd name="T16" fmla="*/ 4 w 720"/>
                <a:gd name="T17" fmla="*/ 4 h 2437"/>
                <a:gd name="T18" fmla="*/ 14 w 720"/>
                <a:gd name="T19" fmla="*/ 0 h 24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20"/>
                <a:gd name="T31" fmla="*/ 0 h 2437"/>
                <a:gd name="T32" fmla="*/ 720 w 720"/>
                <a:gd name="T33" fmla="*/ 2437 h 243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20" h="2437">
                  <a:moveTo>
                    <a:pt x="339" y="0"/>
                  </a:moveTo>
                  <a:cubicBezTo>
                    <a:pt x="445" y="0"/>
                    <a:pt x="551" y="42"/>
                    <a:pt x="614" y="106"/>
                  </a:cubicBezTo>
                  <a:cubicBezTo>
                    <a:pt x="678" y="191"/>
                    <a:pt x="720" y="297"/>
                    <a:pt x="720" y="424"/>
                  </a:cubicBezTo>
                  <a:cubicBezTo>
                    <a:pt x="710" y="795"/>
                    <a:pt x="607" y="1996"/>
                    <a:pt x="551" y="2331"/>
                  </a:cubicBezTo>
                  <a:cubicBezTo>
                    <a:pt x="508" y="2416"/>
                    <a:pt x="445" y="2437"/>
                    <a:pt x="381" y="2437"/>
                  </a:cubicBezTo>
                  <a:cubicBezTo>
                    <a:pt x="339" y="2437"/>
                    <a:pt x="339" y="2437"/>
                    <a:pt x="339" y="2437"/>
                  </a:cubicBezTo>
                  <a:cubicBezTo>
                    <a:pt x="254" y="2437"/>
                    <a:pt x="212" y="2418"/>
                    <a:pt x="169" y="2331"/>
                  </a:cubicBezTo>
                  <a:cubicBezTo>
                    <a:pt x="113" y="1996"/>
                    <a:pt x="10" y="795"/>
                    <a:pt x="0" y="424"/>
                  </a:cubicBezTo>
                  <a:cubicBezTo>
                    <a:pt x="0" y="297"/>
                    <a:pt x="42" y="191"/>
                    <a:pt x="106" y="106"/>
                  </a:cubicBezTo>
                  <a:cubicBezTo>
                    <a:pt x="169" y="42"/>
                    <a:pt x="254" y="0"/>
                    <a:pt x="360" y="0"/>
                  </a:cubicBezTo>
                </a:path>
              </a:pathLst>
            </a:custGeom>
            <a:solidFill>
              <a:srgbClr val="000000"/>
            </a:solidFill>
            <a:ln w="9525">
              <a:noFill/>
              <a:round/>
              <a:headEnd/>
              <a:tailEnd/>
            </a:ln>
          </p:spPr>
          <p:txBody>
            <a:bodyPr/>
            <a:lstStyle/>
            <a:p>
              <a:endParaRPr lang="en-US"/>
            </a:p>
          </p:txBody>
        </p:sp>
        <p:pic>
          <p:nvPicPr>
            <p:cNvPr id="18" name="Picture 20"/>
            <p:cNvPicPr>
              <a:picLocks noChangeAspect="1" noChangeArrowheads="1"/>
            </p:cNvPicPr>
            <p:nvPr/>
          </p:nvPicPr>
          <p:blipFill>
            <a:blip r:embed="rId5" cstate="print"/>
            <a:srcRect/>
            <a:stretch>
              <a:fillRect/>
            </a:stretch>
          </p:blipFill>
          <p:spPr bwMode="auto">
            <a:xfrm>
              <a:off x="2037" y="1203"/>
              <a:ext cx="1298" cy="1330"/>
            </a:xfrm>
            <a:prstGeom prst="rect">
              <a:avLst/>
            </a:prstGeom>
            <a:noFill/>
            <a:ln w="11176">
              <a:noFill/>
              <a:miter lim="800000"/>
              <a:headEnd/>
              <a:tailEnd/>
            </a:ln>
          </p:spPr>
        </p:pic>
        <p:sp>
          <p:nvSpPr>
            <p:cNvPr id="19" name="Oval 21"/>
            <p:cNvSpPr>
              <a:spLocks noChangeAspect="1" noChangeArrowheads="1"/>
            </p:cNvSpPr>
            <p:nvPr/>
          </p:nvSpPr>
          <p:spPr bwMode="auto">
            <a:xfrm>
              <a:off x="2751" y="2644"/>
              <a:ext cx="190" cy="190"/>
            </a:xfrm>
            <a:prstGeom prst="ellipse">
              <a:avLst/>
            </a:prstGeom>
            <a:solidFill>
              <a:schemeClr val="tx1"/>
            </a:solidFill>
            <a:ln w="11176">
              <a:solidFill>
                <a:srgbClr val="161316"/>
              </a:solidFill>
              <a:round/>
              <a:headEnd/>
              <a:tailEnd/>
            </a:ln>
          </p:spPr>
          <p:txBody>
            <a:bodyPr wrap="none" anchor="ctr"/>
            <a:lstStyle/>
            <a:p>
              <a:endParaRPr lang="en-US"/>
            </a:p>
          </p:txBody>
        </p:sp>
      </p:grpSp>
    </p:spTree>
    <p:extLst>
      <p:ext uri="{BB962C8B-B14F-4D97-AF65-F5344CB8AC3E}">
        <p14:creationId xmlns:p14="http://schemas.microsoft.com/office/powerpoint/2010/main" val="190345947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37978"/>
                                        </p:tgtEl>
                                      </p:cBhvr>
                                    </p:animEffect>
                                    <p:animScale>
                                      <p:cBhvr>
                                        <p:cTn id="7" dur="250" autoRev="1" fill="hold"/>
                                        <p:tgtEl>
                                          <p:spTgt spid="3797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7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78" name="Rectangle 90"/>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dirty="0">
              <a:solidFill>
                <a:prstClr val="black"/>
              </a:solidFill>
            </a:endParaRPr>
          </a:p>
        </p:txBody>
      </p:sp>
      <p:sp>
        <p:nvSpPr>
          <p:cNvPr id="12" name="Rechteck 4"/>
          <p:cNvSpPr>
            <a:spLocks noChangeArrowheads="1"/>
          </p:cNvSpPr>
          <p:nvPr/>
        </p:nvSpPr>
        <p:spPr bwMode="auto">
          <a:xfrm>
            <a:off x="0" y="2818169"/>
            <a:ext cx="9144000" cy="2529905"/>
          </a:xfrm>
          <a:prstGeom prst="rect">
            <a:avLst/>
          </a:prstGeom>
          <a:noFill/>
          <a:ln w="9525" algn="ctr">
            <a:noFill/>
            <a:round/>
            <a:headEnd/>
            <a:tailEnd/>
          </a:ln>
        </p:spPr>
        <p:txBody>
          <a:bodyPr wrap="none" anchor="ctr"/>
          <a:lstStyle/>
          <a:p>
            <a:pPr algn="ctr"/>
            <a:r>
              <a:rPr lang="tr-TR" sz="6000" b="1" noProof="1" smtClean="0">
                <a:solidFill>
                  <a:srgbClr val="575757"/>
                </a:solidFill>
                <a:effectLst>
                  <a:innerShdw blurRad="63500" dist="50800" dir="8100000">
                    <a:prstClr val="black">
                      <a:alpha val="50000"/>
                    </a:prstClr>
                  </a:innerShdw>
                </a:effectLst>
                <a:latin typeface="Calibri" pitchFamily="34" charset="0"/>
                <a:cs typeface="Calibri" pitchFamily="34" charset="0"/>
              </a:rPr>
              <a:t>Aralıklı Kontrol Muayeneleri</a:t>
            </a:r>
          </a:p>
          <a:p>
            <a:pPr algn="ctr"/>
            <a:r>
              <a:rPr lang="tr-TR" sz="6000" b="1" noProof="1" smtClean="0">
                <a:solidFill>
                  <a:srgbClr val="575757"/>
                </a:solidFill>
                <a:effectLst>
                  <a:innerShdw blurRad="63500" dist="50800" dir="8100000">
                    <a:prstClr val="black">
                      <a:alpha val="50000"/>
                    </a:prstClr>
                  </a:innerShdw>
                </a:effectLst>
                <a:latin typeface="Calibri" pitchFamily="34" charset="0"/>
                <a:cs typeface="Calibri" pitchFamily="34" charset="0"/>
              </a:rPr>
              <a:t>(Periyodik Muayeneler)</a:t>
            </a:r>
            <a:endParaRPr lang="tr-TR" sz="6000" b="1" noProof="1">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5"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grpSp>
        <p:nvGrpSpPr>
          <p:cNvPr id="4" name="Grup 3"/>
          <p:cNvGrpSpPr/>
          <p:nvPr/>
        </p:nvGrpSpPr>
        <p:grpSpPr>
          <a:xfrm>
            <a:off x="1623827" y="404181"/>
            <a:ext cx="5671840" cy="2157321"/>
            <a:chOff x="123825" y="295275"/>
            <a:chExt cx="5671840" cy="2157321"/>
          </a:xfrm>
        </p:grpSpPr>
        <p:grpSp>
          <p:nvGrpSpPr>
            <p:cNvPr id="2" name="Grup 1"/>
            <p:cNvGrpSpPr/>
            <p:nvPr/>
          </p:nvGrpSpPr>
          <p:grpSpPr>
            <a:xfrm>
              <a:off x="123825" y="295275"/>
              <a:ext cx="3781426" cy="2157321"/>
              <a:chOff x="760412" y="269875"/>
              <a:chExt cx="4735513" cy="2468563"/>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412" y="269875"/>
                <a:ext cx="2570163" cy="2468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descr="C:\Users\ahmet\Desktop\images6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62275" y="728663"/>
                <a:ext cx="2533650" cy="1800225"/>
              </a:xfrm>
              <a:prstGeom prst="rect">
                <a:avLst/>
              </a:prstGeom>
              <a:noFill/>
              <a:extLst>
                <a:ext uri="{909E8E84-426E-40DD-AFC4-6F175D3DCCD1}">
                  <a14:hiddenFill xmlns:a14="http://schemas.microsoft.com/office/drawing/2010/main">
                    <a:solidFill>
                      <a:srgbClr val="FFFFFF"/>
                    </a:solidFill>
                  </a14:hiddenFill>
                </a:ext>
              </a:extLst>
            </p:spPr>
          </p:pic>
        </p:grpSp>
        <p:pic>
          <p:nvPicPr>
            <p:cNvPr id="3" name="Picture 2" descr="D:\DOKTOR\1-ISTANBULUZMAN\1-EĞİTİM KURUMU\1. İstanbuluzman\2-RESİMLER\z.Diğer\Calender.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83547" y="443714"/>
              <a:ext cx="1412118" cy="189943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50016443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37978"/>
                                        </p:tgtEl>
                                      </p:cBhvr>
                                    </p:animEffect>
                                    <p:animScale>
                                      <p:cBhvr>
                                        <p:cTn id="7" dur="250" autoRev="1" fill="hold"/>
                                        <p:tgtEl>
                                          <p:spTgt spid="3797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7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latin typeface="Calibri" pitchFamily="34" charset="0"/>
                <a:cs typeface="Calibri" pitchFamily="34" charset="0"/>
              </a:rPr>
              <a:t>ASM-PSM ÖNEMİ</a:t>
            </a:r>
            <a:endParaRPr lang="de-DE" sz="2000" b="1" noProof="1">
              <a:solidFill>
                <a:srgbClr val="FFFFFF"/>
              </a:solidFill>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72000">
              <a:lnSpc>
                <a:spcPct val="90000"/>
              </a:lnSpc>
              <a:spcAft>
                <a:spcPct val="20000"/>
              </a:spcAft>
              <a:buClr>
                <a:srgbClr val="292929"/>
              </a:buClr>
              <a:defRPr/>
            </a:pPr>
            <a:endParaRPr lang="tr-TR" sz="2000" dirty="0" smtClean="0">
              <a:solidFill>
                <a:srgbClr val="000000"/>
              </a:solidFill>
              <a:latin typeface="Calibri" pitchFamily="34" charset="0"/>
              <a:cs typeface="Calibri" pitchFamily="34" charset="0"/>
            </a:endParaRPr>
          </a:p>
          <a:p>
            <a:pPr marL="429750" indent="-285750">
              <a:lnSpc>
                <a:spcPct val="90000"/>
              </a:lnSpc>
              <a:spcAft>
                <a:spcPct val="20000"/>
              </a:spcAft>
              <a:buClr>
                <a:srgbClr val="292929"/>
              </a:buClr>
              <a:buFont typeface="Wingdings" pitchFamily="2" charset="2"/>
              <a:buChar char="v"/>
              <a:defRPr/>
            </a:pPr>
            <a:r>
              <a:rPr lang="tr-TR" sz="2000" i="1" dirty="0" smtClean="0">
                <a:solidFill>
                  <a:srgbClr val="000000"/>
                </a:solidFill>
                <a:latin typeface="Calibri" pitchFamily="34" charset="0"/>
                <a:cs typeface="Calibri" pitchFamily="34" charset="0"/>
              </a:rPr>
              <a:t>Çalışanların </a:t>
            </a:r>
            <a:r>
              <a:rPr lang="tr-TR" sz="2000" b="1" i="1" dirty="0" smtClean="0">
                <a:solidFill>
                  <a:srgbClr val="000000"/>
                </a:solidFill>
                <a:latin typeface="Calibri" pitchFamily="34" charset="0"/>
                <a:cs typeface="Calibri" pitchFamily="34" charset="0"/>
              </a:rPr>
              <a:t>sağlığını korumada,</a:t>
            </a:r>
            <a:r>
              <a:rPr lang="tr-TR" sz="2000" i="1" dirty="0" smtClean="0">
                <a:solidFill>
                  <a:srgbClr val="000000"/>
                </a:solidFill>
                <a:latin typeface="Calibri" pitchFamily="34" charset="0"/>
                <a:cs typeface="Calibri" pitchFamily="34" charset="0"/>
              </a:rPr>
              <a:t> </a:t>
            </a:r>
          </a:p>
          <a:p>
            <a:pPr marL="429750" indent="-285750">
              <a:lnSpc>
                <a:spcPct val="90000"/>
              </a:lnSpc>
              <a:spcAft>
                <a:spcPct val="20000"/>
              </a:spcAft>
              <a:buClr>
                <a:srgbClr val="292929"/>
              </a:buClr>
              <a:buFont typeface="Wingdings" pitchFamily="2" charset="2"/>
              <a:buChar char="v"/>
              <a:defRPr/>
            </a:pPr>
            <a:r>
              <a:rPr lang="tr-TR" sz="2000" i="1" dirty="0" smtClean="0">
                <a:solidFill>
                  <a:srgbClr val="000000"/>
                </a:solidFill>
                <a:latin typeface="Calibri" pitchFamily="34" charset="0"/>
                <a:cs typeface="Calibri" pitchFamily="34" charset="0"/>
              </a:rPr>
              <a:t>Çalışanların </a:t>
            </a:r>
            <a:r>
              <a:rPr lang="tr-TR" sz="2000" b="1" i="1" dirty="0" smtClean="0">
                <a:solidFill>
                  <a:srgbClr val="000000"/>
                </a:solidFill>
                <a:latin typeface="Calibri" pitchFamily="34" charset="0"/>
                <a:cs typeface="Calibri" pitchFamily="34" charset="0"/>
              </a:rPr>
              <a:t>uygun </a:t>
            </a:r>
            <a:r>
              <a:rPr lang="tr-TR" sz="2000" b="1" i="1" dirty="0">
                <a:solidFill>
                  <a:srgbClr val="000000"/>
                </a:solidFill>
                <a:latin typeface="Calibri" pitchFamily="34" charset="0"/>
                <a:cs typeface="Calibri" pitchFamily="34" charset="0"/>
              </a:rPr>
              <a:t>işe </a:t>
            </a:r>
            <a:r>
              <a:rPr lang="tr-TR" sz="2000" b="1" i="1" dirty="0" smtClean="0">
                <a:solidFill>
                  <a:srgbClr val="000000"/>
                </a:solidFill>
                <a:latin typeface="Calibri" pitchFamily="34" charset="0"/>
                <a:cs typeface="Calibri" pitchFamily="34" charset="0"/>
              </a:rPr>
              <a:t>yerleştirilmelerinde,</a:t>
            </a:r>
          </a:p>
          <a:p>
            <a:pPr marL="429750" indent="-285750">
              <a:lnSpc>
                <a:spcPct val="90000"/>
              </a:lnSpc>
              <a:spcAft>
                <a:spcPct val="20000"/>
              </a:spcAft>
              <a:buClr>
                <a:srgbClr val="292929"/>
              </a:buClr>
              <a:buFont typeface="Wingdings" pitchFamily="2" charset="2"/>
              <a:buChar char="v"/>
              <a:defRPr/>
            </a:pPr>
            <a:r>
              <a:rPr lang="tr-TR" sz="2000" i="1" dirty="0">
                <a:solidFill>
                  <a:srgbClr val="000000"/>
                </a:solidFill>
                <a:latin typeface="Calibri" pitchFamily="34" charset="0"/>
                <a:cs typeface="Calibri" pitchFamily="34" charset="0"/>
              </a:rPr>
              <a:t>İ</a:t>
            </a:r>
            <a:r>
              <a:rPr lang="tr-TR" sz="2000" i="1" dirty="0" smtClean="0">
                <a:solidFill>
                  <a:srgbClr val="000000"/>
                </a:solidFill>
                <a:latin typeface="Calibri" pitchFamily="34" charset="0"/>
                <a:cs typeface="Calibri" pitchFamily="34" charset="0"/>
              </a:rPr>
              <a:t>şyeri ortam </a:t>
            </a:r>
            <a:r>
              <a:rPr lang="tr-TR" sz="2000" b="1" i="1" dirty="0">
                <a:solidFill>
                  <a:srgbClr val="000000"/>
                </a:solidFill>
                <a:latin typeface="Calibri" pitchFamily="34" charset="0"/>
                <a:cs typeface="Calibri" pitchFamily="34" charset="0"/>
              </a:rPr>
              <a:t>risklerin kontrol altına </a:t>
            </a:r>
            <a:r>
              <a:rPr lang="tr-TR" sz="2000" b="1" i="1" dirty="0" smtClean="0">
                <a:solidFill>
                  <a:srgbClr val="000000"/>
                </a:solidFill>
                <a:latin typeface="Calibri" pitchFamily="34" charset="0"/>
                <a:cs typeface="Calibri" pitchFamily="34" charset="0"/>
              </a:rPr>
              <a:t>alınmasında,</a:t>
            </a:r>
            <a:r>
              <a:rPr lang="tr-TR" sz="2000" i="1" dirty="0" smtClean="0">
                <a:solidFill>
                  <a:srgbClr val="000000"/>
                </a:solidFill>
                <a:latin typeface="Calibri" pitchFamily="34" charset="0"/>
                <a:cs typeface="Calibri" pitchFamily="34" charset="0"/>
              </a:rPr>
              <a:t> </a:t>
            </a:r>
          </a:p>
          <a:p>
            <a:pPr marL="429750" indent="-285750">
              <a:lnSpc>
                <a:spcPct val="90000"/>
              </a:lnSpc>
              <a:spcAft>
                <a:spcPct val="20000"/>
              </a:spcAft>
              <a:buClr>
                <a:srgbClr val="292929"/>
              </a:buClr>
              <a:buFont typeface="Wingdings" pitchFamily="2" charset="2"/>
              <a:buChar char="v"/>
              <a:defRPr/>
            </a:pPr>
            <a:r>
              <a:rPr lang="tr-TR" sz="2000" i="1" dirty="0">
                <a:solidFill>
                  <a:srgbClr val="000000"/>
                </a:solidFill>
                <a:latin typeface="Calibri" pitchFamily="34" charset="0"/>
                <a:cs typeface="Calibri" pitchFamily="34" charset="0"/>
              </a:rPr>
              <a:t>Sağlık sorunlarını </a:t>
            </a:r>
            <a:r>
              <a:rPr lang="tr-TR" sz="2000" b="1" i="1" dirty="0">
                <a:solidFill>
                  <a:srgbClr val="000000"/>
                </a:solidFill>
                <a:latin typeface="Calibri" pitchFamily="34" charset="0"/>
                <a:cs typeface="Calibri" pitchFamily="34" charset="0"/>
              </a:rPr>
              <a:t>erken </a:t>
            </a:r>
            <a:r>
              <a:rPr lang="tr-TR" sz="2000" b="1" i="1" dirty="0" smtClean="0">
                <a:solidFill>
                  <a:srgbClr val="000000"/>
                </a:solidFill>
                <a:latin typeface="Calibri" pitchFamily="34" charset="0"/>
                <a:cs typeface="Calibri" pitchFamily="34" charset="0"/>
              </a:rPr>
              <a:t>yakalamada,</a:t>
            </a:r>
          </a:p>
          <a:p>
            <a:pPr marL="886950" lvl="1" indent="-285750">
              <a:lnSpc>
                <a:spcPct val="90000"/>
              </a:lnSpc>
              <a:spcAft>
                <a:spcPct val="20000"/>
              </a:spcAft>
              <a:buClr>
                <a:srgbClr val="292929"/>
              </a:buClr>
              <a:buFont typeface="Wingdings" pitchFamily="2" charset="2"/>
              <a:buChar char="v"/>
              <a:defRPr/>
            </a:pPr>
            <a:endParaRPr lang="tr-TR" sz="2000" b="1" i="1" dirty="0">
              <a:solidFill>
                <a:srgbClr val="000000"/>
              </a:solidFill>
              <a:latin typeface="Calibri" pitchFamily="34" charset="0"/>
              <a:cs typeface="Calibri" pitchFamily="34" charset="0"/>
            </a:endParaRPr>
          </a:p>
          <a:p>
            <a:pPr marL="601200" lvl="1">
              <a:lnSpc>
                <a:spcPct val="90000"/>
              </a:lnSpc>
              <a:spcAft>
                <a:spcPct val="20000"/>
              </a:spcAft>
              <a:buClr>
                <a:srgbClr val="292929"/>
              </a:buClr>
              <a:defRPr/>
            </a:pPr>
            <a:r>
              <a:rPr lang="tr-TR" sz="2000" i="1" dirty="0" smtClean="0">
                <a:solidFill>
                  <a:srgbClr val="000000"/>
                </a:solidFill>
                <a:latin typeface="Calibri" pitchFamily="34" charset="0"/>
                <a:cs typeface="Calibri" pitchFamily="34" charset="0"/>
              </a:rPr>
              <a:t>				önemlidir.</a:t>
            </a:r>
          </a:p>
          <a:p>
            <a:pPr marL="144000">
              <a:lnSpc>
                <a:spcPct val="90000"/>
              </a:lnSpc>
              <a:spcAft>
                <a:spcPct val="20000"/>
              </a:spcAft>
              <a:buClr>
                <a:srgbClr val="292929"/>
              </a:buClr>
              <a:defRPr/>
            </a:pPr>
            <a:r>
              <a:rPr lang="tr-TR" sz="2000" b="1" dirty="0">
                <a:solidFill>
                  <a:srgbClr val="000000"/>
                </a:solidFill>
                <a:latin typeface="Calibri" pitchFamily="34" charset="0"/>
                <a:cs typeface="Calibri" pitchFamily="34" charset="0"/>
              </a:rPr>
              <a:t>	</a:t>
            </a:r>
            <a:r>
              <a:rPr lang="tr-TR" sz="2000" b="1" dirty="0" smtClean="0">
                <a:solidFill>
                  <a:srgbClr val="000000"/>
                </a:solidFill>
                <a:latin typeface="Calibri" pitchFamily="34" charset="0"/>
                <a:cs typeface="Calibri" pitchFamily="34" charset="0"/>
              </a:rPr>
              <a:t>	</a:t>
            </a:r>
            <a:endParaRPr lang="tr-TR" sz="2000" dirty="0">
              <a:solidFill>
                <a:srgbClr val="000000"/>
              </a:solidFill>
              <a:latin typeface="Calibri" pitchFamily="34" charset="0"/>
              <a:cs typeface="Calibri" pitchFamily="34" charset="0"/>
            </a:endParaRPr>
          </a:p>
          <a:p>
            <a:pPr marL="144000">
              <a:lnSpc>
                <a:spcPct val="90000"/>
              </a:lnSpc>
              <a:spcAft>
                <a:spcPct val="20000"/>
              </a:spcAft>
              <a:buClr>
                <a:srgbClr val="292929"/>
              </a:buClr>
              <a:defRPr/>
            </a:pPr>
            <a:endParaRPr lang="tr-TR" sz="2000" dirty="0">
              <a:solidFill>
                <a:srgbClr val="000000"/>
              </a:solidFill>
              <a:latin typeface="Calibri" pitchFamily="34" charset="0"/>
              <a:cs typeface="Calibri" pitchFamily="34" charset="0"/>
            </a:endParaRPr>
          </a:p>
        </p:txBody>
      </p:sp>
      <p:sp>
        <p:nvSpPr>
          <p:cNvPr id="27653"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27664" name="Group 9"/>
          <p:cNvGrpSpPr>
            <a:grpSpLocks/>
          </p:cNvGrpSpPr>
          <p:nvPr/>
        </p:nvGrpSpPr>
        <p:grpSpPr bwMode="auto">
          <a:xfrm>
            <a:off x="323850" y="1555750"/>
            <a:ext cx="1482725" cy="1482725"/>
            <a:chOff x="1710" y="1035"/>
            <a:chExt cx="2316" cy="2316"/>
          </a:xfrm>
        </p:grpSpPr>
        <p:grpSp>
          <p:nvGrpSpPr>
            <p:cNvPr id="27666" name="Group 10"/>
            <p:cNvGrpSpPr>
              <a:grpSpLocks/>
            </p:cNvGrpSpPr>
            <p:nvPr/>
          </p:nvGrpSpPr>
          <p:grpSpPr bwMode="auto">
            <a:xfrm rot="3600000">
              <a:off x="1710" y="1035"/>
              <a:ext cx="2316" cy="2316"/>
              <a:chOff x="1710" y="1035"/>
              <a:chExt cx="2316" cy="2316"/>
            </a:xfrm>
          </p:grpSpPr>
          <p:sp>
            <p:nvSpPr>
              <p:cNvPr id="27671"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A90404"/>
              </a:solidFill>
              <a:ln w="12700">
                <a:solidFill>
                  <a:srgbClr val="FFFFFF"/>
                </a:solidFill>
                <a:round/>
                <a:headEnd/>
                <a:tailEnd/>
              </a:ln>
            </p:spPr>
            <p:txBody>
              <a:bodyPr/>
              <a:lstStyle/>
              <a:p>
                <a:endParaRPr lang="tr-TR">
                  <a:solidFill>
                    <a:srgbClr val="000000"/>
                  </a:solidFill>
                </a:endParaRPr>
              </a:p>
            </p:txBody>
          </p:sp>
          <p:sp>
            <p:nvSpPr>
              <p:cNvPr id="27672"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sp>
            <p:nvSpPr>
              <p:cNvPr id="27673"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grpSp>
        <p:grpSp>
          <p:nvGrpSpPr>
            <p:cNvPr id="27667" name="Group 14"/>
            <p:cNvGrpSpPr>
              <a:grpSpLocks/>
            </p:cNvGrpSpPr>
            <p:nvPr/>
          </p:nvGrpSpPr>
          <p:grpSpPr bwMode="auto">
            <a:xfrm rot="7200000">
              <a:off x="2059" y="1386"/>
              <a:ext cx="1616" cy="1614"/>
              <a:chOff x="2060" y="1387"/>
              <a:chExt cx="1616" cy="1614"/>
            </a:xfrm>
          </p:grpSpPr>
          <p:sp>
            <p:nvSpPr>
              <p:cNvPr id="27668"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27669"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27670"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ARALIKLI KONTROL MUAYENELERİ</a:t>
            </a:r>
            <a:endParaRPr lang="tr-TR" sz="3200" noProof="1">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19"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838671790"/>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latin typeface="Calibri" pitchFamily="34" charset="0"/>
                <a:cs typeface="Calibri" pitchFamily="34" charset="0"/>
              </a:rPr>
              <a:t>ASM-PSM ÖNEMİ</a:t>
            </a:r>
            <a:endParaRPr lang="de-DE" sz="2000" b="1" noProof="1">
              <a:solidFill>
                <a:srgbClr val="FFFFFF"/>
              </a:solidFill>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72000">
              <a:lnSpc>
                <a:spcPct val="90000"/>
              </a:lnSpc>
              <a:spcAft>
                <a:spcPct val="20000"/>
              </a:spcAft>
              <a:buClr>
                <a:srgbClr val="292929"/>
              </a:buClr>
              <a:defRPr/>
            </a:pPr>
            <a:endParaRPr lang="tr-TR" sz="2000" dirty="0" smtClean="0">
              <a:solidFill>
                <a:srgbClr val="000000"/>
              </a:solidFill>
              <a:latin typeface="Calibri" pitchFamily="34" charset="0"/>
              <a:cs typeface="Calibri" pitchFamily="34" charset="0"/>
            </a:endParaRPr>
          </a:p>
          <a:p>
            <a:pPr marL="360000" indent="-252000">
              <a:lnSpc>
                <a:spcPct val="90000"/>
              </a:lnSpc>
              <a:spcAft>
                <a:spcPct val="20000"/>
              </a:spcAft>
              <a:buClr>
                <a:srgbClr val="292929"/>
              </a:buClr>
              <a:buFont typeface="Wingdings" pitchFamily="2" charset="2"/>
              <a:buChar char="ü"/>
              <a:defRPr/>
            </a:pPr>
            <a:r>
              <a:rPr lang="tr-TR" sz="2000" i="1" dirty="0">
                <a:solidFill>
                  <a:srgbClr val="000000"/>
                </a:solidFill>
                <a:latin typeface="Calibri" pitchFamily="34" charset="0"/>
                <a:cs typeface="Calibri" pitchFamily="34" charset="0"/>
              </a:rPr>
              <a:t>İşin ve riskin niteliğine göre aralıklı kontrol muayenelerinin sıklığı </a:t>
            </a:r>
            <a:r>
              <a:rPr lang="tr-TR" sz="2000" i="1" dirty="0" smtClean="0">
                <a:solidFill>
                  <a:srgbClr val="000000"/>
                </a:solidFill>
                <a:latin typeface="Calibri" pitchFamily="34" charset="0"/>
                <a:cs typeface="Calibri" pitchFamily="34" charset="0"/>
              </a:rPr>
              <a:t>değişmektedir. Örneğin </a:t>
            </a:r>
            <a:r>
              <a:rPr lang="tr-TR" sz="2000" b="1" i="1" dirty="0">
                <a:solidFill>
                  <a:srgbClr val="000000"/>
                </a:solidFill>
                <a:latin typeface="Calibri" pitchFamily="34" charset="0"/>
                <a:cs typeface="Calibri" pitchFamily="34" charset="0"/>
              </a:rPr>
              <a:t>Ağır ve Tehlikeli İşlerde çalışanlar en az yılda bir kez periyodik muayeneden geçmelidir.</a:t>
            </a:r>
          </a:p>
          <a:p>
            <a:pPr marL="360000" indent="-252000">
              <a:lnSpc>
                <a:spcPct val="90000"/>
              </a:lnSpc>
              <a:spcAft>
                <a:spcPct val="20000"/>
              </a:spcAft>
              <a:buClr>
                <a:srgbClr val="292929"/>
              </a:buClr>
              <a:buFont typeface="Wingdings" pitchFamily="2" charset="2"/>
              <a:buChar char="ü"/>
              <a:defRPr/>
            </a:pPr>
            <a:r>
              <a:rPr lang="tr-TR" sz="2000" i="1" dirty="0" smtClean="0">
                <a:solidFill>
                  <a:srgbClr val="000000"/>
                </a:solidFill>
                <a:latin typeface="Calibri" pitchFamily="34" charset="0"/>
                <a:cs typeface="Calibri" pitchFamily="34" charset="0"/>
              </a:rPr>
              <a:t>Muayenede </a:t>
            </a:r>
            <a:r>
              <a:rPr lang="tr-TR" sz="2000" i="1" dirty="0">
                <a:solidFill>
                  <a:srgbClr val="000000"/>
                </a:solidFill>
                <a:latin typeface="Calibri" pitchFamily="34" charset="0"/>
                <a:cs typeface="Calibri" pitchFamily="34" charset="0"/>
              </a:rPr>
              <a:t>genel anlamda </a:t>
            </a:r>
            <a:r>
              <a:rPr lang="tr-TR" sz="2000" i="1" dirty="0" smtClean="0">
                <a:solidFill>
                  <a:srgbClr val="000000"/>
                </a:solidFill>
                <a:latin typeface="Calibri" pitchFamily="34" charset="0"/>
                <a:cs typeface="Calibri" pitchFamily="34" charset="0"/>
              </a:rPr>
              <a:t>sağlık değerlendirmeleri </a:t>
            </a:r>
            <a:r>
              <a:rPr lang="tr-TR" sz="2000" i="1" dirty="0">
                <a:solidFill>
                  <a:srgbClr val="000000"/>
                </a:solidFill>
                <a:latin typeface="Calibri" pitchFamily="34" charset="0"/>
                <a:cs typeface="Calibri" pitchFamily="34" charset="0"/>
              </a:rPr>
              <a:t>de </a:t>
            </a:r>
            <a:r>
              <a:rPr lang="tr-TR" sz="2000" i="1" dirty="0" smtClean="0">
                <a:solidFill>
                  <a:srgbClr val="000000"/>
                </a:solidFill>
                <a:latin typeface="Calibri" pitchFamily="34" charset="0"/>
                <a:cs typeface="Calibri" pitchFamily="34" charset="0"/>
              </a:rPr>
              <a:t>(</a:t>
            </a:r>
            <a:r>
              <a:rPr lang="tr-TR" sz="2000" i="1" dirty="0">
                <a:solidFill>
                  <a:srgbClr val="000000"/>
                </a:solidFill>
                <a:latin typeface="Calibri" pitchFamily="34" charset="0"/>
                <a:cs typeface="Calibri" pitchFamily="34" charset="0"/>
              </a:rPr>
              <a:t>hipertansiyon, diyabet, beslenme alışkanlığı, koroner kalp hastalığı risk faktörleri gibi) </a:t>
            </a:r>
            <a:r>
              <a:rPr lang="tr-TR" sz="2000" i="1" dirty="0" smtClean="0">
                <a:solidFill>
                  <a:srgbClr val="000000"/>
                </a:solidFill>
                <a:latin typeface="Calibri" pitchFamily="34" charset="0"/>
                <a:cs typeface="Calibri" pitchFamily="34" charset="0"/>
              </a:rPr>
              <a:t>yapılabilir. </a:t>
            </a:r>
            <a:endParaRPr lang="tr-TR" sz="2000" i="1" dirty="0">
              <a:solidFill>
                <a:srgbClr val="000000"/>
              </a:solidFill>
              <a:latin typeface="Calibri" pitchFamily="34" charset="0"/>
              <a:cs typeface="Calibri" pitchFamily="34" charset="0"/>
            </a:endParaRPr>
          </a:p>
          <a:p>
            <a:pPr marL="144000">
              <a:lnSpc>
                <a:spcPct val="90000"/>
              </a:lnSpc>
              <a:spcAft>
                <a:spcPct val="20000"/>
              </a:spcAft>
              <a:buClr>
                <a:srgbClr val="292929"/>
              </a:buClr>
              <a:defRPr/>
            </a:pPr>
            <a:endParaRPr lang="tr-TR" sz="2000" dirty="0">
              <a:solidFill>
                <a:srgbClr val="000000"/>
              </a:solidFill>
              <a:latin typeface="Calibri" pitchFamily="34" charset="0"/>
              <a:cs typeface="Calibri" pitchFamily="34" charset="0"/>
            </a:endParaRPr>
          </a:p>
        </p:txBody>
      </p:sp>
      <p:sp>
        <p:nvSpPr>
          <p:cNvPr id="27653"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27664" name="Group 9"/>
          <p:cNvGrpSpPr>
            <a:grpSpLocks/>
          </p:cNvGrpSpPr>
          <p:nvPr/>
        </p:nvGrpSpPr>
        <p:grpSpPr bwMode="auto">
          <a:xfrm>
            <a:off x="323850" y="1555750"/>
            <a:ext cx="1482725" cy="1482725"/>
            <a:chOff x="1710" y="1035"/>
            <a:chExt cx="2316" cy="2316"/>
          </a:xfrm>
        </p:grpSpPr>
        <p:grpSp>
          <p:nvGrpSpPr>
            <p:cNvPr id="27666" name="Group 10"/>
            <p:cNvGrpSpPr>
              <a:grpSpLocks/>
            </p:cNvGrpSpPr>
            <p:nvPr/>
          </p:nvGrpSpPr>
          <p:grpSpPr bwMode="auto">
            <a:xfrm rot="3600000">
              <a:off x="1710" y="1035"/>
              <a:ext cx="2316" cy="2316"/>
              <a:chOff x="1710" y="1035"/>
              <a:chExt cx="2316" cy="2316"/>
            </a:xfrm>
          </p:grpSpPr>
          <p:sp>
            <p:nvSpPr>
              <p:cNvPr id="27671"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A90404"/>
              </a:solidFill>
              <a:ln w="12700">
                <a:solidFill>
                  <a:srgbClr val="FFFFFF"/>
                </a:solidFill>
                <a:round/>
                <a:headEnd/>
                <a:tailEnd/>
              </a:ln>
            </p:spPr>
            <p:txBody>
              <a:bodyPr/>
              <a:lstStyle/>
              <a:p>
                <a:endParaRPr lang="tr-TR">
                  <a:solidFill>
                    <a:srgbClr val="000000"/>
                  </a:solidFill>
                </a:endParaRPr>
              </a:p>
            </p:txBody>
          </p:sp>
          <p:sp>
            <p:nvSpPr>
              <p:cNvPr id="27672"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sp>
            <p:nvSpPr>
              <p:cNvPr id="27673"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grpSp>
        <p:grpSp>
          <p:nvGrpSpPr>
            <p:cNvPr id="27667" name="Group 14"/>
            <p:cNvGrpSpPr>
              <a:grpSpLocks/>
            </p:cNvGrpSpPr>
            <p:nvPr/>
          </p:nvGrpSpPr>
          <p:grpSpPr bwMode="auto">
            <a:xfrm rot="7200000">
              <a:off x="2059" y="1386"/>
              <a:ext cx="1616" cy="1614"/>
              <a:chOff x="2060" y="1387"/>
              <a:chExt cx="1616" cy="1614"/>
            </a:xfrm>
          </p:grpSpPr>
          <p:sp>
            <p:nvSpPr>
              <p:cNvPr id="27668"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27669"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27670"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ARALIKLI KONTROL MUAYENELERİ</a:t>
            </a:r>
            <a:endParaRPr lang="tr-TR" sz="3200" noProof="1">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19"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521541795"/>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latin typeface="Calibri" pitchFamily="34" charset="0"/>
                <a:cs typeface="Calibri" pitchFamily="34" charset="0"/>
              </a:rPr>
              <a:t>SAĞLIKLI BİREYLERDE</a:t>
            </a:r>
            <a:endParaRPr lang="de-DE" sz="2000" b="1" noProof="1">
              <a:solidFill>
                <a:srgbClr val="FFFFFF"/>
              </a:solidFill>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429750" indent="-285750">
              <a:lnSpc>
                <a:spcPct val="90000"/>
              </a:lnSpc>
              <a:spcAft>
                <a:spcPct val="20000"/>
              </a:spcAft>
              <a:buClr>
                <a:srgbClr val="292929"/>
              </a:buClr>
              <a:buFont typeface="Wingdings" pitchFamily="2" charset="2"/>
              <a:buChar char="ü"/>
              <a:defRPr/>
            </a:pPr>
            <a:r>
              <a:rPr lang="tr-TR" sz="2000" i="1" dirty="0" smtClean="0">
                <a:solidFill>
                  <a:srgbClr val="000000"/>
                </a:solidFill>
                <a:latin typeface="Calibri" pitchFamily="34" charset="0"/>
                <a:cs typeface="Calibri" pitchFamily="34" charset="0"/>
              </a:rPr>
              <a:t>Belli </a:t>
            </a:r>
            <a:r>
              <a:rPr lang="tr-TR" sz="2000" i="1" dirty="0">
                <a:solidFill>
                  <a:srgbClr val="000000"/>
                </a:solidFill>
                <a:latin typeface="Calibri" pitchFamily="34" charset="0"/>
                <a:cs typeface="Calibri" pitchFamily="34" charset="0"/>
              </a:rPr>
              <a:t>sağlık sorunlarının ortaya çıkma riskini azaltmak amacıyla,</a:t>
            </a:r>
          </a:p>
          <a:p>
            <a:pPr marL="429750" indent="-285750">
              <a:lnSpc>
                <a:spcPct val="90000"/>
              </a:lnSpc>
              <a:spcAft>
                <a:spcPct val="20000"/>
              </a:spcAft>
              <a:buClr>
                <a:srgbClr val="292929"/>
              </a:buClr>
              <a:buFont typeface="Wingdings" pitchFamily="2" charset="2"/>
              <a:buChar char="ü"/>
              <a:defRPr/>
            </a:pPr>
            <a:r>
              <a:rPr lang="tr-TR" sz="2000" i="1" dirty="0">
                <a:solidFill>
                  <a:srgbClr val="000000"/>
                </a:solidFill>
                <a:latin typeface="Calibri" pitchFamily="34" charset="0"/>
                <a:cs typeface="Calibri" pitchFamily="34" charset="0"/>
              </a:rPr>
              <a:t>Tarama, muayene, testler, danışmanlık ve sağlık eğitimi yoluyla,</a:t>
            </a:r>
          </a:p>
          <a:p>
            <a:pPr marL="429750" indent="-285750">
              <a:lnSpc>
                <a:spcPct val="90000"/>
              </a:lnSpc>
              <a:spcAft>
                <a:spcPct val="20000"/>
              </a:spcAft>
              <a:buClr>
                <a:srgbClr val="292929"/>
              </a:buClr>
              <a:buFont typeface="Wingdings" pitchFamily="2" charset="2"/>
              <a:buChar char="ü"/>
              <a:defRPr/>
            </a:pPr>
            <a:r>
              <a:rPr lang="tr-TR" sz="2000" i="1" dirty="0">
                <a:solidFill>
                  <a:srgbClr val="000000"/>
                </a:solidFill>
                <a:latin typeface="Calibri" pitchFamily="34" charset="0"/>
                <a:cs typeface="Calibri" pitchFamily="34" charset="0"/>
              </a:rPr>
              <a:t>Risk faktörlerine göre,</a:t>
            </a:r>
          </a:p>
          <a:p>
            <a:pPr marL="429750" indent="-285750">
              <a:lnSpc>
                <a:spcPct val="90000"/>
              </a:lnSpc>
              <a:spcAft>
                <a:spcPct val="20000"/>
              </a:spcAft>
              <a:buClr>
                <a:srgbClr val="292929"/>
              </a:buClr>
              <a:buFont typeface="Wingdings" pitchFamily="2" charset="2"/>
              <a:buChar char="ü"/>
              <a:defRPr/>
            </a:pPr>
            <a:r>
              <a:rPr lang="tr-TR" sz="2000" i="1" dirty="0">
                <a:solidFill>
                  <a:srgbClr val="000000"/>
                </a:solidFill>
                <a:latin typeface="Calibri" pitchFamily="34" charset="0"/>
                <a:cs typeface="Calibri" pitchFamily="34" charset="0"/>
              </a:rPr>
              <a:t>Kanıta dayalı yapılandırılmış,</a:t>
            </a:r>
          </a:p>
          <a:p>
            <a:pPr marL="429750" indent="-285750">
              <a:lnSpc>
                <a:spcPct val="90000"/>
              </a:lnSpc>
              <a:spcAft>
                <a:spcPct val="20000"/>
              </a:spcAft>
              <a:buClr>
                <a:srgbClr val="292929"/>
              </a:buClr>
              <a:buFont typeface="Wingdings" pitchFamily="2" charset="2"/>
              <a:buChar char="ü"/>
              <a:defRPr/>
            </a:pPr>
            <a:r>
              <a:rPr lang="tr-TR" sz="2000" i="1" dirty="0">
                <a:solidFill>
                  <a:srgbClr val="000000"/>
                </a:solidFill>
                <a:latin typeface="Calibri" pitchFamily="34" charset="0"/>
                <a:cs typeface="Calibri" pitchFamily="34" charset="0"/>
              </a:rPr>
              <a:t>Spesifik, etkin ve uygulanabilir bir izlem </a:t>
            </a:r>
            <a:r>
              <a:rPr lang="tr-TR" sz="2000" i="1" dirty="0" smtClean="0">
                <a:solidFill>
                  <a:srgbClr val="000000"/>
                </a:solidFill>
                <a:latin typeface="Calibri" pitchFamily="34" charset="0"/>
                <a:cs typeface="Calibri" pitchFamily="34" charset="0"/>
              </a:rPr>
              <a:t>programıdır.</a:t>
            </a:r>
            <a:endParaRPr lang="tr-TR" sz="2000" i="1" dirty="0">
              <a:solidFill>
                <a:srgbClr val="000000"/>
              </a:solidFill>
              <a:latin typeface="Calibri" pitchFamily="34" charset="0"/>
              <a:cs typeface="Calibri" pitchFamily="34" charset="0"/>
            </a:endParaRPr>
          </a:p>
          <a:p>
            <a:pPr marL="144000">
              <a:lnSpc>
                <a:spcPct val="90000"/>
              </a:lnSpc>
              <a:spcAft>
                <a:spcPct val="20000"/>
              </a:spcAft>
              <a:buClr>
                <a:srgbClr val="292929"/>
              </a:buClr>
              <a:defRPr/>
            </a:pPr>
            <a:endParaRPr lang="tr-TR" sz="800" b="1" i="1" dirty="0" smtClean="0">
              <a:solidFill>
                <a:srgbClr val="000000"/>
              </a:solidFill>
              <a:latin typeface="Calibri" pitchFamily="34" charset="0"/>
              <a:cs typeface="Calibri" pitchFamily="34" charset="0"/>
            </a:endParaRPr>
          </a:p>
          <a:p>
            <a:pPr marL="144000">
              <a:lnSpc>
                <a:spcPct val="90000"/>
              </a:lnSpc>
              <a:spcAft>
                <a:spcPct val="20000"/>
              </a:spcAft>
              <a:buClr>
                <a:srgbClr val="292929"/>
              </a:buClr>
              <a:defRPr/>
            </a:pPr>
            <a:r>
              <a:rPr lang="tr-TR" sz="2000" b="1" i="1" dirty="0" smtClean="0">
                <a:solidFill>
                  <a:srgbClr val="000000"/>
                </a:solidFill>
                <a:latin typeface="Calibri" pitchFamily="34" charset="0"/>
                <a:cs typeface="Calibri" pitchFamily="34" charset="0"/>
              </a:rPr>
              <a:t>Hedef Kitle;</a:t>
            </a:r>
          </a:p>
          <a:p>
            <a:pPr marL="504000" indent="-360000">
              <a:lnSpc>
                <a:spcPct val="90000"/>
              </a:lnSpc>
              <a:spcAft>
                <a:spcPct val="20000"/>
              </a:spcAft>
              <a:buClr>
                <a:srgbClr val="292929"/>
              </a:buClr>
              <a:buFont typeface="+mj-lt"/>
              <a:buAutoNum type="arabicPeriod"/>
              <a:defRPr/>
            </a:pPr>
            <a:r>
              <a:rPr lang="tr-TR" sz="2000" i="1" dirty="0">
                <a:solidFill>
                  <a:srgbClr val="000000"/>
                </a:solidFill>
                <a:latin typeface="Calibri" pitchFamily="34" charset="0"/>
                <a:cs typeface="Calibri" pitchFamily="34" charset="0"/>
              </a:rPr>
              <a:t>Sağlıklı kişiler</a:t>
            </a:r>
          </a:p>
          <a:p>
            <a:pPr marL="504000" indent="-360000">
              <a:lnSpc>
                <a:spcPct val="90000"/>
              </a:lnSpc>
              <a:spcAft>
                <a:spcPct val="20000"/>
              </a:spcAft>
              <a:buClr>
                <a:srgbClr val="292929"/>
              </a:buClr>
              <a:buFont typeface="+mj-lt"/>
              <a:buAutoNum type="arabicPeriod"/>
              <a:defRPr/>
            </a:pPr>
            <a:r>
              <a:rPr lang="tr-TR" sz="2000" i="1" dirty="0" smtClean="0">
                <a:solidFill>
                  <a:srgbClr val="000000"/>
                </a:solidFill>
                <a:latin typeface="Calibri" pitchFamily="34" charset="0"/>
                <a:cs typeface="Calibri" pitchFamily="34" charset="0"/>
              </a:rPr>
              <a:t>Özel </a:t>
            </a:r>
            <a:r>
              <a:rPr lang="tr-TR" sz="2000" i="1" dirty="0" smtClean="0">
                <a:solidFill>
                  <a:srgbClr val="000000"/>
                </a:solidFill>
                <a:latin typeface="Calibri" pitchFamily="34" charset="0"/>
                <a:cs typeface="Calibri" pitchFamily="34" charset="0"/>
              </a:rPr>
              <a:t>gruplar, </a:t>
            </a:r>
            <a:r>
              <a:rPr lang="tr-TR" sz="2000" i="1" dirty="0" smtClean="0">
                <a:solidFill>
                  <a:srgbClr val="000000"/>
                </a:solidFill>
                <a:latin typeface="Calibri" pitchFamily="34" charset="0"/>
                <a:cs typeface="Calibri" pitchFamily="34" charset="0"/>
              </a:rPr>
              <a:t>Bazı </a:t>
            </a:r>
            <a:r>
              <a:rPr lang="tr-TR" sz="2000" i="1" dirty="0">
                <a:solidFill>
                  <a:srgbClr val="000000"/>
                </a:solidFill>
                <a:latin typeface="Calibri" pitchFamily="34" charset="0"/>
                <a:cs typeface="Calibri" pitchFamily="34" charset="0"/>
              </a:rPr>
              <a:t>meslek </a:t>
            </a:r>
            <a:r>
              <a:rPr lang="tr-TR" sz="2000" i="1" dirty="0" smtClean="0">
                <a:solidFill>
                  <a:srgbClr val="000000"/>
                </a:solidFill>
                <a:latin typeface="Calibri" pitchFamily="34" charset="0"/>
                <a:cs typeface="Calibri" pitchFamily="34" charset="0"/>
              </a:rPr>
              <a:t>grupları, Öğrenciler</a:t>
            </a:r>
            <a:endParaRPr lang="tr-TR" sz="2000" i="1" dirty="0">
              <a:solidFill>
                <a:srgbClr val="000000"/>
              </a:solidFill>
              <a:latin typeface="Calibri" pitchFamily="34" charset="0"/>
              <a:cs typeface="Calibri" pitchFamily="34" charset="0"/>
            </a:endParaRPr>
          </a:p>
          <a:p>
            <a:pPr marL="144000">
              <a:lnSpc>
                <a:spcPct val="90000"/>
              </a:lnSpc>
              <a:spcAft>
                <a:spcPct val="20000"/>
              </a:spcAft>
              <a:buClr>
                <a:srgbClr val="292929"/>
              </a:buClr>
              <a:defRPr/>
            </a:pPr>
            <a:endParaRPr lang="tr-TR" dirty="0">
              <a:solidFill>
                <a:srgbClr val="000000"/>
              </a:solidFill>
              <a:latin typeface="Calibri" pitchFamily="34" charset="0"/>
              <a:cs typeface="Calibri" pitchFamily="34" charset="0"/>
            </a:endParaRPr>
          </a:p>
          <a:p>
            <a:pPr marL="144000">
              <a:lnSpc>
                <a:spcPct val="90000"/>
              </a:lnSpc>
              <a:spcAft>
                <a:spcPct val="20000"/>
              </a:spcAft>
              <a:buClr>
                <a:srgbClr val="292929"/>
              </a:buClr>
              <a:defRPr/>
            </a:pPr>
            <a:endParaRPr lang="tr-TR" dirty="0">
              <a:solidFill>
                <a:srgbClr val="000000"/>
              </a:solidFill>
              <a:latin typeface="Calibri" pitchFamily="34" charset="0"/>
              <a:cs typeface="Calibri" pitchFamily="34" charset="0"/>
            </a:endParaRPr>
          </a:p>
        </p:txBody>
      </p:sp>
      <p:sp>
        <p:nvSpPr>
          <p:cNvPr id="27653"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27664" name="Group 9"/>
          <p:cNvGrpSpPr>
            <a:grpSpLocks/>
          </p:cNvGrpSpPr>
          <p:nvPr/>
        </p:nvGrpSpPr>
        <p:grpSpPr bwMode="auto">
          <a:xfrm>
            <a:off x="323850" y="1555750"/>
            <a:ext cx="1482725" cy="1482725"/>
            <a:chOff x="1710" y="1035"/>
            <a:chExt cx="2316" cy="2316"/>
          </a:xfrm>
        </p:grpSpPr>
        <p:grpSp>
          <p:nvGrpSpPr>
            <p:cNvPr id="27666" name="Group 10"/>
            <p:cNvGrpSpPr>
              <a:grpSpLocks/>
            </p:cNvGrpSpPr>
            <p:nvPr/>
          </p:nvGrpSpPr>
          <p:grpSpPr bwMode="auto">
            <a:xfrm rot="3600000">
              <a:off x="1710" y="1035"/>
              <a:ext cx="2316" cy="2316"/>
              <a:chOff x="1710" y="1035"/>
              <a:chExt cx="2316" cy="2316"/>
            </a:xfrm>
          </p:grpSpPr>
          <p:sp>
            <p:nvSpPr>
              <p:cNvPr id="27671"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A90404"/>
              </a:solidFill>
              <a:ln w="12700">
                <a:solidFill>
                  <a:srgbClr val="FFFFFF"/>
                </a:solidFill>
                <a:round/>
                <a:headEnd/>
                <a:tailEnd/>
              </a:ln>
            </p:spPr>
            <p:txBody>
              <a:bodyPr/>
              <a:lstStyle/>
              <a:p>
                <a:endParaRPr lang="tr-TR">
                  <a:solidFill>
                    <a:srgbClr val="000000"/>
                  </a:solidFill>
                </a:endParaRPr>
              </a:p>
            </p:txBody>
          </p:sp>
          <p:sp>
            <p:nvSpPr>
              <p:cNvPr id="27672"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sp>
            <p:nvSpPr>
              <p:cNvPr id="27673"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grpSp>
        <p:grpSp>
          <p:nvGrpSpPr>
            <p:cNvPr id="27667" name="Group 14"/>
            <p:cNvGrpSpPr>
              <a:grpSpLocks/>
            </p:cNvGrpSpPr>
            <p:nvPr/>
          </p:nvGrpSpPr>
          <p:grpSpPr bwMode="auto">
            <a:xfrm rot="7200000">
              <a:off x="2059" y="1386"/>
              <a:ext cx="1616" cy="1614"/>
              <a:chOff x="2060" y="1387"/>
              <a:chExt cx="1616" cy="1614"/>
            </a:xfrm>
          </p:grpSpPr>
          <p:sp>
            <p:nvSpPr>
              <p:cNvPr id="27668"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27669"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27670"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ARALIKLI KONTROL MUAYENELERİ</a:t>
            </a:r>
            <a:endParaRPr lang="tr-TR" sz="3200" noProof="1">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19"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2799398213"/>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78" name="Rectangle 90"/>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dirty="0">
              <a:solidFill>
                <a:srgbClr val="000000"/>
              </a:solidFill>
            </a:endParaRPr>
          </a:p>
        </p:txBody>
      </p:sp>
      <p:sp>
        <p:nvSpPr>
          <p:cNvPr id="6"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7"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HASTALIĞIN DOĞAL SEYRİ – PSM </a:t>
            </a:r>
            <a:endParaRPr lang="en-GB" sz="3200"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grpSp>
        <p:nvGrpSpPr>
          <p:cNvPr id="8" name="Grup 7"/>
          <p:cNvGrpSpPr/>
          <p:nvPr/>
        </p:nvGrpSpPr>
        <p:grpSpPr>
          <a:xfrm>
            <a:off x="238126" y="910809"/>
            <a:ext cx="8658893" cy="5101791"/>
            <a:chOff x="276226" y="748884"/>
            <a:chExt cx="8658893" cy="5101791"/>
          </a:xfrm>
        </p:grpSpPr>
        <p:sp>
          <p:nvSpPr>
            <p:cNvPr id="9" name="Freeform 12"/>
            <p:cNvSpPr>
              <a:spLocks/>
            </p:cNvSpPr>
            <p:nvPr/>
          </p:nvSpPr>
          <p:spPr bwMode="gray">
            <a:xfrm>
              <a:off x="1625386" y="1949450"/>
              <a:ext cx="1415717" cy="1157288"/>
            </a:xfrm>
            <a:custGeom>
              <a:avLst/>
              <a:gdLst/>
              <a:ahLst/>
              <a:cxnLst>
                <a:cxn ang="0">
                  <a:pos x="0" y="774"/>
                </a:cxn>
                <a:cxn ang="0">
                  <a:pos x="2" y="770"/>
                </a:cxn>
                <a:cxn ang="0">
                  <a:pos x="8" y="754"/>
                </a:cxn>
                <a:cxn ang="0">
                  <a:pos x="16" y="730"/>
                </a:cxn>
                <a:cxn ang="0">
                  <a:pos x="32" y="698"/>
                </a:cxn>
                <a:cxn ang="0">
                  <a:pos x="50" y="660"/>
                </a:cxn>
                <a:cxn ang="0">
                  <a:pos x="76" y="618"/>
                </a:cxn>
                <a:cxn ang="0">
                  <a:pos x="106" y="574"/>
                </a:cxn>
                <a:cxn ang="0">
                  <a:pos x="142" y="528"/>
                </a:cxn>
                <a:cxn ang="0">
                  <a:pos x="186" y="482"/>
                </a:cxn>
                <a:cxn ang="0">
                  <a:pos x="236" y="438"/>
                </a:cxn>
                <a:cxn ang="0">
                  <a:pos x="294" y="398"/>
                </a:cxn>
                <a:cxn ang="0">
                  <a:pos x="360" y="360"/>
                </a:cxn>
                <a:cxn ang="0">
                  <a:pos x="426" y="332"/>
                </a:cxn>
                <a:cxn ang="0">
                  <a:pos x="488" y="314"/>
                </a:cxn>
                <a:cxn ang="0">
                  <a:pos x="544" y="304"/>
                </a:cxn>
                <a:cxn ang="0">
                  <a:pos x="594" y="300"/>
                </a:cxn>
                <a:cxn ang="0">
                  <a:pos x="638" y="300"/>
                </a:cxn>
                <a:cxn ang="0">
                  <a:pos x="678" y="304"/>
                </a:cxn>
                <a:cxn ang="0">
                  <a:pos x="710" y="312"/>
                </a:cxn>
                <a:cxn ang="0">
                  <a:pos x="736" y="320"/>
                </a:cxn>
                <a:cxn ang="0">
                  <a:pos x="754" y="326"/>
                </a:cxn>
                <a:cxn ang="0">
                  <a:pos x="766" y="332"/>
                </a:cxn>
                <a:cxn ang="0">
                  <a:pos x="770" y="334"/>
                </a:cxn>
                <a:cxn ang="0">
                  <a:pos x="680" y="476"/>
                </a:cxn>
                <a:cxn ang="0">
                  <a:pos x="982" y="370"/>
                </a:cxn>
                <a:cxn ang="0">
                  <a:pos x="912" y="0"/>
                </a:cxn>
                <a:cxn ang="0">
                  <a:pos x="854" y="150"/>
                </a:cxn>
                <a:cxn ang="0">
                  <a:pos x="850" y="148"/>
                </a:cxn>
                <a:cxn ang="0">
                  <a:pos x="838" y="142"/>
                </a:cxn>
                <a:cxn ang="0">
                  <a:pos x="822" y="134"/>
                </a:cxn>
                <a:cxn ang="0">
                  <a:pos x="798" y="126"/>
                </a:cxn>
                <a:cxn ang="0">
                  <a:pos x="768" y="120"/>
                </a:cxn>
                <a:cxn ang="0">
                  <a:pos x="732" y="114"/>
                </a:cxn>
                <a:cxn ang="0">
                  <a:pos x="692" y="110"/>
                </a:cxn>
                <a:cxn ang="0">
                  <a:pos x="646" y="110"/>
                </a:cxn>
                <a:cxn ang="0">
                  <a:pos x="596" y="116"/>
                </a:cxn>
                <a:cxn ang="0">
                  <a:pos x="540" y="126"/>
                </a:cxn>
                <a:cxn ang="0">
                  <a:pos x="482" y="146"/>
                </a:cxn>
                <a:cxn ang="0">
                  <a:pos x="422" y="172"/>
                </a:cxn>
                <a:cxn ang="0">
                  <a:pos x="356" y="210"/>
                </a:cxn>
                <a:cxn ang="0">
                  <a:pos x="290" y="258"/>
                </a:cxn>
                <a:cxn ang="0">
                  <a:pos x="230" y="310"/>
                </a:cxn>
                <a:cxn ang="0">
                  <a:pos x="178" y="364"/>
                </a:cxn>
                <a:cxn ang="0">
                  <a:pos x="136" y="422"/>
                </a:cxn>
                <a:cxn ang="0">
                  <a:pos x="100" y="480"/>
                </a:cxn>
                <a:cxn ang="0">
                  <a:pos x="72" y="536"/>
                </a:cxn>
                <a:cxn ang="0">
                  <a:pos x="48" y="590"/>
                </a:cxn>
                <a:cxn ang="0">
                  <a:pos x="30" y="640"/>
                </a:cxn>
                <a:cxn ang="0">
                  <a:pos x="18" y="684"/>
                </a:cxn>
                <a:cxn ang="0">
                  <a:pos x="8" y="722"/>
                </a:cxn>
                <a:cxn ang="0">
                  <a:pos x="4" y="750"/>
                </a:cxn>
                <a:cxn ang="0">
                  <a:pos x="0" y="768"/>
                </a:cxn>
                <a:cxn ang="0">
                  <a:pos x="0" y="774"/>
                </a:cxn>
              </a:cxnLst>
              <a:rect l="0" t="0" r="r" b="b"/>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gradFill rotWithShape="1">
              <a:gsLst>
                <a:gs pos="0">
                  <a:schemeClr val="folHlink">
                    <a:gamma/>
                    <a:tint val="57647"/>
                    <a:invGamma/>
                    <a:alpha val="32001"/>
                  </a:schemeClr>
                </a:gs>
                <a:gs pos="100000">
                  <a:schemeClr val="folHlink"/>
                </a:gs>
              </a:gsLst>
              <a:lin ang="0" scaled="1"/>
            </a:gradFill>
            <a:ln w="12700">
              <a:noFill/>
              <a:prstDash val="solid"/>
              <a:round/>
              <a:headEnd/>
              <a:tailEnd/>
            </a:ln>
          </p:spPr>
          <p:txBody>
            <a:bodyPr/>
            <a:lstStyle/>
            <a:p>
              <a:endParaRPr lang="zh-CN" altLang="en-US" b="1">
                <a:solidFill>
                  <a:srgbClr val="000000"/>
                </a:solidFill>
                <a:latin typeface="Calibri" pitchFamily="34" charset="0"/>
              </a:endParaRPr>
            </a:p>
          </p:txBody>
        </p:sp>
        <p:grpSp>
          <p:nvGrpSpPr>
            <p:cNvPr id="10" name="Grup 9"/>
            <p:cNvGrpSpPr/>
            <p:nvPr/>
          </p:nvGrpSpPr>
          <p:grpSpPr>
            <a:xfrm>
              <a:off x="2368873" y="2686050"/>
              <a:ext cx="2340000" cy="2740024"/>
              <a:chOff x="2387924" y="2686050"/>
              <a:chExt cx="2215504" cy="2740024"/>
            </a:xfrm>
          </p:grpSpPr>
          <p:sp>
            <p:nvSpPr>
              <p:cNvPr id="39" name="AutoShape 4"/>
              <p:cNvSpPr>
                <a:spLocks noChangeArrowheads="1"/>
              </p:cNvSpPr>
              <p:nvPr/>
            </p:nvSpPr>
            <p:spPr bwMode="auto">
              <a:xfrm>
                <a:off x="2387924" y="2852737"/>
                <a:ext cx="2215504" cy="2573337"/>
              </a:xfrm>
              <a:prstGeom prst="roundRect">
                <a:avLst>
                  <a:gd name="adj" fmla="val 4690"/>
                </a:avLst>
              </a:prstGeom>
              <a:noFill/>
              <a:ln w="25400">
                <a:solidFill>
                  <a:srgbClr val="5F5F5F"/>
                </a:solidFill>
                <a:round/>
                <a:headEnd/>
                <a:tailEnd/>
              </a:ln>
              <a:effectLst/>
            </p:spPr>
            <p:txBody>
              <a:bodyPr wrap="none" anchor="ctr"/>
              <a:lstStyle/>
              <a:p>
                <a:pPr algn="ctr"/>
                <a:r>
                  <a:rPr lang="tr-TR" altLang="zh-CN" sz="1400" dirty="0" smtClean="0">
                    <a:solidFill>
                      <a:srgbClr val="000000"/>
                    </a:solidFill>
                    <a:latin typeface="Calibri" pitchFamily="34" charset="0"/>
                  </a:rPr>
                  <a:t>Tansiyon Ölçümü</a:t>
                </a:r>
              </a:p>
              <a:p>
                <a:pPr algn="ctr"/>
                <a:r>
                  <a:rPr lang="tr-TR" altLang="zh-CN" sz="1400" dirty="0" smtClean="0">
                    <a:solidFill>
                      <a:srgbClr val="000000"/>
                    </a:solidFill>
                    <a:latin typeface="Calibri" pitchFamily="34" charset="0"/>
                  </a:rPr>
                  <a:t>Akciğer Grafisi</a:t>
                </a:r>
              </a:p>
              <a:p>
                <a:pPr algn="ctr"/>
                <a:r>
                  <a:rPr lang="tr-TR" altLang="zh-CN" sz="1400" dirty="0" smtClean="0">
                    <a:solidFill>
                      <a:srgbClr val="000000"/>
                    </a:solidFill>
                    <a:latin typeface="Calibri" pitchFamily="34" charset="0"/>
                  </a:rPr>
                  <a:t>Mamografi</a:t>
                </a:r>
              </a:p>
              <a:p>
                <a:pPr algn="ctr"/>
                <a:r>
                  <a:rPr lang="tr-TR" altLang="zh-CN" sz="1400" dirty="0" err="1" smtClean="0">
                    <a:solidFill>
                      <a:srgbClr val="000000"/>
                    </a:solidFill>
                    <a:latin typeface="Calibri" pitchFamily="34" charset="0"/>
                  </a:rPr>
                  <a:t>Odiometri</a:t>
                </a:r>
                <a:endParaRPr lang="tr-TR" altLang="zh-CN" sz="1400" dirty="0" smtClean="0">
                  <a:solidFill>
                    <a:srgbClr val="000000"/>
                  </a:solidFill>
                  <a:latin typeface="Calibri" pitchFamily="34" charset="0"/>
                </a:endParaRPr>
              </a:p>
              <a:p>
                <a:pPr algn="ctr"/>
                <a:r>
                  <a:rPr lang="tr-TR" altLang="zh-CN" sz="1400" dirty="0">
                    <a:solidFill>
                      <a:srgbClr val="000000"/>
                    </a:solidFill>
                    <a:latin typeface="Calibri" pitchFamily="34" charset="0"/>
                  </a:rPr>
                  <a:t>Pap </a:t>
                </a:r>
                <a:r>
                  <a:rPr lang="tr-TR" altLang="zh-CN" sz="1400" dirty="0" smtClean="0">
                    <a:solidFill>
                      <a:srgbClr val="000000"/>
                    </a:solidFill>
                    <a:latin typeface="Calibri" pitchFamily="34" charset="0"/>
                  </a:rPr>
                  <a:t>Smear</a:t>
                </a:r>
              </a:p>
              <a:p>
                <a:pPr algn="ctr"/>
                <a:r>
                  <a:rPr lang="tr-TR" altLang="zh-CN" sz="1400" dirty="0" smtClean="0">
                    <a:solidFill>
                      <a:srgbClr val="000000"/>
                    </a:solidFill>
                    <a:latin typeface="Calibri" pitchFamily="34" charset="0"/>
                  </a:rPr>
                  <a:t>Boy-Kilo</a:t>
                </a:r>
              </a:p>
              <a:p>
                <a:pPr algn="ctr"/>
                <a:r>
                  <a:rPr lang="tr-TR" altLang="zh-CN" sz="1400" dirty="0" smtClean="0">
                    <a:solidFill>
                      <a:srgbClr val="000000"/>
                    </a:solidFill>
                    <a:latin typeface="Calibri" pitchFamily="34" charset="0"/>
                  </a:rPr>
                  <a:t>TİT</a:t>
                </a:r>
              </a:p>
              <a:p>
                <a:pPr algn="ctr"/>
                <a:r>
                  <a:rPr lang="tr-TR" altLang="zh-CN" sz="1400" dirty="0" smtClean="0">
                    <a:solidFill>
                      <a:srgbClr val="000000"/>
                    </a:solidFill>
                    <a:latin typeface="Calibri" pitchFamily="34" charset="0"/>
                  </a:rPr>
                  <a:t>EKG</a:t>
                </a:r>
              </a:p>
              <a:p>
                <a:pPr algn="ctr"/>
                <a:r>
                  <a:rPr lang="tr-TR" altLang="zh-CN" sz="1400" dirty="0" smtClean="0">
                    <a:solidFill>
                      <a:srgbClr val="000000"/>
                    </a:solidFill>
                    <a:latin typeface="Calibri" pitchFamily="34" charset="0"/>
                  </a:rPr>
                  <a:t>AKŞ</a:t>
                </a:r>
              </a:p>
            </p:txBody>
          </p:sp>
          <p:sp>
            <p:nvSpPr>
              <p:cNvPr id="40" name="AutoShape 5"/>
              <p:cNvSpPr>
                <a:spLocks noChangeArrowheads="1"/>
              </p:cNvSpPr>
              <p:nvPr/>
            </p:nvSpPr>
            <p:spPr bwMode="gray">
              <a:xfrm>
                <a:off x="2586038" y="2714625"/>
                <a:ext cx="1798757" cy="287338"/>
              </a:xfrm>
              <a:prstGeom prst="roundRect">
                <a:avLst>
                  <a:gd name="adj" fmla="val 50000"/>
                </a:avLst>
              </a:prstGeom>
              <a:gradFill rotWithShape="1">
                <a:gsLst>
                  <a:gs pos="0">
                    <a:schemeClr val="accent2">
                      <a:gamma/>
                      <a:shade val="46275"/>
                      <a:invGamma/>
                    </a:schemeClr>
                  </a:gs>
                  <a:gs pos="50000">
                    <a:schemeClr val="accent2"/>
                  </a:gs>
                  <a:gs pos="100000">
                    <a:schemeClr val="accent2">
                      <a:gamma/>
                      <a:shade val="46275"/>
                      <a:invGamma/>
                    </a:schemeClr>
                  </a:gs>
                </a:gsLst>
                <a:lin ang="5400000" scaled="1"/>
              </a:gradFill>
              <a:ln w="9525">
                <a:noFill/>
                <a:round/>
                <a:headEnd/>
                <a:tailEnd/>
              </a:ln>
              <a:effectLst/>
            </p:spPr>
            <p:txBody>
              <a:bodyPr wrap="none" anchor="ctr"/>
              <a:lstStyle/>
              <a:p>
                <a:endParaRPr lang="zh-CN" altLang="en-US" b="1">
                  <a:solidFill>
                    <a:srgbClr val="000000"/>
                  </a:solidFill>
                  <a:latin typeface="Calibri" pitchFamily="34" charset="0"/>
                </a:endParaRPr>
              </a:p>
            </p:txBody>
          </p:sp>
          <p:sp>
            <p:nvSpPr>
              <p:cNvPr id="41" name="AutoShape 6"/>
              <p:cNvSpPr>
                <a:spLocks noChangeArrowheads="1"/>
              </p:cNvSpPr>
              <p:nvPr/>
            </p:nvSpPr>
            <p:spPr bwMode="auto">
              <a:xfrm flipH="1">
                <a:off x="4218779" y="2790825"/>
                <a:ext cx="70479" cy="144463"/>
              </a:xfrm>
              <a:prstGeom prst="octagon">
                <a:avLst>
                  <a:gd name="adj" fmla="val 29287"/>
                </a:avLst>
              </a:prstGeom>
              <a:solidFill>
                <a:schemeClr val="bg1"/>
              </a:solidFill>
              <a:ln w="9525">
                <a:noFill/>
                <a:miter lim="800000"/>
                <a:headEnd/>
                <a:tailEnd/>
              </a:ln>
              <a:effectLst/>
            </p:spPr>
            <p:txBody>
              <a:bodyPr wrap="none" anchor="ctr"/>
              <a:lstStyle/>
              <a:p>
                <a:endParaRPr lang="zh-CN" altLang="en-US" b="1">
                  <a:solidFill>
                    <a:srgbClr val="000000"/>
                  </a:solidFill>
                  <a:latin typeface="Calibri" pitchFamily="34" charset="0"/>
                </a:endParaRPr>
              </a:p>
            </p:txBody>
          </p:sp>
          <p:sp>
            <p:nvSpPr>
              <p:cNvPr id="42" name="AutoShape 7"/>
              <p:cNvSpPr>
                <a:spLocks noChangeArrowheads="1"/>
              </p:cNvSpPr>
              <p:nvPr/>
            </p:nvSpPr>
            <p:spPr bwMode="auto">
              <a:xfrm flipH="1">
                <a:off x="2658812" y="2781300"/>
                <a:ext cx="68948" cy="144463"/>
              </a:xfrm>
              <a:prstGeom prst="octagon">
                <a:avLst>
                  <a:gd name="adj" fmla="val 29287"/>
                </a:avLst>
              </a:prstGeom>
              <a:solidFill>
                <a:schemeClr val="bg1"/>
              </a:solidFill>
              <a:ln w="9525">
                <a:noFill/>
                <a:miter lim="800000"/>
                <a:headEnd/>
                <a:tailEnd/>
              </a:ln>
              <a:effectLst/>
            </p:spPr>
            <p:txBody>
              <a:bodyPr wrap="none" anchor="ctr"/>
              <a:lstStyle/>
              <a:p>
                <a:endParaRPr lang="zh-CN" altLang="en-US" b="1">
                  <a:solidFill>
                    <a:srgbClr val="000000"/>
                  </a:solidFill>
                  <a:latin typeface="Calibri" pitchFamily="34" charset="0"/>
                </a:endParaRPr>
              </a:p>
            </p:txBody>
          </p:sp>
          <p:sp>
            <p:nvSpPr>
              <p:cNvPr id="43" name="Text Box 13"/>
              <p:cNvSpPr txBox="1">
                <a:spLocks noChangeArrowheads="1"/>
              </p:cNvSpPr>
              <p:nvPr/>
            </p:nvSpPr>
            <p:spPr bwMode="gray">
              <a:xfrm>
                <a:off x="2594124" y="2686050"/>
                <a:ext cx="1783435" cy="307777"/>
              </a:xfrm>
              <a:prstGeom prst="rect">
                <a:avLst/>
              </a:prstGeom>
              <a:noFill/>
              <a:ln w="9525" algn="ctr">
                <a:noFill/>
                <a:miter lim="800000"/>
                <a:headEnd/>
                <a:tailEnd/>
              </a:ln>
              <a:effectLst/>
            </p:spPr>
            <p:txBody>
              <a:bodyPr wrap="square">
                <a:spAutoFit/>
              </a:bodyPr>
              <a:lstStyle/>
              <a:p>
                <a:pPr algn="ctr" eaLnBrk="0" hangingPunct="0"/>
                <a:r>
                  <a:rPr lang="tr-TR" altLang="zh-CN" sz="1400" b="1" dirty="0" smtClean="0">
                    <a:solidFill>
                      <a:srgbClr val="FFFFFF"/>
                    </a:solidFill>
                    <a:latin typeface="Calibri" pitchFamily="34" charset="0"/>
                    <a:ea typeface="宋体" charset="-122"/>
                  </a:rPr>
                  <a:t>Asemptomatik</a:t>
                </a:r>
                <a:endParaRPr lang="en-US" altLang="zh-CN" sz="1400" b="1" dirty="0">
                  <a:solidFill>
                    <a:srgbClr val="FFFFFF"/>
                  </a:solidFill>
                  <a:latin typeface="Calibri" pitchFamily="34" charset="0"/>
                  <a:ea typeface="宋体" charset="-122"/>
                </a:endParaRPr>
              </a:p>
            </p:txBody>
          </p:sp>
        </p:grpSp>
        <p:grpSp>
          <p:nvGrpSpPr>
            <p:cNvPr id="11" name="Grup 10"/>
            <p:cNvGrpSpPr/>
            <p:nvPr/>
          </p:nvGrpSpPr>
          <p:grpSpPr>
            <a:xfrm>
              <a:off x="4480570" y="2279650"/>
              <a:ext cx="2340000" cy="2644774"/>
              <a:chOff x="4585362" y="2279650"/>
              <a:chExt cx="2510788" cy="2644774"/>
            </a:xfrm>
          </p:grpSpPr>
          <p:sp>
            <p:nvSpPr>
              <p:cNvPr id="36" name="AutoShape 8"/>
              <p:cNvSpPr>
                <a:spLocks noChangeArrowheads="1"/>
              </p:cNvSpPr>
              <p:nvPr/>
            </p:nvSpPr>
            <p:spPr bwMode="auto">
              <a:xfrm>
                <a:off x="4585362" y="2351087"/>
                <a:ext cx="2510788" cy="2573337"/>
              </a:xfrm>
              <a:prstGeom prst="roundRect">
                <a:avLst>
                  <a:gd name="adj" fmla="val 4690"/>
                </a:avLst>
              </a:prstGeom>
              <a:noFill/>
              <a:ln w="25400">
                <a:solidFill>
                  <a:srgbClr val="5F5F5F"/>
                </a:solidFill>
                <a:round/>
                <a:headEnd/>
                <a:tailEnd/>
              </a:ln>
              <a:effectLst/>
            </p:spPr>
            <p:txBody>
              <a:bodyPr wrap="none" anchor="ctr"/>
              <a:lstStyle/>
              <a:p>
                <a:pPr algn="ctr"/>
                <a:r>
                  <a:rPr lang="tr-TR" altLang="zh-CN" sz="1400" dirty="0" smtClean="0">
                    <a:solidFill>
                      <a:srgbClr val="000000"/>
                    </a:solidFill>
                    <a:latin typeface="Calibri" pitchFamily="34" charset="0"/>
                  </a:rPr>
                  <a:t>Akciğer </a:t>
                </a:r>
                <a:r>
                  <a:rPr lang="tr-TR" altLang="zh-CN" sz="1400" dirty="0" err="1" smtClean="0">
                    <a:solidFill>
                      <a:srgbClr val="000000"/>
                    </a:solidFill>
                    <a:latin typeface="Calibri" pitchFamily="34" charset="0"/>
                  </a:rPr>
                  <a:t>Ca</a:t>
                </a:r>
                <a:r>
                  <a:rPr lang="tr-TR" altLang="zh-CN" sz="1400" dirty="0" smtClean="0">
                    <a:solidFill>
                      <a:srgbClr val="000000"/>
                    </a:solidFill>
                    <a:latin typeface="Calibri" pitchFamily="34" charset="0"/>
                  </a:rPr>
                  <a:t> (Öksürük)</a:t>
                </a:r>
              </a:p>
              <a:p>
                <a:pPr algn="ctr"/>
                <a:r>
                  <a:rPr lang="tr-TR" altLang="zh-CN" sz="1400" dirty="0" smtClean="0">
                    <a:solidFill>
                      <a:srgbClr val="000000"/>
                    </a:solidFill>
                    <a:latin typeface="Calibri" pitchFamily="34" charset="0"/>
                  </a:rPr>
                  <a:t>Diyabetik Ayak Bakımı</a:t>
                </a:r>
                <a:endParaRPr lang="tr-TR" altLang="zh-CN" sz="1400" dirty="0">
                  <a:solidFill>
                    <a:srgbClr val="000000"/>
                  </a:solidFill>
                  <a:latin typeface="Calibri" pitchFamily="34" charset="0"/>
                </a:endParaRPr>
              </a:p>
            </p:txBody>
          </p:sp>
          <p:sp>
            <p:nvSpPr>
              <p:cNvPr id="37" name="AutoShape 10"/>
              <p:cNvSpPr>
                <a:spLocks noChangeArrowheads="1"/>
              </p:cNvSpPr>
              <p:nvPr/>
            </p:nvSpPr>
            <p:spPr bwMode="auto">
              <a:xfrm flipH="1">
                <a:off x="6652598" y="2279650"/>
                <a:ext cx="78137" cy="142875"/>
              </a:xfrm>
              <a:prstGeom prst="octagon">
                <a:avLst>
                  <a:gd name="adj" fmla="val 29287"/>
                </a:avLst>
              </a:prstGeom>
              <a:solidFill>
                <a:schemeClr val="bg1"/>
              </a:solidFill>
              <a:ln w="9525">
                <a:noFill/>
                <a:miter lim="800000"/>
                <a:headEnd/>
                <a:tailEnd/>
              </a:ln>
              <a:effectLst/>
            </p:spPr>
            <p:txBody>
              <a:bodyPr wrap="none" anchor="ctr"/>
              <a:lstStyle/>
              <a:p>
                <a:endParaRPr lang="zh-CN" altLang="en-US" b="1">
                  <a:solidFill>
                    <a:srgbClr val="000000"/>
                  </a:solidFill>
                  <a:latin typeface="Calibri" pitchFamily="34" charset="0"/>
                </a:endParaRPr>
              </a:p>
            </p:txBody>
          </p:sp>
          <p:sp>
            <p:nvSpPr>
              <p:cNvPr id="38" name="AutoShape 11"/>
              <p:cNvSpPr>
                <a:spLocks noChangeArrowheads="1"/>
              </p:cNvSpPr>
              <p:nvPr/>
            </p:nvSpPr>
            <p:spPr bwMode="auto">
              <a:xfrm flipH="1">
                <a:off x="4892338" y="2279650"/>
                <a:ext cx="78137" cy="142875"/>
              </a:xfrm>
              <a:prstGeom prst="octagon">
                <a:avLst>
                  <a:gd name="adj" fmla="val 29287"/>
                </a:avLst>
              </a:prstGeom>
              <a:solidFill>
                <a:schemeClr val="bg1"/>
              </a:solidFill>
              <a:ln w="9525">
                <a:noFill/>
                <a:miter lim="800000"/>
                <a:headEnd/>
                <a:tailEnd/>
              </a:ln>
              <a:effectLst/>
            </p:spPr>
            <p:txBody>
              <a:bodyPr wrap="none" anchor="ctr"/>
              <a:lstStyle/>
              <a:p>
                <a:endParaRPr lang="zh-CN" altLang="en-US" b="1">
                  <a:solidFill>
                    <a:srgbClr val="000000"/>
                  </a:solidFill>
                  <a:latin typeface="Calibri" pitchFamily="34" charset="0"/>
                </a:endParaRPr>
              </a:p>
            </p:txBody>
          </p:sp>
        </p:grpSp>
        <p:sp>
          <p:nvSpPr>
            <p:cNvPr id="13" name="Text Box 14"/>
            <p:cNvSpPr txBox="1">
              <a:spLocks noChangeArrowheads="1"/>
            </p:cNvSpPr>
            <p:nvPr/>
          </p:nvSpPr>
          <p:spPr bwMode="gray">
            <a:xfrm>
              <a:off x="4708873" y="2186979"/>
              <a:ext cx="1829674" cy="307777"/>
            </a:xfrm>
            <a:prstGeom prst="rect">
              <a:avLst/>
            </a:prstGeom>
            <a:noFill/>
            <a:ln w="9525" algn="ctr">
              <a:noFill/>
              <a:miter lim="800000"/>
              <a:headEnd/>
              <a:tailEnd/>
            </a:ln>
            <a:effectLst/>
          </p:spPr>
          <p:txBody>
            <a:bodyPr wrap="square">
              <a:spAutoFit/>
            </a:bodyPr>
            <a:lstStyle/>
            <a:p>
              <a:pPr algn="ctr" eaLnBrk="0" hangingPunct="0"/>
              <a:r>
                <a:rPr lang="tr-TR" altLang="zh-CN" sz="1400" b="1" dirty="0" smtClean="0">
                  <a:solidFill>
                    <a:srgbClr val="FFFFFF"/>
                  </a:solidFill>
                  <a:latin typeface="Calibri" pitchFamily="34" charset="0"/>
                  <a:ea typeface="宋体" charset="-122"/>
                </a:rPr>
                <a:t>Semptomatik</a:t>
              </a:r>
              <a:endParaRPr lang="en-US" altLang="zh-CN" sz="1400" b="1" dirty="0">
                <a:solidFill>
                  <a:srgbClr val="FFFFFF"/>
                </a:solidFill>
                <a:latin typeface="Calibri" pitchFamily="34" charset="0"/>
                <a:ea typeface="宋体" charset="-122"/>
              </a:endParaRPr>
            </a:p>
          </p:txBody>
        </p:sp>
        <p:grpSp>
          <p:nvGrpSpPr>
            <p:cNvPr id="14" name="Grup 13"/>
            <p:cNvGrpSpPr/>
            <p:nvPr/>
          </p:nvGrpSpPr>
          <p:grpSpPr>
            <a:xfrm>
              <a:off x="276226" y="3114675"/>
              <a:ext cx="2340000" cy="2736000"/>
              <a:chOff x="257175" y="3114675"/>
              <a:chExt cx="2215505" cy="2741611"/>
            </a:xfrm>
          </p:grpSpPr>
          <p:sp>
            <p:nvSpPr>
              <p:cNvPr id="31" name="AutoShape 16"/>
              <p:cNvSpPr>
                <a:spLocks noChangeArrowheads="1"/>
              </p:cNvSpPr>
              <p:nvPr/>
            </p:nvSpPr>
            <p:spPr bwMode="auto">
              <a:xfrm>
                <a:off x="257175" y="3282949"/>
                <a:ext cx="2215505" cy="2573337"/>
              </a:xfrm>
              <a:prstGeom prst="roundRect">
                <a:avLst>
                  <a:gd name="adj" fmla="val 4690"/>
                </a:avLst>
              </a:prstGeom>
              <a:noFill/>
              <a:ln w="25400">
                <a:solidFill>
                  <a:schemeClr val="tx1">
                    <a:lumMod val="65000"/>
                    <a:lumOff val="35000"/>
                  </a:schemeClr>
                </a:solidFill>
                <a:round/>
                <a:headEnd/>
                <a:tailEnd/>
              </a:ln>
              <a:effectLst/>
            </p:spPr>
            <p:txBody>
              <a:bodyPr wrap="none" anchor="ctr">
                <a:normAutofit/>
              </a:bodyPr>
              <a:lstStyle/>
              <a:p>
                <a:pPr algn="ctr"/>
                <a:r>
                  <a:rPr lang="tr-TR" altLang="zh-CN" sz="1400" dirty="0" smtClean="0">
                    <a:solidFill>
                      <a:srgbClr val="000000"/>
                    </a:solidFill>
                    <a:latin typeface="Calibri" pitchFamily="34" charset="0"/>
                  </a:rPr>
                  <a:t>Aşılama</a:t>
                </a:r>
              </a:p>
              <a:p>
                <a:pPr algn="ctr"/>
                <a:r>
                  <a:rPr lang="tr-TR" altLang="zh-CN" sz="1400" dirty="0" smtClean="0">
                    <a:solidFill>
                      <a:srgbClr val="000000"/>
                    </a:solidFill>
                    <a:latin typeface="Calibri" pitchFamily="34" charset="0"/>
                  </a:rPr>
                  <a:t>İşe </a:t>
                </a:r>
                <a:r>
                  <a:rPr lang="tr-TR" altLang="zh-CN" sz="1400" dirty="0">
                    <a:solidFill>
                      <a:srgbClr val="000000"/>
                    </a:solidFill>
                    <a:latin typeface="Calibri" pitchFamily="34" charset="0"/>
                  </a:rPr>
                  <a:t>Giriş </a:t>
                </a:r>
                <a:r>
                  <a:rPr lang="tr-TR" altLang="zh-CN" sz="1400" dirty="0" smtClean="0">
                    <a:solidFill>
                      <a:srgbClr val="000000"/>
                    </a:solidFill>
                    <a:latin typeface="Calibri" pitchFamily="34" charset="0"/>
                  </a:rPr>
                  <a:t>Muayenesi</a:t>
                </a:r>
                <a:endParaRPr lang="tr-TR" altLang="zh-CN" sz="1400" dirty="0">
                  <a:solidFill>
                    <a:srgbClr val="000000"/>
                  </a:solidFill>
                  <a:latin typeface="Calibri" pitchFamily="34" charset="0"/>
                </a:endParaRPr>
              </a:p>
              <a:p>
                <a:pPr algn="ctr"/>
                <a:r>
                  <a:rPr lang="tr-TR" altLang="zh-CN" sz="1400" dirty="0" smtClean="0">
                    <a:solidFill>
                      <a:srgbClr val="000000"/>
                    </a:solidFill>
                    <a:latin typeface="Calibri" pitchFamily="34" charset="0"/>
                  </a:rPr>
                  <a:t>(Uygun İşe Yerleştirme)</a:t>
                </a:r>
              </a:p>
              <a:p>
                <a:pPr algn="ctr"/>
                <a:r>
                  <a:rPr lang="tr-TR" altLang="zh-CN" sz="1400" dirty="0" smtClean="0">
                    <a:solidFill>
                      <a:srgbClr val="000000"/>
                    </a:solidFill>
                    <a:latin typeface="Calibri" pitchFamily="34" charset="0"/>
                  </a:rPr>
                  <a:t>Fizik Aktivite Programı</a:t>
                </a:r>
              </a:p>
              <a:p>
                <a:pPr algn="ctr"/>
                <a:r>
                  <a:rPr lang="tr-TR" altLang="zh-CN" sz="1400" dirty="0" smtClean="0">
                    <a:solidFill>
                      <a:srgbClr val="000000"/>
                    </a:solidFill>
                    <a:latin typeface="Calibri" pitchFamily="34" charset="0"/>
                  </a:rPr>
                  <a:t>Emniyet Kemeri Takma</a:t>
                </a:r>
                <a:endParaRPr lang="zh-CN" altLang="en-US" sz="1400" dirty="0">
                  <a:solidFill>
                    <a:srgbClr val="000000"/>
                  </a:solidFill>
                  <a:latin typeface="Calibri" pitchFamily="34" charset="0"/>
                </a:endParaRPr>
              </a:p>
            </p:txBody>
          </p:sp>
          <p:sp>
            <p:nvSpPr>
              <p:cNvPr id="32" name="AutoShape 17"/>
              <p:cNvSpPr>
                <a:spLocks noChangeArrowheads="1"/>
              </p:cNvSpPr>
              <p:nvPr/>
            </p:nvSpPr>
            <p:spPr bwMode="gray">
              <a:xfrm>
                <a:off x="440464" y="3140075"/>
                <a:ext cx="1798758" cy="287338"/>
              </a:xfrm>
              <a:prstGeom prst="roundRect">
                <a:avLst>
                  <a:gd name="adj" fmla="val 50000"/>
                </a:avLst>
              </a:prstGeom>
              <a:solidFill>
                <a:schemeClr val="tx1">
                  <a:lumMod val="75000"/>
                  <a:lumOff val="25000"/>
                </a:schemeClr>
              </a:solidFill>
              <a:ln w="9525">
                <a:noFill/>
                <a:round/>
                <a:headEnd/>
                <a:tailEnd/>
              </a:ln>
              <a:effectLst/>
            </p:spPr>
            <p:txBody>
              <a:bodyPr wrap="none" anchor="ctr"/>
              <a:lstStyle/>
              <a:p>
                <a:endParaRPr lang="zh-CN" altLang="en-US">
                  <a:solidFill>
                    <a:srgbClr val="000000"/>
                  </a:solidFill>
                  <a:latin typeface="Calibri" pitchFamily="34" charset="0"/>
                </a:endParaRPr>
              </a:p>
            </p:txBody>
          </p:sp>
          <p:sp>
            <p:nvSpPr>
              <p:cNvPr id="33" name="AutoShape 18"/>
              <p:cNvSpPr>
                <a:spLocks noChangeArrowheads="1"/>
              </p:cNvSpPr>
              <p:nvPr/>
            </p:nvSpPr>
            <p:spPr bwMode="auto">
              <a:xfrm flipH="1">
                <a:off x="2079946" y="3211513"/>
                <a:ext cx="68948" cy="144463"/>
              </a:xfrm>
              <a:prstGeom prst="octagon">
                <a:avLst>
                  <a:gd name="adj" fmla="val 29287"/>
                </a:avLst>
              </a:prstGeom>
              <a:solidFill>
                <a:schemeClr val="bg1"/>
              </a:solidFill>
              <a:ln w="9525">
                <a:noFill/>
                <a:miter lim="800000"/>
                <a:headEnd/>
                <a:tailEnd/>
              </a:ln>
              <a:effectLst/>
            </p:spPr>
            <p:txBody>
              <a:bodyPr wrap="none" anchor="ctr"/>
              <a:lstStyle/>
              <a:p>
                <a:endParaRPr lang="zh-CN" altLang="en-US">
                  <a:solidFill>
                    <a:srgbClr val="000000"/>
                  </a:solidFill>
                  <a:latin typeface="Calibri" pitchFamily="34" charset="0"/>
                </a:endParaRPr>
              </a:p>
            </p:txBody>
          </p:sp>
          <p:sp>
            <p:nvSpPr>
              <p:cNvPr id="34" name="AutoShape 19"/>
              <p:cNvSpPr>
                <a:spLocks noChangeArrowheads="1"/>
              </p:cNvSpPr>
              <p:nvPr/>
            </p:nvSpPr>
            <p:spPr bwMode="auto">
              <a:xfrm flipH="1">
                <a:off x="526716" y="3211513"/>
                <a:ext cx="70479" cy="144463"/>
              </a:xfrm>
              <a:prstGeom prst="octagon">
                <a:avLst>
                  <a:gd name="adj" fmla="val 29287"/>
                </a:avLst>
              </a:prstGeom>
              <a:solidFill>
                <a:schemeClr val="bg1"/>
              </a:solidFill>
              <a:ln w="9525">
                <a:noFill/>
                <a:miter lim="800000"/>
                <a:headEnd/>
                <a:tailEnd/>
              </a:ln>
              <a:effectLst/>
            </p:spPr>
            <p:txBody>
              <a:bodyPr wrap="none" anchor="ctr"/>
              <a:lstStyle/>
              <a:p>
                <a:endParaRPr lang="zh-CN" altLang="en-US">
                  <a:solidFill>
                    <a:srgbClr val="000000"/>
                  </a:solidFill>
                  <a:latin typeface="Calibri" pitchFamily="34" charset="0"/>
                </a:endParaRPr>
              </a:p>
            </p:txBody>
          </p:sp>
          <p:sp>
            <p:nvSpPr>
              <p:cNvPr id="35" name="Text Box 20"/>
              <p:cNvSpPr txBox="1">
                <a:spLocks noChangeArrowheads="1"/>
              </p:cNvSpPr>
              <p:nvPr/>
            </p:nvSpPr>
            <p:spPr bwMode="gray">
              <a:xfrm>
                <a:off x="459332" y="3114675"/>
                <a:ext cx="1755856" cy="307777"/>
              </a:xfrm>
              <a:prstGeom prst="rect">
                <a:avLst/>
              </a:prstGeom>
              <a:noFill/>
              <a:ln w="9525" algn="ctr">
                <a:noFill/>
                <a:miter lim="800000"/>
                <a:headEnd/>
                <a:tailEnd/>
              </a:ln>
              <a:effectLst/>
            </p:spPr>
            <p:txBody>
              <a:bodyPr wrap="square">
                <a:spAutoFit/>
              </a:bodyPr>
              <a:lstStyle/>
              <a:p>
                <a:pPr algn="ctr" eaLnBrk="0" hangingPunct="0"/>
                <a:r>
                  <a:rPr lang="tr-TR" altLang="zh-CN" sz="1400" b="1" dirty="0" smtClean="0">
                    <a:solidFill>
                      <a:srgbClr val="FFFFFF"/>
                    </a:solidFill>
                    <a:latin typeface="Calibri" pitchFamily="34" charset="0"/>
                    <a:ea typeface="宋体" charset="-122"/>
                  </a:rPr>
                  <a:t>Hastalık Öncesi</a:t>
                </a:r>
                <a:endParaRPr lang="en-US" altLang="zh-CN" sz="1400" b="1" dirty="0">
                  <a:solidFill>
                    <a:srgbClr val="FFFFFF"/>
                  </a:solidFill>
                  <a:latin typeface="Calibri" pitchFamily="34" charset="0"/>
                  <a:ea typeface="宋体" charset="-122"/>
                </a:endParaRPr>
              </a:p>
            </p:txBody>
          </p:sp>
        </p:grpSp>
        <p:sp>
          <p:nvSpPr>
            <p:cNvPr id="15" name="AutoShape 8"/>
            <p:cNvSpPr>
              <a:spLocks noChangeArrowheads="1"/>
            </p:cNvSpPr>
            <p:nvPr/>
          </p:nvSpPr>
          <p:spPr bwMode="auto">
            <a:xfrm>
              <a:off x="6595119" y="1903412"/>
              <a:ext cx="2340000" cy="2573337"/>
            </a:xfrm>
            <a:prstGeom prst="roundRect">
              <a:avLst>
                <a:gd name="adj" fmla="val 4690"/>
              </a:avLst>
            </a:prstGeom>
            <a:noFill/>
            <a:ln w="25400">
              <a:solidFill>
                <a:srgbClr val="5F5F5F"/>
              </a:solidFill>
              <a:round/>
              <a:headEnd/>
              <a:tailEnd/>
            </a:ln>
            <a:effectLst/>
          </p:spPr>
          <p:txBody>
            <a:bodyPr wrap="none" anchor="ctr"/>
            <a:lstStyle/>
            <a:p>
              <a:pPr algn="ctr"/>
              <a:r>
                <a:rPr lang="tr-TR" altLang="zh-CN" sz="1400" dirty="0" smtClean="0">
                  <a:solidFill>
                    <a:srgbClr val="000000"/>
                  </a:solidFill>
                  <a:latin typeface="Calibri" pitchFamily="34" charset="0"/>
                </a:rPr>
                <a:t>İleri Tedaviler</a:t>
              </a:r>
              <a:endParaRPr lang="zh-CN" altLang="en-US" sz="1400" dirty="0">
                <a:solidFill>
                  <a:srgbClr val="000000"/>
                </a:solidFill>
                <a:latin typeface="Calibri" pitchFamily="34" charset="0"/>
              </a:endParaRPr>
            </a:p>
          </p:txBody>
        </p:sp>
        <p:sp>
          <p:nvSpPr>
            <p:cNvPr id="16" name="AutoShape 9"/>
            <p:cNvSpPr>
              <a:spLocks noChangeArrowheads="1"/>
            </p:cNvSpPr>
            <p:nvPr/>
          </p:nvSpPr>
          <p:spPr bwMode="gray">
            <a:xfrm>
              <a:off x="6778647" y="1760538"/>
              <a:ext cx="1899836" cy="287338"/>
            </a:xfrm>
            <a:prstGeom prst="roundRect">
              <a:avLst>
                <a:gd name="adj" fmla="val 50000"/>
              </a:avLst>
            </a:prstGeom>
            <a:solidFill>
              <a:srgbClr val="002060"/>
            </a:solidFill>
            <a:ln w="9525">
              <a:noFill/>
              <a:round/>
              <a:headEnd/>
              <a:tailEnd/>
            </a:ln>
            <a:effectLst/>
          </p:spPr>
          <p:txBody>
            <a:bodyPr wrap="none" anchor="ctr"/>
            <a:lstStyle/>
            <a:p>
              <a:endParaRPr lang="zh-CN" altLang="en-US" b="1">
                <a:solidFill>
                  <a:srgbClr val="000000"/>
                </a:solidFill>
                <a:latin typeface="Calibri" pitchFamily="34" charset="0"/>
              </a:endParaRPr>
            </a:p>
          </p:txBody>
        </p:sp>
        <p:sp>
          <p:nvSpPr>
            <p:cNvPr id="17" name="AutoShape 10"/>
            <p:cNvSpPr>
              <a:spLocks noChangeArrowheads="1"/>
            </p:cNvSpPr>
            <p:nvPr/>
          </p:nvSpPr>
          <p:spPr bwMode="auto">
            <a:xfrm flipH="1">
              <a:off x="8521739" y="1831975"/>
              <a:ext cx="72822" cy="142875"/>
            </a:xfrm>
            <a:prstGeom prst="octagon">
              <a:avLst>
                <a:gd name="adj" fmla="val 29287"/>
              </a:avLst>
            </a:prstGeom>
            <a:solidFill>
              <a:schemeClr val="bg1"/>
            </a:solidFill>
            <a:ln w="9525">
              <a:noFill/>
              <a:miter lim="800000"/>
              <a:headEnd/>
              <a:tailEnd/>
            </a:ln>
            <a:effectLst/>
          </p:spPr>
          <p:txBody>
            <a:bodyPr wrap="none" anchor="ctr"/>
            <a:lstStyle/>
            <a:p>
              <a:endParaRPr lang="zh-CN" altLang="en-US" b="1">
                <a:solidFill>
                  <a:srgbClr val="000000"/>
                </a:solidFill>
                <a:latin typeface="Calibri" pitchFamily="34" charset="0"/>
              </a:endParaRPr>
            </a:p>
          </p:txBody>
        </p:sp>
        <p:sp>
          <p:nvSpPr>
            <p:cNvPr id="18" name="AutoShape 11"/>
            <p:cNvSpPr>
              <a:spLocks noChangeArrowheads="1"/>
            </p:cNvSpPr>
            <p:nvPr/>
          </p:nvSpPr>
          <p:spPr bwMode="auto">
            <a:xfrm flipH="1">
              <a:off x="6871171" y="1831975"/>
              <a:ext cx="72822" cy="142875"/>
            </a:xfrm>
            <a:prstGeom prst="octagon">
              <a:avLst>
                <a:gd name="adj" fmla="val 29287"/>
              </a:avLst>
            </a:prstGeom>
            <a:solidFill>
              <a:schemeClr val="bg1"/>
            </a:solidFill>
            <a:ln w="9525">
              <a:noFill/>
              <a:miter lim="800000"/>
              <a:headEnd/>
              <a:tailEnd/>
            </a:ln>
            <a:effectLst/>
          </p:spPr>
          <p:txBody>
            <a:bodyPr wrap="none" anchor="ctr"/>
            <a:lstStyle/>
            <a:p>
              <a:endParaRPr lang="zh-CN" altLang="en-US" b="1">
                <a:solidFill>
                  <a:srgbClr val="000000"/>
                </a:solidFill>
                <a:latin typeface="Calibri" pitchFamily="34" charset="0"/>
              </a:endParaRPr>
            </a:p>
          </p:txBody>
        </p:sp>
        <p:sp>
          <p:nvSpPr>
            <p:cNvPr id="19" name="Text Box 14"/>
            <p:cNvSpPr txBox="1">
              <a:spLocks noChangeArrowheads="1"/>
            </p:cNvSpPr>
            <p:nvPr/>
          </p:nvSpPr>
          <p:spPr bwMode="gray">
            <a:xfrm>
              <a:off x="6781497" y="1743075"/>
              <a:ext cx="1881997" cy="307777"/>
            </a:xfrm>
            <a:prstGeom prst="rect">
              <a:avLst/>
            </a:prstGeom>
            <a:noFill/>
            <a:ln w="9525" algn="ctr">
              <a:noFill/>
              <a:miter lim="800000"/>
              <a:headEnd/>
              <a:tailEnd/>
            </a:ln>
            <a:effectLst/>
          </p:spPr>
          <p:txBody>
            <a:bodyPr wrap="square">
              <a:spAutoFit/>
            </a:bodyPr>
            <a:lstStyle/>
            <a:p>
              <a:pPr algn="ctr" eaLnBrk="0" hangingPunct="0"/>
              <a:r>
                <a:rPr lang="tr-TR" altLang="zh-CN" sz="1400" b="1" dirty="0" smtClean="0">
                  <a:solidFill>
                    <a:srgbClr val="FFFFFF"/>
                  </a:solidFill>
                  <a:latin typeface="Calibri" pitchFamily="34" charset="0"/>
                  <a:ea typeface="宋体" charset="-122"/>
                </a:rPr>
                <a:t>Komplikasyon</a:t>
              </a:r>
              <a:endParaRPr lang="en-US" altLang="zh-CN" sz="1400" b="1" dirty="0">
                <a:solidFill>
                  <a:srgbClr val="FFFFFF"/>
                </a:solidFill>
                <a:latin typeface="Calibri" pitchFamily="34" charset="0"/>
                <a:ea typeface="宋体" charset="-122"/>
              </a:endParaRPr>
            </a:p>
          </p:txBody>
        </p:sp>
        <p:sp>
          <p:nvSpPr>
            <p:cNvPr id="20" name="Freeform 12"/>
            <p:cNvSpPr>
              <a:spLocks/>
            </p:cNvSpPr>
            <p:nvPr/>
          </p:nvSpPr>
          <p:spPr bwMode="gray">
            <a:xfrm>
              <a:off x="3749461" y="1454150"/>
              <a:ext cx="1415717" cy="1157288"/>
            </a:xfrm>
            <a:custGeom>
              <a:avLst/>
              <a:gdLst/>
              <a:ahLst/>
              <a:cxnLst>
                <a:cxn ang="0">
                  <a:pos x="0" y="774"/>
                </a:cxn>
                <a:cxn ang="0">
                  <a:pos x="2" y="770"/>
                </a:cxn>
                <a:cxn ang="0">
                  <a:pos x="8" y="754"/>
                </a:cxn>
                <a:cxn ang="0">
                  <a:pos x="16" y="730"/>
                </a:cxn>
                <a:cxn ang="0">
                  <a:pos x="32" y="698"/>
                </a:cxn>
                <a:cxn ang="0">
                  <a:pos x="50" y="660"/>
                </a:cxn>
                <a:cxn ang="0">
                  <a:pos x="76" y="618"/>
                </a:cxn>
                <a:cxn ang="0">
                  <a:pos x="106" y="574"/>
                </a:cxn>
                <a:cxn ang="0">
                  <a:pos x="142" y="528"/>
                </a:cxn>
                <a:cxn ang="0">
                  <a:pos x="186" y="482"/>
                </a:cxn>
                <a:cxn ang="0">
                  <a:pos x="236" y="438"/>
                </a:cxn>
                <a:cxn ang="0">
                  <a:pos x="294" y="398"/>
                </a:cxn>
                <a:cxn ang="0">
                  <a:pos x="360" y="360"/>
                </a:cxn>
                <a:cxn ang="0">
                  <a:pos x="426" y="332"/>
                </a:cxn>
                <a:cxn ang="0">
                  <a:pos x="488" y="314"/>
                </a:cxn>
                <a:cxn ang="0">
                  <a:pos x="544" y="304"/>
                </a:cxn>
                <a:cxn ang="0">
                  <a:pos x="594" y="300"/>
                </a:cxn>
                <a:cxn ang="0">
                  <a:pos x="638" y="300"/>
                </a:cxn>
                <a:cxn ang="0">
                  <a:pos x="678" y="304"/>
                </a:cxn>
                <a:cxn ang="0">
                  <a:pos x="710" y="312"/>
                </a:cxn>
                <a:cxn ang="0">
                  <a:pos x="736" y="320"/>
                </a:cxn>
                <a:cxn ang="0">
                  <a:pos x="754" y="326"/>
                </a:cxn>
                <a:cxn ang="0">
                  <a:pos x="766" y="332"/>
                </a:cxn>
                <a:cxn ang="0">
                  <a:pos x="770" y="334"/>
                </a:cxn>
                <a:cxn ang="0">
                  <a:pos x="680" y="476"/>
                </a:cxn>
                <a:cxn ang="0">
                  <a:pos x="982" y="370"/>
                </a:cxn>
                <a:cxn ang="0">
                  <a:pos x="912" y="0"/>
                </a:cxn>
                <a:cxn ang="0">
                  <a:pos x="854" y="150"/>
                </a:cxn>
                <a:cxn ang="0">
                  <a:pos x="850" y="148"/>
                </a:cxn>
                <a:cxn ang="0">
                  <a:pos x="838" y="142"/>
                </a:cxn>
                <a:cxn ang="0">
                  <a:pos x="822" y="134"/>
                </a:cxn>
                <a:cxn ang="0">
                  <a:pos x="798" y="126"/>
                </a:cxn>
                <a:cxn ang="0">
                  <a:pos x="768" y="120"/>
                </a:cxn>
                <a:cxn ang="0">
                  <a:pos x="732" y="114"/>
                </a:cxn>
                <a:cxn ang="0">
                  <a:pos x="692" y="110"/>
                </a:cxn>
                <a:cxn ang="0">
                  <a:pos x="646" y="110"/>
                </a:cxn>
                <a:cxn ang="0">
                  <a:pos x="596" y="116"/>
                </a:cxn>
                <a:cxn ang="0">
                  <a:pos x="540" y="126"/>
                </a:cxn>
                <a:cxn ang="0">
                  <a:pos x="482" y="146"/>
                </a:cxn>
                <a:cxn ang="0">
                  <a:pos x="422" y="172"/>
                </a:cxn>
                <a:cxn ang="0">
                  <a:pos x="356" y="210"/>
                </a:cxn>
                <a:cxn ang="0">
                  <a:pos x="290" y="258"/>
                </a:cxn>
                <a:cxn ang="0">
                  <a:pos x="230" y="310"/>
                </a:cxn>
                <a:cxn ang="0">
                  <a:pos x="178" y="364"/>
                </a:cxn>
                <a:cxn ang="0">
                  <a:pos x="136" y="422"/>
                </a:cxn>
                <a:cxn ang="0">
                  <a:pos x="100" y="480"/>
                </a:cxn>
                <a:cxn ang="0">
                  <a:pos x="72" y="536"/>
                </a:cxn>
                <a:cxn ang="0">
                  <a:pos x="48" y="590"/>
                </a:cxn>
                <a:cxn ang="0">
                  <a:pos x="30" y="640"/>
                </a:cxn>
                <a:cxn ang="0">
                  <a:pos x="18" y="684"/>
                </a:cxn>
                <a:cxn ang="0">
                  <a:pos x="8" y="722"/>
                </a:cxn>
                <a:cxn ang="0">
                  <a:pos x="4" y="750"/>
                </a:cxn>
                <a:cxn ang="0">
                  <a:pos x="0" y="768"/>
                </a:cxn>
                <a:cxn ang="0">
                  <a:pos x="0" y="774"/>
                </a:cxn>
              </a:cxnLst>
              <a:rect l="0" t="0" r="r" b="b"/>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gradFill rotWithShape="1">
              <a:gsLst>
                <a:gs pos="0">
                  <a:schemeClr val="folHlink">
                    <a:gamma/>
                    <a:tint val="57647"/>
                    <a:invGamma/>
                    <a:alpha val="32001"/>
                  </a:schemeClr>
                </a:gs>
                <a:gs pos="100000">
                  <a:schemeClr val="folHlink"/>
                </a:gs>
              </a:gsLst>
              <a:lin ang="0" scaled="1"/>
            </a:gradFill>
            <a:ln w="12700">
              <a:noFill/>
              <a:prstDash val="solid"/>
              <a:round/>
              <a:headEnd/>
              <a:tailEnd/>
            </a:ln>
          </p:spPr>
          <p:txBody>
            <a:bodyPr/>
            <a:lstStyle/>
            <a:p>
              <a:endParaRPr lang="zh-CN" altLang="en-US" b="1">
                <a:solidFill>
                  <a:srgbClr val="000000"/>
                </a:solidFill>
                <a:latin typeface="Calibri" pitchFamily="34" charset="0"/>
              </a:endParaRPr>
            </a:p>
          </p:txBody>
        </p:sp>
        <p:sp>
          <p:nvSpPr>
            <p:cNvPr id="21" name="Freeform 12"/>
            <p:cNvSpPr>
              <a:spLocks/>
            </p:cNvSpPr>
            <p:nvPr/>
          </p:nvSpPr>
          <p:spPr bwMode="gray">
            <a:xfrm>
              <a:off x="5835436" y="1016000"/>
              <a:ext cx="1415717" cy="1157288"/>
            </a:xfrm>
            <a:custGeom>
              <a:avLst/>
              <a:gdLst/>
              <a:ahLst/>
              <a:cxnLst>
                <a:cxn ang="0">
                  <a:pos x="0" y="774"/>
                </a:cxn>
                <a:cxn ang="0">
                  <a:pos x="2" y="770"/>
                </a:cxn>
                <a:cxn ang="0">
                  <a:pos x="8" y="754"/>
                </a:cxn>
                <a:cxn ang="0">
                  <a:pos x="16" y="730"/>
                </a:cxn>
                <a:cxn ang="0">
                  <a:pos x="32" y="698"/>
                </a:cxn>
                <a:cxn ang="0">
                  <a:pos x="50" y="660"/>
                </a:cxn>
                <a:cxn ang="0">
                  <a:pos x="76" y="618"/>
                </a:cxn>
                <a:cxn ang="0">
                  <a:pos x="106" y="574"/>
                </a:cxn>
                <a:cxn ang="0">
                  <a:pos x="142" y="528"/>
                </a:cxn>
                <a:cxn ang="0">
                  <a:pos x="186" y="482"/>
                </a:cxn>
                <a:cxn ang="0">
                  <a:pos x="236" y="438"/>
                </a:cxn>
                <a:cxn ang="0">
                  <a:pos x="294" y="398"/>
                </a:cxn>
                <a:cxn ang="0">
                  <a:pos x="360" y="360"/>
                </a:cxn>
                <a:cxn ang="0">
                  <a:pos x="426" y="332"/>
                </a:cxn>
                <a:cxn ang="0">
                  <a:pos x="488" y="314"/>
                </a:cxn>
                <a:cxn ang="0">
                  <a:pos x="544" y="304"/>
                </a:cxn>
                <a:cxn ang="0">
                  <a:pos x="594" y="300"/>
                </a:cxn>
                <a:cxn ang="0">
                  <a:pos x="638" y="300"/>
                </a:cxn>
                <a:cxn ang="0">
                  <a:pos x="678" y="304"/>
                </a:cxn>
                <a:cxn ang="0">
                  <a:pos x="710" y="312"/>
                </a:cxn>
                <a:cxn ang="0">
                  <a:pos x="736" y="320"/>
                </a:cxn>
                <a:cxn ang="0">
                  <a:pos x="754" y="326"/>
                </a:cxn>
                <a:cxn ang="0">
                  <a:pos x="766" y="332"/>
                </a:cxn>
                <a:cxn ang="0">
                  <a:pos x="770" y="334"/>
                </a:cxn>
                <a:cxn ang="0">
                  <a:pos x="680" y="476"/>
                </a:cxn>
                <a:cxn ang="0">
                  <a:pos x="982" y="370"/>
                </a:cxn>
                <a:cxn ang="0">
                  <a:pos x="912" y="0"/>
                </a:cxn>
                <a:cxn ang="0">
                  <a:pos x="854" y="150"/>
                </a:cxn>
                <a:cxn ang="0">
                  <a:pos x="850" y="148"/>
                </a:cxn>
                <a:cxn ang="0">
                  <a:pos x="838" y="142"/>
                </a:cxn>
                <a:cxn ang="0">
                  <a:pos x="822" y="134"/>
                </a:cxn>
                <a:cxn ang="0">
                  <a:pos x="798" y="126"/>
                </a:cxn>
                <a:cxn ang="0">
                  <a:pos x="768" y="120"/>
                </a:cxn>
                <a:cxn ang="0">
                  <a:pos x="732" y="114"/>
                </a:cxn>
                <a:cxn ang="0">
                  <a:pos x="692" y="110"/>
                </a:cxn>
                <a:cxn ang="0">
                  <a:pos x="646" y="110"/>
                </a:cxn>
                <a:cxn ang="0">
                  <a:pos x="596" y="116"/>
                </a:cxn>
                <a:cxn ang="0">
                  <a:pos x="540" y="126"/>
                </a:cxn>
                <a:cxn ang="0">
                  <a:pos x="482" y="146"/>
                </a:cxn>
                <a:cxn ang="0">
                  <a:pos x="422" y="172"/>
                </a:cxn>
                <a:cxn ang="0">
                  <a:pos x="356" y="210"/>
                </a:cxn>
                <a:cxn ang="0">
                  <a:pos x="290" y="258"/>
                </a:cxn>
                <a:cxn ang="0">
                  <a:pos x="230" y="310"/>
                </a:cxn>
                <a:cxn ang="0">
                  <a:pos x="178" y="364"/>
                </a:cxn>
                <a:cxn ang="0">
                  <a:pos x="136" y="422"/>
                </a:cxn>
                <a:cxn ang="0">
                  <a:pos x="100" y="480"/>
                </a:cxn>
                <a:cxn ang="0">
                  <a:pos x="72" y="536"/>
                </a:cxn>
                <a:cxn ang="0">
                  <a:pos x="48" y="590"/>
                </a:cxn>
                <a:cxn ang="0">
                  <a:pos x="30" y="640"/>
                </a:cxn>
                <a:cxn ang="0">
                  <a:pos x="18" y="684"/>
                </a:cxn>
                <a:cxn ang="0">
                  <a:pos x="8" y="722"/>
                </a:cxn>
                <a:cxn ang="0">
                  <a:pos x="4" y="750"/>
                </a:cxn>
                <a:cxn ang="0">
                  <a:pos x="0" y="768"/>
                </a:cxn>
                <a:cxn ang="0">
                  <a:pos x="0" y="774"/>
                </a:cxn>
              </a:cxnLst>
              <a:rect l="0" t="0" r="r" b="b"/>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gradFill rotWithShape="1">
              <a:gsLst>
                <a:gs pos="0">
                  <a:schemeClr val="folHlink">
                    <a:gamma/>
                    <a:tint val="57647"/>
                    <a:invGamma/>
                    <a:alpha val="32001"/>
                  </a:schemeClr>
                </a:gs>
                <a:gs pos="100000">
                  <a:schemeClr val="folHlink"/>
                </a:gs>
              </a:gsLst>
              <a:lin ang="0" scaled="1"/>
            </a:gradFill>
            <a:ln w="12700">
              <a:noFill/>
              <a:prstDash val="solid"/>
              <a:round/>
              <a:headEnd/>
              <a:tailEnd/>
            </a:ln>
          </p:spPr>
          <p:txBody>
            <a:bodyPr/>
            <a:lstStyle/>
            <a:p>
              <a:endParaRPr lang="zh-CN" altLang="en-US" b="1">
                <a:solidFill>
                  <a:srgbClr val="000000"/>
                </a:solidFill>
                <a:latin typeface="Calibri" pitchFamily="34" charset="0"/>
              </a:endParaRPr>
            </a:p>
          </p:txBody>
        </p:sp>
        <p:sp>
          <p:nvSpPr>
            <p:cNvPr id="22" name="Metin kutusu 21"/>
            <p:cNvSpPr txBox="1"/>
            <p:nvPr/>
          </p:nvSpPr>
          <p:spPr>
            <a:xfrm>
              <a:off x="1615861" y="1687273"/>
              <a:ext cx="1800000" cy="369332"/>
            </a:xfrm>
            <a:prstGeom prst="rect">
              <a:avLst/>
            </a:prstGeom>
            <a:noFill/>
          </p:spPr>
          <p:txBody>
            <a:bodyPr wrap="square" rtlCol="0">
              <a:spAutoFit/>
            </a:bodyPr>
            <a:lstStyle/>
            <a:p>
              <a:pPr algn="ctr"/>
              <a:r>
                <a:rPr lang="tr-TR" b="1" i="1" dirty="0" smtClean="0">
                  <a:solidFill>
                    <a:srgbClr val="000000"/>
                  </a:solidFill>
                  <a:latin typeface="Calibri" pitchFamily="34" charset="0"/>
                  <a:cs typeface="Calibri" pitchFamily="34" charset="0"/>
                </a:rPr>
                <a:t>Birincil Koruma</a:t>
              </a:r>
              <a:endParaRPr lang="tr-TR" b="1" i="1" dirty="0">
                <a:solidFill>
                  <a:srgbClr val="000000"/>
                </a:solidFill>
                <a:latin typeface="Calibri" pitchFamily="34" charset="0"/>
                <a:cs typeface="Calibri" pitchFamily="34" charset="0"/>
              </a:endParaRPr>
            </a:p>
          </p:txBody>
        </p:sp>
        <p:sp>
          <p:nvSpPr>
            <p:cNvPr id="23" name="Metin kutusu 22"/>
            <p:cNvSpPr txBox="1"/>
            <p:nvPr/>
          </p:nvSpPr>
          <p:spPr>
            <a:xfrm>
              <a:off x="3738735" y="1195765"/>
              <a:ext cx="1800000" cy="369332"/>
            </a:xfrm>
            <a:prstGeom prst="rect">
              <a:avLst/>
            </a:prstGeom>
            <a:noFill/>
          </p:spPr>
          <p:txBody>
            <a:bodyPr wrap="square" rtlCol="0">
              <a:spAutoFit/>
            </a:bodyPr>
            <a:lstStyle/>
            <a:p>
              <a:pPr algn="ctr"/>
              <a:r>
                <a:rPr lang="tr-TR" b="1" i="1" dirty="0" smtClean="0">
                  <a:solidFill>
                    <a:srgbClr val="000000"/>
                  </a:solidFill>
                  <a:latin typeface="Calibri" pitchFamily="34" charset="0"/>
                  <a:cs typeface="Calibri" pitchFamily="34" charset="0"/>
                </a:rPr>
                <a:t>İkincil Koruma</a:t>
              </a:r>
              <a:endParaRPr lang="tr-TR" b="1" i="1" dirty="0">
                <a:solidFill>
                  <a:srgbClr val="000000"/>
                </a:solidFill>
                <a:latin typeface="Calibri" pitchFamily="34" charset="0"/>
                <a:cs typeface="Calibri" pitchFamily="34" charset="0"/>
              </a:endParaRPr>
            </a:p>
          </p:txBody>
        </p:sp>
        <p:sp>
          <p:nvSpPr>
            <p:cNvPr id="24" name="Metin kutusu 23"/>
            <p:cNvSpPr txBox="1"/>
            <p:nvPr/>
          </p:nvSpPr>
          <p:spPr>
            <a:xfrm>
              <a:off x="5755727" y="748884"/>
              <a:ext cx="1800000" cy="369332"/>
            </a:xfrm>
            <a:prstGeom prst="rect">
              <a:avLst/>
            </a:prstGeom>
            <a:noFill/>
          </p:spPr>
          <p:txBody>
            <a:bodyPr wrap="square" rtlCol="0">
              <a:spAutoFit/>
            </a:bodyPr>
            <a:lstStyle/>
            <a:p>
              <a:r>
                <a:rPr lang="tr-TR" b="1" i="1" dirty="0" smtClean="0">
                  <a:solidFill>
                    <a:srgbClr val="000000"/>
                  </a:solidFill>
                  <a:latin typeface="Calibri" pitchFamily="34" charset="0"/>
                  <a:cs typeface="Calibri" pitchFamily="34" charset="0"/>
                </a:rPr>
                <a:t>Üçüncül Koruma</a:t>
              </a:r>
              <a:endParaRPr lang="tr-TR" b="1" i="1" dirty="0">
                <a:solidFill>
                  <a:srgbClr val="000000"/>
                </a:solidFill>
                <a:latin typeface="Calibri" pitchFamily="34" charset="0"/>
                <a:cs typeface="Calibri" pitchFamily="34" charset="0"/>
              </a:endParaRPr>
            </a:p>
          </p:txBody>
        </p:sp>
        <p:sp>
          <p:nvSpPr>
            <p:cNvPr id="25" name="AutoShape 9"/>
            <p:cNvSpPr>
              <a:spLocks noChangeArrowheads="1"/>
            </p:cNvSpPr>
            <p:nvPr/>
          </p:nvSpPr>
          <p:spPr bwMode="gray">
            <a:xfrm>
              <a:off x="4671294" y="2207418"/>
              <a:ext cx="1872000" cy="287338"/>
            </a:xfrm>
            <a:prstGeom prst="roundRect">
              <a:avLst>
                <a:gd name="adj" fmla="val 50000"/>
              </a:avLst>
            </a:prstGeom>
            <a:solidFill>
              <a:schemeClr val="accent1">
                <a:lumMod val="50000"/>
              </a:schemeClr>
            </a:solidFill>
            <a:ln w="9525">
              <a:noFill/>
              <a:round/>
              <a:headEnd/>
              <a:tailEnd/>
            </a:ln>
            <a:effectLst/>
          </p:spPr>
          <p:txBody>
            <a:bodyPr wrap="none" anchor="ctr"/>
            <a:lstStyle/>
            <a:p>
              <a:pPr algn="ctr"/>
              <a:r>
                <a:rPr lang="tr-TR" altLang="zh-CN" sz="1400" b="1" dirty="0" smtClean="0">
                  <a:solidFill>
                    <a:srgbClr val="FFFFFF"/>
                  </a:solidFill>
                  <a:latin typeface="Calibri" pitchFamily="34" charset="0"/>
                </a:rPr>
                <a:t>Semptomatik</a:t>
              </a:r>
              <a:endParaRPr lang="zh-CN" altLang="en-US" sz="1400" b="1" dirty="0">
                <a:solidFill>
                  <a:srgbClr val="FFFFFF"/>
                </a:solidFill>
                <a:latin typeface="Calibri" pitchFamily="34" charset="0"/>
              </a:endParaRPr>
            </a:p>
          </p:txBody>
        </p:sp>
        <p:sp>
          <p:nvSpPr>
            <p:cNvPr id="26" name="AutoShape 10"/>
            <p:cNvSpPr>
              <a:spLocks noChangeArrowheads="1"/>
            </p:cNvSpPr>
            <p:nvPr/>
          </p:nvSpPr>
          <p:spPr bwMode="auto">
            <a:xfrm flipH="1">
              <a:off x="6342788" y="2279650"/>
              <a:ext cx="68948" cy="142875"/>
            </a:xfrm>
            <a:prstGeom prst="octagon">
              <a:avLst>
                <a:gd name="adj" fmla="val 29287"/>
              </a:avLst>
            </a:prstGeom>
            <a:solidFill>
              <a:schemeClr val="bg1"/>
            </a:solidFill>
            <a:ln w="9525">
              <a:noFill/>
              <a:miter lim="800000"/>
              <a:headEnd/>
              <a:tailEnd/>
            </a:ln>
            <a:effectLst/>
          </p:spPr>
          <p:txBody>
            <a:bodyPr wrap="none" anchor="ctr"/>
            <a:lstStyle/>
            <a:p>
              <a:endParaRPr lang="zh-CN" altLang="en-US" b="1">
                <a:solidFill>
                  <a:srgbClr val="000000"/>
                </a:solidFill>
                <a:latin typeface="Calibri" pitchFamily="34" charset="0"/>
              </a:endParaRPr>
            </a:p>
          </p:txBody>
        </p:sp>
        <p:sp>
          <p:nvSpPr>
            <p:cNvPr id="27" name="AutoShape 11"/>
            <p:cNvSpPr>
              <a:spLocks noChangeArrowheads="1"/>
            </p:cNvSpPr>
            <p:nvPr/>
          </p:nvSpPr>
          <p:spPr bwMode="auto">
            <a:xfrm flipH="1">
              <a:off x="4789561" y="2279650"/>
              <a:ext cx="68948" cy="142875"/>
            </a:xfrm>
            <a:prstGeom prst="octagon">
              <a:avLst>
                <a:gd name="adj" fmla="val 29287"/>
              </a:avLst>
            </a:prstGeom>
            <a:solidFill>
              <a:schemeClr val="bg1"/>
            </a:solidFill>
            <a:ln w="9525">
              <a:noFill/>
              <a:miter lim="800000"/>
              <a:headEnd/>
              <a:tailEnd/>
            </a:ln>
            <a:effectLst/>
          </p:spPr>
          <p:txBody>
            <a:bodyPr wrap="none" anchor="ctr"/>
            <a:lstStyle/>
            <a:p>
              <a:endParaRPr lang="zh-CN" altLang="en-US" b="1">
                <a:solidFill>
                  <a:srgbClr val="000000"/>
                </a:solidFill>
                <a:latin typeface="Calibri" pitchFamily="34" charset="0"/>
              </a:endParaRPr>
            </a:p>
          </p:txBody>
        </p:sp>
        <p:sp>
          <p:nvSpPr>
            <p:cNvPr id="28" name="Metin kutusu 27"/>
            <p:cNvSpPr txBox="1"/>
            <p:nvPr/>
          </p:nvSpPr>
          <p:spPr>
            <a:xfrm rot="16200000">
              <a:off x="1447028" y="4252279"/>
              <a:ext cx="2070594" cy="276999"/>
            </a:xfrm>
            <a:prstGeom prst="rect">
              <a:avLst/>
            </a:prstGeom>
            <a:noFill/>
          </p:spPr>
          <p:txBody>
            <a:bodyPr wrap="square" rtlCol="0">
              <a:spAutoFit/>
            </a:bodyPr>
            <a:lstStyle/>
            <a:p>
              <a:pPr algn="ctr"/>
              <a:r>
                <a:rPr lang="tr-TR" sz="1200" b="1" i="1" dirty="0" smtClean="0">
                  <a:solidFill>
                    <a:srgbClr val="004986"/>
                  </a:solidFill>
                  <a:latin typeface="Calibri" pitchFamily="34" charset="0"/>
                  <a:cs typeface="Calibri" pitchFamily="34" charset="0"/>
                </a:rPr>
                <a:t>Etkisiz</a:t>
              </a:r>
              <a:r>
                <a:rPr lang="tr-TR" sz="1200" i="1" dirty="0" smtClean="0">
                  <a:solidFill>
                    <a:srgbClr val="004986"/>
                  </a:solidFill>
                  <a:latin typeface="Calibri" pitchFamily="34" charset="0"/>
                  <a:cs typeface="Calibri" pitchFamily="34" charset="0"/>
                </a:rPr>
                <a:t> (Akciğer </a:t>
              </a:r>
              <a:r>
                <a:rPr lang="tr-TR" sz="1200" i="1" dirty="0" err="1" smtClean="0">
                  <a:solidFill>
                    <a:srgbClr val="004986"/>
                  </a:solidFill>
                  <a:latin typeface="Calibri" pitchFamily="34" charset="0"/>
                  <a:cs typeface="Calibri" pitchFamily="34" charset="0"/>
                </a:rPr>
                <a:t>Ca</a:t>
              </a:r>
              <a:r>
                <a:rPr lang="tr-TR" sz="1200" i="1" dirty="0" smtClean="0">
                  <a:solidFill>
                    <a:srgbClr val="004986"/>
                  </a:solidFill>
                  <a:latin typeface="Calibri" pitchFamily="34" charset="0"/>
                  <a:cs typeface="Calibri" pitchFamily="34" charset="0"/>
                </a:rPr>
                <a:t>)</a:t>
              </a:r>
              <a:endParaRPr lang="tr-TR" sz="1200" i="1" dirty="0">
                <a:solidFill>
                  <a:srgbClr val="004986"/>
                </a:solidFill>
                <a:latin typeface="Calibri" pitchFamily="34" charset="0"/>
                <a:cs typeface="Calibri" pitchFamily="34" charset="0"/>
              </a:endParaRPr>
            </a:p>
          </p:txBody>
        </p:sp>
        <p:sp>
          <p:nvSpPr>
            <p:cNvPr id="29" name="Metin kutusu 28"/>
            <p:cNvSpPr txBox="1"/>
            <p:nvPr/>
          </p:nvSpPr>
          <p:spPr>
            <a:xfrm rot="16200000">
              <a:off x="3560503" y="3759855"/>
              <a:ext cx="2070594" cy="276999"/>
            </a:xfrm>
            <a:prstGeom prst="rect">
              <a:avLst/>
            </a:prstGeom>
            <a:noFill/>
          </p:spPr>
          <p:txBody>
            <a:bodyPr wrap="square" rtlCol="0">
              <a:spAutoFit/>
            </a:bodyPr>
            <a:lstStyle/>
            <a:p>
              <a:pPr algn="ctr"/>
              <a:r>
                <a:rPr lang="tr-TR" sz="1200" b="1" i="1" dirty="0" smtClean="0">
                  <a:solidFill>
                    <a:srgbClr val="004986"/>
                  </a:solidFill>
                  <a:latin typeface="Calibri" pitchFamily="34" charset="0"/>
                  <a:cs typeface="Calibri" pitchFamily="34" charset="0"/>
                </a:rPr>
                <a:t>Etkili </a:t>
              </a:r>
              <a:r>
                <a:rPr lang="tr-TR" sz="1200" i="1" dirty="0" smtClean="0">
                  <a:solidFill>
                    <a:srgbClr val="004986"/>
                  </a:solidFill>
                  <a:latin typeface="Calibri" pitchFamily="34" charset="0"/>
                  <a:cs typeface="Calibri" pitchFamily="34" charset="0"/>
                </a:rPr>
                <a:t>(</a:t>
              </a:r>
              <a:r>
                <a:rPr lang="tr-TR" sz="1200" i="1" dirty="0" err="1" smtClean="0">
                  <a:solidFill>
                    <a:srgbClr val="004986"/>
                  </a:solidFill>
                  <a:latin typeface="Calibri" pitchFamily="34" charset="0"/>
                  <a:cs typeface="Calibri" pitchFamily="34" charset="0"/>
                </a:rPr>
                <a:t>Akciger</a:t>
              </a:r>
              <a:r>
                <a:rPr lang="tr-TR" sz="1200" i="1" dirty="0" smtClean="0">
                  <a:solidFill>
                    <a:srgbClr val="004986"/>
                  </a:solidFill>
                  <a:latin typeface="Calibri" pitchFamily="34" charset="0"/>
                  <a:cs typeface="Calibri" pitchFamily="34" charset="0"/>
                </a:rPr>
                <a:t> </a:t>
              </a:r>
              <a:r>
                <a:rPr lang="tr-TR" sz="1200" i="1" dirty="0" err="1" smtClean="0">
                  <a:solidFill>
                    <a:srgbClr val="004986"/>
                  </a:solidFill>
                  <a:latin typeface="Calibri" pitchFamily="34" charset="0"/>
                  <a:cs typeface="Calibri" pitchFamily="34" charset="0"/>
                </a:rPr>
                <a:t>Ca</a:t>
              </a:r>
              <a:r>
                <a:rPr lang="tr-TR" sz="1200" i="1" dirty="0" smtClean="0">
                  <a:solidFill>
                    <a:srgbClr val="004986"/>
                  </a:solidFill>
                  <a:latin typeface="Calibri" pitchFamily="34" charset="0"/>
                  <a:cs typeface="Calibri" pitchFamily="34" charset="0"/>
                </a:rPr>
                <a:t>)</a:t>
              </a:r>
              <a:endParaRPr lang="tr-TR" sz="1200" i="1" dirty="0">
                <a:solidFill>
                  <a:srgbClr val="004986"/>
                </a:solidFill>
                <a:latin typeface="Calibri" pitchFamily="34" charset="0"/>
                <a:cs typeface="Calibri" pitchFamily="34" charset="0"/>
              </a:endParaRPr>
            </a:p>
          </p:txBody>
        </p:sp>
        <p:sp>
          <p:nvSpPr>
            <p:cNvPr id="30" name="Metin kutusu 29"/>
            <p:cNvSpPr txBox="1"/>
            <p:nvPr/>
          </p:nvSpPr>
          <p:spPr>
            <a:xfrm rot="16200000">
              <a:off x="5675527" y="3283323"/>
              <a:ext cx="2070594" cy="276999"/>
            </a:xfrm>
            <a:prstGeom prst="rect">
              <a:avLst/>
            </a:prstGeom>
            <a:noFill/>
          </p:spPr>
          <p:txBody>
            <a:bodyPr wrap="square" rtlCol="0">
              <a:spAutoFit/>
            </a:bodyPr>
            <a:lstStyle/>
            <a:p>
              <a:pPr algn="ctr"/>
              <a:r>
                <a:rPr lang="tr-TR" sz="1200" b="1" i="1" dirty="0" smtClean="0">
                  <a:solidFill>
                    <a:srgbClr val="004986"/>
                  </a:solidFill>
                  <a:latin typeface="Calibri" pitchFamily="34" charset="0"/>
                  <a:cs typeface="Calibri" pitchFamily="34" charset="0"/>
                </a:rPr>
                <a:t>Gereksiz</a:t>
              </a:r>
              <a:r>
                <a:rPr lang="tr-TR" sz="1200" i="1" dirty="0" smtClean="0">
                  <a:solidFill>
                    <a:srgbClr val="004986"/>
                  </a:solidFill>
                  <a:latin typeface="Calibri" pitchFamily="34" charset="0"/>
                  <a:cs typeface="Calibri" pitchFamily="34" charset="0"/>
                </a:rPr>
                <a:t> (Akciğer </a:t>
              </a:r>
              <a:r>
                <a:rPr lang="tr-TR" sz="1200" i="1" dirty="0" err="1" smtClean="0">
                  <a:solidFill>
                    <a:srgbClr val="004986"/>
                  </a:solidFill>
                  <a:latin typeface="Calibri" pitchFamily="34" charset="0"/>
                  <a:cs typeface="Calibri" pitchFamily="34" charset="0"/>
                </a:rPr>
                <a:t>Ca</a:t>
              </a:r>
              <a:r>
                <a:rPr lang="tr-TR" sz="1200" i="1" dirty="0" smtClean="0">
                  <a:solidFill>
                    <a:srgbClr val="004986"/>
                  </a:solidFill>
                  <a:latin typeface="Calibri" pitchFamily="34" charset="0"/>
                  <a:cs typeface="Calibri" pitchFamily="34" charset="0"/>
                </a:rPr>
                <a:t>)</a:t>
              </a:r>
              <a:endParaRPr lang="tr-TR" sz="1200" i="1" dirty="0">
                <a:solidFill>
                  <a:srgbClr val="004986"/>
                </a:solidFill>
                <a:latin typeface="Calibri" pitchFamily="34" charset="0"/>
                <a:cs typeface="Calibri" pitchFamily="34" charset="0"/>
              </a:endParaRPr>
            </a:p>
          </p:txBody>
        </p:sp>
      </p:grpSp>
      <p:sp>
        <p:nvSpPr>
          <p:cNvPr id="44" name="Metin kutusu 43"/>
          <p:cNvSpPr txBox="1"/>
          <p:nvPr/>
        </p:nvSpPr>
        <p:spPr>
          <a:xfrm>
            <a:off x="2331549" y="5340349"/>
            <a:ext cx="2339223" cy="307777"/>
          </a:xfrm>
          <a:prstGeom prst="rect">
            <a:avLst/>
          </a:prstGeom>
          <a:noFill/>
        </p:spPr>
        <p:txBody>
          <a:bodyPr wrap="square" rtlCol="0">
            <a:spAutoFit/>
          </a:bodyPr>
          <a:lstStyle/>
          <a:p>
            <a:pPr algn="ctr"/>
            <a:r>
              <a:rPr lang="tr-TR" sz="1400" b="1" i="1" dirty="0" smtClean="0">
                <a:solidFill>
                  <a:srgbClr val="000000"/>
                </a:solidFill>
                <a:latin typeface="Calibri" pitchFamily="34" charset="0"/>
                <a:cs typeface="Calibri" pitchFamily="34" charset="0"/>
              </a:rPr>
              <a:t>«Erken Tanı»</a:t>
            </a:r>
            <a:endParaRPr lang="tr-TR" sz="1400" b="1" i="1" dirty="0">
              <a:solidFill>
                <a:srgbClr val="000000"/>
              </a:solidFill>
              <a:latin typeface="Calibri" pitchFamily="34" charset="0"/>
              <a:cs typeface="Calibri" pitchFamily="34" charset="0"/>
            </a:endParaRPr>
          </a:p>
        </p:txBody>
      </p:sp>
      <p:sp>
        <p:nvSpPr>
          <p:cNvPr id="45" name="Metin kutusu 44"/>
          <p:cNvSpPr txBox="1"/>
          <p:nvPr/>
        </p:nvSpPr>
        <p:spPr>
          <a:xfrm>
            <a:off x="231797" y="5754651"/>
            <a:ext cx="2385086" cy="307777"/>
          </a:xfrm>
          <a:prstGeom prst="rect">
            <a:avLst/>
          </a:prstGeom>
          <a:noFill/>
        </p:spPr>
        <p:txBody>
          <a:bodyPr wrap="square" rtlCol="0">
            <a:spAutoFit/>
          </a:bodyPr>
          <a:lstStyle/>
          <a:p>
            <a:pPr algn="ctr"/>
            <a:r>
              <a:rPr lang="tr-TR" sz="1400" b="1" i="1" dirty="0" smtClean="0">
                <a:solidFill>
                  <a:srgbClr val="000000"/>
                </a:solidFill>
                <a:latin typeface="Calibri" pitchFamily="34" charset="0"/>
                <a:cs typeface="Calibri" pitchFamily="34" charset="0"/>
              </a:rPr>
              <a:t>«Biyolojik Başlangıç»</a:t>
            </a:r>
            <a:endParaRPr lang="tr-TR" sz="1400" b="1" i="1" dirty="0">
              <a:solidFill>
                <a:srgbClr val="000000"/>
              </a:solidFill>
              <a:latin typeface="Calibri" pitchFamily="34" charset="0"/>
              <a:cs typeface="Calibri" pitchFamily="34" charset="0"/>
            </a:endParaRPr>
          </a:p>
        </p:txBody>
      </p:sp>
      <p:sp>
        <p:nvSpPr>
          <p:cNvPr id="46" name="Metin kutusu 45"/>
          <p:cNvSpPr txBox="1"/>
          <p:nvPr/>
        </p:nvSpPr>
        <p:spPr>
          <a:xfrm>
            <a:off x="4457872" y="4820129"/>
            <a:ext cx="2324598" cy="307777"/>
          </a:xfrm>
          <a:prstGeom prst="rect">
            <a:avLst/>
          </a:prstGeom>
          <a:noFill/>
        </p:spPr>
        <p:txBody>
          <a:bodyPr wrap="square" rtlCol="0">
            <a:spAutoFit/>
          </a:bodyPr>
          <a:lstStyle/>
          <a:p>
            <a:pPr algn="ctr"/>
            <a:r>
              <a:rPr lang="tr-TR" sz="1400" b="1" i="1" dirty="0" smtClean="0">
                <a:solidFill>
                  <a:srgbClr val="000000"/>
                </a:solidFill>
                <a:latin typeface="Calibri" pitchFamily="34" charset="0"/>
                <a:cs typeface="Calibri" pitchFamily="34" charset="0"/>
              </a:rPr>
              <a:t>«Klinik Belirtiler»</a:t>
            </a:r>
            <a:endParaRPr lang="tr-TR" sz="1400" b="1" i="1" dirty="0">
              <a:solidFill>
                <a:srgbClr val="000000"/>
              </a:solidFill>
              <a:latin typeface="Calibri" pitchFamily="34" charset="0"/>
              <a:cs typeface="Calibri" pitchFamily="34" charset="0"/>
            </a:endParaRPr>
          </a:p>
        </p:txBody>
      </p:sp>
      <p:sp>
        <p:nvSpPr>
          <p:cNvPr id="47" name="Metin kutusu 46"/>
          <p:cNvSpPr txBox="1"/>
          <p:nvPr/>
        </p:nvSpPr>
        <p:spPr>
          <a:xfrm>
            <a:off x="6576069" y="4380146"/>
            <a:ext cx="2340000" cy="307777"/>
          </a:xfrm>
          <a:prstGeom prst="rect">
            <a:avLst/>
          </a:prstGeom>
          <a:noFill/>
        </p:spPr>
        <p:txBody>
          <a:bodyPr wrap="square" rtlCol="0">
            <a:spAutoFit/>
          </a:bodyPr>
          <a:lstStyle/>
          <a:p>
            <a:pPr algn="ctr"/>
            <a:r>
              <a:rPr lang="tr-TR" sz="1400" b="1" i="1" dirty="0" smtClean="0">
                <a:solidFill>
                  <a:srgbClr val="000000"/>
                </a:solidFill>
                <a:latin typeface="Calibri" pitchFamily="34" charset="0"/>
                <a:cs typeface="Calibri" pitchFamily="34" charset="0"/>
              </a:rPr>
              <a:t>«İyileşme-Ölüm»</a:t>
            </a:r>
            <a:endParaRPr lang="tr-TR" sz="1400" b="1" i="1" dirty="0">
              <a:solidFill>
                <a:srgbClr val="000000"/>
              </a:solidFill>
              <a:latin typeface="Calibri" pitchFamily="34" charset="0"/>
              <a:cs typeface="Calibri" pitchFamily="34" charset="0"/>
            </a:endParaRPr>
          </a:p>
        </p:txBody>
      </p:sp>
      <p:sp>
        <p:nvSpPr>
          <p:cNvPr id="48" name="Dikdörtgen 47"/>
          <p:cNvSpPr/>
          <p:nvPr/>
        </p:nvSpPr>
        <p:spPr>
          <a:xfrm>
            <a:off x="4793113" y="5482442"/>
            <a:ext cx="4255353" cy="523220"/>
          </a:xfrm>
          <a:prstGeom prst="rect">
            <a:avLst/>
          </a:prstGeom>
          <a:ln w="3175">
            <a:solidFill>
              <a:schemeClr val="bg1">
                <a:lumMod val="75000"/>
              </a:schemeClr>
            </a:solidFill>
          </a:ln>
        </p:spPr>
        <p:txBody>
          <a:bodyPr wrap="square">
            <a:spAutoFit/>
          </a:bodyPr>
          <a:lstStyle/>
          <a:p>
            <a:pPr marL="144000">
              <a:lnSpc>
                <a:spcPct val="90000"/>
              </a:lnSpc>
              <a:spcAft>
                <a:spcPct val="20000"/>
              </a:spcAft>
              <a:buClr>
                <a:srgbClr val="292929"/>
              </a:buClr>
              <a:defRPr/>
            </a:pPr>
            <a:r>
              <a:rPr lang="tr-TR" sz="1400" i="1" dirty="0">
                <a:solidFill>
                  <a:srgbClr val="000000"/>
                </a:solidFill>
                <a:latin typeface="Calibri" pitchFamily="34" charset="0"/>
                <a:cs typeface="Calibri" pitchFamily="34" charset="0"/>
              </a:rPr>
              <a:t>Risklerin (hastalığın) önlenmesi	: Birincil korunma</a:t>
            </a:r>
          </a:p>
          <a:p>
            <a:pPr marL="144000">
              <a:lnSpc>
                <a:spcPct val="90000"/>
              </a:lnSpc>
              <a:spcAft>
                <a:spcPct val="20000"/>
              </a:spcAft>
              <a:buClr>
                <a:srgbClr val="292929"/>
              </a:buClr>
              <a:defRPr/>
            </a:pPr>
            <a:r>
              <a:rPr lang="tr-TR" sz="1400" i="1" dirty="0">
                <a:solidFill>
                  <a:srgbClr val="000000"/>
                </a:solidFill>
                <a:latin typeface="Calibri" pitchFamily="34" charset="0"/>
                <a:cs typeface="Calibri" pitchFamily="34" charset="0"/>
              </a:rPr>
              <a:t>Riskleri (hastalığı) erken saptama 	: İkincil korunma</a:t>
            </a:r>
          </a:p>
        </p:txBody>
      </p:sp>
    </p:spTree>
    <p:extLst>
      <p:ext uri="{BB962C8B-B14F-4D97-AF65-F5344CB8AC3E}">
        <p14:creationId xmlns:p14="http://schemas.microsoft.com/office/powerpoint/2010/main" val="13147610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37978"/>
                                        </p:tgtEl>
                                      </p:cBhvr>
                                    </p:animEffect>
                                    <p:animScale>
                                      <p:cBhvr>
                                        <p:cTn id="7" dur="250" autoRev="1" fill="hold"/>
                                        <p:tgtEl>
                                          <p:spTgt spid="3797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7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rPr>
              <a:t>Sağlık Gözetimi </a:t>
            </a: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ve Biyolojik İzlem</a:t>
            </a:r>
            <a:endPar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4" y="192246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spcAft>
                <a:spcPts val="0"/>
              </a:spcAft>
              <a:buClr>
                <a:srgbClr val="292929"/>
              </a:buClr>
              <a:defRPr/>
            </a:pPr>
            <a:r>
              <a:rPr lang="tr-TR" sz="2000" b="1" i="1" dirty="0" smtClean="0">
                <a:solidFill>
                  <a:srgbClr val="000000"/>
                </a:solidFill>
                <a:latin typeface="Calibri" pitchFamily="34" charset="0"/>
                <a:cs typeface="Calibri" pitchFamily="34" charset="0"/>
              </a:rPr>
              <a:t>İşyerinde </a:t>
            </a:r>
            <a:r>
              <a:rPr lang="tr-TR" sz="2000" b="1" i="1" dirty="0">
                <a:solidFill>
                  <a:srgbClr val="000000"/>
                </a:solidFill>
                <a:latin typeface="Calibri" pitchFamily="34" charset="0"/>
                <a:cs typeface="Calibri" pitchFamily="34" charset="0"/>
              </a:rPr>
              <a:t>periyodik muayenenin </a:t>
            </a:r>
            <a:r>
              <a:rPr lang="tr-TR" sz="2000" b="1" i="1" dirty="0" smtClean="0">
                <a:solidFill>
                  <a:srgbClr val="000000"/>
                </a:solidFill>
                <a:latin typeface="Calibri" pitchFamily="34" charset="0"/>
                <a:cs typeface="Calibri" pitchFamily="34" charset="0"/>
              </a:rPr>
              <a:t>amaçlarından olmayan hangisidir? </a:t>
            </a:r>
            <a:endParaRPr lang="tr-TR" sz="2000" b="1" i="1" dirty="0">
              <a:solidFill>
                <a:srgbClr val="FF0000"/>
              </a:solidFill>
              <a:latin typeface="Calibri" pitchFamily="34" charset="0"/>
              <a:cs typeface="Calibri" pitchFamily="34" charset="0"/>
            </a:endParaRPr>
          </a:p>
          <a:p>
            <a:pPr>
              <a:spcAft>
                <a:spcPts val="0"/>
              </a:spcAft>
              <a:buClr>
                <a:srgbClr val="292929"/>
              </a:buClr>
              <a:defRPr/>
            </a:pPr>
            <a:endParaRPr lang="tr-TR" sz="1000" b="1" i="1" dirty="0" smtClean="0">
              <a:solidFill>
                <a:srgbClr val="FF0000"/>
              </a:solidFill>
              <a:latin typeface="Calibri" pitchFamily="34" charset="0"/>
              <a:cs typeface="Calibri" pitchFamily="34" charset="0"/>
            </a:endParaRPr>
          </a:p>
          <a:p>
            <a:pPr marL="720000" lvl="1" indent="-252000">
              <a:spcAft>
                <a:spcPts val="0"/>
              </a:spcAft>
              <a:buClr>
                <a:srgbClr val="292929"/>
              </a:buClr>
              <a:buFont typeface="+mj-lt"/>
              <a:buAutoNum type="alphaUcPeriod"/>
              <a:defRPr/>
            </a:pPr>
            <a:r>
              <a:rPr lang="tr-TR" i="1" dirty="0" smtClean="0">
                <a:solidFill>
                  <a:srgbClr val="000000"/>
                </a:solidFill>
                <a:latin typeface="Calibri" pitchFamily="34" charset="0"/>
                <a:cs typeface="Calibri" pitchFamily="34" charset="0"/>
              </a:rPr>
              <a:t>Sağlık eğitimi</a:t>
            </a:r>
          </a:p>
          <a:p>
            <a:pPr marL="720000" lvl="1" indent="-252000">
              <a:spcAft>
                <a:spcPts val="0"/>
              </a:spcAft>
              <a:buClr>
                <a:srgbClr val="292929"/>
              </a:buClr>
              <a:buFont typeface="+mj-lt"/>
              <a:buAutoNum type="alphaUcPeriod"/>
              <a:defRPr/>
            </a:pPr>
            <a:r>
              <a:rPr lang="tr-TR" i="1" dirty="0">
                <a:solidFill>
                  <a:srgbClr val="000000"/>
                </a:solidFill>
                <a:latin typeface="Calibri" pitchFamily="34" charset="0"/>
                <a:cs typeface="Calibri" pitchFamily="34" charset="0"/>
              </a:rPr>
              <a:t>İşe bağlı sağlık sorunlarının erken tanısı</a:t>
            </a:r>
          </a:p>
          <a:p>
            <a:pPr marL="720000" lvl="1" indent="-252000">
              <a:spcAft>
                <a:spcPts val="0"/>
              </a:spcAft>
              <a:buClr>
                <a:srgbClr val="292929"/>
              </a:buClr>
              <a:buFont typeface="+mj-lt"/>
              <a:buAutoNum type="alphaUcPeriod"/>
              <a:defRPr/>
            </a:pPr>
            <a:r>
              <a:rPr lang="tr-TR" b="1" i="1" dirty="0">
                <a:solidFill>
                  <a:srgbClr val="FF0000"/>
                </a:solidFill>
                <a:latin typeface="Calibri" pitchFamily="34" charset="0"/>
                <a:cs typeface="Calibri" pitchFamily="34" charset="0"/>
              </a:rPr>
              <a:t>Kronik hastalıkların (şeker hastalığı, hipertansiyon) erken tanısı</a:t>
            </a:r>
          </a:p>
          <a:p>
            <a:pPr marL="720000" lvl="1" indent="-252000">
              <a:spcAft>
                <a:spcPts val="0"/>
              </a:spcAft>
              <a:buClr>
                <a:srgbClr val="292929"/>
              </a:buClr>
              <a:buFont typeface="+mj-lt"/>
              <a:buAutoNum type="alphaUcPeriod"/>
              <a:defRPr/>
            </a:pPr>
            <a:r>
              <a:rPr lang="tr-TR" i="1" dirty="0">
                <a:solidFill>
                  <a:srgbClr val="000000"/>
                </a:solidFill>
                <a:latin typeface="Calibri" pitchFamily="34" charset="0"/>
                <a:cs typeface="Calibri" pitchFamily="34" charset="0"/>
              </a:rPr>
              <a:t>İş verimliliğinin belirlenmesi</a:t>
            </a: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5"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21"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a:lstStyle>
          <a:p>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24 </a:t>
            </a:r>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ARALIK 2011 </a:t>
            </a:r>
            <a:endParaRPr lang="en-GB" sz="3200"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18" name="Text Box 45"/>
          <p:cNvSpPr txBox="1">
            <a:spLocks noChangeArrowheads="1"/>
          </p:cNvSpPr>
          <p:nvPr/>
        </p:nvSpPr>
        <p:spPr bwMode="auto">
          <a:xfrm>
            <a:off x="781050" y="2181225"/>
            <a:ext cx="550863" cy="215444"/>
          </a:xfrm>
          <a:prstGeom prst="rect">
            <a:avLst/>
          </a:prstGeom>
          <a:noFill/>
          <a:ln w="9525">
            <a:noFill/>
            <a:miter lim="800000"/>
            <a:headEnd/>
            <a:tailEnd/>
          </a:ln>
        </p:spPr>
        <p:txBody>
          <a:bodyPr lIns="0" tIns="0" rIns="0" bIns="0">
            <a:spAutoFit/>
          </a:bodyPr>
          <a:lstStyle/>
          <a:p>
            <a:pPr algn="ctr" defTabSz="801688">
              <a:spcBef>
                <a:spcPct val="20000"/>
              </a:spcBef>
            </a:pPr>
            <a:r>
              <a:rPr lang="tr-TR" sz="1400" b="1" noProof="1" smtClean="0">
                <a:solidFill>
                  <a:srgbClr val="333333"/>
                </a:solidFill>
                <a:latin typeface="Calibri" pitchFamily="34" charset="0"/>
              </a:rPr>
              <a:t>İH-51</a:t>
            </a:r>
          </a:p>
        </p:txBody>
      </p:sp>
    </p:spTree>
    <p:extLst>
      <p:ext uri="{BB962C8B-B14F-4D97-AF65-F5344CB8AC3E}">
        <p14:creationId xmlns:p14="http://schemas.microsoft.com/office/powerpoint/2010/main" val="15545610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78" name="Rectangle 90"/>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dirty="0">
              <a:solidFill>
                <a:srgbClr val="000000"/>
              </a:solidFill>
            </a:endParaRPr>
          </a:p>
        </p:txBody>
      </p:sp>
      <p:sp>
        <p:nvSpPr>
          <p:cNvPr id="6"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4" name="Rechteck 4"/>
          <p:cNvSpPr>
            <a:spLocks noChangeArrowheads="1"/>
          </p:cNvSpPr>
          <p:nvPr/>
        </p:nvSpPr>
        <p:spPr bwMode="auto">
          <a:xfrm>
            <a:off x="0" y="3570644"/>
            <a:ext cx="9144000" cy="2529905"/>
          </a:xfrm>
          <a:prstGeom prst="rect">
            <a:avLst/>
          </a:prstGeom>
          <a:noFill/>
          <a:ln w="9525" algn="ctr">
            <a:noFill/>
            <a:round/>
            <a:headEnd/>
            <a:tailEnd/>
          </a:ln>
        </p:spPr>
        <p:txBody>
          <a:bodyPr wrap="none" anchor="ctr"/>
          <a:lstStyle/>
          <a:p>
            <a:pPr algn="ctr"/>
            <a:r>
              <a:rPr lang="tr-TR" sz="6600" b="1" noProof="1" smtClean="0">
                <a:solidFill>
                  <a:srgbClr val="575757"/>
                </a:solidFill>
                <a:effectLst>
                  <a:innerShdw blurRad="63500" dist="50800" dir="8100000">
                    <a:prstClr val="black">
                      <a:alpha val="50000"/>
                    </a:prstClr>
                  </a:innerShdw>
                </a:effectLst>
                <a:latin typeface="Calibri" pitchFamily="34" charset="0"/>
                <a:cs typeface="Calibri" pitchFamily="34" charset="0"/>
              </a:rPr>
              <a:t>İşyeri Sağlık Hizmetleri</a:t>
            </a:r>
            <a:endParaRPr lang="tr-TR" sz="6600" b="1" noProof="1">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pic>
        <p:nvPicPr>
          <p:cNvPr id="4098" name="Picture 2" descr="D:\DOKTOR\1-DRUZ\1-EĞİTİM KURUMU\1. İstanbuluzman\2-RESİMLER\Siyah\28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8425" y="723900"/>
            <a:ext cx="34290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98630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37978"/>
                                        </p:tgtEl>
                                      </p:cBhvr>
                                    </p:animEffect>
                                    <p:animScale>
                                      <p:cBhvr>
                                        <p:cTn id="7" dur="250" autoRev="1" fill="hold"/>
                                        <p:tgtEl>
                                          <p:spTgt spid="3797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78"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latin typeface="Calibri" pitchFamily="34" charset="0"/>
                <a:cs typeface="Calibri" pitchFamily="34" charset="0"/>
              </a:rPr>
              <a:t>İşyeri Sağlık Hizmetleri</a:t>
            </a:r>
            <a:endParaRPr lang="de-DE" sz="2000" b="1" noProof="1">
              <a:solidFill>
                <a:srgbClr val="FFFFFF"/>
              </a:solidFill>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72000">
              <a:lnSpc>
                <a:spcPct val="90000"/>
              </a:lnSpc>
              <a:spcAft>
                <a:spcPct val="20000"/>
              </a:spcAft>
              <a:buClr>
                <a:srgbClr val="292929"/>
              </a:buClr>
              <a:defRPr/>
            </a:pPr>
            <a:endParaRPr lang="tr-TR" sz="2000" dirty="0" smtClean="0">
              <a:solidFill>
                <a:srgbClr val="000000"/>
              </a:solidFill>
              <a:latin typeface="Calibri" pitchFamily="34" charset="0"/>
              <a:cs typeface="Calibri" pitchFamily="34" charset="0"/>
            </a:endParaRPr>
          </a:p>
          <a:p>
            <a:pPr marL="360000" indent="-252000">
              <a:lnSpc>
                <a:spcPct val="90000"/>
              </a:lnSpc>
              <a:spcAft>
                <a:spcPct val="20000"/>
              </a:spcAft>
              <a:buClr>
                <a:srgbClr val="292929"/>
              </a:buClr>
              <a:buFont typeface="Wingdings" pitchFamily="2" charset="2"/>
              <a:buChar char="ü"/>
              <a:defRPr/>
            </a:pPr>
            <a:r>
              <a:rPr lang="tr-TR" sz="2000" i="1" dirty="0">
                <a:solidFill>
                  <a:srgbClr val="000000"/>
                </a:solidFill>
                <a:latin typeface="Calibri" pitchFamily="34" charset="0"/>
                <a:cs typeface="Calibri" pitchFamily="34" charset="0"/>
              </a:rPr>
              <a:t>50’den fazla işçi çalıştıran işletmelerde yasal zorunluluktur. </a:t>
            </a:r>
          </a:p>
          <a:p>
            <a:pPr marL="360000" indent="-252000">
              <a:lnSpc>
                <a:spcPct val="90000"/>
              </a:lnSpc>
              <a:spcAft>
                <a:spcPct val="20000"/>
              </a:spcAft>
              <a:buClr>
                <a:srgbClr val="292929"/>
              </a:buClr>
              <a:buFont typeface="Wingdings" pitchFamily="2" charset="2"/>
              <a:buChar char="ü"/>
              <a:defRPr/>
            </a:pPr>
            <a:r>
              <a:rPr lang="tr-TR" sz="2000" i="1" dirty="0">
                <a:solidFill>
                  <a:srgbClr val="000000"/>
                </a:solidFill>
                <a:latin typeface="Calibri" pitchFamily="34" charset="0"/>
                <a:cs typeface="Calibri" pitchFamily="34" charset="0"/>
              </a:rPr>
              <a:t>Sağlık eğitimi sağlığın geliştirilmesi için önemli bir araçtır. </a:t>
            </a:r>
          </a:p>
          <a:p>
            <a:pPr marL="360000" indent="-252000">
              <a:lnSpc>
                <a:spcPct val="90000"/>
              </a:lnSpc>
              <a:spcAft>
                <a:spcPct val="20000"/>
              </a:spcAft>
              <a:buClr>
                <a:srgbClr val="292929"/>
              </a:buClr>
              <a:buFont typeface="Wingdings" pitchFamily="2" charset="2"/>
              <a:buChar char="ü"/>
              <a:defRPr/>
            </a:pPr>
            <a:r>
              <a:rPr lang="tr-TR" sz="2000" i="1" dirty="0">
                <a:solidFill>
                  <a:srgbClr val="000000"/>
                </a:solidFill>
                <a:latin typeface="Calibri" pitchFamily="34" charset="0"/>
                <a:cs typeface="Calibri" pitchFamily="34" charset="0"/>
              </a:rPr>
              <a:t>İş yerinde sağlık eğitimi için fırsatlar </a:t>
            </a:r>
            <a:r>
              <a:rPr lang="tr-TR" sz="2000" i="1" dirty="0" smtClean="0">
                <a:solidFill>
                  <a:srgbClr val="000000"/>
                </a:solidFill>
                <a:latin typeface="Calibri" pitchFamily="34" charset="0"/>
                <a:cs typeface="Calibri" pitchFamily="34" charset="0"/>
              </a:rPr>
              <a:t>oluşturulmalıdır.</a:t>
            </a:r>
            <a:endParaRPr lang="tr-TR" sz="2000" i="1" dirty="0">
              <a:solidFill>
                <a:srgbClr val="000000"/>
              </a:solidFill>
              <a:latin typeface="Calibri" pitchFamily="34" charset="0"/>
              <a:cs typeface="Calibri" pitchFamily="34" charset="0"/>
            </a:endParaRPr>
          </a:p>
          <a:p>
            <a:pPr marL="144000">
              <a:lnSpc>
                <a:spcPct val="90000"/>
              </a:lnSpc>
              <a:spcAft>
                <a:spcPct val="20000"/>
              </a:spcAft>
              <a:buClr>
                <a:srgbClr val="292929"/>
              </a:buClr>
              <a:defRPr/>
            </a:pPr>
            <a:endParaRPr lang="tr-TR" sz="2000" dirty="0">
              <a:solidFill>
                <a:srgbClr val="000000"/>
              </a:solidFill>
              <a:latin typeface="Calibri" pitchFamily="34" charset="0"/>
              <a:cs typeface="Calibri" pitchFamily="34" charset="0"/>
            </a:endParaRPr>
          </a:p>
        </p:txBody>
      </p:sp>
      <p:sp>
        <p:nvSpPr>
          <p:cNvPr id="27653"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27664" name="Group 9"/>
          <p:cNvGrpSpPr>
            <a:grpSpLocks/>
          </p:cNvGrpSpPr>
          <p:nvPr/>
        </p:nvGrpSpPr>
        <p:grpSpPr bwMode="auto">
          <a:xfrm>
            <a:off x="323850" y="1555750"/>
            <a:ext cx="1482725" cy="1482725"/>
            <a:chOff x="1710" y="1035"/>
            <a:chExt cx="2316" cy="2316"/>
          </a:xfrm>
        </p:grpSpPr>
        <p:grpSp>
          <p:nvGrpSpPr>
            <p:cNvPr id="27666" name="Group 10"/>
            <p:cNvGrpSpPr>
              <a:grpSpLocks/>
            </p:cNvGrpSpPr>
            <p:nvPr/>
          </p:nvGrpSpPr>
          <p:grpSpPr bwMode="auto">
            <a:xfrm rot="3600000">
              <a:off x="1710" y="1035"/>
              <a:ext cx="2316" cy="2316"/>
              <a:chOff x="1710" y="1035"/>
              <a:chExt cx="2316" cy="2316"/>
            </a:xfrm>
          </p:grpSpPr>
          <p:sp>
            <p:nvSpPr>
              <p:cNvPr id="27671"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A90404"/>
              </a:solidFill>
              <a:ln w="12700">
                <a:solidFill>
                  <a:srgbClr val="FFFFFF"/>
                </a:solidFill>
                <a:round/>
                <a:headEnd/>
                <a:tailEnd/>
              </a:ln>
            </p:spPr>
            <p:txBody>
              <a:bodyPr/>
              <a:lstStyle/>
              <a:p>
                <a:endParaRPr lang="tr-TR">
                  <a:solidFill>
                    <a:srgbClr val="000000"/>
                  </a:solidFill>
                </a:endParaRPr>
              </a:p>
            </p:txBody>
          </p:sp>
          <p:sp>
            <p:nvSpPr>
              <p:cNvPr id="27672"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sp>
            <p:nvSpPr>
              <p:cNvPr id="27673"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grpSp>
        <p:grpSp>
          <p:nvGrpSpPr>
            <p:cNvPr id="27667" name="Group 14"/>
            <p:cNvGrpSpPr>
              <a:grpSpLocks/>
            </p:cNvGrpSpPr>
            <p:nvPr/>
          </p:nvGrpSpPr>
          <p:grpSpPr bwMode="auto">
            <a:xfrm rot="7200000">
              <a:off x="2059" y="1386"/>
              <a:ext cx="1616" cy="1614"/>
              <a:chOff x="2060" y="1387"/>
              <a:chExt cx="1616" cy="1614"/>
            </a:xfrm>
          </p:grpSpPr>
          <p:sp>
            <p:nvSpPr>
              <p:cNvPr id="27668"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27669"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27670"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İŞYERİ SAĞLIK HİZMETLERİ</a:t>
            </a:r>
            <a:endParaRPr lang="tr-TR" sz="3200" noProof="1">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19"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1219277176"/>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6" name="WordArt 7"/>
          <p:cNvSpPr>
            <a:spLocks noChangeArrowheads="1" noChangeShapeType="1" noTextEdit="1"/>
          </p:cNvSpPr>
          <p:nvPr/>
        </p:nvSpPr>
        <p:spPr bwMode="auto">
          <a:xfrm>
            <a:off x="66676" y="3406239"/>
            <a:ext cx="8954500" cy="2180107"/>
          </a:xfrm>
          <a:prstGeom prst="rect">
            <a:avLst/>
          </a:prstGeom>
          <a:effectLst>
            <a:glow rad="63500">
              <a:schemeClr val="tx1">
                <a:lumMod val="95000"/>
                <a:lumOff val="5000"/>
                <a:alpha val="40000"/>
              </a:schemeClr>
            </a:glow>
            <a:innerShdw blurRad="114300">
              <a:schemeClr val="bg1">
                <a:lumMod val="50000"/>
              </a:schemeClr>
            </a:innerShdw>
          </a:effectLst>
          <a:scene3d>
            <a:camera prst="orthographicFront">
              <a:rot lat="1200000" lon="21599987" rev="21594348"/>
            </a:camera>
            <a:lightRig rig="threePt" dir="t"/>
          </a:scene3d>
        </p:spPr>
        <p:txBody>
          <a:bodyPr wrap="none" fromWordArt="1">
            <a:prstTxWarp prst="textPlain">
              <a:avLst>
                <a:gd name="adj" fmla="val 50000"/>
              </a:avLst>
            </a:prstTxWarp>
            <a:scene3d>
              <a:camera prst="legacyPerspectiveBottomRight">
                <a:rot lat="0" lon="21239990" rev="0"/>
              </a:camera>
              <a:lightRig rig="legacyHarsh3" dir="l"/>
            </a:scene3d>
            <a:sp3d extrusionH="430200" prstMaterial="legacyMatte">
              <a:extrusionClr>
                <a:srgbClr val="C0C0C0"/>
              </a:extrusionClr>
            </a:sp3d>
          </a:bodyPr>
          <a:lstStyle/>
          <a:p>
            <a:pPr algn="ctr"/>
            <a:r>
              <a:rPr lang="tr-TR" sz="3600" b="1" i="1" kern="10" dirty="0" smtClean="0">
                <a:ln w="9525">
                  <a:round/>
                  <a:headEnd/>
                  <a:tailEnd/>
                </a:ln>
                <a:solidFill>
                  <a:srgbClr val="000000">
                    <a:lumMod val="85000"/>
                    <a:lumOff val="15000"/>
                  </a:srgbClr>
                </a:solidFill>
                <a:effectLst>
                  <a:outerShdw blurRad="38100" dist="38100" dir="2700000" algn="tl">
                    <a:srgbClr val="000000">
                      <a:alpha val="43137"/>
                    </a:srgbClr>
                  </a:outerShdw>
                </a:effectLst>
                <a:latin typeface="Monotype Corsiva"/>
              </a:rPr>
              <a:t>Biyolojik İzlem</a:t>
            </a:r>
            <a:endParaRPr lang="tr-TR" sz="3600" b="1" i="1" kern="10" dirty="0">
              <a:ln w="9525">
                <a:round/>
                <a:headEnd/>
                <a:tailEnd/>
              </a:ln>
              <a:solidFill>
                <a:srgbClr val="000000">
                  <a:lumMod val="85000"/>
                  <a:lumOff val="15000"/>
                </a:srgbClr>
              </a:solidFill>
              <a:effectLst>
                <a:outerShdw blurRad="38100" dist="38100" dir="2700000" algn="tl">
                  <a:srgbClr val="000000">
                    <a:alpha val="43137"/>
                  </a:srgbClr>
                </a:outerShdw>
              </a:effectLst>
              <a:latin typeface="Monotype Corsiva"/>
            </a:endParaRPr>
          </a:p>
        </p:txBody>
      </p:sp>
    </p:spTree>
    <p:extLst>
      <p:ext uri="{BB962C8B-B14F-4D97-AF65-F5344CB8AC3E}">
        <p14:creationId xmlns:p14="http://schemas.microsoft.com/office/powerpoint/2010/main" val="595799501"/>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latin typeface="Calibri" pitchFamily="34" charset="0"/>
                <a:cs typeface="Calibri" pitchFamily="34" charset="0"/>
              </a:rPr>
              <a:t>Biyolojik İzlem</a:t>
            </a:r>
            <a:endParaRPr lang="de-DE" sz="2000" b="1" noProof="1">
              <a:solidFill>
                <a:srgbClr val="FFFFFF"/>
              </a:solidFill>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360000" indent="-252000">
              <a:lnSpc>
                <a:spcPct val="90000"/>
              </a:lnSpc>
              <a:spcAft>
                <a:spcPct val="20000"/>
              </a:spcAft>
              <a:buClr>
                <a:srgbClr val="292929"/>
              </a:buClr>
              <a:buFont typeface="Wingdings" pitchFamily="2" charset="2"/>
              <a:buChar char="ü"/>
              <a:defRPr/>
            </a:pPr>
            <a:r>
              <a:rPr lang="tr-TR" sz="2000" i="1" dirty="0" smtClean="0">
                <a:solidFill>
                  <a:srgbClr val="000000"/>
                </a:solidFill>
                <a:latin typeface="Calibri" pitchFamily="34" charset="0"/>
                <a:cs typeface="Calibri" pitchFamily="34" charset="0"/>
              </a:rPr>
              <a:t>Kimyasalların ve </a:t>
            </a:r>
            <a:r>
              <a:rPr lang="tr-TR" sz="2000" i="1" dirty="0">
                <a:solidFill>
                  <a:srgbClr val="000000"/>
                </a:solidFill>
                <a:latin typeface="Calibri" pitchFamily="34" charset="0"/>
                <a:cs typeface="Calibri" pitchFamily="34" charset="0"/>
              </a:rPr>
              <a:t>metabolitlerinin biyolojik örneklerde maruziyeti gösterebilmek amacıyla ölçümüdür.</a:t>
            </a:r>
          </a:p>
          <a:p>
            <a:pPr marL="360000" indent="-252000">
              <a:lnSpc>
                <a:spcPct val="90000"/>
              </a:lnSpc>
              <a:spcAft>
                <a:spcPct val="20000"/>
              </a:spcAft>
              <a:buClr>
                <a:srgbClr val="292929"/>
              </a:buClr>
              <a:buFont typeface="Wingdings" pitchFamily="2" charset="2"/>
              <a:buChar char="ü"/>
              <a:defRPr/>
            </a:pPr>
            <a:r>
              <a:rPr lang="tr-TR" sz="2000" i="1" dirty="0">
                <a:solidFill>
                  <a:srgbClr val="000000"/>
                </a:solidFill>
                <a:latin typeface="Calibri" pitchFamily="34" charset="0"/>
                <a:cs typeface="Calibri" pitchFamily="34" charset="0"/>
              </a:rPr>
              <a:t>Tipik olarak örnekler </a:t>
            </a:r>
            <a:r>
              <a:rPr lang="tr-TR" sz="2000" b="1" i="1" dirty="0">
                <a:solidFill>
                  <a:srgbClr val="000000"/>
                </a:solidFill>
                <a:latin typeface="Calibri" pitchFamily="34" charset="0"/>
                <a:cs typeface="Calibri" pitchFamily="34" charset="0"/>
              </a:rPr>
              <a:t>kan, idrar ve </a:t>
            </a:r>
            <a:r>
              <a:rPr lang="tr-TR" sz="2000" b="1" i="1" dirty="0" err="1">
                <a:solidFill>
                  <a:srgbClr val="000000"/>
                </a:solidFill>
                <a:latin typeface="Calibri" pitchFamily="34" charset="0"/>
                <a:cs typeface="Calibri" pitchFamily="34" charset="0"/>
              </a:rPr>
              <a:t>eksprasyonda</a:t>
            </a:r>
            <a:r>
              <a:rPr lang="tr-TR" sz="2000" b="1" i="1" dirty="0">
                <a:solidFill>
                  <a:srgbClr val="000000"/>
                </a:solidFill>
                <a:latin typeface="Calibri" pitchFamily="34" charset="0"/>
                <a:cs typeface="Calibri" pitchFamily="34" charset="0"/>
              </a:rPr>
              <a:t> çıkan havadır</a:t>
            </a:r>
            <a:r>
              <a:rPr lang="tr-TR" sz="2000" i="1" dirty="0">
                <a:solidFill>
                  <a:srgbClr val="000000"/>
                </a:solidFill>
                <a:latin typeface="Calibri" pitchFamily="34" charset="0"/>
                <a:cs typeface="Calibri" pitchFamily="34" charset="0"/>
              </a:rPr>
              <a:t>.</a:t>
            </a:r>
          </a:p>
          <a:p>
            <a:pPr marL="360000" indent="-252000">
              <a:lnSpc>
                <a:spcPct val="90000"/>
              </a:lnSpc>
              <a:spcAft>
                <a:spcPct val="20000"/>
              </a:spcAft>
              <a:buClr>
                <a:srgbClr val="292929"/>
              </a:buClr>
              <a:buFont typeface="Wingdings" pitchFamily="2" charset="2"/>
              <a:buChar char="ü"/>
              <a:defRPr/>
            </a:pPr>
            <a:r>
              <a:rPr lang="tr-TR" sz="2000" i="1" dirty="0" err="1">
                <a:solidFill>
                  <a:srgbClr val="000000"/>
                </a:solidFill>
                <a:latin typeface="Calibri" pitchFamily="34" charset="0"/>
                <a:cs typeface="Calibri" pitchFamily="34" charset="0"/>
              </a:rPr>
              <a:t>Organofosfatlara</a:t>
            </a:r>
            <a:r>
              <a:rPr lang="tr-TR" sz="2000" i="1" dirty="0">
                <a:solidFill>
                  <a:srgbClr val="000000"/>
                </a:solidFill>
                <a:latin typeface="Calibri" pitchFamily="34" charset="0"/>
                <a:cs typeface="Calibri" pitchFamily="34" charset="0"/>
              </a:rPr>
              <a:t> maruziyet alkil fosfatların idrarda gösterilmesiyle kanıtlanabilir.</a:t>
            </a:r>
          </a:p>
          <a:p>
            <a:pPr marL="360000" indent="-252000">
              <a:lnSpc>
                <a:spcPct val="90000"/>
              </a:lnSpc>
              <a:spcAft>
                <a:spcPct val="20000"/>
              </a:spcAft>
              <a:buClr>
                <a:srgbClr val="292929"/>
              </a:buClr>
              <a:buFont typeface="Wingdings" pitchFamily="2" charset="2"/>
              <a:buChar char="ü"/>
              <a:defRPr/>
            </a:pPr>
            <a:r>
              <a:rPr lang="tr-TR" sz="2000" i="1" dirty="0">
                <a:solidFill>
                  <a:srgbClr val="000000"/>
                </a:solidFill>
                <a:latin typeface="Calibri" pitchFamily="34" charset="0"/>
                <a:cs typeface="Calibri" pitchFamily="34" charset="0"/>
              </a:rPr>
              <a:t>Aynı durum kanda kolinesteraz enzim aktivitesinin ölçümü ile de kanıtlanabilir.</a:t>
            </a:r>
          </a:p>
          <a:p>
            <a:pPr marL="360000" indent="-252000">
              <a:lnSpc>
                <a:spcPct val="90000"/>
              </a:lnSpc>
              <a:spcAft>
                <a:spcPct val="20000"/>
              </a:spcAft>
              <a:buClr>
                <a:srgbClr val="292929"/>
              </a:buClr>
              <a:buFont typeface="Wingdings" pitchFamily="2" charset="2"/>
              <a:buChar char="ü"/>
              <a:defRPr/>
            </a:pPr>
            <a:r>
              <a:rPr lang="tr-TR" sz="2000" i="1" dirty="0">
                <a:solidFill>
                  <a:srgbClr val="000000"/>
                </a:solidFill>
                <a:latin typeface="Calibri" pitchFamily="34" charset="0"/>
                <a:cs typeface="Calibri" pitchFamily="34" charset="0"/>
              </a:rPr>
              <a:t> Sıklıkla kimyasallar ve metabolitleri vücut sıvılarında incelenir.</a:t>
            </a:r>
          </a:p>
          <a:p>
            <a:pPr marL="144000">
              <a:lnSpc>
                <a:spcPct val="90000"/>
              </a:lnSpc>
              <a:spcAft>
                <a:spcPct val="20000"/>
              </a:spcAft>
              <a:buClr>
                <a:srgbClr val="292929"/>
              </a:buClr>
              <a:defRPr/>
            </a:pPr>
            <a:endParaRPr lang="tr-TR" sz="2000" dirty="0">
              <a:solidFill>
                <a:srgbClr val="000000"/>
              </a:solidFill>
              <a:latin typeface="Calibri" pitchFamily="34" charset="0"/>
              <a:cs typeface="Calibri" pitchFamily="34" charset="0"/>
            </a:endParaRPr>
          </a:p>
        </p:txBody>
      </p:sp>
      <p:sp>
        <p:nvSpPr>
          <p:cNvPr id="27653"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27664" name="Group 9"/>
          <p:cNvGrpSpPr>
            <a:grpSpLocks/>
          </p:cNvGrpSpPr>
          <p:nvPr/>
        </p:nvGrpSpPr>
        <p:grpSpPr bwMode="auto">
          <a:xfrm>
            <a:off x="323850" y="1555750"/>
            <a:ext cx="1482725" cy="1482725"/>
            <a:chOff x="1710" y="1035"/>
            <a:chExt cx="2316" cy="2316"/>
          </a:xfrm>
        </p:grpSpPr>
        <p:grpSp>
          <p:nvGrpSpPr>
            <p:cNvPr id="27666" name="Group 10"/>
            <p:cNvGrpSpPr>
              <a:grpSpLocks/>
            </p:cNvGrpSpPr>
            <p:nvPr/>
          </p:nvGrpSpPr>
          <p:grpSpPr bwMode="auto">
            <a:xfrm rot="3600000">
              <a:off x="1710" y="1035"/>
              <a:ext cx="2316" cy="2316"/>
              <a:chOff x="1710" y="1035"/>
              <a:chExt cx="2316" cy="2316"/>
            </a:xfrm>
          </p:grpSpPr>
          <p:sp>
            <p:nvSpPr>
              <p:cNvPr id="27671"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A90404"/>
              </a:solidFill>
              <a:ln w="12700">
                <a:solidFill>
                  <a:srgbClr val="FFFFFF"/>
                </a:solidFill>
                <a:round/>
                <a:headEnd/>
                <a:tailEnd/>
              </a:ln>
            </p:spPr>
            <p:txBody>
              <a:bodyPr/>
              <a:lstStyle/>
              <a:p>
                <a:endParaRPr lang="tr-TR">
                  <a:solidFill>
                    <a:srgbClr val="000000"/>
                  </a:solidFill>
                </a:endParaRPr>
              </a:p>
            </p:txBody>
          </p:sp>
          <p:sp>
            <p:nvSpPr>
              <p:cNvPr id="27672"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sp>
            <p:nvSpPr>
              <p:cNvPr id="27673"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grpSp>
        <p:grpSp>
          <p:nvGrpSpPr>
            <p:cNvPr id="27667" name="Group 14"/>
            <p:cNvGrpSpPr>
              <a:grpSpLocks/>
            </p:cNvGrpSpPr>
            <p:nvPr/>
          </p:nvGrpSpPr>
          <p:grpSpPr bwMode="auto">
            <a:xfrm rot="7200000">
              <a:off x="2059" y="1386"/>
              <a:ext cx="1616" cy="1614"/>
              <a:chOff x="2060" y="1387"/>
              <a:chExt cx="1616" cy="1614"/>
            </a:xfrm>
          </p:grpSpPr>
          <p:sp>
            <p:nvSpPr>
              <p:cNvPr id="27668"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27669"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27670"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BİYOLOJİK İZLEM</a:t>
            </a:r>
            <a:endParaRPr lang="tr-TR" sz="3200" noProof="1">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19"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2686773429"/>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rPr>
              <a:t>Sağlık Gözetimi </a:t>
            </a: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ve Biyolojik İzlem</a:t>
            </a:r>
            <a:endPar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4" y="192246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spcAft>
                <a:spcPts val="0"/>
              </a:spcAft>
              <a:buClr>
                <a:srgbClr val="292929"/>
              </a:buClr>
              <a:defRPr/>
            </a:pPr>
            <a:r>
              <a:rPr lang="tr-TR" sz="2000" b="1" i="1" dirty="0" smtClean="0">
                <a:solidFill>
                  <a:srgbClr val="000000"/>
                </a:solidFill>
                <a:latin typeface="Calibri" pitchFamily="34" charset="0"/>
                <a:cs typeface="Calibri" pitchFamily="34" charset="0"/>
              </a:rPr>
              <a:t>İşyerinde </a:t>
            </a:r>
            <a:r>
              <a:rPr lang="tr-TR" sz="2000" b="1" i="1" dirty="0">
                <a:solidFill>
                  <a:srgbClr val="000000"/>
                </a:solidFill>
                <a:latin typeface="Calibri" pitchFamily="34" charset="0"/>
                <a:cs typeface="Calibri" pitchFamily="34" charset="0"/>
              </a:rPr>
              <a:t>periyodik muayenenin </a:t>
            </a:r>
            <a:r>
              <a:rPr lang="tr-TR" sz="2000" b="1" i="1" dirty="0" smtClean="0">
                <a:solidFill>
                  <a:srgbClr val="000000"/>
                </a:solidFill>
                <a:latin typeface="Calibri" pitchFamily="34" charset="0"/>
                <a:cs typeface="Calibri" pitchFamily="34" charset="0"/>
              </a:rPr>
              <a:t>amaçlarından olmayan hangisidir? </a:t>
            </a:r>
            <a:endParaRPr lang="tr-TR" sz="2000" b="1" i="1" dirty="0">
              <a:solidFill>
                <a:srgbClr val="FF0000"/>
              </a:solidFill>
              <a:latin typeface="Calibri" pitchFamily="34" charset="0"/>
              <a:cs typeface="Calibri" pitchFamily="34" charset="0"/>
            </a:endParaRPr>
          </a:p>
          <a:p>
            <a:pPr>
              <a:spcAft>
                <a:spcPts val="0"/>
              </a:spcAft>
              <a:buClr>
                <a:srgbClr val="292929"/>
              </a:buClr>
              <a:defRPr/>
            </a:pPr>
            <a:endParaRPr lang="tr-TR" sz="1000" b="1" i="1" dirty="0" smtClean="0">
              <a:solidFill>
                <a:srgbClr val="FF0000"/>
              </a:solidFill>
              <a:latin typeface="Calibri" pitchFamily="34" charset="0"/>
              <a:cs typeface="Calibri" pitchFamily="34" charset="0"/>
            </a:endParaRPr>
          </a:p>
          <a:p>
            <a:pPr marL="720000" lvl="1" indent="-252000">
              <a:spcAft>
                <a:spcPts val="0"/>
              </a:spcAft>
              <a:buClr>
                <a:srgbClr val="292929"/>
              </a:buClr>
              <a:buFont typeface="+mj-lt"/>
              <a:buAutoNum type="alphaUcPeriod"/>
              <a:defRPr/>
            </a:pPr>
            <a:r>
              <a:rPr lang="tr-TR" i="1" dirty="0" smtClean="0">
                <a:solidFill>
                  <a:srgbClr val="000000"/>
                </a:solidFill>
                <a:latin typeface="Calibri" pitchFamily="34" charset="0"/>
                <a:cs typeface="Calibri" pitchFamily="34" charset="0"/>
              </a:rPr>
              <a:t>Sağlık eğitimi</a:t>
            </a:r>
          </a:p>
          <a:p>
            <a:pPr marL="720000" lvl="1" indent="-252000">
              <a:spcAft>
                <a:spcPts val="0"/>
              </a:spcAft>
              <a:buClr>
                <a:srgbClr val="292929"/>
              </a:buClr>
              <a:buFont typeface="+mj-lt"/>
              <a:buAutoNum type="alphaUcPeriod"/>
              <a:defRPr/>
            </a:pPr>
            <a:r>
              <a:rPr lang="tr-TR" i="1" dirty="0">
                <a:solidFill>
                  <a:srgbClr val="000000"/>
                </a:solidFill>
                <a:latin typeface="Calibri" pitchFamily="34" charset="0"/>
                <a:cs typeface="Calibri" pitchFamily="34" charset="0"/>
              </a:rPr>
              <a:t>İşe bağlı sağlık sorunlarının erken tanısı</a:t>
            </a:r>
          </a:p>
          <a:p>
            <a:pPr marL="720000" lvl="1" indent="-252000">
              <a:spcAft>
                <a:spcPts val="0"/>
              </a:spcAft>
              <a:buClr>
                <a:srgbClr val="292929"/>
              </a:buClr>
              <a:buFont typeface="+mj-lt"/>
              <a:buAutoNum type="alphaUcPeriod"/>
              <a:defRPr/>
            </a:pPr>
            <a:r>
              <a:rPr lang="tr-TR" i="1" dirty="0">
                <a:solidFill>
                  <a:srgbClr val="000000"/>
                </a:solidFill>
                <a:latin typeface="Calibri" pitchFamily="34" charset="0"/>
                <a:cs typeface="Calibri" pitchFamily="34" charset="0"/>
              </a:rPr>
              <a:t>Kronik hastalıkların (şeker hastalığı, hipertansiyon) erken tanısı</a:t>
            </a:r>
          </a:p>
          <a:p>
            <a:pPr marL="720000" lvl="1" indent="-252000">
              <a:spcAft>
                <a:spcPts val="0"/>
              </a:spcAft>
              <a:buClr>
                <a:srgbClr val="292929"/>
              </a:buClr>
              <a:buFont typeface="+mj-lt"/>
              <a:buAutoNum type="alphaUcPeriod"/>
              <a:defRPr/>
            </a:pPr>
            <a:r>
              <a:rPr lang="tr-TR" i="1" dirty="0">
                <a:solidFill>
                  <a:srgbClr val="000000"/>
                </a:solidFill>
                <a:latin typeface="Calibri" pitchFamily="34" charset="0"/>
                <a:cs typeface="Calibri" pitchFamily="34" charset="0"/>
              </a:rPr>
              <a:t>İş verimliliğinin belirlenmesi</a:t>
            </a: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5"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21"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a:lstStyle>
          <a:p>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24 </a:t>
            </a:r>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ARALIK 2011 </a:t>
            </a:r>
            <a:endParaRPr lang="en-GB" sz="3200"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19" name="Oval 18"/>
          <p:cNvSpPr/>
          <p:nvPr/>
        </p:nvSpPr>
        <p:spPr>
          <a:xfrm>
            <a:off x="3152775" y="3332956"/>
            <a:ext cx="3048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FFFFFF"/>
              </a:solidFill>
            </a:endParaRPr>
          </a:p>
        </p:txBody>
      </p:sp>
      <p:sp>
        <p:nvSpPr>
          <p:cNvPr id="18" name="Text Box 45"/>
          <p:cNvSpPr txBox="1">
            <a:spLocks noChangeArrowheads="1"/>
          </p:cNvSpPr>
          <p:nvPr/>
        </p:nvSpPr>
        <p:spPr bwMode="auto">
          <a:xfrm>
            <a:off x="781050" y="2181225"/>
            <a:ext cx="550863" cy="215444"/>
          </a:xfrm>
          <a:prstGeom prst="rect">
            <a:avLst/>
          </a:prstGeom>
          <a:noFill/>
          <a:ln w="9525">
            <a:noFill/>
            <a:miter lim="800000"/>
            <a:headEnd/>
            <a:tailEnd/>
          </a:ln>
        </p:spPr>
        <p:txBody>
          <a:bodyPr lIns="0" tIns="0" rIns="0" bIns="0">
            <a:spAutoFit/>
          </a:bodyPr>
          <a:lstStyle/>
          <a:p>
            <a:pPr algn="ctr" defTabSz="801688">
              <a:spcBef>
                <a:spcPct val="20000"/>
              </a:spcBef>
            </a:pPr>
            <a:r>
              <a:rPr lang="tr-TR" sz="1400" b="1" noProof="1" smtClean="0">
                <a:solidFill>
                  <a:srgbClr val="333333"/>
                </a:solidFill>
                <a:latin typeface="Calibri" pitchFamily="34" charset="0"/>
              </a:rPr>
              <a:t>İH-51</a:t>
            </a:r>
            <a:endParaRPr lang="tr-TR" sz="1400" b="1" noProof="1" smtClean="0">
              <a:solidFill>
                <a:srgbClr val="333333"/>
              </a:solidFill>
              <a:latin typeface="Calibri" pitchFamily="34" charset="0"/>
            </a:endParaRPr>
          </a:p>
        </p:txBody>
      </p:sp>
    </p:spTree>
    <p:extLst>
      <p:ext uri="{BB962C8B-B14F-4D97-AF65-F5344CB8AC3E}">
        <p14:creationId xmlns:p14="http://schemas.microsoft.com/office/powerpoint/2010/main" val="63014650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wheel(1)">
                                      <p:cBhvr>
                                        <p:cTn id="18"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P spid="19"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latin typeface="Calibri" pitchFamily="34" charset="0"/>
                <a:cs typeface="Calibri" pitchFamily="34" charset="0"/>
              </a:rPr>
              <a:t>Biyolojik İzlem</a:t>
            </a:r>
            <a:endParaRPr lang="de-DE" sz="2000" b="1" noProof="1">
              <a:solidFill>
                <a:srgbClr val="FFFFFF"/>
              </a:solidFill>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360000" indent="-252000">
              <a:lnSpc>
                <a:spcPct val="90000"/>
              </a:lnSpc>
              <a:spcAft>
                <a:spcPct val="20000"/>
              </a:spcAft>
              <a:buClr>
                <a:srgbClr val="292929"/>
              </a:buClr>
              <a:buFont typeface="Wingdings" pitchFamily="2" charset="2"/>
              <a:buChar char="ü"/>
              <a:defRPr/>
            </a:pPr>
            <a:r>
              <a:rPr lang="tr-TR" sz="2000" i="1" dirty="0">
                <a:solidFill>
                  <a:srgbClr val="000000"/>
                </a:solidFill>
                <a:latin typeface="Calibri" pitchFamily="34" charset="0"/>
                <a:cs typeface="Calibri" pitchFamily="34" charset="0"/>
              </a:rPr>
              <a:t>Biyolojik düzeyler çalışma ortamı ölçümlerinde elde edilen etken sonuçları ile her zaman </a:t>
            </a:r>
            <a:r>
              <a:rPr lang="tr-TR" sz="2000" i="1" dirty="0" err="1">
                <a:solidFill>
                  <a:srgbClr val="000000"/>
                </a:solidFill>
                <a:latin typeface="Calibri" pitchFamily="34" charset="0"/>
                <a:cs typeface="Calibri" pitchFamily="34" charset="0"/>
              </a:rPr>
              <a:t>korele</a:t>
            </a:r>
            <a:r>
              <a:rPr lang="tr-TR" sz="2000" i="1" dirty="0">
                <a:solidFill>
                  <a:srgbClr val="000000"/>
                </a:solidFill>
                <a:latin typeface="Calibri" pitchFamily="34" charset="0"/>
                <a:cs typeface="Calibri" pitchFamily="34" charset="0"/>
              </a:rPr>
              <a:t> olmak zorunda değildir. </a:t>
            </a:r>
          </a:p>
          <a:p>
            <a:pPr marL="360000" indent="-252000">
              <a:lnSpc>
                <a:spcPct val="90000"/>
              </a:lnSpc>
              <a:spcAft>
                <a:spcPct val="20000"/>
              </a:spcAft>
              <a:buClr>
                <a:srgbClr val="292929"/>
              </a:buClr>
              <a:buFont typeface="Wingdings" pitchFamily="2" charset="2"/>
              <a:buChar char="ü"/>
              <a:defRPr/>
            </a:pPr>
            <a:r>
              <a:rPr lang="tr-TR" sz="2000" i="1" dirty="0">
                <a:solidFill>
                  <a:srgbClr val="000000"/>
                </a:solidFill>
                <a:latin typeface="Calibri" pitchFamily="34" charset="0"/>
                <a:cs typeface="Calibri" pitchFamily="34" charset="0"/>
              </a:rPr>
              <a:t>Bunun sebebi kişilerin maruz kalma yolarının farklı olması, metabolizma kapasitelerinin farklı olması, solunum kapasitelerinin farklı olması ve yağ dokusunda depolanma gibi çeşitliliklerdir</a:t>
            </a:r>
            <a:r>
              <a:rPr lang="tr-TR" sz="2000" i="1" dirty="0" smtClean="0">
                <a:solidFill>
                  <a:srgbClr val="000000"/>
                </a:solidFill>
                <a:latin typeface="Calibri" pitchFamily="34" charset="0"/>
                <a:cs typeface="Calibri" pitchFamily="34" charset="0"/>
              </a:rPr>
              <a:t>.</a:t>
            </a:r>
          </a:p>
          <a:p>
            <a:pPr marL="360000" indent="-252000">
              <a:lnSpc>
                <a:spcPct val="90000"/>
              </a:lnSpc>
              <a:spcAft>
                <a:spcPct val="20000"/>
              </a:spcAft>
              <a:buClr>
                <a:srgbClr val="292929"/>
              </a:buClr>
              <a:buFont typeface="Wingdings" pitchFamily="2" charset="2"/>
              <a:buChar char="ü"/>
              <a:defRPr/>
            </a:pPr>
            <a:r>
              <a:rPr lang="tr-TR" sz="2000" i="1" dirty="0">
                <a:solidFill>
                  <a:srgbClr val="000000"/>
                </a:solidFill>
                <a:latin typeface="Calibri" pitchFamily="34" charset="0"/>
                <a:cs typeface="Calibri" pitchFamily="34" charset="0"/>
              </a:rPr>
              <a:t>Biyolojik izlem işçilerin toksik materyallere maruz kaldığının ispatlanması amacıyla kullanılır. Bu konudaki bulgular öykü ve çalışma ortamı ölçümleri ile desteklenmeye çalışılır. </a:t>
            </a:r>
          </a:p>
          <a:p>
            <a:pPr marL="144000">
              <a:lnSpc>
                <a:spcPct val="90000"/>
              </a:lnSpc>
              <a:spcAft>
                <a:spcPct val="20000"/>
              </a:spcAft>
              <a:buClr>
                <a:srgbClr val="292929"/>
              </a:buClr>
              <a:defRPr/>
            </a:pPr>
            <a:endParaRPr lang="tr-TR" sz="2000" dirty="0">
              <a:solidFill>
                <a:srgbClr val="000000"/>
              </a:solidFill>
              <a:latin typeface="Calibri" pitchFamily="34" charset="0"/>
              <a:cs typeface="Calibri" pitchFamily="34" charset="0"/>
            </a:endParaRPr>
          </a:p>
        </p:txBody>
      </p:sp>
      <p:sp>
        <p:nvSpPr>
          <p:cNvPr id="27653"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27664" name="Group 9"/>
          <p:cNvGrpSpPr>
            <a:grpSpLocks/>
          </p:cNvGrpSpPr>
          <p:nvPr/>
        </p:nvGrpSpPr>
        <p:grpSpPr bwMode="auto">
          <a:xfrm>
            <a:off x="323850" y="1555750"/>
            <a:ext cx="1482725" cy="1482725"/>
            <a:chOff x="1710" y="1035"/>
            <a:chExt cx="2316" cy="2316"/>
          </a:xfrm>
        </p:grpSpPr>
        <p:grpSp>
          <p:nvGrpSpPr>
            <p:cNvPr id="27666" name="Group 10"/>
            <p:cNvGrpSpPr>
              <a:grpSpLocks/>
            </p:cNvGrpSpPr>
            <p:nvPr/>
          </p:nvGrpSpPr>
          <p:grpSpPr bwMode="auto">
            <a:xfrm rot="3600000">
              <a:off x="1710" y="1035"/>
              <a:ext cx="2316" cy="2316"/>
              <a:chOff x="1710" y="1035"/>
              <a:chExt cx="2316" cy="2316"/>
            </a:xfrm>
          </p:grpSpPr>
          <p:sp>
            <p:nvSpPr>
              <p:cNvPr id="27671"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A90404"/>
              </a:solidFill>
              <a:ln w="12700">
                <a:solidFill>
                  <a:srgbClr val="FFFFFF"/>
                </a:solidFill>
                <a:round/>
                <a:headEnd/>
                <a:tailEnd/>
              </a:ln>
            </p:spPr>
            <p:txBody>
              <a:bodyPr/>
              <a:lstStyle/>
              <a:p>
                <a:endParaRPr lang="tr-TR">
                  <a:solidFill>
                    <a:srgbClr val="000000"/>
                  </a:solidFill>
                </a:endParaRPr>
              </a:p>
            </p:txBody>
          </p:sp>
          <p:sp>
            <p:nvSpPr>
              <p:cNvPr id="27672"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sp>
            <p:nvSpPr>
              <p:cNvPr id="27673"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grpSp>
        <p:grpSp>
          <p:nvGrpSpPr>
            <p:cNvPr id="27667" name="Group 14"/>
            <p:cNvGrpSpPr>
              <a:grpSpLocks/>
            </p:cNvGrpSpPr>
            <p:nvPr/>
          </p:nvGrpSpPr>
          <p:grpSpPr bwMode="auto">
            <a:xfrm rot="7200000">
              <a:off x="2059" y="1386"/>
              <a:ext cx="1616" cy="1614"/>
              <a:chOff x="2060" y="1387"/>
              <a:chExt cx="1616" cy="1614"/>
            </a:xfrm>
          </p:grpSpPr>
          <p:sp>
            <p:nvSpPr>
              <p:cNvPr id="27668"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27669"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27670"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BİYOLOJİK İZLEM</a:t>
            </a:r>
            <a:endParaRPr lang="tr-TR" sz="3200" noProof="1">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19"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646938946"/>
      </p:ext>
    </p:extLst>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latin typeface="Calibri" pitchFamily="34" charset="0"/>
                <a:cs typeface="Calibri" pitchFamily="34" charset="0"/>
              </a:rPr>
              <a:t>Biyolojik İzlem</a:t>
            </a:r>
            <a:endParaRPr lang="de-DE" sz="2000" b="1" noProof="1">
              <a:solidFill>
                <a:srgbClr val="FFFFFF"/>
              </a:solidFill>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360000" indent="-252000">
              <a:lnSpc>
                <a:spcPct val="90000"/>
              </a:lnSpc>
              <a:spcAft>
                <a:spcPct val="20000"/>
              </a:spcAft>
              <a:buClr>
                <a:srgbClr val="292929"/>
              </a:buClr>
              <a:buFont typeface="Wingdings" pitchFamily="2" charset="2"/>
              <a:buChar char="ü"/>
              <a:defRPr/>
            </a:pPr>
            <a:r>
              <a:rPr lang="tr-TR" sz="2000" i="1" dirty="0">
                <a:solidFill>
                  <a:srgbClr val="000000"/>
                </a:solidFill>
                <a:latin typeface="Calibri" pitchFamily="34" charset="0"/>
                <a:cs typeface="Calibri" pitchFamily="34" charset="0"/>
              </a:rPr>
              <a:t>Biyolojik izlem programı bir işyerinde yaşama geçirilirken bazı prensipler göz önünde </a:t>
            </a:r>
            <a:r>
              <a:rPr lang="tr-TR" sz="2000" i="1" dirty="0" smtClean="0">
                <a:solidFill>
                  <a:srgbClr val="000000"/>
                </a:solidFill>
                <a:latin typeface="Calibri" pitchFamily="34" charset="0"/>
                <a:cs typeface="Calibri" pitchFamily="34" charset="0"/>
              </a:rPr>
              <a:t>bulundurulmalı;</a:t>
            </a:r>
          </a:p>
          <a:p>
            <a:pPr marL="817200" lvl="1" indent="-252000">
              <a:lnSpc>
                <a:spcPct val="90000"/>
              </a:lnSpc>
              <a:spcAft>
                <a:spcPct val="20000"/>
              </a:spcAft>
              <a:buClr>
                <a:srgbClr val="292929"/>
              </a:buClr>
              <a:buFont typeface="Wingdings" pitchFamily="2" charset="2"/>
              <a:buChar char="ü"/>
              <a:defRPr/>
            </a:pPr>
            <a:r>
              <a:rPr lang="tr-TR" sz="2000" i="1" dirty="0" smtClean="0">
                <a:solidFill>
                  <a:srgbClr val="000000"/>
                </a:solidFill>
                <a:latin typeface="Calibri" pitchFamily="34" charset="0"/>
                <a:cs typeface="Calibri" pitchFamily="34" charset="0"/>
              </a:rPr>
              <a:t>Program </a:t>
            </a:r>
            <a:r>
              <a:rPr lang="tr-TR" sz="2000" b="1" i="1" dirty="0">
                <a:solidFill>
                  <a:srgbClr val="000000"/>
                </a:solidFill>
                <a:latin typeface="Calibri" pitchFamily="34" charset="0"/>
                <a:cs typeface="Calibri" pitchFamily="34" charset="0"/>
              </a:rPr>
              <a:t>anlamlı sonuçlar </a:t>
            </a:r>
            <a:r>
              <a:rPr lang="tr-TR" sz="2000" i="1" dirty="0">
                <a:solidFill>
                  <a:srgbClr val="000000"/>
                </a:solidFill>
                <a:latin typeface="Calibri" pitchFamily="34" charset="0"/>
                <a:cs typeface="Calibri" pitchFamily="34" charset="0"/>
              </a:rPr>
              <a:t>ortaya </a:t>
            </a:r>
            <a:r>
              <a:rPr lang="tr-TR" sz="2000" i="1" dirty="0" smtClean="0">
                <a:solidFill>
                  <a:srgbClr val="000000"/>
                </a:solidFill>
                <a:latin typeface="Calibri" pitchFamily="34" charset="0"/>
                <a:cs typeface="Calibri" pitchFamily="34" charset="0"/>
              </a:rPr>
              <a:t>koyabilmeli, </a:t>
            </a:r>
          </a:p>
          <a:p>
            <a:pPr marL="817200" lvl="1" indent="-252000">
              <a:lnSpc>
                <a:spcPct val="90000"/>
              </a:lnSpc>
              <a:spcAft>
                <a:spcPct val="20000"/>
              </a:spcAft>
              <a:buClr>
                <a:srgbClr val="292929"/>
              </a:buClr>
              <a:buFont typeface="Wingdings" pitchFamily="2" charset="2"/>
              <a:buChar char="ü"/>
              <a:defRPr/>
            </a:pPr>
            <a:r>
              <a:rPr lang="tr-TR" sz="2000" b="1" i="1" dirty="0">
                <a:solidFill>
                  <a:srgbClr val="000000"/>
                </a:solidFill>
                <a:latin typeface="Calibri" pitchFamily="34" charset="0"/>
                <a:cs typeface="Calibri" pitchFamily="34" charset="0"/>
              </a:rPr>
              <a:t>M</a:t>
            </a:r>
            <a:r>
              <a:rPr lang="tr-TR" sz="2000" b="1" i="1" dirty="0" smtClean="0">
                <a:solidFill>
                  <a:srgbClr val="000000"/>
                </a:solidFill>
                <a:latin typeface="Calibri" pitchFamily="34" charset="0"/>
                <a:cs typeface="Calibri" pitchFamily="34" charset="0"/>
              </a:rPr>
              <a:t>aliyet </a:t>
            </a:r>
            <a:r>
              <a:rPr lang="tr-TR" sz="2000" b="1" i="1" dirty="0">
                <a:solidFill>
                  <a:srgbClr val="000000"/>
                </a:solidFill>
                <a:latin typeface="Calibri" pitchFamily="34" charset="0"/>
                <a:cs typeface="Calibri" pitchFamily="34" charset="0"/>
              </a:rPr>
              <a:t>etkin </a:t>
            </a:r>
            <a:r>
              <a:rPr lang="tr-TR" sz="2000" i="1" dirty="0" smtClean="0">
                <a:solidFill>
                  <a:srgbClr val="000000"/>
                </a:solidFill>
                <a:latin typeface="Calibri" pitchFamily="34" charset="0"/>
                <a:cs typeface="Calibri" pitchFamily="34" charset="0"/>
              </a:rPr>
              <a:t>olmalı, </a:t>
            </a:r>
          </a:p>
          <a:p>
            <a:pPr marL="817200" lvl="1" indent="-252000">
              <a:lnSpc>
                <a:spcPct val="90000"/>
              </a:lnSpc>
              <a:spcAft>
                <a:spcPct val="20000"/>
              </a:spcAft>
              <a:buClr>
                <a:srgbClr val="292929"/>
              </a:buClr>
              <a:buFont typeface="Wingdings" pitchFamily="2" charset="2"/>
              <a:buChar char="ü"/>
              <a:defRPr/>
            </a:pPr>
            <a:r>
              <a:rPr lang="tr-TR" sz="2000" i="1" dirty="0" smtClean="0">
                <a:solidFill>
                  <a:srgbClr val="000000"/>
                </a:solidFill>
                <a:latin typeface="Calibri" pitchFamily="34" charset="0"/>
                <a:cs typeface="Calibri" pitchFamily="34" charset="0"/>
              </a:rPr>
              <a:t>İşçilerin </a:t>
            </a:r>
            <a:r>
              <a:rPr lang="tr-TR" sz="2000" b="1" i="1" dirty="0">
                <a:solidFill>
                  <a:srgbClr val="000000"/>
                </a:solidFill>
                <a:latin typeface="Calibri" pitchFamily="34" charset="0"/>
                <a:cs typeface="Calibri" pitchFamily="34" charset="0"/>
              </a:rPr>
              <a:t>maruziyetlerini azaltmak </a:t>
            </a:r>
            <a:r>
              <a:rPr lang="tr-TR" sz="2000" i="1" dirty="0">
                <a:solidFill>
                  <a:srgbClr val="000000"/>
                </a:solidFill>
                <a:latin typeface="Calibri" pitchFamily="34" charset="0"/>
                <a:cs typeface="Calibri" pitchFamily="34" charset="0"/>
              </a:rPr>
              <a:t>amacıyla elde edilen bilgiler </a:t>
            </a:r>
            <a:r>
              <a:rPr lang="tr-TR" sz="2000" i="1" dirty="0" smtClean="0">
                <a:solidFill>
                  <a:srgbClr val="000000"/>
                </a:solidFill>
                <a:latin typeface="Calibri" pitchFamily="34" charset="0"/>
                <a:cs typeface="Calibri" pitchFamily="34" charset="0"/>
              </a:rPr>
              <a:t>kullanılmalı,</a:t>
            </a:r>
          </a:p>
          <a:p>
            <a:pPr marL="817200" lvl="1" indent="-252000">
              <a:lnSpc>
                <a:spcPct val="90000"/>
              </a:lnSpc>
              <a:spcAft>
                <a:spcPct val="20000"/>
              </a:spcAft>
              <a:buClr>
                <a:srgbClr val="292929"/>
              </a:buClr>
              <a:buFont typeface="Wingdings" pitchFamily="2" charset="2"/>
              <a:buChar char="ü"/>
              <a:defRPr/>
            </a:pPr>
            <a:r>
              <a:rPr lang="tr-TR" sz="2000" b="1" i="1" dirty="0" smtClean="0">
                <a:solidFill>
                  <a:srgbClr val="000000"/>
                </a:solidFill>
                <a:latin typeface="Calibri" pitchFamily="34" charset="0"/>
                <a:cs typeface="Calibri" pitchFamily="34" charset="0"/>
              </a:rPr>
              <a:t>Etik </a:t>
            </a:r>
            <a:r>
              <a:rPr lang="tr-TR" sz="2000" b="1" i="1" dirty="0">
                <a:solidFill>
                  <a:srgbClr val="000000"/>
                </a:solidFill>
                <a:latin typeface="Calibri" pitchFamily="34" charset="0"/>
                <a:cs typeface="Calibri" pitchFamily="34" charset="0"/>
              </a:rPr>
              <a:t>gereklilikler </a:t>
            </a:r>
            <a:r>
              <a:rPr lang="tr-TR" sz="2000" i="1" dirty="0">
                <a:solidFill>
                  <a:srgbClr val="000000"/>
                </a:solidFill>
                <a:latin typeface="Calibri" pitchFamily="34" charset="0"/>
                <a:cs typeface="Calibri" pitchFamily="34" charset="0"/>
              </a:rPr>
              <a:t>yerine getirilmelidir.</a:t>
            </a:r>
          </a:p>
          <a:p>
            <a:pPr marL="144000">
              <a:lnSpc>
                <a:spcPct val="90000"/>
              </a:lnSpc>
              <a:spcAft>
                <a:spcPct val="20000"/>
              </a:spcAft>
              <a:buClr>
                <a:srgbClr val="292929"/>
              </a:buClr>
              <a:defRPr/>
            </a:pPr>
            <a:endParaRPr lang="tr-TR" sz="2000" dirty="0">
              <a:solidFill>
                <a:srgbClr val="000000"/>
              </a:solidFill>
              <a:latin typeface="Calibri" pitchFamily="34" charset="0"/>
              <a:cs typeface="Calibri" pitchFamily="34" charset="0"/>
            </a:endParaRPr>
          </a:p>
        </p:txBody>
      </p:sp>
      <p:sp>
        <p:nvSpPr>
          <p:cNvPr id="27653"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27664" name="Group 9"/>
          <p:cNvGrpSpPr>
            <a:grpSpLocks/>
          </p:cNvGrpSpPr>
          <p:nvPr/>
        </p:nvGrpSpPr>
        <p:grpSpPr bwMode="auto">
          <a:xfrm>
            <a:off x="323850" y="1555750"/>
            <a:ext cx="1482725" cy="1482725"/>
            <a:chOff x="1710" y="1035"/>
            <a:chExt cx="2316" cy="2316"/>
          </a:xfrm>
        </p:grpSpPr>
        <p:grpSp>
          <p:nvGrpSpPr>
            <p:cNvPr id="27666" name="Group 10"/>
            <p:cNvGrpSpPr>
              <a:grpSpLocks/>
            </p:cNvGrpSpPr>
            <p:nvPr/>
          </p:nvGrpSpPr>
          <p:grpSpPr bwMode="auto">
            <a:xfrm rot="3600000">
              <a:off x="1710" y="1035"/>
              <a:ext cx="2316" cy="2316"/>
              <a:chOff x="1710" y="1035"/>
              <a:chExt cx="2316" cy="2316"/>
            </a:xfrm>
          </p:grpSpPr>
          <p:sp>
            <p:nvSpPr>
              <p:cNvPr id="27671"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A90404"/>
              </a:solidFill>
              <a:ln w="12700">
                <a:solidFill>
                  <a:srgbClr val="FFFFFF"/>
                </a:solidFill>
                <a:round/>
                <a:headEnd/>
                <a:tailEnd/>
              </a:ln>
            </p:spPr>
            <p:txBody>
              <a:bodyPr/>
              <a:lstStyle/>
              <a:p>
                <a:endParaRPr lang="tr-TR">
                  <a:solidFill>
                    <a:srgbClr val="000000"/>
                  </a:solidFill>
                </a:endParaRPr>
              </a:p>
            </p:txBody>
          </p:sp>
          <p:sp>
            <p:nvSpPr>
              <p:cNvPr id="27672"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sp>
            <p:nvSpPr>
              <p:cNvPr id="27673"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grpSp>
        <p:grpSp>
          <p:nvGrpSpPr>
            <p:cNvPr id="27667" name="Group 14"/>
            <p:cNvGrpSpPr>
              <a:grpSpLocks/>
            </p:cNvGrpSpPr>
            <p:nvPr/>
          </p:nvGrpSpPr>
          <p:grpSpPr bwMode="auto">
            <a:xfrm rot="7200000">
              <a:off x="2059" y="1386"/>
              <a:ext cx="1616" cy="1614"/>
              <a:chOff x="2060" y="1387"/>
              <a:chExt cx="1616" cy="1614"/>
            </a:xfrm>
          </p:grpSpPr>
          <p:sp>
            <p:nvSpPr>
              <p:cNvPr id="27668"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27669"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27670"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BİYOLOJİK İZLEM</a:t>
            </a:r>
            <a:endParaRPr lang="tr-TR" sz="3200" noProof="1">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19"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2550373887"/>
      </p:ext>
    </p:extLst>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latin typeface="Calibri" pitchFamily="34" charset="0"/>
                <a:cs typeface="Calibri" pitchFamily="34" charset="0"/>
              </a:rPr>
              <a:t>Biyolojik İzlem</a:t>
            </a:r>
            <a:endParaRPr lang="de-DE" sz="2000" b="1" noProof="1">
              <a:solidFill>
                <a:srgbClr val="FFFFFF"/>
              </a:solidFill>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360000" indent="-252000">
              <a:lnSpc>
                <a:spcPct val="90000"/>
              </a:lnSpc>
              <a:spcAft>
                <a:spcPct val="20000"/>
              </a:spcAft>
              <a:buClr>
                <a:srgbClr val="292929"/>
              </a:buClr>
              <a:buFont typeface="Wingdings" pitchFamily="2" charset="2"/>
              <a:buChar char="ü"/>
              <a:defRPr/>
            </a:pPr>
            <a:r>
              <a:rPr lang="tr-TR" sz="2000" i="1" dirty="0">
                <a:solidFill>
                  <a:srgbClr val="000000"/>
                </a:solidFill>
                <a:latin typeface="Calibri" pitchFamily="34" charset="0"/>
                <a:cs typeface="Calibri" pitchFamily="34" charset="0"/>
              </a:rPr>
              <a:t>Kimyasallarla çalışanlarda rutin </a:t>
            </a:r>
            <a:r>
              <a:rPr lang="tr-TR" sz="2000" i="1" dirty="0" smtClean="0">
                <a:solidFill>
                  <a:srgbClr val="000000"/>
                </a:solidFill>
                <a:latin typeface="Calibri" pitchFamily="34" charset="0"/>
                <a:cs typeface="Calibri" pitchFamily="34" charset="0"/>
              </a:rPr>
              <a:t>izlem yapılmalı,</a:t>
            </a:r>
            <a:endParaRPr lang="tr-TR" sz="2000" i="1" dirty="0">
              <a:solidFill>
                <a:srgbClr val="000000"/>
              </a:solidFill>
              <a:latin typeface="Calibri" pitchFamily="34" charset="0"/>
              <a:cs typeface="Calibri" pitchFamily="34" charset="0"/>
            </a:endParaRPr>
          </a:p>
          <a:p>
            <a:pPr marL="360000" indent="-252000">
              <a:lnSpc>
                <a:spcPct val="90000"/>
              </a:lnSpc>
              <a:spcAft>
                <a:spcPct val="20000"/>
              </a:spcAft>
              <a:buClr>
                <a:srgbClr val="292929"/>
              </a:buClr>
              <a:buFont typeface="Wingdings" pitchFamily="2" charset="2"/>
              <a:buChar char="ü"/>
              <a:defRPr/>
            </a:pPr>
            <a:r>
              <a:rPr lang="tr-TR" sz="2000" i="1" dirty="0">
                <a:solidFill>
                  <a:srgbClr val="000000"/>
                </a:solidFill>
                <a:latin typeface="Calibri" pitchFamily="34" charset="0"/>
                <a:cs typeface="Calibri" pitchFamily="34" charset="0"/>
              </a:rPr>
              <a:t>Hekim anlamlı ve potansiyel </a:t>
            </a:r>
            <a:r>
              <a:rPr lang="tr-TR" sz="2000" i="1" dirty="0" smtClean="0">
                <a:solidFill>
                  <a:srgbClr val="000000"/>
                </a:solidFill>
                <a:latin typeface="Calibri" pitchFamily="34" charset="0"/>
                <a:cs typeface="Calibri" pitchFamily="34" charset="0"/>
              </a:rPr>
              <a:t>tehlikeli maruziyetlerini tanımlayabilmeli,</a:t>
            </a:r>
            <a:endParaRPr lang="tr-TR" sz="2000" i="1" dirty="0">
              <a:solidFill>
                <a:srgbClr val="000000"/>
              </a:solidFill>
              <a:latin typeface="Calibri" pitchFamily="34" charset="0"/>
              <a:cs typeface="Calibri" pitchFamily="34" charset="0"/>
            </a:endParaRPr>
          </a:p>
          <a:p>
            <a:pPr marL="360000" indent="-252000">
              <a:lnSpc>
                <a:spcPct val="90000"/>
              </a:lnSpc>
              <a:spcAft>
                <a:spcPct val="20000"/>
              </a:spcAft>
              <a:buClr>
                <a:srgbClr val="292929"/>
              </a:buClr>
              <a:buFont typeface="Wingdings" pitchFamily="2" charset="2"/>
              <a:buChar char="ü"/>
              <a:defRPr/>
            </a:pPr>
            <a:r>
              <a:rPr lang="tr-TR" sz="2000" i="1" dirty="0">
                <a:solidFill>
                  <a:srgbClr val="000000"/>
                </a:solidFill>
                <a:latin typeface="Calibri" pitchFamily="34" charset="0"/>
                <a:cs typeface="Calibri" pitchFamily="34" charset="0"/>
              </a:rPr>
              <a:t>Ölçümler </a:t>
            </a:r>
            <a:r>
              <a:rPr lang="tr-TR" sz="2000" i="1" dirty="0" smtClean="0">
                <a:solidFill>
                  <a:srgbClr val="000000"/>
                </a:solidFill>
                <a:latin typeface="Calibri" pitchFamily="34" charset="0"/>
                <a:cs typeface="Calibri" pitchFamily="34" charset="0"/>
              </a:rPr>
              <a:t>normal </a:t>
            </a:r>
            <a:r>
              <a:rPr lang="tr-TR" sz="2000" i="1" dirty="0">
                <a:solidFill>
                  <a:srgbClr val="000000"/>
                </a:solidFill>
                <a:latin typeface="Calibri" pitchFamily="34" charset="0"/>
                <a:cs typeface="Calibri" pitchFamily="34" charset="0"/>
              </a:rPr>
              <a:t>düzeylerinin altındaysa maruziyet düzeyi olasılıkla zararlı </a:t>
            </a:r>
            <a:r>
              <a:rPr lang="tr-TR" sz="2000" i="1" dirty="0" smtClean="0">
                <a:solidFill>
                  <a:srgbClr val="000000"/>
                </a:solidFill>
                <a:latin typeface="Calibri" pitchFamily="34" charset="0"/>
                <a:cs typeface="Calibri" pitchFamily="34" charset="0"/>
              </a:rPr>
              <a:t>değil sonucuna varılır,</a:t>
            </a:r>
            <a:endParaRPr lang="tr-TR" sz="2000" i="1" dirty="0">
              <a:solidFill>
                <a:srgbClr val="000000"/>
              </a:solidFill>
              <a:latin typeface="Calibri" pitchFamily="34" charset="0"/>
              <a:cs typeface="Calibri" pitchFamily="34" charset="0"/>
            </a:endParaRPr>
          </a:p>
          <a:p>
            <a:pPr marL="108000">
              <a:lnSpc>
                <a:spcPct val="90000"/>
              </a:lnSpc>
              <a:spcAft>
                <a:spcPct val="20000"/>
              </a:spcAft>
              <a:buClr>
                <a:srgbClr val="292929"/>
              </a:buClr>
              <a:defRPr/>
            </a:pPr>
            <a:endParaRPr lang="tr-TR" sz="2000" i="1" dirty="0" smtClean="0">
              <a:solidFill>
                <a:srgbClr val="000000"/>
              </a:solidFill>
              <a:latin typeface="Calibri" pitchFamily="34" charset="0"/>
              <a:cs typeface="Calibri" pitchFamily="34" charset="0"/>
            </a:endParaRPr>
          </a:p>
          <a:p>
            <a:pPr marL="108000" algn="ctr">
              <a:lnSpc>
                <a:spcPct val="90000"/>
              </a:lnSpc>
              <a:spcAft>
                <a:spcPct val="20000"/>
              </a:spcAft>
              <a:buClr>
                <a:srgbClr val="292929"/>
              </a:buClr>
              <a:defRPr/>
            </a:pPr>
            <a:r>
              <a:rPr lang="tr-TR" sz="2000" b="1" i="1" dirty="0" smtClean="0">
                <a:solidFill>
                  <a:srgbClr val="000000"/>
                </a:solidFill>
                <a:latin typeface="Calibri" pitchFamily="34" charset="0"/>
                <a:cs typeface="Calibri" pitchFamily="34" charset="0"/>
              </a:rPr>
              <a:t>Örneğin; </a:t>
            </a:r>
            <a:r>
              <a:rPr lang="tr-TR" sz="2000" i="1" dirty="0">
                <a:solidFill>
                  <a:srgbClr val="000000"/>
                </a:solidFill>
                <a:latin typeface="Calibri" pitchFamily="34" charset="0"/>
                <a:cs typeface="Calibri" pitchFamily="34" charset="0"/>
              </a:rPr>
              <a:t>kan kurşun düzeyi normal değerlerin üzerinde olan bir işçinin çalışma yeri değiştirilmeli ve tedavi edilmelidir. </a:t>
            </a:r>
          </a:p>
        </p:txBody>
      </p:sp>
      <p:sp>
        <p:nvSpPr>
          <p:cNvPr id="27653"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27664" name="Group 9"/>
          <p:cNvGrpSpPr>
            <a:grpSpLocks/>
          </p:cNvGrpSpPr>
          <p:nvPr/>
        </p:nvGrpSpPr>
        <p:grpSpPr bwMode="auto">
          <a:xfrm>
            <a:off x="323850" y="1555750"/>
            <a:ext cx="1482725" cy="1482725"/>
            <a:chOff x="1710" y="1035"/>
            <a:chExt cx="2316" cy="2316"/>
          </a:xfrm>
        </p:grpSpPr>
        <p:grpSp>
          <p:nvGrpSpPr>
            <p:cNvPr id="27666" name="Group 10"/>
            <p:cNvGrpSpPr>
              <a:grpSpLocks/>
            </p:cNvGrpSpPr>
            <p:nvPr/>
          </p:nvGrpSpPr>
          <p:grpSpPr bwMode="auto">
            <a:xfrm rot="3600000">
              <a:off x="1710" y="1035"/>
              <a:ext cx="2316" cy="2316"/>
              <a:chOff x="1710" y="1035"/>
              <a:chExt cx="2316" cy="2316"/>
            </a:xfrm>
          </p:grpSpPr>
          <p:sp>
            <p:nvSpPr>
              <p:cNvPr id="27671"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A90404"/>
              </a:solidFill>
              <a:ln w="12700">
                <a:solidFill>
                  <a:srgbClr val="FFFFFF"/>
                </a:solidFill>
                <a:round/>
                <a:headEnd/>
                <a:tailEnd/>
              </a:ln>
            </p:spPr>
            <p:txBody>
              <a:bodyPr/>
              <a:lstStyle/>
              <a:p>
                <a:endParaRPr lang="tr-TR">
                  <a:solidFill>
                    <a:srgbClr val="000000"/>
                  </a:solidFill>
                </a:endParaRPr>
              </a:p>
            </p:txBody>
          </p:sp>
          <p:sp>
            <p:nvSpPr>
              <p:cNvPr id="27672"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sp>
            <p:nvSpPr>
              <p:cNvPr id="27673"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grpSp>
        <p:grpSp>
          <p:nvGrpSpPr>
            <p:cNvPr id="27667" name="Group 14"/>
            <p:cNvGrpSpPr>
              <a:grpSpLocks/>
            </p:cNvGrpSpPr>
            <p:nvPr/>
          </p:nvGrpSpPr>
          <p:grpSpPr bwMode="auto">
            <a:xfrm rot="7200000">
              <a:off x="2059" y="1386"/>
              <a:ext cx="1616" cy="1614"/>
              <a:chOff x="2060" y="1387"/>
              <a:chExt cx="1616" cy="1614"/>
            </a:xfrm>
          </p:grpSpPr>
          <p:sp>
            <p:nvSpPr>
              <p:cNvPr id="27668"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27669"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27670"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BİYOLOJİK İZLEM</a:t>
            </a:r>
            <a:endParaRPr lang="tr-TR" sz="3200" noProof="1">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19"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4036028196"/>
      </p:ext>
    </p:extLst>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latin typeface="Calibri" pitchFamily="34" charset="0"/>
                <a:cs typeface="Calibri" pitchFamily="34" charset="0"/>
              </a:rPr>
              <a:t>Biyolojik İzlem</a:t>
            </a:r>
            <a:endParaRPr lang="de-DE" sz="2000" b="1" noProof="1">
              <a:solidFill>
                <a:srgbClr val="FFFFFF"/>
              </a:solidFill>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360000" indent="-252000">
              <a:lnSpc>
                <a:spcPct val="90000"/>
              </a:lnSpc>
              <a:spcAft>
                <a:spcPct val="20000"/>
              </a:spcAft>
              <a:buClr>
                <a:srgbClr val="292929"/>
              </a:buClr>
              <a:buFont typeface="Wingdings" pitchFamily="2" charset="2"/>
              <a:buChar char="ü"/>
              <a:defRPr/>
            </a:pPr>
            <a:r>
              <a:rPr lang="tr-TR" sz="2000" i="1" dirty="0">
                <a:solidFill>
                  <a:srgbClr val="000000"/>
                </a:solidFill>
                <a:latin typeface="Calibri" pitchFamily="34" charset="0"/>
                <a:cs typeface="Calibri" pitchFamily="34" charset="0"/>
              </a:rPr>
              <a:t>Kimyasalların biyolojik düzeyleri absorbsiyon, eliminasyon ve metabolizma hızı ile ilişkilidir.</a:t>
            </a:r>
          </a:p>
          <a:p>
            <a:pPr marL="360000" indent="-252000">
              <a:lnSpc>
                <a:spcPct val="90000"/>
              </a:lnSpc>
              <a:spcAft>
                <a:spcPct val="20000"/>
              </a:spcAft>
              <a:buClr>
                <a:srgbClr val="292929"/>
              </a:buClr>
              <a:buFont typeface="Wingdings" pitchFamily="2" charset="2"/>
              <a:buChar char="ü"/>
              <a:defRPr/>
            </a:pPr>
            <a:r>
              <a:rPr lang="tr-TR" sz="2000" i="1" dirty="0" smtClean="0">
                <a:solidFill>
                  <a:srgbClr val="000000"/>
                </a:solidFill>
                <a:latin typeface="Calibri" pitchFamily="34" charset="0"/>
                <a:cs typeface="Calibri" pitchFamily="34" charset="0"/>
              </a:rPr>
              <a:t>Bunlar </a:t>
            </a:r>
            <a:r>
              <a:rPr lang="tr-TR" sz="2000" i="1" dirty="0">
                <a:solidFill>
                  <a:srgbClr val="000000"/>
                </a:solidFill>
                <a:latin typeface="Calibri" pitchFamily="34" charset="0"/>
                <a:cs typeface="Calibri" pitchFamily="34" charset="0"/>
              </a:rPr>
              <a:t>dışında </a:t>
            </a:r>
            <a:r>
              <a:rPr lang="tr-TR" sz="2000" i="1" dirty="0" smtClean="0">
                <a:solidFill>
                  <a:srgbClr val="000000"/>
                </a:solidFill>
                <a:latin typeface="Calibri" pitchFamily="34" charset="0"/>
                <a:cs typeface="Calibri" pitchFamily="34" charset="0"/>
              </a:rPr>
              <a:t>bir </a:t>
            </a:r>
            <a:r>
              <a:rPr lang="tr-TR" sz="2000" i="1" dirty="0">
                <a:solidFill>
                  <a:srgbClr val="000000"/>
                </a:solidFill>
                <a:latin typeface="Calibri" pitchFamily="34" charset="0"/>
                <a:cs typeface="Calibri" pitchFamily="34" charset="0"/>
              </a:rPr>
              <a:t>çok faktör ölçümü etkileyebilir;</a:t>
            </a:r>
          </a:p>
          <a:p>
            <a:pPr marL="864000" lvl="1" indent="-216000">
              <a:lnSpc>
                <a:spcPct val="90000"/>
              </a:lnSpc>
              <a:spcAft>
                <a:spcPct val="20000"/>
              </a:spcAft>
              <a:buClr>
                <a:srgbClr val="292929"/>
              </a:buClr>
              <a:buFont typeface="Wingdings" pitchFamily="2" charset="2"/>
              <a:buChar char="§"/>
              <a:defRPr/>
            </a:pPr>
            <a:r>
              <a:rPr lang="tr-TR" sz="2000" i="1" dirty="0">
                <a:solidFill>
                  <a:srgbClr val="000000"/>
                </a:solidFill>
                <a:latin typeface="Calibri" pitchFamily="34" charset="0"/>
                <a:cs typeface="Calibri" pitchFamily="34" charset="0"/>
              </a:rPr>
              <a:t>Örneğin alınma zamanı; </a:t>
            </a:r>
            <a:r>
              <a:rPr lang="tr-TR" sz="2000" i="1" dirty="0" err="1">
                <a:solidFill>
                  <a:srgbClr val="000000"/>
                </a:solidFill>
                <a:latin typeface="Calibri" pitchFamily="34" charset="0"/>
                <a:cs typeface="Calibri" pitchFamily="34" charset="0"/>
              </a:rPr>
              <a:t>maruziyetten</a:t>
            </a:r>
            <a:r>
              <a:rPr lang="tr-TR" sz="2000" i="1" dirty="0">
                <a:solidFill>
                  <a:srgbClr val="000000"/>
                </a:solidFill>
                <a:latin typeface="Calibri" pitchFamily="34" charset="0"/>
                <a:cs typeface="Calibri" pitchFamily="34" charset="0"/>
              </a:rPr>
              <a:t> hemen sonra mı?</a:t>
            </a:r>
          </a:p>
          <a:p>
            <a:pPr marL="864000" lvl="1" indent="-216000">
              <a:lnSpc>
                <a:spcPct val="90000"/>
              </a:lnSpc>
              <a:spcAft>
                <a:spcPct val="20000"/>
              </a:spcAft>
              <a:buClr>
                <a:srgbClr val="292929"/>
              </a:buClr>
              <a:buFont typeface="Wingdings" pitchFamily="2" charset="2"/>
              <a:buChar char="§"/>
              <a:defRPr/>
            </a:pPr>
            <a:r>
              <a:rPr lang="tr-TR" sz="2000" i="1" dirty="0">
                <a:solidFill>
                  <a:srgbClr val="000000"/>
                </a:solidFill>
                <a:latin typeface="Calibri" pitchFamily="34" charset="0"/>
                <a:cs typeface="Calibri" pitchFamily="34" charset="0"/>
              </a:rPr>
              <a:t>Örnek alma yöntemi; Örnek alma yöntemi laboratuvara danışılmalı, nasıl </a:t>
            </a:r>
            <a:r>
              <a:rPr lang="tr-TR" sz="2000" i="1" dirty="0" smtClean="0">
                <a:solidFill>
                  <a:srgbClr val="000000"/>
                </a:solidFill>
                <a:latin typeface="Calibri" pitchFamily="34" charset="0"/>
                <a:cs typeface="Calibri" pitchFamily="34" charset="0"/>
              </a:rPr>
              <a:t>alınacak, </a:t>
            </a:r>
            <a:r>
              <a:rPr lang="tr-TR" sz="2000" i="1" dirty="0">
                <a:solidFill>
                  <a:srgbClr val="000000"/>
                </a:solidFill>
                <a:latin typeface="Calibri" pitchFamily="34" charset="0"/>
                <a:cs typeface="Calibri" pitchFamily="34" charset="0"/>
              </a:rPr>
              <a:t>nasıl taşınacak? </a:t>
            </a:r>
          </a:p>
        </p:txBody>
      </p:sp>
      <p:sp>
        <p:nvSpPr>
          <p:cNvPr id="27653"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27664" name="Group 9"/>
          <p:cNvGrpSpPr>
            <a:grpSpLocks/>
          </p:cNvGrpSpPr>
          <p:nvPr/>
        </p:nvGrpSpPr>
        <p:grpSpPr bwMode="auto">
          <a:xfrm>
            <a:off x="323850" y="1555750"/>
            <a:ext cx="1482725" cy="1482725"/>
            <a:chOff x="1710" y="1035"/>
            <a:chExt cx="2316" cy="2316"/>
          </a:xfrm>
        </p:grpSpPr>
        <p:grpSp>
          <p:nvGrpSpPr>
            <p:cNvPr id="27666" name="Group 10"/>
            <p:cNvGrpSpPr>
              <a:grpSpLocks/>
            </p:cNvGrpSpPr>
            <p:nvPr/>
          </p:nvGrpSpPr>
          <p:grpSpPr bwMode="auto">
            <a:xfrm rot="3600000">
              <a:off x="1710" y="1035"/>
              <a:ext cx="2316" cy="2316"/>
              <a:chOff x="1710" y="1035"/>
              <a:chExt cx="2316" cy="2316"/>
            </a:xfrm>
          </p:grpSpPr>
          <p:sp>
            <p:nvSpPr>
              <p:cNvPr id="27671"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A90404"/>
              </a:solidFill>
              <a:ln w="12700">
                <a:solidFill>
                  <a:srgbClr val="FFFFFF"/>
                </a:solidFill>
                <a:round/>
                <a:headEnd/>
                <a:tailEnd/>
              </a:ln>
            </p:spPr>
            <p:txBody>
              <a:bodyPr/>
              <a:lstStyle/>
              <a:p>
                <a:endParaRPr lang="tr-TR">
                  <a:solidFill>
                    <a:srgbClr val="000000"/>
                  </a:solidFill>
                </a:endParaRPr>
              </a:p>
            </p:txBody>
          </p:sp>
          <p:sp>
            <p:nvSpPr>
              <p:cNvPr id="27672"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sp>
            <p:nvSpPr>
              <p:cNvPr id="27673"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grpSp>
        <p:grpSp>
          <p:nvGrpSpPr>
            <p:cNvPr id="27667" name="Group 14"/>
            <p:cNvGrpSpPr>
              <a:grpSpLocks/>
            </p:cNvGrpSpPr>
            <p:nvPr/>
          </p:nvGrpSpPr>
          <p:grpSpPr bwMode="auto">
            <a:xfrm rot="7200000">
              <a:off x="2059" y="1386"/>
              <a:ext cx="1616" cy="1614"/>
              <a:chOff x="2060" y="1387"/>
              <a:chExt cx="1616" cy="1614"/>
            </a:xfrm>
          </p:grpSpPr>
          <p:sp>
            <p:nvSpPr>
              <p:cNvPr id="27668"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27669"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27670"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BİYOLOJİK İZLEM</a:t>
            </a:r>
            <a:endParaRPr lang="tr-TR" sz="3200" noProof="1">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19"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2875558337"/>
      </p:ext>
    </p:extLst>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latin typeface="Calibri" pitchFamily="34" charset="0"/>
                <a:cs typeface="Calibri" pitchFamily="34" charset="0"/>
              </a:rPr>
              <a:t>Biyolojik İzlem</a:t>
            </a:r>
            <a:endParaRPr lang="de-DE" sz="2000" b="1" noProof="1">
              <a:solidFill>
                <a:srgbClr val="FFFFFF"/>
              </a:solidFill>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108000">
              <a:lnSpc>
                <a:spcPct val="90000"/>
              </a:lnSpc>
              <a:spcAft>
                <a:spcPct val="20000"/>
              </a:spcAft>
              <a:buClr>
                <a:srgbClr val="292929"/>
              </a:buClr>
              <a:defRPr/>
            </a:pPr>
            <a:r>
              <a:rPr lang="tr-TR" sz="2000" b="1" i="1" dirty="0">
                <a:solidFill>
                  <a:srgbClr val="000000"/>
                </a:solidFill>
                <a:latin typeface="Calibri" pitchFamily="34" charset="0"/>
                <a:cs typeface="Calibri" pitchFamily="34" charset="0"/>
              </a:rPr>
              <a:t>KAN</a:t>
            </a:r>
            <a:r>
              <a:rPr lang="tr-TR" sz="2000" b="1" i="1" dirty="0" smtClean="0">
                <a:solidFill>
                  <a:srgbClr val="000000"/>
                </a:solidFill>
                <a:latin typeface="Calibri" pitchFamily="34" charset="0"/>
                <a:cs typeface="Calibri" pitchFamily="34" charset="0"/>
              </a:rPr>
              <a:t>;</a:t>
            </a:r>
          </a:p>
          <a:p>
            <a:pPr marL="108000">
              <a:lnSpc>
                <a:spcPct val="90000"/>
              </a:lnSpc>
              <a:spcAft>
                <a:spcPct val="20000"/>
              </a:spcAft>
              <a:buClr>
                <a:srgbClr val="292929"/>
              </a:buClr>
              <a:defRPr/>
            </a:pPr>
            <a:r>
              <a:rPr lang="tr-TR" sz="2000" i="1" dirty="0" err="1" smtClean="0">
                <a:solidFill>
                  <a:srgbClr val="000000"/>
                </a:solidFill>
                <a:latin typeface="Calibri" pitchFamily="34" charset="0"/>
                <a:cs typeface="Calibri" pitchFamily="34" charset="0"/>
              </a:rPr>
              <a:t>Volatile</a:t>
            </a:r>
            <a:r>
              <a:rPr lang="tr-TR" sz="2000" i="1" dirty="0" smtClean="0">
                <a:solidFill>
                  <a:srgbClr val="000000"/>
                </a:solidFill>
                <a:latin typeface="Calibri" pitchFamily="34" charset="0"/>
                <a:cs typeface="Calibri" pitchFamily="34" charset="0"/>
              </a:rPr>
              <a:t> </a:t>
            </a:r>
            <a:r>
              <a:rPr lang="tr-TR" sz="2000" i="1" dirty="0">
                <a:solidFill>
                  <a:srgbClr val="000000"/>
                </a:solidFill>
                <a:latin typeface="Calibri" pitchFamily="34" charset="0"/>
                <a:cs typeface="Calibri" pitchFamily="34" charset="0"/>
              </a:rPr>
              <a:t>(uçucu maddeler) çabuk </a:t>
            </a:r>
            <a:r>
              <a:rPr lang="tr-TR" sz="2000" i="1" dirty="0" smtClean="0">
                <a:solidFill>
                  <a:srgbClr val="000000"/>
                </a:solidFill>
                <a:latin typeface="Calibri" pitchFamily="34" charset="0"/>
                <a:cs typeface="Calibri" pitchFamily="34" charset="0"/>
              </a:rPr>
              <a:t>yarılanır. Genellikle </a:t>
            </a:r>
            <a:r>
              <a:rPr lang="tr-TR" sz="2000" i="1" dirty="0" err="1">
                <a:solidFill>
                  <a:srgbClr val="000000"/>
                </a:solidFill>
                <a:latin typeface="Calibri" pitchFamily="34" charset="0"/>
                <a:cs typeface="Calibri" pitchFamily="34" charset="0"/>
              </a:rPr>
              <a:t>venöz</a:t>
            </a:r>
            <a:r>
              <a:rPr lang="tr-TR" sz="2000" i="1" dirty="0">
                <a:solidFill>
                  <a:srgbClr val="000000"/>
                </a:solidFill>
                <a:latin typeface="Calibri" pitchFamily="34" charset="0"/>
                <a:cs typeface="Calibri" pitchFamily="34" charset="0"/>
              </a:rPr>
              <a:t> örnekler alınır, kurşun için kan örneği kurşunsuz tüplere </a:t>
            </a:r>
            <a:r>
              <a:rPr lang="tr-TR" sz="2000" i="1" dirty="0" smtClean="0">
                <a:solidFill>
                  <a:srgbClr val="000000"/>
                </a:solidFill>
                <a:latin typeface="Calibri" pitchFamily="34" charset="0"/>
                <a:cs typeface="Calibri" pitchFamily="34" charset="0"/>
              </a:rPr>
              <a:t>alınmalı ve iyi </a:t>
            </a:r>
            <a:r>
              <a:rPr lang="tr-TR" sz="2000" i="1" dirty="0">
                <a:solidFill>
                  <a:srgbClr val="000000"/>
                </a:solidFill>
                <a:latin typeface="Calibri" pitchFamily="34" charset="0"/>
                <a:cs typeface="Calibri" pitchFamily="34" charset="0"/>
              </a:rPr>
              <a:t>cilt temizliği yapılmalıdır</a:t>
            </a:r>
            <a:r>
              <a:rPr lang="tr-TR" sz="2000" i="1" dirty="0" smtClean="0">
                <a:solidFill>
                  <a:srgbClr val="000000"/>
                </a:solidFill>
                <a:latin typeface="Calibri" pitchFamily="34" charset="0"/>
                <a:cs typeface="Calibri" pitchFamily="34" charset="0"/>
              </a:rPr>
              <a:t>.</a:t>
            </a:r>
          </a:p>
          <a:p>
            <a:pPr marL="108000">
              <a:lnSpc>
                <a:spcPct val="90000"/>
              </a:lnSpc>
              <a:spcAft>
                <a:spcPct val="20000"/>
              </a:spcAft>
              <a:buClr>
                <a:srgbClr val="292929"/>
              </a:buClr>
              <a:defRPr/>
            </a:pPr>
            <a:endParaRPr lang="tr-TR" sz="2000" i="1" dirty="0">
              <a:solidFill>
                <a:srgbClr val="000000"/>
              </a:solidFill>
              <a:latin typeface="Calibri" pitchFamily="34" charset="0"/>
              <a:cs typeface="Calibri" pitchFamily="34" charset="0"/>
            </a:endParaRPr>
          </a:p>
          <a:p>
            <a:pPr marL="108000">
              <a:lnSpc>
                <a:spcPct val="90000"/>
              </a:lnSpc>
              <a:spcAft>
                <a:spcPct val="20000"/>
              </a:spcAft>
              <a:buClr>
                <a:srgbClr val="292929"/>
              </a:buClr>
              <a:defRPr/>
            </a:pPr>
            <a:r>
              <a:rPr lang="tr-TR" sz="2000" b="1" i="1" dirty="0">
                <a:solidFill>
                  <a:srgbClr val="000000"/>
                </a:solidFill>
                <a:latin typeface="Calibri" pitchFamily="34" charset="0"/>
                <a:cs typeface="Calibri" pitchFamily="34" charset="0"/>
              </a:rPr>
              <a:t>İDRAR; </a:t>
            </a:r>
            <a:endParaRPr lang="tr-TR" sz="2000" b="1" i="1" dirty="0" smtClean="0">
              <a:solidFill>
                <a:srgbClr val="000000"/>
              </a:solidFill>
              <a:latin typeface="Calibri" pitchFamily="34" charset="0"/>
              <a:cs typeface="Calibri" pitchFamily="34" charset="0"/>
            </a:endParaRPr>
          </a:p>
          <a:p>
            <a:pPr marL="108000">
              <a:lnSpc>
                <a:spcPct val="90000"/>
              </a:lnSpc>
              <a:spcAft>
                <a:spcPct val="20000"/>
              </a:spcAft>
              <a:buClr>
                <a:srgbClr val="292929"/>
              </a:buClr>
              <a:defRPr/>
            </a:pPr>
            <a:r>
              <a:rPr lang="tr-TR" sz="2000" i="1" dirty="0" smtClean="0">
                <a:solidFill>
                  <a:srgbClr val="000000"/>
                </a:solidFill>
                <a:latin typeface="Calibri" pitchFamily="34" charset="0"/>
                <a:cs typeface="Calibri" pitchFamily="34" charset="0"/>
              </a:rPr>
              <a:t>24 </a:t>
            </a:r>
            <a:r>
              <a:rPr lang="tr-TR" sz="2000" i="1" dirty="0">
                <a:solidFill>
                  <a:srgbClr val="000000"/>
                </a:solidFill>
                <a:latin typeface="Calibri" pitchFamily="34" charset="0"/>
                <a:cs typeface="Calibri" pitchFamily="34" charset="0"/>
              </a:rPr>
              <a:t>saatlik idrar idealdir ama </a:t>
            </a:r>
            <a:r>
              <a:rPr lang="tr-TR" sz="2000" i="1" dirty="0" smtClean="0">
                <a:solidFill>
                  <a:srgbClr val="000000"/>
                </a:solidFill>
                <a:latin typeface="Calibri" pitchFamily="34" charset="0"/>
                <a:cs typeface="Calibri" pitchFamily="34" charset="0"/>
              </a:rPr>
              <a:t>pratik nedenlerle </a:t>
            </a:r>
            <a:r>
              <a:rPr lang="tr-TR" sz="2000" i="1" dirty="0">
                <a:solidFill>
                  <a:srgbClr val="000000"/>
                </a:solidFill>
                <a:latin typeface="Calibri" pitchFamily="34" charset="0"/>
                <a:cs typeface="Calibri" pitchFamily="34" charset="0"/>
              </a:rPr>
              <a:t>genellikle spot idrar alınır, spot idrar </a:t>
            </a:r>
            <a:r>
              <a:rPr lang="tr-TR" sz="2000" i="1" dirty="0" smtClean="0">
                <a:solidFill>
                  <a:srgbClr val="000000"/>
                </a:solidFill>
                <a:latin typeface="Calibri" pitchFamily="34" charset="0"/>
                <a:cs typeface="Calibri" pitchFamily="34" charset="0"/>
              </a:rPr>
              <a:t>ölçümleri </a:t>
            </a:r>
            <a:r>
              <a:rPr lang="tr-TR" sz="2000" i="1" dirty="0" err="1">
                <a:solidFill>
                  <a:srgbClr val="000000"/>
                </a:solidFill>
                <a:latin typeface="Calibri" pitchFamily="34" charset="0"/>
                <a:cs typeface="Calibri" pitchFamily="34" charset="0"/>
              </a:rPr>
              <a:t>kreatinin</a:t>
            </a:r>
            <a:r>
              <a:rPr lang="tr-TR" sz="2000" i="1" dirty="0">
                <a:solidFill>
                  <a:srgbClr val="000000"/>
                </a:solidFill>
                <a:latin typeface="Calibri" pitchFamily="34" charset="0"/>
                <a:cs typeface="Calibri" pitchFamily="34" charset="0"/>
              </a:rPr>
              <a:t> düzeyine göre </a:t>
            </a:r>
            <a:r>
              <a:rPr lang="tr-TR" sz="2000" i="1" dirty="0" smtClean="0">
                <a:solidFill>
                  <a:srgbClr val="000000"/>
                </a:solidFill>
                <a:latin typeface="Calibri" pitchFamily="34" charset="0"/>
                <a:cs typeface="Calibri" pitchFamily="34" charset="0"/>
              </a:rPr>
              <a:t>düzeltilmelidir</a:t>
            </a:r>
            <a:r>
              <a:rPr lang="tr-TR" sz="2000" i="1" dirty="0">
                <a:solidFill>
                  <a:srgbClr val="000000"/>
                </a:solidFill>
                <a:latin typeface="Calibri" pitchFamily="34" charset="0"/>
                <a:cs typeface="Calibri" pitchFamily="34" charset="0"/>
              </a:rPr>
              <a:t>.</a:t>
            </a:r>
          </a:p>
        </p:txBody>
      </p:sp>
      <p:sp>
        <p:nvSpPr>
          <p:cNvPr id="27653"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27664" name="Group 9"/>
          <p:cNvGrpSpPr>
            <a:grpSpLocks/>
          </p:cNvGrpSpPr>
          <p:nvPr/>
        </p:nvGrpSpPr>
        <p:grpSpPr bwMode="auto">
          <a:xfrm>
            <a:off x="323850" y="1555750"/>
            <a:ext cx="1482725" cy="1482725"/>
            <a:chOff x="1710" y="1035"/>
            <a:chExt cx="2316" cy="2316"/>
          </a:xfrm>
        </p:grpSpPr>
        <p:grpSp>
          <p:nvGrpSpPr>
            <p:cNvPr id="27666" name="Group 10"/>
            <p:cNvGrpSpPr>
              <a:grpSpLocks/>
            </p:cNvGrpSpPr>
            <p:nvPr/>
          </p:nvGrpSpPr>
          <p:grpSpPr bwMode="auto">
            <a:xfrm rot="3600000">
              <a:off x="1710" y="1035"/>
              <a:ext cx="2316" cy="2316"/>
              <a:chOff x="1710" y="1035"/>
              <a:chExt cx="2316" cy="2316"/>
            </a:xfrm>
          </p:grpSpPr>
          <p:sp>
            <p:nvSpPr>
              <p:cNvPr id="27671"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A90404"/>
              </a:solidFill>
              <a:ln w="12700">
                <a:solidFill>
                  <a:srgbClr val="FFFFFF"/>
                </a:solidFill>
                <a:round/>
                <a:headEnd/>
                <a:tailEnd/>
              </a:ln>
            </p:spPr>
            <p:txBody>
              <a:bodyPr/>
              <a:lstStyle/>
              <a:p>
                <a:endParaRPr lang="tr-TR">
                  <a:solidFill>
                    <a:srgbClr val="000000"/>
                  </a:solidFill>
                </a:endParaRPr>
              </a:p>
            </p:txBody>
          </p:sp>
          <p:sp>
            <p:nvSpPr>
              <p:cNvPr id="27672"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sp>
            <p:nvSpPr>
              <p:cNvPr id="27673"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grpSp>
        <p:grpSp>
          <p:nvGrpSpPr>
            <p:cNvPr id="27667" name="Group 14"/>
            <p:cNvGrpSpPr>
              <a:grpSpLocks/>
            </p:cNvGrpSpPr>
            <p:nvPr/>
          </p:nvGrpSpPr>
          <p:grpSpPr bwMode="auto">
            <a:xfrm rot="7200000">
              <a:off x="2059" y="1386"/>
              <a:ext cx="1616" cy="1614"/>
              <a:chOff x="2060" y="1387"/>
              <a:chExt cx="1616" cy="1614"/>
            </a:xfrm>
          </p:grpSpPr>
          <p:sp>
            <p:nvSpPr>
              <p:cNvPr id="27668"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27669"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27670"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BİYOLOJİK İZLEM</a:t>
            </a:r>
            <a:endParaRPr lang="tr-TR" sz="3200" noProof="1">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19"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1854729274"/>
      </p:ext>
    </p:extLst>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78" name="Rectangle 90"/>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dirty="0">
              <a:solidFill>
                <a:srgbClr val="000000"/>
              </a:solidFill>
            </a:endParaRPr>
          </a:p>
        </p:txBody>
      </p:sp>
      <p:sp>
        <p:nvSpPr>
          <p:cNvPr id="6"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4" name="Rechteck 4"/>
          <p:cNvSpPr>
            <a:spLocks noChangeArrowheads="1"/>
          </p:cNvSpPr>
          <p:nvPr/>
        </p:nvSpPr>
        <p:spPr bwMode="auto">
          <a:xfrm>
            <a:off x="172005" y="2516888"/>
            <a:ext cx="8782476" cy="2921887"/>
          </a:xfrm>
          <a:prstGeom prst="rect">
            <a:avLst/>
          </a:prstGeom>
          <a:noFill/>
          <a:ln w="9525" algn="ctr">
            <a:noFill/>
            <a:round/>
            <a:headEnd/>
            <a:tailEnd/>
          </a:ln>
        </p:spPr>
        <p:txBody>
          <a:bodyPr wrap="none" anchor="ctr"/>
          <a:lstStyle/>
          <a:p>
            <a:pPr marL="36000" algn="ctr"/>
            <a:r>
              <a:rPr lang="tr-TR" sz="9000" b="1" noProof="1" smtClean="0">
                <a:solidFill>
                  <a:srgbClr val="575757"/>
                </a:solidFill>
                <a:effectLst>
                  <a:innerShdw blurRad="63500" dist="50800" dir="8100000">
                    <a:prstClr val="black">
                      <a:alpha val="50000"/>
                    </a:prstClr>
                  </a:innerShdw>
                </a:effectLst>
                <a:latin typeface="Calibri" pitchFamily="34" charset="0"/>
                <a:cs typeface="Calibri" pitchFamily="34" charset="0"/>
              </a:rPr>
              <a:t>Teşekkür Ederim</a:t>
            </a:r>
            <a:endParaRPr lang="tr-TR" sz="9000" b="1" noProof="1">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pic>
        <p:nvPicPr>
          <p:cNvPr id="5" name="Picture 5"/>
          <p:cNvPicPr>
            <a:picLocks noChangeAspect="1" noChangeArrowheads="1"/>
          </p:cNvPicPr>
          <p:nvPr/>
        </p:nvPicPr>
        <p:blipFill>
          <a:blip r:embed="rId3" cstate="print"/>
          <a:srcRect/>
          <a:stretch>
            <a:fillRect/>
          </a:stretch>
        </p:blipFill>
        <p:spPr bwMode="auto">
          <a:xfrm>
            <a:off x="2854842" y="568865"/>
            <a:ext cx="3290888" cy="2465217"/>
          </a:xfrm>
          <a:prstGeom prst="rect">
            <a:avLst/>
          </a:prstGeom>
          <a:ln>
            <a:noFill/>
          </a:ln>
          <a:effectLst>
            <a:softEdge rad="112500"/>
          </a:effectLst>
        </p:spPr>
      </p:pic>
    </p:spTree>
    <p:extLst>
      <p:ext uri="{BB962C8B-B14F-4D97-AF65-F5344CB8AC3E}">
        <p14:creationId xmlns:p14="http://schemas.microsoft.com/office/powerpoint/2010/main" val="4786257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37978"/>
                                        </p:tgtEl>
                                      </p:cBhvr>
                                    </p:animEffect>
                                    <p:animScale>
                                      <p:cBhvr>
                                        <p:cTn id="7" dur="250" autoRev="1" fill="hold"/>
                                        <p:tgtEl>
                                          <p:spTgt spid="3797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78"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78" name="Rectangle 90"/>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dirty="0">
              <a:solidFill>
                <a:srgbClr val="000000"/>
              </a:solidFill>
            </a:endParaRPr>
          </a:p>
        </p:txBody>
      </p:sp>
      <p:sp>
        <p:nvSpPr>
          <p:cNvPr id="6"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4" name="Rechteck 4"/>
          <p:cNvSpPr>
            <a:spLocks noChangeArrowheads="1"/>
          </p:cNvSpPr>
          <p:nvPr/>
        </p:nvSpPr>
        <p:spPr bwMode="auto">
          <a:xfrm>
            <a:off x="0" y="3570644"/>
            <a:ext cx="9144000" cy="2529905"/>
          </a:xfrm>
          <a:prstGeom prst="rect">
            <a:avLst/>
          </a:prstGeom>
          <a:noFill/>
          <a:ln w="9525" algn="ctr">
            <a:noFill/>
            <a:round/>
            <a:headEnd/>
            <a:tailEnd/>
          </a:ln>
        </p:spPr>
        <p:txBody>
          <a:bodyPr wrap="none" anchor="ctr"/>
          <a:lstStyle/>
          <a:p>
            <a:pPr algn="ctr"/>
            <a:r>
              <a:rPr lang="tr-TR" sz="6600" b="1" noProof="1" smtClean="0">
                <a:solidFill>
                  <a:srgbClr val="575757"/>
                </a:solidFill>
                <a:effectLst>
                  <a:innerShdw blurRad="63500" dist="50800" dir="8100000">
                    <a:prstClr val="black">
                      <a:alpha val="50000"/>
                    </a:prstClr>
                  </a:innerShdw>
                </a:effectLst>
                <a:latin typeface="Calibri" pitchFamily="34" charset="0"/>
                <a:cs typeface="Calibri" pitchFamily="34" charset="0"/>
              </a:rPr>
              <a:t>Sağlık Eğitimi-Danışmanlık</a:t>
            </a:r>
            <a:endParaRPr lang="tr-TR" sz="6600" b="1" noProof="1">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pic>
        <p:nvPicPr>
          <p:cNvPr id="5" name="Picture 2" descr="D:\DOKTOR\1-DRUZ\1-EĞİTİM KURUMU\1. İstanbuluzman\2-RESİMLER\Siyah\backu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199" y="133349"/>
            <a:ext cx="4200525" cy="4200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98630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37978"/>
                                        </p:tgtEl>
                                      </p:cBhvr>
                                    </p:animEffect>
                                    <p:animScale>
                                      <p:cBhvr>
                                        <p:cTn id="7" dur="250" autoRev="1" fill="hold"/>
                                        <p:tgtEl>
                                          <p:spTgt spid="3797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7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rPr>
              <a:t>Sağlık Gözetimi ve Biyolojik İzlem</a:t>
            </a:r>
          </a:p>
        </p:txBody>
      </p:sp>
      <p:sp>
        <p:nvSpPr>
          <p:cNvPr id="58457" name="Rectangle 5"/>
          <p:cNvSpPr>
            <a:spLocks noChangeArrowheads="1"/>
          </p:cNvSpPr>
          <p:nvPr/>
        </p:nvSpPr>
        <p:spPr bwMode="gray">
          <a:xfrm>
            <a:off x="2657474" y="192246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spcAft>
                <a:spcPts val="0"/>
              </a:spcAft>
              <a:buClr>
                <a:srgbClr val="292929"/>
              </a:buClr>
              <a:defRPr/>
            </a:pPr>
            <a:r>
              <a:rPr lang="tr-TR" sz="2000" b="1" i="1" dirty="0" smtClean="0">
                <a:solidFill>
                  <a:srgbClr val="000000"/>
                </a:solidFill>
                <a:latin typeface="Calibri" pitchFamily="34" charset="0"/>
                <a:cs typeface="Calibri" pitchFamily="34" charset="0"/>
              </a:rPr>
              <a:t>İş </a:t>
            </a:r>
            <a:r>
              <a:rPr lang="tr-TR" sz="2000" b="1" i="1" dirty="0">
                <a:solidFill>
                  <a:srgbClr val="000000"/>
                </a:solidFill>
                <a:latin typeface="Calibri" pitchFamily="34" charset="0"/>
                <a:cs typeface="Calibri" pitchFamily="34" charset="0"/>
              </a:rPr>
              <a:t>sağlığı uygulama ilkeleri bakımından </a:t>
            </a:r>
            <a:r>
              <a:rPr lang="tr-TR" sz="2000" b="1" i="1" dirty="0" smtClean="0">
                <a:solidFill>
                  <a:srgbClr val="000000"/>
                </a:solidFill>
                <a:latin typeface="Calibri" pitchFamily="34" charset="0"/>
                <a:cs typeface="Calibri" pitchFamily="34" charset="0"/>
              </a:rPr>
              <a:t>aşağıdaki </a:t>
            </a:r>
            <a:r>
              <a:rPr lang="tr-TR" sz="2000" b="1" i="1" dirty="0">
                <a:solidFill>
                  <a:srgbClr val="000000"/>
                </a:solidFill>
                <a:latin typeface="Calibri" pitchFamily="34" charset="0"/>
                <a:cs typeface="Calibri" pitchFamily="34" charset="0"/>
              </a:rPr>
              <a:t>ifadelerden hangisi yanlıştır</a:t>
            </a:r>
            <a:r>
              <a:rPr lang="tr-TR" sz="2000" b="1" i="1" dirty="0" smtClean="0">
                <a:solidFill>
                  <a:srgbClr val="000000"/>
                </a:solidFill>
                <a:latin typeface="Calibri" pitchFamily="34" charset="0"/>
                <a:cs typeface="Calibri" pitchFamily="34" charset="0"/>
              </a:rPr>
              <a:t>?</a:t>
            </a:r>
          </a:p>
          <a:p>
            <a:pPr>
              <a:spcAft>
                <a:spcPts val="0"/>
              </a:spcAft>
              <a:buClr>
                <a:srgbClr val="292929"/>
              </a:buClr>
              <a:defRPr/>
            </a:pPr>
            <a:endParaRPr lang="tr-TR" sz="1000" b="1" i="1" dirty="0">
              <a:solidFill>
                <a:srgbClr val="000000"/>
              </a:solidFill>
              <a:latin typeface="Calibri" pitchFamily="34" charset="0"/>
              <a:cs typeface="Calibri" pitchFamily="34" charset="0"/>
            </a:endParaRPr>
          </a:p>
          <a:p>
            <a:pPr marL="720000" lvl="1" indent="-288000">
              <a:spcAft>
                <a:spcPts val="0"/>
              </a:spcAft>
              <a:buClr>
                <a:srgbClr val="292929"/>
              </a:buClr>
              <a:buFont typeface="+mj-lt"/>
              <a:buAutoNum type="alphaUcPeriod"/>
              <a:defRPr/>
            </a:pPr>
            <a:r>
              <a:rPr lang="tr-TR" i="1" dirty="0">
                <a:solidFill>
                  <a:srgbClr val="000000"/>
                </a:solidFill>
                <a:latin typeface="Calibri" pitchFamily="34" charset="0"/>
                <a:cs typeface="Calibri" pitchFamily="34" charset="0"/>
              </a:rPr>
              <a:t>Uygun işe yerleştirme</a:t>
            </a:r>
          </a:p>
          <a:p>
            <a:pPr marL="720000" lvl="1" indent="-288000">
              <a:spcAft>
                <a:spcPts val="0"/>
              </a:spcAft>
              <a:buClr>
                <a:srgbClr val="292929"/>
              </a:buClr>
              <a:buFont typeface="+mj-lt"/>
              <a:buAutoNum type="alphaUcPeriod"/>
              <a:defRPr/>
            </a:pPr>
            <a:r>
              <a:rPr lang="tr-TR" i="1" dirty="0">
                <a:solidFill>
                  <a:srgbClr val="000000"/>
                </a:solidFill>
                <a:latin typeface="Calibri" pitchFamily="34" charset="0"/>
                <a:cs typeface="Calibri" pitchFamily="34" charset="0"/>
              </a:rPr>
              <a:t>Aralıklı kontrol muayeneleri</a:t>
            </a:r>
          </a:p>
          <a:p>
            <a:pPr marL="720000" lvl="1" indent="-288000">
              <a:spcAft>
                <a:spcPts val="0"/>
              </a:spcAft>
              <a:buClr>
                <a:srgbClr val="292929"/>
              </a:buClr>
              <a:buFont typeface="+mj-lt"/>
              <a:buAutoNum type="alphaUcPeriod"/>
              <a:defRPr/>
            </a:pPr>
            <a:r>
              <a:rPr lang="tr-TR" i="1" dirty="0">
                <a:solidFill>
                  <a:srgbClr val="000000"/>
                </a:solidFill>
                <a:latin typeface="Calibri" pitchFamily="34" charset="0"/>
                <a:cs typeface="Calibri" pitchFamily="34" charset="0"/>
              </a:rPr>
              <a:t>İşyerlerinde sağlık ve güvenlik eğitimleri</a:t>
            </a:r>
          </a:p>
          <a:p>
            <a:pPr marL="720000" lvl="1" indent="-288000">
              <a:spcAft>
                <a:spcPts val="0"/>
              </a:spcAft>
              <a:buClr>
                <a:srgbClr val="292929"/>
              </a:buClr>
              <a:buFont typeface="+mj-lt"/>
              <a:buAutoNum type="alphaUcPeriod"/>
              <a:defRPr/>
            </a:pPr>
            <a:r>
              <a:rPr lang="tr-TR" i="1" dirty="0">
                <a:solidFill>
                  <a:srgbClr val="000000"/>
                </a:solidFill>
                <a:latin typeface="Calibri" pitchFamily="34" charset="0"/>
                <a:cs typeface="Calibri" pitchFamily="34" charset="0"/>
              </a:rPr>
              <a:t>Meslek hastalıklarının tedavisi</a:t>
            </a: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5"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21"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a:lstStyle>
          <a:p>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24 </a:t>
            </a:r>
            <a:r>
              <a:rPr lang="tr-TR" sz="3200" noProof="1">
                <a:solidFill>
                  <a:srgbClr val="575757"/>
                </a:solidFill>
                <a:effectLst>
                  <a:innerShdw blurRad="63500" dist="50800" dir="8100000">
                    <a:prstClr val="black">
                      <a:alpha val="50000"/>
                    </a:prstClr>
                  </a:innerShdw>
                </a:effectLst>
                <a:latin typeface="Calibri" pitchFamily="34" charset="0"/>
                <a:cs typeface="Calibri" pitchFamily="34" charset="0"/>
              </a:rPr>
              <a:t>ARALIK </a:t>
            </a:r>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2011</a:t>
            </a:r>
            <a:endParaRPr lang="en-GB" sz="3200"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6" name="Oval 5"/>
          <p:cNvSpPr/>
          <p:nvPr/>
        </p:nvSpPr>
        <p:spPr>
          <a:xfrm>
            <a:off x="3124200" y="3609975"/>
            <a:ext cx="3048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FFFFFF"/>
              </a:solidFill>
            </a:endParaRPr>
          </a:p>
        </p:txBody>
      </p:sp>
      <p:sp>
        <p:nvSpPr>
          <p:cNvPr id="18" name="Text Box 45"/>
          <p:cNvSpPr txBox="1">
            <a:spLocks noChangeArrowheads="1"/>
          </p:cNvSpPr>
          <p:nvPr/>
        </p:nvSpPr>
        <p:spPr bwMode="auto">
          <a:xfrm>
            <a:off x="781050" y="2181225"/>
            <a:ext cx="550863" cy="215444"/>
          </a:xfrm>
          <a:prstGeom prst="rect">
            <a:avLst/>
          </a:prstGeom>
          <a:noFill/>
          <a:ln w="9525">
            <a:noFill/>
            <a:miter lim="800000"/>
            <a:headEnd/>
            <a:tailEnd/>
          </a:ln>
        </p:spPr>
        <p:txBody>
          <a:bodyPr lIns="0" tIns="0" rIns="0" bIns="0">
            <a:spAutoFit/>
          </a:bodyPr>
          <a:lstStyle/>
          <a:p>
            <a:pPr algn="ctr" defTabSz="801688">
              <a:spcBef>
                <a:spcPct val="20000"/>
              </a:spcBef>
            </a:pPr>
            <a:r>
              <a:rPr lang="tr-TR" sz="1400" b="1" noProof="1" smtClean="0">
                <a:solidFill>
                  <a:srgbClr val="333333"/>
                </a:solidFill>
                <a:latin typeface="Calibri" pitchFamily="34" charset="0"/>
              </a:rPr>
              <a:t>İH-87</a:t>
            </a:r>
            <a:endParaRPr lang="tr-TR" sz="1400" b="1" noProof="1" smtClean="0">
              <a:solidFill>
                <a:srgbClr val="333333"/>
              </a:solidFill>
              <a:latin typeface="Calibri" pitchFamily="34" charset="0"/>
            </a:endParaRPr>
          </a:p>
        </p:txBody>
      </p:sp>
    </p:spTree>
    <p:extLst>
      <p:ext uri="{BB962C8B-B14F-4D97-AF65-F5344CB8AC3E}">
        <p14:creationId xmlns:p14="http://schemas.microsoft.com/office/powerpoint/2010/main" val="18044214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heel(1)">
                                      <p:cBhvr>
                                        <p:cTn id="18"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6" name="WordArt 7"/>
          <p:cNvSpPr>
            <a:spLocks noChangeArrowheads="1" noChangeShapeType="1" noTextEdit="1"/>
          </p:cNvSpPr>
          <p:nvPr/>
        </p:nvSpPr>
        <p:spPr bwMode="auto">
          <a:xfrm>
            <a:off x="66676" y="3406239"/>
            <a:ext cx="8954500" cy="2180107"/>
          </a:xfrm>
          <a:prstGeom prst="rect">
            <a:avLst/>
          </a:prstGeom>
          <a:effectLst>
            <a:glow rad="63500">
              <a:schemeClr val="tx1">
                <a:lumMod val="95000"/>
                <a:lumOff val="5000"/>
                <a:alpha val="40000"/>
              </a:schemeClr>
            </a:glow>
            <a:innerShdw blurRad="114300">
              <a:schemeClr val="bg1">
                <a:lumMod val="50000"/>
              </a:schemeClr>
            </a:innerShdw>
          </a:effectLst>
          <a:scene3d>
            <a:camera prst="orthographicFront">
              <a:rot lat="1200000" lon="21599987" rev="21594348"/>
            </a:camera>
            <a:lightRig rig="threePt" dir="t"/>
          </a:scene3d>
        </p:spPr>
        <p:txBody>
          <a:bodyPr wrap="none" fromWordArt="1">
            <a:prstTxWarp prst="textPlain">
              <a:avLst>
                <a:gd name="adj" fmla="val 50000"/>
              </a:avLst>
            </a:prstTxWarp>
            <a:scene3d>
              <a:camera prst="legacyPerspectiveBottomRight">
                <a:rot lat="0" lon="21239990" rev="0"/>
              </a:camera>
              <a:lightRig rig="legacyHarsh3" dir="l"/>
            </a:scene3d>
            <a:sp3d extrusionH="430200" prstMaterial="legacyMatte">
              <a:extrusionClr>
                <a:srgbClr val="C0C0C0"/>
              </a:extrusionClr>
            </a:sp3d>
          </a:bodyPr>
          <a:lstStyle/>
          <a:p>
            <a:pPr algn="ctr"/>
            <a:r>
              <a:rPr lang="tr-TR" sz="3600" b="1" i="1" kern="10" dirty="0" smtClean="0">
                <a:ln w="9525">
                  <a:round/>
                  <a:headEnd/>
                  <a:tailEnd/>
                </a:ln>
                <a:solidFill>
                  <a:srgbClr val="000000">
                    <a:lumMod val="85000"/>
                    <a:lumOff val="15000"/>
                  </a:srgbClr>
                </a:solidFill>
                <a:effectLst>
                  <a:outerShdw blurRad="38100" dist="38100" dir="2700000" algn="tl">
                    <a:srgbClr val="000000">
                      <a:alpha val="43137"/>
                    </a:srgbClr>
                  </a:outerShdw>
                </a:effectLst>
                <a:latin typeface="Monotype Corsiva"/>
              </a:rPr>
              <a:t>Sağlık Gözetimi</a:t>
            </a:r>
            <a:endParaRPr lang="tr-TR" sz="3600" b="1" i="1" kern="10" dirty="0">
              <a:ln w="9525">
                <a:round/>
                <a:headEnd/>
                <a:tailEnd/>
              </a:ln>
              <a:solidFill>
                <a:srgbClr val="000000">
                  <a:lumMod val="85000"/>
                  <a:lumOff val="15000"/>
                </a:srgbClr>
              </a:solidFill>
              <a:effectLst>
                <a:outerShdw blurRad="38100" dist="38100" dir="2700000" algn="tl">
                  <a:srgbClr val="000000">
                    <a:alpha val="43137"/>
                  </a:srgbClr>
                </a:outerShdw>
              </a:effectLst>
              <a:latin typeface="Monotype Corsiva"/>
            </a:endParaRPr>
          </a:p>
        </p:txBody>
      </p:sp>
    </p:spTree>
    <p:extLst>
      <p:ext uri="{BB962C8B-B14F-4D97-AF65-F5344CB8AC3E}">
        <p14:creationId xmlns:p14="http://schemas.microsoft.com/office/powerpoint/2010/main" val="3298574016"/>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78" name="Rectangle 90"/>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dirty="0">
              <a:solidFill>
                <a:srgbClr val="000000"/>
              </a:solidFill>
            </a:endParaRPr>
          </a:p>
        </p:txBody>
      </p:sp>
      <p:sp>
        <p:nvSpPr>
          <p:cNvPr id="12" name="Rechteck 4"/>
          <p:cNvSpPr>
            <a:spLocks noChangeArrowheads="1"/>
          </p:cNvSpPr>
          <p:nvPr/>
        </p:nvSpPr>
        <p:spPr bwMode="auto">
          <a:xfrm>
            <a:off x="0" y="3970361"/>
            <a:ext cx="9144000" cy="1310185"/>
          </a:xfrm>
          <a:prstGeom prst="rect">
            <a:avLst/>
          </a:prstGeom>
          <a:noFill/>
          <a:ln w="9525" algn="ctr">
            <a:noFill/>
            <a:round/>
            <a:headEnd/>
            <a:tailEnd/>
          </a:ln>
        </p:spPr>
        <p:txBody>
          <a:bodyPr wrap="none" anchor="ctr"/>
          <a:lstStyle/>
          <a:p>
            <a:pPr algn="ctr"/>
            <a:r>
              <a:rPr lang="tr-TR" sz="9000" b="1" noProof="1" smtClean="0">
                <a:solidFill>
                  <a:srgbClr val="575757"/>
                </a:solidFill>
                <a:effectLst>
                  <a:innerShdw blurRad="63500" dist="50800" dir="8100000">
                    <a:prstClr val="black">
                      <a:alpha val="50000"/>
                    </a:prstClr>
                  </a:innerShdw>
                </a:effectLst>
                <a:latin typeface="Calibri" pitchFamily="34" charset="0"/>
                <a:cs typeface="Calibri" pitchFamily="34" charset="0"/>
              </a:rPr>
              <a:t>Mevzuat</a:t>
            </a:r>
            <a:endParaRPr lang="tr-TR" sz="9000" b="1" noProof="1">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6"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grpSp>
        <p:nvGrpSpPr>
          <p:cNvPr id="19" name="Grup 18"/>
          <p:cNvGrpSpPr/>
          <p:nvPr/>
        </p:nvGrpSpPr>
        <p:grpSpPr>
          <a:xfrm>
            <a:off x="3002844" y="646049"/>
            <a:ext cx="3072635" cy="3573526"/>
            <a:chOff x="4267200" y="332656"/>
            <a:chExt cx="4876800" cy="4876800"/>
          </a:xfrm>
        </p:grpSpPr>
        <p:pic>
          <p:nvPicPr>
            <p:cNvPr id="21" name="Picture 2" descr="D:\DOKTOR\1-ISTANBULUZMAN\1-EĞİTİM KURUMU\1. İstanbuluzman\2-RESİMLER\Ev-Konut-Fabrika\Goverment-ic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332656"/>
              <a:ext cx="4876800" cy="487680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7" descr="Türkei"/>
            <p:cNvPicPr>
              <a:picLocks noChangeAspect="1" noChangeArrowheads="1"/>
            </p:cNvPicPr>
            <p:nvPr/>
          </p:nvPicPr>
          <p:blipFill>
            <a:blip r:embed="rId4" cstate="print"/>
            <a:srcRect/>
            <a:stretch>
              <a:fillRect/>
            </a:stretch>
          </p:blipFill>
          <p:spPr bwMode="auto">
            <a:xfrm>
              <a:off x="4915272" y="2238642"/>
              <a:ext cx="324803" cy="432751"/>
            </a:xfrm>
            <a:prstGeom prst="rect">
              <a:avLst/>
            </a:prstGeom>
            <a:noFill/>
            <a:ln w="9525">
              <a:noFill/>
              <a:miter lim="800000"/>
              <a:headEnd/>
              <a:tailEnd/>
            </a:ln>
          </p:spPr>
        </p:pic>
        <p:pic>
          <p:nvPicPr>
            <p:cNvPr id="23" name="Picture 17" descr="Türkei"/>
            <p:cNvPicPr>
              <a:picLocks noChangeAspect="1" noChangeArrowheads="1"/>
            </p:cNvPicPr>
            <p:nvPr/>
          </p:nvPicPr>
          <p:blipFill>
            <a:blip r:embed="rId4" cstate="print"/>
            <a:srcRect/>
            <a:stretch>
              <a:fillRect/>
            </a:stretch>
          </p:blipFill>
          <p:spPr bwMode="auto">
            <a:xfrm>
              <a:off x="6228184" y="2891813"/>
              <a:ext cx="324803" cy="432751"/>
            </a:xfrm>
            <a:prstGeom prst="rect">
              <a:avLst/>
            </a:prstGeom>
            <a:noFill/>
            <a:ln w="9525">
              <a:noFill/>
              <a:miter lim="800000"/>
              <a:headEnd/>
              <a:tailEnd/>
            </a:ln>
          </p:spPr>
        </p:pic>
      </p:grpSp>
    </p:spTree>
    <p:extLst>
      <p:ext uri="{BB962C8B-B14F-4D97-AF65-F5344CB8AC3E}">
        <p14:creationId xmlns:p14="http://schemas.microsoft.com/office/powerpoint/2010/main" val="37375748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37978"/>
                                        </p:tgtEl>
                                      </p:cBhvr>
                                    </p:animEffect>
                                    <p:animScale>
                                      <p:cBhvr>
                                        <p:cTn id="7" dur="250" autoRev="1" fill="hold"/>
                                        <p:tgtEl>
                                          <p:spTgt spid="3797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7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a:solidFill>
                  <a:srgbClr val="FFFFFF"/>
                </a:solidFill>
                <a:latin typeface="Calibri" pitchFamily="34" charset="0"/>
                <a:cs typeface="Calibri" pitchFamily="34" charset="0"/>
              </a:rPr>
              <a:t>İSGB ile </a:t>
            </a:r>
            <a:r>
              <a:rPr lang="tr-TR" sz="2000" b="1" noProof="1" smtClean="0">
                <a:solidFill>
                  <a:srgbClr val="FFFFFF"/>
                </a:solidFill>
                <a:latin typeface="Calibri" pitchFamily="34" charset="0"/>
                <a:cs typeface="Calibri" pitchFamily="34" charset="0"/>
              </a:rPr>
              <a:t>OSGB’nin </a:t>
            </a:r>
            <a:r>
              <a:rPr lang="tr-TR" sz="2000" b="1" noProof="1">
                <a:solidFill>
                  <a:srgbClr val="FFFFFF"/>
                </a:solidFill>
                <a:latin typeface="Calibri" pitchFamily="34" charset="0"/>
                <a:cs typeface="Calibri" pitchFamily="34" charset="0"/>
              </a:rPr>
              <a:t>Görevleri, Çalışma Usul ve Esasları</a:t>
            </a: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nSpc>
                <a:spcPct val="90000"/>
              </a:lnSpc>
              <a:spcAft>
                <a:spcPct val="20000"/>
              </a:spcAft>
              <a:buClr>
                <a:srgbClr val="292929"/>
              </a:buClr>
              <a:defRPr/>
            </a:pPr>
            <a:r>
              <a:rPr lang="tr-TR" b="1" i="1" dirty="0" smtClean="0">
                <a:solidFill>
                  <a:srgbClr val="000000"/>
                </a:solidFill>
                <a:latin typeface="Calibri" pitchFamily="34" charset="0"/>
                <a:cs typeface="Calibri" pitchFamily="34" charset="0"/>
              </a:rPr>
              <a:t>Madde 18–(1) </a:t>
            </a:r>
            <a:r>
              <a:rPr lang="tr-TR" i="1" dirty="0" smtClean="0">
                <a:solidFill>
                  <a:srgbClr val="000000"/>
                </a:solidFill>
                <a:latin typeface="Calibri" pitchFamily="34" charset="0"/>
                <a:cs typeface="Calibri" pitchFamily="34" charset="0"/>
              </a:rPr>
              <a:t>İşyeri </a:t>
            </a:r>
            <a:r>
              <a:rPr lang="tr-TR" i="1" dirty="0">
                <a:solidFill>
                  <a:srgbClr val="000000"/>
                </a:solidFill>
                <a:latin typeface="Calibri" pitchFamily="34" charset="0"/>
                <a:cs typeface="Calibri" pitchFamily="34" charset="0"/>
              </a:rPr>
              <a:t>sağlık ve güvenlik birimi ile ortak sağlık ve güvenlik birimleri, sağlıklı ve güvenli bir çalışma ortamı oluşturmak üzere işin normal akışını aksatmamak şartıyla ve verimli bir çalışma ortamının sağlanmasına katkıda bulunmak amacıyla;</a:t>
            </a:r>
          </a:p>
          <a:p>
            <a:pPr marL="432000" indent="-252000">
              <a:lnSpc>
                <a:spcPct val="90000"/>
              </a:lnSpc>
              <a:spcAft>
                <a:spcPct val="20000"/>
              </a:spcAft>
              <a:buClr>
                <a:srgbClr val="292929"/>
              </a:buClr>
              <a:buFont typeface="+mj-lt"/>
              <a:buAutoNum type="alphaLcParenR"/>
              <a:defRPr/>
            </a:pPr>
            <a:r>
              <a:rPr lang="tr-TR" i="1" dirty="0" smtClean="0">
                <a:solidFill>
                  <a:srgbClr val="000000"/>
                </a:solidFill>
                <a:latin typeface="Calibri" pitchFamily="34" charset="0"/>
                <a:cs typeface="Calibri" pitchFamily="34" charset="0"/>
              </a:rPr>
              <a:t>İşçilerin </a:t>
            </a:r>
            <a:r>
              <a:rPr lang="tr-TR" i="1" dirty="0">
                <a:solidFill>
                  <a:srgbClr val="000000"/>
                </a:solidFill>
                <a:latin typeface="Calibri" pitchFamily="34" charset="0"/>
                <a:cs typeface="Calibri" pitchFamily="34" charset="0"/>
              </a:rPr>
              <a:t>sağlık gözetimi,</a:t>
            </a:r>
          </a:p>
          <a:p>
            <a:pPr marL="432000" indent="-252000">
              <a:lnSpc>
                <a:spcPct val="90000"/>
              </a:lnSpc>
              <a:spcAft>
                <a:spcPct val="20000"/>
              </a:spcAft>
              <a:buClr>
                <a:srgbClr val="292929"/>
              </a:buClr>
              <a:buFont typeface="+mj-lt"/>
              <a:buAutoNum type="alphaLcParenR"/>
              <a:defRPr/>
            </a:pPr>
            <a:r>
              <a:rPr lang="tr-TR" i="1" dirty="0" smtClean="0">
                <a:solidFill>
                  <a:srgbClr val="000000"/>
                </a:solidFill>
                <a:latin typeface="Calibri" pitchFamily="34" charset="0"/>
                <a:cs typeface="Calibri" pitchFamily="34" charset="0"/>
              </a:rPr>
              <a:t>Çalışma </a:t>
            </a:r>
            <a:r>
              <a:rPr lang="tr-TR" i="1" dirty="0">
                <a:solidFill>
                  <a:srgbClr val="000000"/>
                </a:solidFill>
                <a:latin typeface="Calibri" pitchFamily="34" charset="0"/>
                <a:cs typeface="Calibri" pitchFamily="34" charset="0"/>
              </a:rPr>
              <a:t>ortamının gözetimi,</a:t>
            </a:r>
          </a:p>
          <a:p>
            <a:pPr marL="432000" indent="-252000">
              <a:lnSpc>
                <a:spcPct val="90000"/>
              </a:lnSpc>
              <a:spcAft>
                <a:spcPct val="20000"/>
              </a:spcAft>
              <a:buClr>
                <a:srgbClr val="292929"/>
              </a:buClr>
              <a:buFont typeface="+mj-lt"/>
              <a:buAutoNum type="alphaLcParenR"/>
              <a:defRPr/>
            </a:pPr>
            <a:r>
              <a:rPr lang="tr-TR" i="1" dirty="0" smtClean="0">
                <a:solidFill>
                  <a:srgbClr val="000000"/>
                </a:solidFill>
                <a:latin typeface="Calibri" pitchFamily="34" charset="0"/>
                <a:cs typeface="Calibri" pitchFamily="34" charset="0"/>
              </a:rPr>
              <a:t>Eğitim</a:t>
            </a:r>
            <a:r>
              <a:rPr lang="tr-TR" i="1" dirty="0">
                <a:solidFill>
                  <a:srgbClr val="000000"/>
                </a:solidFill>
                <a:latin typeface="Calibri" pitchFamily="34" charset="0"/>
                <a:cs typeface="Calibri" pitchFamily="34" charset="0"/>
              </a:rPr>
              <a:t>, danışmanlık ve bilgilendirme,</a:t>
            </a:r>
          </a:p>
          <a:p>
            <a:pPr marL="432000" indent="-252000">
              <a:lnSpc>
                <a:spcPct val="90000"/>
              </a:lnSpc>
              <a:spcAft>
                <a:spcPct val="20000"/>
              </a:spcAft>
              <a:buClr>
                <a:srgbClr val="292929"/>
              </a:buClr>
              <a:buFont typeface="+mj-lt"/>
              <a:buAutoNum type="alphaLcParenR"/>
              <a:defRPr/>
            </a:pPr>
            <a:r>
              <a:rPr lang="tr-TR" i="1" dirty="0" smtClean="0">
                <a:solidFill>
                  <a:srgbClr val="000000"/>
                </a:solidFill>
                <a:latin typeface="Calibri" pitchFamily="34" charset="0"/>
                <a:cs typeface="Calibri" pitchFamily="34" charset="0"/>
              </a:rPr>
              <a:t>İlkyardım </a:t>
            </a:r>
            <a:r>
              <a:rPr lang="tr-TR" i="1" dirty="0">
                <a:solidFill>
                  <a:srgbClr val="000000"/>
                </a:solidFill>
                <a:latin typeface="Calibri" pitchFamily="34" charset="0"/>
                <a:cs typeface="Calibri" pitchFamily="34" charset="0"/>
              </a:rPr>
              <a:t>ve acil müdahale,</a:t>
            </a:r>
          </a:p>
          <a:p>
            <a:pPr marL="432000" indent="-252000">
              <a:lnSpc>
                <a:spcPct val="90000"/>
              </a:lnSpc>
              <a:spcAft>
                <a:spcPct val="20000"/>
              </a:spcAft>
              <a:buClr>
                <a:srgbClr val="292929"/>
              </a:buClr>
              <a:buFont typeface="+mj-lt"/>
              <a:buAutoNum type="alphaLcParenR"/>
              <a:defRPr/>
            </a:pPr>
            <a:r>
              <a:rPr lang="tr-TR" i="1" dirty="0" smtClean="0">
                <a:solidFill>
                  <a:srgbClr val="000000"/>
                </a:solidFill>
                <a:latin typeface="Calibri" pitchFamily="34" charset="0"/>
                <a:cs typeface="Calibri" pitchFamily="34" charset="0"/>
              </a:rPr>
              <a:t>Kayıt </a:t>
            </a:r>
            <a:r>
              <a:rPr lang="tr-TR" i="1" dirty="0">
                <a:solidFill>
                  <a:srgbClr val="000000"/>
                </a:solidFill>
                <a:latin typeface="Calibri" pitchFamily="34" charset="0"/>
                <a:cs typeface="Calibri" pitchFamily="34" charset="0"/>
              </a:rPr>
              <a:t>ve istatistik</a:t>
            </a:r>
            <a:r>
              <a:rPr lang="tr-TR" i="1" dirty="0" smtClean="0">
                <a:solidFill>
                  <a:srgbClr val="000000"/>
                </a:solidFill>
                <a:latin typeface="Calibri" pitchFamily="34" charset="0"/>
                <a:cs typeface="Calibri" pitchFamily="34" charset="0"/>
              </a:rPr>
              <a:t>, </a:t>
            </a:r>
          </a:p>
          <a:p>
            <a:pPr>
              <a:lnSpc>
                <a:spcPct val="90000"/>
              </a:lnSpc>
              <a:spcAft>
                <a:spcPct val="20000"/>
              </a:spcAft>
              <a:buClr>
                <a:srgbClr val="292929"/>
              </a:buClr>
              <a:defRPr/>
            </a:pPr>
            <a:r>
              <a:rPr lang="tr-TR" i="1" dirty="0" smtClean="0">
                <a:solidFill>
                  <a:srgbClr val="000000"/>
                </a:solidFill>
                <a:latin typeface="Calibri" pitchFamily="34" charset="0"/>
                <a:cs typeface="Calibri" pitchFamily="34" charset="0"/>
              </a:rPr>
              <a:t>       ……………………………..görevleri </a:t>
            </a:r>
            <a:r>
              <a:rPr lang="tr-TR" i="1" dirty="0">
                <a:solidFill>
                  <a:srgbClr val="000000"/>
                </a:solidFill>
                <a:latin typeface="Calibri" pitchFamily="34" charset="0"/>
                <a:cs typeface="Calibri" pitchFamily="34" charset="0"/>
              </a:rPr>
              <a:t>ile benzeri diğer görevleri yerine getirmekle yükümlüdür.</a:t>
            </a:r>
          </a:p>
          <a:p>
            <a:pPr>
              <a:lnSpc>
                <a:spcPct val="90000"/>
              </a:lnSpc>
              <a:spcAft>
                <a:spcPct val="20000"/>
              </a:spcAft>
              <a:buClr>
                <a:srgbClr val="292929"/>
              </a:buClr>
              <a:defRPr/>
            </a:pPr>
            <a:r>
              <a:rPr lang="tr-TR" i="1" dirty="0">
                <a:solidFill>
                  <a:srgbClr val="000000"/>
                </a:solidFill>
                <a:latin typeface="Calibri" pitchFamily="34" charset="0"/>
                <a:cs typeface="Calibri" pitchFamily="34" charset="0"/>
              </a:rPr>
              <a:t>            </a:t>
            </a:r>
            <a:br>
              <a:rPr lang="tr-TR" i="1" dirty="0">
                <a:solidFill>
                  <a:srgbClr val="000000"/>
                </a:solidFill>
                <a:latin typeface="Calibri" pitchFamily="34" charset="0"/>
                <a:cs typeface="Calibri" pitchFamily="34" charset="0"/>
              </a:rPr>
            </a:br>
            <a:r>
              <a:rPr lang="tr-TR" i="1" dirty="0">
                <a:solidFill>
                  <a:srgbClr val="000000"/>
                </a:solidFill>
                <a:latin typeface="Calibri" pitchFamily="34" charset="0"/>
                <a:cs typeface="Calibri" pitchFamily="34" charset="0"/>
              </a:rPr>
              <a:t/>
            </a:r>
            <a:br>
              <a:rPr lang="tr-TR" i="1" dirty="0">
                <a:solidFill>
                  <a:srgbClr val="000000"/>
                </a:solidFill>
                <a:latin typeface="Calibri" pitchFamily="34" charset="0"/>
                <a:cs typeface="Calibri" pitchFamily="34" charset="0"/>
              </a:rPr>
            </a:br>
            <a:endParaRPr lang="tr-TR" i="1" dirty="0">
              <a:solidFill>
                <a:srgbClr val="000000"/>
              </a:solidFill>
              <a:latin typeface="Calibri" pitchFamily="34" charset="0"/>
              <a:cs typeface="Calibri" pitchFamily="34" charset="0"/>
            </a:endParaRPr>
          </a:p>
          <a:p>
            <a:pPr algn="ctr">
              <a:lnSpc>
                <a:spcPct val="90000"/>
              </a:lnSpc>
              <a:spcAft>
                <a:spcPct val="20000"/>
              </a:spcAft>
              <a:buClr>
                <a:srgbClr val="292929"/>
              </a:buClr>
              <a:defRPr/>
            </a:pPr>
            <a:endParaRPr lang="tr-TR" dirty="0">
              <a:solidFill>
                <a:srgbClr val="000000"/>
              </a:solidFill>
              <a:latin typeface="Calibri" pitchFamily="34" charset="0"/>
              <a:cs typeface="Calibri" pitchFamily="34" charset="0"/>
            </a:endParaRPr>
          </a:p>
        </p:txBody>
      </p:sp>
      <p:sp>
        <p:nvSpPr>
          <p:cNvPr id="27653"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27664" name="Group 9"/>
          <p:cNvGrpSpPr>
            <a:grpSpLocks/>
          </p:cNvGrpSpPr>
          <p:nvPr/>
        </p:nvGrpSpPr>
        <p:grpSpPr bwMode="auto">
          <a:xfrm>
            <a:off x="323850" y="1555750"/>
            <a:ext cx="1482725" cy="1482725"/>
            <a:chOff x="1710" y="1035"/>
            <a:chExt cx="2316" cy="2316"/>
          </a:xfrm>
        </p:grpSpPr>
        <p:grpSp>
          <p:nvGrpSpPr>
            <p:cNvPr id="27666" name="Group 10"/>
            <p:cNvGrpSpPr>
              <a:grpSpLocks/>
            </p:cNvGrpSpPr>
            <p:nvPr/>
          </p:nvGrpSpPr>
          <p:grpSpPr bwMode="auto">
            <a:xfrm rot="3600000">
              <a:off x="1710" y="1035"/>
              <a:ext cx="2316" cy="2316"/>
              <a:chOff x="1710" y="1035"/>
              <a:chExt cx="2316" cy="2316"/>
            </a:xfrm>
          </p:grpSpPr>
          <p:sp>
            <p:nvSpPr>
              <p:cNvPr id="27671"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A90404"/>
              </a:solidFill>
              <a:ln w="12700">
                <a:solidFill>
                  <a:srgbClr val="FFFFFF"/>
                </a:solidFill>
                <a:round/>
                <a:headEnd/>
                <a:tailEnd/>
              </a:ln>
            </p:spPr>
            <p:txBody>
              <a:bodyPr/>
              <a:lstStyle/>
              <a:p>
                <a:endParaRPr lang="tr-TR">
                  <a:solidFill>
                    <a:srgbClr val="000000"/>
                  </a:solidFill>
                </a:endParaRPr>
              </a:p>
            </p:txBody>
          </p:sp>
          <p:sp>
            <p:nvSpPr>
              <p:cNvPr id="27672"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sp>
            <p:nvSpPr>
              <p:cNvPr id="27673"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grpSp>
        <p:grpSp>
          <p:nvGrpSpPr>
            <p:cNvPr id="27667" name="Group 14"/>
            <p:cNvGrpSpPr>
              <a:grpSpLocks/>
            </p:cNvGrpSpPr>
            <p:nvPr/>
          </p:nvGrpSpPr>
          <p:grpSpPr bwMode="auto">
            <a:xfrm rot="7200000">
              <a:off x="2059" y="1386"/>
              <a:ext cx="1616" cy="1614"/>
              <a:chOff x="2060" y="1387"/>
              <a:chExt cx="1616" cy="1614"/>
            </a:xfrm>
          </p:grpSpPr>
          <p:sp>
            <p:nvSpPr>
              <p:cNvPr id="27668"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27669"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27670"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SAĞLIK GÖZETİMİ</a:t>
            </a:r>
            <a:endParaRPr lang="en-GB" sz="3200"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19"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4077909429"/>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Standarddesign">
  <a:themeElements>
    <a:clrScheme name="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fontScheme name="Standarddesign">
      <a:majorFont>
        <a:latin typeface="Arial"/>
        <a:ea typeface=""/>
        <a:cs typeface="Arial"/>
      </a:majorFont>
      <a:minorFont>
        <a:latin typeface="Arial"/>
        <a:ea typeface=""/>
        <a:cs typeface="Arial"/>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clrMap bg1="lt1" tx1="dk1" bg2="lt2" tx2="dk2" accent1="accent1" accent2="accent2" accent3="accent3" accent4="accent4" accent5="accent5" accent6="accent6" hlink="hlink" folHlink="folHlink"/>
    </a:extraClrScheme>
    <a:extraClrScheme>
      <a:clrScheme name="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C40505"/>
        </a:hlink>
        <a:folHlink>
          <a:srgbClr val="C9C9C9"/>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4C7013"/>
        </a:dk2>
        <a:lt2>
          <a:srgbClr val="0061B2"/>
        </a:lt2>
        <a:accent1>
          <a:srgbClr val="FEA501"/>
        </a:accent1>
        <a:accent2>
          <a:srgbClr val="919191"/>
        </a:accent2>
        <a:accent3>
          <a:srgbClr val="FFFFFF"/>
        </a:accent3>
        <a:accent4>
          <a:srgbClr val="000000"/>
        </a:accent4>
        <a:accent5>
          <a:srgbClr val="FECFAA"/>
        </a:accent5>
        <a:accent6>
          <a:srgbClr val="838383"/>
        </a:accent6>
        <a:hlink>
          <a:srgbClr val="C40505"/>
        </a:hlink>
        <a:folHlink>
          <a:srgbClr val="C9C9C9"/>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Standarddesign">
  <a:themeElements>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fontScheme name="1_Standarddesign">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Standarddesign">
  <a:themeElements>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fontScheme name="1_Standarddesign">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5_Standarddesign">
  <a:themeElements>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fontScheme name="1_Standarddesign">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8_Standarddesign">
  <a:themeElements>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fontScheme name="1_Standarddesign">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9_Standarddesign">
  <a:themeElements>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fontScheme name="1_Standarddesign">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Standarddesign">
  <a:themeElements>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fontScheme name="1_Standarddesign">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3_Standarddesign">
  <a:themeElements>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fontScheme name="1_Standarddesign">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6_Standarddesign">
  <a:themeElements>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fontScheme name="1_Standarddesign">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11097</TotalTime>
  <Words>2403</Words>
  <Application>Microsoft Office PowerPoint</Application>
  <PresentationFormat>Ekran Gösterisi (4:3)</PresentationFormat>
  <Paragraphs>557</Paragraphs>
  <Slides>56</Slides>
  <Notes>56</Notes>
  <HiddenSlides>0</HiddenSlides>
  <MMClips>0</MMClips>
  <ScaleCrop>false</ScaleCrop>
  <HeadingPairs>
    <vt:vector size="4" baseType="variant">
      <vt:variant>
        <vt:lpstr>Tema</vt:lpstr>
      </vt:variant>
      <vt:variant>
        <vt:i4>9</vt:i4>
      </vt:variant>
      <vt:variant>
        <vt:lpstr>Slayt Başlıkları</vt:lpstr>
      </vt:variant>
      <vt:variant>
        <vt:i4>56</vt:i4>
      </vt:variant>
    </vt:vector>
  </HeadingPairs>
  <TitlesOfParts>
    <vt:vector size="65" baseType="lpstr">
      <vt:lpstr>Standarddesign</vt:lpstr>
      <vt:lpstr>1_Standarddesign</vt:lpstr>
      <vt:lpstr>4_Standarddesign</vt:lpstr>
      <vt:lpstr>5_Standarddesign</vt:lpstr>
      <vt:lpstr>8_Standarddesign</vt:lpstr>
      <vt:lpstr>9_Standarddesign</vt:lpstr>
      <vt:lpstr>2_Standarddesign</vt:lpstr>
      <vt:lpstr>3_Standarddesign</vt:lpstr>
      <vt:lpstr>6_Standarddesign</vt:lpstr>
      <vt:lpstr>PowerPoint Sunusu</vt:lpstr>
      <vt:lpstr>PowerPoint Sunusu</vt:lpstr>
      <vt:lpstr>SAĞLIK GÖZETİMİ VE BİYOLOJİK İZLEM</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Inscale GmbH &amp; Co. KG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PresentationPackage</dc:title>
  <dc:creator>DOKTOR</dc:creator>
  <cp:lastModifiedBy>Ahmet Yiğitap</cp:lastModifiedBy>
  <cp:revision>1197</cp:revision>
  <dcterms:created xsi:type="dcterms:W3CDTF">2008-04-16T13:39:00Z</dcterms:created>
  <dcterms:modified xsi:type="dcterms:W3CDTF">2012-01-21T12:56:53Z</dcterms:modified>
</cp:coreProperties>
</file>