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theme/theme6.xml" ContentType="application/vnd.openxmlformats-officedocument.theme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theme/theme7.xml" ContentType="application/vnd.openxmlformats-officedocument.theme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theme/theme8.xml" ContentType="application/vnd.openxmlformats-officedocument.theme+xml"/>
  <Override PartName="/ppt/theme/theme9.xml" ContentType="application/vnd.openxmlformats-officedocument.theme+xml"/>
  <Override PartName="/ppt/theme/theme10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charts/chart1.xml" ContentType="application/vnd.openxmlformats-officedocument.drawingml.chart+xml"/>
  <Override PartName="/ppt/theme/themeOverride1.xml" ContentType="application/vnd.openxmlformats-officedocument.themeOverride+xml"/>
  <Override PartName="/ppt/drawings/drawing1.xml" ContentType="application/vnd.openxmlformats-officedocument.drawingml.chartshapes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50" r:id="rId2"/>
    <p:sldMasterId id="2147483708" r:id="rId3"/>
    <p:sldMasterId id="2147483756" r:id="rId4"/>
    <p:sldMasterId id="2147483780" r:id="rId5"/>
    <p:sldMasterId id="2147483792" r:id="rId6"/>
    <p:sldMasterId id="2147483804" r:id="rId7"/>
    <p:sldMasterId id="2147483816" r:id="rId8"/>
  </p:sldMasterIdLst>
  <p:notesMasterIdLst>
    <p:notesMasterId r:id="rId64"/>
  </p:notesMasterIdLst>
  <p:handoutMasterIdLst>
    <p:handoutMasterId r:id="rId65"/>
  </p:handoutMasterIdLst>
  <p:sldIdLst>
    <p:sldId id="461" r:id="rId9"/>
    <p:sldId id="1234" r:id="rId10"/>
    <p:sldId id="1250" r:id="rId11"/>
    <p:sldId id="1251" r:id="rId12"/>
    <p:sldId id="1252" r:id="rId13"/>
    <p:sldId id="1254" r:id="rId14"/>
    <p:sldId id="1255" r:id="rId15"/>
    <p:sldId id="1256" r:id="rId16"/>
    <p:sldId id="1257" r:id="rId17"/>
    <p:sldId id="1191" r:id="rId18"/>
    <p:sldId id="1258" r:id="rId19"/>
    <p:sldId id="1268" r:id="rId20"/>
    <p:sldId id="1259" r:id="rId21"/>
    <p:sldId id="1262" r:id="rId22"/>
    <p:sldId id="1263" r:id="rId23"/>
    <p:sldId id="1264" r:id="rId24"/>
    <p:sldId id="1266" r:id="rId25"/>
    <p:sldId id="1265" r:id="rId26"/>
    <p:sldId id="1267" r:id="rId27"/>
    <p:sldId id="1269" r:id="rId28"/>
    <p:sldId id="1221" r:id="rId29"/>
    <p:sldId id="1192" r:id="rId30"/>
    <p:sldId id="1195" r:id="rId31"/>
    <p:sldId id="1248" r:id="rId32"/>
    <p:sldId id="1212" r:id="rId33"/>
    <p:sldId id="1236" r:id="rId34"/>
    <p:sldId id="1270" r:id="rId35"/>
    <p:sldId id="1237" r:id="rId36"/>
    <p:sldId id="1213" r:id="rId37"/>
    <p:sldId id="1271" r:id="rId38"/>
    <p:sldId id="1238" r:id="rId39"/>
    <p:sldId id="1168" r:id="rId40"/>
    <p:sldId id="1239" r:id="rId41"/>
    <p:sldId id="1215" r:id="rId42"/>
    <p:sldId id="1240" r:id="rId43"/>
    <p:sldId id="1218" r:id="rId44"/>
    <p:sldId id="1241" r:id="rId45"/>
    <p:sldId id="1219" r:id="rId46"/>
    <p:sldId id="1242" r:id="rId47"/>
    <p:sldId id="1243" r:id="rId48"/>
    <p:sldId id="1230" r:id="rId49"/>
    <p:sldId id="1244" r:id="rId50"/>
    <p:sldId id="1222" r:id="rId51"/>
    <p:sldId id="1245" r:id="rId52"/>
    <p:sldId id="1249" r:id="rId53"/>
    <p:sldId id="1227" r:id="rId54"/>
    <p:sldId id="1224" r:id="rId55"/>
    <p:sldId id="1233" r:id="rId56"/>
    <p:sldId id="1247" r:id="rId57"/>
    <p:sldId id="1225" r:id="rId58"/>
    <p:sldId id="1272" r:id="rId59"/>
    <p:sldId id="1273" r:id="rId60"/>
    <p:sldId id="1274" r:id="rId61"/>
    <p:sldId id="1275" r:id="rId62"/>
    <p:sldId id="1229" r:id="rId63"/>
  </p:sldIdLst>
  <p:sldSz cx="9144000" cy="6858000" type="screen4x3"/>
  <p:notesSz cx="6858000" cy="9144000"/>
  <p:defaultTextStyle>
    <a:defPPr>
      <a:defRPr lang="de-DE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66FF"/>
    <a:srgbClr val="414141"/>
    <a:srgbClr val="5A5A59"/>
    <a:srgbClr val="004074"/>
    <a:srgbClr val="004986"/>
    <a:srgbClr val="00A4FF"/>
    <a:srgbClr val="6B9B1A"/>
    <a:srgbClr val="575F57"/>
    <a:srgbClr val="575757"/>
    <a:srgbClr val="0066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38" autoAdjust="0"/>
    <p:restoredTop sz="94981" autoAdjust="0"/>
  </p:normalViewPr>
  <p:slideViewPr>
    <p:cSldViewPr snapToGrid="0">
      <p:cViewPr>
        <p:scale>
          <a:sx n="100" d="100"/>
          <a:sy n="100" d="100"/>
        </p:scale>
        <p:origin x="-1944" y="-258"/>
      </p:cViewPr>
      <p:guideLst>
        <p:guide orient="horz" pos="2294"/>
        <p:guide orient="horz" pos="1151"/>
        <p:guide orient="horz" pos="2018"/>
        <p:guide orient="horz" pos="2652"/>
        <p:guide pos="5579"/>
        <p:guide pos="5266"/>
        <p:guide pos="198"/>
        <p:guide pos="3193"/>
        <p:guide pos="4934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60" d="100"/>
        <a:sy n="160" d="100"/>
      </p:scale>
      <p:origin x="0" y="0"/>
    </p:cViewPr>
  </p:sorterViewPr>
  <p:notesViewPr>
    <p:cSldViewPr snapToGrid="0">
      <p:cViewPr varScale="1">
        <p:scale>
          <a:sx n="85" d="100"/>
          <a:sy n="85" d="100"/>
        </p:scale>
        <p:origin x="-3906" y="-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5.xml"/><Relationship Id="rId18" Type="http://schemas.openxmlformats.org/officeDocument/2006/relationships/slide" Target="slides/slide10.xml"/><Relationship Id="rId26" Type="http://schemas.openxmlformats.org/officeDocument/2006/relationships/slide" Target="slides/slide18.xml"/><Relationship Id="rId39" Type="http://schemas.openxmlformats.org/officeDocument/2006/relationships/slide" Target="slides/slide31.xml"/><Relationship Id="rId21" Type="http://schemas.openxmlformats.org/officeDocument/2006/relationships/slide" Target="slides/slide13.xml"/><Relationship Id="rId34" Type="http://schemas.openxmlformats.org/officeDocument/2006/relationships/slide" Target="slides/slide26.xml"/><Relationship Id="rId42" Type="http://schemas.openxmlformats.org/officeDocument/2006/relationships/slide" Target="slides/slide34.xml"/><Relationship Id="rId47" Type="http://schemas.openxmlformats.org/officeDocument/2006/relationships/slide" Target="slides/slide39.xml"/><Relationship Id="rId50" Type="http://schemas.openxmlformats.org/officeDocument/2006/relationships/slide" Target="slides/slide42.xml"/><Relationship Id="rId55" Type="http://schemas.openxmlformats.org/officeDocument/2006/relationships/slide" Target="slides/slide47.xml"/><Relationship Id="rId63" Type="http://schemas.openxmlformats.org/officeDocument/2006/relationships/slide" Target="slides/slide55.xml"/><Relationship Id="rId68" Type="http://schemas.openxmlformats.org/officeDocument/2006/relationships/theme" Target="theme/theme1.xml"/><Relationship Id="rId7" Type="http://schemas.openxmlformats.org/officeDocument/2006/relationships/slideMaster" Target="slideMasters/slideMaster7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8.xml"/><Relationship Id="rId29" Type="http://schemas.openxmlformats.org/officeDocument/2006/relationships/slide" Target="slides/slide21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3.xml"/><Relationship Id="rId24" Type="http://schemas.openxmlformats.org/officeDocument/2006/relationships/slide" Target="slides/slide16.xml"/><Relationship Id="rId32" Type="http://schemas.openxmlformats.org/officeDocument/2006/relationships/slide" Target="slides/slide24.xml"/><Relationship Id="rId37" Type="http://schemas.openxmlformats.org/officeDocument/2006/relationships/slide" Target="slides/slide29.xml"/><Relationship Id="rId40" Type="http://schemas.openxmlformats.org/officeDocument/2006/relationships/slide" Target="slides/slide32.xml"/><Relationship Id="rId45" Type="http://schemas.openxmlformats.org/officeDocument/2006/relationships/slide" Target="slides/slide37.xml"/><Relationship Id="rId53" Type="http://schemas.openxmlformats.org/officeDocument/2006/relationships/slide" Target="slides/slide45.xml"/><Relationship Id="rId58" Type="http://schemas.openxmlformats.org/officeDocument/2006/relationships/slide" Target="slides/slide50.xml"/><Relationship Id="rId66" Type="http://schemas.openxmlformats.org/officeDocument/2006/relationships/presProps" Target="presProp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7.xml"/><Relationship Id="rId23" Type="http://schemas.openxmlformats.org/officeDocument/2006/relationships/slide" Target="slides/slide15.xml"/><Relationship Id="rId28" Type="http://schemas.openxmlformats.org/officeDocument/2006/relationships/slide" Target="slides/slide20.xml"/><Relationship Id="rId36" Type="http://schemas.openxmlformats.org/officeDocument/2006/relationships/slide" Target="slides/slide28.xml"/><Relationship Id="rId49" Type="http://schemas.openxmlformats.org/officeDocument/2006/relationships/slide" Target="slides/slide41.xml"/><Relationship Id="rId57" Type="http://schemas.openxmlformats.org/officeDocument/2006/relationships/slide" Target="slides/slide49.xml"/><Relationship Id="rId61" Type="http://schemas.openxmlformats.org/officeDocument/2006/relationships/slide" Target="slides/slide53.xml"/><Relationship Id="rId10" Type="http://schemas.openxmlformats.org/officeDocument/2006/relationships/slide" Target="slides/slide2.xml"/><Relationship Id="rId19" Type="http://schemas.openxmlformats.org/officeDocument/2006/relationships/slide" Target="slides/slide11.xml"/><Relationship Id="rId31" Type="http://schemas.openxmlformats.org/officeDocument/2006/relationships/slide" Target="slides/slide23.xml"/><Relationship Id="rId44" Type="http://schemas.openxmlformats.org/officeDocument/2006/relationships/slide" Target="slides/slide36.xml"/><Relationship Id="rId52" Type="http://schemas.openxmlformats.org/officeDocument/2006/relationships/slide" Target="slides/slide44.xml"/><Relationship Id="rId60" Type="http://schemas.openxmlformats.org/officeDocument/2006/relationships/slide" Target="slides/slide52.xml"/><Relationship Id="rId65" Type="http://schemas.openxmlformats.org/officeDocument/2006/relationships/handoutMaster" Target="handoutMasters/handoutMaster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1.xml"/><Relationship Id="rId14" Type="http://schemas.openxmlformats.org/officeDocument/2006/relationships/slide" Target="slides/slide6.xml"/><Relationship Id="rId22" Type="http://schemas.openxmlformats.org/officeDocument/2006/relationships/slide" Target="slides/slide14.xml"/><Relationship Id="rId27" Type="http://schemas.openxmlformats.org/officeDocument/2006/relationships/slide" Target="slides/slide19.xml"/><Relationship Id="rId30" Type="http://schemas.openxmlformats.org/officeDocument/2006/relationships/slide" Target="slides/slide22.xml"/><Relationship Id="rId35" Type="http://schemas.openxmlformats.org/officeDocument/2006/relationships/slide" Target="slides/slide27.xml"/><Relationship Id="rId43" Type="http://schemas.openxmlformats.org/officeDocument/2006/relationships/slide" Target="slides/slide35.xml"/><Relationship Id="rId48" Type="http://schemas.openxmlformats.org/officeDocument/2006/relationships/slide" Target="slides/slide40.xml"/><Relationship Id="rId56" Type="http://schemas.openxmlformats.org/officeDocument/2006/relationships/slide" Target="slides/slide48.xml"/><Relationship Id="rId64" Type="http://schemas.openxmlformats.org/officeDocument/2006/relationships/notesMaster" Target="notesMasters/notesMaster1.xml"/><Relationship Id="rId69" Type="http://schemas.openxmlformats.org/officeDocument/2006/relationships/tableStyles" Target="tableStyles.xml"/><Relationship Id="rId8" Type="http://schemas.openxmlformats.org/officeDocument/2006/relationships/slideMaster" Target="slideMasters/slideMaster8.xml"/><Relationship Id="rId51" Type="http://schemas.openxmlformats.org/officeDocument/2006/relationships/slide" Target="slides/slide43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4.xml"/><Relationship Id="rId17" Type="http://schemas.openxmlformats.org/officeDocument/2006/relationships/slide" Target="slides/slide9.xml"/><Relationship Id="rId25" Type="http://schemas.openxmlformats.org/officeDocument/2006/relationships/slide" Target="slides/slide17.xml"/><Relationship Id="rId33" Type="http://schemas.openxmlformats.org/officeDocument/2006/relationships/slide" Target="slides/slide25.xml"/><Relationship Id="rId38" Type="http://schemas.openxmlformats.org/officeDocument/2006/relationships/slide" Target="slides/slide30.xml"/><Relationship Id="rId46" Type="http://schemas.openxmlformats.org/officeDocument/2006/relationships/slide" Target="slides/slide38.xml"/><Relationship Id="rId59" Type="http://schemas.openxmlformats.org/officeDocument/2006/relationships/slide" Target="slides/slide51.xml"/><Relationship Id="rId67" Type="http://schemas.openxmlformats.org/officeDocument/2006/relationships/viewProps" Target="viewProps.xml"/><Relationship Id="rId20" Type="http://schemas.openxmlformats.org/officeDocument/2006/relationships/slide" Target="slides/slide12.xml"/><Relationship Id="rId41" Type="http://schemas.openxmlformats.org/officeDocument/2006/relationships/slide" Target="slides/slide33.xml"/><Relationship Id="rId54" Type="http://schemas.openxmlformats.org/officeDocument/2006/relationships/slide" Target="slides/slide46.xml"/><Relationship Id="rId62" Type="http://schemas.openxmlformats.org/officeDocument/2006/relationships/slide" Target="slides/slide54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1.xml"/><Relationship Id="rId2" Type="http://schemas.openxmlformats.org/officeDocument/2006/relationships/package" Target="../embeddings/Microsoft_Excel__al__ma_Sayfas_1.xlsx"/><Relationship Id="rId1" Type="http://schemas.openxmlformats.org/officeDocument/2006/relationships/themeOverride" Target="../theme/themeOverrid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8"/>
    </mc:Choice>
    <mc:Fallback>
      <c:style val="8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view3D>
      <c:rotX val="5"/>
      <c:rotY val="5"/>
      <c:rAngAx val="1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6.2720629967753433E-2"/>
          <c:y val="4.5456277549142138E-2"/>
          <c:w val="0.92084183730723279"/>
          <c:h val="0.8722069797897789"/>
        </c:manualLayout>
      </c:layout>
      <c:bar3DChart>
        <c:barDir val="col"/>
        <c:grouping val="stacked"/>
        <c:varyColors val="0"/>
        <c:ser>
          <c:idx val="0"/>
          <c:order val="0"/>
          <c:tx>
            <c:strRef>
              <c:f>Sayfa1!$B$1</c:f>
              <c:strCache>
                <c:ptCount val="1"/>
                <c:pt idx="0">
                  <c:v>ERKEK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3.0372519753012438E-3"/>
                  <c:y val="-5.244078452795116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2.938455099133526E-3"/>
                  <c:y val="-3.000758393070105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5.876910198267052E-3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2.938455099133526E-3"/>
                  <c:y val="2.6359036645702584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4"/>
              <c:layout>
                <c:manualLayout>
                  <c:x val="4.4076826487002892E-3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5"/>
              <c:layout>
                <c:manualLayout>
                  <c:x val="5.876910198267052E-3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6"/>
              <c:layout>
                <c:manualLayout>
                  <c:x val="5.876910198267052E-3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7"/>
              <c:layout>
                <c:manualLayout>
                  <c:x val="7.3461377478338148E-3"/>
                  <c:y val="-7.9077109937107752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8"/>
              <c:layout>
                <c:manualLayout>
                  <c:x val="4.4076826487001808E-3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9"/>
              <c:layout>
                <c:manualLayout>
                  <c:x val="2.938455099133526E-3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800" b="1">
                    <a:latin typeface="Cambria" pitchFamily="18" charset="0"/>
                    <a:cs typeface="Tahoma" pitchFamily="34" charset="0"/>
                  </a:defRPr>
                </a:pPr>
                <a:endParaRPr lang="tr-T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Sayfa1!$A$2:$A$4</c:f>
              <c:strCache>
                <c:ptCount val="3"/>
                <c:pt idx="0">
                  <c:v>Tehlikeli Hareket</c:v>
                </c:pt>
                <c:pt idx="1">
                  <c:v>Tehlikeli Durum</c:v>
                </c:pt>
                <c:pt idx="2">
                  <c:v>Sebebi Bilinmeyen</c:v>
                </c:pt>
              </c:strCache>
            </c:strRef>
          </c:cat>
          <c:val>
            <c:numRef>
              <c:f>Sayfa1!$B$2:$B$4</c:f>
              <c:numCache>
                <c:formatCode>#,##0</c:formatCode>
                <c:ptCount val="3"/>
                <c:pt idx="0">
                  <c:v>88</c:v>
                </c:pt>
                <c:pt idx="1">
                  <c:v>10</c:v>
                </c:pt>
                <c:pt idx="2">
                  <c:v>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90"/>
        <c:gapDepth val="311"/>
        <c:shape val="cylinder"/>
        <c:axId val="120777344"/>
        <c:axId val="120779136"/>
        <c:axId val="0"/>
      </c:bar3DChart>
      <c:catAx>
        <c:axId val="12077734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 anchor="ctr" anchorCtr="0"/>
          <a:lstStyle/>
          <a:p>
            <a:pPr>
              <a:defRPr sz="1100" b="1">
                <a:latin typeface="Cambria" pitchFamily="18" charset="0"/>
                <a:cs typeface="Tahoma" pitchFamily="34" charset="0"/>
              </a:defRPr>
            </a:pPr>
            <a:endParaRPr lang="tr-TR"/>
          </a:p>
        </c:txPr>
        <c:crossAx val="120779136"/>
        <c:crosses val="autoZero"/>
        <c:auto val="1"/>
        <c:lblAlgn val="ctr"/>
        <c:lblOffset val="100"/>
        <c:noMultiLvlLbl val="0"/>
      </c:catAx>
      <c:valAx>
        <c:axId val="120779136"/>
        <c:scaling>
          <c:orientation val="minMax"/>
        </c:scaling>
        <c:delete val="0"/>
        <c:axPos val="l"/>
        <c:majorGridlines/>
        <c:numFmt formatCode="#,##0" sourceLinked="1"/>
        <c:majorTickMark val="out"/>
        <c:minorTickMark val="none"/>
        <c:tickLblPos val="nextTo"/>
        <c:txPr>
          <a:bodyPr/>
          <a:lstStyle/>
          <a:p>
            <a:pPr>
              <a:defRPr sz="800" b="0">
                <a:latin typeface="Calibri" pitchFamily="34" charset="0"/>
                <a:cs typeface="Calibri" pitchFamily="34" charset="0"/>
              </a:defRPr>
            </a:pPr>
            <a:endParaRPr lang="tr-TR"/>
          </a:p>
        </c:txPr>
        <c:crossAx val="120777344"/>
        <c:crosses val="autoZero"/>
        <c:crossBetween val="between"/>
      </c:valAx>
    </c:plotArea>
    <c:plotVisOnly val="1"/>
    <c:dispBlanksAs val="gap"/>
    <c:showDLblsOverMax val="0"/>
  </c:chart>
  <c:spPr>
    <a:noFill/>
  </c:spPr>
  <c:txPr>
    <a:bodyPr/>
    <a:lstStyle/>
    <a:p>
      <a:pPr>
        <a:defRPr sz="1800"/>
      </a:pPr>
      <a:endParaRPr lang="tr-TR"/>
    </a:p>
  </c:txPr>
  <c:externalData r:id="rId2">
    <c:autoUpdate val="0"/>
  </c:externalData>
  <c:userShapes r:id="rId3"/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6F977C5-21FB-4B92-9ADA-DA918F971C53}" type="doc">
      <dgm:prSet loTypeId="urn:microsoft.com/office/officeart/2005/8/layout/target1" loCatId="relationship" qsTypeId="urn:microsoft.com/office/officeart/2005/8/quickstyle/simple5" qsCatId="simple" csTypeId="urn:microsoft.com/office/officeart/2005/8/colors/colorful4" csCatId="colorful" phldr="1"/>
      <dgm:spPr/>
    </dgm:pt>
    <dgm:pt modelId="{BE8956CF-C781-4061-9A5C-FF0F84F8C978}">
      <dgm:prSet phldrT="[Metin]" custT="1"/>
      <dgm:spPr/>
      <dgm:t>
        <a:bodyPr/>
        <a:lstStyle/>
        <a:p>
          <a:r>
            <a:rPr lang="tr-TR" sz="2000" b="1" i="1" dirty="0" smtClean="0">
              <a:latin typeface="Calibri" pitchFamily="34" charset="0"/>
              <a:cs typeface="Calibri" pitchFamily="34" charset="0"/>
            </a:rPr>
            <a:t>Odak Merkezi (En İyi)</a:t>
          </a:r>
          <a:endParaRPr lang="tr-TR" sz="1400" b="1" i="1" dirty="0">
            <a:latin typeface="Calibri" pitchFamily="34" charset="0"/>
            <a:cs typeface="Calibri" pitchFamily="34" charset="0"/>
          </a:endParaRPr>
        </a:p>
      </dgm:t>
    </dgm:pt>
    <dgm:pt modelId="{86A3EC3A-C443-4450-A29A-3509C4666587}" type="parTrans" cxnId="{D07B8D97-E0DA-4B1F-93CC-6DE8F89CF69B}">
      <dgm:prSet/>
      <dgm:spPr/>
      <dgm:t>
        <a:bodyPr/>
        <a:lstStyle/>
        <a:p>
          <a:endParaRPr lang="tr-TR"/>
        </a:p>
      </dgm:t>
    </dgm:pt>
    <dgm:pt modelId="{CB11BC72-30DD-446A-905F-FC33D2ADE7CD}" type="sibTrans" cxnId="{D07B8D97-E0DA-4B1F-93CC-6DE8F89CF69B}">
      <dgm:prSet/>
      <dgm:spPr/>
      <dgm:t>
        <a:bodyPr/>
        <a:lstStyle/>
        <a:p>
          <a:endParaRPr lang="tr-TR"/>
        </a:p>
      </dgm:t>
    </dgm:pt>
    <dgm:pt modelId="{7819E577-0848-4E21-8B46-D111D2974380}">
      <dgm:prSet phldrT="[Metin]" custT="1"/>
      <dgm:spPr/>
      <dgm:t>
        <a:bodyPr/>
        <a:lstStyle/>
        <a:p>
          <a:r>
            <a:rPr lang="tr-TR" sz="2000" b="1" i="1" dirty="0" smtClean="0">
              <a:latin typeface="Calibri" pitchFamily="34" charset="0"/>
              <a:cs typeface="Calibri" pitchFamily="34" charset="0"/>
            </a:rPr>
            <a:t>Etki Alanı (İyi)</a:t>
          </a:r>
          <a:endParaRPr lang="tr-TR" sz="2000" b="1" i="1" dirty="0">
            <a:latin typeface="Calibri" pitchFamily="34" charset="0"/>
            <a:cs typeface="Calibri" pitchFamily="34" charset="0"/>
          </a:endParaRPr>
        </a:p>
      </dgm:t>
    </dgm:pt>
    <dgm:pt modelId="{9BAF8207-4B73-4E92-A1BC-7C038CA2A7E9}" type="parTrans" cxnId="{CF928CE6-B8CF-48A0-A5BD-92E6425444DB}">
      <dgm:prSet/>
      <dgm:spPr/>
      <dgm:t>
        <a:bodyPr/>
        <a:lstStyle/>
        <a:p>
          <a:endParaRPr lang="tr-TR"/>
        </a:p>
      </dgm:t>
    </dgm:pt>
    <dgm:pt modelId="{5B49BD21-5256-4B5B-92B9-5A464C6342CC}" type="sibTrans" cxnId="{CF928CE6-B8CF-48A0-A5BD-92E6425444DB}">
      <dgm:prSet/>
      <dgm:spPr/>
      <dgm:t>
        <a:bodyPr/>
        <a:lstStyle/>
        <a:p>
          <a:endParaRPr lang="tr-TR"/>
        </a:p>
      </dgm:t>
    </dgm:pt>
    <dgm:pt modelId="{DAE199B8-4F79-4CB9-8233-164ED3F6D079}">
      <dgm:prSet phldrT="[Metin]" custT="1"/>
      <dgm:spPr/>
      <dgm:t>
        <a:bodyPr/>
        <a:lstStyle/>
        <a:p>
          <a:r>
            <a:rPr lang="tr-TR" sz="2000" b="1" i="1" dirty="0" smtClean="0">
              <a:latin typeface="Calibri" pitchFamily="34" charset="0"/>
              <a:cs typeface="Calibri" pitchFamily="34" charset="0"/>
            </a:rPr>
            <a:t>İlgi Alanı (Kötü)</a:t>
          </a:r>
          <a:endParaRPr lang="tr-TR" sz="2000" b="1" i="1" dirty="0">
            <a:latin typeface="Calibri" pitchFamily="34" charset="0"/>
            <a:cs typeface="Calibri" pitchFamily="34" charset="0"/>
          </a:endParaRPr>
        </a:p>
      </dgm:t>
    </dgm:pt>
    <dgm:pt modelId="{0F77A2BC-2592-46CD-AF51-15FD46DF6C1B}" type="parTrans" cxnId="{C7234A95-B05F-4169-8A20-73767015999B}">
      <dgm:prSet/>
      <dgm:spPr/>
      <dgm:t>
        <a:bodyPr/>
        <a:lstStyle/>
        <a:p>
          <a:endParaRPr lang="tr-TR"/>
        </a:p>
      </dgm:t>
    </dgm:pt>
    <dgm:pt modelId="{810CB7AA-FB14-4044-A275-CE078C5BD371}" type="sibTrans" cxnId="{C7234A95-B05F-4169-8A20-73767015999B}">
      <dgm:prSet/>
      <dgm:spPr/>
      <dgm:t>
        <a:bodyPr/>
        <a:lstStyle/>
        <a:p>
          <a:endParaRPr lang="tr-TR"/>
        </a:p>
      </dgm:t>
    </dgm:pt>
    <dgm:pt modelId="{9573DEF9-CEFA-4CA9-9CB5-4ABF08D1B182}" type="pres">
      <dgm:prSet presAssocID="{16F977C5-21FB-4B92-9ADA-DA918F971C53}" presName="composite" presStyleCnt="0">
        <dgm:presLayoutVars>
          <dgm:chMax val="5"/>
          <dgm:dir/>
          <dgm:resizeHandles val="exact"/>
        </dgm:presLayoutVars>
      </dgm:prSet>
      <dgm:spPr/>
    </dgm:pt>
    <dgm:pt modelId="{D160D76C-0E5E-484C-A905-6CC2B94C2276}" type="pres">
      <dgm:prSet presAssocID="{BE8956CF-C781-4061-9A5C-FF0F84F8C978}" presName="circle1" presStyleLbl="lnNode1" presStyleIdx="0" presStyleCnt="3"/>
      <dgm:spPr/>
    </dgm:pt>
    <dgm:pt modelId="{B6989149-A5A5-4E09-8342-BA45BF64324C}" type="pres">
      <dgm:prSet presAssocID="{BE8956CF-C781-4061-9A5C-FF0F84F8C978}" presName="text1" presStyleLbl="revTx" presStyleIdx="0" presStyleCnt="3" custScaleX="179836" custScaleY="45714" custLinFactNeighborX="42382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69035930-C6F8-46BC-97D5-4F47F690CF23}" type="pres">
      <dgm:prSet presAssocID="{BE8956CF-C781-4061-9A5C-FF0F84F8C978}" presName="line1" presStyleLbl="callout" presStyleIdx="0" presStyleCnt="6"/>
      <dgm:spPr/>
    </dgm:pt>
    <dgm:pt modelId="{BAA6EF86-A0FC-4874-BA4A-AB9B7F72B044}" type="pres">
      <dgm:prSet presAssocID="{BE8956CF-C781-4061-9A5C-FF0F84F8C978}" presName="d1" presStyleLbl="callout" presStyleIdx="1" presStyleCnt="6"/>
      <dgm:spPr/>
    </dgm:pt>
    <dgm:pt modelId="{51C7AB91-9EBB-41CB-9C5A-5E487074624E}" type="pres">
      <dgm:prSet presAssocID="{7819E577-0848-4E21-8B46-D111D2974380}" presName="circle2" presStyleLbl="lnNode1" presStyleIdx="1" presStyleCnt="3"/>
      <dgm:spPr/>
    </dgm:pt>
    <dgm:pt modelId="{0B0EA6FA-6FEE-408A-9D9A-E66495015C7F}" type="pres">
      <dgm:prSet presAssocID="{7819E577-0848-4E21-8B46-D111D2974380}" presName="text2" presStyleLbl="revTx" presStyleIdx="1" presStyleCnt="3" custScaleX="127917" custScaleY="40714" custLinFactNeighborX="16250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02157E4B-FC8E-445D-9292-5E91B2345DDB}" type="pres">
      <dgm:prSet presAssocID="{7819E577-0848-4E21-8B46-D111D2974380}" presName="line2" presStyleLbl="callout" presStyleIdx="2" presStyleCnt="6"/>
      <dgm:spPr/>
    </dgm:pt>
    <dgm:pt modelId="{A35B6D84-A708-49FD-8F3F-4AA9ED9100B2}" type="pres">
      <dgm:prSet presAssocID="{7819E577-0848-4E21-8B46-D111D2974380}" presName="d2" presStyleLbl="callout" presStyleIdx="3" presStyleCnt="6"/>
      <dgm:spPr/>
    </dgm:pt>
    <dgm:pt modelId="{2A253EA3-41C5-4385-92CB-20B0979C53A1}" type="pres">
      <dgm:prSet presAssocID="{DAE199B8-4F79-4CB9-8233-164ED3F6D079}" presName="circle3" presStyleLbl="lnNode1" presStyleIdx="2" presStyleCnt="3"/>
      <dgm:spPr/>
    </dgm:pt>
    <dgm:pt modelId="{DBD66E04-4E65-4D3D-A837-CF0F05A81072}" type="pres">
      <dgm:prSet presAssocID="{DAE199B8-4F79-4CB9-8233-164ED3F6D079}" presName="text3" presStyleLbl="revTx" presStyleIdx="2" presStyleCnt="3" custScaleX="127917" custScaleY="43571" custLinFactNeighborX="16250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BFAB4D0A-F4A7-481C-9A81-24EE194C95FA}" type="pres">
      <dgm:prSet presAssocID="{DAE199B8-4F79-4CB9-8233-164ED3F6D079}" presName="line3" presStyleLbl="callout" presStyleIdx="4" presStyleCnt="6"/>
      <dgm:spPr/>
    </dgm:pt>
    <dgm:pt modelId="{FD75D9D6-24E6-438C-8CEA-83F4F64ADD26}" type="pres">
      <dgm:prSet presAssocID="{DAE199B8-4F79-4CB9-8233-164ED3F6D079}" presName="d3" presStyleLbl="callout" presStyleIdx="5" presStyleCnt="6"/>
      <dgm:spPr/>
    </dgm:pt>
  </dgm:ptLst>
  <dgm:cxnLst>
    <dgm:cxn modelId="{C7234A95-B05F-4169-8A20-73767015999B}" srcId="{16F977C5-21FB-4B92-9ADA-DA918F971C53}" destId="{DAE199B8-4F79-4CB9-8233-164ED3F6D079}" srcOrd="2" destOrd="0" parTransId="{0F77A2BC-2592-46CD-AF51-15FD46DF6C1B}" sibTransId="{810CB7AA-FB14-4044-A275-CE078C5BD371}"/>
    <dgm:cxn modelId="{E2B326C9-59FD-46D1-8817-847605E72CE5}" type="presOf" srcId="{BE8956CF-C781-4061-9A5C-FF0F84F8C978}" destId="{B6989149-A5A5-4E09-8342-BA45BF64324C}" srcOrd="0" destOrd="0" presId="urn:microsoft.com/office/officeart/2005/8/layout/target1"/>
    <dgm:cxn modelId="{DD5588B3-31D4-4320-A75F-591A5F26FBFA}" type="presOf" srcId="{16F977C5-21FB-4B92-9ADA-DA918F971C53}" destId="{9573DEF9-CEFA-4CA9-9CB5-4ABF08D1B182}" srcOrd="0" destOrd="0" presId="urn:microsoft.com/office/officeart/2005/8/layout/target1"/>
    <dgm:cxn modelId="{D07B8D97-E0DA-4B1F-93CC-6DE8F89CF69B}" srcId="{16F977C5-21FB-4B92-9ADA-DA918F971C53}" destId="{BE8956CF-C781-4061-9A5C-FF0F84F8C978}" srcOrd="0" destOrd="0" parTransId="{86A3EC3A-C443-4450-A29A-3509C4666587}" sibTransId="{CB11BC72-30DD-446A-905F-FC33D2ADE7CD}"/>
    <dgm:cxn modelId="{C8611D0F-0584-462A-8D38-B977999F36FA}" type="presOf" srcId="{DAE199B8-4F79-4CB9-8233-164ED3F6D079}" destId="{DBD66E04-4E65-4D3D-A837-CF0F05A81072}" srcOrd="0" destOrd="0" presId="urn:microsoft.com/office/officeart/2005/8/layout/target1"/>
    <dgm:cxn modelId="{CF928CE6-B8CF-48A0-A5BD-92E6425444DB}" srcId="{16F977C5-21FB-4B92-9ADA-DA918F971C53}" destId="{7819E577-0848-4E21-8B46-D111D2974380}" srcOrd="1" destOrd="0" parTransId="{9BAF8207-4B73-4E92-A1BC-7C038CA2A7E9}" sibTransId="{5B49BD21-5256-4B5B-92B9-5A464C6342CC}"/>
    <dgm:cxn modelId="{92B0BCED-2471-4012-982B-17ED9B8F8FDF}" type="presOf" srcId="{7819E577-0848-4E21-8B46-D111D2974380}" destId="{0B0EA6FA-6FEE-408A-9D9A-E66495015C7F}" srcOrd="0" destOrd="0" presId="urn:microsoft.com/office/officeart/2005/8/layout/target1"/>
    <dgm:cxn modelId="{2C271C0D-C696-455D-9006-5F3A275EAA3E}" type="presParOf" srcId="{9573DEF9-CEFA-4CA9-9CB5-4ABF08D1B182}" destId="{D160D76C-0E5E-484C-A905-6CC2B94C2276}" srcOrd="0" destOrd="0" presId="urn:microsoft.com/office/officeart/2005/8/layout/target1"/>
    <dgm:cxn modelId="{C609F2F2-CFDA-486A-BB5A-45037B873144}" type="presParOf" srcId="{9573DEF9-CEFA-4CA9-9CB5-4ABF08D1B182}" destId="{B6989149-A5A5-4E09-8342-BA45BF64324C}" srcOrd="1" destOrd="0" presId="urn:microsoft.com/office/officeart/2005/8/layout/target1"/>
    <dgm:cxn modelId="{EFB9E405-01A1-4C5E-82BA-1E4DB43D689C}" type="presParOf" srcId="{9573DEF9-CEFA-4CA9-9CB5-4ABF08D1B182}" destId="{69035930-C6F8-46BC-97D5-4F47F690CF23}" srcOrd="2" destOrd="0" presId="urn:microsoft.com/office/officeart/2005/8/layout/target1"/>
    <dgm:cxn modelId="{284F7573-2667-4D81-9FBA-902300BA31F8}" type="presParOf" srcId="{9573DEF9-CEFA-4CA9-9CB5-4ABF08D1B182}" destId="{BAA6EF86-A0FC-4874-BA4A-AB9B7F72B044}" srcOrd="3" destOrd="0" presId="urn:microsoft.com/office/officeart/2005/8/layout/target1"/>
    <dgm:cxn modelId="{A155DA1A-7613-4AA9-A6DF-F5848BC8B314}" type="presParOf" srcId="{9573DEF9-CEFA-4CA9-9CB5-4ABF08D1B182}" destId="{51C7AB91-9EBB-41CB-9C5A-5E487074624E}" srcOrd="4" destOrd="0" presId="urn:microsoft.com/office/officeart/2005/8/layout/target1"/>
    <dgm:cxn modelId="{0B2556C1-BAD7-470B-9AB3-414F6E66788F}" type="presParOf" srcId="{9573DEF9-CEFA-4CA9-9CB5-4ABF08D1B182}" destId="{0B0EA6FA-6FEE-408A-9D9A-E66495015C7F}" srcOrd="5" destOrd="0" presId="urn:microsoft.com/office/officeart/2005/8/layout/target1"/>
    <dgm:cxn modelId="{10C2B396-D3D6-4DFB-AFEB-AF91A6D04966}" type="presParOf" srcId="{9573DEF9-CEFA-4CA9-9CB5-4ABF08D1B182}" destId="{02157E4B-FC8E-445D-9292-5E91B2345DDB}" srcOrd="6" destOrd="0" presId="urn:microsoft.com/office/officeart/2005/8/layout/target1"/>
    <dgm:cxn modelId="{DF48DCFB-02EE-4DA8-9D05-BB6713D5EB76}" type="presParOf" srcId="{9573DEF9-CEFA-4CA9-9CB5-4ABF08D1B182}" destId="{A35B6D84-A708-49FD-8F3F-4AA9ED9100B2}" srcOrd="7" destOrd="0" presId="urn:microsoft.com/office/officeart/2005/8/layout/target1"/>
    <dgm:cxn modelId="{76DD119F-67FC-48D6-B3A6-A611CB8D98C3}" type="presParOf" srcId="{9573DEF9-CEFA-4CA9-9CB5-4ABF08D1B182}" destId="{2A253EA3-41C5-4385-92CB-20B0979C53A1}" srcOrd="8" destOrd="0" presId="urn:microsoft.com/office/officeart/2005/8/layout/target1"/>
    <dgm:cxn modelId="{7B343CDF-A523-4B2F-87B0-ADE63B44B708}" type="presParOf" srcId="{9573DEF9-CEFA-4CA9-9CB5-4ABF08D1B182}" destId="{DBD66E04-4E65-4D3D-A837-CF0F05A81072}" srcOrd="9" destOrd="0" presId="urn:microsoft.com/office/officeart/2005/8/layout/target1"/>
    <dgm:cxn modelId="{A5753706-ACE1-476A-A1DD-F11C98E688DC}" type="presParOf" srcId="{9573DEF9-CEFA-4CA9-9CB5-4ABF08D1B182}" destId="{BFAB4D0A-F4A7-481C-9A81-24EE194C95FA}" srcOrd="10" destOrd="0" presId="urn:microsoft.com/office/officeart/2005/8/layout/target1"/>
    <dgm:cxn modelId="{C72D9FD7-BEC9-43CC-9084-28ADA66EEAA1}" type="presParOf" srcId="{9573DEF9-CEFA-4CA9-9CB5-4ABF08D1B182}" destId="{FD75D9D6-24E6-438C-8CEA-83F4F64ADD26}" srcOrd="11" destOrd="0" presId="urn:microsoft.com/office/officeart/2005/8/layout/targe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A253EA3-41C5-4385-92CB-20B0979C53A1}">
      <dsp:nvSpPr>
        <dsp:cNvPr id="0" name=""/>
        <dsp:cNvSpPr/>
      </dsp:nvSpPr>
      <dsp:spPr>
        <a:xfrm>
          <a:off x="1338646" y="1005869"/>
          <a:ext cx="3424237" cy="3424237"/>
        </a:xfrm>
        <a:prstGeom prst="ellipse">
          <a:avLst/>
        </a:prstGeom>
        <a:gradFill rotWithShape="0">
          <a:gsLst>
            <a:gs pos="0">
              <a:schemeClr val="accent4">
                <a:hueOff val="1585707"/>
                <a:satOff val="97674"/>
                <a:lumOff val="83137"/>
                <a:alphaOff val="0"/>
                <a:shade val="51000"/>
                <a:satMod val="130000"/>
              </a:schemeClr>
            </a:gs>
            <a:gs pos="80000">
              <a:schemeClr val="accent4">
                <a:hueOff val="1585707"/>
                <a:satOff val="97674"/>
                <a:lumOff val="83137"/>
                <a:alphaOff val="0"/>
                <a:shade val="93000"/>
                <a:satMod val="130000"/>
              </a:schemeClr>
            </a:gs>
            <a:gs pos="100000">
              <a:schemeClr val="accent4">
                <a:hueOff val="1585707"/>
                <a:satOff val="97674"/>
                <a:lumOff val="83137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51C7AB91-9EBB-41CB-9C5A-5E487074624E}">
      <dsp:nvSpPr>
        <dsp:cNvPr id="0" name=""/>
        <dsp:cNvSpPr/>
      </dsp:nvSpPr>
      <dsp:spPr>
        <a:xfrm>
          <a:off x="2023493" y="1690716"/>
          <a:ext cx="2054542" cy="2054542"/>
        </a:xfrm>
        <a:prstGeom prst="ellipse">
          <a:avLst/>
        </a:prstGeom>
        <a:gradFill rotWithShape="0">
          <a:gsLst>
            <a:gs pos="0">
              <a:schemeClr val="accent4">
                <a:hueOff val="792853"/>
                <a:satOff val="48837"/>
                <a:lumOff val="41568"/>
                <a:alphaOff val="0"/>
                <a:shade val="51000"/>
                <a:satMod val="130000"/>
              </a:schemeClr>
            </a:gs>
            <a:gs pos="80000">
              <a:schemeClr val="accent4">
                <a:hueOff val="792853"/>
                <a:satOff val="48837"/>
                <a:lumOff val="41568"/>
                <a:alphaOff val="0"/>
                <a:shade val="93000"/>
                <a:satMod val="130000"/>
              </a:schemeClr>
            </a:gs>
            <a:gs pos="100000">
              <a:schemeClr val="accent4">
                <a:hueOff val="792853"/>
                <a:satOff val="48837"/>
                <a:lumOff val="41568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160D76C-0E5E-484C-A905-6CC2B94C2276}">
      <dsp:nvSpPr>
        <dsp:cNvPr id="0" name=""/>
        <dsp:cNvSpPr/>
      </dsp:nvSpPr>
      <dsp:spPr>
        <a:xfrm>
          <a:off x="2708341" y="2375564"/>
          <a:ext cx="684847" cy="684847"/>
        </a:xfrm>
        <a:prstGeom prst="ellipse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B6989149-A5A5-4E09-8342-BA45BF64324C}">
      <dsp:nvSpPr>
        <dsp:cNvPr id="0" name=""/>
        <dsp:cNvSpPr/>
      </dsp:nvSpPr>
      <dsp:spPr>
        <a:xfrm>
          <a:off x="5375776" y="135543"/>
          <a:ext cx="3079005" cy="45656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25400" rIns="25400" bIns="254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2000" b="1" i="1" kern="1200" dirty="0" smtClean="0">
              <a:latin typeface="Calibri" pitchFamily="34" charset="0"/>
              <a:cs typeface="Calibri" pitchFamily="34" charset="0"/>
            </a:rPr>
            <a:t>Odak Merkezi (En İyi)</a:t>
          </a:r>
          <a:endParaRPr lang="tr-TR" sz="1400" b="1" i="1" kern="1200" dirty="0">
            <a:latin typeface="Calibri" pitchFamily="34" charset="0"/>
            <a:cs typeface="Calibri" pitchFamily="34" charset="0"/>
          </a:endParaRPr>
        </a:p>
      </dsp:txBody>
      <dsp:txXfrm>
        <a:off x="5375776" y="135543"/>
        <a:ext cx="3079005" cy="456562"/>
      </dsp:txXfrm>
    </dsp:sp>
    <dsp:sp modelId="{69035930-C6F8-46BC-97D5-4F47F690CF23}">
      <dsp:nvSpPr>
        <dsp:cNvPr id="0" name=""/>
        <dsp:cNvSpPr/>
      </dsp:nvSpPr>
      <dsp:spPr>
        <a:xfrm>
          <a:off x="4905560" y="363824"/>
          <a:ext cx="428029" cy="0"/>
        </a:xfrm>
        <a:prstGeom prst="line">
          <a:avLst/>
        </a:prstGeom>
        <a:noFill/>
        <a:ln w="9525" cap="flat" cmpd="sng" algn="ctr">
          <a:solidFill>
            <a:schemeClr val="accent4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rgbClr r="0" g="0" b="0"/>
        </a:lnRef>
        <a:fillRef idx="0">
          <a:scrgbClr r="0" g="0" b="0"/>
        </a:fillRef>
        <a:effectRef idx="1">
          <a:scrgbClr r="0" g="0" b="0"/>
        </a:effectRef>
        <a:fontRef idx="minor"/>
      </dsp:style>
    </dsp:sp>
    <dsp:sp modelId="{BAA6EF86-A0FC-4874-BA4A-AB9B7F72B044}">
      <dsp:nvSpPr>
        <dsp:cNvPr id="0" name=""/>
        <dsp:cNvSpPr/>
      </dsp:nvSpPr>
      <dsp:spPr>
        <a:xfrm rot="5400000">
          <a:off x="2800510" y="614649"/>
          <a:ext cx="2353592" cy="1853083"/>
        </a:xfrm>
        <a:prstGeom prst="line">
          <a:avLst/>
        </a:prstGeom>
        <a:noFill/>
        <a:ln w="9525" cap="flat" cmpd="sng" algn="ctr">
          <a:solidFill>
            <a:schemeClr val="accent4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rgbClr r="0" g="0" b="0"/>
        </a:lnRef>
        <a:fillRef idx="0">
          <a:scrgbClr r="0" g="0" b="0"/>
        </a:fillRef>
        <a:effectRef idx="1">
          <a:scrgbClr r="0" g="0" b="0"/>
        </a:effectRef>
        <a:fontRef idx="minor"/>
      </dsp:style>
    </dsp:sp>
    <dsp:sp modelId="{0B0EA6FA-6FEE-408A-9D9A-E66495015C7F}">
      <dsp:nvSpPr>
        <dsp:cNvPr id="0" name=""/>
        <dsp:cNvSpPr/>
      </dsp:nvSpPr>
      <dsp:spPr>
        <a:xfrm>
          <a:off x="5372823" y="1159247"/>
          <a:ext cx="2190090" cy="40662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25400" rIns="25400" bIns="254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2000" b="1" i="1" kern="1200" dirty="0" smtClean="0">
              <a:latin typeface="Calibri" pitchFamily="34" charset="0"/>
              <a:cs typeface="Calibri" pitchFamily="34" charset="0"/>
            </a:rPr>
            <a:t>Etki Alanı (İyi)</a:t>
          </a:r>
          <a:endParaRPr lang="tr-TR" sz="2000" b="1" i="1" kern="1200" dirty="0">
            <a:latin typeface="Calibri" pitchFamily="34" charset="0"/>
            <a:cs typeface="Calibri" pitchFamily="34" charset="0"/>
          </a:endParaRPr>
        </a:p>
      </dsp:txBody>
      <dsp:txXfrm>
        <a:off x="5372823" y="1159247"/>
        <a:ext cx="2190090" cy="406625"/>
      </dsp:txXfrm>
    </dsp:sp>
    <dsp:sp modelId="{02157E4B-FC8E-445D-9292-5E91B2345DDB}">
      <dsp:nvSpPr>
        <dsp:cNvPr id="0" name=""/>
        <dsp:cNvSpPr/>
      </dsp:nvSpPr>
      <dsp:spPr>
        <a:xfrm>
          <a:off x="4905560" y="1362560"/>
          <a:ext cx="428029" cy="0"/>
        </a:xfrm>
        <a:prstGeom prst="line">
          <a:avLst/>
        </a:prstGeom>
        <a:noFill/>
        <a:ln w="9525" cap="flat" cmpd="sng" algn="ctr">
          <a:solidFill>
            <a:schemeClr val="accent4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rgbClr r="0" g="0" b="0"/>
        </a:lnRef>
        <a:fillRef idx="0">
          <a:scrgbClr r="0" g="0" b="0"/>
        </a:fillRef>
        <a:effectRef idx="1">
          <a:scrgbClr r="0" g="0" b="0"/>
        </a:effectRef>
        <a:fontRef idx="minor"/>
      </dsp:style>
    </dsp:sp>
    <dsp:sp modelId="{A35B6D84-A708-49FD-8F3F-4AA9ED9100B2}">
      <dsp:nvSpPr>
        <dsp:cNvPr id="0" name=""/>
        <dsp:cNvSpPr/>
      </dsp:nvSpPr>
      <dsp:spPr>
        <a:xfrm rot="5400000">
          <a:off x="3305699" y="1597805"/>
          <a:ext cx="1834021" cy="1362275"/>
        </a:xfrm>
        <a:prstGeom prst="line">
          <a:avLst/>
        </a:prstGeom>
        <a:noFill/>
        <a:ln w="9525" cap="flat" cmpd="sng" algn="ctr">
          <a:solidFill>
            <a:schemeClr val="accent4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rgbClr r="0" g="0" b="0"/>
        </a:lnRef>
        <a:fillRef idx="0">
          <a:scrgbClr r="0" g="0" b="0"/>
        </a:fillRef>
        <a:effectRef idx="1">
          <a:scrgbClr r="0" g="0" b="0"/>
        </a:effectRef>
        <a:fontRef idx="minor"/>
      </dsp:style>
    </dsp:sp>
    <dsp:sp modelId="{DBD66E04-4E65-4D3D-A837-CF0F05A81072}">
      <dsp:nvSpPr>
        <dsp:cNvPr id="0" name=""/>
        <dsp:cNvSpPr/>
      </dsp:nvSpPr>
      <dsp:spPr>
        <a:xfrm>
          <a:off x="5372823" y="2143716"/>
          <a:ext cx="2190090" cy="43515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25400" rIns="25400" bIns="254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2000" b="1" i="1" kern="1200" dirty="0" smtClean="0">
              <a:latin typeface="Calibri" pitchFamily="34" charset="0"/>
              <a:cs typeface="Calibri" pitchFamily="34" charset="0"/>
            </a:rPr>
            <a:t>İlgi Alanı (Kötü)</a:t>
          </a:r>
          <a:endParaRPr lang="tr-TR" sz="2000" b="1" i="1" kern="1200" dirty="0">
            <a:latin typeface="Calibri" pitchFamily="34" charset="0"/>
            <a:cs typeface="Calibri" pitchFamily="34" charset="0"/>
          </a:endParaRPr>
        </a:p>
      </dsp:txBody>
      <dsp:txXfrm>
        <a:off x="5372823" y="2143716"/>
        <a:ext cx="2190090" cy="435159"/>
      </dsp:txXfrm>
    </dsp:sp>
    <dsp:sp modelId="{BFAB4D0A-F4A7-481C-9A81-24EE194C95FA}">
      <dsp:nvSpPr>
        <dsp:cNvPr id="0" name=""/>
        <dsp:cNvSpPr/>
      </dsp:nvSpPr>
      <dsp:spPr>
        <a:xfrm>
          <a:off x="4905560" y="2361296"/>
          <a:ext cx="428029" cy="0"/>
        </a:xfrm>
        <a:prstGeom prst="line">
          <a:avLst/>
        </a:prstGeom>
        <a:noFill/>
        <a:ln w="9525" cap="flat" cmpd="sng" algn="ctr">
          <a:solidFill>
            <a:schemeClr val="accent4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rgbClr r="0" g="0" b="0"/>
        </a:lnRef>
        <a:fillRef idx="0">
          <a:scrgbClr r="0" g="0" b="0"/>
        </a:fillRef>
        <a:effectRef idx="1">
          <a:scrgbClr r="0" g="0" b="0"/>
        </a:effectRef>
        <a:fontRef idx="minor"/>
      </dsp:style>
    </dsp:sp>
    <dsp:sp modelId="{FD75D9D6-24E6-438C-8CEA-83F4F64ADD26}">
      <dsp:nvSpPr>
        <dsp:cNvPr id="0" name=""/>
        <dsp:cNvSpPr/>
      </dsp:nvSpPr>
      <dsp:spPr>
        <a:xfrm rot="5400000">
          <a:off x="3811516" y="2580162"/>
          <a:ext cx="1310341" cy="871468"/>
        </a:xfrm>
        <a:prstGeom prst="line">
          <a:avLst/>
        </a:prstGeom>
        <a:noFill/>
        <a:ln w="9525" cap="flat" cmpd="sng" algn="ctr">
          <a:solidFill>
            <a:schemeClr val="accent4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rgbClr r="0" g="0" b="0"/>
        </a:lnRef>
        <a:fillRef idx="0">
          <a:scrgbClr r="0" g="0" b="0"/>
        </a:fillRef>
        <a:effectRef idx="1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1">
  <dgm:title val=""/>
  <dgm:desc val=""/>
  <dgm:catLst>
    <dgm:cat type="relationship" pri="25000"/>
    <dgm:cat type="convert" pri="20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ite">
    <dgm:varLst>
      <dgm:chMax val="5"/>
      <dgm:dir/>
      <dgm:resizeHandles val="exact"/>
    </dgm:varLst>
    <dgm:alg type="composite">
      <dgm:param type="ar" val="1.25"/>
    </dgm:alg>
    <dgm:shape xmlns:r="http://schemas.openxmlformats.org/officeDocument/2006/relationships" r:blip="">
      <dgm:adjLst/>
    </dgm:shape>
    <dgm:presOf/>
    <dgm:choose name="Name0">
      <dgm:if name="Name1" func="var" arg="dir" op="equ" val="norm">
        <dgm:choose name="Name2">
          <dgm:if name="Name3" axis="ch" ptType="node" func="cnt" op="equ" val="0">
            <dgm:constrLst/>
          </dgm:if>
          <dgm:if name="Name4" axis="ch" ptType="node" func="cnt" op="equ" val="1">
            <dgm:constrLst>
              <dgm:constr type="primFontSz" for="des" ptType="node" op="equ" val="65"/>
              <dgm:constr type="w" for="ch" forName="circle1" refType="w" fact="0.6"/>
              <dgm:constr type="h" for="ch" forName="circle1" refType="w" refFor="ch" refForName="circle1"/>
              <dgm:constr type="ctrX" for="ch" forName="circle1" refType="w" fact="0.3"/>
              <dgm:constr type="ctrY" for="ch" forName="circle1" refType="h" fact="0.625"/>
              <dgm:constr type="w" for="ch" forName="text1" refType="w" fact="0.3"/>
              <dgm:constr type="h" for="ch" forName="text1" refType="h" fact="0.3125"/>
              <dgm:constr type="r" for="ch" forName="text1" refType="w"/>
              <dgm:constr type="t" for="ch" forName="text1"/>
              <dgm:constr type="l" for="ch" forName="line1" refType="w" fact="0.625"/>
              <dgm:constr type="ctrY" for="ch" forName="line1" refType="ctrY" refFor="ch" refForName="text1"/>
              <dgm:constr type="r" for="ch" forName="line1" refType="l" refFor="ch" refForName="text1"/>
              <dgm:constr type="h" for="ch" forName="line1"/>
              <dgm:constr type="l" for="ch" forName="d1" refType="w" fact="0.3"/>
              <dgm:constr type="b" for="ch" forName="d1" refType="h" fact="0.625"/>
              <dgm:constr type="w" for="ch" forName="d1" refType="w" fact="0.32475"/>
              <dgm:constr type="h" for="ch" forName="d1" refType="h" fact="0.469"/>
            </dgm:constrLst>
          </dgm:if>
          <dgm:if name="Name5" axis="ch" ptType="node" func="cnt" op="equ" val="2">
            <dgm:constrLst>
              <dgm:constr type="primFontSz" for="des" ptType="node" op="equ" val="65"/>
              <dgm:constr type="w" for="ch" forName="circle1" refType="w" fact="0.2"/>
              <dgm:constr type="h" for="ch" forName="circle1" refType="w" refFor="ch" refForName="circle1"/>
              <dgm:constr type="ctrX" for="ch" forName="circle1" refType="w" fact="0.3"/>
              <dgm:constr type="ctrY" for="ch" forName="circle1" refType="h" fact="0.625"/>
              <dgm:constr type="w" for="ch" forName="text1" refType="w" fact="0.3"/>
              <dgm:constr type="h" for="ch" forName="text1" refType="h" fact="0.3125"/>
              <dgm:constr type="r" for="ch" forName="text1" refType="w"/>
              <dgm:constr type="t" for="ch" forName="text1"/>
              <dgm:constr type="l" for="ch" forName="line1" refType="w" fact="0.625"/>
              <dgm:constr type="ctrY" for="ch" forName="line1" refType="ctrY" refFor="ch" refForName="text1"/>
              <dgm:constr type="w" for="ch" forName="line1" refType="w" fact="0.075"/>
              <dgm:constr type="h" for="ch" forName="line1"/>
              <dgm:constr type="l" for="ch" forName="d1" refType="w" fact="0.3"/>
              <dgm:constr type="b" for="ch" forName="d1" refType="h" fact="0.625"/>
              <dgm:constr type="w" for="ch" forName="d1" refType="w" fact="0.32475"/>
              <dgm:constr type="h" for="ch" forName="d1" refType="h" fact="0.469"/>
              <dgm:constr type="w" for="ch" forName="circle2" refType="w" fact="0.6"/>
              <dgm:constr type="h" for="ch" forName="circle2" refType="w" refFor="ch" refForName="circle2"/>
              <dgm:constr type="ctrX" for="ch" forName="circle2" refType="w" fact="0.3"/>
              <dgm:constr type="ctrY" for="ch" forName="circle2" refType="h" fact="0.625"/>
              <dgm:constr type="w" for="ch" forName="text2" refType="w" fact="0.3"/>
              <dgm:constr type="h" for="ch" forName="text2" refType="h" fact="0.3125"/>
              <dgm:constr type="r" for="ch" forName="text2" refType="w"/>
              <dgm:constr type="t" for="ch" forName="text2" refType="b" refFor="ch" refForName="text1"/>
              <dgm:constr type="l" for="ch" forName="line2" refType="w" fact="0.625"/>
              <dgm:constr type="ctrY" for="ch" forName="line2" refType="ctrY" refFor="ch" refForName="text2"/>
              <dgm:constr type="w" for="ch" forName="line2" refType="w" fact="0.075"/>
              <dgm:constr type="h" for="ch" forName="line2"/>
              <dgm:constr type="l" for="ch" forName="d2" refType="w" fact="0.44325"/>
              <dgm:constr type="b" for="ch" forName="d2" refType="h" fact="0.7975"/>
              <dgm:constr type="w" for="ch" forName="d2" refType="w" fact="0.1815"/>
              <dgm:constr type="h" for="ch" forName="d2" refType="h" fact="0.3283"/>
            </dgm:constrLst>
          </dgm:if>
          <dgm:if name="Name6" axis="ch" ptType="node" func="cnt" op="equ" val="3">
            <dgm:constrLst>
              <dgm:constr type="primFontSz" for="des" ptType="node" op="equ" val="65"/>
              <dgm:constr type="w" for="ch" forName="circle1" refType="w" fact="0.12"/>
              <dgm:constr type="h" for="ch" forName="circle1" refType="w" refFor="ch" refForName="circle1"/>
              <dgm:constr type="ctrX" for="ch" forName="circle1" refType="w" fact="0.3"/>
              <dgm:constr type="ctrY" for="ch" forName="circle1" refType="h" fact="0.625"/>
              <dgm:constr type="w" for="ch" forName="text1" refType="w" fact="0.3"/>
              <dgm:constr type="h" for="ch" forName="text1" refType="h" fact="0.21875"/>
              <dgm:constr type="r" for="ch" forName="text1" refType="w"/>
              <dgm:constr type="t" for="ch" forName="text1"/>
              <dgm:constr type="l" for="ch" forName="line1" refType="w" fact="0.625"/>
              <dgm:constr type="ctrY" for="ch" forName="line1" refType="ctrY" refFor="ch" refForName="text1"/>
              <dgm:constr type="w" for="ch" forName="line1" refType="w" fact="0.075"/>
              <dgm:constr type="h" for="ch" forName="line1"/>
              <dgm:constr type="l" for="ch" forName="d1" refType="w" fact="0.3"/>
              <dgm:constr type="b" for="ch" forName="d1" refType="h" fact="0.625"/>
              <dgm:constr type="w" for="ch" forName="d1" refType="w" fact="0.3247"/>
              <dgm:constr type="h" for="ch" forName="d1" refType="h" fact="0.5155"/>
              <dgm:constr type="w" for="ch" forName="circle2" refType="w" fact="0.36"/>
              <dgm:constr type="h" for="ch" forName="circle2" refType="w" refFor="ch" refForName="circle2"/>
              <dgm:constr type="ctrX" for="ch" forName="circle2" refType="w" fact="0.3"/>
              <dgm:constr type="ctrY" for="ch" forName="circle2" refType="h" fact="0.625"/>
              <dgm:constr type="w" for="ch" forName="text2" refType="w" fact="0.3"/>
              <dgm:constr type="h" for="ch" forName="text2" refType="h" fact="0.21875"/>
              <dgm:constr type="r" for="ch" forName="text2" refType="w"/>
              <dgm:constr type="t" for="ch" forName="text2" refType="b" refFor="ch" refForName="text1"/>
              <dgm:constr type="l" for="ch" forName="line2" refType="w" fact="0.625"/>
              <dgm:constr type="ctrY" for="ch" forName="line2" refType="ctrY" refFor="ch" refForName="text2"/>
              <dgm:constr type="w" for="ch" forName="line2" refType="w" fact="0.075"/>
              <dgm:constr type="h" for="ch" forName="line2"/>
              <dgm:constr type="l" for="ch" forName="d2" refType="w" fact="0.386"/>
              <dgm:constr type="b" for="ch" forName="d2" refType="h" fact="0.72969"/>
              <dgm:constr type="w" for="ch" forName="d2" refType="w" fact="0.2387"/>
              <dgm:constr type="h" for="ch" forName="d2" refType="h" fact="0.4017"/>
              <dgm:constr type="w" for="ch" forName="circle3" refType="w" fact="0.6"/>
              <dgm:constr type="h" for="ch" forName="circle3" refType="w" refFor="ch" refForName="circle3"/>
              <dgm:constr type="ctrX" for="ch" forName="circle3" refType="ctrX" refFor="ch" refForName="circle1"/>
              <dgm:constr type="ctrY" for="ch" forName="circle3" refType="ctrY" refFor="ch" refForName="circle1"/>
              <dgm:constr type="w" for="ch" forName="text3" refType="w" fact="0.3"/>
              <dgm:constr type="h" for="ch" forName="text3" refType="h" fact="0.21875"/>
              <dgm:constr type="r" for="ch" forName="text3" refType="w"/>
              <dgm:constr type="t" for="ch" forName="text3" refType="b" refFor="ch" refForName="text2"/>
              <dgm:constr type="l" for="ch" forName="line3" refType="w" fact="0.625"/>
              <dgm:constr type="ctrY" for="ch" forName="line3" refType="ctrY" refFor="ch" refForName="text3"/>
              <dgm:constr type="w" for="ch" forName="line3" refType="w" fact="0.075"/>
              <dgm:constr type="h" for="ch" forName="line3"/>
              <dgm:constr type="l" for="ch" forName="d3" refType="w" fact="0.47175"/>
              <dgm:constr type="b" for="ch" forName="d3" refType="h" fact="0.83375"/>
              <dgm:constr type="w" for="ch" forName="d3" refType="w" fact="0.1527"/>
              <dgm:constr type="h" for="ch" forName="d3" refType="h" fact="0.287"/>
            </dgm:constrLst>
          </dgm:if>
          <dgm:if name="Name7" axis="ch" ptType="node" func="cnt" op="equ" val="4">
            <dgm:constrLst>
              <dgm:constr type="primFontSz" for="des" ptType="node" op="equ" val="65"/>
              <dgm:constr type="w" for="ch" forName="circle1" refType="w" fact="0.0857"/>
              <dgm:constr type="h" for="ch" forName="circle1" refType="w" refFor="ch" refForName="circle1"/>
              <dgm:constr type="ctrX" for="ch" forName="circle1" refType="w" fact="0.3"/>
              <dgm:constr type="ctrY" for="ch" forName="circle1" refType="h" fact="0.625"/>
              <dgm:constr type="w" for="ch" forName="text1" refType="w" fact="0.3"/>
              <dgm:constr type="h" for="ch" forName="text1" refType="h" fact="0.17938"/>
              <dgm:constr type="r" for="ch" forName="text1" refType="w"/>
              <dgm:constr type="t" for="ch" forName="text1"/>
              <dgm:constr type="l" for="ch" forName="line1" refType="w" fact="0.625"/>
              <dgm:constr type="ctrY" for="ch" forName="line1" refType="ctrY" refFor="ch" refForName="text1"/>
              <dgm:constr type="w" for="ch" forName="line1" refType="w" fact="0.075"/>
              <dgm:constr type="h" for="ch" forName="line1"/>
              <dgm:constr type="l" for="ch" forName="d1" refType="w" fact="0.295"/>
              <dgm:constr type="b" for="ch" forName="d1" refType="h" fact="0.62"/>
              <dgm:constr type="w" for="ch" forName="d1" refType="w" fact="0.33"/>
              <dgm:constr type="h" for="ch" forName="d1" refType="h" fact="0.53"/>
              <dgm:constr type="w" for="ch" forName="circle2" refType="w" fact="0.2571"/>
              <dgm:constr type="h" for="ch" forName="circle2" refType="w" refFor="ch" refForName="circle2"/>
              <dgm:constr type="ctrX" for="ch" forName="circle2" refType="w" fact="0.3"/>
              <dgm:constr type="ctrY" for="ch" forName="circle2" refType="h" fact="0.625"/>
              <dgm:constr type="w" for="ch" forName="text2" refType="w" fact="0.3"/>
              <dgm:constr type="h" for="ch" forName="text2" refType="h" fact="0.17938"/>
              <dgm:constr type="r" for="ch" forName="text2" refType="w"/>
              <dgm:constr type="t" for="ch" forName="text2" refType="b" refFor="ch" refForName="text1"/>
              <dgm:constr type="l" for="ch" forName="line2" refType="w" fact="0.625"/>
              <dgm:constr type="ctrY" for="ch" forName="line2" refType="ctrY" refFor="ch" refForName="text2"/>
              <dgm:constr type="w" for="ch" forName="line2" refType="w" fact="0.075"/>
              <dgm:constr type="h" for="ch" forName="line2"/>
              <dgm:constr type="l" for="ch" forName="d2" refType="w" fact="0.36625"/>
              <dgm:constr type="b" for="ch" forName="d2" refType="h" fact="0.70438"/>
              <dgm:constr type="w" for="ch" forName="d2" refType="w" fact="0.2585"/>
              <dgm:constr type="h" for="ch" forName="d2" refType="h" fact="0.43525"/>
              <dgm:constr type="w" for="ch" forName="circle3" refType="w" fact="0.4285"/>
              <dgm:constr type="h" for="ch" forName="circle3" refType="w" refFor="ch" refForName="circle3"/>
              <dgm:constr type="ctrX" for="ch" forName="circle3" refType="ctrX" refFor="ch" refForName="circle1"/>
              <dgm:constr type="ctrY" for="ch" forName="circle3" refType="ctrY" refFor="ch" refForName="circle1"/>
              <dgm:constr type="w" for="ch" forName="text3" refType="w" fact="0.3"/>
              <dgm:constr type="h" for="ch" forName="text3" refType="h" fact="0.17938"/>
              <dgm:constr type="r" for="ch" forName="text3" refType="w"/>
              <dgm:constr type="t" for="ch" forName="text3" refType="b" refFor="ch" refForName="text2"/>
              <dgm:constr type="l" for="ch" forName="line3" refType="w" fact="0.625"/>
              <dgm:constr type="ctrY" for="ch" forName="line3" refType="ctrY" refFor="ch" refForName="text3"/>
              <dgm:constr type="w" for="ch" forName="line3" refType="w" fact="0.075"/>
              <dgm:constr type="h" for="ch" forName="line3"/>
              <dgm:constr type="l" for="ch" forName="d3" refType="w" fact="0.4255"/>
              <dgm:constr type="b" for="ch" forName="d3" refType="h" fact="0.78031"/>
              <dgm:constr type="w" for="ch" forName="d3" refType="w" fact="0.1995"/>
              <dgm:constr type="h" for="ch" forName="d3" refType="h" fact="0.332"/>
              <dgm:constr type="w" for="ch" forName="circle4" refType="w" fact="0.6"/>
              <dgm:constr type="h" for="ch" forName="circle4" refType="w" refFor="ch" refForName="circle4"/>
              <dgm:constr type="ctrX" for="ch" forName="circle4" refType="ctrX" refFor="ch" refForName="circle1"/>
              <dgm:constr type="ctrY" for="ch" forName="circle4" refType="ctrY" refFor="ch" refForName="circle1"/>
              <dgm:constr type="w" for="ch" forName="text4" refType="w" fact="0.3"/>
              <dgm:constr type="h" for="ch" forName="text4" refType="h" fact="0.17938"/>
              <dgm:constr type="r" for="ch" forName="text4" refType="w"/>
              <dgm:constr type="t" for="ch" forName="text4" refType="b" refFor="ch" refForName="text3"/>
              <dgm:constr type="l" for="ch" forName="line4" refType="w" fact="0.625"/>
              <dgm:constr type="ctrY" for="ch" forName="line4" refType="ctrY" refFor="ch" refForName="text4"/>
              <dgm:constr type="w" for="ch" forName="line4" refType="w" fact="0.075"/>
              <dgm:constr type="h" for="ch" forName="line4"/>
              <dgm:constr type="l" for="ch" forName="d4" refType="w" fact="0.48525"/>
              <dgm:constr type="b" for="ch" forName="d4" refType="h" fact="0.85594"/>
              <dgm:constr type="w" for="ch" forName="d4" refType="w" fact="0.1394"/>
              <dgm:constr type="h" for="ch" forName="d4" refType="h" fact="0.2282"/>
            </dgm:constrLst>
          </dgm:if>
          <dgm:if name="Name8" axis="ch" ptType="node" func="cnt" op="gte" val="5">
            <dgm:constrLst>
              <dgm:constr type="primFontSz" for="des" ptType="node" op="equ" val="65"/>
              <dgm:constr type="w" for="ch" forName="circle1" refType="w" fact="0.0667"/>
              <dgm:constr type="h" for="ch" forName="circle1" refType="w" refFor="ch" refForName="circle1"/>
              <dgm:constr type="ctrX" for="ch" forName="circle1" refType="w" fact="0.3"/>
              <dgm:constr type="ctrY" for="ch" forName="circle1" refType="h" fact="0.625"/>
              <dgm:constr type="w" for="ch" forName="text1" refType="w" fact="0.3"/>
              <dgm:constr type="h" for="ch" forName="text1" refType="h" fact="0.1324"/>
              <dgm:constr type="r" for="ch" forName="text1" refType="w"/>
              <dgm:constr type="ctrY" for="ch" forName="text1" refType="h" fact="0.13"/>
              <dgm:constr type="l" for="ch" forName="line1" refType="w" fact="0.625"/>
              <dgm:constr type="ctrY" for="ch" forName="line1" refType="ctrY" refFor="ch" refForName="text1"/>
              <dgm:constr type="w" for="ch" forName="line1" refType="w" fact="0.075"/>
              <dgm:constr type="h" for="ch" forName="line1"/>
              <dgm:constr type="l" for="ch" forName="d1" refType="w" fact="0.3"/>
              <dgm:constr type="b" for="ch" forName="d1" refType="h" fact="0.625"/>
              <dgm:constr type="w" for="ch" forName="d1" refType="w" fact="0.3245"/>
              <dgm:constr type="h" for="ch" forName="d1" refType="h" fact="0.495"/>
              <dgm:constr type="w" for="ch" forName="circle2" refType="w" fact="0.2"/>
              <dgm:constr type="h" for="ch" forName="circle2" refType="w" refFor="ch" refForName="circle2"/>
              <dgm:constr type="ctrX" for="ch" forName="circle2" refType="w" fact="0.3"/>
              <dgm:constr type="ctrY" for="ch" forName="circle2" refType="h" fact="0.625"/>
              <dgm:constr type="w" for="ch" forName="text2" refType="w" fact="0.3"/>
              <dgm:constr type="h" for="ch" forName="text2" refType="h" fact="0.1324"/>
              <dgm:constr type="r" for="ch" forName="text2" refType="w"/>
              <dgm:constr type="ctrY" for="ch" forName="text2" refType="h" fact="0.27"/>
              <dgm:constr type="l" for="ch" forName="line2" refType="w" fact="0.625"/>
              <dgm:constr type="ctrY" for="ch" forName="line2" refType="ctrY" refFor="ch" refForName="text2"/>
              <dgm:constr type="w" for="ch" forName="line2" refType="w" fact="0.075"/>
              <dgm:constr type="h" for="ch" forName="line2"/>
              <dgm:constr type="l" for="ch" forName="d2" refType="w" fact="0.3498"/>
              <dgm:constr type="b" for="ch" forName="d2" refType="h" fact="0.682"/>
              <dgm:constr type="w" for="ch" forName="d2" refType="w" fact="0.275"/>
              <dgm:constr type="h" for="ch" forName="d2" refType="h" fact="0.41215"/>
              <dgm:constr type="w" for="ch" forName="circle3" refType="w" fact="0.3334"/>
              <dgm:constr type="h" for="ch" forName="circle3" refType="w" refFor="ch" refForName="circle3"/>
              <dgm:constr type="ctrX" for="ch" forName="circle3" refType="ctrX" refFor="ch" refForName="circle1"/>
              <dgm:constr type="ctrY" for="ch" forName="circle3" refType="ctrY" refFor="ch" refForName="circle1"/>
              <dgm:constr type="w" for="ch" forName="text3" refType="w" fact="0.3"/>
              <dgm:constr type="h" for="ch" forName="text3" refType="h" fact="0.1324"/>
              <dgm:constr type="r" for="ch" forName="text3" refType="w"/>
              <dgm:constr type="ctrY" for="ch" forName="text3" refType="h" fact="0.41"/>
              <dgm:constr type="l" for="ch" forName="line3" refType="w" fact="0.625"/>
              <dgm:constr type="ctrY" for="ch" forName="line3" refType="ctrY" refFor="ch" refForName="text3"/>
              <dgm:constr type="w" for="ch" forName="line3" refType="w" fact="0.075"/>
              <dgm:constr type="h" for="ch" forName="line3"/>
              <dgm:constr type="l" for="ch" forName="d3" refType="w" fact="0.394"/>
              <dgm:constr type="b" for="ch" forName="d3" refType="h" fact="0.735"/>
              <dgm:constr type="w" for="ch" forName="d3" refType="w" fact="0.231"/>
              <dgm:constr type="h" for="ch" forName="d3" refType="h" fact="0.325"/>
              <dgm:constr type="w" for="ch" forName="circle4" refType="w" fact="0.4667"/>
              <dgm:constr type="h" for="ch" forName="circle4" refType="w" refFor="ch" refForName="circle4"/>
              <dgm:constr type="ctrX" for="ch" forName="circle4" refType="ctrX" refFor="ch" refForName="circle1"/>
              <dgm:constr type="ctrY" for="ch" forName="circle4" refType="ctrY" refFor="ch" refForName="circle1"/>
              <dgm:constr type="w" for="ch" forName="text4" refType="w" fact="0.3"/>
              <dgm:constr type="h" for="ch" forName="text4" refType="h" fact="0.1324"/>
              <dgm:constr type="r" for="ch" forName="text4" refType="w"/>
              <dgm:constr type="ctrY" for="ch" forName="text4" refType="h" fact="0.547"/>
              <dgm:constr type="l" for="ch" forName="line4" refType="w" fact="0.625"/>
              <dgm:constr type="ctrY" for="ch" forName="line4" refType="ctrY" refFor="ch" refForName="text4"/>
              <dgm:constr type="w" for="ch" forName="line4" refType="w" fact="0.075"/>
              <dgm:constr type="h" for="ch" forName="line4"/>
              <dgm:constr type="l" for="ch" forName="d4" refType="w" fact="0.446"/>
              <dgm:constr type="b" for="ch" forName="d4" refType="h" fact="0.795"/>
              <dgm:constr type="w" for="ch" forName="d4" refType="w" fact="0.179"/>
              <dgm:constr type="h" for="ch" forName="d4" refType="h" fact="0.248"/>
              <dgm:constr type="w" for="ch" forName="circle5" refType="w" fact="0.6"/>
              <dgm:constr type="h" for="ch" forName="circle5" refType="w" refFor="ch" refForName="circle5"/>
              <dgm:constr type="ctrX" for="ch" forName="circle5" refType="ctrX" refFor="ch" refForName="circle1"/>
              <dgm:constr type="ctrY" for="ch" forName="circle5" refType="ctrY" refFor="ch" refForName="circle1"/>
              <dgm:constr type="w" for="ch" forName="text5" refType="w" fact="0.3"/>
              <dgm:constr type="h" for="ch" forName="text5" refType="h" fact="0.1324"/>
              <dgm:constr type="r" for="ch" forName="text5" refType="w"/>
              <dgm:constr type="ctrY" for="ch" forName="text5" refType="h" fact="0.68"/>
              <dgm:constr type="l" for="ch" forName="line5" refType="w" fact="0.625"/>
              <dgm:constr type="ctrY" for="ch" forName="line5" refType="ctrY" refFor="ch" refForName="text5"/>
              <dgm:constr type="w" for="ch" forName="line5" refType="w" fact="0.075"/>
              <dgm:constr type="h" for="ch" forName="line5"/>
              <dgm:constr type="l" for="ch" forName="d5" refType="w" fact="0.495"/>
              <dgm:constr type="b" for="ch" forName="d5" refType="h" fact="0.855"/>
              <dgm:constr type="w" for="ch" forName="d5" refType="w" fact="0.13"/>
              <dgm:constr type="h" for="ch" forName="d5" refType="h" fact="0.175"/>
            </dgm:constrLst>
          </dgm:if>
          <dgm:else name="Name9"/>
        </dgm:choose>
      </dgm:if>
      <dgm:else name="Name10">
        <dgm:choose name="Name11">
          <dgm:if name="Name12" axis="ch" ptType="node" func="cnt" op="equ" val="0">
            <dgm:constrLst/>
          </dgm:if>
          <dgm:if name="Name13" axis="ch" ptType="node" func="cnt" op="equ" val="1">
            <dgm:constrLst>
              <dgm:constr type="primFontSz" for="des" ptType="node" op="equ" val="65"/>
              <dgm:constr type="w" for="ch" forName="circle1" refType="w" fact="0.6"/>
              <dgm:constr type="h" for="ch" forName="circle1" refType="w" refFor="ch" refForName="circle1"/>
              <dgm:constr type="ctrX" for="ch" forName="circle1" refType="w" fact="0.7"/>
              <dgm:constr type="ctrY" for="ch" forName="circle1" refType="h" fact="0.625"/>
              <dgm:constr type="w" for="ch" forName="text1" refType="w" fact="0.3"/>
              <dgm:constr type="h" for="ch" forName="text1" refType="h" fact="0.3125"/>
              <dgm:constr type="l" for="ch" forName="text1"/>
              <dgm:constr type="t" for="ch" forName="text1"/>
              <dgm:constr type="l" for="ch" forName="line1" refType="r" refFor="ch" refForName="text1"/>
              <dgm:constr type="ctrY" for="ch" forName="line1" refType="ctrY" refFor="ch" refForName="text1"/>
              <dgm:constr type="r" for="ch" forName="line1" refType="w" fact="0.375"/>
              <dgm:constr type="h" for="ch" forName="line1"/>
              <dgm:constr type="r" for="ch" forName="d1" refType="w" fact="0.7"/>
              <dgm:constr type="b" for="ch" forName="d1" refType="h" fact="0.625"/>
              <dgm:constr type="w" for="ch" forName="d1" refType="w" fact="0.32475"/>
              <dgm:constr type="h" for="ch" forName="d1" refType="h" fact="0.469"/>
            </dgm:constrLst>
          </dgm:if>
          <dgm:if name="Name14" axis="ch" ptType="node" func="cnt" op="equ" val="2">
            <dgm:constrLst>
              <dgm:constr type="primFontSz" for="des" ptType="node" op="equ" val="65"/>
              <dgm:constr type="w" for="ch" forName="circle1" refType="w" fact="0.2"/>
              <dgm:constr type="h" for="ch" forName="circle1" refType="w" refFor="ch" refForName="circle1"/>
              <dgm:constr type="ctrX" for="ch" forName="circle1" refType="w" fact="0.7"/>
              <dgm:constr type="ctrY" for="ch" forName="circle1" refType="h" fact="0.625"/>
              <dgm:constr type="w" for="ch" forName="text1" refType="w" fact="0.3"/>
              <dgm:constr type="h" for="ch" forName="text1" refType="h" fact="0.3125"/>
              <dgm:constr type="l" for="ch" forName="text1"/>
              <dgm:constr type="t" for="ch" forName="text1"/>
              <dgm:constr type="l" for="ch" forName="line1" refType="r" refFor="ch" refForName="text1"/>
              <dgm:constr type="ctrY" for="ch" forName="line1" refType="ctrY" refFor="ch" refForName="text1"/>
              <dgm:constr type="r" for="ch" forName="line1" refType="w" fact="0.375"/>
              <dgm:constr type="h" for="ch" forName="line1"/>
              <dgm:constr type="r" for="ch" forName="d1" refType="w" fact="0.7"/>
              <dgm:constr type="b" for="ch" forName="d1" refType="h" fact="0.625"/>
              <dgm:constr type="w" for="ch" forName="d1" refType="w" fact="0.32475"/>
              <dgm:constr type="h" for="ch" forName="d1" refType="h" fact="0.469"/>
              <dgm:constr type="w" for="ch" forName="circle2" refType="w" fact="0.6"/>
              <dgm:constr type="h" for="ch" forName="circle2" refType="w" refFor="ch" refForName="circle2"/>
              <dgm:constr type="ctrX" for="ch" forName="circle2" refType="w" fact="0.7"/>
              <dgm:constr type="ctrY" for="ch" forName="circle2" refType="h" fact="0.625"/>
              <dgm:constr type="w" for="ch" forName="text2" refType="w" fact="0.3"/>
              <dgm:constr type="h" for="ch" forName="text2" refType="h" fact="0.3125"/>
              <dgm:constr type="l" for="ch" forName="text2"/>
              <dgm:constr type="t" for="ch" forName="text2" refType="b" refFor="ch" refForName="text1"/>
              <dgm:constr type="l" for="ch" forName="line2" refType="r" refFor="ch" refForName="text2"/>
              <dgm:constr type="ctrY" for="ch" forName="line2" refType="ctrY" refFor="ch" refForName="text2"/>
              <dgm:constr type="r" for="ch" forName="line2" refType="w" fact="0.375"/>
              <dgm:constr type="h" for="ch" forName="line2"/>
              <dgm:constr type="r" for="ch" forName="d2" refType="w" fact="0.55675"/>
              <dgm:constr type="b" for="ch" forName="d2" refType="h" fact="0.7975"/>
              <dgm:constr type="w" for="ch" forName="d2" refType="w" fact="0.1815"/>
              <dgm:constr type="h" for="ch" forName="d2" refType="h" fact="0.3283"/>
            </dgm:constrLst>
          </dgm:if>
          <dgm:if name="Name15" axis="ch" ptType="node" func="cnt" op="equ" val="3">
            <dgm:constrLst>
              <dgm:constr type="primFontSz" for="des" ptType="node" op="equ" val="65"/>
              <dgm:constr type="w" for="ch" forName="circle1" refType="w" fact="0.12"/>
              <dgm:constr type="h" for="ch" forName="circle1" refType="w" refFor="ch" refForName="circle1"/>
              <dgm:constr type="ctrX" for="ch" forName="circle1" refType="w" fact="0.7"/>
              <dgm:constr type="ctrY" for="ch" forName="circle1" refType="h" fact="0.625"/>
              <dgm:constr type="w" for="ch" forName="text1" refType="w" fact="0.3"/>
              <dgm:constr type="h" for="ch" forName="text1" refType="h" fact="0.21875"/>
              <dgm:constr type="l" for="ch" forName="text1"/>
              <dgm:constr type="t" for="ch" forName="text1"/>
              <dgm:constr type="l" for="ch" forName="line1" refType="r" refFor="ch" refForName="text1"/>
              <dgm:constr type="ctrY" for="ch" forName="line1" refType="ctrY" refFor="ch" refForName="text1"/>
              <dgm:constr type="r" for="ch" forName="line1" refType="w" fact="0.375"/>
              <dgm:constr type="h" for="ch" forName="line1"/>
              <dgm:constr type="r" for="ch" forName="d1" refType="w" fact="0.7"/>
              <dgm:constr type="b" for="ch" forName="d1" refType="h" fact="0.625"/>
              <dgm:constr type="w" for="ch" forName="d1" refType="w" fact="0.3247"/>
              <dgm:constr type="h" for="ch" forName="d1" refType="h" fact="0.5155"/>
              <dgm:constr type="w" for="ch" forName="circle2" refType="w" fact="0.36"/>
              <dgm:constr type="h" for="ch" forName="circle2" refType="w" refFor="ch" refForName="circle2"/>
              <dgm:constr type="ctrX" for="ch" forName="circle2" refType="w" fact="0.7"/>
              <dgm:constr type="ctrY" for="ch" forName="circle2" refType="h" fact="0.625"/>
              <dgm:constr type="w" for="ch" forName="text2" refType="w" fact="0.3"/>
              <dgm:constr type="h" for="ch" forName="text2" refType="h" fact="0.21875"/>
              <dgm:constr type="l" for="ch" forName="text2"/>
              <dgm:constr type="t" for="ch" forName="text2" refType="b" refFor="ch" refForName="text1"/>
              <dgm:constr type="l" for="ch" forName="line2" refType="r" refFor="ch" refForName="text2"/>
              <dgm:constr type="ctrY" for="ch" forName="line2" refType="ctrY" refFor="ch" refForName="text2"/>
              <dgm:constr type="r" for="ch" forName="line2" refType="w" fact="0.375"/>
              <dgm:constr type="h" for="ch" forName="line2"/>
              <dgm:constr type="r" for="ch" forName="d2" refType="w" fact="0.614"/>
              <dgm:constr type="b" for="ch" forName="d2" refType="h" fact="0.72969"/>
              <dgm:constr type="w" for="ch" forName="d2" refType="w" fact="0.2387"/>
              <dgm:constr type="h" for="ch" forName="d2" refType="h" fact="0.4017"/>
              <dgm:constr type="w" for="ch" forName="circle3" refType="w" fact="0.6"/>
              <dgm:constr type="h" for="ch" forName="circle3" refType="w" refFor="ch" refForName="circle3"/>
              <dgm:constr type="ctrX" for="ch" forName="circle3" refType="ctrX" refFor="ch" refForName="circle1"/>
              <dgm:constr type="ctrY" for="ch" forName="circle3" refType="ctrY" refFor="ch" refForName="circle1"/>
              <dgm:constr type="w" for="ch" forName="text3" refType="w" fact="0.3"/>
              <dgm:constr type="h" for="ch" forName="text3" refType="h" fact="0.21875"/>
              <dgm:constr type="l" for="ch" forName="text3"/>
              <dgm:constr type="t" for="ch" forName="text3" refType="b" refFor="ch" refForName="text2"/>
              <dgm:constr type="l" for="ch" forName="line3" refType="r" refFor="ch" refForName="text3"/>
              <dgm:constr type="ctrY" for="ch" forName="line3" refType="ctrY" refFor="ch" refForName="text3"/>
              <dgm:constr type="r" for="ch" forName="line3" refType="w" fact="0.375"/>
              <dgm:constr type="h" for="ch" forName="line3"/>
              <dgm:constr type="r" for="ch" forName="d3" refType="w" fact="0.52825"/>
              <dgm:constr type="b" for="ch" forName="d3" refType="h" fact="0.83375"/>
              <dgm:constr type="w" for="ch" forName="d3" refType="w" fact="0.1527"/>
              <dgm:constr type="h" for="ch" forName="d3" refType="h" fact="0.287"/>
            </dgm:constrLst>
          </dgm:if>
          <dgm:if name="Name16" axis="ch" ptType="node" func="cnt" op="equ" val="4">
            <dgm:constrLst>
              <dgm:constr type="primFontSz" for="des" ptType="node" op="equ" val="65"/>
              <dgm:constr type="w" for="ch" forName="circle1" refType="w" fact="0.0857"/>
              <dgm:constr type="h" for="ch" forName="circle1" refType="w" refFor="ch" refForName="circle1"/>
              <dgm:constr type="ctrX" for="ch" forName="circle1" refType="w" fact="0.7"/>
              <dgm:constr type="ctrY" for="ch" forName="circle1" refType="h" fact="0.625"/>
              <dgm:constr type="w" for="ch" forName="text1" refType="w" fact="0.3"/>
              <dgm:constr type="h" for="ch" forName="text1" refType="h" fact="0.17938"/>
              <dgm:constr type="l" for="ch" forName="text1"/>
              <dgm:constr type="t" for="ch" forName="text1"/>
              <dgm:constr type="l" for="ch" forName="line1" refType="r" refFor="ch" refForName="text1"/>
              <dgm:constr type="ctrY" for="ch" forName="line1" refType="ctrY" refFor="ch" refForName="text1"/>
              <dgm:constr type="r" for="ch" forName="line1" refType="w" fact="0.375"/>
              <dgm:constr type="h" for="ch" forName="line1"/>
              <dgm:constr type="r" for="ch" forName="d1" refType="w" fact="0.705"/>
              <dgm:constr type="b" for="ch" forName="d1" refType="h" fact="0.62"/>
              <dgm:constr type="w" for="ch" forName="d1" refType="w" fact="0.33"/>
              <dgm:constr type="h" for="ch" forName="d1" refType="h" fact="0.53"/>
              <dgm:constr type="w" for="ch" forName="circle2" refType="w" fact="0.2571"/>
              <dgm:constr type="h" for="ch" forName="circle2" refType="w" refFor="ch" refForName="circle2"/>
              <dgm:constr type="ctrX" for="ch" forName="circle2" refType="w" fact="0.7"/>
              <dgm:constr type="ctrY" for="ch" forName="circle2" refType="h" fact="0.625"/>
              <dgm:constr type="w" for="ch" forName="text2" refType="w" fact="0.3"/>
              <dgm:constr type="h" for="ch" forName="text2" refType="h" fact="0.17938"/>
              <dgm:constr type="l" for="ch" forName="text2"/>
              <dgm:constr type="t" for="ch" forName="text2" refType="b" refFor="ch" refForName="text1"/>
              <dgm:constr type="l" for="ch" forName="line2" refType="r" refFor="ch" refForName="text2"/>
              <dgm:constr type="ctrY" for="ch" forName="line2" refType="ctrY" refFor="ch" refForName="text2"/>
              <dgm:constr type="r" for="ch" forName="line2" refType="w" fact="0.375"/>
              <dgm:constr type="h" for="ch" forName="line2"/>
              <dgm:constr type="r" for="ch" forName="d2" refType="w" fact="0.63375"/>
              <dgm:constr type="b" for="ch" forName="d2" refType="h" fact="0.70438"/>
              <dgm:constr type="w" for="ch" forName="d2" refType="w" fact="0.2585"/>
              <dgm:constr type="h" for="ch" forName="d2" refType="h" fact="0.43525"/>
              <dgm:constr type="w" for="ch" forName="circle3" refType="w" fact="0.4285"/>
              <dgm:constr type="h" for="ch" forName="circle3" refType="w" refFor="ch" refForName="circle3"/>
              <dgm:constr type="ctrX" for="ch" forName="circle3" refType="ctrX" refFor="ch" refForName="circle1"/>
              <dgm:constr type="ctrY" for="ch" forName="circle3" refType="ctrY" refFor="ch" refForName="circle1"/>
              <dgm:constr type="w" for="ch" forName="text3" refType="w" fact="0.3"/>
              <dgm:constr type="h" for="ch" forName="text3" refType="h" fact="0.17938"/>
              <dgm:constr type="l" for="ch" forName="text3"/>
              <dgm:constr type="t" for="ch" forName="text3" refType="b" refFor="ch" refForName="text2"/>
              <dgm:constr type="l" for="ch" forName="line3" refType="r" refFor="ch" refForName="text3"/>
              <dgm:constr type="ctrY" for="ch" forName="line3" refType="ctrY" refFor="ch" refForName="text3"/>
              <dgm:constr type="r" for="ch" forName="line3" refType="w" fact="0.375"/>
              <dgm:constr type="h" for="ch" forName="line3"/>
              <dgm:constr type="r" for="ch" forName="d3" refType="w" fact="0.5745"/>
              <dgm:constr type="b" for="ch" forName="d3" refType="h" fact="0.78031"/>
              <dgm:constr type="w" for="ch" forName="d3" refType="w" fact="0.1995"/>
              <dgm:constr type="h" for="ch" forName="d3" refType="h" fact="0.332"/>
              <dgm:constr type="w" for="ch" forName="circle4" refType="w" fact="0.6"/>
              <dgm:constr type="h" for="ch" forName="circle4" refType="w" refFor="ch" refForName="circle4"/>
              <dgm:constr type="ctrX" for="ch" forName="circle4" refType="ctrX" refFor="ch" refForName="circle1"/>
              <dgm:constr type="ctrY" for="ch" forName="circle4" refType="ctrY" refFor="ch" refForName="circle1"/>
              <dgm:constr type="w" for="ch" forName="text4" refType="w" fact="0.3"/>
              <dgm:constr type="h" for="ch" forName="text4" refType="h" fact="0.17938"/>
              <dgm:constr type="l" for="ch" forName="text4"/>
              <dgm:constr type="t" for="ch" forName="text4" refType="b" refFor="ch" refForName="text3"/>
              <dgm:constr type="l" for="ch" forName="line4" refType="r" refFor="ch" refForName="text4"/>
              <dgm:constr type="ctrY" for="ch" forName="line4" refType="ctrY" refFor="ch" refForName="text4"/>
              <dgm:constr type="r" for="ch" forName="line4" refType="w" fact="0.375"/>
              <dgm:constr type="h" for="ch" forName="line4"/>
              <dgm:constr type="r" for="ch" forName="d4" refType="w" fact="0.51475"/>
              <dgm:constr type="b" for="ch" forName="d4" refType="h" fact="0.85594"/>
              <dgm:constr type="w" for="ch" forName="d4" refType="w" fact="0.1394"/>
              <dgm:constr type="h" for="ch" forName="d4" refType="h" fact="0.2282"/>
            </dgm:constrLst>
          </dgm:if>
          <dgm:if name="Name17" axis="ch" ptType="node" func="cnt" op="gte" val="5">
            <dgm:constrLst>
              <dgm:constr type="primFontSz" for="des" ptType="node" op="equ" val="65"/>
              <dgm:constr type="w" for="ch" forName="circle1" refType="w" fact="0.0667"/>
              <dgm:constr type="h" for="ch" forName="circle1" refType="w" refFor="ch" refForName="circle1"/>
              <dgm:constr type="ctrX" for="ch" forName="circle1" refType="w" fact="0.7"/>
              <dgm:constr type="ctrY" for="ch" forName="circle1" refType="h" fact="0.625"/>
              <dgm:constr type="w" for="ch" forName="text1" refType="w" fact="0.3"/>
              <dgm:constr type="h" for="ch" forName="text1" refType="h" fact="0.1324"/>
              <dgm:constr type="l" for="ch" forName="text1"/>
              <dgm:constr type="ctrY" for="ch" forName="text1" refType="h" fact="0.13"/>
              <dgm:constr type="l" for="ch" forName="line1" refType="r" refFor="ch" refForName="text1"/>
              <dgm:constr type="ctrY" for="ch" forName="line1" refType="ctrY" refFor="ch" refForName="text1"/>
              <dgm:constr type="r" for="ch" forName="line1" refType="w" fact="0.375"/>
              <dgm:constr type="h" for="ch" forName="line1"/>
              <dgm:constr type="r" for="ch" forName="d1" refType="w" fact="0.7"/>
              <dgm:constr type="b" for="ch" forName="d1" refType="h" fact="0.625"/>
              <dgm:constr type="w" for="ch" forName="d1" refType="w" fact="0.3245"/>
              <dgm:constr type="h" for="ch" forName="d1" refType="h" fact="0.495"/>
              <dgm:constr type="w" for="ch" forName="circle2" refType="w" fact="0.2"/>
              <dgm:constr type="h" for="ch" forName="circle2" refType="w" refFor="ch" refForName="circle2"/>
              <dgm:constr type="ctrX" for="ch" forName="circle2" refType="w" fact="0.7"/>
              <dgm:constr type="ctrY" for="ch" forName="circle2" refType="h" fact="0.625"/>
              <dgm:constr type="w" for="ch" forName="text2" refType="w" fact="0.3"/>
              <dgm:constr type="h" for="ch" forName="text2" refType="h" fact="0.1324"/>
              <dgm:constr type="l" for="ch" forName="text2"/>
              <dgm:constr type="ctrY" for="ch" forName="text2" refType="h" fact="0.27"/>
              <dgm:constr type="l" for="ch" forName="line2" refType="r" refFor="ch" refForName="text2"/>
              <dgm:constr type="ctrY" for="ch" forName="line2" refType="ctrY" refFor="ch" refForName="text2"/>
              <dgm:constr type="r" for="ch" forName="line2" refType="w" fact="0.375"/>
              <dgm:constr type="h" for="ch" forName="line2"/>
              <dgm:constr type="r" for="ch" forName="d2" refType="w" fact="0.6502"/>
              <dgm:constr type="b" for="ch" forName="d2" refType="h" fact="0.682"/>
              <dgm:constr type="w" for="ch" forName="d2" refType="w" fact="0.275"/>
              <dgm:constr type="h" for="ch" forName="d2" refType="h" fact="0.41215"/>
              <dgm:constr type="w" for="ch" forName="circle3" refType="w" fact="0.3334"/>
              <dgm:constr type="h" for="ch" forName="circle3" refType="w" refFor="ch" refForName="circle3"/>
              <dgm:constr type="ctrX" for="ch" forName="circle3" refType="ctrX" refFor="ch" refForName="circle1"/>
              <dgm:constr type="ctrY" for="ch" forName="circle3" refType="ctrY" refFor="ch" refForName="circle1"/>
              <dgm:constr type="w" for="ch" forName="text3" refType="w" fact="0.3"/>
              <dgm:constr type="h" for="ch" forName="text3" refType="h" fact="0.1324"/>
              <dgm:constr type="l" for="ch" forName="text3"/>
              <dgm:constr type="ctrY" for="ch" forName="text3" refType="h" fact="0.41"/>
              <dgm:constr type="l" for="ch" forName="line3" refType="r" refFor="ch" refForName="text3"/>
              <dgm:constr type="ctrY" for="ch" forName="line3" refType="ctrY" refFor="ch" refForName="text3"/>
              <dgm:constr type="r" for="ch" forName="line3" refType="w" fact="0.375"/>
              <dgm:constr type="h" for="ch" forName="line3"/>
              <dgm:constr type="r" for="ch" forName="d3" refType="w" fact="0.606"/>
              <dgm:constr type="b" for="ch" forName="d3" refType="h" fact="0.735"/>
              <dgm:constr type="w" for="ch" forName="d3" refType="w" fact="0.231"/>
              <dgm:constr type="h" for="ch" forName="d3" refType="h" fact="0.325"/>
              <dgm:constr type="w" for="ch" forName="circle4" refType="w" fact="0.4667"/>
              <dgm:constr type="h" for="ch" forName="circle4" refType="w" refFor="ch" refForName="circle4"/>
              <dgm:constr type="ctrX" for="ch" forName="circle4" refType="ctrX" refFor="ch" refForName="circle1"/>
              <dgm:constr type="ctrY" for="ch" forName="circle4" refType="ctrY" refFor="ch" refForName="circle1"/>
              <dgm:constr type="w" for="ch" forName="text4" refType="w" fact="0.3"/>
              <dgm:constr type="h" for="ch" forName="text4" refType="h" fact="0.1324"/>
              <dgm:constr type="l" for="ch" forName="text4"/>
              <dgm:constr type="ctrY" for="ch" forName="text4" refType="h" fact="0.547"/>
              <dgm:constr type="l" for="ch" forName="line4" refType="r" refFor="ch" refForName="text4"/>
              <dgm:constr type="ctrY" for="ch" forName="line4" refType="ctrY" refFor="ch" refForName="text4"/>
              <dgm:constr type="r" for="ch" forName="line4" refType="w" fact="0.375"/>
              <dgm:constr type="h" for="ch" forName="line4"/>
              <dgm:constr type="r" for="ch" forName="d4" refType="w" fact="0.554"/>
              <dgm:constr type="b" for="ch" forName="d4" refType="h" fact="0.795"/>
              <dgm:constr type="w" for="ch" forName="d4" refType="w" fact="0.179"/>
              <dgm:constr type="h" for="ch" forName="d4" refType="h" fact="0.248"/>
              <dgm:constr type="w" for="ch" forName="circle5" refType="w" fact="0.6"/>
              <dgm:constr type="h" for="ch" forName="circle5" refType="w" refFor="ch" refForName="circle5"/>
              <dgm:constr type="ctrX" for="ch" forName="circle5" refType="ctrX" refFor="ch" refForName="circle1"/>
              <dgm:constr type="ctrY" for="ch" forName="circle5" refType="ctrY" refFor="ch" refForName="circle1"/>
              <dgm:constr type="w" for="ch" forName="text5" refType="w" fact="0.3"/>
              <dgm:constr type="h" for="ch" forName="text5" refType="h" fact="0.1324"/>
              <dgm:constr type="l" for="ch" forName="text5"/>
              <dgm:constr type="ctrY" for="ch" forName="text5" refType="h" fact="0.68"/>
              <dgm:constr type="l" for="ch" forName="line5" refType="r" refFor="ch" refForName="text5"/>
              <dgm:constr type="ctrY" for="ch" forName="line5" refType="ctrY" refFor="ch" refForName="text5"/>
              <dgm:constr type="r" for="ch" forName="line5" refType="w" fact="0.375"/>
              <dgm:constr type="h" for="ch" forName="line5"/>
              <dgm:constr type="r" for="ch" forName="d5" refType="w" fact="0.505"/>
              <dgm:constr type="b" for="ch" forName="d5" refType="h" fact="0.855"/>
              <dgm:constr type="w" for="ch" forName="d5" refType="w" fact="0.13"/>
              <dgm:constr type="h" for="ch" forName="d5" refType="h" fact="0.175"/>
            </dgm:constrLst>
          </dgm:if>
          <dgm:else name="Name18"/>
        </dgm:choose>
      </dgm:else>
    </dgm:choose>
    <dgm:ruleLst/>
    <dgm:forEach name="Name19" axis="ch" ptType="node" cnt="1">
      <dgm:layoutNode name="circle1" styleLbl="l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text1" styleLbl="revTx">
        <dgm:varLst>
          <dgm:bulletEnabled val="1"/>
        </dgm:varLst>
        <dgm:choose name="Name20">
          <dgm:if name="Name21" func="var" arg="dir" op="equ" val="norm">
            <dgm:choose name="Name22">
              <dgm:if name="Name23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24">
                <dgm:alg type="tx">
                  <dgm:param type="parTxLTRAlign" val="l"/>
                  <dgm:param type="parTxRTLAlign" val="l"/>
                </dgm:alg>
              </dgm:else>
            </dgm:choose>
          </dgm:if>
          <dgm:else name="Name25">
            <dgm:choose name="Name26">
              <dgm:if name="Name27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28">
                <dgm:alg type="tx">
                  <dgm:param type="parTxLTRAlign" val="r"/>
                  <dgm:param type="parTxRTLAlign" val="r"/>
                </dgm:alg>
              </dgm:else>
            </dgm:choose>
          </dgm:else>
        </dgm:choose>
        <dgm:shape xmlns:r="http://schemas.openxmlformats.org/officeDocument/2006/relationships" type="rect" r:blip="">
          <dgm:adjLst/>
        </dgm:shape>
        <dgm:presOf axis="desOrSelf" ptType="node"/>
        <dgm:choose name="Name29">
          <dgm:if name="Name30" func="var" arg="dir" op="equ" val="norm">
            <dgm:constrLst>
              <dgm:constr type="tMarg" refType="primFontSz" fact="0.1"/>
              <dgm:constr type="bMarg" refType="primFontSz" fact="0.1"/>
              <dgm:constr type="rMarg" refType="primFontSz" fact="0.1"/>
            </dgm:constrLst>
          </dgm:if>
          <dgm:else name="Name31">
            <dgm:constrLst>
              <dgm:constr type="tMarg" refType="primFontSz" fact="0.1"/>
              <dgm:constr type="bMarg" refType="primFontSz" fact="0.1"/>
              <dgm:constr type="lMarg" refType="primFontSz" fact="0.1"/>
            </dgm:constrLst>
          </dgm:else>
        </dgm:choose>
        <dgm:ruleLst>
          <dgm:rule type="primFontSz" val="5" fact="NaN" max="NaN"/>
        </dgm:ruleLst>
      </dgm:layoutNode>
      <dgm:layoutNode name="line1" styleLbl="callout">
        <dgm:alg type="sp"/>
        <dgm:shape xmlns:r="http://schemas.openxmlformats.org/officeDocument/2006/relationships" type="line" r:blip="">
          <dgm:adjLst/>
        </dgm:shape>
        <dgm:presOf/>
        <dgm:constrLst/>
        <dgm:ruleLst/>
      </dgm:layoutNode>
      <dgm:layoutNode name="d1" styleLbl="callout">
        <dgm:alg type="sp"/>
        <dgm:choose name="Name32">
          <dgm:if name="Name33" func="var" arg="dir" op="equ" val="norm">
            <dgm:shape xmlns:r="http://schemas.openxmlformats.org/officeDocument/2006/relationships" rot="90" type="line" r:blip="">
              <dgm:adjLst/>
            </dgm:shape>
          </dgm:if>
          <dgm:else name="Name34">
            <dgm:shape xmlns:r="http://schemas.openxmlformats.org/officeDocument/2006/relationships" rot="180" type="line" r:blip="">
              <dgm:adjLst/>
            </dgm:shape>
          </dgm:else>
        </dgm:choose>
        <dgm:presOf/>
        <dgm:constrLst/>
        <dgm:ruleLst/>
      </dgm:layoutNode>
    </dgm:forEach>
    <dgm:forEach name="Name35" axis="ch" ptType="node" st="2" cnt="1">
      <dgm:layoutNode name="circle2" styleLbl="lnNode1">
        <dgm:alg type="sp"/>
        <dgm:shape xmlns:r="http://schemas.openxmlformats.org/officeDocument/2006/relationships" type="ellipse" r:blip="" zOrderOff="-5">
          <dgm:adjLst/>
        </dgm:shape>
        <dgm:presOf/>
        <dgm:constrLst/>
        <dgm:ruleLst/>
      </dgm:layoutNode>
      <dgm:layoutNode name="text2" styleLbl="revTx">
        <dgm:varLst>
          <dgm:bulletEnabled val="1"/>
        </dgm:varLst>
        <dgm:choose name="Name36">
          <dgm:if name="Name37" func="var" arg="dir" op="equ" val="norm">
            <dgm:choose name="Name38">
              <dgm:if name="Name39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40">
                <dgm:alg type="tx">
                  <dgm:param type="parTxLTRAlign" val="l"/>
                  <dgm:param type="parTxRTLAlign" val="l"/>
                </dgm:alg>
              </dgm:else>
            </dgm:choose>
          </dgm:if>
          <dgm:else name="Name41">
            <dgm:choose name="Name42">
              <dgm:if name="Name43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44">
                <dgm:alg type="tx">
                  <dgm:param type="parTxLTRAlign" val="r"/>
                  <dgm:param type="parTxRTLAlign" val="r"/>
                </dgm:alg>
              </dgm:else>
            </dgm:choose>
          </dgm:else>
        </dgm:choose>
        <dgm:shape xmlns:r="http://schemas.openxmlformats.org/officeDocument/2006/relationships" type="rect" r:blip="">
          <dgm:adjLst/>
        </dgm:shape>
        <dgm:presOf axis="desOrSelf" ptType="node"/>
        <dgm:choose name="Name45">
          <dgm:if name="Name46" func="var" arg="dir" op="equ" val="norm">
            <dgm:constrLst>
              <dgm:constr type="tMarg" refType="primFontSz" fact="0.1"/>
              <dgm:constr type="bMarg" refType="primFontSz" fact="0.1"/>
              <dgm:constr type="rMarg" refType="primFontSz" fact="0.1"/>
            </dgm:constrLst>
          </dgm:if>
          <dgm:else name="Name47">
            <dgm:constrLst>
              <dgm:constr type="tMarg" refType="primFontSz" fact="0.1"/>
              <dgm:constr type="bMarg" refType="primFontSz" fact="0.1"/>
              <dgm:constr type="lMarg" refType="primFontSz" fact="0.1"/>
            </dgm:constrLst>
          </dgm:else>
        </dgm:choose>
        <dgm:ruleLst>
          <dgm:rule type="primFontSz" val="5" fact="NaN" max="NaN"/>
        </dgm:ruleLst>
      </dgm:layoutNode>
      <dgm:layoutNode name="line2" styleLbl="callout">
        <dgm:alg type="sp"/>
        <dgm:shape xmlns:r="http://schemas.openxmlformats.org/officeDocument/2006/relationships" type="line" r:blip="">
          <dgm:adjLst/>
        </dgm:shape>
        <dgm:presOf/>
        <dgm:constrLst/>
        <dgm:ruleLst/>
      </dgm:layoutNode>
      <dgm:layoutNode name="d2" styleLbl="callout">
        <dgm:alg type="sp"/>
        <dgm:choose name="Name48">
          <dgm:if name="Name49" func="var" arg="dir" op="equ" val="norm">
            <dgm:shape xmlns:r="http://schemas.openxmlformats.org/officeDocument/2006/relationships" rot="90" type="line" r:blip="">
              <dgm:adjLst/>
            </dgm:shape>
          </dgm:if>
          <dgm:else name="Name50">
            <dgm:shape xmlns:r="http://schemas.openxmlformats.org/officeDocument/2006/relationships" rot="180" type="line" r:blip="">
              <dgm:adjLst/>
            </dgm:shape>
          </dgm:else>
        </dgm:choose>
        <dgm:presOf/>
        <dgm:constrLst/>
        <dgm:ruleLst/>
      </dgm:layoutNode>
    </dgm:forEach>
    <dgm:forEach name="Name51" axis="ch" ptType="node" st="3" cnt="1">
      <dgm:layoutNode name="circle3" styleLbl="lnNode1">
        <dgm:alg type="sp"/>
        <dgm:shape xmlns:r="http://schemas.openxmlformats.org/officeDocument/2006/relationships" type="ellipse" r:blip="" zOrderOff="-10">
          <dgm:adjLst/>
        </dgm:shape>
        <dgm:presOf/>
        <dgm:constrLst/>
        <dgm:ruleLst/>
      </dgm:layoutNode>
      <dgm:layoutNode name="text3" styleLbl="revTx">
        <dgm:varLst>
          <dgm:bulletEnabled val="1"/>
        </dgm:varLst>
        <dgm:choose name="Name52">
          <dgm:if name="Name53" func="var" arg="dir" op="equ" val="norm">
            <dgm:choose name="Name54">
              <dgm:if name="Name55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56">
                <dgm:alg type="tx">
                  <dgm:param type="parTxLTRAlign" val="l"/>
                  <dgm:param type="parTxRTLAlign" val="l"/>
                </dgm:alg>
              </dgm:else>
            </dgm:choose>
          </dgm:if>
          <dgm:else name="Name57">
            <dgm:choose name="Name58">
              <dgm:if name="Name59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60">
                <dgm:alg type="tx">
                  <dgm:param type="parTxLTRAlign" val="r"/>
                  <dgm:param type="parTxRTLAlign" val="r"/>
                </dgm:alg>
              </dgm:else>
            </dgm:choose>
          </dgm:else>
        </dgm:choose>
        <dgm:shape xmlns:r="http://schemas.openxmlformats.org/officeDocument/2006/relationships" type="rect" r:blip="">
          <dgm:adjLst/>
        </dgm:shape>
        <dgm:presOf axis="desOrSelf" ptType="node"/>
        <dgm:choose name="Name61">
          <dgm:if name="Name62" func="var" arg="dir" op="equ" val="norm">
            <dgm:constrLst>
              <dgm:constr type="tMarg" refType="primFontSz" fact="0.1"/>
              <dgm:constr type="bMarg" refType="primFontSz" fact="0.1"/>
              <dgm:constr type="rMarg" refType="primFontSz" fact="0.1"/>
            </dgm:constrLst>
          </dgm:if>
          <dgm:else name="Name63">
            <dgm:constrLst>
              <dgm:constr type="tMarg" refType="primFontSz" fact="0.1"/>
              <dgm:constr type="bMarg" refType="primFontSz" fact="0.1"/>
              <dgm:constr type="lMarg" refType="primFontSz" fact="0.1"/>
            </dgm:constrLst>
          </dgm:else>
        </dgm:choose>
        <dgm:ruleLst>
          <dgm:rule type="primFontSz" val="5" fact="NaN" max="NaN"/>
        </dgm:ruleLst>
      </dgm:layoutNode>
      <dgm:layoutNode name="line3" styleLbl="callout">
        <dgm:alg type="sp"/>
        <dgm:shape xmlns:r="http://schemas.openxmlformats.org/officeDocument/2006/relationships" type="line" r:blip="">
          <dgm:adjLst/>
        </dgm:shape>
        <dgm:presOf/>
        <dgm:constrLst/>
        <dgm:ruleLst/>
      </dgm:layoutNode>
      <dgm:layoutNode name="d3" styleLbl="callout">
        <dgm:alg type="sp"/>
        <dgm:choose name="Name64">
          <dgm:if name="Name65" func="var" arg="dir" op="equ" val="norm">
            <dgm:shape xmlns:r="http://schemas.openxmlformats.org/officeDocument/2006/relationships" rot="90" type="line" r:blip="">
              <dgm:adjLst/>
            </dgm:shape>
          </dgm:if>
          <dgm:else name="Name66">
            <dgm:shape xmlns:r="http://schemas.openxmlformats.org/officeDocument/2006/relationships" rot="180" type="line" r:blip="">
              <dgm:adjLst/>
            </dgm:shape>
          </dgm:else>
        </dgm:choose>
        <dgm:presOf/>
        <dgm:constrLst/>
        <dgm:ruleLst/>
      </dgm:layoutNode>
    </dgm:forEach>
    <dgm:forEach name="Name67" axis="ch" ptType="node" st="4" cnt="1">
      <dgm:layoutNode name="circle4" styleLbl="lnNode1">
        <dgm:alg type="sp"/>
        <dgm:shape xmlns:r="http://schemas.openxmlformats.org/officeDocument/2006/relationships" type="ellipse" r:blip="" zOrderOff="-15">
          <dgm:adjLst/>
        </dgm:shape>
        <dgm:presOf/>
        <dgm:constrLst/>
        <dgm:ruleLst/>
      </dgm:layoutNode>
      <dgm:layoutNode name="text4" styleLbl="revTx">
        <dgm:varLst>
          <dgm:bulletEnabled val="1"/>
        </dgm:varLst>
        <dgm:choose name="Name68">
          <dgm:if name="Name69" func="var" arg="dir" op="equ" val="norm">
            <dgm:choose name="Name70">
              <dgm:if name="Name71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72">
                <dgm:alg type="tx">
                  <dgm:param type="parTxLTRAlign" val="l"/>
                  <dgm:param type="parTxRTLAlign" val="l"/>
                </dgm:alg>
              </dgm:else>
            </dgm:choose>
          </dgm:if>
          <dgm:else name="Name73">
            <dgm:choose name="Name74">
              <dgm:if name="Name75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76">
                <dgm:alg type="tx">
                  <dgm:param type="parTxLTRAlign" val="r"/>
                  <dgm:param type="parTxRTLAlign" val="r"/>
                </dgm:alg>
              </dgm:else>
            </dgm:choose>
          </dgm:else>
        </dgm:choose>
        <dgm:shape xmlns:r="http://schemas.openxmlformats.org/officeDocument/2006/relationships" type="rect" r:blip="">
          <dgm:adjLst/>
        </dgm:shape>
        <dgm:presOf axis="desOrSelf" ptType="node"/>
        <dgm:choose name="Name77">
          <dgm:if name="Name78" func="var" arg="dir" op="equ" val="norm">
            <dgm:constrLst>
              <dgm:constr type="tMarg" refType="primFontSz" fact="0.1"/>
              <dgm:constr type="bMarg" refType="primFontSz" fact="0.1"/>
              <dgm:constr type="rMarg" refType="primFontSz" fact="0.1"/>
            </dgm:constrLst>
          </dgm:if>
          <dgm:else name="Name79">
            <dgm:constrLst>
              <dgm:constr type="tMarg" refType="primFontSz" fact="0.1"/>
              <dgm:constr type="bMarg" refType="primFontSz" fact="0.1"/>
              <dgm:constr type="lMarg" refType="primFontSz" fact="0.1"/>
            </dgm:constrLst>
          </dgm:else>
        </dgm:choose>
        <dgm:ruleLst>
          <dgm:rule type="primFontSz" val="5" fact="NaN" max="NaN"/>
        </dgm:ruleLst>
      </dgm:layoutNode>
      <dgm:layoutNode name="line4" styleLbl="callout">
        <dgm:alg type="sp"/>
        <dgm:shape xmlns:r="http://schemas.openxmlformats.org/officeDocument/2006/relationships" type="line" r:blip="">
          <dgm:adjLst/>
        </dgm:shape>
        <dgm:presOf/>
        <dgm:constrLst/>
        <dgm:ruleLst/>
      </dgm:layoutNode>
      <dgm:layoutNode name="d4" styleLbl="callout">
        <dgm:alg type="sp"/>
        <dgm:choose name="Name80">
          <dgm:if name="Name81" func="var" arg="dir" op="equ" val="norm">
            <dgm:shape xmlns:r="http://schemas.openxmlformats.org/officeDocument/2006/relationships" rot="90" type="line" r:blip="">
              <dgm:adjLst/>
            </dgm:shape>
          </dgm:if>
          <dgm:else name="Name82">
            <dgm:shape xmlns:r="http://schemas.openxmlformats.org/officeDocument/2006/relationships" rot="180" type="line" r:blip="">
              <dgm:adjLst/>
            </dgm:shape>
          </dgm:else>
        </dgm:choose>
        <dgm:presOf/>
        <dgm:constrLst/>
        <dgm:ruleLst/>
      </dgm:layoutNode>
    </dgm:forEach>
    <dgm:forEach name="Name83" axis="ch" ptType="node" st="5" cnt="1">
      <dgm:layoutNode name="circle5" styleLbl="lnNode1">
        <dgm:alg type="sp"/>
        <dgm:shape xmlns:r="http://schemas.openxmlformats.org/officeDocument/2006/relationships" type="ellipse" r:blip="" zOrderOff="-20">
          <dgm:adjLst/>
        </dgm:shape>
        <dgm:presOf/>
        <dgm:constrLst/>
        <dgm:ruleLst/>
      </dgm:layoutNode>
      <dgm:layoutNode name="text5" styleLbl="revTx">
        <dgm:varLst>
          <dgm:bulletEnabled val="1"/>
        </dgm:varLst>
        <dgm:choose name="Name84">
          <dgm:if name="Name85" func="var" arg="dir" op="equ" val="norm">
            <dgm:choose name="Name86">
              <dgm:if name="Name87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88">
                <dgm:alg type="tx">
                  <dgm:param type="parTxLTRAlign" val="l"/>
                  <dgm:param type="parTxRTLAlign" val="l"/>
                </dgm:alg>
              </dgm:else>
            </dgm:choose>
          </dgm:if>
          <dgm:else name="Name89">
            <dgm:choose name="Name90">
              <dgm:if name="Name91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92">
                <dgm:alg type="tx">
                  <dgm:param type="parTxLTRAlign" val="r"/>
                  <dgm:param type="parTxRTLAlign" val="r"/>
                </dgm:alg>
              </dgm:else>
            </dgm:choose>
          </dgm:else>
        </dgm:choose>
        <dgm:shape xmlns:r="http://schemas.openxmlformats.org/officeDocument/2006/relationships" type="rect" r:blip="">
          <dgm:adjLst/>
        </dgm:shape>
        <dgm:presOf axis="desOrSelf" ptType="node"/>
        <dgm:choose name="Name93">
          <dgm:if name="Name94" func="var" arg="dir" op="equ" val="norm">
            <dgm:constrLst>
              <dgm:constr type="tMarg" refType="primFontSz" fact="0.1"/>
              <dgm:constr type="bMarg" refType="primFontSz" fact="0.1"/>
              <dgm:constr type="rMarg" refType="primFontSz" fact="0.1"/>
            </dgm:constrLst>
          </dgm:if>
          <dgm:else name="Name95">
            <dgm:constrLst>
              <dgm:constr type="tMarg" refType="primFontSz" fact="0.1"/>
              <dgm:constr type="bMarg" refType="primFontSz" fact="0.1"/>
              <dgm:constr type="lMarg" refType="primFontSz" fact="0.1"/>
            </dgm:constrLst>
          </dgm:else>
        </dgm:choose>
        <dgm:ruleLst>
          <dgm:rule type="primFontSz" val="5" fact="NaN" max="NaN"/>
        </dgm:ruleLst>
      </dgm:layoutNode>
      <dgm:layoutNode name="line5" styleLbl="callout">
        <dgm:alg type="sp"/>
        <dgm:shape xmlns:r="http://schemas.openxmlformats.org/officeDocument/2006/relationships" type="line" r:blip="">
          <dgm:adjLst/>
        </dgm:shape>
        <dgm:presOf/>
        <dgm:constrLst/>
        <dgm:ruleLst/>
      </dgm:layoutNode>
      <dgm:layoutNode name="d5" styleLbl="callout">
        <dgm:alg type="sp"/>
        <dgm:choose name="Name96">
          <dgm:if name="Name97" func="var" arg="dir" op="equ" val="norm">
            <dgm:shape xmlns:r="http://schemas.openxmlformats.org/officeDocument/2006/relationships" rot="90" type="line" r:blip="">
              <dgm:adjLst/>
            </dgm:shape>
          </dgm:if>
          <dgm:else name="Name98">
            <dgm:shape xmlns:r="http://schemas.openxmlformats.org/officeDocument/2006/relationships" rot="180" type="line" r:blip="">
              <dgm:adjLst/>
            </dgm:shape>
          </dgm:else>
        </dgm:choose>
        <dgm:presOf/>
        <dgm:constrLst/>
        <dgm:ruleLst/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0.19962</cdr:x>
      <cdr:y>0.13587</cdr:y>
    </cdr:from>
    <cdr:to>
      <cdr:x>0.28965</cdr:x>
      <cdr:y>0.30715</cdr:y>
    </cdr:to>
    <cdr:sp macro="" textlink="">
      <cdr:nvSpPr>
        <cdr:cNvPr id="2" name="Metin kutusu 1"/>
        <cdr:cNvSpPr txBox="1"/>
      </cdr:nvSpPr>
      <cdr:spPr>
        <a:xfrm xmlns:a="http://schemas.openxmlformats.org/drawingml/2006/main">
          <a:off x="971550" y="467182"/>
          <a:ext cx="438150" cy="588963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pPr algn="ctr"/>
          <a:r>
            <a:rPr lang="tr-TR" sz="3600" b="1" dirty="0" smtClean="0">
              <a:solidFill>
                <a:schemeClr val="bg1">
                  <a:lumMod val="50000"/>
                </a:schemeClr>
              </a:solidFill>
            </a:rPr>
            <a:t>!</a:t>
          </a:r>
          <a:endParaRPr lang="tr-TR" sz="3600" b="1" dirty="0">
            <a:solidFill>
              <a:schemeClr val="bg1">
                <a:lumMod val="50000"/>
              </a:schemeClr>
            </a:solidFill>
          </a:endParaRPr>
        </a:p>
      </cdr:txBody>
    </cdr: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0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86FBF181-6581-4E2F-849B-67FB4221BBBA}" type="datetimeFigureOut">
              <a:rPr lang="de-DE"/>
              <a:pPr>
                <a:defRPr/>
              </a:pPr>
              <a:t>13.01.2012</a:t>
            </a:fld>
            <a:endParaRPr lang="de-DE"/>
          </a:p>
        </p:txBody>
      </p:sp>
      <p:sp>
        <p:nvSpPr>
          <p:cNvPr id="3891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3891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D42F2CB9-D2A6-4AD7-95AE-4B6DB534C3CB}" type="slidenum">
              <a:rPr lang="de-DE"/>
              <a:pPr>
                <a:defRPr/>
              </a:pPr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13914158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9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noProof="1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noProof="1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5427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41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noProof="0" smtClean="0"/>
              <a:t>Textmasterformate durch Klicken bearbeiten</a:t>
            </a:r>
          </a:p>
          <a:p>
            <a:pPr lvl="1"/>
            <a:r>
              <a:rPr lang="de-DE" noProof="0" smtClean="0"/>
              <a:t>Zweite Ebene</a:t>
            </a:r>
          </a:p>
          <a:p>
            <a:pPr lvl="2"/>
            <a:r>
              <a:rPr lang="de-DE" noProof="0" smtClean="0"/>
              <a:t>Dritte Ebene</a:t>
            </a:r>
          </a:p>
          <a:p>
            <a:pPr lvl="3"/>
            <a:r>
              <a:rPr lang="de-DE" noProof="0" smtClean="0"/>
              <a:t>Vierte Ebene</a:t>
            </a:r>
          </a:p>
          <a:p>
            <a:pPr lvl="4"/>
            <a:r>
              <a:rPr lang="de-DE" noProof="0" smtClean="0"/>
              <a:t>Fünfte Ebene</a:t>
            </a:r>
          </a:p>
        </p:txBody>
      </p:sp>
      <p:sp>
        <p:nvSpPr>
          <p:cNvPr id="1741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noProof="1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1741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5D5FAF4A-B3D3-49A6-BC24-6E15E10FCEAE}" type="slidenum">
              <a:rPr lang="de-DE"/>
              <a:pPr>
                <a:defRPr/>
              </a:pPr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99964234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632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tr-TR" noProof="1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625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2FBEE09E-A10F-497C-A260-22572371C07C}" type="slidenum">
              <a:rPr lang="de-DE" sz="1200">
                <a:solidFill>
                  <a:prstClr val="black"/>
                </a:solidFill>
              </a:rPr>
              <a:pPr algn="r"/>
              <a:t>3</a:t>
            </a:fld>
            <a:endParaRPr lang="de-DE" sz="1200" dirty="0">
              <a:solidFill>
                <a:prstClr val="black"/>
              </a:solidFill>
            </a:endParaRPr>
          </a:p>
        </p:txBody>
      </p:sp>
      <p:sp>
        <p:nvSpPr>
          <p:cNvPr id="87043" name="Text Box 3"/>
          <p:cNvSpPr txBox="1">
            <a:spLocks noGrp="1" noChangeArrowheads="1"/>
          </p:cNvSpPr>
          <p:nvPr/>
        </p:nvSpPr>
        <p:spPr bwMode="auto">
          <a:xfrm>
            <a:off x="3887788" y="8689975"/>
            <a:ext cx="2970212" cy="45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824" tIns="47416" rIns="94824" bIns="47416" anchor="b"/>
          <a:lstStyle/>
          <a:p>
            <a:pPr algn="r" defTabSz="947738"/>
            <a:fld id="{845E737F-FE19-489D-8D83-9E4636FEDF9E}" type="slidenum">
              <a:rPr lang="en-GB" sz="1300">
                <a:solidFill>
                  <a:prstClr val="black"/>
                </a:solidFill>
              </a:rPr>
              <a:pPr algn="r" defTabSz="947738"/>
              <a:t>3</a:t>
            </a:fld>
            <a:endParaRPr lang="en-GB" sz="1300" dirty="0">
              <a:solidFill>
                <a:prstClr val="black"/>
              </a:solidFill>
            </a:endParaRPr>
          </a:p>
        </p:txBody>
      </p:sp>
      <p:sp>
        <p:nvSpPr>
          <p:cNvPr id="8704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3588" cy="3430588"/>
          </a:xfrm>
          <a:ln/>
        </p:spPr>
      </p:sp>
      <p:sp>
        <p:nvSpPr>
          <p:cNvPr id="8704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</p:spPr>
        <p:txBody>
          <a:bodyPr lIns="94824" tIns="47416" rIns="94824" bIns="47416"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2FBEE09E-A10F-497C-A260-22572371C07C}" type="slidenum">
              <a:rPr lang="de-DE" sz="1200">
                <a:solidFill>
                  <a:prstClr val="black"/>
                </a:solidFill>
              </a:rPr>
              <a:pPr algn="r"/>
              <a:t>4</a:t>
            </a:fld>
            <a:endParaRPr lang="de-DE" sz="1200" dirty="0">
              <a:solidFill>
                <a:prstClr val="black"/>
              </a:solidFill>
            </a:endParaRPr>
          </a:p>
        </p:txBody>
      </p:sp>
      <p:sp>
        <p:nvSpPr>
          <p:cNvPr id="87043" name="Text Box 3"/>
          <p:cNvSpPr txBox="1">
            <a:spLocks noGrp="1" noChangeArrowheads="1"/>
          </p:cNvSpPr>
          <p:nvPr/>
        </p:nvSpPr>
        <p:spPr bwMode="auto">
          <a:xfrm>
            <a:off x="3887788" y="8689975"/>
            <a:ext cx="2970212" cy="45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824" tIns="47416" rIns="94824" bIns="47416" anchor="b"/>
          <a:lstStyle/>
          <a:p>
            <a:pPr algn="r" defTabSz="947738"/>
            <a:fld id="{845E737F-FE19-489D-8D83-9E4636FEDF9E}" type="slidenum">
              <a:rPr lang="en-GB" sz="1300">
                <a:solidFill>
                  <a:prstClr val="black"/>
                </a:solidFill>
              </a:rPr>
              <a:pPr algn="r" defTabSz="947738"/>
              <a:t>4</a:t>
            </a:fld>
            <a:endParaRPr lang="en-GB" sz="1300" dirty="0">
              <a:solidFill>
                <a:prstClr val="black"/>
              </a:solidFill>
            </a:endParaRPr>
          </a:p>
        </p:txBody>
      </p:sp>
      <p:sp>
        <p:nvSpPr>
          <p:cNvPr id="8704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3588" cy="3430588"/>
          </a:xfrm>
          <a:ln/>
        </p:spPr>
      </p:sp>
      <p:sp>
        <p:nvSpPr>
          <p:cNvPr id="8704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</p:spPr>
        <p:txBody>
          <a:bodyPr lIns="94824" tIns="47416" rIns="94824" bIns="47416"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2FBEE09E-A10F-497C-A260-22572371C07C}" type="slidenum">
              <a:rPr lang="de-DE" sz="1200">
                <a:solidFill>
                  <a:prstClr val="black"/>
                </a:solidFill>
              </a:rPr>
              <a:pPr algn="r"/>
              <a:t>5</a:t>
            </a:fld>
            <a:endParaRPr lang="de-DE" sz="1200" dirty="0">
              <a:solidFill>
                <a:prstClr val="black"/>
              </a:solidFill>
            </a:endParaRPr>
          </a:p>
        </p:txBody>
      </p:sp>
      <p:sp>
        <p:nvSpPr>
          <p:cNvPr id="87043" name="Text Box 3"/>
          <p:cNvSpPr txBox="1">
            <a:spLocks noGrp="1" noChangeArrowheads="1"/>
          </p:cNvSpPr>
          <p:nvPr/>
        </p:nvSpPr>
        <p:spPr bwMode="auto">
          <a:xfrm>
            <a:off x="3887788" y="8689975"/>
            <a:ext cx="2970212" cy="45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824" tIns="47416" rIns="94824" bIns="47416" anchor="b"/>
          <a:lstStyle/>
          <a:p>
            <a:pPr algn="r" defTabSz="947738"/>
            <a:fld id="{845E737F-FE19-489D-8D83-9E4636FEDF9E}" type="slidenum">
              <a:rPr lang="en-GB" sz="1300">
                <a:solidFill>
                  <a:prstClr val="black"/>
                </a:solidFill>
              </a:rPr>
              <a:pPr algn="r" defTabSz="947738"/>
              <a:t>5</a:t>
            </a:fld>
            <a:endParaRPr lang="en-GB" sz="1300" dirty="0">
              <a:solidFill>
                <a:prstClr val="black"/>
              </a:solidFill>
            </a:endParaRPr>
          </a:p>
        </p:txBody>
      </p:sp>
      <p:sp>
        <p:nvSpPr>
          <p:cNvPr id="8704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3588" cy="3430588"/>
          </a:xfrm>
          <a:ln/>
        </p:spPr>
      </p:sp>
      <p:sp>
        <p:nvSpPr>
          <p:cNvPr id="8704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</p:spPr>
        <p:txBody>
          <a:bodyPr lIns="94824" tIns="47416" rIns="94824" bIns="47416"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6668607F-2DCF-41FB-A81A-3AC3E46BA777}" type="slidenum">
              <a:rPr lang="de-DE" sz="1200">
                <a:solidFill>
                  <a:prstClr val="black"/>
                </a:solidFill>
              </a:rPr>
              <a:pPr algn="r"/>
              <a:t>6</a:t>
            </a:fld>
            <a:endParaRPr lang="de-DE" sz="1200" dirty="0">
              <a:solidFill>
                <a:prstClr val="black"/>
              </a:solidFill>
            </a:endParaRPr>
          </a:p>
        </p:txBody>
      </p:sp>
      <p:sp>
        <p:nvSpPr>
          <p:cNvPr id="74755" name="Text Box 3"/>
          <p:cNvSpPr txBox="1">
            <a:spLocks noGrp="1" noChangeArrowheads="1"/>
          </p:cNvSpPr>
          <p:nvPr/>
        </p:nvSpPr>
        <p:spPr bwMode="auto">
          <a:xfrm>
            <a:off x="3887788" y="8689975"/>
            <a:ext cx="2970212" cy="45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824" tIns="47416" rIns="94824" bIns="47416" anchor="b"/>
          <a:lstStyle/>
          <a:p>
            <a:pPr algn="r" defTabSz="947738"/>
            <a:fld id="{9D946AE9-4748-455A-A2CB-08CA8180F709}" type="slidenum">
              <a:rPr lang="en-GB" sz="1300">
                <a:solidFill>
                  <a:prstClr val="black"/>
                </a:solidFill>
              </a:rPr>
              <a:pPr algn="r" defTabSz="947738"/>
              <a:t>6</a:t>
            </a:fld>
            <a:endParaRPr lang="en-GB" sz="1300" dirty="0">
              <a:solidFill>
                <a:prstClr val="black"/>
              </a:solidFill>
            </a:endParaRPr>
          </a:p>
        </p:txBody>
      </p:sp>
      <p:sp>
        <p:nvSpPr>
          <p:cNvPr id="7475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3588" cy="3430588"/>
          </a:xfrm>
          <a:ln/>
        </p:spPr>
      </p:sp>
      <p:sp>
        <p:nvSpPr>
          <p:cNvPr id="7475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</p:spPr>
        <p:txBody>
          <a:bodyPr lIns="94824" tIns="47416" rIns="94824" bIns="47416"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6668607F-2DCF-41FB-A81A-3AC3E46BA777}" type="slidenum">
              <a:rPr lang="de-DE" sz="1200">
                <a:solidFill>
                  <a:prstClr val="black"/>
                </a:solidFill>
              </a:rPr>
              <a:pPr algn="r"/>
              <a:t>7</a:t>
            </a:fld>
            <a:endParaRPr lang="de-DE" sz="1200" dirty="0">
              <a:solidFill>
                <a:prstClr val="black"/>
              </a:solidFill>
            </a:endParaRPr>
          </a:p>
        </p:txBody>
      </p:sp>
      <p:sp>
        <p:nvSpPr>
          <p:cNvPr id="74755" name="Text Box 3"/>
          <p:cNvSpPr txBox="1">
            <a:spLocks noGrp="1" noChangeArrowheads="1"/>
          </p:cNvSpPr>
          <p:nvPr/>
        </p:nvSpPr>
        <p:spPr bwMode="auto">
          <a:xfrm>
            <a:off x="3887788" y="8689975"/>
            <a:ext cx="2970212" cy="45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824" tIns="47416" rIns="94824" bIns="47416" anchor="b"/>
          <a:lstStyle/>
          <a:p>
            <a:pPr algn="r" defTabSz="947738"/>
            <a:fld id="{9D946AE9-4748-455A-A2CB-08CA8180F709}" type="slidenum">
              <a:rPr lang="en-GB" sz="1300">
                <a:solidFill>
                  <a:prstClr val="black"/>
                </a:solidFill>
              </a:rPr>
              <a:pPr algn="r" defTabSz="947738"/>
              <a:t>7</a:t>
            </a:fld>
            <a:endParaRPr lang="en-GB" sz="1300" dirty="0">
              <a:solidFill>
                <a:prstClr val="black"/>
              </a:solidFill>
            </a:endParaRPr>
          </a:p>
        </p:txBody>
      </p:sp>
      <p:sp>
        <p:nvSpPr>
          <p:cNvPr id="7475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3588" cy="3430588"/>
          </a:xfrm>
          <a:ln/>
        </p:spPr>
      </p:sp>
      <p:sp>
        <p:nvSpPr>
          <p:cNvPr id="7475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</p:spPr>
        <p:txBody>
          <a:bodyPr lIns="94824" tIns="47416" rIns="94824" bIns="47416"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6668607F-2DCF-41FB-A81A-3AC3E46BA777}" type="slidenum">
              <a:rPr lang="de-DE" sz="1200">
                <a:solidFill>
                  <a:prstClr val="black"/>
                </a:solidFill>
              </a:rPr>
              <a:pPr algn="r"/>
              <a:t>8</a:t>
            </a:fld>
            <a:endParaRPr lang="de-DE" sz="1200" dirty="0">
              <a:solidFill>
                <a:prstClr val="black"/>
              </a:solidFill>
            </a:endParaRPr>
          </a:p>
        </p:txBody>
      </p:sp>
      <p:sp>
        <p:nvSpPr>
          <p:cNvPr id="74755" name="Text Box 3"/>
          <p:cNvSpPr txBox="1">
            <a:spLocks noGrp="1" noChangeArrowheads="1"/>
          </p:cNvSpPr>
          <p:nvPr/>
        </p:nvSpPr>
        <p:spPr bwMode="auto">
          <a:xfrm>
            <a:off x="3887788" y="8689975"/>
            <a:ext cx="2970212" cy="45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824" tIns="47416" rIns="94824" bIns="47416" anchor="b"/>
          <a:lstStyle/>
          <a:p>
            <a:pPr algn="r" defTabSz="947738"/>
            <a:fld id="{9D946AE9-4748-455A-A2CB-08CA8180F709}" type="slidenum">
              <a:rPr lang="en-GB" sz="1300">
                <a:solidFill>
                  <a:prstClr val="black"/>
                </a:solidFill>
              </a:rPr>
              <a:pPr algn="r" defTabSz="947738"/>
              <a:t>8</a:t>
            </a:fld>
            <a:endParaRPr lang="en-GB" sz="1300" dirty="0">
              <a:solidFill>
                <a:prstClr val="black"/>
              </a:solidFill>
            </a:endParaRPr>
          </a:p>
        </p:txBody>
      </p:sp>
      <p:sp>
        <p:nvSpPr>
          <p:cNvPr id="7475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3588" cy="3430588"/>
          </a:xfrm>
          <a:ln/>
        </p:spPr>
      </p:sp>
      <p:sp>
        <p:nvSpPr>
          <p:cNvPr id="7475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</p:spPr>
        <p:txBody>
          <a:bodyPr lIns="94824" tIns="47416" rIns="94824" bIns="47416"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6668607F-2DCF-41FB-A81A-3AC3E46BA777}" type="slidenum">
              <a:rPr lang="de-DE" sz="1200">
                <a:solidFill>
                  <a:prstClr val="black"/>
                </a:solidFill>
              </a:rPr>
              <a:pPr algn="r"/>
              <a:t>9</a:t>
            </a:fld>
            <a:endParaRPr lang="de-DE" sz="1200" dirty="0">
              <a:solidFill>
                <a:prstClr val="black"/>
              </a:solidFill>
            </a:endParaRPr>
          </a:p>
        </p:txBody>
      </p:sp>
      <p:sp>
        <p:nvSpPr>
          <p:cNvPr id="74755" name="Text Box 3"/>
          <p:cNvSpPr txBox="1">
            <a:spLocks noGrp="1" noChangeArrowheads="1"/>
          </p:cNvSpPr>
          <p:nvPr/>
        </p:nvSpPr>
        <p:spPr bwMode="auto">
          <a:xfrm>
            <a:off x="3887788" y="8689975"/>
            <a:ext cx="2970212" cy="45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824" tIns="47416" rIns="94824" bIns="47416" anchor="b"/>
          <a:lstStyle/>
          <a:p>
            <a:pPr algn="r" defTabSz="947738"/>
            <a:fld id="{9D946AE9-4748-455A-A2CB-08CA8180F709}" type="slidenum">
              <a:rPr lang="en-GB" sz="1300">
                <a:solidFill>
                  <a:prstClr val="black"/>
                </a:solidFill>
              </a:rPr>
              <a:pPr algn="r" defTabSz="947738"/>
              <a:t>9</a:t>
            </a:fld>
            <a:endParaRPr lang="en-GB" sz="1300" dirty="0">
              <a:solidFill>
                <a:prstClr val="black"/>
              </a:solidFill>
            </a:endParaRPr>
          </a:p>
        </p:txBody>
      </p:sp>
      <p:sp>
        <p:nvSpPr>
          <p:cNvPr id="7475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3588" cy="3430588"/>
          </a:xfrm>
          <a:ln/>
        </p:spPr>
      </p:sp>
      <p:sp>
        <p:nvSpPr>
          <p:cNvPr id="7475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</p:spPr>
        <p:txBody>
          <a:bodyPr lIns="94824" tIns="47416" rIns="94824" bIns="47416"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6668607F-2DCF-41FB-A81A-3AC3E46BA777}" type="slidenum">
              <a:rPr lang="de-DE" sz="1200">
                <a:solidFill>
                  <a:prstClr val="black"/>
                </a:solidFill>
              </a:rPr>
              <a:pPr algn="r"/>
              <a:t>10</a:t>
            </a:fld>
            <a:endParaRPr lang="de-DE" sz="1200" dirty="0">
              <a:solidFill>
                <a:prstClr val="black"/>
              </a:solidFill>
            </a:endParaRPr>
          </a:p>
        </p:txBody>
      </p:sp>
      <p:sp>
        <p:nvSpPr>
          <p:cNvPr id="74755" name="Text Box 3"/>
          <p:cNvSpPr txBox="1">
            <a:spLocks noGrp="1" noChangeArrowheads="1"/>
          </p:cNvSpPr>
          <p:nvPr/>
        </p:nvSpPr>
        <p:spPr bwMode="auto">
          <a:xfrm>
            <a:off x="3887788" y="8689975"/>
            <a:ext cx="2970212" cy="45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824" tIns="47416" rIns="94824" bIns="47416" anchor="b"/>
          <a:lstStyle/>
          <a:p>
            <a:pPr algn="r" defTabSz="947738"/>
            <a:fld id="{9D946AE9-4748-455A-A2CB-08CA8180F709}" type="slidenum">
              <a:rPr lang="en-GB" sz="1300">
                <a:solidFill>
                  <a:prstClr val="black"/>
                </a:solidFill>
              </a:rPr>
              <a:pPr algn="r" defTabSz="947738"/>
              <a:t>10</a:t>
            </a:fld>
            <a:endParaRPr lang="en-GB" sz="1300" dirty="0">
              <a:solidFill>
                <a:prstClr val="black"/>
              </a:solidFill>
            </a:endParaRPr>
          </a:p>
        </p:txBody>
      </p:sp>
      <p:sp>
        <p:nvSpPr>
          <p:cNvPr id="7475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3588" cy="3430588"/>
          </a:xfrm>
          <a:ln/>
        </p:spPr>
      </p:sp>
      <p:sp>
        <p:nvSpPr>
          <p:cNvPr id="7475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</p:spPr>
        <p:txBody>
          <a:bodyPr lIns="94824" tIns="47416" rIns="94824" bIns="47416"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B3499B77-45D8-4A2D-B166-3750C41EF709}" type="slidenum">
              <a:rPr lang="de-DE" sz="1200">
                <a:solidFill>
                  <a:prstClr val="black"/>
                </a:solidFill>
              </a:rPr>
              <a:pPr algn="r"/>
              <a:t>11</a:t>
            </a:fld>
            <a:endParaRPr lang="de-DE" sz="1200" dirty="0">
              <a:solidFill>
                <a:prstClr val="black"/>
              </a:solidFill>
            </a:endParaRPr>
          </a:p>
        </p:txBody>
      </p:sp>
      <p:sp>
        <p:nvSpPr>
          <p:cNvPr id="72707" name="Text Box 3"/>
          <p:cNvSpPr txBox="1">
            <a:spLocks noGrp="1" noChangeArrowheads="1"/>
          </p:cNvSpPr>
          <p:nvPr/>
        </p:nvSpPr>
        <p:spPr bwMode="auto">
          <a:xfrm>
            <a:off x="3887788" y="8689975"/>
            <a:ext cx="2970212" cy="45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824" tIns="47416" rIns="94824" bIns="47416" anchor="b"/>
          <a:lstStyle/>
          <a:p>
            <a:pPr algn="r" defTabSz="947738"/>
            <a:fld id="{B2055515-18D4-4FED-8932-3A920E085174}" type="slidenum">
              <a:rPr lang="en-GB" sz="1300">
                <a:solidFill>
                  <a:prstClr val="black"/>
                </a:solidFill>
              </a:rPr>
              <a:pPr algn="r" defTabSz="947738"/>
              <a:t>11</a:t>
            </a:fld>
            <a:endParaRPr lang="en-GB" sz="1300" dirty="0">
              <a:solidFill>
                <a:prstClr val="black"/>
              </a:solidFill>
            </a:endParaRPr>
          </a:p>
        </p:txBody>
      </p:sp>
      <p:sp>
        <p:nvSpPr>
          <p:cNvPr id="7270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3588" cy="3430588"/>
          </a:xfrm>
          <a:ln/>
        </p:spPr>
      </p:sp>
      <p:sp>
        <p:nvSpPr>
          <p:cNvPr id="7270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</p:spPr>
        <p:txBody>
          <a:bodyPr lIns="94824" tIns="47416" rIns="94824" bIns="47416"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2FBEE09E-A10F-497C-A260-22572371C07C}" type="slidenum">
              <a:rPr lang="de-DE" sz="1200">
                <a:solidFill>
                  <a:prstClr val="black"/>
                </a:solidFill>
              </a:rPr>
              <a:pPr algn="r"/>
              <a:t>12</a:t>
            </a:fld>
            <a:endParaRPr lang="de-DE" sz="1200" dirty="0">
              <a:solidFill>
                <a:prstClr val="black"/>
              </a:solidFill>
            </a:endParaRPr>
          </a:p>
        </p:txBody>
      </p:sp>
      <p:sp>
        <p:nvSpPr>
          <p:cNvPr id="87043" name="Text Box 3"/>
          <p:cNvSpPr txBox="1">
            <a:spLocks noGrp="1" noChangeArrowheads="1"/>
          </p:cNvSpPr>
          <p:nvPr/>
        </p:nvSpPr>
        <p:spPr bwMode="auto">
          <a:xfrm>
            <a:off x="3887788" y="8689975"/>
            <a:ext cx="2970212" cy="45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824" tIns="47416" rIns="94824" bIns="47416" anchor="b"/>
          <a:lstStyle/>
          <a:p>
            <a:pPr algn="r" defTabSz="947738"/>
            <a:fld id="{845E737F-FE19-489D-8D83-9E4636FEDF9E}" type="slidenum">
              <a:rPr lang="en-GB" sz="1300">
                <a:solidFill>
                  <a:prstClr val="black"/>
                </a:solidFill>
              </a:rPr>
              <a:pPr algn="r" defTabSz="947738"/>
              <a:t>12</a:t>
            </a:fld>
            <a:endParaRPr lang="en-GB" sz="1300" dirty="0">
              <a:solidFill>
                <a:prstClr val="black"/>
              </a:solidFill>
            </a:endParaRPr>
          </a:p>
        </p:txBody>
      </p:sp>
      <p:sp>
        <p:nvSpPr>
          <p:cNvPr id="8704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3588" cy="3430588"/>
          </a:xfrm>
          <a:ln/>
        </p:spPr>
      </p:sp>
      <p:sp>
        <p:nvSpPr>
          <p:cNvPr id="8704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</p:spPr>
        <p:txBody>
          <a:bodyPr lIns="94824" tIns="47416" rIns="94824" bIns="47416"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6668607F-2DCF-41FB-A81A-3AC3E46BA777}" type="slidenum">
              <a:rPr lang="de-DE" sz="1200">
                <a:solidFill>
                  <a:prstClr val="black"/>
                </a:solidFill>
              </a:rPr>
              <a:pPr algn="r"/>
              <a:t>13</a:t>
            </a:fld>
            <a:endParaRPr lang="de-DE" sz="1200" dirty="0">
              <a:solidFill>
                <a:prstClr val="black"/>
              </a:solidFill>
            </a:endParaRPr>
          </a:p>
        </p:txBody>
      </p:sp>
      <p:sp>
        <p:nvSpPr>
          <p:cNvPr id="74755" name="Text Box 3"/>
          <p:cNvSpPr txBox="1">
            <a:spLocks noGrp="1" noChangeArrowheads="1"/>
          </p:cNvSpPr>
          <p:nvPr/>
        </p:nvSpPr>
        <p:spPr bwMode="auto">
          <a:xfrm>
            <a:off x="3887788" y="8689975"/>
            <a:ext cx="2970212" cy="45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824" tIns="47416" rIns="94824" bIns="47416" anchor="b"/>
          <a:lstStyle/>
          <a:p>
            <a:pPr algn="r" defTabSz="947738"/>
            <a:fld id="{9D946AE9-4748-455A-A2CB-08CA8180F709}" type="slidenum">
              <a:rPr lang="en-GB" sz="1300">
                <a:solidFill>
                  <a:prstClr val="black"/>
                </a:solidFill>
              </a:rPr>
              <a:pPr algn="r" defTabSz="947738"/>
              <a:t>13</a:t>
            </a:fld>
            <a:endParaRPr lang="en-GB" sz="1300" dirty="0">
              <a:solidFill>
                <a:prstClr val="black"/>
              </a:solidFill>
            </a:endParaRPr>
          </a:p>
        </p:txBody>
      </p:sp>
      <p:sp>
        <p:nvSpPr>
          <p:cNvPr id="7475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3588" cy="3430588"/>
          </a:xfrm>
          <a:ln/>
        </p:spPr>
      </p:sp>
      <p:sp>
        <p:nvSpPr>
          <p:cNvPr id="7475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</p:spPr>
        <p:txBody>
          <a:bodyPr lIns="94824" tIns="47416" rIns="94824" bIns="47416"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6668607F-2DCF-41FB-A81A-3AC3E46BA777}" type="slidenum">
              <a:rPr lang="de-DE" sz="1200">
                <a:solidFill>
                  <a:prstClr val="black"/>
                </a:solidFill>
              </a:rPr>
              <a:pPr algn="r"/>
              <a:t>14</a:t>
            </a:fld>
            <a:endParaRPr lang="de-DE" sz="1200" dirty="0">
              <a:solidFill>
                <a:prstClr val="black"/>
              </a:solidFill>
            </a:endParaRPr>
          </a:p>
        </p:txBody>
      </p:sp>
      <p:sp>
        <p:nvSpPr>
          <p:cNvPr id="74755" name="Text Box 3"/>
          <p:cNvSpPr txBox="1">
            <a:spLocks noGrp="1" noChangeArrowheads="1"/>
          </p:cNvSpPr>
          <p:nvPr/>
        </p:nvSpPr>
        <p:spPr bwMode="auto">
          <a:xfrm>
            <a:off x="3887788" y="8689975"/>
            <a:ext cx="2970212" cy="45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824" tIns="47416" rIns="94824" bIns="47416" anchor="b"/>
          <a:lstStyle/>
          <a:p>
            <a:pPr algn="r" defTabSz="947738"/>
            <a:fld id="{9D946AE9-4748-455A-A2CB-08CA8180F709}" type="slidenum">
              <a:rPr lang="en-GB" sz="1300">
                <a:solidFill>
                  <a:prstClr val="black"/>
                </a:solidFill>
              </a:rPr>
              <a:pPr algn="r" defTabSz="947738"/>
              <a:t>14</a:t>
            </a:fld>
            <a:endParaRPr lang="en-GB" sz="1300" dirty="0">
              <a:solidFill>
                <a:prstClr val="black"/>
              </a:solidFill>
            </a:endParaRPr>
          </a:p>
        </p:txBody>
      </p:sp>
      <p:sp>
        <p:nvSpPr>
          <p:cNvPr id="7475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3588" cy="3430588"/>
          </a:xfrm>
          <a:ln/>
        </p:spPr>
      </p:sp>
      <p:sp>
        <p:nvSpPr>
          <p:cNvPr id="7475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</p:spPr>
        <p:txBody>
          <a:bodyPr lIns="94824" tIns="47416" rIns="94824" bIns="47416"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6668607F-2DCF-41FB-A81A-3AC3E46BA777}" type="slidenum">
              <a:rPr lang="de-DE" sz="1200">
                <a:solidFill>
                  <a:prstClr val="black"/>
                </a:solidFill>
              </a:rPr>
              <a:pPr algn="r"/>
              <a:t>15</a:t>
            </a:fld>
            <a:endParaRPr lang="de-DE" sz="1200" dirty="0">
              <a:solidFill>
                <a:prstClr val="black"/>
              </a:solidFill>
            </a:endParaRPr>
          </a:p>
        </p:txBody>
      </p:sp>
      <p:sp>
        <p:nvSpPr>
          <p:cNvPr id="74755" name="Text Box 3"/>
          <p:cNvSpPr txBox="1">
            <a:spLocks noGrp="1" noChangeArrowheads="1"/>
          </p:cNvSpPr>
          <p:nvPr/>
        </p:nvSpPr>
        <p:spPr bwMode="auto">
          <a:xfrm>
            <a:off x="3887788" y="8689975"/>
            <a:ext cx="2970212" cy="45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824" tIns="47416" rIns="94824" bIns="47416" anchor="b"/>
          <a:lstStyle/>
          <a:p>
            <a:pPr algn="r" defTabSz="947738"/>
            <a:fld id="{9D946AE9-4748-455A-A2CB-08CA8180F709}" type="slidenum">
              <a:rPr lang="en-GB" sz="1300">
                <a:solidFill>
                  <a:prstClr val="black"/>
                </a:solidFill>
              </a:rPr>
              <a:pPr algn="r" defTabSz="947738"/>
              <a:t>15</a:t>
            </a:fld>
            <a:endParaRPr lang="en-GB" sz="1300" dirty="0">
              <a:solidFill>
                <a:prstClr val="black"/>
              </a:solidFill>
            </a:endParaRPr>
          </a:p>
        </p:txBody>
      </p:sp>
      <p:sp>
        <p:nvSpPr>
          <p:cNvPr id="7475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3588" cy="3430588"/>
          </a:xfrm>
          <a:ln/>
        </p:spPr>
      </p:sp>
      <p:sp>
        <p:nvSpPr>
          <p:cNvPr id="7475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</p:spPr>
        <p:txBody>
          <a:bodyPr lIns="94824" tIns="47416" rIns="94824" bIns="47416"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6668607F-2DCF-41FB-A81A-3AC3E46BA777}" type="slidenum">
              <a:rPr lang="de-DE" sz="1200">
                <a:solidFill>
                  <a:prstClr val="black"/>
                </a:solidFill>
              </a:rPr>
              <a:pPr algn="r"/>
              <a:t>16</a:t>
            </a:fld>
            <a:endParaRPr lang="de-DE" sz="1200" dirty="0">
              <a:solidFill>
                <a:prstClr val="black"/>
              </a:solidFill>
            </a:endParaRPr>
          </a:p>
        </p:txBody>
      </p:sp>
      <p:sp>
        <p:nvSpPr>
          <p:cNvPr id="74755" name="Text Box 3"/>
          <p:cNvSpPr txBox="1">
            <a:spLocks noGrp="1" noChangeArrowheads="1"/>
          </p:cNvSpPr>
          <p:nvPr/>
        </p:nvSpPr>
        <p:spPr bwMode="auto">
          <a:xfrm>
            <a:off x="3887788" y="8689975"/>
            <a:ext cx="2970212" cy="45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824" tIns="47416" rIns="94824" bIns="47416" anchor="b"/>
          <a:lstStyle/>
          <a:p>
            <a:pPr algn="r" defTabSz="947738"/>
            <a:fld id="{9D946AE9-4748-455A-A2CB-08CA8180F709}" type="slidenum">
              <a:rPr lang="en-GB" sz="1300">
                <a:solidFill>
                  <a:prstClr val="black"/>
                </a:solidFill>
              </a:rPr>
              <a:pPr algn="r" defTabSz="947738"/>
              <a:t>16</a:t>
            </a:fld>
            <a:endParaRPr lang="en-GB" sz="1300" dirty="0">
              <a:solidFill>
                <a:prstClr val="black"/>
              </a:solidFill>
            </a:endParaRPr>
          </a:p>
        </p:txBody>
      </p:sp>
      <p:sp>
        <p:nvSpPr>
          <p:cNvPr id="7475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3588" cy="3430588"/>
          </a:xfrm>
          <a:ln/>
        </p:spPr>
      </p:sp>
      <p:sp>
        <p:nvSpPr>
          <p:cNvPr id="7475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</p:spPr>
        <p:txBody>
          <a:bodyPr lIns="94824" tIns="47416" rIns="94824" bIns="47416"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6668607F-2DCF-41FB-A81A-3AC3E46BA777}" type="slidenum">
              <a:rPr lang="de-DE" sz="1200">
                <a:solidFill>
                  <a:prstClr val="black"/>
                </a:solidFill>
              </a:rPr>
              <a:pPr algn="r"/>
              <a:t>17</a:t>
            </a:fld>
            <a:endParaRPr lang="de-DE" sz="1200" dirty="0">
              <a:solidFill>
                <a:prstClr val="black"/>
              </a:solidFill>
            </a:endParaRPr>
          </a:p>
        </p:txBody>
      </p:sp>
      <p:sp>
        <p:nvSpPr>
          <p:cNvPr id="74755" name="Text Box 3"/>
          <p:cNvSpPr txBox="1">
            <a:spLocks noGrp="1" noChangeArrowheads="1"/>
          </p:cNvSpPr>
          <p:nvPr/>
        </p:nvSpPr>
        <p:spPr bwMode="auto">
          <a:xfrm>
            <a:off x="3887788" y="8689975"/>
            <a:ext cx="2970212" cy="45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824" tIns="47416" rIns="94824" bIns="47416" anchor="b"/>
          <a:lstStyle/>
          <a:p>
            <a:pPr algn="r" defTabSz="947738"/>
            <a:fld id="{9D946AE9-4748-455A-A2CB-08CA8180F709}" type="slidenum">
              <a:rPr lang="en-GB" sz="1300">
                <a:solidFill>
                  <a:prstClr val="black"/>
                </a:solidFill>
              </a:rPr>
              <a:pPr algn="r" defTabSz="947738"/>
              <a:t>17</a:t>
            </a:fld>
            <a:endParaRPr lang="en-GB" sz="1300" dirty="0">
              <a:solidFill>
                <a:prstClr val="black"/>
              </a:solidFill>
            </a:endParaRPr>
          </a:p>
        </p:txBody>
      </p:sp>
      <p:sp>
        <p:nvSpPr>
          <p:cNvPr id="7475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3588" cy="3430588"/>
          </a:xfrm>
          <a:ln/>
        </p:spPr>
      </p:sp>
      <p:sp>
        <p:nvSpPr>
          <p:cNvPr id="7475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</p:spPr>
        <p:txBody>
          <a:bodyPr lIns="94824" tIns="47416" rIns="94824" bIns="47416"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6668607F-2DCF-41FB-A81A-3AC3E46BA777}" type="slidenum">
              <a:rPr lang="de-DE" sz="1200">
                <a:solidFill>
                  <a:prstClr val="black"/>
                </a:solidFill>
              </a:rPr>
              <a:pPr algn="r"/>
              <a:t>18</a:t>
            </a:fld>
            <a:endParaRPr lang="de-DE" sz="1200" dirty="0">
              <a:solidFill>
                <a:prstClr val="black"/>
              </a:solidFill>
            </a:endParaRPr>
          </a:p>
        </p:txBody>
      </p:sp>
      <p:sp>
        <p:nvSpPr>
          <p:cNvPr id="74755" name="Text Box 3"/>
          <p:cNvSpPr txBox="1">
            <a:spLocks noGrp="1" noChangeArrowheads="1"/>
          </p:cNvSpPr>
          <p:nvPr/>
        </p:nvSpPr>
        <p:spPr bwMode="auto">
          <a:xfrm>
            <a:off x="3887788" y="8689975"/>
            <a:ext cx="2970212" cy="45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824" tIns="47416" rIns="94824" bIns="47416" anchor="b"/>
          <a:lstStyle/>
          <a:p>
            <a:pPr algn="r" defTabSz="947738"/>
            <a:fld id="{9D946AE9-4748-455A-A2CB-08CA8180F709}" type="slidenum">
              <a:rPr lang="en-GB" sz="1300">
                <a:solidFill>
                  <a:prstClr val="black"/>
                </a:solidFill>
              </a:rPr>
              <a:pPr algn="r" defTabSz="947738"/>
              <a:t>18</a:t>
            </a:fld>
            <a:endParaRPr lang="en-GB" sz="1300" dirty="0">
              <a:solidFill>
                <a:prstClr val="black"/>
              </a:solidFill>
            </a:endParaRPr>
          </a:p>
        </p:txBody>
      </p:sp>
      <p:sp>
        <p:nvSpPr>
          <p:cNvPr id="7475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3588" cy="3430588"/>
          </a:xfrm>
          <a:ln/>
        </p:spPr>
      </p:sp>
      <p:sp>
        <p:nvSpPr>
          <p:cNvPr id="7475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</p:spPr>
        <p:txBody>
          <a:bodyPr lIns="94824" tIns="47416" rIns="94824" bIns="47416"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6668607F-2DCF-41FB-A81A-3AC3E46BA777}" type="slidenum">
              <a:rPr lang="de-DE" sz="1200">
                <a:solidFill>
                  <a:prstClr val="black"/>
                </a:solidFill>
              </a:rPr>
              <a:pPr algn="r"/>
              <a:t>19</a:t>
            </a:fld>
            <a:endParaRPr lang="de-DE" sz="1200" dirty="0">
              <a:solidFill>
                <a:prstClr val="black"/>
              </a:solidFill>
            </a:endParaRPr>
          </a:p>
        </p:txBody>
      </p:sp>
      <p:sp>
        <p:nvSpPr>
          <p:cNvPr id="74755" name="Text Box 3"/>
          <p:cNvSpPr txBox="1">
            <a:spLocks noGrp="1" noChangeArrowheads="1"/>
          </p:cNvSpPr>
          <p:nvPr/>
        </p:nvSpPr>
        <p:spPr bwMode="auto">
          <a:xfrm>
            <a:off x="3887788" y="8689975"/>
            <a:ext cx="2970212" cy="45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824" tIns="47416" rIns="94824" bIns="47416" anchor="b"/>
          <a:lstStyle/>
          <a:p>
            <a:pPr algn="r" defTabSz="947738"/>
            <a:fld id="{9D946AE9-4748-455A-A2CB-08CA8180F709}" type="slidenum">
              <a:rPr lang="en-GB" sz="1300">
                <a:solidFill>
                  <a:prstClr val="black"/>
                </a:solidFill>
              </a:rPr>
              <a:pPr algn="r" defTabSz="947738"/>
              <a:t>19</a:t>
            </a:fld>
            <a:endParaRPr lang="en-GB" sz="1300" dirty="0">
              <a:solidFill>
                <a:prstClr val="black"/>
              </a:solidFill>
            </a:endParaRPr>
          </a:p>
        </p:txBody>
      </p:sp>
      <p:sp>
        <p:nvSpPr>
          <p:cNvPr id="7475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3588" cy="3430588"/>
          </a:xfrm>
          <a:ln/>
        </p:spPr>
      </p:sp>
      <p:sp>
        <p:nvSpPr>
          <p:cNvPr id="7475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</p:spPr>
        <p:txBody>
          <a:bodyPr lIns="94824" tIns="47416" rIns="94824" bIns="47416"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2FBEE09E-A10F-497C-A260-22572371C07C}" type="slidenum">
              <a:rPr lang="de-DE" sz="1200">
                <a:solidFill>
                  <a:prstClr val="black"/>
                </a:solidFill>
              </a:rPr>
              <a:pPr algn="r"/>
              <a:t>20</a:t>
            </a:fld>
            <a:endParaRPr lang="de-DE" sz="1200" dirty="0">
              <a:solidFill>
                <a:prstClr val="black"/>
              </a:solidFill>
            </a:endParaRPr>
          </a:p>
        </p:txBody>
      </p:sp>
      <p:sp>
        <p:nvSpPr>
          <p:cNvPr id="87043" name="Text Box 3"/>
          <p:cNvSpPr txBox="1">
            <a:spLocks noGrp="1" noChangeArrowheads="1"/>
          </p:cNvSpPr>
          <p:nvPr/>
        </p:nvSpPr>
        <p:spPr bwMode="auto">
          <a:xfrm>
            <a:off x="3887788" y="8689975"/>
            <a:ext cx="2970212" cy="45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824" tIns="47416" rIns="94824" bIns="47416" anchor="b"/>
          <a:lstStyle/>
          <a:p>
            <a:pPr algn="r" defTabSz="947738"/>
            <a:fld id="{845E737F-FE19-489D-8D83-9E4636FEDF9E}" type="slidenum">
              <a:rPr lang="en-GB" sz="1300">
                <a:solidFill>
                  <a:prstClr val="black"/>
                </a:solidFill>
              </a:rPr>
              <a:pPr algn="r" defTabSz="947738"/>
              <a:t>20</a:t>
            </a:fld>
            <a:endParaRPr lang="en-GB" sz="1300" dirty="0">
              <a:solidFill>
                <a:prstClr val="black"/>
              </a:solidFill>
            </a:endParaRPr>
          </a:p>
        </p:txBody>
      </p:sp>
      <p:sp>
        <p:nvSpPr>
          <p:cNvPr id="8704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3588" cy="3430588"/>
          </a:xfrm>
          <a:ln/>
        </p:spPr>
      </p:sp>
      <p:sp>
        <p:nvSpPr>
          <p:cNvPr id="8704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</p:spPr>
        <p:txBody>
          <a:bodyPr lIns="94824" tIns="47416" rIns="94824" bIns="47416"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2FBEE09E-A10F-497C-A260-22572371C07C}" type="slidenum">
              <a:rPr lang="de-DE" sz="1200">
                <a:solidFill>
                  <a:prstClr val="black"/>
                </a:solidFill>
              </a:rPr>
              <a:pPr algn="r"/>
              <a:t>21</a:t>
            </a:fld>
            <a:endParaRPr lang="de-DE" sz="1200" dirty="0">
              <a:solidFill>
                <a:prstClr val="black"/>
              </a:solidFill>
            </a:endParaRPr>
          </a:p>
        </p:txBody>
      </p:sp>
      <p:sp>
        <p:nvSpPr>
          <p:cNvPr id="87043" name="Text Box 3"/>
          <p:cNvSpPr txBox="1">
            <a:spLocks noGrp="1" noChangeArrowheads="1"/>
          </p:cNvSpPr>
          <p:nvPr/>
        </p:nvSpPr>
        <p:spPr bwMode="auto">
          <a:xfrm>
            <a:off x="3887788" y="8689975"/>
            <a:ext cx="2970212" cy="45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824" tIns="47416" rIns="94824" bIns="47416" anchor="b"/>
          <a:lstStyle/>
          <a:p>
            <a:pPr algn="r" defTabSz="947738"/>
            <a:fld id="{845E737F-FE19-489D-8D83-9E4636FEDF9E}" type="slidenum">
              <a:rPr lang="en-GB" sz="1300">
                <a:solidFill>
                  <a:prstClr val="black"/>
                </a:solidFill>
              </a:rPr>
              <a:pPr algn="r" defTabSz="947738"/>
              <a:t>21</a:t>
            </a:fld>
            <a:endParaRPr lang="en-GB" sz="1300" dirty="0">
              <a:solidFill>
                <a:prstClr val="black"/>
              </a:solidFill>
            </a:endParaRPr>
          </a:p>
        </p:txBody>
      </p:sp>
      <p:sp>
        <p:nvSpPr>
          <p:cNvPr id="8704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3588" cy="3430588"/>
          </a:xfrm>
          <a:ln/>
        </p:spPr>
      </p:sp>
      <p:sp>
        <p:nvSpPr>
          <p:cNvPr id="8704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</p:spPr>
        <p:txBody>
          <a:bodyPr lIns="94824" tIns="47416" rIns="94824" bIns="47416"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6668607F-2DCF-41FB-A81A-3AC3E46BA777}" type="slidenum">
              <a:rPr lang="de-DE" sz="1200">
                <a:solidFill>
                  <a:prstClr val="black"/>
                </a:solidFill>
              </a:rPr>
              <a:pPr algn="r"/>
              <a:t>22</a:t>
            </a:fld>
            <a:endParaRPr lang="de-DE" sz="1200" dirty="0">
              <a:solidFill>
                <a:prstClr val="black"/>
              </a:solidFill>
            </a:endParaRPr>
          </a:p>
        </p:txBody>
      </p:sp>
      <p:sp>
        <p:nvSpPr>
          <p:cNvPr id="74755" name="Text Box 3"/>
          <p:cNvSpPr txBox="1">
            <a:spLocks noGrp="1" noChangeArrowheads="1"/>
          </p:cNvSpPr>
          <p:nvPr/>
        </p:nvSpPr>
        <p:spPr bwMode="auto">
          <a:xfrm>
            <a:off x="3887788" y="8689975"/>
            <a:ext cx="2970212" cy="45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824" tIns="47416" rIns="94824" bIns="47416" anchor="b"/>
          <a:lstStyle/>
          <a:p>
            <a:pPr algn="r" defTabSz="947738"/>
            <a:fld id="{9D946AE9-4748-455A-A2CB-08CA8180F709}" type="slidenum">
              <a:rPr lang="en-GB" sz="1300">
                <a:solidFill>
                  <a:prstClr val="black"/>
                </a:solidFill>
              </a:rPr>
              <a:pPr algn="r" defTabSz="947738"/>
              <a:t>22</a:t>
            </a:fld>
            <a:endParaRPr lang="en-GB" sz="1300" dirty="0">
              <a:solidFill>
                <a:prstClr val="black"/>
              </a:solidFill>
            </a:endParaRPr>
          </a:p>
        </p:txBody>
      </p:sp>
      <p:sp>
        <p:nvSpPr>
          <p:cNvPr id="7475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3588" cy="3430588"/>
          </a:xfrm>
          <a:ln/>
        </p:spPr>
      </p:sp>
      <p:sp>
        <p:nvSpPr>
          <p:cNvPr id="7475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</p:spPr>
        <p:txBody>
          <a:bodyPr lIns="94824" tIns="47416" rIns="94824" bIns="47416"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2FBEE09E-A10F-497C-A260-22572371C07C}" type="slidenum">
              <a:rPr lang="de-DE" sz="1200">
                <a:solidFill>
                  <a:prstClr val="black"/>
                </a:solidFill>
              </a:rPr>
              <a:pPr algn="r"/>
              <a:t>24</a:t>
            </a:fld>
            <a:endParaRPr lang="de-DE" sz="1200" dirty="0">
              <a:solidFill>
                <a:prstClr val="black"/>
              </a:solidFill>
            </a:endParaRPr>
          </a:p>
        </p:txBody>
      </p:sp>
      <p:sp>
        <p:nvSpPr>
          <p:cNvPr id="87043" name="Text Box 3"/>
          <p:cNvSpPr txBox="1">
            <a:spLocks noGrp="1" noChangeArrowheads="1"/>
          </p:cNvSpPr>
          <p:nvPr/>
        </p:nvSpPr>
        <p:spPr bwMode="auto">
          <a:xfrm>
            <a:off x="3887788" y="8689975"/>
            <a:ext cx="2970212" cy="45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824" tIns="47416" rIns="94824" bIns="47416" anchor="b"/>
          <a:lstStyle/>
          <a:p>
            <a:pPr algn="r" defTabSz="947738"/>
            <a:fld id="{845E737F-FE19-489D-8D83-9E4636FEDF9E}" type="slidenum">
              <a:rPr lang="en-GB" sz="1300">
                <a:solidFill>
                  <a:prstClr val="black"/>
                </a:solidFill>
              </a:rPr>
              <a:pPr algn="r" defTabSz="947738"/>
              <a:t>24</a:t>
            </a:fld>
            <a:endParaRPr lang="en-GB" sz="1300" dirty="0">
              <a:solidFill>
                <a:prstClr val="black"/>
              </a:solidFill>
            </a:endParaRPr>
          </a:p>
        </p:txBody>
      </p:sp>
      <p:sp>
        <p:nvSpPr>
          <p:cNvPr id="8704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3588" cy="3430588"/>
          </a:xfrm>
          <a:ln/>
        </p:spPr>
      </p:sp>
      <p:sp>
        <p:nvSpPr>
          <p:cNvPr id="8704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</p:spPr>
        <p:txBody>
          <a:bodyPr lIns="94824" tIns="47416" rIns="94824" bIns="47416"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2FBEE09E-A10F-497C-A260-22572371C07C}" type="slidenum">
              <a:rPr lang="de-DE" sz="1200">
                <a:solidFill>
                  <a:prstClr val="black"/>
                </a:solidFill>
              </a:rPr>
              <a:pPr algn="r"/>
              <a:t>25</a:t>
            </a:fld>
            <a:endParaRPr lang="de-DE" sz="1200">
              <a:solidFill>
                <a:prstClr val="black"/>
              </a:solidFill>
            </a:endParaRPr>
          </a:p>
        </p:txBody>
      </p:sp>
      <p:sp>
        <p:nvSpPr>
          <p:cNvPr id="87043" name="Text Box 3"/>
          <p:cNvSpPr txBox="1">
            <a:spLocks noGrp="1" noChangeArrowheads="1"/>
          </p:cNvSpPr>
          <p:nvPr/>
        </p:nvSpPr>
        <p:spPr bwMode="auto">
          <a:xfrm>
            <a:off x="3887788" y="8689975"/>
            <a:ext cx="2970212" cy="45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824" tIns="47416" rIns="94824" bIns="47416" anchor="b"/>
          <a:lstStyle/>
          <a:p>
            <a:pPr algn="r" defTabSz="947738"/>
            <a:fld id="{845E737F-FE19-489D-8D83-9E4636FEDF9E}" type="slidenum">
              <a:rPr lang="en-GB" sz="1300">
                <a:solidFill>
                  <a:prstClr val="black"/>
                </a:solidFill>
              </a:rPr>
              <a:pPr algn="r" defTabSz="947738"/>
              <a:t>25</a:t>
            </a:fld>
            <a:endParaRPr lang="en-GB" sz="1300">
              <a:solidFill>
                <a:prstClr val="black"/>
              </a:solidFill>
            </a:endParaRPr>
          </a:p>
        </p:txBody>
      </p:sp>
      <p:sp>
        <p:nvSpPr>
          <p:cNvPr id="8704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3588" cy="3430588"/>
          </a:xfrm>
          <a:ln/>
        </p:spPr>
      </p:sp>
      <p:sp>
        <p:nvSpPr>
          <p:cNvPr id="8704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</p:spPr>
        <p:txBody>
          <a:bodyPr lIns="94824" tIns="47416" rIns="94824" bIns="47416"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6668607F-2DCF-41FB-A81A-3AC3E46BA777}" type="slidenum">
              <a:rPr lang="de-DE" sz="1200">
                <a:solidFill>
                  <a:prstClr val="black"/>
                </a:solidFill>
              </a:rPr>
              <a:pPr algn="r"/>
              <a:t>26</a:t>
            </a:fld>
            <a:endParaRPr lang="de-DE" sz="1200" dirty="0">
              <a:solidFill>
                <a:prstClr val="black"/>
              </a:solidFill>
            </a:endParaRPr>
          </a:p>
        </p:txBody>
      </p:sp>
      <p:sp>
        <p:nvSpPr>
          <p:cNvPr id="74755" name="Text Box 3"/>
          <p:cNvSpPr txBox="1">
            <a:spLocks noGrp="1" noChangeArrowheads="1"/>
          </p:cNvSpPr>
          <p:nvPr/>
        </p:nvSpPr>
        <p:spPr bwMode="auto">
          <a:xfrm>
            <a:off x="3887788" y="8689975"/>
            <a:ext cx="2970212" cy="45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824" tIns="47416" rIns="94824" bIns="47416" anchor="b"/>
          <a:lstStyle/>
          <a:p>
            <a:pPr algn="r" defTabSz="947738"/>
            <a:fld id="{9D946AE9-4748-455A-A2CB-08CA8180F709}" type="slidenum">
              <a:rPr lang="en-GB" sz="1300">
                <a:solidFill>
                  <a:prstClr val="black"/>
                </a:solidFill>
              </a:rPr>
              <a:pPr algn="r" defTabSz="947738"/>
              <a:t>26</a:t>
            </a:fld>
            <a:endParaRPr lang="en-GB" sz="1300" dirty="0">
              <a:solidFill>
                <a:prstClr val="black"/>
              </a:solidFill>
            </a:endParaRPr>
          </a:p>
        </p:txBody>
      </p:sp>
      <p:sp>
        <p:nvSpPr>
          <p:cNvPr id="7475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3588" cy="3430588"/>
          </a:xfrm>
          <a:ln/>
        </p:spPr>
      </p:sp>
      <p:sp>
        <p:nvSpPr>
          <p:cNvPr id="7475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</p:spPr>
        <p:txBody>
          <a:bodyPr lIns="94824" tIns="47416" rIns="94824" bIns="47416"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6668607F-2DCF-41FB-A81A-3AC3E46BA777}" type="slidenum">
              <a:rPr lang="de-DE" sz="1200">
                <a:solidFill>
                  <a:prstClr val="black"/>
                </a:solidFill>
              </a:rPr>
              <a:pPr algn="r"/>
              <a:t>28</a:t>
            </a:fld>
            <a:endParaRPr lang="de-DE" sz="1200" dirty="0">
              <a:solidFill>
                <a:prstClr val="black"/>
              </a:solidFill>
            </a:endParaRPr>
          </a:p>
        </p:txBody>
      </p:sp>
      <p:sp>
        <p:nvSpPr>
          <p:cNvPr id="74755" name="Text Box 3"/>
          <p:cNvSpPr txBox="1">
            <a:spLocks noGrp="1" noChangeArrowheads="1"/>
          </p:cNvSpPr>
          <p:nvPr/>
        </p:nvSpPr>
        <p:spPr bwMode="auto">
          <a:xfrm>
            <a:off x="3887788" y="8689975"/>
            <a:ext cx="2970212" cy="45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824" tIns="47416" rIns="94824" bIns="47416" anchor="b"/>
          <a:lstStyle/>
          <a:p>
            <a:pPr algn="r" defTabSz="947738"/>
            <a:fld id="{9D946AE9-4748-455A-A2CB-08CA8180F709}" type="slidenum">
              <a:rPr lang="en-GB" sz="1300">
                <a:solidFill>
                  <a:prstClr val="black"/>
                </a:solidFill>
              </a:rPr>
              <a:pPr algn="r" defTabSz="947738"/>
              <a:t>28</a:t>
            </a:fld>
            <a:endParaRPr lang="en-GB" sz="1300" dirty="0">
              <a:solidFill>
                <a:prstClr val="black"/>
              </a:solidFill>
            </a:endParaRPr>
          </a:p>
        </p:txBody>
      </p:sp>
      <p:sp>
        <p:nvSpPr>
          <p:cNvPr id="7475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3588" cy="3430588"/>
          </a:xfrm>
          <a:ln/>
        </p:spPr>
      </p:sp>
      <p:sp>
        <p:nvSpPr>
          <p:cNvPr id="7475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</p:spPr>
        <p:txBody>
          <a:bodyPr lIns="94824" tIns="47416" rIns="94824" bIns="47416"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2FBEE09E-A10F-497C-A260-22572371C07C}" type="slidenum">
              <a:rPr lang="de-DE" sz="1200">
                <a:solidFill>
                  <a:prstClr val="black"/>
                </a:solidFill>
              </a:rPr>
              <a:pPr algn="r"/>
              <a:t>30</a:t>
            </a:fld>
            <a:endParaRPr lang="de-DE" sz="1200">
              <a:solidFill>
                <a:prstClr val="black"/>
              </a:solidFill>
            </a:endParaRPr>
          </a:p>
        </p:txBody>
      </p:sp>
      <p:sp>
        <p:nvSpPr>
          <p:cNvPr id="87043" name="Text Box 3"/>
          <p:cNvSpPr txBox="1">
            <a:spLocks noGrp="1" noChangeArrowheads="1"/>
          </p:cNvSpPr>
          <p:nvPr/>
        </p:nvSpPr>
        <p:spPr bwMode="auto">
          <a:xfrm>
            <a:off x="3887788" y="8689975"/>
            <a:ext cx="2970212" cy="45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824" tIns="47416" rIns="94824" bIns="47416" anchor="b"/>
          <a:lstStyle/>
          <a:p>
            <a:pPr algn="r" defTabSz="947738"/>
            <a:fld id="{845E737F-FE19-489D-8D83-9E4636FEDF9E}" type="slidenum">
              <a:rPr lang="en-GB" sz="1300">
                <a:solidFill>
                  <a:prstClr val="black"/>
                </a:solidFill>
              </a:rPr>
              <a:pPr algn="r" defTabSz="947738"/>
              <a:t>30</a:t>
            </a:fld>
            <a:endParaRPr lang="en-GB" sz="1300">
              <a:solidFill>
                <a:prstClr val="black"/>
              </a:solidFill>
            </a:endParaRPr>
          </a:p>
        </p:txBody>
      </p:sp>
      <p:sp>
        <p:nvSpPr>
          <p:cNvPr id="8704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3588" cy="3430588"/>
          </a:xfrm>
          <a:ln/>
        </p:spPr>
      </p:sp>
      <p:sp>
        <p:nvSpPr>
          <p:cNvPr id="8704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</p:spPr>
        <p:txBody>
          <a:bodyPr lIns="94824" tIns="47416" rIns="94824" bIns="47416"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6668607F-2DCF-41FB-A81A-3AC3E46BA777}" type="slidenum">
              <a:rPr lang="de-DE" sz="1200">
                <a:solidFill>
                  <a:prstClr val="black"/>
                </a:solidFill>
              </a:rPr>
              <a:pPr algn="r"/>
              <a:t>31</a:t>
            </a:fld>
            <a:endParaRPr lang="de-DE" sz="1200" dirty="0">
              <a:solidFill>
                <a:prstClr val="black"/>
              </a:solidFill>
            </a:endParaRPr>
          </a:p>
        </p:txBody>
      </p:sp>
      <p:sp>
        <p:nvSpPr>
          <p:cNvPr id="74755" name="Text Box 3"/>
          <p:cNvSpPr txBox="1">
            <a:spLocks noGrp="1" noChangeArrowheads="1"/>
          </p:cNvSpPr>
          <p:nvPr/>
        </p:nvSpPr>
        <p:spPr bwMode="auto">
          <a:xfrm>
            <a:off x="3887788" y="8689975"/>
            <a:ext cx="2970212" cy="45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824" tIns="47416" rIns="94824" bIns="47416" anchor="b"/>
          <a:lstStyle/>
          <a:p>
            <a:pPr algn="r" defTabSz="947738"/>
            <a:fld id="{9D946AE9-4748-455A-A2CB-08CA8180F709}" type="slidenum">
              <a:rPr lang="en-GB" sz="1300">
                <a:solidFill>
                  <a:prstClr val="black"/>
                </a:solidFill>
              </a:rPr>
              <a:pPr algn="r" defTabSz="947738"/>
              <a:t>31</a:t>
            </a:fld>
            <a:endParaRPr lang="en-GB" sz="1300" dirty="0">
              <a:solidFill>
                <a:prstClr val="black"/>
              </a:solidFill>
            </a:endParaRPr>
          </a:p>
        </p:txBody>
      </p:sp>
      <p:sp>
        <p:nvSpPr>
          <p:cNvPr id="7475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3588" cy="3430588"/>
          </a:xfrm>
          <a:ln/>
        </p:spPr>
      </p:sp>
      <p:sp>
        <p:nvSpPr>
          <p:cNvPr id="7475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</p:spPr>
        <p:txBody>
          <a:bodyPr lIns="94824" tIns="47416" rIns="94824" bIns="47416"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6668607F-2DCF-41FB-A81A-3AC3E46BA777}" type="slidenum">
              <a:rPr lang="de-DE" sz="1200">
                <a:solidFill>
                  <a:prstClr val="black"/>
                </a:solidFill>
              </a:rPr>
              <a:pPr algn="r"/>
              <a:t>33</a:t>
            </a:fld>
            <a:endParaRPr lang="de-DE" sz="1200" dirty="0">
              <a:solidFill>
                <a:prstClr val="black"/>
              </a:solidFill>
            </a:endParaRPr>
          </a:p>
        </p:txBody>
      </p:sp>
      <p:sp>
        <p:nvSpPr>
          <p:cNvPr id="74755" name="Text Box 3"/>
          <p:cNvSpPr txBox="1">
            <a:spLocks noGrp="1" noChangeArrowheads="1"/>
          </p:cNvSpPr>
          <p:nvPr/>
        </p:nvSpPr>
        <p:spPr bwMode="auto">
          <a:xfrm>
            <a:off x="3887788" y="8689975"/>
            <a:ext cx="2970212" cy="45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824" tIns="47416" rIns="94824" bIns="47416" anchor="b"/>
          <a:lstStyle/>
          <a:p>
            <a:pPr algn="r" defTabSz="947738"/>
            <a:fld id="{9D946AE9-4748-455A-A2CB-08CA8180F709}" type="slidenum">
              <a:rPr lang="en-GB" sz="1300">
                <a:solidFill>
                  <a:prstClr val="black"/>
                </a:solidFill>
              </a:rPr>
              <a:pPr algn="r" defTabSz="947738"/>
              <a:t>33</a:t>
            </a:fld>
            <a:endParaRPr lang="en-GB" sz="1300" dirty="0">
              <a:solidFill>
                <a:prstClr val="black"/>
              </a:solidFill>
            </a:endParaRPr>
          </a:p>
        </p:txBody>
      </p:sp>
      <p:sp>
        <p:nvSpPr>
          <p:cNvPr id="7475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3588" cy="3430588"/>
          </a:xfrm>
          <a:ln/>
        </p:spPr>
      </p:sp>
      <p:sp>
        <p:nvSpPr>
          <p:cNvPr id="7475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</p:spPr>
        <p:txBody>
          <a:bodyPr lIns="94824" tIns="47416" rIns="94824" bIns="47416"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2FBEE09E-A10F-497C-A260-22572371C07C}" type="slidenum">
              <a:rPr lang="de-DE" sz="1200">
                <a:solidFill>
                  <a:prstClr val="black"/>
                </a:solidFill>
              </a:rPr>
              <a:pPr algn="r"/>
              <a:t>34</a:t>
            </a:fld>
            <a:endParaRPr lang="de-DE" sz="1200">
              <a:solidFill>
                <a:prstClr val="black"/>
              </a:solidFill>
            </a:endParaRPr>
          </a:p>
        </p:txBody>
      </p:sp>
      <p:sp>
        <p:nvSpPr>
          <p:cNvPr id="87043" name="Text Box 3"/>
          <p:cNvSpPr txBox="1">
            <a:spLocks noGrp="1" noChangeArrowheads="1"/>
          </p:cNvSpPr>
          <p:nvPr/>
        </p:nvSpPr>
        <p:spPr bwMode="auto">
          <a:xfrm>
            <a:off x="3887788" y="8689975"/>
            <a:ext cx="2970212" cy="45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824" tIns="47416" rIns="94824" bIns="47416" anchor="b"/>
          <a:lstStyle/>
          <a:p>
            <a:pPr algn="r" defTabSz="947738"/>
            <a:fld id="{845E737F-FE19-489D-8D83-9E4636FEDF9E}" type="slidenum">
              <a:rPr lang="en-GB" sz="1300">
                <a:solidFill>
                  <a:prstClr val="black"/>
                </a:solidFill>
              </a:rPr>
              <a:pPr algn="r" defTabSz="947738"/>
              <a:t>34</a:t>
            </a:fld>
            <a:endParaRPr lang="en-GB" sz="1300">
              <a:solidFill>
                <a:prstClr val="black"/>
              </a:solidFill>
            </a:endParaRPr>
          </a:p>
        </p:txBody>
      </p:sp>
      <p:sp>
        <p:nvSpPr>
          <p:cNvPr id="8704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3588" cy="3430588"/>
          </a:xfrm>
          <a:ln/>
        </p:spPr>
      </p:sp>
      <p:sp>
        <p:nvSpPr>
          <p:cNvPr id="8704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</p:spPr>
        <p:txBody>
          <a:bodyPr lIns="94824" tIns="47416" rIns="94824" bIns="47416"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6668607F-2DCF-41FB-A81A-3AC3E46BA777}" type="slidenum">
              <a:rPr lang="de-DE" sz="1200">
                <a:solidFill>
                  <a:prstClr val="black"/>
                </a:solidFill>
              </a:rPr>
              <a:pPr algn="r"/>
              <a:t>35</a:t>
            </a:fld>
            <a:endParaRPr lang="de-DE" sz="1200" dirty="0">
              <a:solidFill>
                <a:prstClr val="black"/>
              </a:solidFill>
            </a:endParaRPr>
          </a:p>
        </p:txBody>
      </p:sp>
      <p:sp>
        <p:nvSpPr>
          <p:cNvPr id="74755" name="Text Box 3"/>
          <p:cNvSpPr txBox="1">
            <a:spLocks noGrp="1" noChangeArrowheads="1"/>
          </p:cNvSpPr>
          <p:nvPr/>
        </p:nvSpPr>
        <p:spPr bwMode="auto">
          <a:xfrm>
            <a:off x="3887788" y="8689975"/>
            <a:ext cx="2970212" cy="45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824" tIns="47416" rIns="94824" bIns="47416" anchor="b"/>
          <a:lstStyle/>
          <a:p>
            <a:pPr algn="r" defTabSz="947738"/>
            <a:fld id="{9D946AE9-4748-455A-A2CB-08CA8180F709}" type="slidenum">
              <a:rPr lang="en-GB" sz="1300">
                <a:solidFill>
                  <a:prstClr val="black"/>
                </a:solidFill>
              </a:rPr>
              <a:pPr algn="r" defTabSz="947738"/>
              <a:t>35</a:t>
            </a:fld>
            <a:endParaRPr lang="en-GB" sz="1300" dirty="0">
              <a:solidFill>
                <a:prstClr val="black"/>
              </a:solidFill>
            </a:endParaRPr>
          </a:p>
        </p:txBody>
      </p:sp>
      <p:sp>
        <p:nvSpPr>
          <p:cNvPr id="7475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3588" cy="3430588"/>
          </a:xfrm>
          <a:ln/>
        </p:spPr>
      </p:sp>
      <p:sp>
        <p:nvSpPr>
          <p:cNvPr id="7475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</p:spPr>
        <p:txBody>
          <a:bodyPr lIns="94824" tIns="47416" rIns="94824" bIns="47416"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B3499B77-45D8-4A2D-B166-3750C41EF709}" type="slidenum">
              <a:rPr lang="de-DE" sz="1200">
                <a:solidFill>
                  <a:prstClr val="black"/>
                </a:solidFill>
              </a:rPr>
              <a:pPr algn="r"/>
              <a:t>36</a:t>
            </a:fld>
            <a:endParaRPr lang="de-DE" sz="1200" dirty="0">
              <a:solidFill>
                <a:prstClr val="black"/>
              </a:solidFill>
            </a:endParaRPr>
          </a:p>
        </p:txBody>
      </p:sp>
      <p:sp>
        <p:nvSpPr>
          <p:cNvPr id="72707" name="Text Box 3"/>
          <p:cNvSpPr txBox="1">
            <a:spLocks noGrp="1" noChangeArrowheads="1"/>
          </p:cNvSpPr>
          <p:nvPr/>
        </p:nvSpPr>
        <p:spPr bwMode="auto">
          <a:xfrm>
            <a:off x="3887788" y="8689975"/>
            <a:ext cx="2970212" cy="45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824" tIns="47416" rIns="94824" bIns="47416" anchor="b"/>
          <a:lstStyle/>
          <a:p>
            <a:pPr algn="r" defTabSz="947738"/>
            <a:fld id="{B2055515-18D4-4FED-8932-3A920E085174}" type="slidenum">
              <a:rPr lang="en-GB" sz="1300">
                <a:solidFill>
                  <a:prstClr val="black"/>
                </a:solidFill>
              </a:rPr>
              <a:pPr algn="r" defTabSz="947738"/>
              <a:t>36</a:t>
            </a:fld>
            <a:endParaRPr lang="en-GB" sz="1300" dirty="0">
              <a:solidFill>
                <a:prstClr val="black"/>
              </a:solidFill>
            </a:endParaRPr>
          </a:p>
        </p:txBody>
      </p:sp>
      <p:sp>
        <p:nvSpPr>
          <p:cNvPr id="7270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3588" cy="3430588"/>
          </a:xfrm>
          <a:ln/>
        </p:spPr>
      </p:sp>
      <p:sp>
        <p:nvSpPr>
          <p:cNvPr id="7270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</p:spPr>
        <p:txBody>
          <a:bodyPr lIns="94824" tIns="47416" rIns="94824" bIns="47416"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6668607F-2DCF-41FB-A81A-3AC3E46BA777}" type="slidenum">
              <a:rPr lang="de-DE" sz="1200">
                <a:solidFill>
                  <a:prstClr val="black"/>
                </a:solidFill>
              </a:rPr>
              <a:pPr algn="r"/>
              <a:t>37</a:t>
            </a:fld>
            <a:endParaRPr lang="de-DE" sz="1200" dirty="0">
              <a:solidFill>
                <a:prstClr val="black"/>
              </a:solidFill>
            </a:endParaRPr>
          </a:p>
        </p:txBody>
      </p:sp>
      <p:sp>
        <p:nvSpPr>
          <p:cNvPr id="74755" name="Text Box 3"/>
          <p:cNvSpPr txBox="1">
            <a:spLocks noGrp="1" noChangeArrowheads="1"/>
          </p:cNvSpPr>
          <p:nvPr/>
        </p:nvSpPr>
        <p:spPr bwMode="auto">
          <a:xfrm>
            <a:off x="3887788" y="8689975"/>
            <a:ext cx="2970212" cy="45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824" tIns="47416" rIns="94824" bIns="47416" anchor="b"/>
          <a:lstStyle/>
          <a:p>
            <a:pPr algn="r" defTabSz="947738"/>
            <a:fld id="{9D946AE9-4748-455A-A2CB-08CA8180F709}" type="slidenum">
              <a:rPr lang="en-GB" sz="1300">
                <a:solidFill>
                  <a:prstClr val="black"/>
                </a:solidFill>
              </a:rPr>
              <a:pPr algn="r" defTabSz="947738"/>
              <a:t>37</a:t>
            </a:fld>
            <a:endParaRPr lang="en-GB" sz="1300" dirty="0">
              <a:solidFill>
                <a:prstClr val="black"/>
              </a:solidFill>
            </a:endParaRPr>
          </a:p>
        </p:txBody>
      </p:sp>
      <p:sp>
        <p:nvSpPr>
          <p:cNvPr id="7475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3588" cy="3430588"/>
          </a:xfrm>
          <a:ln/>
        </p:spPr>
      </p:sp>
      <p:sp>
        <p:nvSpPr>
          <p:cNvPr id="7475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</p:spPr>
        <p:txBody>
          <a:bodyPr lIns="94824" tIns="47416" rIns="94824" bIns="47416"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656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6668607F-2DCF-41FB-A81A-3AC3E46BA777}" type="slidenum">
              <a:rPr lang="de-DE" sz="1200">
                <a:solidFill>
                  <a:prstClr val="black"/>
                </a:solidFill>
              </a:rPr>
              <a:pPr algn="r"/>
              <a:t>39</a:t>
            </a:fld>
            <a:endParaRPr lang="de-DE" sz="1200" dirty="0">
              <a:solidFill>
                <a:prstClr val="black"/>
              </a:solidFill>
            </a:endParaRPr>
          </a:p>
        </p:txBody>
      </p:sp>
      <p:sp>
        <p:nvSpPr>
          <p:cNvPr id="74755" name="Text Box 3"/>
          <p:cNvSpPr txBox="1">
            <a:spLocks noGrp="1" noChangeArrowheads="1"/>
          </p:cNvSpPr>
          <p:nvPr/>
        </p:nvSpPr>
        <p:spPr bwMode="auto">
          <a:xfrm>
            <a:off x="3887788" y="8689975"/>
            <a:ext cx="2970212" cy="45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824" tIns="47416" rIns="94824" bIns="47416" anchor="b"/>
          <a:lstStyle/>
          <a:p>
            <a:pPr algn="r" defTabSz="947738"/>
            <a:fld id="{9D946AE9-4748-455A-A2CB-08CA8180F709}" type="slidenum">
              <a:rPr lang="en-GB" sz="1300">
                <a:solidFill>
                  <a:prstClr val="black"/>
                </a:solidFill>
              </a:rPr>
              <a:pPr algn="r" defTabSz="947738"/>
              <a:t>39</a:t>
            </a:fld>
            <a:endParaRPr lang="en-GB" sz="1300" dirty="0">
              <a:solidFill>
                <a:prstClr val="black"/>
              </a:solidFill>
            </a:endParaRPr>
          </a:p>
        </p:txBody>
      </p:sp>
      <p:sp>
        <p:nvSpPr>
          <p:cNvPr id="7475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3588" cy="3430588"/>
          </a:xfrm>
          <a:ln/>
        </p:spPr>
      </p:sp>
      <p:sp>
        <p:nvSpPr>
          <p:cNvPr id="7475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</p:spPr>
        <p:txBody>
          <a:bodyPr lIns="94824" tIns="47416" rIns="94824" bIns="47416"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6668607F-2DCF-41FB-A81A-3AC3E46BA777}" type="slidenum">
              <a:rPr lang="de-DE" sz="1200">
                <a:solidFill>
                  <a:prstClr val="black"/>
                </a:solidFill>
              </a:rPr>
              <a:pPr algn="r"/>
              <a:t>40</a:t>
            </a:fld>
            <a:endParaRPr lang="de-DE" sz="1200" dirty="0">
              <a:solidFill>
                <a:prstClr val="black"/>
              </a:solidFill>
            </a:endParaRPr>
          </a:p>
        </p:txBody>
      </p:sp>
      <p:sp>
        <p:nvSpPr>
          <p:cNvPr id="74755" name="Text Box 3"/>
          <p:cNvSpPr txBox="1">
            <a:spLocks noGrp="1" noChangeArrowheads="1"/>
          </p:cNvSpPr>
          <p:nvPr/>
        </p:nvSpPr>
        <p:spPr bwMode="auto">
          <a:xfrm>
            <a:off x="3887788" y="8689975"/>
            <a:ext cx="2970212" cy="45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824" tIns="47416" rIns="94824" bIns="47416" anchor="b"/>
          <a:lstStyle/>
          <a:p>
            <a:pPr algn="r" defTabSz="947738"/>
            <a:fld id="{9D946AE9-4748-455A-A2CB-08CA8180F709}" type="slidenum">
              <a:rPr lang="en-GB" sz="1300">
                <a:solidFill>
                  <a:prstClr val="black"/>
                </a:solidFill>
              </a:rPr>
              <a:pPr algn="r" defTabSz="947738"/>
              <a:t>40</a:t>
            </a:fld>
            <a:endParaRPr lang="en-GB" sz="1300" dirty="0">
              <a:solidFill>
                <a:prstClr val="black"/>
              </a:solidFill>
            </a:endParaRPr>
          </a:p>
        </p:txBody>
      </p:sp>
      <p:sp>
        <p:nvSpPr>
          <p:cNvPr id="7475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3588" cy="3430588"/>
          </a:xfrm>
          <a:ln/>
        </p:spPr>
      </p:sp>
      <p:sp>
        <p:nvSpPr>
          <p:cNvPr id="7475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</p:spPr>
        <p:txBody>
          <a:bodyPr lIns="94824" tIns="47416" rIns="94824" bIns="47416"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6668607F-2DCF-41FB-A81A-3AC3E46BA777}" type="slidenum">
              <a:rPr lang="de-DE" sz="1200">
                <a:solidFill>
                  <a:prstClr val="black"/>
                </a:solidFill>
              </a:rPr>
              <a:pPr algn="r"/>
              <a:t>42</a:t>
            </a:fld>
            <a:endParaRPr lang="de-DE" sz="1200" dirty="0">
              <a:solidFill>
                <a:prstClr val="black"/>
              </a:solidFill>
            </a:endParaRPr>
          </a:p>
        </p:txBody>
      </p:sp>
      <p:sp>
        <p:nvSpPr>
          <p:cNvPr id="74755" name="Text Box 3"/>
          <p:cNvSpPr txBox="1">
            <a:spLocks noGrp="1" noChangeArrowheads="1"/>
          </p:cNvSpPr>
          <p:nvPr/>
        </p:nvSpPr>
        <p:spPr bwMode="auto">
          <a:xfrm>
            <a:off x="3887788" y="8689975"/>
            <a:ext cx="2970212" cy="45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824" tIns="47416" rIns="94824" bIns="47416" anchor="b"/>
          <a:lstStyle/>
          <a:p>
            <a:pPr algn="r" defTabSz="947738"/>
            <a:fld id="{9D946AE9-4748-455A-A2CB-08CA8180F709}" type="slidenum">
              <a:rPr lang="en-GB" sz="1300">
                <a:solidFill>
                  <a:prstClr val="black"/>
                </a:solidFill>
              </a:rPr>
              <a:pPr algn="r" defTabSz="947738"/>
              <a:t>42</a:t>
            </a:fld>
            <a:endParaRPr lang="en-GB" sz="1300" dirty="0">
              <a:solidFill>
                <a:prstClr val="black"/>
              </a:solidFill>
            </a:endParaRPr>
          </a:p>
        </p:txBody>
      </p:sp>
      <p:sp>
        <p:nvSpPr>
          <p:cNvPr id="7475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3588" cy="3430588"/>
          </a:xfrm>
          <a:ln/>
        </p:spPr>
      </p:sp>
      <p:sp>
        <p:nvSpPr>
          <p:cNvPr id="7475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</p:spPr>
        <p:txBody>
          <a:bodyPr lIns="94824" tIns="47416" rIns="94824" bIns="47416"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2FBEE09E-A10F-497C-A260-22572371C07C}" type="slidenum">
              <a:rPr lang="de-DE" sz="1200">
                <a:solidFill>
                  <a:prstClr val="black"/>
                </a:solidFill>
              </a:rPr>
              <a:pPr algn="r"/>
              <a:t>43</a:t>
            </a:fld>
            <a:endParaRPr lang="de-DE" sz="1200" dirty="0">
              <a:solidFill>
                <a:prstClr val="black"/>
              </a:solidFill>
            </a:endParaRPr>
          </a:p>
        </p:txBody>
      </p:sp>
      <p:sp>
        <p:nvSpPr>
          <p:cNvPr id="87043" name="Text Box 3"/>
          <p:cNvSpPr txBox="1">
            <a:spLocks noGrp="1" noChangeArrowheads="1"/>
          </p:cNvSpPr>
          <p:nvPr/>
        </p:nvSpPr>
        <p:spPr bwMode="auto">
          <a:xfrm>
            <a:off x="3887788" y="8689975"/>
            <a:ext cx="2970212" cy="45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824" tIns="47416" rIns="94824" bIns="47416" anchor="b"/>
          <a:lstStyle/>
          <a:p>
            <a:pPr algn="r" defTabSz="947738"/>
            <a:fld id="{845E737F-FE19-489D-8D83-9E4636FEDF9E}" type="slidenum">
              <a:rPr lang="en-GB" sz="1300">
                <a:solidFill>
                  <a:prstClr val="black"/>
                </a:solidFill>
              </a:rPr>
              <a:pPr algn="r" defTabSz="947738"/>
              <a:t>43</a:t>
            </a:fld>
            <a:endParaRPr lang="en-GB" sz="1300" dirty="0">
              <a:solidFill>
                <a:prstClr val="black"/>
              </a:solidFill>
            </a:endParaRPr>
          </a:p>
        </p:txBody>
      </p:sp>
      <p:sp>
        <p:nvSpPr>
          <p:cNvPr id="8704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3588" cy="3430588"/>
          </a:xfrm>
          <a:ln/>
        </p:spPr>
      </p:sp>
      <p:sp>
        <p:nvSpPr>
          <p:cNvPr id="8704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</p:spPr>
        <p:txBody>
          <a:bodyPr lIns="94824" tIns="47416" rIns="94824" bIns="47416"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6668607F-2DCF-41FB-A81A-3AC3E46BA777}" type="slidenum">
              <a:rPr lang="de-DE" sz="1200">
                <a:solidFill>
                  <a:prstClr val="black"/>
                </a:solidFill>
              </a:rPr>
              <a:pPr algn="r"/>
              <a:t>44</a:t>
            </a:fld>
            <a:endParaRPr lang="de-DE" sz="1200" dirty="0">
              <a:solidFill>
                <a:prstClr val="black"/>
              </a:solidFill>
            </a:endParaRPr>
          </a:p>
        </p:txBody>
      </p:sp>
      <p:sp>
        <p:nvSpPr>
          <p:cNvPr id="74755" name="Text Box 3"/>
          <p:cNvSpPr txBox="1">
            <a:spLocks noGrp="1" noChangeArrowheads="1"/>
          </p:cNvSpPr>
          <p:nvPr/>
        </p:nvSpPr>
        <p:spPr bwMode="auto">
          <a:xfrm>
            <a:off x="3887788" y="8689975"/>
            <a:ext cx="2970212" cy="45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824" tIns="47416" rIns="94824" bIns="47416" anchor="b"/>
          <a:lstStyle/>
          <a:p>
            <a:pPr algn="r" defTabSz="947738"/>
            <a:fld id="{9D946AE9-4748-455A-A2CB-08CA8180F709}" type="slidenum">
              <a:rPr lang="en-GB" sz="1300">
                <a:solidFill>
                  <a:prstClr val="black"/>
                </a:solidFill>
              </a:rPr>
              <a:pPr algn="r" defTabSz="947738"/>
              <a:t>44</a:t>
            </a:fld>
            <a:endParaRPr lang="en-GB" sz="1300" dirty="0">
              <a:solidFill>
                <a:prstClr val="black"/>
              </a:solidFill>
            </a:endParaRPr>
          </a:p>
        </p:txBody>
      </p:sp>
      <p:sp>
        <p:nvSpPr>
          <p:cNvPr id="7475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3588" cy="3430588"/>
          </a:xfrm>
          <a:ln/>
        </p:spPr>
      </p:sp>
      <p:sp>
        <p:nvSpPr>
          <p:cNvPr id="7475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</p:spPr>
        <p:txBody>
          <a:bodyPr lIns="94824" tIns="47416" rIns="94824" bIns="47416"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2FBEE09E-A10F-497C-A260-22572371C07C}" type="slidenum">
              <a:rPr lang="de-DE" sz="1200">
                <a:solidFill>
                  <a:prstClr val="black"/>
                </a:solidFill>
              </a:rPr>
              <a:pPr algn="r"/>
              <a:t>45</a:t>
            </a:fld>
            <a:endParaRPr lang="de-DE" sz="1200">
              <a:solidFill>
                <a:prstClr val="black"/>
              </a:solidFill>
            </a:endParaRPr>
          </a:p>
        </p:txBody>
      </p:sp>
      <p:sp>
        <p:nvSpPr>
          <p:cNvPr id="87043" name="Text Box 3"/>
          <p:cNvSpPr txBox="1">
            <a:spLocks noGrp="1" noChangeArrowheads="1"/>
          </p:cNvSpPr>
          <p:nvPr/>
        </p:nvSpPr>
        <p:spPr bwMode="auto">
          <a:xfrm>
            <a:off x="3887788" y="8689975"/>
            <a:ext cx="2970212" cy="45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824" tIns="47416" rIns="94824" bIns="47416" anchor="b"/>
          <a:lstStyle/>
          <a:p>
            <a:pPr algn="r" defTabSz="947738"/>
            <a:fld id="{845E737F-FE19-489D-8D83-9E4636FEDF9E}" type="slidenum">
              <a:rPr lang="en-GB" sz="1300">
                <a:solidFill>
                  <a:prstClr val="black"/>
                </a:solidFill>
              </a:rPr>
              <a:pPr algn="r" defTabSz="947738"/>
              <a:t>45</a:t>
            </a:fld>
            <a:endParaRPr lang="en-GB" sz="1300">
              <a:solidFill>
                <a:prstClr val="black"/>
              </a:solidFill>
            </a:endParaRPr>
          </a:p>
        </p:txBody>
      </p:sp>
      <p:sp>
        <p:nvSpPr>
          <p:cNvPr id="8704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3588" cy="3430588"/>
          </a:xfrm>
          <a:ln/>
        </p:spPr>
      </p:sp>
      <p:sp>
        <p:nvSpPr>
          <p:cNvPr id="8704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</p:spPr>
        <p:txBody>
          <a:bodyPr lIns="94824" tIns="47416" rIns="94824" bIns="47416"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6668607F-2DCF-41FB-A81A-3AC3E46BA777}" type="slidenum">
              <a:rPr lang="de-DE" sz="1200">
                <a:solidFill>
                  <a:prstClr val="black"/>
                </a:solidFill>
              </a:rPr>
              <a:pPr algn="r"/>
              <a:t>46</a:t>
            </a:fld>
            <a:endParaRPr lang="de-DE" sz="1200" dirty="0">
              <a:solidFill>
                <a:prstClr val="black"/>
              </a:solidFill>
            </a:endParaRPr>
          </a:p>
        </p:txBody>
      </p:sp>
      <p:sp>
        <p:nvSpPr>
          <p:cNvPr id="74755" name="Text Box 3"/>
          <p:cNvSpPr txBox="1">
            <a:spLocks noGrp="1" noChangeArrowheads="1"/>
          </p:cNvSpPr>
          <p:nvPr/>
        </p:nvSpPr>
        <p:spPr bwMode="auto">
          <a:xfrm>
            <a:off x="3887788" y="8689975"/>
            <a:ext cx="2970212" cy="45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824" tIns="47416" rIns="94824" bIns="47416" anchor="b"/>
          <a:lstStyle/>
          <a:p>
            <a:pPr algn="r" defTabSz="947738"/>
            <a:fld id="{9D946AE9-4748-455A-A2CB-08CA8180F709}" type="slidenum">
              <a:rPr lang="en-GB" sz="1300">
                <a:solidFill>
                  <a:prstClr val="black"/>
                </a:solidFill>
              </a:rPr>
              <a:pPr algn="r" defTabSz="947738"/>
              <a:t>46</a:t>
            </a:fld>
            <a:endParaRPr lang="en-GB" sz="1300" dirty="0">
              <a:solidFill>
                <a:prstClr val="black"/>
              </a:solidFill>
            </a:endParaRPr>
          </a:p>
        </p:txBody>
      </p:sp>
      <p:sp>
        <p:nvSpPr>
          <p:cNvPr id="7475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3588" cy="3430588"/>
          </a:xfrm>
          <a:ln/>
        </p:spPr>
      </p:sp>
      <p:sp>
        <p:nvSpPr>
          <p:cNvPr id="7475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</p:spPr>
        <p:txBody>
          <a:bodyPr lIns="94824" tIns="47416" rIns="94824" bIns="47416"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656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656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656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2FBEE09E-A10F-497C-A260-22572371C07C}" type="slidenum">
              <a:rPr lang="de-DE" sz="1200">
                <a:solidFill>
                  <a:prstClr val="black"/>
                </a:solidFill>
              </a:rPr>
              <a:pPr algn="r"/>
              <a:t>51</a:t>
            </a:fld>
            <a:endParaRPr lang="de-DE" sz="1200" dirty="0">
              <a:solidFill>
                <a:prstClr val="black"/>
              </a:solidFill>
            </a:endParaRPr>
          </a:p>
        </p:txBody>
      </p:sp>
      <p:sp>
        <p:nvSpPr>
          <p:cNvPr id="87043" name="Text Box 3"/>
          <p:cNvSpPr txBox="1">
            <a:spLocks noGrp="1" noChangeArrowheads="1"/>
          </p:cNvSpPr>
          <p:nvPr/>
        </p:nvSpPr>
        <p:spPr bwMode="auto">
          <a:xfrm>
            <a:off x="3887788" y="8689975"/>
            <a:ext cx="2970212" cy="45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824" tIns="47416" rIns="94824" bIns="47416" anchor="b"/>
          <a:lstStyle/>
          <a:p>
            <a:pPr algn="r" defTabSz="947738"/>
            <a:fld id="{845E737F-FE19-489D-8D83-9E4636FEDF9E}" type="slidenum">
              <a:rPr lang="en-GB" sz="1300">
                <a:solidFill>
                  <a:prstClr val="black"/>
                </a:solidFill>
              </a:rPr>
              <a:pPr algn="r" defTabSz="947738"/>
              <a:t>51</a:t>
            </a:fld>
            <a:endParaRPr lang="en-GB" sz="1300" dirty="0">
              <a:solidFill>
                <a:prstClr val="black"/>
              </a:solidFill>
            </a:endParaRPr>
          </a:p>
        </p:txBody>
      </p:sp>
      <p:sp>
        <p:nvSpPr>
          <p:cNvPr id="8704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3588" cy="3430588"/>
          </a:xfrm>
          <a:ln/>
        </p:spPr>
      </p:sp>
      <p:sp>
        <p:nvSpPr>
          <p:cNvPr id="8704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</p:spPr>
        <p:txBody>
          <a:bodyPr lIns="94824" tIns="47416" rIns="94824" bIns="47416"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6668607F-2DCF-41FB-A81A-3AC3E46BA777}" type="slidenum">
              <a:rPr lang="de-DE" sz="1200">
                <a:solidFill>
                  <a:prstClr val="black"/>
                </a:solidFill>
              </a:rPr>
              <a:pPr algn="r"/>
              <a:t>52</a:t>
            </a:fld>
            <a:endParaRPr lang="de-DE" sz="1200" dirty="0">
              <a:solidFill>
                <a:prstClr val="black"/>
              </a:solidFill>
            </a:endParaRPr>
          </a:p>
        </p:txBody>
      </p:sp>
      <p:sp>
        <p:nvSpPr>
          <p:cNvPr id="74755" name="Text Box 3"/>
          <p:cNvSpPr txBox="1">
            <a:spLocks noGrp="1" noChangeArrowheads="1"/>
          </p:cNvSpPr>
          <p:nvPr/>
        </p:nvSpPr>
        <p:spPr bwMode="auto">
          <a:xfrm>
            <a:off x="3887788" y="8689975"/>
            <a:ext cx="2970212" cy="45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824" tIns="47416" rIns="94824" bIns="47416" anchor="b"/>
          <a:lstStyle/>
          <a:p>
            <a:pPr algn="r" defTabSz="947738"/>
            <a:fld id="{9D946AE9-4748-455A-A2CB-08CA8180F709}" type="slidenum">
              <a:rPr lang="en-GB" sz="1300">
                <a:solidFill>
                  <a:prstClr val="black"/>
                </a:solidFill>
              </a:rPr>
              <a:pPr algn="r" defTabSz="947738"/>
              <a:t>52</a:t>
            </a:fld>
            <a:endParaRPr lang="en-GB" sz="1300" dirty="0">
              <a:solidFill>
                <a:prstClr val="black"/>
              </a:solidFill>
            </a:endParaRPr>
          </a:p>
        </p:txBody>
      </p:sp>
      <p:sp>
        <p:nvSpPr>
          <p:cNvPr id="7475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3588" cy="3430588"/>
          </a:xfrm>
          <a:ln/>
        </p:spPr>
      </p:sp>
      <p:sp>
        <p:nvSpPr>
          <p:cNvPr id="7475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</p:spPr>
        <p:txBody>
          <a:bodyPr lIns="94824" tIns="47416" rIns="94824" bIns="47416"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6668607F-2DCF-41FB-A81A-3AC3E46BA777}" type="slidenum">
              <a:rPr lang="de-DE" sz="1200">
                <a:solidFill>
                  <a:prstClr val="black"/>
                </a:solidFill>
              </a:rPr>
              <a:pPr algn="r"/>
              <a:t>53</a:t>
            </a:fld>
            <a:endParaRPr lang="de-DE" sz="1200" dirty="0">
              <a:solidFill>
                <a:prstClr val="black"/>
              </a:solidFill>
            </a:endParaRPr>
          </a:p>
        </p:txBody>
      </p:sp>
      <p:sp>
        <p:nvSpPr>
          <p:cNvPr id="74755" name="Text Box 3"/>
          <p:cNvSpPr txBox="1">
            <a:spLocks noGrp="1" noChangeArrowheads="1"/>
          </p:cNvSpPr>
          <p:nvPr/>
        </p:nvSpPr>
        <p:spPr bwMode="auto">
          <a:xfrm>
            <a:off x="3887788" y="8689975"/>
            <a:ext cx="2970212" cy="45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824" tIns="47416" rIns="94824" bIns="47416" anchor="b"/>
          <a:lstStyle/>
          <a:p>
            <a:pPr algn="r" defTabSz="947738"/>
            <a:fld id="{9D946AE9-4748-455A-A2CB-08CA8180F709}" type="slidenum">
              <a:rPr lang="en-GB" sz="1300">
                <a:solidFill>
                  <a:prstClr val="black"/>
                </a:solidFill>
              </a:rPr>
              <a:pPr algn="r" defTabSz="947738"/>
              <a:t>53</a:t>
            </a:fld>
            <a:endParaRPr lang="en-GB" sz="1300" dirty="0">
              <a:solidFill>
                <a:prstClr val="black"/>
              </a:solidFill>
            </a:endParaRPr>
          </a:p>
        </p:txBody>
      </p:sp>
      <p:sp>
        <p:nvSpPr>
          <p:cNvPr id="7475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3588" cy="3430588"/>
          </a:xfrm>
          <a:ln/>
        </p:spPr>
      </p:sp>
      <p:sp>
        <p:nvSpPr>
          <p:cNvPr id="7475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</p:spPr>
        <p:txBody>
          <a:bodyPr lIns="94824" tIns="47416" rIns="94824" bIns="47416"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6668607F-2DCF-41FB-A81A-3AC3E46BA777}" type="slidenum">
              <a:rPr lang="de-DE" sz="1200">
                <a:solidFill>
                  <a:prstClr val="black"/>
                </a:solidFill>
              </a:rPr>
              <a:pPr algn="r"/>
              <a:t>54</a:t>
            </a:fld>
            <a:endParaRPr lang="de-DE" sz="1200" dirty="0">
              <a:solidFill>
                <a:prstClr val="black"/>
              </a:solidFill>
            </a:endParaRPr>
          </a:p>
        </p:txBody>
      </p:sp>
      <p:sp>
        <p:nvSpPr>
          <p:cNvPr id="74755" name="Text Box 3"/>
          <p:cNvSpPr txBox="1">
            <a:spLocks noGrp="1" noChangeArrowheads="1"/>
          </p:cNvSpPr>
          <p:nvPr/>
        </p:nvSpPr>
        <p:spPr bwMode="auto">
          <a:xfrm>
            <a:off x="3887788" y="8689975"/>
            <a:ext cx="2970212" cy="45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824" tIns="47416" rIns="94824" bIns="47416" anchor="b"/>
          <a:lstStyle/>
          <a:p>
            <a:pPr algn="r" defTabSz="947738"/>
            <a:fld id="{9D946AE9-4748-455A-A2CB-08CA8180F709}" type="slidenum">
              <a:rPr lang="en-GB" sz="1300">
                <a:solidFill>
                  <a:prstClr val="black"/>
                </a:solidFill>
              </a:rPr>
              <a:pPr algn="r" defTabSz="947738"/>
              <a:t>54</a:t>
            </a:fld>
            <a:endParaRPr lang="en-GB" sz="1300" dirty="0">
              <a:solidFill>
                <a:prstClr val="black"/>
              </a:solidFill>
            </a:endParaRPr>
          </a:p>
        </p:txBody>
      </p:sp>
      <p:sp>
        <p:nvSpPr>
          <p:cNvPr id="7475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3588" cy="3430588"/>
          </a:xfrm>
          <a:ln/>
        </p:spPr>
      </p:sp>
      <p:sp>
        <p:nvSpPr>
          <p:cNvPr id="7475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</p:spPr>
        <p:txBody>
          <a:bodyPr lIns="94824" tIns="47416" rIns="94824" bIns="47416"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2FBEE09E-A10F-497C-A260-22572371C07C}" type="slidenum">
              <a:rPr lang="de-DE" sz="1200">
                <a:solidFill>
                  <a:prstClr val="black"/>
                </a:solidFill>
              </a:rPr>
              <a:pPr algn="r"/>
              <a:t>55</a:t>
            </a:fld>
            <a:endParaRPr lang="de-DE" sz="1200" dirty="0">
              <a:solidFill>
                <a:prstClr val="black"/>
              </a:solidFill>
            </a:endParaRPr>
          </a:p>
        </p:txBody>
      </p:sp>
      <p:sp>
        <p:nvSpPr>
          <p:cNvPr id="87043" name="Text Box 3"/>
          <p:cNvSpPr txBox="1">
            <a:spLocks noGrp="1" noChangeArrowheads="1"/>
          </p:cNvSpPr>
          <p:nvPr/>
        </p:nvSpPr>
        <p:spPr bwMode="auto">
          <a:xfrm>
            <a:off x="3887788" y="8689975"/>
            <a:ext cx="2970212" cy="45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824" tIns="47416" rIns="94824" bIns="47416" anchor="b"/>
          <a:lstStyle/>
          <a:p>
            <a:pPr algn="r" defTabSz="947738"/>
            <a:fld id="{845E737F-FE19-489D-8D83-9E4636FEDF9E}" type="slidenum">
              <a:rPr lang="en-GB" sz="1300">
                <a:solidFill>
                  <a:prstClr val="black"/>
                </a:solidFill>
              </a:rPr>
              <a:pPr algn="r" defTabSz="947738"/>
              <a:t>55</a:t>
            </a:fld>
            <a:endParaRPr lang="en-GB" sz="1300" dirty="0">
              <a:solidFill>
                <a:prstClr val="black"/>
              </a:solidFill>
            </a:endParaRPr>
          </a:p>
        </p:txBody>
      </p:sp>
      <p:sp>
        <p:nvSpPr>
          <p:cNvPr id="8704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3588" cy="3430588"/>
          </a:xfrm>
          <a:ln/>
        </p:spPr>
      </p:sp>
      <p:sp>
        <p:nvSpPr>
          <p:cNvPr id="8704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</p:spPr>
        <p:txBody>
          <a:bodyPr lIns="94824" tIns="47416" rIns="94824" bIns="47416"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7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8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5"/>
          <p:cNvSpPr>
            <a:spLocks noChangeArrowheads="1"/>
          </p:cNvSpPr>
          <p:nvPr userDrawn="1"/>
        </p:nvSpPr>
        <p:spPr bwMode="auto">
          <a:xfrm>
            <a:off x="300038" y="6269038"/>
            <a:ext cx="496887" cy="115887"/>
          </a:xfrm>
          <a:prstGeom prst="rect">
            <a:avLst/>
          </a:prstGeom>
          <a:solidFill>
            <a:schemeClr val="accent2"/>
          </a:solidFill>
          <a:ln w="9525" algn="ctr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de-DE"/>
          </a:p>
        </p:txBody>
      </p:sp>
      <p:sp>
        <p:nvSpPr>
          <p:cNvPr id="8" name="Rectangle 16"/>
          <p:cNvSpPr>
            <a:spLocks noChangeArrowheads="1"/>
          </p:cNvSpPr>
          <p:nvPr userDrawn="1"/>
        </p:nvSpPr>
        <p:spPr bwMode="auto">
          <a:xfrm>
            <a:off x="796925" y="6269038"/>
            <a:ext cx="496888" cy="115887"/>
          </a:xfrm>
          <a:prstGeom prst="rect">
            <a:avLst/>
          </a:prstGeom>
          <a:solidFill>
            <a:schemeClr val="hlink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de-DE"/>
          </a:p>
        </p:txBody>
      </p:sp>
      <p:sp>
        <p:nvSpPr>
          <p:cNvPr id="9" name="Rectangle 17"/>
          <p:cNvSpPr>
            <a:spLocks noChangeArrowheads="1"/>
          </p:cNvSpPr>
          <p:nvPr userDrawn="1"/>
        </p:nvSpPr>
        <p:spPr bwMode="auto">
          <a:xfrm>
            <a:off x="1293813" y="6269038"/>
            <a:ext cx="495300" cy="115887"/>
          </a:xfrm>
          <a:prstGeom prst="rect">
            <a:avLst/>
          </a:prstGeom>
          <a:solidFill>
            <a:schemeClr val="hlink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de-DE"/>
          </a:p>
        </p:txBody>
      </p:sp>
      <p:sp>
        <p:nvSpPr>
          <p:cNvPr id="10" name="Rectangle 18"/>
          <p:cNvSpPr>
            <a:spLocks noChangeArrowheads="1"/>
          </p:cNvSpPr>
          <p:nvPr userDrawn="1"/>
        </p:nvSpPr>
        <p:spPr bwMode="auto">
          <a:xfrm>
            <a:off x="1789113" y="6269038"/>
            <a:ext cx="496887" cy="115887"/>
          </a:xfrm>
          <a:prstGeom prst="rect">
            <a:avLst/>
          </a:prstGeom>
          <a:solidFill>
            <a:schemeClr val="hlink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de-DE"/>
          </a:p>
        </p:txBody>
      </p:sp>
      <p:sp>
        <p:nvSpPr>
          <p:cNvPr id="11" name="Rectangle 19"/>
          <p:cNvSpPr>
            <a:spLocks noChangeArrowheads="1"/>
          </p:cNvSpPr>
          <p:nvPr userDrawn="1"/>
        </p:nvSpPr>
        <p:spPr bwMode="auto">
          <a:xfrm>
            <a:off x="2286000" y="6269038"/>
            <a:ext cx="496888" cy="115887"/>
          </a:xfrm>
          <a:prstGeom prst="rect">
            <a:avLst/>
          </a:prstGeom>
          <a:solidFill>
            <a:schemeClr val="hlink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de-DE"/>
          </a:p>
        </p:txBody>
      </p:sp>
      <p:sp>
        <p:nvSpPr>
          <p:cNvPr id="12" name="Rectangle 20"/>
          <p:cNvSpPr>
            <a:spLocks noChangeArrowheads="1"/>
          </p:cNvSpPr>
          <p:nvPr userDrawn="1"/>
        </p:nvSpPr>
        <p:spPr bwMode="auto">
          <a:xfrm>
            <a:off x="2782888" y="6269038"/>
            <a:ext cx="496887" cy="115887"/>
          </a:xfrm>
          <a:prstGeom prst="rect">
            <a:avLst/>
          </a:prstGeom>
          <a:solidFill>
            <a:schemeClr val="hlink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de-DE"/>
          </a:p>
        </p:txBody>
      </p:sp>
      <p:sp>
        <p:nvSpPr>
          <p:cNvPr id="13" name="Rectangle 21"/>
          <p:cNvSpPr>
            <a:spLocks noChangeArrowheads="1"/>
          </p:cNvSpPr>
          <p:nvPr userDrawn="1"/>
        </p:nvSpPr>
        <p:spPr bwMode="auto">
          <a:xfrm>
            <a:off x="3279775" y="6269038"/>
            <a:ext cx="496888" cy="115887"/>
          </a:xfrm>
          <a:prstGeom prst="rect">
            <a:avLst/>
          </a:prstGeom>
          <a:solidFill>
            <a:schemeClr val="hlink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de-DE"/>
          </a:p>
        </p:txBody>
      </p:sp>
      <p:sp>
        <p:nvSpPr>
          <p:cNvPr id="14" name="Rectangle 22"/>
          <p:cNvSpPr>
            <a:spLocks noChangeArrowheads="1"/>
          </p:cNvSpPr>
          <p:nvPr userDrawn="1"/>
        </p:nvSpPr>
        <p:spPr bwMode="auto">
          <a:xfrm>
            <a:off x="3776663" y="6269038"/>
            <a:ext cx="495300" cy="115887"/>
          </a:xfrm>
          <a:prstGeom prst="rect">
            <a:avLst/>
          </a:prstGeom>
          <a:solidFill>
            <a:schemeClr val="hlink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de-DE"/>
          </a:p>
        </p:txBody>
      </p:sp>
      <p:sp>
        <p:nvSpPr>
          <p:cNvPr id="15" name="Rectangle 23"/>
          <p:cNvSpPr>
            <a:spLocks noChangeArrowheads="1"/>
          </p:cNvSpPr>
          <p:nvPr userDrawn="1"/>
        </p:nvSpPr>
        <p:spPr bwMode="auto">
          <a:xfrm>
            <a:off x="4271963" y="6269038"/>
            <a:ext cx="496887" cy="115887"/>
          </a:xfrm>
          <a:prstGeom prst="rect">
            <a:avLst/>
          </a:prstGeom>
          <a:solidFill>
            <a:schemeClr val="hlink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de-DE"/>
          </a:p>
        </p:txBody>
      </p:sp>
      <p:sp>
        <p:nvSpPr>
          <p:cNvPr id="16" name="Rectangle 24"/>
          <p:cNvSpPr>
            <a:spLocks noChangeArrowheads="1"/>
          </p:cNvSpPr>
          <p:nvPr userDrawn="1"/>
        </p:nvSpPr>
        <p:spPr bwMode="auto">
          <a:xfrm>
            <a:off x="4768850" y="6269038"/>
            <a:ext cx="496888" cy="115887"/>
          </a:xfrm>
          <a:prstGeom prst="rect">
            <a:avLst/>
          </a:prstGeom>
          <a:solidFill>
            <a:schemeClr val="hlink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de-DE"/>
          </a:p>
        </p:txBody>
      </p:sp>
      <p:sp>
        <p:nvSpPr>
          <p:cNvPr id="17" name="Line 25"/>
          <p:cNvSpPr>
            <a:spLocks noChangeShapeType="1"/>
          </p:cNvSpPr>
          <p:nvPr userDrawn="1"/>
        </p:nvSpPr>
        <p:spPr bwMode="auto">
          <a:xfrm>
            <a:off x="0" y="6045200"/>
            <a:ext cx="9139238" cy="0"/>
          </a:xfrm>
          <a:prstGeom prst="line">
            <a:avLst/>
          </a:prstGeom>
          <a:noFill/>
          <a:ln w="9525">
            <a:solidFill>
              <a:srgbClr val="9F9F9F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de-DE"/>
          </a:p>
        </p:txBody>
      </p:sp>
      <p:sp>
        <p:nvSpPr>
          <p:cNvPr id="156674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 noProof="1" smtClean="0"/>
            </a:lvl1pPr>
          </a:lstStyle>
          <a:p>
            <a:r>
              <a:rPr lang="tr-TR" noProof="1" smtClean="0"/>
              <a:t>Formatvorlage des Untertitelmasters durch Klicken bearbeiten</a:t>
            </a:r>
          </a:p>
        </p:txBody>
      </p:sp>
      <p:sp>
        <p:nvSpPr>
          <p:cNvPr id="156676" name="Rectangle 7"/>
          <p:cNvSpPr>
            <a:spLocks noGrp="1" noChangeArrowheads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>
              <a:defRPr noProof="1" smtClean="0"/>
            </a:lvl1pPr>
          </a:lstStyle>
          <a:p>
            <a:r>
              <a:rPr lang="tr-TR" noProof="1" smtClean="0"/>
              <a:t>Titelmasterformat durch Klicken bearbeiten</a:t>
            </a:r>
          </a:p>
        </p:txBody>
      </p:sp>
      <p:sp>
        <p:nvSpPr>
          <p:cNvPr id="18" name="Rectangle 5"/>
          <p:cNvSpPr>
            <a:spLocks noGrp="1" noChangeArrowheads="1"/>
          </p:cNvSpPr>
          <p:nvPr>
            <p:ph type="ftr" sz="quarter" idx="10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tr-TR" dirty="0"/>
          </a:p>
        </p:txBody>
      </p:sp>
    </p:spTree>
  </p:cSld>
  <p:clrMapOvr>
    <a:masterClrMapping/>
  </p:clrMapOvr>
  <p:transition advClick="0" advTm="4000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295275" y="1489075"/>
            <a:ext cx="4186238" cy="43132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33913" y="1489075"/>
            <a:ext cx="4186237" cy="43132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de-DE" noProof="0" smtClean="0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689725" y="411163"/>
            <a:ext cx="2130425" cy="5391150"/>
          </a:xfr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295275" y="411163"/>
            <a:ext cx="6242050" cy="5391150"/>
          </a:xfrm>
        </p:spPr>
        <p:txBody>
          <a:bodyPr vert="eaVert"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Başlık Slaydı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0994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685800" y="4371975"/>
            <a:ext cx="8172450" cy="1266825"/>
          </a:xfrm>
        </p:spPr>
        <p:txBody>
          <a:bodyPr/>
          <a:lstStyle>
            <a:lvl1pPr marL="0" indent="0">
              <a:buFont typeface="Wingdings" pitchFamily="2" charset="2"/>
              <a:buNone/>
              <a:defRPr sz="2000"/>
            </a:lvl1pPr>
          </a:lstStyle>
          <a:p>
            <a:r>
              <a:rPr lang="de-DE"/>
              <a:t>Formatvorlage des Untertitelmasters durch Klicken bearbeiten</a:t>
            </a:r>
          </a:p>
        </p:txBody>
      </p:sp>
      <p:sp>
        <p:nvSpPr>
          <p:cNvPr id="340996" name="Rectangle 7"/>
          <p:cNvSpPr>
            <a:spLocks noGrp="1" noChangeArrowheads="1"/>
          </p:cNvSpPr>
          <p:nvPr>
            <p:ph type="ctrTitle"/>
          </p:nvPr>
        </p:nvSpPr>
        <p:spPr>
          <a:xfrm>
            <a:off x="685800" y="660400"/>
            <a:ext cx="5629275" cy="1470025"/>
          </a:xfrm>
        </p:spPr>
        <p:txBody>
          <a:bodyPr anchor="ctr"/>
          <a:lstStyle>
            <a:lvl1pPr>
              <a:lnSpc>
                <a:spcPct val="110000"/>
              </a:lnSpc>
              <a:defRPr sz="2600">
                <a:solidFill>
                  <a:schemeClr val="bg1"/>
                </a:solidFill>
              </a:defRPr>
            </a:lvl1pPr>
          </a:lstStyle>
          <a:p>
            <a:r>
              <a:rPr lang="de-DE"/>
              <a:t>Titelmasterformat durch Klicken bearbeiten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0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 smtClean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tr-T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İçerik Yer Tutucusu"/>
          <p:cNvSpPr>
            <a:spLocks noGrp="1"/>
          </p:cNvSpPr>
          <p:nvPr>
            <p:ph sz="half" idx="1"/>
          </p:nvPr>
        </p:nvSpPr>
        <p:spPr>
          <a:xfrm>
            <a:off x="295275" y="1489075"/>
            <a:ext cx="4186238" cy="43132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İçerik Yer Tutucusu"/>
          <p:cNvSpPr>
            <a:spLocks noGrp="1"/>
          </p:cNvSpPr>
          <p:nvPr>
            <p:ph sz="half" idx="2"/>
          </p:nvPr>
        </p:nvSpPr>
        <p:spPr>
          <a:xfrm>
            <a:off x="4633913" y="1489075"/>
            <a:ext cx="4186237" cy="43132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3 İçerik Yer Tutucusu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5" name="4 Metin Yer Tutucusu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6" name="5 İçerik Yer Tutucusu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/>
              <a:t>Asıl başlık stili için tıklatın</a:t>
            </a:r>
            <a:endParaRPr lang="tr-TR" dirty="0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 dirty="0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Metin Yer Tutucusu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Resim Yer Tutucusu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tr-TR" noProof="0" smtClean="0"/>
          </a:p>
        </p:txBody>
      </p:sp>
      <p:sp>
        <p:nvSpPr>
          <p:cNvPr id="4" name="3 Metin Yer Tutucusu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,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Dikey Başlık"/>
          <p:cNvSpPr>
            <a:spLocks noGrp="1"/>
          </p:cNvSpPr>
          <p:nvPr>
            <p:ph type="title" orient="vert"/>
          </p:nvPr>
        </p:nvSpPr>
        <p:spPr>
          <a:xfrm>
            <a:off x="6689725" y="411163"/>
            <a:ext cx="2130425" cy="5391150"/>
          </a:xfrm>
        </p:spPr>
        <p:txBody>
          <a:bodyPr vert="eaVert"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>
          <a:xfrm>
            <a:off x="295275" y="411163"/>
            <a:ext cx="6242050" cy="5391150"/>
          </a:xfrm>
        </p:spPr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5"/>
          <p:cNvSpPr>
            <a:spLocks noChangeArrowheads="1"/>
          </p:cNvSpPr>
          <p:nvPr userDrawn="1"/>
        </p:nvSpPr>
        <p:spPr bwMode="auto">
          <a:xfrm>
            <a:off x="300038" y="6269038"/>
            <a:ext cx="496887" cy="115887"/>
          </a:xfrm>
          <a:prstGeom prst="rect">
            <a:avLst/>
          </a:prstGeom>
          <a:solidFill>
            <a:schemeClr val="accent2"/>
          </a:solidFill>
          <a:ln w="9525" algn="ctr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de-DE">
              <a:solidFill>
                <a:srgbClr val="000000"/>
              </a:solidFill>
            </a:endParaRPr>
          </a:p>
        </p:txBody>
      </p:sp>
      <p:sp>
        <p:nvSpPr>
          <p:cNvPr id="8" name="Rectangle 16"/>
          <p:cNvSpPr>
            <a:spLocks noChangeArrowheads="1"/>
          </p:cNvSpPr>
          <p:nvPr userDrawn="1"/>
        </p:nvSpPr>
        <p:spPr bwMode="auto">
          <a:xfrm>
            <a:off x="796925" y="6269038"/>
            <a:ext cx="496888" cy="115887"/>
          </a:xfrm>
          <a:prstGeom prst="rect">
            <a:avLst/>
          </a:prstGeom>
          <a:solidFill>
            <a:schemeClr val="hlink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de-DE">
              <a:solidFill>
                <a:srgbClr val="000000"/>
              </a:solidFill>
            </a:endParaRPr>
          </a:p>
        </p:txBody>
      </p:sp>
      <p:sp>
        <p:nvSpPr>
          <p:cNvPr id="9" name="Rectangle 17"/>
          <p:cNvSpPr>
            <a:spLocks noChangeArrowheads="1"/>
          </p:cNvSpPr>
          <p:nvPr userDrawn="1"/>
        </p:nvSpPr>
        <p:spPr bwMode="auto">
          <a:xfrm>
            <a:off x="1293813" y="6269038"/>
            <a:ext cx="495300" cy="115887"/>
          </a:xfrm>
          <a:prstGeom prst="rect">
            <a:avLst/>
          </a:prstGeom>
          <a:solidFill>
            <a:schemeClr val="hlink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de-DE">
              <a:solidFill>
                <a:srgbClr val="000000"/>
              </a:solidFill>
            </a:endParaRPr>
          </a:p>
        </p:txBody>
      </p:sp>
      <p:sp>
        <p:nvSpPr>
          <p:cNvPr id="10" name="Rectangle 18"/>
          <p:cNvSpPr>
            <a:spLocks noChangeArrowheads="1"/>
          </p:cNvSpPr>
          <p:nvPr userDrawn="1"/>
        </p:nvSpPr>
        <p:spPr bwMode="auto">
          <a:xfrm>
            <a:off x="1789113" y="6269038"/>
            <a:ext cx="496887" cy="115887"/>
          </a:xfrm>
          <a:prstGeom prst="rect">
            <a:avLst/>
          </a:prstGeom>
          <a:solidFill>
            <a:schemeClr val="hlink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de-DE">
              <a:solidFill>
                <a:srgbClr val="000000"/>
              </a:solidFill>
            </a:endParaRPr>
          </a:p>
        </p:txBody>
      </p:sp>
      <p:sp>
        <p:nvSpPr>
          <p:cNvPr id="11" name="Rectangle 19"/>
          <p:cNvSpPr>
            <a:spLocks noChangeArrowheads="1"/>
          </p:cNvSpPr>
          <p:nvPr userDrawn="1"/>
        </p:nvSpPr>
        <p:spPr bwMode="auto">
          <a:xfrm>
            <a:off x="2286000" y="6269038"/>
            <a:ext cx="496888" cy="115887"/>
          </a:xfrm>
          <a:prstGeom prst="rect">
            <a:avLst/>
          </a:prstGeom>
          <a:solidFill>
            <a:schemeClr val="hlink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de-DE">
              <a:solidFill>
                <a:srgbClr val="000000"/>
              </a:solidFill>
            </a:endParaRPr>
          </a:p>
        </p:txBody>
      </p:sp>
      <p:sp>
        <p:nvSpPr>
          <p:cNvPr id="12" name="Rectangle 20"/>
          <p:cNvSpPr>
            <a:spLocks noChangeArrowheads="1"/>
          </p:cNvSpPr>
          <p:nvPr userDrawn="1"/>
        </p:nvSpPr>
        <p:spPr bwMode="auto">
          <a:xfrm>
            <a:off x="2782888" y="6269038"/>
            <a:ext cx="496887" cy="115887"/>
          </a:xfrm>
          <a:prstGeom prst="rect">
            <a:avLst/>
          </a:prstGeom>
          <a:solidFill>
            <a:schemeClr val="hlink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de-DE">
              <a:solidFill>
                <a:srgbClr val="000000"/>
              </a:solidFill>
            </a:endParaRPr>
          </a:p>
        </p:txBody>
      </p:sp>
      <p:sp>
        <p:nvSpPr>
          <p:cNvPr id="13" name="Rectangle 21"/>
          <p:cNvSpPr>
            <a:spLocks noChangeArrowheads="1"/>
          </p:cNvSpPr>
          <p:nvPr userDrawn="1"/>
        </p:nvSpPr>
        <p:spPr bwMode="auto">
          <a:xfrm>
            <a:off x="3279775" y="6269038"/>
            <a:ext cx="496888" cy="115887"/>
          </a:xfrm>
          <a:prstGeom prst="rect">
            <a:avLst/>
          </a:prstGeom>
          <a:solidFill>
            <a:schemeClr val="hlink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de-DE">
              <a:solidFill>
                <a:srgbClr val="000000"/>
              </a:solidFill>
            </a:endParaRPr>
          </a:p>
        </p:txBody>
      </p:sp>
      <p:sp>
        <p:nvSpPr>
          <p:cNvPr id="14" name="Rectangle 22"/>
          <p:cNvSpPr>
            <a:spLocks noChangeArrowheads="1"/>
          </p:cNvSpPr>
          <p:nvPr userDrawn="1"/>
        </p:nvSpPr>
        <p:spPr bwMode="auto">
          <a:xfrm>
            <a:off x="3776663" y="6269038"/>
            <a:ext cx="495300" cy="115887"/>
          </a:xfrm>
          <a:prstGeom prst="rect">
            <a:avLst/>
          </a:prstGeom>
          <a:solidFill>
            <a:schemeClr val="hlink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de-DE">
              <a:solidFill>
                <a:srgbClr val="000000"/>
              </a:solidFill>
            </a:endParaRPr>
          </a:p>
        </p:txBody>
      </p:sp>
      <p:sp>
        <p:nvSpPr>
          <p:cNvPr id="15" name="Rectangle 23"/>
          <p:cNvSpPr>
            <a:spLocks noChangeArrowheads="1"/>
          </p:cNvSpPr>
          <p:nvPr userDrawn="1"/>
        </p:nvSpPr>
        <p:spPr bwMode="auto">
          <a:xfrm>
            <a:off x="4271963" y="6269038"/>
            <a:ext cx="496887" cy="115887"/>
          </a:xfrm>
          <a:prstGeom prst="rect">
            <a:avLst/>
          </a:prstGeom>
          <a:solidFill>
            <a:schemeClr val="hlink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de-DE">
              <a:solidFill>
                <a:srgbClr val="000000"/>
              </a:solidFill>
            </a:endParaRPr>
          </a:p>
        </p:txBody>
      </p:sp>
      <p:sp>
        <p:nvSpPr>
          <p:cNvPr id="16" name="Rectangle 24"/>
          <p:cNvSpPr>
            <a:spLocks noChangeArrowheads="1"/>
          </p:cNvSpPr>
          <p:nvPr userDrawn="1"/>
        </p:nvSpPr>
        <p:spPr bwMode="auto">
          <a:xfrm>
            <a:off x="4768850" y="6269038"/>
            <a:ext cx="496888" cy="115887"/>
          </a:xfrm>
          <a:prstGeom prst="rect">
            <a:avLst/>
          </a:prstGeom>
          <a:solidFill>
            <a:schemeClr val="hlink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de-DE">
              <a:solidFill>
                <a:srgbClr val="000000"/>
              </a:solidFill>
            </a:endParaRPr>
          </a:p>
        </p:txBody>
      </p:sp>
      <p:sp>
        <p:nvSpPr>
          <p:cNvPr id="17" name="Line 25"/>
          <p:cNvSpPr>
            <a:spLocks noChangeShapeType="1"/>
          </p:cNvSpPr>
          <p:nvPr userDrawn="1"/>
        </p:nvSpPr>
        <p:spPr bwMode="auto">
          <a:xfrm>
            <a:off x="0" y="6045200"/>
            <a:ext cx="9139238" cy="0"/>
          </a:xfrm>
          <a:prstGeom prst="line">
            <a:avLst/>
          </a:prstGeom>
          <a:noFill/>
          <a:ln w="9525">
            <a:solidFill>
              <a:srgbClr val="9F9F9F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de-DE">
              <a:solidFill>
                <a:srgbClr val="000000"/>
              </a:solidFill>
            </a:endParaRPr>
          </a:p>
        </p:txBody>
      </p:sp>
      <p:sp>
        <p:nvSpPr>
          <p:cNvPr id="156674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 noProof="1" smtClean="0"/>
            </a:lvl1pPr>
          </a:lstStyle>
          <a:p>
            <a:r>
              <a:rPr lang="tr-TR" noProof="1" smtClean="0"/>
              <a:t>Formatvorlage des Untertitelmasters durch Klicken bearbeiten</a:t>
            </a:r>
          </a:p>
        </p:txBody>
      </p:sp>
      <p:sp>
        <p:nvSpPr>
          <p:cNvPr id="156676" name="Rectangle 7"/>
          <p:cNvSpPr>
            <a:spLocks noGrp="1" noChangeArrowheads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>
              <a:defRPr noProof="1" smtClean="0"/>
            </a:lvl1pPr>
          </a:lstStyle>
          <a:p>
            <a:r>
              <a:rPr lang="tr-TR" noProof="1" smtClean="0"/>
              <a:t>Titelmasterformat durch Klicken bearbeiten</a:t>
            </a:r>
          </a:p>
        </p:txBody>
      </p:sp>
      <p:sp>
        <p:nvSpPr>
          <p:cNvPr id="18" name="Rectangle 5"/>
          <p:cNvSpPr>
            <a:spLocks noGrp="1" noChangeArrowheads="1"/>
          </p:cNvSpPr>
          <p:nvPr>
            <p:ph type="ftr" sz="quarter" idx="10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tr-TR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4751140"/>
      </p:ext>
    </p:extLst>
  </p:cSld>
  <p:clrMapOvr>
    <a:masterClrMapping/>
  </p:clrMapOvr>
  <p:transition advClick="0" advTm="4000">
    <p:fade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714427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332970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295275" y="1489075"/>
            <a:ext cx="4186238" cy="43132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33913" y="1489075"/>
            <a:ext cx="4186237" cy="43132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3439450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266682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9825106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87156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9195703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de-DE" noProof="0" smtClean="0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272894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0148222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689725" y="411163"/>
            <a:ext cx="2130425" cy="5391150"/>
          </a:xfr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295275" y="411163"/>
            <a:ext cx="6242050" cy="5391150"/>
          </a:xfrm>
        </p:spPr>
        <p:txBody>
          <a:bodyPr vert="eaVert"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0045103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Başlık Slaydı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0994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685800" y="4371975"/>
            <a:ext cx="8172450" cy="1266825"/>
          </a:xfrm>
        </p:spPr>
        <p:txBody>
          <a:bodyPr/>
          <a:lstStyle>
            <a:lvl1pPr marL="0" indent="0">
              <a:buFont typeface="Wingdings" pitchFamily="2" charset="2"/>
              <a:buNone/>
              <a:defRPr sz="2000"/>
            </a:lvl1pPr>
          </a:lstStyle>
          <a:p>
            <a:r>
              <a:rPr lang="de-DE"/>
              <a:t>Formatvorlage des Untertitelmasters durch Klicken bearbeiten</a:t>
            </a:r>
          </a:p>
        </p:txBody>
      </p:sp>
      <p:sp>
        <p:nvSpPr>
          <p:cNvPr id="340996" name="Rectangle 7"/>
          <p:cNvSpPr>
            <a:spLocks noGrp="1" noChangeArrowheads="1"/>
          </p:cNvSpPr>
          <p:nvPr>
            <p:ph type="ctrTitle"/>
          </p:nvPr>
        </p:nvSpPr>
        <p:spPr>
          <a:xfrm>
            <a:off x="685800" y="660400"/>
            <a:ext cx="5629275" cy="1470025"/>
          </a:xfrm>
        </p:spPr>
        <p:txBody>
          <a:bodyPr anchor="ctr"/>
          <a:lstStyle>
            <a:lvl1pPr>
              <a:lnSpc>
                <a:spcPct val="110000"/>
              </a:lnSpc>
              <a:defRPr sz="2600">
                <a:solidFill>
                  <a:schemeClr val="bg1"/>
                </a:solidFill>
              </a:defRPr>
            </a:lvl1pPr>
          </a:lstStyle>
          <a:p>
            <a:r>
              <a:rPr lang="de-DE"/>
              <a:t>Titelmasterformat durch Klicken bearbeiten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0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 smtClean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tr-T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023820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696358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4725316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İçerik Yer Tutucusu"/>
          <p:cNvSpPr>
            <a:spLocks noGrp="1"/>
          </p:cNvSpPr>
          <p:nvPr>
            <p:ph sz="half" idx="1"/>
          </p:nvPr>
        </p:nvSpPr>
        <p:spPr>
          <a:xfrm>
            <a:off x="295275" y="1489075"/>
            <a:ext cx="4186238" cy="43132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İçerik Yer Tutucusu"/>
          <p:cNvSpPr>
            <a:spLocks noGrp="1"/>
          </p:cNvSpPr>
          <p:nvPr>
            <p:ph sz="half" idx="2"/>
          </p:nvPr>
        </p:nvSpPr>
        <p:spPr>
          <a:xfrm>
            <a:off x="4633913" y="1489075"/>
            <a:ext cx="4186237" cy="43132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9641769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3 İçerik Yer Tutucusu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5" name="4 Metin Yer Tutucusu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6" name="5 İçerik Yer Tutucusu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8086505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/>
              <a:t>Asıl başlık stili için tıklatın</a:t>
            </a:r>
            <a:endParaRPr lang="tr-TR" dirty="0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3072698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9063609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Metin Yer Tutucusu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4249320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Resim Yer Tutucusu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tr-TR" noProof="0" smtClean="0"/>
          </a:p>
        </p:txBody>
      </p:sp>
      <p:sp>
        <p:nvSpPr>
          <p:cNvPr id="4" name="3 Metin Yer Tutucusu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8386970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,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077498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Dikey Başlık"/>
          <p:cNvSpPr>
            <a:spLocks noGrp="1"/>
          </p:cNvSpPr>
          <p:nvPr>
            <p:ph type="title" orient="vert"/>
          </p:nvPr>
        </p:nvSpPr>
        <p:spPr>
          <a:xfrm>
            <a:off x="6689725" y="411163"/>
            <a:ext cx="2130425" cy="5391150"/>
          </a:xfrm>
        </p:spPr>
        <p:txBody>
          <a:bodyPr vert="eaVert"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>
          <a:xfrm>
            <a:off x="295275" y="411163"/>
            <a:ext cx="6242050" cy="5391150"/>
          </a:xfrm>
        </p:spPr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609947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Başlık Slaydı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0994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685800" y="4371975"/>
            <a:ext cx="8172450" cy="1266825"/>
          </a:xfrm>
        </p:spPr>
        <p:txBody>
          <a:bodyPr/>
          <a:lstStyle>
            <a:lvl1pPr marL="0" indent="0">
              <a:buFont typeface="Wingdings" pitchFamily="2" charset="2"/>
              <a:buNone/>
              <a:defRPr sz="2000"/>
            </a:lvl1pPr>
          </a:lstStyle>
          <a:p>
            <a:r>
              <a:rPr lang="de-DE"/>
              <a:t>Formatvorlage des Untertitelmasters durch Klicken bearbeiten</a:t>
            </a:r>
          </a:p>
        </p:txBody>
      </p:sp>
      <p:sp>
        <p:nvSpPr>
          <p:cNvPr id="340996" name="Rectangle 7"/>
          <p:cNvSpPr>
            <a:spLocks noGrp="1" noChangeArrowheads="1"/>
          </p:cNvSpPr>
          <p:nvPr>
            <p:ph type="ctrTitle"/>
          </p:nvPr>
        </p:nvSpPr>
        <p:spPr>
          <a:xfrm>
            <a:off x="685800" y="660400"/>
            <a:ext cx="5629275" cy="1470025"/>
          </a:xfrm>
        </p:spPr>
        <p:txBody>
          <a:bodyPr anchor="ctr"/>
          <a:lstStyle>
            <a:lvl1pPr>
              <a:lnSpc>
                <a:spcPct val="110000"/>
              </a:lnSpc>
              <a:defRPr sz="2600">
                <a:solidFill>
                  <a:schemeClr val="bg1"/>
                </a:solidFill>
              </a:defRPr>
            </a:lvl1pPr>
          </a:lstStyle>
          <a:p>
            <a:r>
              <a:rPr lang="de-DE"/>
              <a:t>Titelmasterformat durch Klicken bearbeiten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0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 smtClean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tr-T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266303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993776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5945797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İçerik Yer Tutucusu"/>
          <p:cNvSpPr>
            <a:spLocks noGrp="1"/>
          </p:cNvSpPr>
          <p:nvPr>
            <p:ph sz="half" idx="1"/>
          </p:nvPr>
        </p:nvSpPr>
        <p:spPr>
          <a:xfrm>
            <a:off x="295275" y="1489075"/>
            <a:ext cx="4186238" cy="43132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İçerik Yer Tutucusu"/>
          <p:cNvSpPr>
            <a:spLocks noGrp="1"/>
          </p:cNvSpPr>
          <p:nvPr>
            <p:ph sz="half" idx="2"/>
          </p:nvPr>
        </p:nvSpPr>
        <p:spPr>
          <a:xfrm>
            <a:off x="4633913" y="1489075"/>
            <a:ext cx="4186237" cy="43132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8975687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3 İçerik Yer Tutucusu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5" name="4 Metin Yer Tutucusu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6" name="5 İçerik Yer Tutucusu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5019674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/>
              <a:t>Asıl başlık stili için tıklatın</a:t>
            </a:r>
            <a:endParaRPr lang="tr-TR" dirty="0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3666658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6240685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Metin Yer Tutucusu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6569298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Resim Yer Tutucusu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tr-TR" noProof="0" smtClean="0"/>
          </a:p>
        </p:txBody>
      </p:sp>
      <p:sp>
        <p:nvSpPr>
          <p:cNvPr id="4" name="3 Metin Yer Tutucusu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6893429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,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662496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Dikey Başlık"/>
          <p:cNvSpPr>
            <a:spLocks noGrp="1"/>
          </p:cNvSpPr>
          <p:nvPr>
            <p:ph type="title" orient="vert"/>
          </p:nvPr>
        </p:nvSpPr>
        <p:spPr>
          <a:xfrm>
            <a:off x="6689725" y="411163"/>
            <a:ext cx="2130425" cy="5391150"/>
          </a:xfrm>
        </p:spPr>
        <p:txBody>
          <a:bodyPr vert="eaVert"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>
          <a:xfrm>
            <a:off x="295275" y="411163"/>
            <a:ext cx="6242050" cy="5391150"/>
          </a:xfrm>
        </p:spPr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756996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Başlık Slaydı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0994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685800" y="4371975"/>
            <a:ext cx="8172450" cy="1266825"/>
          </a:xfrm>
        </p:spPr>
        <p:txBody>
          <a:bodyPr/>
          <a:lstStyle>
            <a:lvl1pPr marL="0" indent="0">
              <a:buFont typeface="Wingdings" pitchFamily="2" charset="2"/>
              <a:buNone/>
              <a:defRPr sz="2000"/>
            </a:lvl1pPr>
          </a:lstStyle>
          <a:p>
            <a:r>
              <a:rPr lang="de-DE"/>
              <a:t>Formatvorlage des Untertitelmasters durch Klicken bearbeiten</a:t>
            </a:r>
          </a:p>
        </p:txBody>
      </p:sp>
      <p:sp>
        <p:nvSpPr>
          <p:cNvPr id="340996" name="Rectangle 7"/>
          <p:cNvSpPr>
            <a:spLocks noGrp="1" noChangeArrowheads="1"/>
          </p:cNvSpPr>
          <p:nvPr>
            <p:ph type="ctrTitle"/>
          </p:nvPr>
        </p:nvSpPr>
        <p:spPr>
          <a:xfrm>
            <a:off x="685800" y="660400"/>
            <a:ext cx="5629275" cy="1470025"/>
          </a:xfrm>
        </p:spPr>
        <p:txBody>
          <a:bodyPr anchor="ctr"/>
          <a:lstStyle>
            <a:lvl1pPr>
              <a:lnSpc>
                <a:spcPct val="110000"/>
              </a:lnSpc>
              <a:defRPr sz="2600">
                <a:solidFill>
                  <a:schemeClr val="bg1"/>
                </a:solidFill>
              </a:defRPr>
            </a:lvl1pPr>
          </a:lstStyle>
          <a:p>
            <a:r>
              <a:rPr lang="de-DE"/>
              <a:t>Titelmasterformat durch Klicken bearbeiten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0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 smtClean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tr-T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570332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795271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4239158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İçerik Yer Tutucusu"/>
          <p:cNvSpPr>
            <a:spLocks noGrp="1"/>
          </p:cNvSpPr>
          <p:nvPr>
            <p:ph sz="half" idx="1"/>
          </p:nvPr>
        </p:nvSpPr>
        <p:spPr>
          <a:xfrm>
            <a:off x="295275" y="1489075"/>
            <a:ext cx="4186238" cy="43132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İçerik Yer Tutucusu"/>
          <p:cNvSpPr>
            <a:spLocks noGrp="1"/>
          </p:cNvSpPr>
          <p:nvPr>
            <p:ph sz="half" idx="2"/>
          </p:nvPr>
        </p:nvSpPr>
        <p:spPr>
          <a:xfrm>
            <a:off x="4633913" y="1489075"/>
            <a:ext cx="4186237" cy="43132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2211833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3 İçerik Yer Tutucusu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5" name="4 Metin Yer Tutucusu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6" name="5 İçerik Yer Tutucusu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3865558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/>
              <a:t>Asıl başlık stili için tıklatın</a:t>
            </a:r>
            <a:endParaRPr lang="tr-TR" dirty="0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1683694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8771493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Metin Yer Tutucusu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8010037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Resim Yer Tutucusu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tr-TR" noProof="0" smtClean="0"/>
          </a:p>
        </p:txBody>
      </p:sp>
      <p:sp>
        <p:nvSpPr>
          <p:cNvPr id="4" name="3 Metin Yer Tutucusu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2990863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,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434880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Dikey Başlık"/>
          <p:cNvSpPr>
            <a:spLocks noGrp="1"/>
          </p:cNvSpPr>
          <p:nvPr>
            <p:ph type="title" orient="vert"/>
          </p:nvPr>
        </p:nvSpPr>
        <p:spPr>
          <a:xfrm>
            <a:off x="6689725" y="411163"/>
            <a:ext cx="2130425" cy="5391150"/>
          </a:xfrm>
        </p:spPr>
        <p:txBody>
          <a:bodyPr vert="eaVert"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>
          <a:xfrm>
            <a:off x="295275" y="411163"/>
            <a:ext cx="6242050" cy="5391150"/>
          </a:xfrm>
        </p:spPr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206760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Başlık Slaydı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0994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685800" y="4371975"/>
            <a:ext cx="8172450" cy="1266825"/>
          </a:xfrm>
        </p:spPr>
        <p:txBody>
          <a:bodyPr/>
          <a:lstStyle>
            <a:lvl1pPr marL="0" indent="0">
              <a:buFont typeface="Wingdings" pitchFamily="2" charset="2"/>
              <a:buNone/>
              <a:defRPr sz="2000"/>
            </a:lvl1pPr>
          </a:lstStyle>
          <a:p>
            <a:r>
              <a:rPr lang="de-DE"/>
              <a:t>Formatvorlage des Untertitelmasters durch Klicken bearbeiten</a:t>
            </a:r>
          </a:p>
        </p:txBody>
      </p:sp>
      <p:sp>
        <p:nvSpPr>
          <p:cNvPr id="340996" name="Rectangle 7"/>
          <p:cNvSpPr>
            <a:spLocks noGrp="1" noChangeArrowheads="1"/>
          </p:cNvSpPr>
          <p:nvPr>
            <p:ph type="ctrTitle"/>
          </p:nvPr>
        </p:nvSpPr>
        <p:spPr>
          <a:xfrm>
            <a:off x="685800" y="660400"/>
            <a:ext cx="5629275" cy="1470025"/>
          </a:xfrm>
        </p:spPr>
        <p:txBody>
          <a:bodyPr anchor="ctr"/>
          <a:lstStyle>
            <a:lvl1pPr>
              <a:lnSpc>
                <a:spcPct val="110000"/>
              </a:lnSpc>
              <a:defRPr sz="2600">
                <a:solidFill>
                  <a:schemeClr val="bg1"/>
                </a:solidFill>
              </a:defRPr>
            </a:lvl1pPr>
          </a:lstStyle>
          <a:p>
            <a:r>
              <a:rPr lang="de-DE"/>
              <a:t>Titelmasterformat durch Klicken bearbeiten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0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 smtClean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tr-T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02601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833379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026649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İçerik Yer Tutucusu"/>
          <p:cNvSpPr>
            <a:spLocks noGrp="1"/>
          </p:cNvSpPr>
          <p:nvPr>
            <p:ph sz="half" idx="1"/>
          </p:nvPr>
        </p:nvSpPr>
        <p:spPr>
          <a:xfrm>
            <a:off x="295275" y="1489075"/>
            <a:ext cx="4186238" cy="43132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İçerik Yer Tutucusu"/>
          <p:cNvSpPr>
            <a:spLocks noGrp="1"/>
          </p:cNvSpPr>
          <p:nvPr>
            <p:ph sz="half" idx="2"/>
          </p:nvPr>
        </p:nvSpPr>
        <p:spPr>
          <a:xfrm>
            <a:off x="4633913" y="1489075"/>
            <a:ext cx="4186237" cy="43132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0321765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3 İçerik Yer Tutucusu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5" name="4 Metin Yer Tutucusu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6" name="5 İçerik Yer Tutucusu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375068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/>
              <a:t>Asıl başlık stili için tıklatın</a:t>
            </a:r>
            <a:endParaRPr lang="tr-TR" dirty="0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4900923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0393552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Metin Yer Tutucusu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140379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Resim Yer Tutucusu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tr-TR" noProof="0" smtClean="0"/>
          </a:p>
        </p:txBody>
      </p:sp>
      <p:sp>
        <p:nvSpPr>
          <p:cNvPr id="4" name="3 Metin Yer Tutucusu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8343393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,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841870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Dikey Başlık"/>
          <p:cNvSpPr>
            <a:spLocks noGrp="1"/>
          </p:cNvSpPr>
          <p:nvPr>
            <p:ph type="title" orient="vert"/>
          </p:nvPr>
        </p:nvSpPr>
        <p:spPr>
          <a:xfrm>
            <a:off x="6689725" y="411163"/>
            <a:ext cx="2130425" cy="5391150"/>
          </a:xfrm>
        </p:spPr>
        <p:txBody>
          <a:bodyPr vert="eaVert"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>
          <a:xfrm>
            <a:off x="295275" y="411163"/>
            <a:ext cx="6242050" cy="5391150"/>
          </a:xfrm>
        </p:spPr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628890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Başlık Slaydı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0994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685800" y="4371975"/>
            <a:ext cx="8172450" cy="1266825"/>
          </a:xfrm>
        </p:spPr>
        <p:txBody>
          <a:bodyPr/>
          <a:lstStyle>
            <a:lvl1pPr marL="0" indent="0">
              <a:buFont typeface="Wingdings" pitchFamily="2" charset="2"/>
              <a:buNone/>
              <a:defRPr sz="2000"/>
            </a:lvl1pPr>
          </a:lstStyle>
          <a:p>
            <a:r>
              <a:rPr lang="de-DE"/>
              <a:t>Formatvorlage des Untertitelmasters durch Klicken bearbeiten</a:t>
            </a:r>
          </a:p>
        </p:txBody>
      </p:sp>
      <p:sp>
        <p:nvSpPr>
          <p:cNvPr id="340996" name="Rectangle 7"/>
          <p:cNvSpPr>
            <a:spLocks noGrp="1" noChangeArrowheads="1"/>
          </p:cNvSpPr>
          <p:nvPr>
            <p:ph type="ctrTitle"/>
          </p:nvPr>
        </p:nvSpPr>
        <p:spPr>
          <a:xfrm>
            <a:off x="685800" y="660400"/>
            <a:ext cx="5629275" cy="1470025"/>
          </a:xfrm>
        </p:spPr>
        <p:txBody>
          <a:bodyPr anchor="ctr"/>
          <a:lstStyle>
            <a:lvl1pPr>
              <a:lnSpc>
                <a:spcPct val="110000"/>
              </a:lnSpc>
              <a:defRPr sz="2600">
                <a:solidFill>
                  <a:schemeClr val="bg1"/>
                </a:solidFill>
              </a:defRPr>
            </a:lvl1pPr>
          </a:lstStyle>
          <a:p>
            <a:r>
              <a:rPr lang="de-DE"/>
              <a:t>Titelmasterformat durch Klicken bearbeiten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0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 smtClean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tr-T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164645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639483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7972059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İçerik Yer Tutucusu"/>
          <p:cNvSpPr>
            <a:spLocks noGrp="1"/>
          </p:cNvSpPr>
          <p:nvPr>
            <p:ph sz="half" idx="1"/>
          </p:nvPr>
        </p:nvSpPr>
        <p:spPr>
          <a:xfrm>
            <a:off x="295275" y="1489075"/>
            <a:ext cx="4186238" cy="43132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İçerik Yer Tutucusu"/>
          <p:cNvSpPr>
            <a:spLocks noGrp="1"/>
          </p:cNvSpPr>
          <p:nvPr>
            <p:ph sz="half" idx="2"/>
          </p:nvPr>
        </p:nvSpPr>
        <p:spPr>
          <a:xfrm>
            <a:off x="4633913" y="1489075"/>
            <a:ext cx="4186237" cy="43132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7910224"/>
      </p:ext>
    </p:extLst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3 İçerik Yer Tutucusu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5" name="4 Metin Yer Tutucusu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6" name="5 İçerik Yer Tutucusu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8801257"/>
      </p:ext>
    </p:extLst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/>
              <a:t>Asıl başlık stili için tıklatın</a:t>
            </a:r>
            <a:endParaRPr lang="tr-TR" dirty="0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7419783"/>
      </p:ext>
    </p:extLst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3418667"/>
      </p:ext>
    </p:extLst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Metin Yer Tutucusu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0626771"/>
      </p:ext>
    </p:extLst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Resim Yer Tutucusu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tr-TR" noProof="0" smtClean="0"/>
          </a:p>
        </p:txBody>
      </p:sp>
      <p:sp>
        <p:nvSpPr>
          <p:cNvPr id="4" name="3 Metin Yer Tutucusu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1186090"/>
      </p:ext>
    </p:extLst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,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885062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Dikey Başlık"/>
          <p:cNvSpPr>
            <a:spLocks noGrp="1"/>
          </p:cNvSpPr>
          <p:nvPr>
            <p:ph type="title" orient="vert"/>
          </p:nvPr>
        </p:nvSpPr>
        <p:spPr>
          <a:xfrm>
            <a:off x="6689725" y="411163"/>
            <a:ext cx="2130425" cy="5391150"/>
          </a:xfrm>
        </p:spPr>
        <p:txBody>
          <a:bodyPr vert="eaVert"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>
          <a:xfrm>
            <a:off x="295275" y="411163"/>
            <a:ext cx="6242050" cy="5391150"/>
          </a:xfrm>
        </p:spPr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195937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3.pn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Relationship Id="rId14" Type="http://schemas.openxmlformats.org/officeDocument/2006/relationships/image" Target="../media/image3.png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Relationship Id="rId14" Type="http://schemas.openxmlformats.org/officeDocument/2006/relationships/image" Target="../media/image3.png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Relationship Id="rId14" Type="http://schemas.openxmlformats.org/officeDocument/2006/relationships/image" Target="../media/image3.png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4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69.xml"/><Relationship Id="rId7" Type="http://schemas.openxmlformats.org/officeDocument/2006/relationships/slideLayout" Target="../slideLayouts/slideLayout73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68.xml"/><Relationship Id="rId1" Type="http://schemas.openxmlformats.org/officeDocument/2006/relationships/slideLayout" Target="../slideLayouts/slideLayout67.xml"/><Relationship Id="rId6" Type="http://schemas.openxmlformats.org/officeDocument/2006/relationships/slideLayout" Target="../slideLayouts/slideLayout72.xml"/><Relationship Id="rId11" Type="http://schemas.openxmlformats.org/officeDocument/2006/relationships/slideLayout" Target="../slideLayouts/slideLayout77.xml"/><Relationship Id="rId5" Type="http://schemas.openxmlformats.org/officeDocument/2006/relationships/slideLayout" Target="../slideLayouts/slideLayout71.xml"/><Relationship Id="rId10" Type="http://schemas.openxmlformats.org/officeDocument/2006/relationships/slideLayout" Target="../slideLayouts/slideLayout76.xml"/><Relationship Id="rId4" Type="http://schemas.openxmlformats.org/officeDocument/2006/relationships/slideLayout" Target="../slideLayouts/slideLayout70.xml"/><Relationship Id="rId9" Type="http://schemas.openxmlformats.org/officeDocument/2006/relationships/slideLayout" Target="../slideLayouts/slideLayout75.xml"/><Relationship Id="rId14" Type="http://schemas.openxmlformats.org/officeDocument/2006/relationships/image" Target="../media/image3.png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5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80.xml"/><Relationship Id="rId7" Type="http://schemas.openxmlformats.org/officeDocument/2006/relationships/slideLayout" Target="../slideLayouts/slideLayout84.xml"/><Relationship Id="rId12" Type="http://schemas.openxmlformats.org/officeDocument/2006/relationships/theme" Target="../theme/theme8.xml"/><Relationship Id="rId2" Type="http://schemas.openxmlformats.org/officeDocument/2006/relationships/slideLayout" Target="../slideLayouts/slideLayout79.xml"/><Relationship Id="rId1" Type="http://schemas.openxmlformats.org/officeDocument/2006/relationships/slideLayout" Target="../slideLayouts/slideLayout78.xml"/><Relationship Id="rId6" Type="http://schemas.openxmlformats.org/officeDocument/2006/relationships/slideLayout" Target="../slideLayouts/slideLayout83.xml"/><Relationship Id="rId11" Type="http://schemas.openxmlformats.org/officeDocument/2006/relationships/slideLayout" Target="../slideLayouts/slideLayout88.xml"/><Relationship Id="rId5" Type="http://schemas.openxmlformats.org/officeDocument/2006/relationships/slideLayout" Target="../slideLayouts/slideLayout82.xml"/><Relationship Id="rId10" Type="http://schemas.openxmlformats.org/officeDocument/2006/relationships/slideLayout" Target="../slideLayouts/slideLayout87.xml"/><Relationship Id="rId4" Type="http://schemas.openxmlformats.org/officeDocument/2006/relationships/slideLayout" Target="../slideLayouts/slideLayout81.xml"/><Relationship Id="rId9" Type="http://schemas.openxmlformats.org/officeDocument/2006/relationships/slideLayout" Target="../slideLayouts/slideLayout86.xml"/><Relationship Id="rId14" Type="http://schemas.openxmlformats.org/officeDocument/2006/relationships/image" Target="../media/image3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295275" y="1489075"/>
            <a:ext cx="8524875" cy="4313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</a:p>
        </p:txBody>
      </p:sp>
      <p:sp>
        <p:nvSpPr>
          <p:cNvPr id="1028" name="Rectangle 5"/>
          <p:cNvSpPr>
            <a:spLocks noGrp="1" noChangeArrowheads="1"/>
          </p:cNvSpPr>
          <p:nvPr>
            <p:ph type="ftr" sz="quarter" idx="3"/>
          </p:nvPr>
        </p:nvSpPr>
        <p:spPr bwMode="gray">
          <a:xfrm>
            <a:off x="3124200" y="6365875"/>
            <a:ext cx="2895600" cy="247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 noProof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3076" name="Rectangle 7"/>
          <p:cNvSpPr>
            <a:spLocks noGrp="1" noChangeArrowheads="1"/>
          </p:cNvSpPr>
          <p:nvPr>
            <p:ph type="title"/>
          </p:nvPr>
        </p:nvSpPr>
        <p:spPr bwMode="gray">
          <a:xfrm>
            <a:off x="300038" y="411163"/>
            <a:ext cx="8520112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smtClean="0"/>
              <a:t>Klicken Sie, um das Titelformat zu bearbeiten</a:t>
            </a:r>
          </a:p>
        </p:txBody>
      </p:sp>
      <p:sp>
        <p:nvSpPr>
          <p:cNvPr id="2063" name="Rectangle 15"/>
          <p:cNvSpPr>
            <a:spLocks noChangeArrowheads="1"/>
          </p:cNvSpPr>
          <p:nvPr/>
        </p:nvSpPr>
        <p:spPr bwMode="auto">
          <a:xfrm>
            <a:off x="300038" y="6269038"/>
            <a:ext cx="496887" cy="158750"/>
          </a:xfrm>
          <a:prstGeom prst="rect">
            <a:avLst/>
          </a:prstGeom>
          <a:solidFill>
            <a:srgbClr val="E2E2E2"/>
          </a:solidFill>
          <a:ln w="9525" algn="ctr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de-DE"/>
          </a:p>
        </p:txBody>
      </p:sp>
      <p:sp>
        <p:nvSpPr>
          <p:cNvPr id="2064" name="Rectangle 16"/>
          <p:cNvSpPr>
            <a:spLocks noChangeArrowheads="1"/>
          </p:cNvSpPr>
          <p:nvPr/>
        </p:nvSpPr>
        <p:spPr bwMode="auto">
          <a:xfrm>
            <a:off x="796925" y="6269038"/>
            <a:ext cx="496888" cy="158750"/>
          </a:xfrm>
          <a:prstGeom prst="rect">
            <a:avLst/>
          </a:prstGeom>
          <a:solidFill>
            <a:srgbClr val="E2E2E2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de-DE"/>
          </a:p>
        </p:txBody>
      </p:sp>
      <p:sp>
        <p:nvSpPr>
          <p:cNvPr id="2065" name="Rectangle 17"/>
          <p:cNvSpPr>
            <a:spLocks noChangeArrowheads="1"/>
          </p:cNvSpPr>
          <p:nvPr/>
        </p:nvSpPr>
        <p:spPr bwMode="auto">
          <a:xfrm>
            <a:off x="1293813" y="6269038"/>
            <a:ext cx="495300" cy="158750"/>
          </a:xfrm>
          <a:prstGeom prst="rect">
            <a:avLst/>
          </a:prstGeom>
          <a:solidFill>
            <a:srgbClr val="E2E2E2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de-DE"/>
          </a:p>
        </p:txBody>
      </p:sp>
      <p:sp>
        <p:nvSpPr>
          <p:cNvPr id="2066" name="Rectangle 18"/>
          <p:cNvSpPr>
            <a:spLocks noChangeArrowheads="1"/>
          </p:cNvSpPr>
          <p:nvPr/>
        </p:nvSpPr>
        <p:spPr bwMode="auto">
          <a:xfrm>
            <a:off x="1789113" y="6269038"/>
            <a:ext cx="496887" cy="158750"/>
          </a:xfrm>
          <a:prstGeom prst="rect">
            <a:avLst/>
          </a:prstGeom>
          <a:solidFill>
            <a:srgbClr val="E2E2E2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de-DE"/>
          </a:p>
        </p:txBody>
      </p:sp>
      <p:sp>
        <p:nvSpPr>
          <p:cNvPr id="2067" name="Rectangle 19"/>
          <p:cNvSpPr>
            <a:spLocks noChangeArrowheads="1"/>
          </p:cNvSpPr>
          <p:nvPr/>
        </p:nvSpPr>
        <p:spPr bwMode="auto">
          <a:xfrm>
            <a:off x="2286000" y="6269038"/>
            <a:ext cx="496888" cy="158750"/>
          </a:xfrm>
          <a:prstGeom prst="rect">
            <a:avLst/>
          </a:prstGeom>
          <a:solidFill>
            <a:srgbClr val="E2E2E2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de-DE"/>
          </a:p>
        </p:txBody>
      </p:sp>
      <p:sp>
        <p:nvSpPr>
          <p:cNvPr id="2068" name="Rectangle 20"/>
          <p:cNvSpPr>
            <a:spLocks noChangeArrowheads="1"/>
          </p:cNvSpPr>
          <p:nvPr/>
        </p:nvSpPr>
        <p:spPr bwMode="auto">
          <a:xfrm>
            <a:off x="2782888" y="6269038"/>
            <a:ext cx="496887" cy="158750"/>
          </a:xfrm>
          <a:prstGeom prst="rect">
            <a:avLst/>
          </a:prstGeom>
          <a:solidFill>
            <a:srgbClr val="E2E2E2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de-DE"/>
          </a:p>
        </p:txBody>
      </p:sp>
      <p:sp>
        <p:nvSpPr>
          <p:cNvPr id="2069" name="Rectangle 21"/>
          <p:cNvSpPr>
            <a:spLocks noChangeArrowheads="1"/>
          </p:cNvSpPr>
          <p:nvPr/>
        </p:nvSpPr>
        <p:spPr bwMode="auto">
          <a:xfrm>
            <a:off x="3279775" y="6269038"/>
            <a:ext cx="496888" cy="158750"/>
          </a:xfrm>
          <a:prstGeom prst="rect">
            <a:avLst/>
          </a:prstGeom>
          <a:solidFill>
            <a:srgbClr val="E2E2E2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de-DE"/>
          </a:p>
        </p:txBody>
      </p:sp>
      <p:sp>
        <p:nvSpPr>
          <p:cNvPr id="2070" name="Rectangle 22"/>
          <p:cNvSpPr>
            <a:spLocks noChangeArrowheads="1"/>
          </p:cNvSpPr>
          <p:nvPr/>
        </p:nvSpPr>
        <p:spPr bwMode="auto">
          <a:xfrm>
            <a:off x="3776663" y="6269038"/>
            <a:ext cx="495300" cy="158750"/>
          </a:xfrm>
          <a:prstGeom prst="rect">
            <a:avLst/>
          </a:prstGeom>
          <a:solidFill>
            <a:srgbClr val="E2E2E2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de-DE"/>
          </a:p>
        </p:txBody>
      </p:sp>
      <p:sp>
        <p:nvSpPr>
          <p:cNvPr id="2071" name="Rectangle 23"/>
          <p:cNvSpPr>
            <a:spLocks noChangeArrowheads="1"/>
          </p:cNvSpPr>
          <p:nvPr/>
        </p:nvSpPr>
        <p:spPr bwMode="auto">
          <a:xfrm>
            <a:off x="4271963" y="6269038"/>
            <a:ext cx="496887" cy="158750"/>
          </a:xfrm>
          <a:prstGeom prst="rect">
            <a:avLst/>
          </a:prstGeom>
          <a:solidFill>
            <a:srgbClr val="E2E2E2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de-DE"/>
          </a:p>
        </p:txBody>
      </p:sp>
      <p:sp>
        <p:nvSpPr>
          <p:cNvPr id="2072" name="Rectangle 24"/>
          <p:cNvSpPr>
            <a:spLocks noChangeArrowheads="1"/>
          </p:cNvSpPr>
          <p:nvPr/>
        </p:nvSpPr>
        <p:spPr bwMode="auto">
          <a:xfrm>
            <a:off x="4768850" y="6269038"/>
            <a:ext cx="496888" cy="158750"/>
          </a:xfrm>
          <a:prstGeom prst="rect">
            <a:avLst/>
          </a:prstGeom>
          <a:solidFill>
            <a:srgbClr val="E2E2E2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de-DE"/>
          </a:p>
        </p:txBody>
      </p:sp>
      <p:sp>
        <p:nvSpPr>
          <p:cNvPr id="2073" name="Line 25"/>
          <p:cNvSpPr>
            <a:spLocks noChangeShapeType="1"/>
          </p:cNvSpPr>
          <p:nvPr/>
        </p:nvSpPr>
        <p:spPr bwMode="auto">
          <a:xfrm>
            <a:off x="0" y="6045200"/>
            <a:ext cx="9139238" cy="0"/>
          </a:xfrm>
          <a:prstGeom prst="line">
            <a:avLst/>
          </a:prstGeom>
          <a:noFill/>
          <a:ln w="9525">
            <a:solidFill>
              <a:srgbClr val="9F9F9F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de-D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4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advClick="0" advTm="4000">
    <p:fade/>
  </p:transition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Arial" charset="0"/>
          <a:cs typeface="Arial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Arial" charset="0"/>
          <a:cs typeface="Arial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Arial" charset="0"/>
          <a:cs typeface="Arial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Arial" charset="0"/>
          <a:cs typeface="Arial" charset="0"/>
        </a:defRPr>
      </a:lvl5pPr>
      <a:lvl6pPr marL="457200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  <a:cs typeface="Arial" charset="0"/>
        </a:defRPr>
      </a:lvl6pPr>
      <a:lvl7pPr marL="914400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  <a:cs typeface="Arial" charset="0"/>
        </a:defRPr>
      </a:lvl7pPr>
      <a:lvl8pPr marL="1371600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  <a:cs typeface="Arial" charset="0"/>
        </a:defRPr>
      </a:lvl8pPr>
      <a:lvl9pPr marL="1828800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  <a:cs typeface="Arial" charset="0"/>
        </a:defRPr>
      </a:lvl9pPr>
    </p:titleStyle>
    <p:bodyStyle>
      <a:lvl1pPr marL="180975" indent="-180975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 sz="1600">
          <a:solidFill>
            <a:schemeClr val="tx1"/>
          </a:solidFill>
          <a:latin typeface="+mn-lt"/>
          <a:ea typeface="+mn-ea"/>
          <a:cs typeface="+mn-cs"/>
        </a:defRPr>
      </a:lvl1pPr>
      <a:lvl2pPr marL="444500" indent="-261938" algn="l" rtl="0" eaLnBrk="0" fontAlgn="base" hangingPunct="0">
        <a:spcBef>
          <a:spcPct val="20000"/>
        </a:spcBef>
        <a:spcAft>
          <a:spcPct val="0"/>
        </a:spcAft>
        <a:buChar char="–"/>
        <a:defRPr sz="1600">
          <a:solidFill>
            <a:schemeClr val="tx1"/>
          </a:solidFill>
          <a:latin typeface="+mn-lt"/>
          <a:cs typeface="+mn-cs"/>
        </a:defRPr>
      </a:lvl2pPr>
      <a:lvl3pPr marL="720725" indent="-274638" algn="l" rtl="0" eaLnBrk="0" fontAlgn="base" hangingPunct="0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  <a:cs typeface="+mn-cs"/>
        </a:defRPr>
      </a:lvl3pPr>
      <a:lvl4pPr marL="987425" indent="-265113" algn="l" rtl="0" eaLnBrk="0" fontAlgn="base" hangingPunct="0">
        <a:spcBef>
          <a:spcPct val="20000"/>
        </a:spcBef>
        <a:spcAft>
          <a:spcPct val="0"/>
        </a:spcAft>
        <a:buChar char="–"/>
        <a:defRPr sz="1600">
          <a:solidFill>
            <a:schemeClr val="tx1"/>
          </a:solidFill>
          <a:latin typeface="+mn-lt"/>
          <a:cs typeface="+mn-cs"/>
        </a:defRPr>
      </a:lvl4pPr>
      <a:lvl5pPr marL="1254125" indent="-265113" algn="l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cs typeface="+mn-cs"/>
        </a:defRPr>
      </a:lvl5pPr>
      <a:lvl6pPr marL="1711325" indent="-265113" algn="l" rtl="0" eaLnBrk="0" fontAlgn="base" hangingPunct="0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  <a:cs typeface="+mn-cs"/>
        </a:defRPr>
      </a:lvl6pPr>
      <a:lvl7pPr marL="2168525" indent="-265113" algn="l" rtl="0" eaLnBrk="0" fontAlgn="base" hangingPunct="0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  <a:cs typeface="+mn-cs"/>
        </a:defRPr>
      </a:lvl7pPr>
      <a:lvl8pPr marL="2625725" indent="-265113" algn="l" rtl="0" eaLnBrk="0" fontAlgn="base" hangingPunct="0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  <a:cs typeface="+mn-cs"/>
        </a:defRPr>
      </a:lvl8pPr>
      <a:lvl9pPr marL="3082925" indent="-265113" algn="l" rtl="0" eaLnBrk="0" fontAlgn="base" hangingPunct="0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295275" y="1489075"/>
            <a:ext cx="8524875" cy="4313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</a:p>
        </p:txBody>
      </p:sp>
      <p:sp>
        <p:nvSpPr>
          <p:cNvPr id="339971" name="Rectangle 5"/>
          <p:cNvSpPr>
            <a:spLocks noGrp="1" noChangeArrowheads="1"/>
          </p:cNvSpPr>
          <p:nvPr>
            <p:ph type="ftr" sz="quarter" idx="3"/>
          </p:nvPr>
        </p:nvSpPr>
        <p:spPr bwMode="gray">
          <a:xfrm>
            <a:off x="3124200" y="6365875"/>
            <a:ext cx="2895600" cy="247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 noProof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4100" name="Rectangle 7"/>
          <p:cNvSpPr>
            <a:spLocks noGrp="1" noChangeArrowheads="1"/>
          </p:cNvSpPr>
          <p:nvPr>
            <p:ph type="title"/>
          </p:nvPr>
        </p:nvSpPr>
        <p:spPr bwMode="gray">
          <a:xfrm>
            <a:off x="300038" y="411163"/>
            <a:ext cx="8520112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smtClean="0"/>
              <a:t>Klicken Sie, um das Titelformat zu bearbeiten</a:t>
            </a:r>
          </a:p>
        </p:txBody>
      </p:sp>
      <p:sp>
        <p:nvSpPr>
          <p:cNvPr id="339973" name="Rectangle 5"/>
          <p:cNvSpPr>
            <a:spLocks noChangeArrowheads="1"/>
          </p:cNvSpPr>
          <p:nvPr/>
        </p:nvSpPr>
        <p:spPr bwMode="gray">
          <a:xfrm>
            <a:off x="219075" y="6365875"/>
            <a:ext cx="1343025" cy="247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defRPr/>
            </a:pPr>
            <a:r>
              <a:rPr lang="de-DE" sz="1000">
                <a:latin typeface="Arial" pitchFamily="34" charset="0"/>
                <a:cs typeface="Arial" pitchFamily="34" charset="0"/>
              </a:rPr>
              <a:t>Page </a:t>
            </a:r>
            <a:r>
              <a:rPr lang="de-DE" sz="1000">
                <a:latin typeface="Arial" pitchFamily="34" charset="0"/>
                <a:cs typeface="Arial" pitchFamily="34" charset="0"/>
                <a:sym typeface="Wingdings" pitchFamily="2" charset="2"/>
              </a:rPr>
              <a:t></a:t>
            </a:r>
            <a:r>
              <a:rPr lang="de-DE" sz="1000">
                <a:latin typeface="Arial" pitchFamily="34" charset="0"/>
                <a:cs typeface="Arial" pitchFamily="34" charset="0"/>
              </a:rPr>
              <a:t> </a:t>
            </a:r>
            <a:fld id="{CF825FEF-9EFF-427A-BA79-FFBBF98227EB}" type="slidenum">
              <a:rPr lang="de-DE" sz="1000">
                <a:latin typeface="Arial" pitchFamily="34" charset="0"/>
                <a:cs typeface="Arial" pitchFamily="34" charset="0"/>
              </a:rPr>
              <a:pPr>
                <a:defRPr/>
              </a:pPr>
              <a:t>‹#›</a:t>
            </a:fld>
            <a:endParaRPr lang="de-DE" sz="1000"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4102" name="Group 6"/>
          <p:cNvGrpSpPr>
            <a:grpSpLocks/>
          </p:cNvGrpSpPr>
          <p:nvPr/>
        </p:nvGrpSpPr>
        <p:grpSpPr bwMode="auto">
          <a:xfrm>
            <a:off x="6646863" y="6181725"/>
            <a:ext cx="2225675" cy="392113"/>
            <a:chOff x="3316" y="1854"/>
            <a:chExt cx="2110" cy="372"/>
          </a:xfrm>
        </p:grpSpPr>
        <p:pic>
          <p:nvPicPr>
            <p:cNvPr id="4103" name="Picture 12" descr="Logo_ptl_für schwarz"/>
            <p:cNvPicPr>
              <a:picLocks noChangeAspect="1" noChangeArrowheads="1"/>
            </p:cNvPicPr>
            <p:nvPr userDrawn="1"/>
          </p:nvPicPr>
          <p:blipFill>
            <a:blip r:embed="rId14" cstate="print"/>
            <a:srcRect/>
            <a:stretch>
              <a:fillRect/>
            </a:stretch>
          </p:blipFill>
          <p:spPr bwMode="auto">
            <a:xfrm>
              <a:off x="3316" y="1854"/>
              <a:ext cx="2110" cy="3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104" name="Picture 12" descr="Logo_ptl_für schwarz"/>
            <p:cNvPicPr>
              <a:picLocks noChangeAspect="1" noChangeArrowheads="1"/>
            </p:cNvPicPr>
            <p:nvPr userDrawn="1"/>
          </p:nvPicPr>
          <p:blipFill>
            <a:blip r:embed="rId14" cstate="print">
              <a:lum bright="-46000" contrast="-12000"/>
            </a:blip>
            <a:srcRect r="30521" b="-2"/>
            <a:stretch>
              <a:fillRect/>
            </a:stretch>
          </p:blipFill>
          <p:spPr bwMode="auto">
            <a:xfrm>
              <a:off x="3316" y="1854"/>
              <a:ext cx="1466" cy="3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5" r:id="rId1"/>
    <p:sldLayoutId id="2147483684" r:id="rId2"/>
    <p:sldLayoutId id="2147483685" r:id="rId3"/>
    <p:sldLayoutId id="2147483686" r:id="rId4"/>
    <p:sldLayoutId id="2147483687" r:id="rId5"/>
    <p:sldLayoutId id="2147483688" r:id="rId6"/>
    <p:sldLayoutId id="2147483689" r:id="rId7"/>
    <p:sldLayoutId id="2147483690" r:id="rId8"/>
    <p:sldLayoutId id="2147483691" r:id="rId9"/>
    <p:sldLayoutId id="2147483692" r:id="rId10"/>
    <p:sldLayoutId id="2147483693" r:id="rId11"/>
  </p:sldLayoutIdLst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pitchFamily="34" charset="0"/>
          <a:cs typeface="Arial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pitchFamily="34" charset="0"/>
          <a:cs typeface="Arial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pitchFamily="34" charset="0"/>
          <a:cs typeface="Arial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pitchFamily="34" charset="0"/>
          <a:cs typeface="Arial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pitchFamily="34" charset="0"/>
          <a:cs typeface="Arial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pitchFamily="34" charset="0"/>
          <a:cs typeface="Arial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pitchFamily="34" charset="0"/>
          <a:cs typeface="Arial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pitchFamily="34" charset="0"/>
          <a:cs typeface="Arial" pitchFamily="34" charset="0"/>
        </a:defRPr>
      </a:lvl9pPr>
    </p:titleStyle>
    <p:bodyStyle>
      <a:lvl1pPr marL="180975" indent="-180975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444500" indent="-261938" algn="l" rtl="0" eaLnBrk="0" fontAlgn="base" hangingPunct="0">
        <a:spcBef>
          <a:spcPct val="20000"/>
        </a:spcBef>
        <a:spcAft>
          <a:spcPct val="0"/>
        </a:spcAft>
        <a:buChar char="–"/>
        <a:defRPr>
          <a:solidFill>
            <a:schemeClr val="tx1"/>
          </a:solidFill>
          <a:latin typeface="+mn-lt"/>
          <a:cs typeface="+mn-cs"/>
        </a:defRPr>
      </a:lvl2pPr>
      <a:lvl3pPr marL="720725" indent="-274638" algn="l" rtl="0" eaLnBrk="0" fontAlgn="base" hangingPunct="0">
        <a:spcBef>
          <a:spcPct val="20000"/>
        </a:spcBef>
        <a:spcAft>
          <a:spcPct val="0"/>
        </a:spcAft>
        <a:buChar char="•"/>
        <a:defRPr>
          <a:solidFill>
            <a:schemeClr val="tx1"/>
          </a:solidFill>
          <a:latin typeface="+mn-lt"/>
          <a:cs typeface="+mn-cs"/>
        </a:defRPr>
      </a:lvl3pPr>
      <a:lvl4pPr marL="987425" indent="-265113" algn="l" rtl="0" eaLnBrk="0" fontAlgn="base" hangingPunct="0">
        <a:spcBef>
          <a:spcPct val="20000"/>
        </a:spcBef>
        <a:spcAft>
          <a:spcPct val="0"/>
        </a:spcAft>
        <a:buChar char="–"/>
        <a:defRPr>
          <a:solidFill>
            <a:schemeClr val="tx1"/>
          </a:solidFill>
          <a:latin typeface="+mn-lt"/>
          <a:cs typeface="+mn-cs"/>
        </a:defRPr>
      </a:lvl4pPr>
      <a:lvl5pPr marL="1254125" indent="-265113" algn="l" rtl="0" eaLnBrk="0" fontAlgn="base" hangingPunct="0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  <a:cs typeface="+mn-cs"/>
        </a:defRPr>
      </a:lvl5pPr>
      <a:lvl6pPr marL="1711325" indent="-265113" algn="l" rtl="0" fontAlgn="base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  <a:cs typeface="+mn-cs"/>
        </a:defRPr>
      </a:lvl6pPr>
      <a:lvl7pPr marL="2168525" indent="-265113" algn="l" rtl="0" fontAlgn="base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  <a:cs typeface="+mn-cs"/>
        </a:defRPr>
      </a:lvl7pPr>
      <a:lvl8pPr marL="2625725" indent="-265113" algn="l" rtl="0" fontAlgn="base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  <a:cs typeface="+mn-cs"/>
        </a:defRPr>
      </a:lvl8pPr>
      <a:lvl9pPr marL="3082925" indent="-265113" algn="l" rtl="0" fontAlgn="base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tr-T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295275" y="1489075"/>
            <a:ext cx="8524875" cy="4313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</a:p>
        </p:txBody>
      </p:sp>
      <p:sp>
        <p:nvSpPr>
          <p:cNvPr id="1028" name="Rectangle 5"/>
          <p:cNvSpPr>
            <a:spLocks noGrp="1" noChangeArrowheads="1"/>
          </p:cNvSpPr>
          <p:nvPr>
            <p:ph type="ftr" sz="quarter" idx="3"/>
          </p:nvPr>
        </p:nvSpPr>
        <p:spPr bwMode="gray">
          <a:xfrm>
            <a:off x="3124200" y="6365875"/>
            <a:ext cx="2895600" cy="247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 noProof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tr-TR">
              <a:solidFill>
                <a:srgbClr val="FFFFFF"/>
              </a:solidFill>
            </a:endParaRPr>
          </a:p>
        </p:txBody>
      </p:sp>
      <p:sp>
        <p:nvSpPr>
          <p:cNvPr id="3076" name="Rectangle 7"/>
          <p:cNvSpPr>
            <a:spLocks noGrp="1" noChangeArrowheads="1"/>
          </p:cNvSpPr>
          <p:nvPr>
            <p:ph type="title"/>
          </p:nvPr>
        </p:nvSpPr>
        <p:spPr bwMode="gray">
          <a:xfrm>
            <a:off x="300038" y="411163"/>
            <a:ext cx="8520112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smtClean="0"/>
              <a:t>Klicken Sie, um das Titelformat zu bearbeiten</a:t>
            </a:r>
          </a:p>
        </p:txBody>
      </p:sp>
      <p:sp>
        <p:nvSpPr>
          <p:cNvPr id="2063" name="Rectangle 15"/>
          <p:cNvSpPr>
            <a:spLocks noChangeArrowheads="1"/>
          </p:cNvSpPr>
          <p:nvPr/>
        </p:nvSpPr>
        <p:spPr bwMode="auto">
          <a:xfrm>
            <a:off x="300038" y="6269038"/>
            <a:ext cx="496887" cy="158750"/>
          </a:xfrm>
          <a:prstGeom prst="rect">
            <a:avLst/>
          </a:prstGeom>
          <a:solidFill>
            <a:srgbClr val="E2E2E2"/>
          </a:solidFill>
          <a:ln w="9525" algn="ctr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de-DE">
              <a:solidFill>
                <a:srgbClr val="000000"/>
              </a:solidFill>
            </a:endParaRPr>
          </a:p>
        </p:txBody>
      </p:sp>
      <p:sp>
        <p:nvSpPr>
          <p:cNvPr id="2064" name="Rectangle 16"/>
          <p:cNvSpPr>
            <a:spLocks noChangeArrowheads="1"/>
          </p:cNvSpPr>
          <p:nvPr/>
        </p:nvSpPr>
        <p:spPr bwMode="auto">
          <a:xfrm>
            <a:off x="796925" y="6269038"/>
            <a:ext cx="496888" cy="158750"/>
          </a:xfrm>
          <a:prstGeom prst="rect">
            <a:avLst/>
          </a:prstGeom>
          <a:solidFill>
            <a:srgbClr val="E2E2E2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de-DE">
              <a:solidFill>
                <a:srgbClr val="000000"/>
              </a:solidFill>
            </a:endParaRPr>
          </a:p>
        </p:txBody>
      </p:sp>
      <p:sp>
        <p:nvSpPr>
          <p:cNvPr id="2065" name="Rectangle 17"/>
          <p:cNvSpPr>
            <a:spLocks noChangeArrowheads="1"/>
          </p:cNvSpPr>
          <p:nvPr/>
        </p:nvSpPr>
        <p:spPr bwMode="auto">
          <a:xfrm>
            <a:off x="1293813" y="6269038"/>
            <a:ext cx="495300" cy="158750"/>
          </a:xfrm>
          <a:prstGeom prst="rect">
            <a:avLst/>
          </a:prstGeom>
          <a:solidFill>
            <a:srgbClr val="E2E2E2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de-DE">
              <a:solidFill>
                <a:srgbClr val="000000"/>
              </a:solidFill>
            </a:endParaRPr>
          </a:p>
        </p:txBody>
      </p:sp>
      <p:sp>
        <p:nvSpPr>
          <p:cNvPr id="2066" name="Rectangle 18"/>
          <p:cNvSpPr>
            <a:spLocks noChangeArrowheads="1"/>
          </p:cNvSpPr>
          <p:nvPr/>
        </p:nvSpPr>
        <p:spPr bwMode="auto">
          <a:xfrm>
            <a:off x="1789113" y="6269038"/>
            <a:ext cx="496887" cy="158750"/>
          </a:xfrm>
          <a:prstGeom prst="rect">
            <a:avLst/>
          </a:prstGeom>
          <a:solidFill>
            <a:srgbClr val="E2E2E2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de-DE">
              <a:solidFill>
                <a:srgbClr val="000000"/>
              </a:solidFill>
            </a:endParaRPr>
          </a:p>
        </p:txBody>
      </p:sp>
      <p:sp>
        <p:nvSpPr>
          <p:cNvPr id="2067" name="Rectangle 19"/>
          <p:cNvSpPr>
            <a:spLocks noChangeArrowheads="1"/>
          </p:cNvSpPr>
          <p:nvPr/>
        </p:nvSpPr>
        <p:spPr bwMode="auto">
          <a:xfrm>
            <a:off x="2286000" y="6269038"/>
            <a:ext cx="496888" cy="158750"/>
          </a:xfrm>
          <a:prstGeom prst="rect">
            <a:avLst/>
          </a:prstGeom>
          <a:solidFill>
            <a:srgbClr val="E2E2E2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de-DE">
              <a:solidFill>
                <a:srgbClr val="000000"/>
              </a:solidFill>
            </a:endParaRPr>
          </a:p>
        </p:txBody>
      </p:sp>
      <p:sp>
        <p:nvSpPr>
          <p:cNvPr id="2068" name="Rectangle 20"/>
          <p:cNvSpPr>
            <a:spLocks noChangeArrowheads="1"/>
          </p:cNvSpPr>
          <p:nvPr/>
        </p:nvSpPr>
        <p:spPr bwMode="auto">
          <a:xfrm>
            <a:off x="2782888" y="6269038"/>
            <a:ext cx="496887" cy="158750"/>
          </a:xfrm>
          <a:prstGeom prst="rect">
            <a:avLst/>
          </a:prstGeom>
          <a:solidFill>
            <a:srgbClr val="E2E2E2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de-DE">
              <a:solidFill>
                <a:srgbClr val="000000"/>
              </a:solidFill>
            </a:endParaRPr>
          </a:p>
        </p:txBody>
      </p:sp>
      <p:sp>
        <p:nvSpPr>
          <p:cNvPr id="2069" name="Rectangle 21"/>
          <p:cNvSpPr>
            <a:spLocks noChangeArrowheads="1"/>
          </p:cNvSpPr>
          <p:nvPr/>
        </p:nvSpPr>
        <p:spPr bwMode="auto">
          <a:xfrm>
            <a:off x="3279775" y="6269038"/>
            <a:ext cx="496888" cy="158750"/>
          </a:xfrm>
          <a:prstGeom prst="rect">
            <a:avLst/>
          </a:prstGeom>
          <a:solidFill>
            <a:srgbClr val="E2E2E2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de-DE">
              <a:solidFill>
                <a:srgbClr val="000000"/>
              </a:solidFill>
            </a:endParaRPr>
          </a:p>
        </p:txBody>
      </p:sp>
      <p:sp>
        <p:nvSpPr>
          <p:cNvPr id="2070" name="Rectangle 22"/>
          <p:cNvSpPr>
            <a:spLocks noChangeArrowheads="1"/>
          </p:cNvSpPr>
          <p:nvPr/>
        </p:nvSpPr>
        <p:spPr bwMode="auto">
          <a:xfrm>
            <a:off x="3776663" y="6269038"/>
            <a:ext cx="495300" cy="158750"/>
          </a:xfrm>
          <a:prstGeom prst="rect">
            <a:avLst/>
          </a:prstGeom>
          <a:solidFill>
            <a:srgbClr val="E2E2E2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de-DE">
              <a:solidFill>
                <a:srgbClr val="000000"/>
              </a:solidFill>
            </a:endParaRPr>
          </a:p>
        </p:txBody>
      </p:sp>
      <p:sp>
        <p:nvSpPr>
          <p:cNvPr id="2071" name="Rectangle 23"/>
          <p:cNvSpPr>
            <a:spLocks noChangeArrowheads="1"/>
          </p:cNvSpPr>
          <p:nvPr/>
        </p:nvSpPr>
        <p:spPr bwMode="auto">
          <a:xfrm>
            <a:off x="4271963" y="6269038"/>
            <a:ext cx="496887" cy="158750"/>
          </a:xfrm>
          <a:prstGeom prst="rect">
            <a:avLst/>
          </a:prstGeom>
          <a:solidFill>
            <a:srgbClr val="E2E2E2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de-DE">
              <a:solidFill>
                <a:srgbClr val="000000"/>
              </a:solidFill>
            </a:endParaRPr>
          </a:p>
        </p:txBody>
      </p:sp>
      <p:sp>
        <p:nvSpPr>
          <p:cNvPr id="2072" name="Rectangle 24"/>
          <p:cNvSpPr>
            <a:spLocks noChangeArrowheads="1"/>
          </p:cNvSpPr>
          <p:nvPr/>
        </p:nvSpPr>
        <p:spPr bwMode="auto">
          <a:xfrm>
            <a:off x="4768850" y="6269038"/>
            <a:ext cx="496888" cy="158750"/>
          </a:xfrm>
          <a:prstGeom prst="rect">
            <a:avLst/>
          </a:prstGeom>
          <a:solidFill>
            <a:srgbClr val="E2E2E2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de-DE">
              <a:solidFill>
                <a:srgbClr val="000000"/>
              </a:solidFill>
            </a:endParaRPr>
          </a:p>
        </p:txBody>
      </p:sp>
      <p:sp>
        <p:nvSpPr>
          <p:cNvPr id="2073" name="Line 25"/>
          <p:cNvSpPr>
            <a:spLocks noChangeShapeType="1"/>
          </p:cNvSpPr>
          <p:nvPr/>
        </p:nvSpPr>
        <p:spPr bwMode="auto">
          <a:xfrm>
            <a:off x="0" y="6045200"/>
            <a:ext cx="9139238" cy="0"/>
          </a:xfrm>
          <a:prstGeom prst="line">
            <a:avLst/>
          </a:prstGeom>
          <a:noFill/>
          <a:ln w="9525">
            <a:solidFill>
              <a:srgbClr val="9F9F9F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de-D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94420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ransition advClick="0" advTm="4000">
    <p:fade/>
  </p:transition>
  <p:timing>
    <p:tnLst>
      <p:par>
        <p:cTn id="1" dur="indefinite" restart="never" nodeType="tmRoot"/>
      </p:par>
    </p:tnLst>
  </p:timing>
  <p:hf sldNum="0" hdr="0" ftr="0"/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Arial" charset="0"/>
          <a:cs typeface="Arial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Arial" charset="0"/>
          <a:cs typeface="Arial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Arial" charset="0"/>
          <a:cs typeface="Arial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Arial" charset="0"/>
          <a:cs typeface="Arial" charset="0"/>
        </a:defRPr>
      </a:lvl5pPr>
      <a:lvl6pPr marL="457200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  <a:cs typeface="Arial" charset="0"/>
        </a:defRPr>
      </a:lvl6pPr>
      <a:lvl7pPr marL="914400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  <a:cs typeface="Arial" charset="0"/>
        </a:defRPr>
      </a:lvl7pPr>
      <a:lvl8pPr marL="1371600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  <a:cs typeface="Arial" charset="0"/>
        </a:defRPr>
      </a:lvl8pPr>
      <a:lvl9pPr marL="1828800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  <a:cs typeface="Arial" charset="0"/>
        </a:defRPr>
      </a:lvl9pPr>
    </p:titleStyle>
    <p:bodyStyle>
      <a:lvl1pPr marL="180975" indent="-180975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 sz="1600">
          <a:solidFill>
            <a:schemeClr val="tx1"/>
          </a:solidFill>
          <a:latin typeface="+mn-lt"/>
          <a:ea typeface="+mn-ea"/>
          <a:cs typeface="+mn-cs"/>
        </a:defRPr>
      </a:lvl1pPr>
      <a:lvl2pPr marL="444500" indent="-261938" algn="l" rtl="0" eaLnBrk="0" fontAlgn="base" hangingPunct="0">
        <a:spcBef>
          <a:spcPct val="20000"/>
        </a:spcBef>
        <a:spcAft>
          <a:spcPct val="0"/>
        </a:spcAft>
        <a:buChar char="–"/>
        <a:defRPr sz="1600">
          <a:solidFill>
            <a:schemeClr val="tx1"/>
          </a:solidFill>
          <a:latin typeface="+mn-lt"/>
          <a:cs typeface="+mn-cs"/>
        </a:defRPr>
      </a:lvl2pPr>
      <a:lvl3pPr marL="720725" indent="-274638" algn="l" rtl="0" eaLnBrk="0" fontAlgn="base" hangingPunct="0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  <a:cs typeface="+mn-cs"/>
        </a:defRPr>
      </a:lvl3pPr>
      <a:lvl4pPr marL="987425" indent="-265113" algn="l" rtl="0" eaLnBrk="0" fontAlgn="base" hangingPunct="0">
        <a:spcBef>
          <a:spcPct val="20000"/>
        </a:spcBef>
        <a:spcAft>
          <a:spcPct val="0"/>
        </a:spcAft>
        <a:buChar char="–"/>
        <a:defRPr sz="1600">
          <a:solidFill>
            <a:schemeClr val="tx1"/>
          </a:solidFill>
          <a:latin typeface="+mn-lt"/>
          <a:cs typeface="+mn-cs"/>
        </a:defRPr>
      </a:lvl4pPr>
      <a:lvl5pPr marL="1254125" indent="-265113" algn="l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cs typeface="+mn-cs"/>
        </a:defRPr>
      </a:lvl5pPr>
      <a:lvl6pPr marL="1711325" indent="-265113" algn="l" rtl="0" eaLnBrk="0" fontAlgn="base" hangingPunct="0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  <a:cs typeface="+mn-cs"/>
        </a:defRPr>
      </a:lvl6pPr>
      <a:lvl7pPr marL="2168525" indent="-265113" algn="l" rtl="0" eaLnBrk="0" fontAlgn="base" hangingPunct="0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  <a:cs typeface="+mn-cs"/>
        </a:defRPr>
      </a:lvl7pPr>
      <a:lvl8pPr marL="2625725" indent="-265113" algn="l" rtl="0" eaLnBrk="0" fontAlgn="base" hangingPunct="0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  <a:cs typeface="+mn-cs"/>
        </a:defRPr>
      </a:lvl8pPr>
      <a:lvl9pPr marL="3082925" indent="-265113" algn="l" rtl="0" eaLnBrk="0" fontAlgn="base" hangingPunct="0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295275" y="1489075"/>
            <a:ext cx="8524875" cy="4313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</a:p>
        </p:txBody>
      </p:sp>
      <p:sp>
        <p:nvSpPr>
          <p:cNvPr id="339971" name="Rectangle 5"/>
          <p:cNvSpPr>
            <a:spLocks noGrp="1" noChangeArrowheads="1"/>
          </p:cNvSpPr>
          <p:nvPr>
            <p:ph type="ftr" sz="quarter" idx="3"/>
          </p:nvPr>
        </p:nvSpPr>
        <p:spPr bwMode="gray">
          <a:xfrm>
            <a:off x="3124200" y="6365875"/>
            <a:ext cx="2895600" cy="247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 noProof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tr-TR">
              <a:solidFill>
                <a:srgbClr val="FFFFFF"/>
              </a:solidFill>
            </a:endParaRPr>
          </a:p>
        </p:txBody>
      </p:sp>
      <p:sp>
        <p:nvSpPr>
          <p:cNvPr id="4100" name="Rectangle 7"/>
          <p:cNvSpPr>
            <a:spLocks noGrp="1" noChangeArrowheads="1"/>
          </p:cNvSpPr>
          <p:nvPr>
            <p:ph type="title"/>
          </p:nvPr>
        </p:nvSpPr>
        <p:spPr bwMode="gray">
          <a:xfrm>
            <a:off x="300038" y="411163"/>
            <a:ext cx="8520112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smtClean="0"/>
              <a:t>Klicken Sie, um das Titelformat zu bearbeiten</a:t>
            </a:r>
          </a:p>
        </p:txBody>
      </p:sp>
      <p:sp>
        <p:nvSpPr>
          <p:cNvPr id="339973" name="Rectangle 5"/>
          <p:cNvSpPr>
            <a:spLocks noChangeArrowheads="1"/>
          </p:cNvSpPr>
          <p:nvPr/>
        </p:nvSpPr>
        <p:spPr bwMode="gray">
          <a:xfrm>
            <a:off x="219075" y="6365875"/>
            <a:ext cx="1343025" cy="247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defRPr/>
            </a:pPr>
            <a:r>
              <a:rPr lang="de-DE" sz="100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Page </a:t>
            </a:r>
            <a:r>
              <a:rPr lang="de-DE" sz="10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Wingdings" pitchFamily="2" charset="2"/>
              </a:rPr>
              <a:t></a:t>
            </a:r>
            <a:r>
              <a:rPr lang="de-DE" sz="100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</a:t>
            </a:r>
            <a:fld id="{CF825FEF-9EFF-427A-BA79-FFBBF98227EB}" type="slidenum">
              <a:rPr lang="de-DE" sz="100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pPr>
                <a:defRPr/>
              </a:pPr>
              <a:t>‹#›</a:t>
            </a:fld>
            <a:endParaRPr lang="de-DE" sz="100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4102" name="Group 6"/>
          <p:cNvGrpSpPr>
            <a:grpSpLocks/>
          </p:cNvGrpSpPr>
          <p:nvPr/>
        </p:nvGrpSpPr>
        <p:grpSpPr bwMode="auto">
          <a:xfrm>
            <a:off x="6646863" y="6181725"/>
            <a:ext cx="2225675" cy="392113"/>
            <a:chOff x="3316" y="1854"/>
            <a:chExt cx="2110" cy="372"/>
          </a:xfrm>
        </p:grpSpPr>
        <p:pic>
          <p:nvPicPr>
            <p:cNvPr id="4103" name="Picture 12" descr="Logo_ptl_für schwarz"/>
            <p:cNvPicPr>
              <a:picLocks noChangeAspect="1" noChangeArrowheads="1"/>
            </p:cNvPicPr>
            <p:nvPr userDrawn="1"/>
          </p:nvPicPr>
          <p:blipFill>
            <a:blip r:embed="rId14" cstate="print"/>
            <a:srcRect/>
            <a:stretch>
              <a:fillRect/>
            </a:stretch>
          </p:blipFill>
          <p:spPr bwMode="auto">
            <a:xfrm>
              <a:off x="3316" y="1854"/>
              <a:ext cx="2110" cy="3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104" name="Picture 12" descr="Logo_ptl_für schwarz"/>
            <p:cNvPicPr>
              <a:picLocks noChangeAspect="1" noChangeArrowheads="1"/>
            </p:cNvPicPr>
            <p:nvPr userDrawn="1"/>
          </p:nvPicPr>
          <p:blipFill>
            <a:blip r:embed="rId14" cstate="print">
              <a:lum bright="-46000" contrast="-12000"/>
            </a:blip>
            <a:srcRect r="30521" b="-2"/>
            <a:stretch>
              <a:fillRect/>
            </a:stretch>
          </p:blipFill>
          <p:spPr bwMode="auto">
            <a:xfrm>
              <a:off x="3316" y="1854"/>
              <a:ext cx="1466" cy="3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  <p:extLst>
      <p:ext uri="{BB962C8B-B14F-4D97-AF65-F5344CB8AC3E}">
        <p14:creationId xmlns:p14="http://schemas.microsoft.com/office/powerpoint/2010/main" val="4078561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pitchFamily="34" charset="0"/>
          <a:cs typeface="Arial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pitchFamily="34" charset="0"/>
          <a:cs typeface="Arial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pitchFamily="34" charset="0"/>
          <a:cs typeface="Arial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pitchFamily="34" charset="0"/>
          <a:cs typeface="Arial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pitchFamily="34" charset="0"/>
          <a:cs typeface="Arial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pitchFamily="34" charset="0"/>
          <a:cs typeface="Arial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pitchFamily="34" charset="0"/>
          <a:cs typeface="Arial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pitchFamily="34" charset="0"/>
          <a:cs typeface="Arial" pitchFamily="34" charset="0"/>
        </a:defRPr>
      </a:lvl9pPr>
    </p:titleStyle>
    <p:bodyStyle>
      <a:lvl1pPr marL="180975" indent="-180975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444500" indent="-261938" algn="l" rtl="0" eaLnBrk="0" fontAlgn="base" hangingPunct="0">
        <a:spcBef>
          <a:spcPct val="20000"/>
        </a:spcBef>
        <a:spcAft>
          <a:spcPct val="0"/>
        </a:spcAft>
        <a:buChar char="–"/>
        <a:defRPr>
          <a:solidFill>
            <a:schemeClr val="tx1"/>
          </a:solidFill>
          <a:latin typeface="+mn-lt"/>
          <a:cs typeface="+mn-cs"/>
        </a:defRPr>
      </a:lvl2pPr>
      <a:lvl3pPr marL="720725" indent="-274638" algn="l" rtl="0" eaLnBrk="0" fontAlgn="base" hangingPunct="0">
        <a:spcBef>
          <a:spcPct val="20000"/>
        </a:spcBef>
        <a:spcAft>
          <a:spcPct val="0"/>
        </a:spcAft>
        <a:buChar char="•"/>
        <a:defRPr>
          <a:solidFill>
            <a:schemeClr val="tx1"/>
          </a:solidFill>
          <a:latin typeface="+mn-lt"/>
          <a:cs typeface="+mn-cs"/>
        </a:defRPr>
      </a:lvl3pPr>
      <a:lvl4pPr marL="987425" indent="-265113" algn="l" rtl="0" eaLnBrk="0" fontAlgn="base" hangingPunct="0">
        <a:spcBef>
          <a:spcPct val="20000"/>
        </a:spcBef>
        <a:spcAft>
          <a:spcPct val="0"/>
        </a:spcAft>
        <a:buChar char="–"/>
        <a:defRPr>
          <a:solidFill>
            <a:schemeClr val="tx1"/>
          </a:solidFill>
          <a:latin typeface="+mn-lt"/>
          <a:cs typeface="+mn-cs"/>
        </a:defRPr>
      </a:lvl4pPr>
      <a:lvl5pPr marL="1254125" indent="-265113" algn="l" rtl="0" eaLnBrk="0" fontAlgn="base" hangingPunct="0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  <a:cs typeface="+mn-cs"/>
        </a:defRPr>
      </a:lvl5pPr>
      <a:lvl6pPr marL="1711325" indent="-265113" algn="l" rtl="0" fontAlgn="base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  <a:cs typeface="+mn-cs"/>
        </a:defRPr>
      </a:lvl6pPr>
      <a:lvl7pPr marL="2168525" indent="-265113" algn="l" rtl="0" fontAlgn="base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  <a:cs typeface="+mn-cs"/>
        </a:defRPr>
      </a:lvl7pPr>
      <a:lvl8pPr marL="2625725" indent="-265113" algn="l" rtl="0" fontAlgn="base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  <a:cs typeface="+mn-cs"/>
        </a:defRPr>
      </a:lvl8pPr>
      <a:lvl9pPr marL="3082925" indent="-265113" algn="l" rtl="0" fontAlgn="base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tr-T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295275" y="1489075"/>
            <a:ext cx="8524875" cy="4313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</a:p>
        </p:txBody>
      </p:sp>
      <p:sp>
        <p:nvSpPr>
          <p:cNvPr id="339971" name="Rectangle 5"/>
          <p:cNvSpPr>
            <a:spLocks noGrp="1" noChangeArrowheads="1"/>
          </p:cNvSpPr>
          <p:nvPr>
            <p:ph type="ftr" sz="quarter" idx="3"/>
          </p:nvPr>
        </p:nvSpPr>
        <p:spPr bwMode="gray">
          <a:xfrm>
            <a:off x="3124200" y="6365875"/>
            <a:ext cx="2895600" cy="247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 noProof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tr-TR">
              <a:solidFill>
                <a:srgbClr val="FFFFFF"/>
              </a:solidFill>
            </a:endParaRPr>
          </a:p>
        </p:txBody>
      </p:sp>
      <p:sp>
        <p:nvSpPr>
          <p:cNvPr id="4100" name="Rectangle 7"/>
          <p:cNvSpPr>
            <a:spLocks noGrp="1" noChangeArrowheads="1"/>
          </p:cNvSpPr>
          <p:nvPr>
            <p:ph type="title"/>
          </p:nvPr>
        </p:nvSpPr>
        <p:spPr bwMode="gray">
          <a:xfrm>
            <a:off x="300038" y="411163"/>
            <a:ext cx="8520112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smtClean="0"/>
              <a:t>Klicken Sie, um das Titelformat zu bearbeiten</a:t>
            </a:r>
          </a:p>
        </p:txBody>
      </p:sp>
      <p:sp>
        <p:nvSpPr>
          <p:cNvPr id="339973" name="Rectangle 5"/>
          <p:cNvSpPr>
            <a:spLocks noChangeArrowheads="1"/>
          </p:cNvSpPr>
          <p:nvPr/>
        </p:nvSpPr>
        <p:spPr bwMode="gray">
          <a:xfrm>
            <a:off x="219075" y="6365875"/>
            <a:ext cx="1343025" cy="247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defRPr/>
            </a:pPr>
            <a:r>
              <a:rPr lang="de-DE" sz="100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Page </a:t>
            </a:r>
            <a:r>
              <a:rPr lang="de-DE" sz="10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Wingdings" pitchFamily="2" charset="2"/>
              </a:rPr>
              <a:t></a:t>
            </a:r>
            <a:r>
              <a:rPr lang="de-DE" sz="100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</a:t>
            </a:r>
            <a:fld id="{CF825FEF-9EFF-427A-BA79-FFBBF98227EB}" type="slidenum">
              <a:rPr lang="de-DE" sz="100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pPr>
                <a:defRPr/>
              </a:pPr>
              <a:t>‹#›</a:t>
            </a:fld>
            <a:endParaRPr lang="de-DE" sz="100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4102" name="Group 6"/>
          <p:cNvGrpSpPr>
            <a:grpSpLocks/>
          </p:cNvGrpSpPr>
          <p:nvPr/>
        </p:nvGrpSpPr>
        <p:grpSpPr bwMode="auto">
          <a:xfrm>
            <a:off x="6646863" y="6181725"/>
            <a:ext cx="2225675" cy="392113"/>
            <a:chOff x="3316" y="1854"/>
            <a:chExt cx="2110" cy="372"/>
          </a:xfrm>
        </p:grpSpPr>
        <p:pic>
          <p:nvPicPr>
            <p:cNvPr id="4103" name="Picture 12" descr="Logo_ptl_für schwarz"/>
            <p:cNvPicPr>
              <a:picLocks noChangeAspect="1" noChangeArrowheads="1"/>
            </p:cNvPicPr>
            <p:nvPr userDrawn="1"/>
          </p:nvPicPr>
          <p:blipFill>
            <a:blip r:embed="rId14" cstate="print"/>
            <a:srcRect/>
            <a:stretch>
              <a:fillRect/>
            </a:stretch>
          </p:blipFill>
          <p:spPr bwMode="auto">
            <a:xfrm>
              <a:off x="3316" y="1854"/>
              <a:ext cx="2110" cy="3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104" name="Picture 12" descr="Logo_ptl_für schwarz"/>
            <p:cNvPicPr>
              <a:picLocks noChangeAspect="1" noChangeArrowheads="1"/>
            </p:cNvPicPr>
            <p:nvPr userDrawn="1"/>
          </p:nvPicPr>
          <p:blipFill>
            <a:blip r:embed="rId14" cstate="print">
              <a:lum bright="-46000" contrast="-12000"/>
            </a:blip>
            <a:srcRect r="30521" b="-2"/>
            <a:stretch>
              <a:fillRect/>
            </a:stretch>
          </p:blipFill>
          <p:spPr bwMode="auto">
            <a:xfrm>
              <a:off x="3316" y="1854"/>
              <a:ext cx="1466" cy="3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  <p:extLst>
      <p:ext uri="{BB962C8B-B14F-4D97-AF65-F5344CB8AC3E}">
        <p14:creationId xmlns:p14="http://schemas.microsoft.com/office/powerpoint/2010/main" val="24243931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pitchFamily="34" charset="0"/>
          <a:cs typeface="Arial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pitchFamily="34" charset="0"/>
          <a:cs typeface="Arial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pitchFamily="34" charset="0"/>
          <a:cs typeface="Arial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pitchFamily="34" charset="0"/>
          <a:cs typeface="Arial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pitchFamily="34" charset="0"/>
          <a:cs typeface="Arial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pitchFamily="34" charset="0"/>
          <a:cs typeface="Arial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pitchFamily="34" charset="0"/>
          <a:cs typeface="Arial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pitchFamily="34" charset="0"/>
          <a:cs typeface="Arial" pitchFamily="34" charset="0"/>
        </a:defRPr>
      </a:lvl9pPr>
    </p:titleStyle>
    <p:bodyStyle>
      <a:lvl1pPr marL="180975" indent="-180975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444500" indent="-261938" algn="l" rtl="0" eaLnBrk="0" fontAlgn="base" hangingPunct="0">
        <a:spcBef>
          <a:spcPct val="20000"/>
        </a:spcBef>
        <a:spcAft>
          <a:spcPct val="0"/>
        </a:spcAft>
        <a:buChar char="–"/>
        <a:defRPr>
          <a:solidFill>
            <a:schemeClr val="tx1"/>
          </a:solidFill>
          <a:latin typeface="+mn-lt"/>
          <a:cs typeface="+mn-cs"/>
        </a:defRPr>
      </a:lvl2pPr>
      <a:lvl3pPr marL="720725" indent="-274638" algn="l" rtl="0" eaLnBrk="0" fontAlgn="base" hangingPunct="0">
        <a:spcBef>
          <a:spcPct val="20000"/>
        </a:spcBef>
        <a:spcAft>
          <a:spcPct val="0"/>
        </a:spcAft>
        <a:buChar char="•"/>
        <a:defRPr>
          <a:solidFill>
            <a:schemeClr val="tx1"/>
          </a:solidFill>
          <a:latin typeface="+mn-lt"/>
          <a:cs typeface="+mn-cs"/>
        </a:defRPr>
      </a:lvl3pPr>
      <a:lvl4pPr marL="987425" indent="-265113" algn="l" rtl="0" eaLnBrk="0" fontAlgn="base" hangingPunct="0">
        <a:spcBef>
          <a:spcPct val="20000"/>
        </a:spcBef>
        <a:spcAft>
          <a:spcPct val="0"/>
        </a:spcAft>
        <a:buChar char="–"/>
        <a:defRPr>
          <a:solidFill>
            <a:schemeClr val="tx1"/>
          </a:solidFill>
          <a:latin typeface="+mn-lt"/>
          <a:cs typeface="+mn-cs"/>
        </a:defRPr>
      </a:lvl4pPr>
      <a:lvl5pPr marL="1254125" indent="-265113" algn="l" rtl="0" eaLnBrk="0" fontAlgn="base" hangingPunct="0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  <a:cs typeface="+mn-cs"/>
        </a:defRPr>
      </a:lvl5pPr>
      <a:lvl6pPr marL="1711325" indent="-265113" algn="l" rtl="0" fontAlgn="base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  <a:cs typeface="+mn-cs"/>
        </a:defRPr>
      </a:lvl6pPr>
      <a:lvl7pPr marL="2168525" indent="-265113" algn="l" rtl="0" fontAlgn="base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  <a:cs typeface="+mn-cs"/>
        </a:defRPr>
      </a:lvl7pPr>
      <a:lvl8pPr marL="2625725" indent="-265113" algn="l" rtl="0" fontAlgn="base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  <a:cs typeface="+mn-cs"/>
        </a:defRPr>
      </a:lvl8pPr>
      <a:lvl9pPr marL="3082925" indent="-265113" algn="l" rtl="0" fontAlgn="base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tr-T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295275" y="1489075"/>
            <a:ext cx="8524875" cy="4313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</a:p>
        </p:txBody>
      </p:sp>
      <p:sp>
        <p:nvSpPr>
          <p:cNvPr id="339971" name="Rectangle 5"/>
          <p:cNvSpPr>
            <a:spLocks noGrp="1" noChangeArrowheads="1"/>
          </p:cNvSpPr>
          <p:nvPr>
            <p:ph type="ftr" sz="quarter" idx="3"/>
          </p:nvPr>
        </p:nvSpPr>
        <p:spPr bwMode="gray">
          <a:xfrm>
            <a:off x="3124200" y="6365875"/>
            <a:ext cx="2895600" cy="247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 noProof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tr-TR">
              <a:solidFill>
                <a:srgbClr val="FFFFFF"/>
              </a:solidFill>
            </a:endParaRPr>
          </a:p>
        </p:txBody>
      </p:sp>
      <p:sp>
        <p:nvSpPr>
          <p:cNvPr id="4100" name="Rectangle 7"/>
          <p:cNvSpPr>
            <a:spLocks noGrp="1" noChangeArrowheads="1"/>
          </p:cNvSpPr>
          <p:nvPr>
            <p:ph type="title"/>
          </p:nvPr>
        </p:nvSpPr>
        <p:spPr bwMode="gray">
          <a:xfrm>
            <a:off x="300038" y="411163"/>
            <a:ext cx="8520112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smtClean="0"/>
              <a:t>Klicken Sie, um das Titelformat zu bearbeiten</a:t>
            </a:r>
          </a:p>
        </p:txBody>
      </p:sp>
      <p:sp>
        <p:nvSpPr>
          <p:cNvPr id="339973" name="Rectangle 5"/>
          <p:cNvSpPr>
            <a:spLocks noChangeArrowheads="1"/>
          </p:cNvSpPr>
          <p:nvPr/>
        </p:nvSpPr>
        <p:spPr bwMode="gray">
          <a:xfrm>
            <a:off x="219075" y="6365875"/>
            <a:ext cx="1343025" cy="247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defRPr/>
            </a:pPr>
            <a:r>
              <a:rPr lang="de-DE" sz="100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Page </a:t>
            </a:r>
            <a:r>
              <a:rPr lang="de-DE" sz="10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Wingdings" pitchFamily="2" charset="2"/>
              </a:rPr>
              <a:t></a:t>
            </a:r>
            <a:r>
              <a:rPr lang="de-DE" sz="100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</a:t>
            </a:r>
            <a:fld id="{CF825FEF-9EFF-427A-BA79-FFBBF98227EB}" type="slidenum">
              <a:rPr lang="de-DE" sz="100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pPr>
                <a:defRPr/>
              </a:pPr>
              <a:t>‹#›</a:t>
            </a:fld>
            <a:endParaRPr lang="de-DE" sz="100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4102" name="Group 6"/>
          <p:cNvGrpSpPr>
            <a:grpSpLocks/>
          </p:cNvGrpSpPr>
          <p:nvPr/>
        </p:nvGrpSpPr>
        <p:grpSpPr bwMode="auto">
          <a:xfrm>
            <a:off x="6646863" y="6181725"/>
            <a:ext cx="2225675" cy="392113"/>
            <a:chOff x="3316" y="1854"/>
            <a:chExt cx="2110" cy="372"/>
          </a:xfrm>
        </p:grpSpPr>
        <p:pic>
          <p:nvPicPr>
            <p:cNvPr id="4103" name="Picture 12" descr="Logo_ptl_für schwarz"/>
            <p:cNvPicPr>
              <a:picLocks noChangeAspect="1" noChangeArrowheads="1"/>
            </p:cNvPicPr>
            <p:nvPr userDrawn="1"/>
          </p:nvPicPr>
          <p:blipFill>
            <a:blip r:embed="rId14" cstate="print"/>
            <a:srcRect/>
            <a:stretch>
              <a:fillRect/>
            </a:stretch>
          </p:blipFill>
          <p:spPr bwMode="auto">
            <a:xfrm>
              <a:off x="3316" y="1854"/>
              <a:ext cx="2110" cy="3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104" name="Picture 12" descr="Logo_ptl_für schwarz"/>
            <p:cNvPicPr>
              <a:picLocks noChangeAspect="1" noChangeArrowheads="1"/>
            </p:cNvPicPr>
            <p:nvPr userDrawn="1"/>
          </p:nvPicPr>
          <p:blipFill>
            <a:blip r:embed="rId14" cstate="print">
              <a:lum bright="-46000" contrast="-12000"/>
            </a:blip>
            <a:srcRect r="30521" b="-2"/>
            <a:stretch>
              <a:fillRect/>
            </a:stretch>
          </p:blipFill>
          <p:spPr bwMode="auto">
            <a:xfrm>
              <a:off x="3316" y="1854"/>
              <a:ext cx="1466" cy="3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  <p:extLst>
      <p:ext uri="{BB962C8B-B14F-4D97-AF65-F5344CB8AC3E}">
        <p14:creationId xmlns:p14="http://schemas.microsoft.com/office/powerpoint/2010/main" val="4491671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pitchFamily="34" charset="0"/>
          <a:cs typeface="Arial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pitchFamily="34" charset="0"/>
          <a:cs typeface="Arial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pitchFamily="34" charset="0"/>
          <a:cs typeface="Arial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pitchFamily="34" charset="0"/>
          <a:cs typeface="Arial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pitchFamily="34" charset="0"/>
          <a:cs typeface="Arial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pitchFamily="34" charset="0"/>
          <a:cs typeface="Arial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pitchFamily="34" charset="0"/>
          <a:cs typeface="Arial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pitchFamily="34" charset="0"/>
          <a:cs typeface="Arial" pitchFamily="34" charset="0"/>
        </a:defRPr>
      </a:lvl9pPr>
    </p:titleStyle>
    <p:bodyStyle>
      <a:lvl1pPr marL="180975" indent="-180975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444500" indent="-261938" algn="l" rtl="0" eaLnBrk="0" fontAlgn="base" hangingPunct="0">
        <a:spcBef>
          <a:spcPct val="20000"/>
        </a:spcBef>
        <a:spcAft>
          <a:spcPct val="0"/>
        </a:spcAft>
        <a:buChar char="–"/>
        <a:defRPr>
          <a:solidFill>
            <a:schemeClr val="tx1"/>
          </a:solidFill>
          <a:latin typeface="+mn-lt"/>
          <a:cs typeface="+mn-cs"/>
        </a:defRPr>
      </a:lvl2pPr>
      <a:lvl3pPr marL="720725" indent="-274638" algn="l" rtl="0" eaLnBrk="0" fontAlgn="base" hangingPunct="0">
        <a:spcBef>
          <a:spcPct val="20000"/>
        </a:spcBef>
        <a:spcAft>
          <a:spcPct val="0"/>
        </a:spcAft>
        <a:buChar char="•"/>
        <a:defRPr>
          <a:solidFill>
            <a:schemeClr val="tx1"/>
          </a:solidFill>
          <a:latin typeface="+mn-lt"/>
          <a:cs typeface="+mn-cs"/>
        </a:defRPr>
      </a:lvl3pPr>
      <a:lvl4pPr marL="987425" indent="-265113" algn="l" rtl="0" eaLnBrk="0" fontAlgn="base" hangingPunct="0">
        <a:spcBef>
          <a:spcPct val="20000"/>
        </a:spcBef>
        <a:spcAft>
          <a:spcPct val="0"/>
        </a:spcAft>
        <a:buChar char="–"/>
        <a:defRPr>
          <a:solidFill>
            <a:schemeClr val="tx1"/>
          </a:solidFill>
          <a:latin typeface="+mn-lt"/>
          <a:cs typeface="+mn-cs"/>
        </a:defRPr>
      </a:lvl4pPr>
      <a:lvl5pPr marL="1254125" indent="-265113" algn="l" rtl="0" eaLnBrk="0" fontAlgn="base" hangingPunct="0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  <a:cs typeface="+mn-cs"/>
        </a:defRPr>
      </a:lvl5pPr>
      <a:lvl6pPr marL="1711325" indent="-265113" algn="l" rtl="0" fontAlgn="base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  <a:cs typeface="+mn-cs"/>
        </a:defRPr>
      </a:lvl6pPr>
      <a:lvl7pPr marL="2168525" indent="-265113" algn="l" rtl="0" fontAlgn="base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  <a:cs typeface="+mn-cs"/>
        </a:defRPr>
      </a:lvl7pPr>
      <a:lvl8pPr marL="2625725" indent="-265113" algn="l" rtl="0" fontAlgn="base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  <a:cs typeface="+mn-cs"/>
        </a:defRPr>
      </a:lvl8pPr>
      <a:lvl9pPr marL="3082925" indent="-265113" algn="l" rtl="0" fontAlgn="base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tr-T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295275" y="1489075"/>
            <a:ext cx="8524875" cy="4313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</a:p>
        </p:txBody>
      </p:sp>
      <p:sp>
        <p:nvSpPr>
          <p:cNvPr id="339971" name="Rectangle 5"/>
          <p:cNvSpPr>
            <a:spLocks noGrp="1" noChangeArrowheads="1"/>
          </p:cNvSpPr>
          <p:nvPr>
            <p:ph type="ftr" sz="quarter" idx="3"/>
          </p:nvPr>
        </p:nvSpPr>
        <p:spPr bwMode="gray">
          <a:xfrm>
            <a:off x="3124200" y="6365875"/>
            <a:ext cx="2895600" cy="247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 noProof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tr-TR">
              <a:solidFill>
                <a:srgbClr val="FFFFFF"/>
              </a:solidFill>
            </a:endParaRPr>
          </a:p>
        </p:txBody>
      </p:sp>
      <p:sp>
        <p:nvSpPr>
          <p:cNvPr id="4100" name="Rectangle 7"/>
          <p:cNvSpPr>
            <a:spLocks noGrp="1" noChangeArrowheads="1"/>
          </p:cNvSpPr>
          <p:nvPr>
            <p:ph type="title"/>
          </p:nvPr>
        </p:nvSpPr>
        <p:spPr bwMode="gray">
          <a:xfrm>
            <a:off x="300038" y="411163"/>
            <a:ext cx="8520112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smtClean="0"/>
              <a:t>Klicken Sie, um das Titelformat zu bearbeiten</a:t>
            </a:r>
          </a:p>
        </p:txBody>
      </p:sp>
      <p:sp>
        <p:nvSpPr>
          <p:cNvPr id="339973" name="Rectangle 5"/>
          <p:cNvSpPr>
            <a:spLocks noChangeArrowheads="1"/>
          </p:cNvSpPr>
          <p:nvPr/>
        </p:nvSpPr>
        <p:spPr bwMode="gray">
          <a:xfrm>
            <a:off x="219075" y="6365875"/>
            <a:ext cx="1343025" cy="247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defRPr/>
            </a:pPr>
            <a:r>
              <a:rPr lang="de-DE" sz="100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Page </a:t>
            </a:r>
            <a:r>
              <a:rPr lang="de-DE" sz="10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Wingdings" pitchFamily="2" charset="2"/>
              </a:rPr>
              <a:t></a:t>
            </a:r>
            <a:r>
              <a:rPr lang="de-DE" sz="100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</a:t>
            </a:r>
            <a:fld id="{CF825FEF-9EFF-427A-BA79-FFBBF98227EB}" type="slidenum">
              <a:rPr lang="de-DE" sz="100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pPr>
                <a:defRPr/>
              </a:pPr>
              <a:t>‹#›</a:t>
            </a:fld>
            <a:endParaRPr lang="de-DE" sz="100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4102" name="Group 6"/>
          <p:cNvGrpSpPr>
            <a:grpSpLocks/>
          </p:cNvGrpSpPr>
          <p:nvPr/>
        </p:nvGrpSpPr>
        <p:grpSpPr bwMode="auto">
          <a:xfrm>
            <a:off x="6646863" y="6181725"/>
            <a:ext cx="2225675" cy="392113"/>
            <a:chOff x="3316" y="1854"/>
            <a:chExt cx="2110" cy="372"/>
          </a:xfrm>
        </p:grpSpPr>
        <p:pic>
          <p:nvPicPr>
            <p:cNvPr id="4103" name="Picture 12" descr="Logo_ptl_für schwarz"/>
            <p:cNvPicPr>
              <a:picLocks noChangeAspect="1" noChangeArrowheads="1"/>
            </p:cNvPicPr>
            <p:nvPr userDrawn="1"/>
          </p:nvPicPr>
          <p:blipFill>
            <a:blip r:embed="rId14" cstate="print"/>
            <a:srcRect/>
            <a:stretch>
              <a:fillRect/>
            </a:stretch>
          </p:blipFill>
          <p:spPr bwMode="auto">
            <a:xfrm>
              <a:off x="3316" y="1854"/>
              <a:ext cx="2110" cy="3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104" name="Picture 12" descr="Logo_ptl_für schwarz"/>
            <p:cNvPicPr>
              <a:picLocks noChangeAspect="1" noChangeArrowheads="1"/>
            </p:cNvPicPr>
            <p:nvPr userDrawn="1"/>
          </p:nvPicPr>
          <p:blipFill>
            <a:blip r:embed="rId14" cstate="print">
              <a:lum bright="-46000" contrast="-12000"/>
            </a:blip>
            <a:srcRect r="30521" b="-2"/>
            <a:stretch>
              <a:fillRect/>
            </a:stretch>
          </p:blipFill>
          <p:spPr bwMode="auto">
            <a:xfrm>
              <a:off x="3316" y="1854"/>
              <a:ext cx="1466" cy="3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  <p:extLst>
      <p:ext uri="{BB962C8B-B14F-4D97-AF65-F5344CB8AC3E}">
        <p14:creationId xmlns:p14="http://schemas.microsoft.com/office/powerpoint/2010/main" val="13509525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5" r:id="rId1"/>
    <p:sldLayoutId id="2147483806" r:id="rId2"/>
    <p:sldLayoutId id="2147483807" r:id="rId3"/>
    <p:sldLayoutId id="2147483808" r:id="rId4"/>
    <p:sldLayoutId id="2147483809" r:id="rId5"/>
    <p:sldLayoutId id="2147483810" r:id="rId6"/>
    <p:sldLayoutId id="2147483811" r:id="rId7"/>
    <p:sldLayoutId id="2147483812" r:id="rId8"/>
    <p:sldLayoutId id="2147483813" r:id="rId9"/>
    <p:sldLayoutId id="2147483814" r:id="rId10"/>
    <p:sldLayoutId id="2147483815" r:id="rId11"/>
  </p:sldLayoutIdLst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pitchFamily="34" charset="0"/>
          <a:cs typeface="Arial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pitchFamily="34" charset="0"/>
          <a:cs typeface="Arial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pitchFamily="34" charset="0"/>
          <a:cs typeface="Arial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pitchFamily="34" charset="0"/>
          <a:cs typeface="Arial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pitchFamily="34" charset="0"/>
          <a:cs typeface="Arial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pitchFamily="34" charset="0"/>
          <a:cs typeface="Arial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pitchFamily="34" charset="0"/>
          <a:cs typeface="Arial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pitchFamily="34" charset="0"/>
          <a:cs typeface="Arial" pitchFamily="34" charset="0"/>
        </a:defRPr>
      </a:lvl9pPr>
    </p:titleStyle>
    <p:bodyStyle>
      <a:lvl1pPr marL="180975" indent="-180975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444500" indent="-261938" algn="l" rtl="0" eaLnBrk="0" fontAlgn="base" hangingPunct="0">
        <a:spcBef>
          <a:spcPct val="20000"/>
        </a:spcBef>
        <a:spcAft>
          <a:spcPct val="0"/>
        </a:spcAft>
        <a:buChar char="–"/>
        <a:defRPr>
          <a:solidFill>
            <a:schemeClr val="tx1"/>
          </a:solidFill>
          <a:latin typeface="+mn-lt"/>
          <a:cs typeface="+mn-cs"/>
        </a:defRPr>
      </a:lvl2pPr>
      <a:lvl3pPr marL="720725" indent="-274638" algn="l" rtl="0" eaLnBrk="0" fontAlgn="base" hangingPunct="0">
        <a:spcBef>
          <a:spcPct val="20000"/>
        </a:spcBef>
        <a:spcAft>
          <a:spcPct val="0"/>
        </a:spcAft>
        <a:buChar char="•"/>
        <a:defRPr>
          <a:solidFill>
            <a:schemeClr val="tx1"/>
          </a:solidFill>
          <a:latin typeface="+mn-lt"/>
          <a:cs typeface="+mn-cs"/>
        </a:defRPr>
      </a:lvl3pPr>
      <a:lvl4pPr marL="987425" indent="-265113" algn="l" rtl="0" eaLnBrk="0" fontAlgn="base" hangingPunct="0">
        <a:spcBef>
          <a:spcPct val="20000"/>
        </a:spcBef>
        <a:spcAft>
          <a:spcPct val="0"/>
        </a:spcAft>
        <a:buChar char="–"/>
        <a:defRPr>
          <a:solidFill>
            <a:schemeClr val="tx1"/>
          </a:solidFill>
          <a:latin typeface="+mn-lt"/>
          <a:cs typeface="+mn-cs"/>
        </a:defRPr>
      </a:lvl4pPr>
      <a:lvl5pPr marL="1254125" indent="-265113" algn="l" rtl="0" eaLnBrk="0" fontAlgn="base" hangingPunct="0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  <a:cs typeface="+mn-cs"/>
        </a:defRPr>
      </a:lvl5pPr>
      <a:lvl6pPr marL="1711325" indent="-265113" algn="l" rtl="0" fontAlgn="base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  <a:cs typeface="+mn-cs"/>
        </a:defRPr>
      </a:lvl6pPr>
      <a:lvl7pPr marL="2168525" indent="-265113" algn="l" rtl="0" fontAlgn="base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  <a:cs typeface="+mn-cs"/>
        </a:defRPr>
      </a:lvl7pPr>
      <a:lvl8pPr marL="2625725" indent="-265113" algn="l" rtl="0" fontAlgn="base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  <a:cs typeface="+mn-cs"/>
        </a:defRPr>
      </a:lvl8pPr>
      <a:lvl9pPr marL="3082925" indent="-265113" algn="l" rtl="0" fontAlgn="base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tr-T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295275" y="1489075"/>
            <a:ext cx="8524875" cy="4313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</a:p>
        </p:txBody>
      </p:sp>
      <p:sp>
        <p:nvSpPr>
          <p:cNvPr id="339971" name="Rectangle 5"/>
          <p:cNvSpPr>
            <a:spLocks noGrp="1" noChangeArrowheads="1"/>
          </p:cNvSpPr>
          <p:nvPr>
            <p:ph type="ftr" sz="quarter" idx="3"/>
          </p:nvPr>
        </p:nvSpPr>
        <p:spPr bwMode="gray">
          <a:xfrm>
            <a:off x="3124200" y="6365875"/>
            <a:ext cx="2895600" cy="247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 noProof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tr-TR">
              <a:solidFill>
                <a:srgbClr val="FFFFFF"/>
              </a:solidFill>
            </a:endParaRPr>
          </a:p>
        </p:txBody>
      </p:sp>
      <p:sp>
        <p:nvSpPr>
          <p:cNvPr id="4100" name="Rectangle 7"/>
          <p:cNvSpPr>
            <a:spLocks noGrp="1" noChangeArrowheads="1"/>
          </p:cNvSpPr>
          <p:nvPr>
            <p:ph type="title"/>
          </p:nvPr>
        </p:nvSpPr>
        <p:spPr bwMode="gray">
          <a:xfrm>
            <a:off x="300038" y="411163"/>
            <a:ext cx="8520112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smtClean="0"/>
              <a:t>Klicken Sie, um das Titelformat zu bearbeiten</a:t>
            </a:r>
          </a:p>
        </p:txBody>
      </p:sp>
      <p:sp>
        <p:nvSpPr>
          <p:cNvPr id="339973" name="Rectangle 5"/>
          <p:cNvSpPr>
            <a:spLocks noChangeArrowheads="1"/>
          </p:cNvSpPr>
          <p:nvPr/>
        </p:nvSpPr>
        <p:spPr bwMode="gray">
          <a:xfrm>
            <a:off x="219075" y="6365875"/>
            <a:ext cx="1343025" cy="247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defRPr/>
            </a:pPr>
            <a:r>
              <a:rPr lang="de-DE" sz="100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Page </a:t>
            </a:r>
            <a:r>
              <a:rPr lang="de-DE" sz="10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Wingdings" pitchFamily="2" charset="2"/>
              </a:rPr>
              <a:t></a:t>
            </a:r>
            <a:r>
              <a:rPr lang="de-DE" sz="100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</a:t>
            </a:r>
            <a:fld id="{CF825FEF-9EFF-427A-BA79-FFBBF98227EB}" type="slidenum">
              <a:rPr lang="de-DE" sz="100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pPr>
                <a:defRPr/>
              </a:pPr>
              <a:t>‹#›</a:t>
            </a:fld>
            <a:endParaRPr lang="de-DE" sz="100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4102" name="Group 6"/>
          <p:cNvGrpSpPr>
            <a:grpSpLocks/>
          </p:cNvGrpSpPr>
          <p:nvPr/>
        </p:nvGrpSpPr>
        <p:grpSpPr bwMode="auto">
          <a:xfrm>
            <a:off x="6646863" y="6181725"/>
            <a:ext cx="2225675" cy="392113"/>
            <a:chOff x="3316" y="1854"/>
            <a:chExt cx="2110" cy="372"/>
          </a:xfrm>
        </p:grpSpPr>
        <p:pic>
          <p:nvPicPr>
            <p:cNvPr id="4103" name="Picture 12" descr="Logo_ptl_für schwarz"/>
            <p:cNvPicPr>
              <a:picLocks noChangeAspect="1" noChangeArrowheads="1"/>
            </p:cNvPicPr>
            <p:nvPr userDrawn="1"/>
          </p:nvPicPr>
          <p:blipFill>
            <a:blip r:embed="rId14" cstate="print"/>
            <a:srcRect/>
            <a:stretch>
              <a:fillRect/>
            </a:stretch>
          </p:blipFill>
          <p:spPr bwMode="auto">
            <a:xfrm>
              <a:off x="3316" y="1854"/>
              <a:ext cx="2110" cy="3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104" name="Picture 12" descr="Logo_ptl_für schwarz"/>
            <p:cNvPicPr>
              <a:picLocks noChangeAspect="1" noChangeArrowheads="1"/>
            </p:cNvPicPr>
            <p:nvPr userDrawn="1"/>
          </p:nvPicPr>
          <p:blipFill>
            <a:blip r:embed="rId14" cstate="print">
              <a:lum bright="-46000" contrast="-12000"/>
            </a:blip>
            <a:srcRect r="30521" b="-2"/>
            <a:stretch>
              <a:fillRect/>
            </a:stretch>
          </p:blipFill>
          <p:spPr bwMode="auto">
            <a:xfrm>
              <a:off x="3316" y="1854"/>
              <a:ext cx="1466" cy="3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  <p:extLst>
      <p:ext uri="{BB962C8B-B14F-4D97-AF65-F5344CB8AC3E}">
        <p14:creationId xmlns:p14="http://schemas.microsoft.com/office/powerpoint/2010/main" val="12094220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17" r:id="rId1"/>
    <p:sldLayoutId id="2147483818" r:id="rId2"/>
    <p:sldLayoutId id="2147483819" r:id="rId3"/>
    <p:sldLayoutId id="2147483820" r:id="rId4"/>
    <p:sldLayoutId id="2147483821" r:id="rId5"/>
    <p:sldLayoutId id="2147483822" r:id="rId6"/>
    <p:sldLayoutId id="2147483823" r:id="rId7"/>
    <p:sldLayoutId id="2147483824" r:id="rId8"/>
    <p:sldLayoutId id="2147483825" r:id="rId9"/>
    <p:sldLayoutId id="2147483826" r:id="rId10"/>
    <p:sldLayoutId id="2147483827" r:id="rId11"/>
  </p:sldLayoutIdLst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pitchFamily="34" charset="0"/>
          <a:cs typeface="Arial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pitchFamily="34" charset="0"/>
          <a:cs typeface="Arial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pitchFamily="34" charset="0"/>
          <a:cs typeface="Arial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pitchFamily="34" charset="0"/>
          <a:cs typeface="Arial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pitchFamily="34" charset="0"/>
          <a:cs typeface="Arial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pitchFamily="34" charset="0"/>
          <a:cs typeface="Arial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pitchFamily="34" charset="0"/>
          <a:cs typeface="Arial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pitchFamily="34" charset="0"/>
          <a:cs typeface="Arial" pitchFamily="34" charset="0"/>
        </a:defRPr>
      </a:lvl9pPr>
    </p:titleStyle>
    <p:bodyStyle>
      <a:lvl1pPr marL="180975" indent="-180975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444500" indent="-261938" algn="l" rtl="0" eaLnBrk="0" fontAlgn="base" hangingPunct="0">
        <a:spcBef>
          <a:spcPct val="20000"/>
        </a:spcBef>
        <a:spcAft>
          <a:spcPct val="0"/>
        </a:spcAft>
        <a:buChar char="–"/>
        <a:defRPr>
          <a:solidFill>
            <a:schemeClr val="tx1"/>
          </a:solidFill>
          <a:latin typeface="+mn-lt"/>
          <a:cs typeface="+mn-cs"/>
        </a:defRPr>
      </a:lvl2pPr>
      <a:lvl3pPr marL="720725" indent="-274638" algn="l" rtl="0" eaLnBrk="0" fontAlgn="base" hangingPunct="0">
        <a:spcBef>
          <a:spcPct val="20000"/>
        </a:spcBef>
        <a:spcAft>
          <a:spcPct val="0"/>
        </a:spcAft>
        <a:buChar char="•"/>
        <a:defRPr>
          <a:solidFill>
            <a:schemeClr val="tx1"/>
          </a:solidFill>
          <a:latin typeface="+mn-lt"/>
          <a:cs typeface="+mn-cs"/>
        </a:defRPr>
      </a:lvl3pPr>
      <a:lvl4pPr marL="987425" indent="-265113" algn="l" rtl="0" eaLnBrk="0" fontAlgn="base" hangingPunct="0">
        <a:spcBef>
          <a:spcPct val="20000"/>
        </a:spcBef>
        <a:spcAft>
          <a:spcPct val="0"/>
        </a:spcAft>
        <a:buChar char="–"/>
        <a:defRPr>
          <a:solidFill>
            <a:schemeClr val="tx1"/>
          </a:solidFill>
          <a:latin typeface="+mn-lt"/>
          <a:cs typeface="+mn-cs"/>
        </a:defRPr>
      </a:lvl4pPr>
      <a:lvl5pPr marL="1254125" indent="-265113" algn="l" rtl="0" eaLnBrk="0" fontAlgn="base" hangingPunct="0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  <a:cs typeface="+mn-cs"/>
        </a:defRPr>
      </a:lvl5pPr>
      <a:lvl6pPr marL="1711325" indent="-265113" algn="l" rtl="0" fontAlgn="base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  <a:cs typeface="+mn-cs"/>
        </a:defRPr>
      </a:lvl6pPr>
      <a:lvl7pPr marL="2168525" indent="-265113" algn="l" rtl="0" fontAlgn="base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  <a:cs typeface="+mn-cs"/>
        </a:defRPr>
      </a:lvl7pPr>
      <a:lvl8pPr marL="2625725" indent="-265113" algn="l" rtl="0" fontAlgn="base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  <a:cs typeface="+mn-cs"/>
        </a:defRPr>
      </a:lvl8pPr>
      <a:lvl9pPr marL="3082925" indent="-265113" algn="l" rtl="0" fontAlgn="base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tr-T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7.png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0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9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8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0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40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40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40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40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40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40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9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40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9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40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40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40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40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8.png"/><Relationship Id="rId4" Type="http://schemas.openxmlformats.org/officeDocument/2006/relationships/image" Target="../media/image27.jpeg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40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32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50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40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6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40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40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7" Type="http://schemas.openxmlformats.org/officeDocument/2006/relationships/image" Target="../media/image37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6.png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40.xml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png"/><Relationship Id="rId3" Type="http://schemas.openxmlformats.org/officeDocument/2006/relationships/image" Target="../media/image38.png"/><Relationship Id="rId7" Type="http://schemas.openxmlformats.org/officeDocument/2006/relationships/image" Target="../media/image42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41.png"/><Relationship Id="rId5" Type="http://schemas.openxmlformats.org/officeDocument/2006/relationships/image" Target="../media/image40.jpeg"/><Relationship Id="rId4" Type="http://schemas.openxmlformats.org/officeDocument/2006/relationships/image" Target="../media/image39.jpe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40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40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7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6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6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61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46.png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40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40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40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12 Dikdörtgen"/>
          <p:cNvSpPr/>
          <p:nvPr/>
        </p:nvSpPr>
        <p:spPr>
          <a:xfrm>
            <a:off x="176274" y="364980"/>
            <a:ext cx="8791574" cy="1631216"/>
          </a:xfrm>
          <a:prstGeom prst="rect">
            <a:avLst/>
          </a:prstGeom>
          <a:noFill/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7950" dist="12700" dir="5400000" algn="ctr">
              <a:srgbClr val="7DC4FF"/>
            </a:outerShdw>
            <a:softEdge rad="127000"/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prstMaterial="dkEdge">
            <a:bevelT w="63500" h="63500"/>
            <a:contourClr>
              <a:schemeClr val="bg2">
                <a:lumMod val="20000"/>
                <a:lumOff val="80000"/>
              </a:schemeClr>
            </a:contourClr>
          </a:sp3d>
        </p:spPr>
        <p:txBody>
          <a:bodyPr wrap="square" anchor="ctr" anchorCtr="1">
            <a:spAutoFit/>
          </a:bodyPr>
          <a:lstStyle/>
          <a:p>
            <a:pPr algn="ctr">
              <a:defRPr/>
            </a:pPr>
            <a:r>
              <a:rPr lang="tr-TR" sz="10000" dirty="0" smtClean="0">
                <a:ln w="38100">
                  <a:solidFill>
                    <a:schemeClr val="bg2">
                      <a:lumMod val="40000"/>
                      <a:lumOff val="6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76200" dist="50800" dir="5400000" algn="tl">
                    <a:schemeClr val="tx1"/>
                  </a:outerShdw>
                </a:effectLst>
                <a:latin typeface="Cambria" pitchFamily="18" charset="0"/>
              </a:rPr>
              <a:t>İstanbulUzman</a:t>
            </a:r>
            <a:endParaRPr lang="tr-TR" sz="10000" dirty="0">
              <a:ln w="38100">
                <a:solidFill>
                  <a:schemeClr val="bg2">
                    <a:lumMod val="40000"/>
                    <a:lumOff val="60000"/>
                  </a:schemeClr>
                </a:solidFill>
                <a:prstDash val="solid"/>
                <a:miter lim="800000"/>
              </a:ln>
              <a:noFill/>
              <a:effectLst>
                <a:outerShdw blurRad="76200" dist="50800" dir="5400000" algn="tl">
                  <a:schemeClr val="tx1"/>
                </a:outerShdw>
              </a:effectLst>
              <a:latin typeface="Cambria" pitchFamily="18" charset="0"/>
            </a:endParaRPr>
          </a:p>
        </p:txBody>
      </p:sp>
      <p:sp>
        <p:nvSpPr>
          <p:cNvPr id="4" name="3 Dikdörtgen"/>
          <p:cNvSpPr/>
          <p:nvPr/>
        </p:nvSpPr>
        <p:spPr>
          <a:xfrm>
            <a:off x="116163" y="3431957"/>
            <a:ext cx="8945949" cy="2246769"/>
          </a:xfrm>
          <a:prstGeom prst="rect">
            <a:avLst/>
          </a:prstGeom>
          <a:noFill/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prstMaterial="matte">
            <a:bevelT w="63500" h="63500"/>
            <a:contourClr>
              <a:schemeClr val="bg1">
                <a:lumMod val="85000"/>
              </a:schemeClr>
            </a:contourClr>
          </a:sp3d>
        </p:spPr>
        <p:txBody>
          <a:bodyPr wrap="square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>
              <a:defRPr/>
            </a:pPr>
            <a:r>
              <a:rPr lang="tr-TR" sz="7000" b="1" dirty="0" smtClean="0">
                <a:ln w="50800"/>
                <a:solidFill>
                  <a:schemeClr val="bg1">
                    <a:shade val="50000"/>
                  </a:schemeClr>
                </a:solidFill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  <a:latin typeface="Cambria" pitchFamily="18" charset="0"/>
              </a:rPr>
              <a:t>İş Sağlığı ve Güvenliği </a:t>
            </a:r>
          </a:p>
          <a:p>
            <a:pPr algn="ctr">
              <a:defRPr/>
            </a:pPr>
            <a:r>
              <a:rPr lang="tr-TR" sz="7000" b="1" dirty="0" smtClean="0">
                <a:ln w="50800"/>
                <a:solidFill>
                  <a:schemeClr val="bg1">
                    <a:shade val="50000"/>
                  </a:schemeClr>
                </a:solidFill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  <a:latin typeface="Cambria" pitchFamily="18" charset="0"/>
              </a:rPr>
              <a:t>Kültürü</a:t>
            </a:r>
            <a:endParaRPr lang="tr-TR" sz="7000" b="1" dirty="0">
              <a:ln w="50800"/>
              <a:solidFill>
                <a:schemeClr val="bg1">
                  <a:shade val="50000"/>
                </a:schemeClr>
              </a:solidFill>
              <a:effectLst>
                <a:glow rad="139700">
                  <a:schemeClr val="accent4">
                    <a:satMod val="175000"/>
                    <a:alpha val="40000"/>
                  </a:schemeClr>
                </a:glow>
              </a:effectLst>
              <a:latin typeface="Cambria" pitchFamily="18" charset="0"/>
            </a:endParaRPr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 bwMode="auto">
          <a:xfrm>
            <a:off x="6909185" y="6376921"/>
            <a:ext cx="2111990" cy="5152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itchFamily="2" charset="2"/>
              <a:buNone/>
              <a:tabLst/>
              <a:defRPr/>
            </a:pPr>
            <a:r>
              <a:rPr lang="tr-TR" b="1" noProof="1" smtClean="0">
                <a:solidFill>
                  <a:srgbClr val="575757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  <a:reflection blurRad="6350" stA="55000" endA="50" endPos="85000" dist="29997" dir="5400000" sy="-100000" algn="bl" rotWithShape="0"/>
                </a:effectLst>
                <a:latin typeface="Calibri" pitchFamily="34" charset="0"/>
                <a:cs typeface="Calibri" pitchFamily="34" charset="0"/>
              </a:rPr>
              <a:t>İSTANBUL</a:t>
            </a:r>
            <a:r>
              <a:rPr lang="tr-TR" b="1" noProof="1" smtClean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  <a:reflection blurRad="6350" stA="55000" endA="50" endPos="85000" dist="29997" dir="5400000" sy="-100000" algn="bl" rotWithShape="0"/>
                </a:effectLst>
                <a:latin typeface="Calibri" pitchFamily="34" charset="0"/>
                <a:cs typeface="Calibri" pitchFamily="34" charset="0"/>
              </a:rPr>
              <a:t>UZMAN</a:t>
            </a:r>
            <a:endParaRPr lang="en-GB" b="1" dirty="0" smtClean="0">
              <a:solidFill>
                <a:schemeClr val="accent6">
                  <a:lumMod val="60000"/>
                  <a:lumOff val="40000"/>
                </a:schemeClr>
              </a:solidFill>
              <a:effectLst>
                <a:innerShdw blurRad="63500" dist="50800" dir="8100000">
                  <a:prstClr val="black">
                    <a:alpha val="50000"/>
                  </a:prstClr>
                </a:innerShdw>
                <a:reflection blurRad="6350" stA="55000" endA="50" endPos="85000" dist="29997" dir="5400000" sy="-100000" algn="bl" rotWithShape="0"/>
              </a:effectLst>
              <a:latin typeface="Calibri" pitchFamily="34" charset="0"/>
              <a:cs typeface="Calibri" pitchFamily="34" charset="0"/>
            </a:endParaRPr>
          </a:p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itchFamily="2" charset="2"/>
              <a:buNone/>
              <a:tabLst/>
              <a:defRPr/>
            </a:pPr>
            <a:endParaRPr kumimoji="0" lang="en-GB" sz="1800" b="1" i="0" u="none" strike="noStrike" kern="0" cap="none" spc="0" normalizeH="0" baseline="0" noProof="0" dirty="0" smtClean="0">
              <a:ln>
                <a:noFill/>
              </a:ln>
              <a:solidFill>
                <a:schemeClr val="bg1">
                  <a:lumMod val="65000"/>
                </a:schemeClr>
              </a:solidFill>
              <a:effectLst>
                <a:outerShdw blurRad="75057" dist="38100" dir="5400000" sy="-20000" rotWithShape="0">
                  <a:prstClr val="black">
                    <a:alpha val="25000"/>
                  </a:prstClr>
                </a:outerShdw>
                <a:reflection blurRad="6350" stA="55000" endA="50" endPos="85000" dist="29997" dir="5400000" sy="-100000" algn="bl" rotWithShape="0"/>
              </a:effectLst>
              <a:uLnTx/>
              <a:uFillTx/>
              <a:latin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3"/>
          <p:cNvGrpSpPr>
            <a:grpSpLocks/>
          </p:cNvGrpSpPr>
          <p:nvPr/>
        </p:nvGrpSpPr>
        <p:grpSpPr bwMode="auto">
          <a:xfrm>
            <a:off x="1588" y="0"/>
            <a:ext cx="9144000" cy="6858001"/>
            <a:chOff x="0" y="0"/>
            <a:chExt cx="5760" cy="3747"/>
          </a:xfrm>
        </p:grpSpPr>
        <p:sp>
          <p:nvSpPr>
            <p:cNvPr id="46107" name="Rectangle 2"/>
            <p:cNvSpPr>
              <a:spLocks noChangeArrowheads="1"/>
            </p:cNvSpPr>
            <p:nvPr/>
          </p:nvSpPr>
          <p:spPr bwMode="gray">
            <a:xfrm flipV="1">
              <a:off x="0" y="0"/>
              <a:ext cx="5760" cy="1658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 rot="10800000" wrap="none" lIns="90000" tIns="90000" rIns="72000" bIns="90000" anchor="ctr"/>
            <a:lstStyle/>
            <a:p>
              <a:pPr algn="ctr" eaLnBrk="0" hangingPunct="0"/>
              <a:endParaRPr lang="en-US" dirty="0">
                <a:solidFill>
                  <a:srgbClr val="FFFFFF"/>
                </a:solidFill>
              </a:endParaRPr>
            </a:p>
          </p:txBody>
        </p:sp>
        <p:sp>
          <p:nvSpPr>
            <p:cNvPr id="46108" name="Rectangle 3"/>
            <p:cNvSpPr>
              <a:spLocks noChangeArrowheads="1"/>
            </p:cNvSpPr>
            <p:nvPr/>
          </p:nvSpPr>
          <p:spPr bwMode="gray">
            <a:xfrm>
              <a:off x="0" y="1842"/>
              <a:ext cx="5760" cy="928"/>
            </a:xfrm>
            <a:prstGeom prst="rect">
              <a:avLst/>
            </a:prstGeom>
            <a:gradFill rotWithShape="1">
              <a:gsLst>
                <a:gs pos="0">
                  <a:srgbClr val="5F5F5F"/>
                </a:gs>
                <a:gs pos="100000">
                  <a:srgbClr val="DDDDDD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</p:spPr>
          <p:txBody>
            <a:bodyPr wrap="none" lIns="90000" tIns="90000" rIns="72000" bIns="90000" anchor="ctr"/>
            <a:lstStyle/>
            <a:p>
              <a:pPr algn="ctr" eaLnBrk="0" hangingPunct="0"/>
              <a:endParaRPr lang="en-US" dirty="0">
                <a:solidFill>
                  <a:srgbClr val="FFFFFF"/>
                </a:solidFill>
              </a:endParaRPr>
            </a:p>
          </p:txBody>
        </p:sp>
        <p:sp>
          <p:nvSpPr>
            <p:cNvPr id="46109" name="Rectangle 16"/>
            <p:cNvSpPr>
              <a:spLocks noChangeArrowheads="1"/>
            </p:cNvSpPr>
            <p:nvPr/>
          </p:nvSpPr>
          <p:spPr bwMode="gray">
            <a:xfrm flipV="1">
              <a:off x="0" y="1603"/>
              <a:ext cx="5760" cy="246"/>
            </a:xfrm>
            <a:prstGeom prst="rect">
              <a:avLst/>
            </a:prstGeom>
            <a:gradFill rotWithShape="1">
              <a:gsLst>
                <a:gs pos="0">
                  <a:srgbClr val="5F5F5F"/>
                </a:gs>
                <a:gs pos="100000">
                  <a:srgbClr val="000000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</p:spPr>
          <p:txBody>
            <a:bodyPr rot="10800000" wrap="none" lIns="90000" tIns="90000" rIns="72000" bIns="90000" anchor="ctr"/>
            <a:lstStyle/>
            <a:p>
              <a:pPr algn="ctr" eaLnBrk="0" hangingPunct="0"/>
              <a:endParaRPr lang="en-US" dirty="0">
                <a:solidFill>
                  <a:srgbClr val="FFFFFF"/>
                </a:solidFill>
              </a:endParaRPr>
            </a:p>
          </p:txBody>
        </p:sp>
        <p:sp>
          <p:nvSpPr>
            <p:cNvPr id="46110" name="Rectangle 5"/>
            <p:cNvSpPr>
              <a:spLocks noChangeArrowheads="1"/>
            </p:cNvSpPr>
            <p:nvPr/>
          </p:nvSpPr>
          <p:spPr bwMode="gray">
            <a:xfrm flipV="1">
              <a:off x="0" y="2762"/>
              <a:ext cx="5760" cy="985"/>
            </a:xfrm>
            <a:prstGeom prst="rect">
              <a:avLst/>
            </a:prstGeom>
            <a:gradFill rotWithShape="1">
              <a:gsLst>
                <a:gs pos="0">
                  <a:srgbClr val="FFFFFF"/>
                </a:gs>
                <a:gs pos="100000">
                  <a:srgbClr val="DDDDDD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</p:spPr>
          <p:txBody>
            <a:bodyPr rot="10800000" wrap="none" lIns="90000" tIns="90000" rIns="72000" bIns="90000" anchor="ctr"/>
            <a:lstStyle/>
            <a:p>
              <a:pPr algn="ctr" eaLnBrk="0" hangingPunct="0"/>
              <a:endParaRPr lang="en-US" dirty="0">
                <a:solidFill>
                  <a:srgbClr val="FFFFFF"/>
                </a:solidFill>
              </a:endParaRPr>
            </a:p>
          </p:txBody>
        </p:sp>
      </p:grpSp>
      <p:pic>
        <p:nvPicPr>
          <p:cNvPr id="217095" name="Picture 74"/>
          <p:cNvPicPr>
            <a:picLocks noChangeAspect="1" noChangeArrowheads="1"/>
          </p:cNvPicPr>
          <p:nvPr/>
        </p:nvPicPr>
        <p:blipFill>
          <a:blip r:embed="rId3" cstate="print">
            <a:lum bright="24000"/>
          </a:blip>
          <a:srcRect/>
          <a:stretch>
            <a:fillRect/>
          </a:stretch>
        </p:blipFill>
        <p:spPr bwMode="auto">
          <a:xfrm>
            <a:off x="7966075" y="4492511"/>
            <a:ext cx="892175" cy="13029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3" name="Group 26"/>
          <p:cNvGrpSpPr>
            <a:grpSpLocks/>
          </p:cNvGrpSpPr>
          <p:nvPr/>
        </p:nvGrpSpPr>
        <p:grpSpPr bwMode="auto">
          <a:xfrm>
            <a:off x="1204913" y="1335088"/>
            <a:ext cx="2339975" cy="5174894"/>
            <a:chOff x="6408" y="661"/>
            <a:chExt cx="1718" cy="4055"/>
          </a:xfrm>
        </p:grpSpPr>
        <p:sp>
          <p:nvSpPr>
            <p:cNvPr id="46100" name="Freeform 27"/>
            <p:cNvSpPr>
              <a:spLocks/>
            </p:cNvSpPr>
            <p:nvPr/>
          </p:nvSpPr>
          <p:spPr bwMode="auto">
            <a:xfrm flipH="1">
              <a:off x="6410" y="3798"/>
              <a:ext cx="580" cy="918"/>
            </a:xfrm>
            <a:custGeom>
              <a:avLst/>
              <a:gdLst>
                <a:gd name="T0" fmla="*/ 6272 w 290"/>
                <a:gd name="T1" fmla="*/ 11584 h 459"/>
                <a:gd name="T2" fmla="*/ 6240 w 290"/>
                <a:gd name="T3" fmla="*/ 9984 h 459"/>
                <a:gd name="T4" fmla="*/ 7712 w 290"/>
                <a:gd name="T5" fmla="*/ 5696 h 459"/>
                <a:gd name="T6" fmla="*/ 8000 w 290"/>
                <a:gd name="T7" fmla="*/ 4320 h 459"/>
                <a:gd name="T8" fmla="*/ 8992 w 290"/>
                <a:gd name="T9" fmla="*/ 3232 h 459"/>
                <a:gd name="T10" fmla="*/ 8384 w 290"/>
                <a:gd name="T11" fmla="*/ 2080 h 459"/>
                <a:gd name="T12" fmla="*/ 6272 w 290"/>
                <a:gd name="T13" fmla="*/ 352 h 459"/>
                <a:gd name="T14" fmla="*/ 5696 w 290"/>
                <a:gd name="T15" fmla="*/ 1696 h 459"/>
                <a:gd name="T16" fmla="*/ 5024 w 290"/>
                <a:gd name="T17" fmla="*/ 3008 h 459"/>
                <a:gd name="T18" fmla="*/ 3968 w 290"/>
                <a:gd name="T19" fmla="*/ 3168 h 459"/>
                <a:gd name="T20" fmla="*/ 4416 w 290"/>
                <a:gd name="T21" fmla="*/ 2080 h 459"/>
                <a:gd name="T22" fmla="*/ 3136 w 290"/>
                <a:gd name="T23" fmla="*/ 736 h 459"/>
                <a:gd name="T24" fmla="*/ 1568 w 290"/>
                <a:gd name="T25" fmla="*/ 2144 h 459"/>
                <a:gd name="T26" fmla="*/ 1632 w 290"/>
                <a:gd name="T27" fmla="*/ 3296 h 459"/>
                <a:gd name="T28" fmla="*/ 1632 w 290"/>
                <a:gd name="T29" fmla="*/ 3488 h 459"/>
                <a:gd name="T30" fmla="*/ 928 w 290"/>
                <a:gd name="T31" fmla="*/ 6336 h 459"/>
                <a:gd name="T32" fmla="*/ 1472 w 290"/>
                <a:gd name="T33" fmla="*/ 7680 h 459"/>
                <a:gd name="T34" fmla="*/ 1984 w 290"/>
                <a:gd name="T35" fmla="*/ 8384 h 459"/>
                <a:gd name="T36" fmla="*/ 64 w 290"/>
                <a:gd name="T37" fmla="*/ 13312 h 459"/>
                <a:gd name="T38" fmla="*/ 0 w 290"/>
                <a:gd name="T39" fmla="*/ 14688 h 459"/>
                <a:gd name="T40" fmla="*/ 6592 w 290"/>
                <a:gd name="T41" fmla="*/ 14688 h 459"/>
                <a:gd name="T42" fmla="*/ 6272 w 290"/>
                <a:gd name="T43" fmla="*/ 11584 h 459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w 290"/>
                <a:gd name="T67" fmla="*/ 0 h 459"/>
                <a:gd name="T68" fmla="*/ 290 w 290"/>
                <a:gd name="T69" fmla="*/ 459 h 459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T66" t="T67" r="T68" b="T69"/>
              <a:pathLst>
                <a:path w="290" h="459">
                  <a:moveTo>
                    <a:pt x="196" y="362"/>
                  </a:moveTo>
                  <a:cubicBezTo>
                    <a:pt x="186" y="328"/>
                    <a:pt x="195" y="312"/>
                    <a:pt x="195" y="312"/>
                  </a:cubicBezTo>
                  <a:cubicBezTo>
                    <a:pt x="220" y="281"/>
                    <a:pt x="241" y="178"/>
                    <a:pt x="241" y="178"/>
                  </a:cubicBezTo>
                  <a:cubicBezTo>
                    <a:pt x="244" y="136"/>
                    <a:pt x="250" y="135"/>
                    <a:pt x="250" y="135"/>
                  </a:cubicBezTo>
                  <a:cubicBezTo>
                    <a:pt x="281" y="101"/>
                    <a:pt x="281" y="101"/>
                    <a:pt x="281" y="101"/>
                  </a:cubicBezTo>
                  <a:cubicBezTo>
                    <a:pt x="290" y="86"/>
                    <a:pt x="262" y="65"/>
                    <a:pt x="262" y="65"/>
                  </a:cubicBezTo>
                  <a:cubicBezTo>
                    <a:pt x="196" y="11"/>
                    <a:pt x="196" y="11"/>
                    <a:pt x="196" y="11"/>
                  </a:cubicBezTo>
                  <a:cubicBezTo>
                    <a:pt x="173" y="0"/>
                    <a:pt x="178" y="53"/>
                    <a:pt x="178" y="53"/>
                  </a:cubicBezTo>
                  <a:cubicBezTo>
                    <a:pt x="177" y="83"/>
                    <a:pt x="157" y="94"/>
                    <a:pt x="157" y="94"/>
                  </a:cubicBezTo>
                  <a:cubicBezTo>
                    <a:pt x="117" y="133"/>
                    <a:pt x="124" y="99"/>
                    <a:pt x="124" y="99"/>
                  </a:cubicBezTo>
                  <a:cubicBezTo>
                    <a:pt x="138" y="65"/>
                    <a:pt x="138" y="65"/>
                    <a:pt x="138" y="65"/>
                  </a:cubicBezTo>
                  <a:cubicBezTo>
                    <a:pt x="144" y="24"/>
                    <a:pt x="98" y="23"/>
                    <a:pt x="98" y="23"/>
                  </a:cubicBezTo>
                  <a:cubicBezTo>
                    <a:pt x="47" y="20"/>
                    <a:pt x="49" y="67"/>
                    <a:pt x="49" y="67"/>
                  </a:cubicBezTo>
                  <a:cubicBezTo>
                    <a:pt x="40" y="78"/>
                    <a:pt x="51" y="103"/>
                    <a:pt x="51" y="103"/>
                  </a:cubicBezTo>
                  <a:cubicBezTo>
                    <a:pt x="55" y="107"/>
                    <a:pt x="51" y="109"/>
                    <a:pt x="51" y="109"/>
                  </a:cubicBezTo>
                  <a:cubicBezTo>
                    <a:pt x="24" y="128"/>
                    <a:pt x="29" y="198"/>
                    <a:pt x="29" y="198"/>
                  </a:cubicBezTo>
                  <a:cubicBezTo>
                    <a:pt x="31" y="224"/>
                    <a:pt x="46" y="240"/>
                    <a:pt x="46" y="240"/>
                  </a:cubicBezTo>
                  <a:cubicBezTo>
                    <a:pt x="63" y="247"/>
                    <a:pt x="62" y="262"/>
                    <a:pt x="62" y="262"/>
                  </a:cubicBezTo>
                  <a:cubicBezTo>
                    <a:pt x="31" y="305"/>
                    <a:pt x="2" y="416"/>
                    <a:pt x="2" y="416"/>
                  </a:cubicBezTo>
                  <a:cubicBezTo>
                    <a:pt x="0" y="459"/>
                    <a:pt x="0" y="459"/>
                    <a:pt x="0" y="459"/>
                  </a:cubicBezTo>
                  <a:cubicBezTo>
                    <a:pt x="206" y="459"/>
                    <a:pt x="206" y="459"/>
                    <a:pt x="206" y="459"/>
                  </a:cubicBezTo>
                  <a:lnTo>
                    <a:pt x="196" y="362"/>
                  </a:lnTo>
                  <a:close/>
                </a:path>
              </a:pathLst>
            </a:custGeom>
            <a:gradFill rotWithShape="1">
              <a:gsLst>
                <a:gs pos="0">
                  <a:srgbClr val="B7B7B7"/>
                </a:gs>
                <a:gs pos="100000">
                  <a:srgbClr val="FFFFFF"/>
                </a:gs>
              </a:gsLst>
              <a:lin ang="5400000" scaled="1"/>
            </a:gradFill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 dirty="0">
                <a:solidFill>
                  <a:srgbClr val="000000"/>
                </a:solidFill>
              </a:endParaRPr>
            </a:p>
          </p:txBody>
        </p:sp>
        <p:grpSp>
          <p:nvGrpSpPr>
            <p:cNvPr id="4" name="Group 28"/>
            <p:cNvGrpSpPr>
              <a:grpSpLocks/>
            </p:cNvGrpSpPr>
            <p:nvPr/>
          </p:nvGrpSpPr>
          <p:grpSpPr bwMode="auto">
            <a:xfrm>
              <a:off x="6408" y="661"/>
              <a:ext cx="1718" cy="3327"/>
              <a:chOff x="6408" y="661"/>
              <a:chExt cx="1718" cy="3327"/>
            </a:xfrm>
          </p:grpSpPr>
          <p:sp>
            <p:nvSpPr>
              <p:cNvPr id="46102" name="Freeform 29"/>
              <p:cNvSpPr>
                <a:spLocks/>
              </p:cNvSpPr>
              <p:nvPr/>
            </p:nvSpPr>
            <p:spPr bwMode="auto">
              <a:xfrm flipH="1">
                <a:off x="6408" y="661"/>
                <a:ext cx="1718" cy="3327"/>
              </a:xfrm>
              <a:custGeom>
                <a:avLst/>
                <a:gdLst>
                  <a:gd name="T0" fmla="*/ 15328 w 859"/>
                  <a:gd name="T1" fmla="*/ 7432 h 1663"/>
                  <a:gd name="T2" fmla="*/ 10816 w 859"/>
                  <a:gd name="T3" fmla="*/ 9097 h 1663"/>
                  <a:gd name="T4" fmla="*/ 10496 w 859"/>
                  <a:gd name="T5" fmla="*/ 10955 h 1663"/>
                  <a:gd name="T6" fmla="*/ 7904 w 859"/>
                  <a:gd name="T7" fmla="*/ 15605 h 1663"/>
                  <a:gd name="T8" fmla="*/ 4832 w 859"/>
                  <a:gd name="T9" fmla="*/ 21564 h 1663"/>
                  <a:gd name="T10" fmla="*/ 1728 w 859"/>
                  <a:gd name="T11" fmla="*/ 23743 h 1663"/>
                  <a:gd name="T12" fmla="*/ 0 w 859"/>
                  <a:gd name="T13" fmla="*/ 24575 h 1663"/>
                  <a:gd name="T14" fmla="*/ 5472 w 859"/>
                  <a:gd name="T15" fmla="*/ 24703 h 1663"/>
                  <a:gd name="T16" fmla="*/ 11424 w 859"/>
                  <a:gd name="T17" fmla="*/ 16695 h 1663"/>
                  <a:gd name="T18" fmla="*/ 11136 w 859"/>
                  <a:gd name="T19" fmla="*/ 25216 h 1663"/>
                  <a:gd name="T20" fmla="*/ 11264 w 859"/>
                  <a:gd name="T21" fmla="*/ 30099 h 1663"/>
                  <a:gd name="T22" fmla="*/ 15008 w 859"/>
                  <a:gd name="T23" fmla="*/ 28881 h 1663"/>
                  <a:gd name="T24" fmla="*/ 18176 w 859"/>
                  <a:gd name="T25" fmla="*/ 37691 h 1663"/>
                  <a:gd name="T26" fmla="*/ 20192 w 859"/>
                  <a:gd name="T27" fmla="*/ 44903 h 1663"/>
                  <a:gd name="T28" fmla="*/ 19136 w 859"/>
                  <a:gd name="T29" fmla="*/ 46988 h 1663"/>
                  <a:gd name="T30" fmla="*/ 19872 w 859"/>
                  <a:gd name="T31" fmla="*/ 49999 h 1663"/>
                  <a:gd name="T32" fmla="*/ 21344 w 859"/>
                  <a:gd name="T33" fmla="*/ 52560 h 1663"/>
                  <a:gd name="T34" fmla="*/ 22208 w 859"/>
                  <a:gd name="T35" fmla="*/ 50127 h 1663"/>
                  <a:gd name="T36" fmla="*/ 23936 w 859"/>
                  <a:gd name="T37" fmla="*/ 51600 h 1663"/>
                  <a:gd name="T38" fmla="*/ 26592 w 859"/>
                  <a:gd name="T39" fmla="*/ 51215 h 1663"/>
                  <a:gd name="T40" fmla="*/ 26240 w 859"/>
                  <a:gd name="T41" fmla="*/ 48973 h 1663"/>
                  <a:gd name="T42" fmla="*/ 24448 w 859"/>
                  <a:gd name="T43" fmla="*/ 43303 h 1663"/>
                  <a:gd name="T44" fmla="*/ 25472 w 859"/>
                  <a:gd name="T45" fmla="*/ 31924 h 1663"/>
                  <a:gd name="T46" fmla="*/ 27040 w 859"/>
                  <a:gd name="T47" fmla="*/ 30131 h 1663"/>
                  <a:gd name="T48" fmla="*/ 27040 w 859"/>
                  <a:gd name="T49" fmla="*/ 27856 h 1663"/>
                  <a:gd name="T50" fmla="*/ 25344 w 859"/>
                  <a:gd name="T51" fmla="*/ 10059 h 1663"/>
                  <a:gd name="T52" fmla="*/ 20320 w 859"/>
                  <a:gd name="T53" fmla="*/ 7912 h 1663"/>
                  <a:gd name="T54" fmla="*/ 19712 w 859"/>
                  <a:gd name="T55" fmla="*/ 6372 h 1663"/>
                  <a:gd name="T56" fmla="*/ 20352 w 859"/>
                  <a:gd name="T57" fmla="*/ 4483 h 1663"/>
                  <a:gd name="T58" fmla="*/ 17120 w 859"/>
                  <a:gd name="T59" fmla="*/ 736 h 1663"/>
                  <a:gd name="T60" fmla="*/ 15488 w 859"/>
                  <a:gd name="T61" fmla="*/ 4067 h 1663"/>
                  <a:gd name="T62" fmla="*/ 15680 w 859"/>
                  <a:gd name="T63" fmla="*/ 5828 h 1663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w 859"/>
                  <a:gd name="T97" fmla="*/ 0 h 1663"/>
                  <a:gd name="T98" fmla="*/ 859 w 859"/>
                  <a:gd name="T99" fmla="*/ 1663 h 1663"/>
                </a:gdLst>
                <a:ahLst/>
                <a:cxnLst>
                  <a:cxn ang="T64">
                    <a:pos x="T0" y="T1"/>
                  </a:cxn>
                  <a:cxn ang="T65">
                    <a:pos x="T2" y="T3"/>
                  </a:cxn>
                  <a:cxn ang="T66">
                    <a:pos x="T4" y="T5"/>
                  </a:cxn>
                  <a:cxn ang="T67">
                    <a:pos x="T6" y="T7"/>
                  </a:cxn>
                  <a:cxn ang="T68">
                    <a:pos x="T8" y="T9"/>
                  </a:cxn>
                  <a:cxn ang="T69">
                    <a:pos x="T10" y="T11"/>
                  </a:cxn>
                  <a:cxn ang="T70">
                    <a:pos x="T12" y="T13"/>
                  </a:cxn>
                  <a:cxn ang="T71">
                    <a:pos x="T14" y="T15"/>
                  </a:cxn>
                  <a:cxn ang="T72">
                    <a:pos x="T16" y="T17"/>
                  </a:cxn>
                  <a:cxn ang="T73">
                    <a:pos x="T18" y="T19"/>
                  </a:cxn>
                  <a:cxn ang="T74">
                    <a:pos x="T20" y="T21"/>
                  </a:cxn>
                  <a:cxn ang="T75">
                    <a:pos x="T22" y="T23"/>
                  </a:cxn>
                  <a:cxn ang="T76">
                    <a:pos x="T24" y="T25"/>
                  </a:cxn>
                  <a:cxn ang="T77">
                    <a:pos x="T26" y="T27"/>
                  </a:cxn>
                  <a:cxn ang="T78">
                    <a:pos x="T28" y="T29"/>
                  </a:cxn>
                  <a:cxn ang="T79">
                    <a:pos x="T30" y="T31"/>
                  </a:cxn>
                  <a:cxn ang="T80">
                    <a:pos x="T32" y="T33"/>
                  </a:cxn>
                  <a:cxn ang="T81">
                    <a:pos x="T34" y="T35"/>
                  </a:cxn>
                  <a:cxn ang="T82">
                    <a:pos x="T36" y="T37"/>
                  </a:cxn>
                  <a:cxn ang="T83">
                    <a:pos x="T38" y="T39"/>
                  </a:cxn>
                  <a:cxn ang="T84">
                    <a:pos x="T40" y="T41"/>
                  </a:cxn>
                  <a:cxn ang="T85">
                    <a:pos x="T42" y="T43"/>
                  </a:cxn>
                  <a:cxn ang="T86">
                    <a:pos x="T44" y="T45"/>
                  </a:cxn>
                  <a:cxn ang="T87">
                    <a:pos x="T46" y="T47"/>
                  </a:cxn>
                  <a:cxn ang="T88">
                    <a:pos x="T48" y="T49"/>
                  </a:cxn>
                  <a:cxn ang="T89">
                    <a:pos x="T50" y="T51"/>
                  </a:cxn>
                  <a:cxn ang="T90">
                    <a:pos x="T52" y="T53"/>
                  </a:cxn>
                  <a:cxn ang="T91">
                    <a:pos x="T54" y="T55"/>
                  </a:cxn>
                  <a:cxn ang="T92">
                    <a:pos x="T56" y="T57"/>
                  </a:cxn>
                  <a:cxn ang="T93">
                    <a:pos x="T58" y="T59"/>
                  </a:cxn>
                  <a:cxn ang="T94">
                    <a:pos x="T60" y="T61"/>
                  </a:cxn>
                  <a:cxn ang="T95">
                    <a:pos x="T62" y="T63"/>
                  </a:cxn>
                </a:cxnLst>
                <a:rect l="T96" t="T97" r="T98" b="T99"/>
                <a:pathLst>
                  <a:path w="859" h="1663">
                    <a:moveTo>
                      <a:pt x="498" y="221"/>
                    </a:moveTo>
                    <a:cubicBezTo>
                      <a:pt x="498" y="221"/>
                      <a:pt x="495" y="230"/>
                      <a:pt x="479" y="232"/>
                    </a:cubicBezTo>
                    <a:cubicBezTo>
                      <a:pt x="358" y="267"/>
                      <a:pt x="358" y="267"/>
                      <a:pt x="358" y="267"/>
                    </a:cubicBezTo>
                    <a:cubicBezTo>
                      <a:pt x="358" y="267"/>
                      <a:pt x="343" y="268"/>
                      <a:pt x="338" y="284"/>
                    </a:cubicBezTo>
                    <a:cubicBezTo>
                      <a:pt x="338" y="284"/>
                      <a:pt x="330" y="327"/>
                      <a:pt x="330" y="333"/>
                    </a:cubicBezTo>
                    <a:cubicBezTo>
                      <a:pt x="328" y="342"/>
                      <a:pt x="328" y="342"/>
                      <a:pt x="328" y="342"/>
                    </a:cubicBezTo>
                    <a:cubicBezTo>
                      <a:pt x="328" y="342"/>
                      <a:pt x="273" y="438"/>
                      <a:pt x="262" y="449"/>
                    </a:cubicBezTo>
                    <a:cubicBezTo>
                      <a:pt x="262" y="449"/>
                      <a:pt x="249" y="469"/>
                      <a:pt x="247" y="487"/>
                    </a:cubicBezTo>
                    <a:cubicBezTo>
                      <a:pt x="247" y="487"/>
                      <a:pt x="180" y="585"/>
                      <a:pt x="177" y="619"/>
                    </a:cubicBezTo>
                    <a:cubicBezTo>
                      <a:pt x="177" y="619"/>
                      <a:pt x="154" y="635"/>
                      <a:pt x="151" y="673"/>
                    </a:cubicBezTo>
                    <a:cubicBezTo>
                      <a:pt x="151" y="673"/>
                      <a:pt x="117" y="702"/>
                      <a:pt x="102" y="731"/>
                    </a:cubicBezTo>
                    <a:cubicBezTo>
                      <a:pt x="102" y="731"/>
                      <a:pt x="66" y="736"/>
                      <a:pt x="54" y="741"/>
                    </a:cubicBezTo>
                    <a:cubicBezTo>
                      <a:pt x="54" y="741"/>
                      <a:pt x="20" y="746"/>
                      <a:pt x="13" y="759"/>
                    </a:cubicBezTo>
                    <a:cubicBezTo>
                      <a:pt x="0" y="767"/>
                      <a:pt x="0" y="767"/>
                      <a:pt x="0" y="767"/>
                    </a:cubicBezTo>
                    <a:cubicBezTo>
                      <a:pt x="0" y="770"/>
                      <a:pt x="0" y="770"/>
                      <a:pt x="0" y="770"/>
                    </a:cubicBezTo>
                    <a:cubicBezTo>
                      <a:pt x="171" y="771"/>
                      <a:pt x="171" y="771"/>
                      <a:pt x="171" y="771"/>
                    </a:cubicBezTo>
                    <a:cubicBezTo>
                      <a:pt x="171" y="771"/>
                      <a:pt x="233" y="715"/>
                      <a:pt x="230" y="703"/>
                    </a:cubicBezTo>
                    <a:cubicBezTo>
                      <a:pt x="230" y="703"/>
                      <a:pt x="291" y="636"/>
                      <a:pt x="357" y="521"/>
                    </a:cubicBezTo>
                    <a:cubicBezTo>
                      <a:pt x="366" y="519"/>
                      <a:pt x="366" y="519"/>
                      <a:pt x="366" y="519"/>
                    </a:cubicBezTo>
                    <a:cubicBezTo>
                      <a:pt x="366" y="519"/>
                      <a:pt x="373" y="663"/>
                      <a:pt x="348" y="787"/>
                    </a:cubicBezTo>
                    <a:cubicBezTo>
                      <a:pt x="351" y="789"/>
                      <a:pt x="351" y="789"/>
                      <a:pt x="351" y="789"/>
                    </a:cubicBezTo>
                    <a:cubicBezTo>
                      <a:pt x="352" y="939"/>
                      <a:pt x="352" y="939"/>
                      <a:pt x="352" y="939"/>
                    </a:cubicBezTo>
                    <a:cubicBezTo>
                      <a:pt x="352" y="939"/>
                      <a:pt x="425" y="981"/>
                      <a:pt x="442" y="955"/>
                    </a:cubicBezTo>
                    <a:cubicBezTo>
                      <a:pt x="469" y="901"/>
                      <a:pt x="469" y="901"/>
                      <a:pt x="469" y="901"/>
                    </a:cubicBezTo>
                    <a:cubicBezTo>
                      <a:pt x="484" y="900"/>
                      <a:pt x="484" y="900"/>
                      <a:pt x="484" y="900"/>
                    </a:cubicBezTo>
                    <a:cubicBezTo>
                      <a:pt x="484" y="900"/>
                      <a:pt x="517" y="1036"/>
                      <a:pt x="568" y="1176"/>
                    </a:cubicBezTo>
                    <a:cubicBezTo>
                      <a:pt x="571" y="1248"/>
                      <a:pt x="571" y="1248"/>
                      <a:pt x="571" y="1248"/>
                    </a:cubicBezTo>
                    <a:cubicBezTo>
                      <a:pt x="571" y="1248"/>
                      <a:pt x="600" y="1359"/>
                      <a:pt x="631" y="1401"/>
                    </a:cubicBezTo>
                    <a:cubicBezTo>
                      <a:pt x="631" y="1401"/>
                      <a:pt x="632" y="1416"/>
                      <a:pt x="616" y="1424"/>
                    </a:cubicBezTo>
                    <a:cubicBezTo>
                      <a:pt x="616" y="1424"/>
                      <a:pt x="600" y="1439"/>
                      <a:pt x="598" y="1466"/>
                    </a:cubicBezTo>
                    <a:cubicBezTo>
                      <a:pt x="598" y="1466"/>
                      <a:pt x="593" y="1535"/>
                      <a:pt x="621" y="1554"/>
                    </a:cubicBezTo>
                    <a:cubicBezTo>
                      <a:pt x="621" y="1554"/>
                      <a:pt x="624" y="1557"/>
                      <a:pt x="621" y="1560"/>
                    </a:cubicBezTo>
                    <a:cubicBezTo>
                      <a:pt x="621" y="1560"/>
                      <a:pt x="610" y="1585"/>
                      <a:pt x="618" y="1596"/>
                    </a:cubicBezTo>
                    <a:cubicBezTo>
                      <a:pt x="618" y="1596"/>
                      <a:pt x="616" y="1643"/>
                      <a:pt x="667" y="1640"/>
                    </a:cubicBezTo>
                    <a:cubicBezTo>
                      <a:pt x="667" y="1640"/>
                      <a:pt x="713" y="1639"/>
                      <a:pt x="707" y="1598"/>
                    </a:cubicBezTo>
                    <a:cubicBezTo>
                      <a:pt x="694" y="1564"/>
                      <a:pt x="694" y="1564"/>
                      <a:pt x="694" y="1564"/>
                    </a:cubicBezTo>
                    <a:cubicBezTo>
                      <a:pt x="694" y="1564"/>
                      <a:pt x="686" y="1530"/>
                      <a:pt x="726" y="1569"/>
                    </a:cubicBezTo>
                    <a:cubicBezTo>
                      <a:pt x="726" y="1569"/>
                      <a:pt x="746" y="1580"/>
                      <a:pt x="748" y="1610"/>
                    </a:cubicBezTo>
                    <a:cubicBezTo>
                      <a:pt x="748" y="1610"/>
                      <a:pt x="742" y="1663"/>
                      <a:pt x="765" y="1653"/>
                    </a:cubicBezTo>
                    <a:cubicBezTo>
                      <a:pt x="831" y="1598"/>
                      <a:pt x="831" y="1598"/>
                      <a:pt x="831" y="1598"/>
                    </a:cubicBezTo>
                    <a:cubicBezTo>
                      <a:pt x="831" y="1598"/>
                      <a:pt x="859" y="1577"/>
                      <a:pt x="850" y="1562"/>
                    </a:cubicBezTo>
                    <a:cubicBezTo>
                      <a:pt x="820" y="1528"/>
                      <a:pt x="820" y="1528"/>
                      <a:pt x="820" y="1528"/>
                    </a:cubicBezTo>
                    <a:cubicBezTo>
                      <a:pt x="820" y="1528"/>
                      <a:pt x="813" y="1527"/>
                      <a:pt x="810" y="1485"/>
                    </a:cubicBezTo>
                    <a:cubicBezTo>
                      <a:pt x="810" y="1485"/>
                      <a:pt x="789" y="1383"/>
                      <a:pt x="764" y="1351"/>
                    </a:cubicBezTo>
                    <a:cubicBezTo>
                      <a:pt x="764" y="1351"/>
                      <a:pt x="755" y="1335"/>
                      <a:pt x="766" y="1301"/>
                    </a:cubicBezTo>
                    <a:cubicBezTo>
                      <a:pt x="796" y="996"/>
                      <a:pt x="796" y="996"/>
                      <a:pt x="796" y="996"/>
                    </a:cubicBezTo>
                    <a:cubicBezTo>
                      <a:pt x="796" y="996"/>
                      <a:pt x="811" y="987"/>
                      <a:pt x="820" y="973"/>
                    </a:cubicBezTo>
                    <a:cubicBezTo>
                      <a:pt x="820" y="973"/>
                      <a:pt x="844" y="972"/>
                      <a:pt x="845" y="940"/>
                    </a:cubicBezTo>
                    <a:cubicBezTo>
                      <a:pt x="845" y="940"/>
                      <a:pt x="848" y="914"/>
                      <a:pt x="842" y="875"/>
                    </a:cubicBezTo>
                    <a:cubicBezTo>
                      <a:pt x="845" y="869"/>
                      <a:pt x="845" y="869"/>
                      <a:pt x="845" y="869"/>
                    </a:cubicBezTo>
                    <a:cubicBezTo>
                      <a:pt x="845" y="869"/>
                      <a:pt x="857" y="704"/>
                      <a:pt x="853" y="667"/>
                    </a:cubicBezTo>
                    <a:cubicBezTo>
                      <a:pt x="853" y="667"/>
                      <a:pt x="852" y="554"/>
                      <a:pt x="792" y="314"/>
                    </a:cubicBezTo>
                    <a:cubicBezTo>
                      <a:pt x="792" y="314"/>
                      <a:pt x="790" y="299"/>
                      <a:pt x="765" y="295"/>
                    </a:cubicBezTo>
                    <a:cubicBezTo>
                      <a:pt x="765" y="295"/>
                      <a:pt x="648" y="258"/>
                      <a:pt x="635" y="247"/>
                    </a:cubicBezTo>
                    <a:cubicBezTo>
                      <a:pt x="635" y="247"/>
                      <a:pt x="622" y="229"/>
                      <a:pt x="616" y="217"/>
                    </a:cubicBezTo>
                    <a:cubicBezTo>
                      <a:pt x="616" y="199"/>
                      <a:pt x="616" y="199"/>
                      <a:pt x="616" y="199"/>
                    </a:cubicBezTo>
                    <a:cubicBezTo>
                      <a:pt x="616" y="199"/>
                      <a:pt x="628" y="206"/>
                      <a:pt x="642" y="170"/>
                    </a:cubicBezTo>
                    <a:cubicBezTo>
                      <a:pt x="642" y="170"/>
                      <a:pt x="664" y="142"/>
                      <a:pt x="636" y="140"/>
                    </a:cubicBezTo>
                    <a:cubicBezTo>
                      <a:pt x="636" y="140"/>
                      <a:pt x="652" y="61"/>
                      <a:pt x="617" y="54"/>
                    </a:cubicBezTo>
                    <a:cubicBezTo>
                      <a:pt x="617" y="54"/>
                      <a:pt x="610" y="0"/>
                      <a:pt x="535" y="23"/>
                    </a:cubicBezTo>
                    <a:cubicBezTo>
                      <a:pt x="535" y="23"/>
                      <a:pt x="496" y="31"/>
                      <a:pt x="484" y="92"/>
                    </a:cubicBezTo>
                    <a:cubicBezTo>
                      <a:pt x="484" y="127"/>
                      <a:pt x="484" y="127"/>
                      <a:pt x="484" y="127"/>
                    </a:cubicBezTo>
                    <a:cubicBezTo>
                      <a:pt x="484" y="127"/>
                      <a:pt x="474" y="121"/>
                      <a:pt x="477" y="142"/>
                    </a:cubicBezTo>
                    <a:cubicBezTo>
                      <a:pt x="477" y="142"/>
                      <a:pt x="484" y="183"/>
                      <a:pt x="490" y="182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rgbClr val="222222"/>
                  </a:gs>
                  <a:gs pos="100000">
                    <a:srgbClr val="808080"/>
                  </a:gs>
                </a:gsLst>
                <a:lin ang="5400000" scaled="1"/>
              </a:gradFill>
              <a:ln w="9525">
                <a:solidFill>
                  <a:schemeClr val="bg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46103" name="Freeform 30"/>
              <p:cNvSpPr>
                <a:spLocks/>
              </p:cNvSpPr>
              <p:nvPr/>
            </p:nvSpPr>
            <p:spPr bwMode="auto">
              <a:xfrm flipH="1">
                <a:off x="6884" y="1101"/>
                <a:ext cx="248" cy="932"/>
              </a:xfrm>
              <a:custGeom>
                <a:avLst/>
                <a:gdLst>
                  <a:gd name="T0" fmla="*/ 64 w 124"/>
                  <a:gd name="T1" fmla="*/ 32 h 466"/>
                  <a:gd name="T2" fmla="*/ 1472 w 124"/>
                  <a:gd name="T3" fmla="*/ 1760 h 466"/>
                  <a:gd name="T4" fmla="*/ 1952 w 124"/>
                  <a:gd name="T5" fmla="*/ 1792 h 466"/>
                  <a:gd name="T6" fmla="*/ 2496 w 124"/>
                  <a:gd name="T7" fmla="*/ 1632 h 466"/>
                  <a:gd name="T8" fmla="*/ 3808 w 124"/>
                  <a:gd name="T9" fmla="*/ 128 h 466"/>
                  <a:gd name="T10" fmla="*/ 3840 w 124"/>
                  <a:gd name="T11" fmla="*/ 0 h 466"/>
                  <a:gd name="T12" fmla="*/ 3968 w 124"/>
                  <a:gd name="T13" fmla="*/ 224 h 466"/>
                  <a:gd name="T14" fmla="*/ 3424 w 124"/>
                  <a:gd name="T15" fmla="*/ 10464 h 466"/>
                  <a:gd name="T16" fmla="*/ 3744 w 124"/>
                  <a:gd name="T17" fmla="*/ 13760 h 466"/>
                  <a:gd name="T18" fmla="*/ 640 w 124"/>
                  <a:gd name="T19" fmla="*/ 14592 h 466"/>
                  <a:gd name="T20" fmla="*/ 0 w 124"/>
                  <a:gd name="T21" fmla="*/ 160 h 466"/>
                  <a:gd name="T22" fmla="*/ 64 w 124"/>
                  <a:gd name="T23" fmla="*/ 32 h 46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w 124"/>
                  <a:gd name="T37" fmla="*/ 0 h 466"/>
                  <a:gd name="T38" fmla="*/ 124 w 124"/>
                  <a:gd name="T39" fmla="*/ 466 h 46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T36" t="T37" r="T38" b="T39"/>
                <a:pathLst>
                  <a:path w="124" h="466">
                    <a:moveTo>
                      <a:pt x="2" y="1"/>
                    </a:moveTo>
                    <a:cubicBezTo>
                      <a:pt x="2" y="1"/>
                      <a:pt x="27" y="32"/>
                      <a:pt x="46" y="55"/>
                    </a:cubicBezTo>
                    <a:cubicBezTo>
                      <a:pt x="54" y="57"/>
                      <a:pt x="52" y="57"/>
                      <a:pt x="61" y="56"/>
                    </a:cubicBezTo>
                    <a:cubicBezTo>
                      <a:pt x="61" y="56"/>
                      <a:pt x="67" y="58"/>
                      <a:pt x="78" y="51"/>
                    </a:cubicBezTo>
                    <a:cubicBezTo>
                      <a:pt x="90" y="39"/>
                      <a:pt x="105" y="34"/>
                      <a:pt x="119" y="4"/>
                    </a:cubicBezTo>
                    <a:cubicBezTo>
                      <a:pt x="120" y="0"/>
                      <a:pt x="120" y="0"/>
                      <a:pt x="120" y="0"/>
                    </a:cubicBezTo>
                    <a:cubicBezTo>
                      <a:pt x="124" y="7"/>
                      <a:pt x="124" y="7"/>
                      <a:pt x="124" y="7"/>
                    </a:cubicBezTo>
                    <a:cubicBezTo>
                      <a:pt x="124" y="7"/>
                      <a:pt x="102" y="232"/>
                      <a:pt x="107" y="327"/>
                    </a:cubicBezTo>
                    <a:cubicBezTo>
                      <a:pt x="107" y="327"/>
                      <a:pt x="112" y="421"/>
                      <a:pt x="117" y="430"/>
                    </a:cubicBezTo>
                    <a:cubicBezTo>
                      <a:pt x="117" y="430"/>
                      <a:pt x="42" y="466"/>
                      <a:pt x="20" y="456"/>
                    </a:cubicBezTo>
                    <a:cubicBezTo>
                      <a:pt x="20" y="456"/>
                      <a:pt x="33" y="118"/>
                      <a:pt x="0" y="5"/>
                    </a:cubicBezTo>
                    <a:lnTo>
                      <a:pt x="2" y="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solidFill>
                  <a:schemeClr val="bg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46104" name="Freeform 31"/>
              <p:cNvSpPr>
                <a:spLocks/>
              </p:cNvSpPr>
              <p:nvPr/>
            </p:nvSpPr>
            <p:spPr bwMode="auto">
              <a:xfrm flipH="1">
                <a:off x="6932" y="1211"/>
                <a:ext cx="126" cy="776"/>
              </a:xfrm>
              <a:custGeom>
                <a:avLst/>
                <a:gdLst>
                  <a:gd name="T0" fmla="*/ 288 w 63"/>
                  <a:gd name="T1" fmla="*/ 0 h 388"/>
                  <a:gd name="T2" fmla="*/ 1152 w 63"/>
                  <a:gd name="T3" fmla="*/ 0 h 388"/>
                  <a:gd name="T4" fmla="*/ 1504 w 63"/>
                  <a:gd name="T5" fmla="*/ 512 h 388"/>
                  <a:gd name="T6" fmla="*/ 1280 w 63"/>
                  <a:gd name="T7" fmla="*/ 1088 h 388"/>
                  <a:gd name="T8" fmla="*/ 1856 w 63"/>
                  <a:gd name="T9" fmla="*/ 11584 h 388"/>
                  <a:gd name="T10" fmla="*/ 1056 w 63"/>
                  <a:gd name="T11" fmla="*/ 12416 h 388"/>
                  <a:gd name="T12" fmla="*/ 0 w 63"/>
                  <a:gd name="T13" fmla="*/ 11840 h 388"/>
                  <a:gd name="T14" fmla="*/ 544 w 63"/>
                  <a:gd name="T15" fmla="*/ 1216 h 388"/>
                  <a:gd name="T16" fmla="*/ 96 w 63"/>
                  <a:gd name="T17" fmla="*/ 608 h 388"/>
                  <a:gd name="T18" fmla="*/ 288 w 63"/>
                  <a:gd name="T19" fmla="*/ 0 h 388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63"/>
                  <a:gd name="T31" fmla="*/ 0 h 388"/>
                  <a:gd name="T32" fmla="*/ 63 w 63"/>
                  <a:gd name="T33" fmla="*/ 388 h 388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63" h="388">
                    <a:moveTo>
                      <a:pt x="9" y="0"/>
                    </a:moveTo>
                    <a:cubicBezTo>
                      <a:pt x="36" y="0"/>
                      <a:pt x="36" y="0"/>
                      <a:pt x="36" y="0"/>
                    </a:cubicBezTo>
                    <a:cubicBezTo>
                      <a:pt x="36" y="0"/>
                      <a:pt x="46" y="12"/>
                      <a:pt x="47" y="16"/>
                    </a:cubicBezTo>
                    <a:cubicBezTo>
                      <a:pt x="47" y="19"/>
                      <a:pt x="43" y="29"/>
                      <a:pt x="40" y="34"/>
                    </a:cubicBezTo>
                    <a:cubicBezTo>
                      <a:pt x="40" y="34"/>
                      <a:pt x="63" y="138"/>
                      <a:pt x="58" y="362"/>
                    </a:cubicBezTo>
                    <a:cubicBezTo>
                      <a:pt x="33" y="388"/>
                      <a:pt x="33" y="388"/>
                      <a:pt x="33" y="388"/>
                    </a:cubicBezTo>
                    <a:cubicBezTo>
                      <a:pt x="0" y="370"/>
                      <a:pt x="0" y="370"/>
                      <a:pt x="0" y="370"/>
                    </a:cubicBezTo>
                    <a:cubicBezTo>
                      <a:pt x="0" y="370"/>
                      <a:pt x="4" y="98"/>
                      <a:pt x="17" y="38"/>
                    </a:cubicBezTo>
                    <a:cubicBezTo>
                      <a:pt x="17" y="38"/>
                      <a:pt x="2" y="22"/>
                      <a:pt x="3" y="19"/>
                    </a:cubicBezTo>
                    <a:close/>
                  </a:path>
                </a:pathLst>
              </a:custGeom>
              <a:solidFill>
                <a:srgbClr val="99141B"/>
              </a:solidFill>
              <a:ln w="9525">
                <a:solidFill>
                  <a:schemeClr val="bg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46105" name="Line 32"/>
              <p:cNvSpPr>
                <a:spLocks noChangeShapeType="1"/>
              </p:cNvSpPr>
              <p:nvPr/>
            </p:nvSpPr>
            <p:spPr bwMode="auto">
              <a:xfrm flipH="1">
                <a:off x="7840" y="1215"/>
                <a:ext cx="0" cy="0"/>
              </a:xfrm>
              <a:prstGeom prst="line">
                <a:avLst/>
              </a:prstGeom>
              <a:noFill/>
              <a:ln w="9525">
                <a:solidFill>
                  <a:schemeClr val="bg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46106" name="Line 33"/>
              <p:cNvSpPr>
                <a:spLocks noChangeShapeType="1"/>
              </p:cNvSpPr>
              <p:nvPr/>
            </p:nvSpPr>
            <p:spPr bwMode="auto">
              <a:xfrm flipH="1">
                <a:off x="7840" y="1215"/>
                <a:ext cx="0" cy="0"/>
              </a:xfrm>
              <a:prstGeom prst="line">
                <a:avLst/>
              </a:prstGeom>
              <a:noFill/>
              <a:ln w="9525">
                <a:solidFill>
                  <a:schemeClr val="bg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</p:grpSp>
      </p:grpSp>
      <p:sp>
        <p:nvSpPr>
          <p:cNvPr id="217105" name="AutoShape 35" descr="Bild20"/>
          <p:cNvSpPr>
            <a:spLocks noChangeArrowheads="1"/>
          </p:cNvSpPr>
          <p:nvPr/>
        </p:nvSpPr>
        <p:spPr bwMode="gray">
          <a:xfrm>
            <a:off x="2743200" y="3320936"/>
            <a:ext cx="5254625" cy="2570906"/>
          </a:xfrm>
          <a:prstGeom prst="roundRect">
            <a:avLst>
              <a:gd name="adj" fmla="val 5556"/>
            </a:avLst>
          </a:prstGeom>
          <a:blipFill dpi="0" rotWithShape="1">
            <a:blip r:embed="rId4" cstate="print"/>
            <a:srcRect/>
            <a:stretch>
              <a:fillRect/>
            </a:stretch>
          </a:blipFill>
          <a:ln w="25400">
            <a:solidFill>
              <a:srgbClr val="EAEAEA"/>
            </a:solidFill>
            <a:round/>
            <a:headEnd/>
            <a:tailEnd/>
          </a:ln>
        </p:spPr>
        <p:txBody>
          <a:bodyPr lIns="108000" tIns="108000" rIns="36000" bIns="36000"/>
          <a:lstStyle/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17106" name="Rectangle 18"/>
          <p:cNvSpPr>
            <a:spLocks noChangeArrowheads="1"/>
          </p:cNvSpPr>
          <p:nvPr/>
        </p:nvSpPr>
        <p:spPr bwMode="auto">
          <a:xfrm>
            <a:off x="2933700" y="3840429"/>
            <a:ext cx="444500" cy="501257"/>
          </a:xfrm>
          <a:prstGeom prst="rect">
            <a:avLst/>
          </a:prstGeom>
          <a:gradFill rotWithShape="1">
            <a:gsLst>
              <a:gs pos="0">
                <a:srgbClr val="000000"/>
              </a:gs>
              <a:gs pos="100000">
                <a:srgbClr val="333333"/>
              </a:gs>
            </a:gsLst>
            <a:lin ang="5400000" scaled="1"/>
          </a:gra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tr-TR" sz="2000" b="1" noProof="1">
                <a:solidFill>
                  <a:srgbClr val="FFFFFF"/>
                </a:solidFill>
              </a:rPr>
              <a:t>1</a:t>
            </a:r>
          </a:p>
        </p:txBody>
      </p:sp>
      <p:sp>
        <p:nvSpPr>
          <p:cNvPr id="217107" name="Rectangle 19"/>
          <p:cNvSpPr>
            <a:spLocks noChangeArrowheads="1"/>
          </p:cNvSpPr>
          <p:nvPr/>
        </p:nvSpPr>
        <p:spPr bwMode="auto">
          <a:xfrm>
            <a:off x="2933700" y="4440504"/>
            <a:ext cx="444500" cy="501257"/>
          </a:xfrm>
          <a:prstGeom prst="rect">
            <a:avLst/>
          </a:prstGeom>
          <a:gradFill rotWithShape="1">
            <a:gsLst>
              <a:gs pos="0">
                <a:srgbClr val="000000"/>
              </a:gs>
              <a:gs pos="100000">
                <a:srgbClr val="333333"/>
              </a:gs>
            </a:gsLst>
            <a:lin ang="5400000" scaled="1"/>
          </a:gra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tr-TR" sz="2000" b="1" noProof="1">
                <a:solidFill>
                  <a:srgbClr val="FFFFFF"/>
                </a:solidFill>
              </a:rPr>
              <a:t>2</a:t>
            </a:r>
          </a:p>
        </p:txBody>
      </p:sp>
      <p:sp>
        <p:nvSpPr>
          <p:cNvPr id="217108" name="Rectangle 20"/>
          <p:cNvSpPr>
            <a:spLocks noChangeArrowheads="1"/>
          </p:cNvSpPr>
          <p:nvPr/>
        </p:nvSpPr>
        <p:spPr bwMode="auto">
          <a:xfrm>
            <a:off x="2933700" y="5027879"/>
            <a:ext cx="444500" cy="501257"/>
          </a:xfrm>
          <a:prstGeom prst="rect">
            <a:avLst/>
          </a:prstGeom>
          <a:gradFill rotWithShape="1">
            <a:gsLst>
              <a:gs pos="0">
                <a:srgbClr val="000000"/>
              </a:gs>
              <a:gs pos="100000">
                <a:srgbClr val="333333"/>
              </a:gs>
            </a:gsLst>
            <a:lin ang="5400000" scaled="1"/>
          </a:gra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tr-TR" sz="2000" b="1" noProof="1">
                <a:solidFill>
                  <a:srgbClr val="FFFFFF"/>
                </a:solidFill>
              </a:rPr>
              <a:t>3</a:t>
            </a:r>
          </a:p>
        </p:txBody>
      </p:sp>
      <p:sp>
        <p:nvSpPr>
          <p:cNvPr id="217109" name="Rectangle 27"/>
          <p:cNvSpPr>
            <a:spLocks noChangeArrowheads="1"/>
          </p:cNvSpPr>
          <p:nvPr/>
        </p:nvSpPr>
        <p:spPr bwMode="auto">
          <a:xfrm>
            <a:off x="3462338" y="3840429"/>
            <a:ext cx="4256087" cy="501257"/>
          </a:xfrm>
          <a:prstGeom prst="rect">
            <a:avLst/>
          </a:prstGeom>
          <a:solidFill>
            <a:schemeClr val="tx1">
              <a:alpha val="50195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/>
          <a:p>
            <a:r>
              <a:rPr lang="tr-TR" sz="2400" b="1" noProof="1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Ders : Toplam 4 Saat</a:t>
            </a:r>
          </a:p>
        </p:txBody>
      </p:sp>
      <p:sp>
        <p:nvSpPr>
          <p:cNvPr id="217110" name="Rectangle 28"/>
          <p:cNvSpPr>
            <a:spLocks noChangeArrowheads="1"/>
          </p:cNvSpPr>
          <p:nvPr/>
        </p:nvSpPr>
        <p:spPr bwMode="auto">
          <a:xfrm>
            <a:off x="3462338" y="4440504"/>
            <a:ext cx="4256087" cy="501257"/>
          </a:xfrm>
          <a:prstGeom prst="rect">
            <a:avLst/>
          </a:prstGeom>
          <a:solidFill>
            <a:schemeClr val="tx1">
              <a:alpha val="50195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/>
          <a:p>
            <a:r>
              <a:rPr lang="tr-TR" sz="2400" b="1" noProof="1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2</a:t>
            </a:r>
            <a:r>
              <a:rPr lang="tr-TR" sz="2400" b="1" noProof="1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 Saat Yüzyüze Eğitim</a:t>
            </a:r>
            <a:endParaRPr lang="tr-TR" sz="2400" b="1" noProof="1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17111" name="Rectangle 29"/>
          <p:cNvSpPr>
            <a:spLocks noChangeArrowheads="1"/>
          </p:cNvSpPr>
          <p:nvPr/>
        </p:nvSpPr>
        <p:spPr bwMode="auto">
          <a:xfrm>
            <a:off x="3462338" y="5027879"/>
            <a:ext cx="4256087" cy="501257"/>
          </a:xfrm>
          <a:prstGeom prst="rect">
            <a:avLst/>
          </a:prstGeom>
          <a:solidFill>
            <a:schemeClr val="tx1">
              <a:alpha val="50195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/>
          <a:p>
            <a:r>
              <a:rPr lang="tr-TR" sz="2400" b="1" noProof="1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2 Saat Uzaktan Eğitim</a:t>
            </a:r>
          </a:p>
        </p:txBody>
      </p:sp>
      <p:sp>
        <p:nvSpPr>
          <p:cNvPr id="217117" name="Rectangle 29"/>
          <p:cNvSpPr>
            <a:spLocks noChangeArrowheads="1"/>
          </p:cNvSpPr>
          <p:nvPr/>
        </p:nvSpPr>
        <p:spPr bwMode="auto">
          <a:xfrm rot="5400000">
            <a:off x="4514850" y="2343150"/>
            <a:ext cx="114300" cy="9144000"/>
          </a:xfrm>
          <a:prstGeom prst="rect">
            <a:avLst/>
          </a:prstGeom>
          <a:solidFill>
            <a:schemeClr val="bg1">
              <a:alpha val="0"/>
            </a:scheme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tr-TR" dirty="0">
              <a:solidFill>
                <a:srgbClr val="000000"/>
              </a:solidFill>
            </a:endParaRPr>
          </a:p>
        </p:txBody>
      </p:sp>
      <p:sp>
        <p:nvSpPr>
          <p:cNvPr id="46094" name="Rectangle 30"/>
          <p:cNvSpPr>
            <a:spLocks noChangeArrowheads="1"/>
          </p:cNvSpPr>
          <p:nvPr/>
        </p:nvSpPr>
        <p:spPr bwMode="auto">
          <a:xfrm>
            <a:off x="300038" y="411163"/>
            <a:ext cx="8520112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0" hangingPunct="0">
              <a:lnSpc>
                <a:spcPct val="90000"/>
              </a:lnSpc>
            </a:pPr>
            <a:endParaRPr lang="tr-TR" b="1" noProof="1">
              <a:solidFill>
                <a:srgbClr val="000000"/>
              </a:solidFill>
            </a:endParaRPr>
          </a:p>
        </p:txBody>
      </p:sp>
      <p:sp>
        <p:nvSpPr>
          <p:cNvPr id="26" name="Rectangle 3"/>
          <p:cNvSpPr txBox="1">
            <a:spLocks noChangeArrowheads="1"/>
          </p:cNvSpPr>
          <p:nvPr/>
        </p:nvSpPr>
        <p:spPr bwMode="auto">
          <a:xfrm>
            <a:off x="6909185" y="6376921"/>
            <a:ext cx="2111990" cy="5152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algn="r">
              <a:spcBef>
                <a:spcPct val="20000"/>
              </a:spcBef>
              <a:buFont typeface="Wingdings" pitchFamily="2" charset="2"/>
              <a:buNone/>
              <a:defRPr/>
            </a:pPr>
            <a:r>
              <a:rPr lang="tr-TR" b="1" noProof="1" smtClean="0">
                <a:solidFill>
                  <a:srgbClr val="575757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  <a:reflection blurRad="6350" stA="55000" endA="50" endPos="85000" dist="29997" dir="5400000" sy="-100000" algn="bl" rotWithShape="0"/>
                </a:effectLst>
                <a:latin typeface="Calibri" pitchFamily="34" charset="0"/>
                <a:cs typeface="Calibri" pitchFamily="34" charset="0"/>
              </a:rPr>
              <a:t>İSTANBUL</a:t>
            </a:r>
            <a:r>
              <a:rPr lang="tr-TR" b="1" noProof="1" smtClean="0">
                <a:solidFill>
                  <a:srgbClr val="B10404">
                    <a:lumMod val="60000"/>
                    <a:lumOff val="40000"/>
                  </a:srgbClr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  <a:reflection blurRad="6350" stA="55000" endA="50" endPos="85000" dist="29997" dir="5400000" sy="-100000" algn="bl" rotWithShape="0"/>
                </a:effectLst>
                <a:latin typeface="Calibri" pitchFamily="34" charset="0"/>
                <a:cs typeface="Calibri" pitchFamily="34" charset="0"/>
              </a:rPr>
              <a:t>UZMAN</a:t>
            </a:r>
            <a:endParaRPr lang="en-GB" b="1" dirty="0" smtClean="0">
              <a:solidFill>
                <a:srgbClr val="B10404">
                  <a:lumMod val="60000"/>
                  <a:lumOff val="40000"/>
                </a:srgbClr>
              </a:solidFill>
              <a:effectLst>
                <a:innerShdw blurRad="63500" dist="50800" dir="8100000">
                  <a:prstClr val="black">
                    <a:alpha val="50000"/>
                  </a:prstClr>
                </a:innerShdw>
                <a:reflection blurRad="6350" stA="55000" endA="50" endPos="85000" dist="29997" dir="5400000" sy="-100000" algn="bl" rotWithShape="0"/>
              </a:effectLst>
              <a:latin typeface="Calibri" pitchFamily="34" charset="0"/>
              <a:cs typeface="Calibri" pitchFamily="34" charset="0"/>
            </a:endParaRPr>
          </a:p>
          <a:p>
            <a:pPr algn="r">
              <a:spcBef>
                <a:spcPct val="20000"/>
              </a:spcBef>
              <a:buFont typeface="Wingdings" pitchFamily="2" charset="2"/>
              <a:buNone/>
              <a:defRPr/>
            </a:pPr>
            <a:endParaRPr lang="en-GB" b="1" kern="0" dirty="0" smtClean="0">
              <a:solidFill>
                <a:srgbClr val="FFFFFF">
                  <a:lumMod val="65000"/>
                </a:srgbClr>
              </a:solidFill>
              <a:effectLst>
                <a:outerShdw blurRad="75057" dist="38100" dir="5400000" sy="-20000" rotWithShape="0">
                  <a:prstClr val="black">
                    <a:alpha val="25000"/>
                  </a:prstClr>
                </a:outerShdw>
                <a:reflection blurRad="6350" stA="55000" endA="50" endPos="85000" dist="29997" dir="5400000" sy="-100000" algn="bl" rotWithShape="0"/>
              </a:effectLst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1026" name="Picture 2" descr="D:\DOKTOR\1-ISTANBULUZMAN\1-EĞİTİM KURUMU\1. İstanbuluzman\2-RESİMLER\Dokuman\Users Folder Black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4888" y="0"/>
            <a:ext cx="3248025" cy="3248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03403403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200"/>
                                        <p:tgtEl>
                                          <p:spTgt spid="217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"/>
                            </p:stCondLst>
                            <p:childTnLst>
                              <p:par>
                                <p:cTn id="1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0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200"/>
                                        <p:tgtEl>
                                          <p:spTgt spid="2170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17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9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17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4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17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9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17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4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17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9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17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400"/>
                            </p:stCondLst>
                            <p:childTnLst>
                              <p:par>
                                <p:cTn id="40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3000" tmFilter="0, 0; .2, .5; .8, .5; 1, 0"/>
                                        <p:tgtEl>
                                          <p:spTgt spid="2171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2" dur="1500" autoRev="1" fill="hold"/>
                                        <p:tgtEl>
                                          <p:spTgt spid="2171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7105" grpId="0" animBg="1"/>
      <p:bldP spid="217106" grpId="0" animBg="1"/>
      <p:bldP spid="217107" grpId="0" animBg="1"/>
      <p:bldP spid="217108" grpId="0" animBg="1"/>
      <p:bldP spid="217109" grpId="0" animBg="1"/>
      <p:bldP spid="217110" grpId="0" animBg="1"/>
      <p:bldP spid="217111" grpId="0" animBg="1"/>
      <p:bldP spid="21711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978" name="Rectangle 90"/>
          <p:cNvSpPr>
            <a:spLocks noChangeArrowheads="1"/>
          </p:cNvSpPr>
          <p:nvPr/>
        </p:nvSpPr>
        <p:spPr bwMode="auto">
          <a:xfrm rot="5400000">
            <a:off x="4514850" y="2343150"/>
            <a:ext cx="114300" cy="9144000"/>
          </a:xfrm>
          <a:prstGeom prst="rect">
            <a:avLst/>
          </a:prstGeom>
          <a:solidFill>
            <a:schemeClr val="bg1">
              <a:alpha val="0"/>
            </a:scheme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tr-TR" dirty="0">
              <a:solidFill>
                <a:srgbClr val="000000"/>
              </a:solidFill>
            </a:endParaRP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 bwMode="auto">
          <a:xfrm>
            <a:off x="6909185" y="6376921"/>
            <a:ext cx="2111990" cy="5152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algn="r">
              <a:spcBef>
                <a:spcPct val="20000"/>
              </a:spcBef>
              <a:buFont typeface="Wingdings" pitchFamily="2" charset="2"/>
              <a:buNone/>
              <a:defRPr/>
            </a:pPr>
            <a:r>
              <a:rPr lang="tr-TR" b="1" noProof="1" smtClean="0">
                <a:solidFill>
                  <a:srgbClr val="575757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  <a:reflection blurRad="6350" stA="55000" endA="50" endPos="85000" dist="29997" dir="5400000" sy="-100000" algn="bl" rotWithShape="0"/>
                </a:effectLst>
                <a:latin typeface="Calibri" pitchFamily="34" charset="0"/>
                <a:cs typeface="Calibri" pitchFamily="34" charset="0"/>
              </a:rPr>
              <a:t>İSTANBUL</a:t>
            </a:r>
            <a:r>
              <a:rPr lang="tr-TR" b="1" noProof="1" smtClean="0">
                <a:solidFill>
                  <a:srgbClr val="B10404">
                    <a:lumMod val="60000"/>
                    <a:lumOff val="40000"/>
                  </a:srgbClr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  <a:reflection blurRad="6350" stA="55000" endA="50" endPos="85000" dist="29997" dir="5400000" sy="-100000" algn="bl" rotWithShape="0"/>
                </a:effectLst>
                <a:latin typeface="Calibri" pitchFamily="34" charset="0"/>
                <a:cs typeface="Calibri" pitchFamily="34" charset="0"/>
              </a:rPr>
              <a:t>UZMAN</a:t>
            </a:r>
            <a:endParaRPr lang="en-GB" b="1" dirty="0" smtClean="0">
              <a:solidFill>
                <a:srgbClr val="B10404">
                  <a:lumMod val="60000"/>
                  <a:lumOff val="40000"/>
                </a:srgbClr>
              </a:solidFill>
              <a:effectLst>
                <a:innerShdw blurRad="63500" dist="50800" dir="8100000">
                  <a:prstClr val="black">
                    <a:alpha val="50000"/>
                  </a:prstClr>
                </a:innerShdw>
                <a:reflection blurRad="6350" stA="55000" endA="50" endPos="85000" dist="29997" dir="5400000" sy="-100000" algn="bl" rotWithShape="0"/>
              </a:effectLst>
              <a:latin typeface="Calibri" pitchFamily="34" charset="0"/>
              <a:cs typeface="Calibri" pitchFamily="34" charset="0"/>
            </a:endParaRPr>
          </a:p>
          <a:p>
            <a:pPr algn="r">
              <a:spcBef>
                <a:spcPct val="20000"/>
              </a:spcBef>
              <a:buFont typeface="Wingdings" pitchFamily="2" charset="2"/>
              <a:buNone/>
              <a:defRPr/>
            </a:pPr>
            <a:endParaRPr lang="en-GB" b="1" kern="0" dirty="0" smtClean="0">
              <a:solidFill>
                <a:srgbClr val="FFFFFF">
                  <a:lumMod val="65000"/>
                </a:srgbClr>
              </a:solidFill>
              <a:effectLst>
                <a:outerShdw blurRad="75057" dist="38100" dir="5400000" sy="-20000" rotWithShape="0">
                  <a:prstClr val="black">
                    <a:alpha val="25000"/>
                  </a:prstClr>
                </a:outerShdw>
                <a:reflection blurRad="6350" stA="55000" endA="50" endPos="85000" dist="29997" dir="5400000" sy="-100000" algn="bl" rotWithShape="0"/>
              </a:effectLst>
              <a:latin typeface="Calibri" pitchFamily="34" charset="0"/>
              <a:cs typeface="Calibri" pitchFamily="34" charset="0"/>
            </a:endParaRPr>
          </a:p>
        </p:txBody>
      </p:sp>
      <p:grpSp>
        <p:nvGrpSpPr>
          <p:cNvPr id="3" name="Grup 2"/>
          <p:cNvGrpSpPr/>
          <p:nvPr/>
        </p:nvGrpSpPr>
        <p:grpSpPr>
          <a:xfrm>
            <a:off x="10080" y="940500"/>
            <a:ext cx="9133920" cy="5184075"/>
            <a:chOff x="10080" y="940500"/>
            <a:chExt cx="9133920" cy="5184075"/>
          </a:xfrm>
        </p:grpSpPr>
        <p:sp>
          <p:nvSpPr>
            <p:cNvPr id="12" name="Rechteck 4"/>
            <p:cNvSpPr>
              <a:spLocks noChangeArrowheads="1"/>
            </p:cNvSpPr>
            <p:nvPr/>
          </p:nvSpPr>
          <p:spPr bwMode="auto">
            <a:xfrm>
              <a:off x="10080" y="3202688"/>
              <a:ext cx="9133920" cy="2921887"/>
            </a:xfrm>
            <a:prstGeom prst="rect">
              <a:avLst/>
            </a:prstGeom>
            <a:noFill/>
            <a:ln w="9525" algn="ctr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marL="36000" algn="ctr"/>
              <a:r>
                <a:rPr lang="tr-TR" sz="9000" b="1" noProof="1" smtClean="0">
                  <a:solidFill>
                    <a:srgbClr val="575757"/>
                  </a:solidFill>
                  <a:effectLst>
                    <a:innerShdw blurRad="63500" dist="50800" dir="8100000">
                      <a:prstClr val="black">
                        <a:alpha val="50000"/>
                      </a:prstClr>
                    </a:innerShdw>
                  </a:effectLst>
                  <a:latin typeface="Calibri" pitchFamily="34" charset="0"/>
                  <a:cs typeface="Calibri" pitchFamily="34" charset="0"/>
                </a:rPr>
                <a:t>Amaç &amp; Öğrenme </a:t>
              </a:r>
            </a:p>
            <a:p>
              <a:pPr marL="36000" algn="ctr"/>
              <a:r>
                <a:rPr lang="tr-TR" sz="9000" b="1" noProof="1" smtClean="0">
                  <a:solidFill>
                    <a:srgbClr val="575757"/>
                  </a:solidFill>
                  <a:effectLst>
                    <a:innerShdw blurRad="63500" dist="50800" dir="8100000">
                      <a:prstClr val="black">
                        <a:alpha val="50000"/>
                      </a:prstClr>
                    </a:innerShdw>
                  </a:effectLst>
                  <a:latin typeface="Calibri" pitchFamily="34" charset="0"/>
                  <a:cs typeface="Calibri" pitchFamily="34" charset="0"/>
                </a:rPr>
                <a:t>Hedefleri</a:t>
              </a:r>
              <a:endParaRPr lang="tr-TR" sz="9000" b="1" noProof="1">
                <a:solidFill>
                  <a:srgbClr val="575757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</a:effectLst>
                <a:latin typeface="Calibri" pitchFamily="34" charset="0"/>
                <a:cs typeface="Calibri" pitchFamily="34" charset="0"/>
              </a:endParaRPr>
            </a:p>
          </p:txBody>
        </p:sp>
        <p:pic>
          <p:nvPicPr>
            <p:cNvPr id="1026" name="Picture 2" descr="C:\Users\DOKTOR\Desktop\birds_and_sign.pn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51126" y="940500"/>
              <a:ext cx="5860795" cy="224313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" name="Metin kutusu 1"/>
            <p:cNvSpPr txBox="1"/>
            <p:nvPr/>
          </p:nvSpPr>
          <p:spPr>
            <a:xfrm>
              <a:off x="3248025" y="1962150"/>
              <a:ext cx="305752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tr-TR" sz="2000" i="1" dirty="0" smtClean="0">
                  <a:solidFill>
                    <a:srgbClr val="FFFFFF">
                      <a:lumMod val="50000"/>
                    </a:srgb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alibri" pitchFamily="34" charset="0"/>
                  <a:cs typeface="Calibri" pitchFamily="34" charset="0"/>
                </a:rPr>
                <a:t>Amaç Öğrenme Hedefleri</a:t>
              </a:r>
              <a:endParaRPr lang="tr-TR" sz="2000" i="1" dirty="0">
                <a:solidFill>
                  <a:srgbClr val="FFFFFF">
                    <a:lumMod val="5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667526428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3797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3797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97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31"/>
          <p:cNvSpPr>
            <a:spLocks noGrp="1" noChangeArrowheads="1"/>
          </p:cNvSpPr>
          <p:nvPr>
            <p:ph type="title" idx="4294967295"/>
          </p:nvPr>
        </p:nvSpPr>
        <p:spPr>
          <a:xfrm>
            <a:off x="231797" y="411163"/>
            <a:ext cx="8816669" cy="647700"/>
          </a:xfrm>
        </p:spPr>
        <p:txBody>
          <a:bodyPr anchor="ctr" anchorCtr="0"/>
          <a:lstStyle/>
          <a:p>
            <a:r>
              <a:rPr lang="tr-TR" sz="3200" kern="1200" noProof="1">
                <a:solidFill>
                  <a:srgbClr val="575757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</a:effectLst>
                <a:latin typeface="Calibri" pitchFamily="34" charset="0"/>
                <a:cs typeface="Calibri" pitchFamily="34" charset="0"/>
              </a:rPr>
              <a:t>İSG KÜLTÜRÜ</a:t>
            </a:r>
            <a:endParaRPr lang="tr-TR" sz="3200" kern="1200" noProof="1">
              <a:solidFill>
                <a:srgbClr val="575757"/>
              </a:solidFill>
              <a:effectLst>
                <a:innerShdw blurRad="63500" dist="50800" dir="8100000">
                  <a:prstClr val="black">
                    <a:alpha val="50000"/>
                  </a:prstClr>
                </a:innerShdw>
              </a:effectLst>
              <a:latin typeface="Calibri" pitchFamily="34" charset="0"/>
              <a:ea typeface="+mn-ea"/>
              <a:cs typeface="Calibri" pitchFamily="34" charset="0"/>
            </a:endParaRPr>
          </a:p>
        </p:txBody>
      </p:sp>
      <p:sp>
        <p:nvSpPr>
          <p:cNvPr id="37978" name="Rectangle 90"/>
          <p:cNvSpPr>
            <a:spLocks noChangeArrowheads="1"/>
          </p:cNvSpPr>
          <p:nvPr/>
        </p:nvSpPr>
        <p:spPr bwMode="auto">
          <a:xfrm rot="5400000">
            <a:off x="4514850" y="2343150"/>
            <a:ext cx="114300" cy="9144000"/>
          </a:xfrm>
          <a:prstGeom prst="rect">
            <a:avLst/>
          </a:prstGeom>
          <a:solidFill>
            <a:schemeClr val="bg1">
              <a:alpha val="0"/>
            </a:scheme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tr-TR" dirty="0">
              <a:solidFill>
                <a:srgbClr val="000000"/>
              </a:solidFill>
            </a:endParaRPr>
          </a:p>
        </p:txBody>
      </p:sp>
      <p:grpSp>
        <p:nvGrpSpPr>
          <p:cNvPr id="2" name="Grup 1"/>
          <p:cNvGrpSpPr/>
          <p:nvPr/>
        </p:nvGrpSpPr>
        <p:grpSpPr>
          <a:xfrm>
            <a:off x="112735" y="980705"/>
            <a:ext cx="2878902" cy="5324843"/>
            <a:chOff x="112735" y="1037855"/>
            <a:chExt cx="2878902" cy="5324843"/>
          </a:xfrm>
        </p:grpSpPr>
        <p:sp>
          <p:nvSpPr>
            <p:cNvPr id="20" name="Rectangle 5"/>
            <p:cNvSpPr>
              <a:spLocks noChangeArrowheads="1"/>
            </p:cNvSpPr>
            <p:nvPr/>
          </p:nvSpPr>
          <p:spPr bwMode="gray">
            <a:xfrm>
              <a:off x="112736" y="1926657"/>
              <a:ext cx="2878901" cy="4436041"/>
            </a:xfrm>
            <a:prstGeom prst="rect">
              <a:avLst/>
            </a:prstGeom>
            <a:gradFill rotWithShape="1">
              <a:gsLst>
                <a:gs pos="0">
                  <a:srgbClr val="FFFFFF"/>
                </a:gs>
                <a:gs pos="100000">
                  <a:srgbClr val="EAEAEA"/>
                </a:gs>
              </a:gsLst>
              <a:lin ang="5400000" scaled="1"/>
            </a:gradFill>
            <a:ln w="12700">
              <a:solidFill>
                <a:srgbClr val="C0C0C0"/>
              </a:solidFill>
              <a:miter lim="800000"/>
              <a:headEnd/>
              <a:tailEnd/>
            </a:ln>
            <a:effectLst/>
          </p:spPr>
          <p:txBody>
            <a:bodyPr lIns="108000" tIns="108000" rIns="144000" bIns="72000"/>
            <a:lstStyle/>
            <a:p>
              <a:pPr marL="342900" indent="-342900" algn="ctr">
                <a:lnSpc>
                  <a:spcPct val="90000"/>
                </a:lnSpc>
                <a:spcAft>
                  <a:spcPct val="20000"/>
                </a:spcAft>
                <a:buClr>
                  <a:srgbClr val="292929"/>
                </a:buClr>
                <a:buFont typeface="+mj-lt"/>
                <a:buAutoNum type="arabicPeriod"/>
              </a:pPr>
              <a:endParaRPr lang="tr-TR" b="1" i="1" noProof="1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endParaRPr>
            </a:p>
            <a:p>
              <a:pPr marL="36000" algn="ctr">
                <a:lnSpc>
                  <a:spcPct val="90000"/>
                </a:lnSpc>
                <a:spcAft>
                  <a:spcPct val="20000"/>
                </a:spcAft>
                <a:buClr>
                  <a:srgbClr val="292929"/>
                </a:buClr>
              </a:pPr>
              <a:r>
                <a:rPr lang="tr-TR" b="1" i="1" noProof="1" smtClean="0">
                  <a:solidFill>
                    <a:srgbClr val="000000"/>
                  </a:solidFill>
                  <a:latin typeface="Calibri" pitchFamily="34" charset="0"/>
                  <a:cs typeface="Calibri" pitchFamily="34" charset="0"/>
                </a:rPr>
                <a:t>Katılımcıların;</a:t>
              </a:r>
            </a:p>
            <a:p>
              <a:pPr marL="36000" algn="ctr">
                <a:lnSpc>
                  <a:spcPct val="90000"/>
                </a:lnSpc>
                <a:spcAft>
                  <a:spcPct val="20000"/>
                </a:spcAft>
                <a:buClr>
                  <a:srgbClr val="292929"/>
                </a:buClr>
              </a:pPr>
              <a:r>
                <a:rPr lang="tr-TR" b="1" i="1" noProof="1">
                  <a:solidFill>
                    <a:srgbClr val="000000"/>
                  </a:solidFill>
                  <a:latin typeface="Calibri" pitchFamily="34" charset="0"/>
                  <a:cs typeface="Calibri" pitchFamily="34" charset="0"/>
                </a:rPr>
                <a:t>«İSG’nin Temel Prensiplerini ve Güvenlik Kültürünün Önemini </a:t>
              </a:r>
              <a:r>
                <a:rPr lang="tr-TR" b="1" i="1" noProof="1" smtClean="0">
                  <a:solidFill>
                    <a:srgbClr val="000000"/>
                  </a:solidFill>
                  <a:latin typeface="Calibri" pitchFamily="34" charset="0"/>
                  <a:cs typeface="Calibri" pitchFamily="34" charset="0"/>
                </a:rPr>
                <a:t>Kavramak.»</a:t>
              </a:r>
              <a:endParaRPr lang="tr-TR" b="1" i="1" noProof="1">
                <a:solidFill>
                  <a:srgbClr val="000000"/>
                </a:solidFill>
                <a:latin typeface="Calibri" pitchFamily="34" charset="0"/>
                <a:cs typeface="Calibri" pitchFamily="34" charset="0"/>
              </a:endParaRPr>
            </a:p>
            <a:p>
              <a:pPr marL="36000" algn="ctr">
                <a:lnSpc>
                  <a:spcPct val="90000"/>
                </a:lnSpc>
                <a:spcAft>
                  <a:spcPct val="20000"/>
                </a:spcAft>
                <a:buClr>
                  <a:srgbClr val="292929"/>
                </a:buClr>
              </a:pPr>
              <a:endParaRPr lang="tr-TR" b="1" i="1" noProof="1">
                <a:solidFill>
                  <a:srgbClr val="000000"/>
                </a:solidFill>
                <a:latin typeface="Calibri" pitchFamily="34" charset="0"/>
                <a:cs typeface="Calibri" pitchFamily="34" charset="0"/>
              </a:endParaRPr>
            </a:p>
          </p:txBody>
        </p:sp>
        <p:sp>
          <p:nvSpPr>
            <p:cNvPr id="14" name="Rectangle 11"/>
            <p:cNvSpPr>
              <a:spLocks noChangeArrowheads="1"/>
            </p:cNvSpPr>
            <p:nvPr/>
          </p:nvSpPr>
          <p:spPr bwMode="gray">
            <a:xfrm>
              <a:off x="112735" y="1037855"/>
              <a:ext cx="2844000" cy="841179"/>
            </a:xfrm>
            <a:prstGeom prst="rect">
              <a:avLst/>
            </a:prstGeom>
            <a:solidFill>
              <a:schemeClr val="hlink"/>
            </a:solidFill>
            <a:ln w="12700">
              <a:solidFill>
                <a:srgbClr val="DDDDDD"/>
              </a:solidFill>
              <a:miter lim="800000"/>
              <a:headEnd/>
              <a:tailEnd/>
            </a:ln>
            <a:effectLst>
              <a:outerShdw dist="53882" dir="2700000" algn="ctr" rotWithShape="0">
                <a:srgbClr val="808080">
                  <a:alpha val="50000"/>
                </a:srgbClr>
              </a:outerShdw>
            </a:effectLst>
          </p:spPr>
          <p:txBody>
            <a:bodyPr lIns="0" tIns="0" rIns="0" bIns="0" anchor="ctr"/>
            <a:lstStyle/>
            <a:p>
              <a:pPr algn="ctr" defTabSz="801688" eaLnBrk="0" hangingPunct="0">
                <a:defRPr/>
              </a:pPr>
              <a:r>
                <a:rPr lang="tr-TR" sz="2400" b="1" dirty="0">
                  <a:solidFill>
                    <a:srgbClr val="FFFFFF"/>
                  </a:solidFill>
                  <a:latin typeface="Calibri" pitchFamily="34" charset="0"/>
                  <a:cs typeface="Calibri" pitchFamily="34" charset="0"/>
                </a:rPr>
                <a:t>Konunun </a:t>
              </a:r>
            </a:p>
            <a:p>
              <a:pPr algn="ctr" defTabSz="801688" eaLnBrk="0" hangingPunct="0">
                <a:defRPr/>
              </a:pPr>
              <a:r>
                <a:rPr lang="tr-TR" sz="2400" b="1" dirty="0">
                  <a:solidFill>
                    <a:srgbClr val="FFFFFF"/>
                  </a:solidFill>
                  <a:latin typeface="Calibri" pitchFamily="34" charset="0"/>
                  <a:cs typeface="Calibri" pitchFamily="34" charset="0"/>
                </a:rPr>
                <a:t>Genel Amacı</a:t>
              </a:r>
            </a:p>
          </p:txBody>
        </p:sp>
      </p:grpSp>
      <p:grpSp>
        <p:nvGrpSpPr>
          <p:cNvPr id="3" name="Grup 2"/>
          <p:cNvGrpSpPr/>
          <p:nvPr/>
        </p:nvGrpSpPr>
        <p:grpSpPr>
          <a:xfrm>
            <a:off x="3130901" y="980704"/>
            <a:ext cx="2878901" cy="5324845"/>
            <a:chOff x="3130901" y="1037854"/>
            <a:chExt cx="2878901" cy="5324845"/>
          </a:xfrm>
        </p:grpSpPr>
        <p:sp>
          <p:nvSpPr>
            <p:cNvPr id="26" name="Rectangle 5"/>
            <p:cNvSpPr>
              <a:spLocks noChangeArrowheads="1"/>
            </p:cNvSpPr>
            <p:nvPr/>
          </p:nvSpPr>
          <p:spPr bwMode="gray">
            <a:xfrm>
              <a:off x="3130901" y="1926657"/>
              <a:ext cx="2878901" cy="4436042"/>
            </a:xfrm>
            <a:prstGeom prst="rect">
              <a:avLst/>
            </a:prstGeom>
            <a:gradFill rotWithShape="1">
              <a:gsLst>
                <a:gs pos="0">
                  <a:srgbClr val="FFFFFF"/>
                </a:gs>
                <a:gs pos="100000">
                  <a:srgbClr val="EAEAEA"/>
                </a:gs>
              </a:gsLst>
              <a:lin ang="5400000" scaled="1"/>
            </a:gradFill>
            <a:ln w="12700">
              <a:solidFill>
                <a:srgbClr val="C0C0C0"/>
              </a:solidFill>
              <a:miter lim="800000"/>
              <a:headEnd/>
              <a:tailEnd/>
            </a:ln>
            <a:effectLst/>
          </p:spPr>
          <p:txBody>
            <a:bodyPr lIns="108000" tIns="108000" rIns="144000" bIns="72000"/>
            <a:lstStyle/>
            <a:p>
              <a:pPr marL="216000" indent="-180000">
                <a:lnSpc>
                  <a:spcPct val="90000"/>
                </a:lnSpc>
                <a:spcBef>
                  <a:spcPts val="600"/>
                </a:spcBef>
                <a:spcAft>
                  <a:spcPct val="20000"/>
                </a:spcAft>
                <a:buClr>
                  <a:srgbClr val="292929"/>
                </a:buClr>
                <a:buFont typeface="Wingdings" pitchFamily="2" charset="2"/>
                <a:buChar char="ü"/>
              </a:pPr>
              <a:r>
                <a:rPr lang="tr-TR" sz="1400" i="1" noProof="1">
                  <a:solidFill>
                    <a:srgbClr val="000000"/>
                  </a:solidFill>
                  <a:latin typeface="Calibri" pitchFamily="34" charset="0"/>
                  <a:cs typeface="Calibri" pitchFamily="34" charset="0"/>
                </a:rPr>
                <a:t>İSG’nin temel prensiplerini </a:t>
              </a:r>
              <a:r>
                <a:rPr lang="tr-TR" sz="1400" i="1" noProof="1" smtClean="0">
                  <a:solidFill>
                    <a:srgbClr val="000000"/>
                  </a:solidFill>
                  <a:latin typeface="Calibri" pitchFamily="34" charset="0"/>
                  <a:cs typeface="Calibri" pitchFamily="34" charset="0"/>
                </a:rPr>
                <a:t>öğrenmek</a:t>
              </a:r>
              <a:endParaRPr lang="tr-TR" sz="1400" i="1" noProof="1">
                <a:solidFill>
                  <a:srgbClr val="000000"/>
                </a:solidFill>
                <a:latin typeface="Calibri" pitchFamily="34" charset="0"/>
                <a:cs typeface="Calibri" pitchFamily="34" charset="0"/>
              </a:endParaRPr>
            </a:p>
            <a:p>
              <a:pPr marL="216000" indent="-180000">
                <a:lnSpc>
                  <a:spcPct val="90000"/>
                </a:lnSpc>
                <a:spcBef>
                  <a:spcPts val="600"/>
                </a:spcBef>
                <a:spcAft>
                  <a:spcPct val="20000"/>
                </a:spcAft>
                <a:buClr>
                  <a:srgbClr val="292929"/>
                </a:buClr>
                <a:buFont typeface="Wingdings" pitchFamily="2" charset="2"/>
                <a:buChar char="ü"/>
              </a:pPr>
              <a:r>
                <a:rPr lang="tr-TR" sz="1400" i="1" noProof="1">
                  <a:solidFill>
                    <a:srgbClr val="000000"/>
                  </a:solidFill>
                  <a:latin typeface="Calibri" pitchFamily="34" charset="0"/>
                  <a:cs typeface="Calibri" pitchFamily="34" charset="0"/>
                </a:rPr>
                <a:t>Güvenlik kültürünü anlamak ve işletmeye faydalarını </a:t>
              </a:r>
              <a:r>
                <a:rPr lang="tr-TR" sz="1400" i="1" noProof="1" smtClean="0">
                  <a:solidFill>
                    <a:srgbClr val="000000"/>
                  </a:solidFill>
                  <a:latin typeface="Calibri" pitchFamily="34" charset="0"/>
                  <a:cs typeface="Calibri" pitchFamily="34" charset="0"/>
                </a:rPr>
                <a:t>öğrenmek </a:t>
              </a:r>
              <a:endParaRPr lang="tr-TR" sz="1400" i="1" noProof="1">
                <a:solidFill>
                  <a:srgbClr val="000000"/>
                </a:solidFill>
                <a:latin typeface="Calibri" pitchFamily="34" charset="0"/>
                <a:cs typeface="Calibri" pitchFamily="34" charset="0"/>
              </a:endParaRPr>
            </a:p>
            <a:p>
              <a:pPr marL="216000" indent="-180000">
                <a:lnSpc>
                  <a:spcPct val="90000"/>
                </a:lnSpc>
                <a:spcBef>
                  <a:spcPts val="600"/>
                </a:spcBef>
                <a:spcAft>
                  <a:spcPct val="20000"/>
                </a:spcAft>
                <a:buClr>
                  <a:srgbClr val="292929"/>
                </a:buClr>
                <a:buFont typeface="Wingdings" pitchFamily="2" charset="2"/>
                <a:buChar char="ü"/>
              </a:pPr>
              <a:r>
                <a:rPr lang="tr-TR" sz="1400" i="1" noProof="1">
                  <a:solidFill>
                    <a:srgbClr val="000000"/>
                  </a:solidFill>
                  <a:latin typeface="Calibri" pitchFamily="34" charset="0"/>
                  <a:cs typeface="Calibri" pitchFamily="34" charset="0"/>
                </a:rPr>
                <a:t>Güvenlik kültürünün oluşturulmasını ve sürdürülmesi </a:t>
              </a:r>
              <a:r>
                <a:rPr lang="tr-TR" sz="1400" i="1" noProof="1" smtClean="0">
                  <a:solidFill>
                    <a:srgbClr val="000000"/>
                  </a:solidFill>
                  <a:latin typeface="Calibri" pitchFamily="34" charset="0"/>
                  <a:cs typeface="Calibri" pitchFamily="34" charset="0"/>
                </a:rPr>
                <a:t>sağlamak</a:t>
              </a:r>
              <a:endParaRPr lang="tr-TR" sz="1400" i="1" noProof="1">
                <a:solidFill>
                  <a:srgbClr val="000000"/>
                </a:solidFill>
                <a:latin typeface="Calibri" pitchFamily="34" charset="0"/>
                <a:cs typeface="Calibri" pitchFamily="34" charset="0"/>
              </a:endParaRPr>
            </a:p>
          </p:txBody>
        </p:sp>
        <p:sp>
          <p:nvSpPr>
            <p:cNvPr id="23" name="Rectangle 11"/>
            <p:cNvSpPr>
              <a:spLocks noChangeArrowheads="1"/>
            </p:cNvSpPr>
            <p:nvPr/>
          </p:nvSpPr>
          <p:spPr bwMode="gray">
            <a:xfrm>
              <a:off x="3130901" y="1037854"/>
              <a:ext cx="2844000" cy="841179"/>
            </a:xfrm>
            <a:prstGeom prst="rect">
              <a:avLst/>
            </a:prstGeom>
            <a:solidFill>
              <a:schemeClr val="hlink"/>
            </a:solidFill>
            <a:ln w="12700">
              <a:solidFill>
                <a:srgbClr val="DDDDDD"/>
              </a:solidFill>
              <a:miter lim="800000"/>
              <a:headEnd/>
              <a:tailEnd/>
            </a:ln>
            <a:effectLst>
              <a:outerShdw dist="53882" dir="2700000" algn="ctr" rotWithShape="0">
                <a:srgbClr val="808080">
                  <a:alpha val="50000"/>
                </a:srgbClr>
              </a:outerShdw>
            </a:effectLst>
          </p:spPr>
          <p:txBody>
            <a:bodyPr lIns="0" tIns="0" rIns="0" bIns="0" anchor="ctr"/>
            <a:lstStyle/>
            <a:p>
              <a:pPr algn="ctr" defTabSz="801688" eaLnBrk="0" hangingPunct="0">
                <a:defRPr/>
              </a:pPr>
              <a:r>
                <a:rPr lang="tr-TR" sz="2400" b="1" dirty="0">
                  <a:solidFill>
                    <a:srgbClr val="FFFFFF"/>
                  </a:solidFill>
                  <a:latin typeface="Calibri" pitchFamily="34" charset="0"/>
                  <a:cs typeface="Calibri" pitchFamily="34" charset="0"/>
                </a:rPr>
                <a:t>Öğrenme </a:t>
              </a:r>
            </a:p>
            <a:p>
              <a:pPr algn="ctr" defTabSz="801688" eaLnBrk="0" hangingPunct="0">
                <a:defRPr/>
              </a:pPr>
              <a:r>
                <a:rPr lang="tr-TR" sz="2400" b="1" dirty="0">
                  <a:solidFill>
                    <a:srgbClr val="FFFFFF"/>
                  </a:solidFill>
                  <a:latin typeface="Calibri" pitchFamily="34" charset="0"/>
                  <a:cs typeface="Calibri" pitchFamily="34" charset="0"/>
                </a:rPr>
                <a:t>Hedefleri</a:t>
              </a:r>
            </a:p>
          </p:txBody>
        </p:sp>
      </p:grpSp>
      <p:grpSp>
        <p:nvGrpSpPr>
          <p:cNvPr id="4" name="Grup 3"/>
          <p:cNvGrpSpPr/>
          <p:nvPr/>
        </p:nvGrpSpPr>
        <p:grpSpPr>
          <a:xfrm>
            <a:off x="6140441" y="980703"/>
            <a:ext cx="2878901" cy="5324846"/>
            <a:chOff x="6140441" y="1037853"/>
            <a:chExt cx="2878901" cy="5324846"/>
          </a:xfrm>
        </p:grpSpPr>
        <p:sp>
          <p:nvSpPr>
            <p:cNvPr id="29" name="Rectangle 5"/>
            <p:cNvSpPr>
              <a:spLocks noChangeArrowheads="1"/>
            </p:cNvSpPr>
            <p:nvPr/>
          </p:nvSpPr>
          <p:spPr bwMode="gray">
            <a:xfrm>
              <a:off x="6140441" y="1926658"/>
              <a:ext cx="2878901" cy="4436041"/>
            </a:xfrm>
            <a:prstGeom prst="rect">
              <a:avLst/>
            </a:prstGeom>
            <a:gradFill rotWithShape="1">
              <a:gsLst>
                <a:gs pos="0">
                  <a:srgbClr val="FFFFFF"/>
                </a:gs>
                <a:gs pos="100000">
                  <a:srgbClr val="EAEAEA"/>
                </a:gs>
              </a:gsLst>
              <a:lin ang="5400000" scaled="1"/>
            </a:gradFill>
            <a:ln w="12700">
              <a:solidFill>
                <a:srgbClr val="C0C0C0"/>
              </a:solidFill>
              <a:miter lim="800000"/>
              <a:headEnd/>
              <a:tailEnd/>
            </a:ln>
            <a:effectLst/>
          </p:spPr>
          <p:txBody>
            <a:bodyPr lIns="108000" tIns="108000" rIns="144000" bIns="72000"/>
            <a:lstStyle/>
            <a:p>
              <a:pPr marL="216000" indent="-180000">
                <a:lnSpc>
                  <a:spcPct val="90000"/>
                </a:lnSpc>
                <a:spcBef>
                  <a:spcPts val="600"/>
                </a:spcBef>
                <a:spcAft>
                  <a:spcPct val="20000"/>
                </a:spcAft>
                <a:buClr>
                  <a:srgbClr val="292929"/>
                </a:buClr>
                <a:buFont typeface="Wingdings" pitchFamily="2" charset="2"/>
                <a:buChar char="ü"/>
              </a:pPr>
              <a:r>
                <a:rPr lang="tr-TR" sz="1400" i="1" noProof="1">
                  <a:solidFill>
                    <a:srgbClr val="000000"/>
                  </a:solidFill>
                  <a:latin typeface="Calibri" pitchFamily="34" charset="0"/>
                  <a:cs typeface="Calibri" pitchFamily="34" charset="0"/>
                </a:rPr>
                <a:t>İSG’ne bütünsel yaklaşım</a:t>
              </a:r>
            </a:p>
            <a:p>
              <a:pPr marL="216000" indent="-180000">
                <a:lnSpc>
                  <a:spcPct val="90000"/>
                </a:lnSpc>
                <a:spcBef>
                  <a:spcPts val="600"/>
                </a:spcBef>
                <a:spcAft>
                  <a:spcPct val="20000"/>
                </a:spcAft>
                <a:buClr>
                  <a:srgbClr val="292929"/>
                </a:buClr>
                <a:buFont typeface="Wingdings" pitchFamily="2" charset="2"/>
                <a:buChar char="ü"/>
              </a:pPr>
              <a:r>
                <a:rPr lang="tr-TR" sz="1400" i="1" noProof="1">
                  <a:solidFill>
                    <a:srgbClr val="000000"/>
                  </a:solidFill>
                  <a:latin typeface="Calibri" pitchFamily="34" charset="0"/>
                  <a:cs typeface="Calibri" pitchFamily="34" charset="0"/>
                </a:rPr>
                <a:t>İşyerinde risk önleme kültürü</a:t>
              </a:r>
            </a:p>
            <a:p>
              <a:pPr marL="216000" indent="-180000">
                <a:lnSpc>
                  <a:spcPct val="90000"/>
                </a:lnSpc>
                <a:spcBef>
                  <a:spcPts val="600"/>
                </a:spcBef>
                <a:spcAft>
                  <a:spcPct val="20000"/>
                </a:spcAft>
                <a:buClr>
                  <a:srgbClr val="292929"/>
                </a:buClr>
                <a:buFont typeface="Wingdings" pitchFamily="2" charset="2"/>
                <a:buChar char="ü"/>
              </a:pPr>
              <a:r>
                <a:rPr lang="tr-TR" sz="1400" i="1" noProof="1">
                  <a:solidFill>
                    <a:srgbClr val="000000"/>
                  </a:solidFill>
                  <a:latin typeface="Calibri" pitchFamily="34" charset="0"/>
                  <a:cs typeface="Calibri" pitchFamily="34" charset="0"/>
                </a:rPr>
                <a:t>Güvenlik kültürünün önemi ve günlük yaşamdaki yeri</a:t>
              </a:r>
            </a:p>
            <a:p>
              <a:pPr marL="216000" indent="-180000">
                <a:lnSpc>
                  <a:spcPct val="90000"/>
                </a:lnSpc>
                <a:spcBef>
                  <a:spcPts val="600"/>
                </a:spcBef>
                <a:spcAft>
                  <a:spcPct val="20000"/>
                </a:spcAft>
                <a:buClr>
                  <a:srgbClr val="292929"/>
                </a:buClr>
                <a:buFont typeface="Wingdings" pitchFamily="2" charset="2"/>
                <a:buChar char="ü"/>
              </a:pPr>
              <a:r>
                <a:rPr lang="tr-TR" sz="1400" i="1" noProof="1">
                  <a:solidFill>
                    <a:srgbClr val="000000"/>
                  </a:solidFill>
                  <a:latin typeface="Calibri" pitchFamily="34" charset="0"/>
                  <a:cs typeface="Calibri" pitchFamily="34" charset="0"/>
                </a:rPr>
                <a:t>İSG’nin işletme yönetimindeki yeri</a:t>
              </a:r>
            </a:p>
            <a:p>
              <a:pPr marL="216000" indent="-180000">
                <a:lnSpc>
                  <a:spcPct val="90000"/>
                </a:lnSpc>
                <a:spcBef>
                  <a:spcPts val="600"/>
                </a:spcBef>
                <a:spcAft>
                  <a:spcPct val="20000"/>
                </a:spcAft>
                <a:buClr>
                  <a:srgbClr val="292929"/>
                </a:buClr>
                <a:buFont typeface="Wingdings" pitchFamily="2" charset="2"/>
                <a:buChar char="ü"/>
              </a:pPr>
              <a:r>
                <a:rPr lang="tr-TR" sz="1400" i="1" noProof="1">
                  <a:solidFill>
                    <a:srgbClr val="000000"/>
                  </a:solidFill>
                  <a:latin typeface="Calibri" pitchFamily="34" charset="0"/>
                  <a:cs typeface="Calibri" pitchFamily="34" charset="0"/>
                </a:rPr>
                <a:t>Güvenlik kültürünün oluşturulması ve devamının sağlanması</a:t>
              </a:r>
            </a:p>
            <a:p>
              <a:pPr marL="216000" indent="-180000">
                <a:lnSpc>
                  <a:spcPct val="90000"/>
                </a:lnSpc>
                <a:spcBef>
                  <a:spcPts val="600"/>
                </a:spcBef>
                <a:spcAft>
                  <a:spcPct val="20000"/>
                </a:spcAft>
                <a:buClr>
                  <a:srgbClr val="292929"/>
                </a:buClr>
                <a:buFont typeface="Wingdings" pitchFamily="2" charset="2"/>
                <a:buChar char="ü"/>
              </a:pPr>
              <a:r>
                <a:rPr lang="tr-TR" sz="1400" i="1" noProof="1">
                  <a:solidFill>
                    <a:srgbClr val="000000"/>
                  </a:solidFill>
                  <a:latin typeface="Calibri" pitchFamily="34" charset="0"/>
                  <a:cs typeface="Calibri" pitchFamily="34" charset="0"/>
                </a:rPr>
                <a:t>Güvenlik kültürünün oluşturulmasında ulusal kurum ve kuruluşlara düşen görevler </a:t>
              </a:r>
            </a:p>
            <a:p>
              <a:pPr marL="216000" indent="-180000">
                <a:lnSpc>
                  <a:spcPct val="90000"/>
                </a:lnSpc>
                <a:spcBef>
                  <a:spcPts val="600"/>
                </a:spcBef>
                <a:spcAft>
                  <a:spcPct val="20000"/>
                </a:spcAft>
                <a:buClr>
                  <a:srgbClr val="292929"/>
                </a:buClr>
                <a:buFont typeface="Wingdings" pitchFamily="2" charset="2"/>
                <a:buChar char="ü"/>
              </a:pPr>
              <a:r>
                <a:rPr lang="tr-TR" sz="1400" i="1" noProof="1">
                  <a:solidFill>
                    <a:srgbClr val="000000"/>
                  </a:solidFill>
                  <a:latin typeface="Calibri" pitchFamily="34" charset="0"/>
                  <a:cs typeface="Calibri" pitchFamily="34" charset="0"/>
                </a:rPr>
                <a:t>İSG temel prensipleri </a:t>
              </a:r>
            </a:p>
            <a:p>
              <a:pPr marL="216000" indent="-180000">
                <a:lnSpc>
                  <a:spcPct val="90000"/>
                </a:lnSpc>
                <a:spcBef>
                  <a:spcPts val="600"/>
                </a:spcBef>
                <a:spcAft>
                  <a:spcPct val="20000"/>
                </a:spcAft>
                <a:buClr>
                  <a:srgbClr val="292929"/>
                </a:buClr>
                <a:buFont typeface="Wingdings" pitchFamily="2" charset="2"/>
                <a:buChar char="ü"/>
              </a:pPr>
              <a:r>
                <a:rPr lang="tr-TR" sz="1400" i="1" noProof="1">
                  <a:solidFill>
                    <a:srgbClr val="000000"/>
                  </a:solidFill>
                  <a:latin typeface="Calibri" pitchFamily="34" charset="0"/>
                  <a:cs typeface="Calibri" pitchFamily="34" charset="0"/>
                </a:rPr>
                <a:t>İSG Yaşam Boyu </a:t>
              </a:r>
              <a:r>
                <a:rPr lang="tr-TR" sz="1400" i="1" noProof="1" smtClean="0">
                  <a:solidFill>
                    <a:srgbClr val="000000"/>
                  </a:solidFill>
                  <a:latin typeface="Calibri" pitchFamily="34" charset="0"/>
                  <a:cs typeface="Calibri" pitchFamily="34" charset="0"/>
                </a:rPr>
                <a:t>Öğrenme</a:t>
              </a:r>
              <a:endParaRPr lang="tr-TR" sz="1400" i="1" noProof="1">
                <a:solidFill>
                  <a:srgbClr val="000000"/>
                </a:solidFill>
                <a:latin typeface="Calibri" pitchFamily="34" charset="0"/>
                <a:cs typeface="Calibri" pitchFamily="34" charset="0"/>
              </a:endParaRPr>
            </a:p>
          </p:txBody>
        </p:sp>
        <p:sp>
          <p:nvSpPr>
            <p:cNvPr id="30" name="Rectangle 11"/>
            <p:cNvSpPr>
              <a:spLocks noChangeArrowheads="1"/>
            </p:cNvSpPr>
            <p:nvPr/>
          </p:nvSpPr>
          <p:spPr bwMode="gray">
            <a:xfrm>
              <a:off x="6140441" y="1037853"/>
              <a:ext cx="2844000" cy="841179"/>
            </a:xfrm>
            <a:prstGeom prst="rect">
              <a:avLst/>
            </a:prstGeom>
            <a:solidFill>
              <a:schemeClr val="hlink"/>
            </a:solidFill>
            <a:ln w="12700">
              <a:solidFill>
                <a:srgbClr val="DDDDDD"/>
              </a:solidFill>
              <a:miter lim="800000"/>
              <a:headEnd/>
              <a:tailEnd/>
            </a:ln>
            <a:effectLst>
              <a:outerShdw dist="53882" dir="2700000" algn="ctr" rotWithShape="0">
                <a:srgbClr val="808080">
                  <a:alpha val="50000"/>
                </a:srgbClr>
              </a:outerShdw>
            </a:effectLst>
          </p:spPr>
          <p:txBody>
            <a:bodyPr lIns="0" tIns="0" rIns="0" bIns="0" anchor="ctr"/>
            <a:lstStyle/>
            <a:p>
              <a:pPr algn="ctr" defTabSz="801688" eaLnBrk="0" hangingPunct="0">
                <a:defRPr/>
              </a:pPr>
              <a:r>
                <a:rPr lang="tr-TR" sz="2400" b="1" dirty="0">
                  <a:solidFill>
                    <a:srgbClr val="FFFFFF"/>
                  </a:solidFill>
                  <a:latin typeface="Calibri" pitchFamily="34" charset="0"/>
                  <a:cs typeface="Calibri" pitchFamily="34" charset="0"/>
                </a:rPr>
                <a:t>Konunun </a:t>
              </a:r>
            </a:p>
            <a:p>
              <a:pPr algn="ctr" defTabSz="801688" eaLnBrk="0" hangingPunct="0">
                <a:defRPr/>
              </a:pPr>
              <a:r>
                <a:rPr lang="tr-TR" sz="2400" b="1" dirty="0">
                  <a:solidFill>
                    <a:srgbClr val="FFFFFF"/>
                  </a:solidFill>
                  <a:latin typeface="Calibri" pitchFamily="34" charset="0"/>
                  <a:cs typeface="Calibri" pitchFamily="34" charset="0"/>
                </a:rPr>
                <a:t>Alt Başlıkları</a:t>
              </a:r>
            </a:p>
          </p:txBody>
        </p:sp>
      </p:grpSp>
      <p:sp>
        <p:nvSpPr>
          <p:cNvPr id="36" name="Rectangle 3"/>
          <p:cNvSpPr txBox="1">
            <a:spLocks noChangeArrowheads="1"/>
          </p:cNvSpPr>
          <p:nvPr/>
        </p:nvSpPr>
        <p:spPr bwMode="auto">
          <a:xfrm>
            <a:off x="6909185" y="6376921"/>
            <a:ext cx="2111990" cy="5152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algn="r">
              <a:spcBef>
                <a:spcPct val="20000"/>
              </a:spcBef>
              <a:buFont typeface="Wingdings" pitchFamily="2" charset="2"/>
              <a:buNone/>
              <a:defRPr/>
            </a:pPr>
            <a:r>
              <a:rPr lang="tr-TR" b="1" noProof="1" smtClean="0">
                <a:solidFill>
                  <a:srgbClr val="575757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  <a:reflection blurRad="6350" stA="55000" endA="50" endPos="85000" dist="29997" dir="5400000" sy="-100000" algn="bl" rotWithShape="0"/>
                </a:effectLst>
                <a:latin typeface="Calibri" pitchFamily="34" charset="0"/>
                <a:cs typeface="Calibri" pitchFamily="34" charset="0"/>
              </a:rPr>
              <a:t>İSTANBUL</a:t>
            </a:r>
            <a:r>
              <a:rPr lang="tr-TR" b="1" noProof="1" smtClean="0">
                <a:solidFill>
                  <a:srgbClr val="B10404">
                    <a:lumMod val="60000"/>
                    <a:lumOff val="40000"/>
                  </a:srgbClr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  <a:reflection blurRad="6350" stA="55000" endA="50" endPos="85000" dist="29997" dir="5400000" sy="-100000" algn="bl" rotWithShape="0"/>
                </a:effectLst>
                <a:latin typeface="Calibri" pitchFamily="34" charset="0"/>
                <a:cs typeface="Calibri" pitchFamily="34" charset="0"/>
              </a:rPr>
              <a:t>UZMAN</a:t>
            </a:r>
            <a:endParaRPr lang="en-GB" b="1" dirty="0" smtClean="0">
              <a:solidFill>
                <a:srgbClr val="B10404">
                  <a:lumMod val="60000"/>
                  <a:lumOff val="40000"/>
                </a:srgbClr>
              </a:solidFill>
              <a:effectLst>
                <a:innerShdw blurRad="63500" dist="50800" dir="8100000">
                  <a:prstClr val="black">
                    <a:alpha val="50000"/>
                  </a:prstClr>
                </a:innerShdw>
                <a:reflection blurRad="6350" stA="55000" endA="50" endPos="85000" dist="29997" dir="5400000" sy="-100000" algn="bl" rotWithShape="0"/>
              </a:effectLst>
              <a:latin typeface="Calibri" pitchFamily="34" charset="0"/>
              <a:cs typeface="Calibri" pitchFamily="34" charset="0"/>
            </a:endParaRPr>
          </a:p>
          <a:p>
            <a:pPr algn="r">
              <a:spcBef>
                <a:spcPct val="20000"/>
              </a:spcBef>
              <a:buFont typeface="Wingdings" pitchFamily="2" charset="2"/>
              <a:buNone/>
              <a:defRPr/>
            </a:pPr>
            <a:endParaRPr lang="en-GB" b="1" kern="0" dirty="0" smtClean="0">
              <a:solidFill>
                <a:srgbClr val="FFFFFF">
                  <a:lumMod val="65000"/>
                </a:srgbClr>
              </a:solidFill>
              <a:effectLst>
                <a:outerShdw blurRad="75057" dist="38100" dir="5400000" sy="-20000" rotWithShape="0">
                  <a:prstClr val="black">
                    <a:alpha val="25000"/>
                  </a:prstClr>
                </a:outerShdw>
                <a:reflection blurRad="6350" stA="55000" endA="50" endPos="85000" dist="29997" dir="5400000" sy="-100000" algn="bl" rotWithShape="0"/>
              </a:effectLst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8220864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3797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3797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97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978" name="Rectangle 90"/>
          <p:cNvSpPr>
            <a:spLocks noChangeArrowheads="1"/>
          </p:cNvSpPr>
          <p:nvPr/>
        </p:nvSpPr>
        <p:spPr bwMode="auto">
          <a:xfrm rot="5400000">
            <a:off x="4514850" y="2343150"/>
            <a:ext cx="114300" cy="9144000"/>
          </a:xfrm>
          <a:prstGeom prst="rect">
            <a:avLst/>
          </a:prstGeom>
          <a:solidFill>
            <a:schemeClr val="bg1">
              <a:alpha val="0"/>
            </a:scheme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tr-TR" dirty="0">
              <a:solidFill>
                <a:srgbClr val="000000"/>
              </a:solidFill>
            </a:endParaRP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 bwMode="auto">
          <a:xfrm>
            <a:off x="6909185" y="6376921"/>
            <a:ext cx="2111990" cy="5152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algn="r">
              <a:spcBef>
                <a:spcPct val="20000"/>
              </a:spcBef>
              <a:buFont typeface="Wingdings" pitchFamily="2" charset="2"/>
              <a:buNone/>
              <a:defRPr/>
            </a:pPr>
            <a:r>
              <a:rPr lang="tr-TR" b="1" noProof="1" smtClean="0">
                <a:solidFill>
                  <a:srgbClr val="575757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  <a:reflection blurRad="6350" stA="55000" endA="50" endPos="85000" dist="29997" dir="5400000" sy="-100000" algn="bl" rotWithShape="0"/>
                </a:effectLst>
                <a:latin typeface="Calibri" pitchFamily="34" charset="0"/>
                <a:cs typeface="Calibri" pitchFamily="34" charset="0"/>
              </a:rPr>
              <a:t>İSTANBUL</a:t>
            </a:r>
            <a:r>
              <a:rPr lang="tr-TR" b="1" noProof="1" smtClean="0">
                <a:solidFill>
                  <a:srgbClr val="B10404">
                    <a:lumMod val="60000"/>
                    <a:lumOff val="40000"/>
                  </a:srgbClr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  <a:reflection blurRad="6350" stA="55000" endA="50" endPos="85000" dist="29997" dir="5400000" sy="-100000" algn="bl" rotWithShape="0"/>
                </a:effectLst>
                <a:latin typeface="Calibri" pitchFamily="34" charset="0"/>
                <a:cs typeface="Calibri" pitchFamily="34" charset="0"/>
              </a:rPr>
              <a:t>UZMAN</a:t>
            </a:r>
            <a:endParaRPr lang="en-GB" b="1" dirty="0" smtClean="0">
              <a:solidFill>
                <a:srgbClr val="B10404">
                  <a:lumMod val="60000"/>
                  <a:lumOff val="40000"/>
                </a:srgbClr>
              </a:solidFill>
              <a:effectLst>
                <a:innerShdw blurRad="63500" dist="50800" dir="8100000">
                  <a:prstClr val="black">
                    <a:alpha val="50000"/>
                  </a:prstClr>
                </a:innerShdw>
                <a:reflection blurRad="6350" stA="55000" endA="50" endPos="85000" dist="29997" dir="5400000" sy="-100000" algn="bl" rotWithShape="0"/>
              </a:effectLst>
              <a:latin typeface="Calibri" pitchFamily="34" charset="0"/>
              <a:cs typeface="Calibri" pitchFamily="34" charset="0"/>
            </a:endParaRPr>
          </a:p>
          <a:p>
            <a:pPr algn="r">
              <a:spcBef>
                <a:spcPct val="20000"/>
              </a:spcBef>
              <a:buFont typeface="Wingdings" pitchFamily="2" charset="2"/>
              <a:buNone/>
              <a:defRPr/>
            </a:pPr>
            <a:endParaRPr lang="en-GB" b="1" kern="0" dirty="0" smtClean="0">
              <a:solidFill>
                <a:srgbClr val="FFFFFF">
                  <a:lumMod val="65000"/>
                </a:srgbClr>
              </a:solidFill>
              <a:effectLst>
                <a:outerShdw blurRad="75057" dist="38100" dir="5400000" sy="-20000" rotWithShape="0">
                  <a:prstClr val="black">
                    <a:alpha val="25000"/>
                  </a:prstClr>
                </a:outerShdw>
                <a:reflection blurRad="6350" stA="55000" endA="50" endPos="85000" dist="29997" dir="5400000" sy="-100000" algn="bl" rotWithShape="0"/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2" name="Rechteck 4"/>
          <p:cNvSpPr>
            <a:spLocks noChangeArrowheads="1"/>
          </p:cNvSpPr>
          <p:nvPr/>
        </p:nvSpPr>
        <p:spPr bwMode="auto">
          <a:xfrm>
            <a:off x="10080" y="3155064"/>
            <a:ext cx="9133920" cy="1359786"/>
          </a:xfrm>
          <a:prstGeom prst="rect">
            <a:avLst/>
          </a:prstGeom>
          <a:noFill/>
          <a:ln w="9525" algn="ctr">
            <a:noFill/>
            <a:round/>
            <a:headEnd/>
            <a:tailEnd/>
          </a:ln>
        </p:spPr>
        <p:txBody>
          <a:bodyPr wrap="none" lIns="0" tIns="0" rIns="0" bIns="0" anchor="ctr"/>
          <a:lstStyle/>
          <a:p>
            <a:pPr marL="36000" algn="ctr"/>
            <a:r>
              <a:rPr lang="tr-TR" sz="9000" b="1" noProof="1" smtClean="0">
                <a:solidFill>
                  <a:srgbClr val="575757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</a:effectLst>
                <a:latin typeface="Calibri" pitchFamily="34" charset="0"/>
                <a:cs typeface="Calibri" pitchFamily="34" charset="0"/>
              </a:rPr>
              <a:t>Sınav Soruları</a:t>
            </a:r>
            <a:endParaRPr lang="tr-TR" sz="9000" b="1" noProof="1">
              <a:solidFill>
                <a:srgbClr val="575757"/>
              </a:solidFill>
              <a:effectLst>
                <a:innerShdw blurRad="63500" dist="50800" dir="8100000">
                  <a:prstClr val="black">
                    <a:alpha val="50000"/>
                  </a:prstClr>
                </a:innerShdw>
              </a:effectLst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4098" name="Picture 2" descr="D:\DOKTOR\1-ISTANBULUZMAN\1-EĞİTİM KURUMU\1. İstanbuluzman\2-RESİMLER\z.Diğer\Gnome-Help-Faq-64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4824" y="2771774"/>
            <a:ext cx="676275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0" name="Group 82"/>
          <p:cNvGrpSpPr>
            <a:grpSpLocks/>
          </p:cNvGrpSpPr>
          <p:nvPr/>
        </p:nvGrpSpPr>
        <p:grpSpPr bwMode="auto">
          <a:xfrm>
            <a:off x="3338790" y="704850"/>
            <a:ext cx="2476500" cy="2586594"/>
            <a:chOff x="1671" y="1171"/>
            <a:chExt cx="2321" cy="2628"/>
          </a:xfrm>
        </p:grpSpPr>
        <p:pic>
          <p:nvPicPr>
            <p:cNvPr id="11" name="Picture 27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1671" y="3199"/>
              <a:ext cx="2321" cy="6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3" name="Freeform 15"/>
            <p:cNvSpPr>
              <a:spLocks noChangeAspect="1"/>
            </p:cNvSpPr>
            <p:nvPr/>
          </p:nvSpPr>
          <p:spPr bwMode="auto">
            <a:xfrm>
              <a:off x="1700" y="1171"/>
              <a:ext cx="2292" cy="1980"/>
            </a:xfrm>
            <a:custGeom>
              <a:avLst/>
              <a:gdLst>
                <a:gd name="T0" fmla="*/ 7385 w 365"/>
                <a:gd name="T1" fmla="*/ 89031 h 316"/>
                <a:gd name="T2" fmla="*/ 2531 w 365"/>
                <a:gd name="T3" fmla="*/ 80879 h 316"/>
                <a:gd name="T4" fmla="*/ 46738 w 365"/>
                <a:gd name="T5" fmla="*/ 4499 h 316"/>
                <a:gd name="T6" fmla="*/ 56697 w 365"/>
                <a:gd name="T7" fmla="*/ 4499 h 316"/>
                <a:gd name="T8" fmla="*/ 100905 w 365"/>
                <a:gd name="T9" fmla="*/ 80879 h 316"/>
                <a:gd name="T10" fmla="*/ 96050 w 365"/>
                <a:gd name="T11" fmla="*/ 89031 h 316"/>
                <a:gd name="T12" fmla="*/ 7385 w 365"/>
                <a:gd name="T13" fmla="*/ 89031 h 31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365"/>
                <a:gd name="T22" fmla="*/ 0 h 316"/>
                <a:gd name="T23" fmla="*/ 365 w 365"/>
                <a:gd name="T24" fmla="*/ 316 h 31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365" h="316">
                  <a:moveTo>
                    <a:pt x="26" y="316"/>
                  </a:moveTo>
                  <a:cubicBezTo>
                    <a:pt x="7" y="316"/>
                    <a:pt x="0" y="303"/>
                    <a:pt x="9" y="287"/>
                  </a:cubicBezTo>
                  <a:cubicBezTo>
                    <a:pt x="165" y="16"/>
                    <a:pt x="165" y="16"/>
                    <a:pt x="165" y="16"/>
                  </a:cubicBezTo>
                  <a:cubicBezTo>
                    <a:pt x="175" y="0"/>
                    <a:pt x="190" y="0"/>
                    <a:pt x="200" y="16"/>
                  </a:cubicBezTo>
                  <a:cubicBezTo>
                    <a:pt x="356" y="287"/>
                    <a:pt x="356" y="287"/>
                    <a:pt x="356" y="287"/>
                  </a:cubicBezTo>
                  <a:cubicBezTo>
                    <a:pt x="365" y="303"/>
                    <a:pt x="358" y="316"/>
                    <a:pt x="339" y="316"/>
                  </a:cubicBezTo>
                  <a:lnTo>
                    <a:pt x="26" y="316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>
                <a:solidFill>
                  <a:srgbClr val="000000"/>
                </a:solidFill>
              </a:endParaRPr>
            </a:p>
          </p:txBody>
        </p:sp>
        <p:sp>
          <p:nvSpPr>
            <p:cNvPr id="14" name="Freeform 16"/>
            <p:cNvSpPr>
              <a:spLocks noChangeAspect="1"/>
            </p:cNvSpPr>
            <p:nvPr/>
          </p:nvSpPr>
          <p:spPr bwMode="auto">
            <a:xfrm>
              <a:off x="1700" y="1171"/>
              <a:ext cx="2292" cy="1980"/>
            </a:xfrm>
            <a:custGeom>
              <a:avLst/>
              <a:gdLst>
                <a:gd name="T0" fmla="*/ 7385 w 365"/>
                <a:gd name="T1" fmla="*/ 89031 h 316"/>
                <a:gd name="T2" fmla="*/ 2531 w 365"/>
                <a:gd name="T3" fmla="*/ 80879 h 316"/>
                <a:gd name="T4" fmla="*/ 46738 w 365"/>
                <a:gd name="T5" fmla="*/ 4499 h 316"/>
                <a:gd name="T6" fmla="*/ 56697 w 365"/>
                <a:gd name="T7" fmla="*/ 4499 h 316"/>
                <a:gd name="T8" fmla="*/ 100905 w 365"/>
                <a:gd name="T9" fmla="*/ 80879 h 316"/>
                <a:gd name="T10" fmla="*/ 96050 w 365"/>
                <a:gd name="T11" fmla="*/ 89031 h 316"/>
                <a:gd name="T12" fmla="*/ 7385 w 365"/>
                <a:gd name="T13" fmla="*/ 89031 h 31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365"/>
                <a:gd name="T22" fmla="*/ 0 h 316"/>
                <a:gd name="T23" fmla="*/ 365 w 365"/>
                <a:gd name="T24" fmla="*/ 316 h 31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365" h="316">
                  <a:moveTo>
                    <a:pt x="26" y="316"/>
                  </a:moveTo>
                  <a:cubicBezTo>
                    <a:pt x="7" y="316"/>
                    <a:pt x="0" y="303"/>
                    <a:pt x="9" y="287"/>
                  </a:cubicBezTo>
                  <a:cubicBezTo>
                    <a:pt x="165" y="16"/>
                    <a:pt x="165" y="16"/>
                    <a:pt x="165" y="16"/>
                  </a:cubicBezTo>
                  <a:cubicBezTo>
                    <a:pt x="175" y="0"/>
                    <a:pt x="190" y="0"/>
                    <a:pt x="200" y="16"/>
                  </a:cubicBezTo>
                  <a:cubicBezTo>
                    <a:pt x="356" y="287"/>
                    <a:pt x="356" y="287"/>
                    <a:pt x="356" y="287"/>
                  </a:cubicBezTo>
                  <a:cubicBezTo>
                    <a:pt x="365" y="303"/>
                    <a:pt x="358" y="316"/>
                    <a:pt x="339" y="316"/>
                  </a:cubicBezTo>
                  <a:lnTo>
                    <a:pt x="26" y="316"/>
                  </a:lnTo>
                  <a:close/>
                </a:path>
              </a:pathLst>
            </a:custGeom>
            <a:gradFill rotWithShape="1">
              <a:gsLst>
                <a:gs pos="0">
                  <a:srgbClr val="860000"/>
                </a:gs>
                <a:gs pos="100000">
                  <a:srgbClr val="D60000"/>
                </a:gs>
              </a:gsLst>
              <a:lin ang="5400000" scaled="1"/>
            </a:gradFill>
            <a:ln w="9525">
              <a:solidFill>
                <a:srgbClr val="C0C0C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>
                <a:solidFill>
                  <a:srgbClr val="000000"/>
                </a:solidFill>
              </a:endParaRPr>
            </a:p>
          </p:txBody>
        </p:sp>
        <p:sp>
          <p:nvSpPr>
            <p:cNvPr id="15" name="Freeform 17"/>
            <p:cNvSpPr>
              <a:spLocks noChangeAspect="1"/>
            </p:cNvSpPr>
            <p:nvPr/>
          </p:nvSpPr>
          <p:spPr bwMode="auto">
            <a:xfrm>
              <a:off x="1950" y="1439"/>
              <a:ext cx="1789" cy="1555"/>
            </a:xfrm>
            <a:custGeom>
              <a:avLst/>
              <a:gdLst>
                <a:gd name="T0" fmla="*/ 2279 w 285"/>
                <a:gd name="T1" fmla="*/ 70006 h 248"/>
                <a:gd name="T2" fmla="*/ 841 w 285"/>
                <a:gd name="T3" fmla="*/ 67185 h 248"/>
                <a:gd name="T4" fmla="*/ 38787 w 285"/>
                <a:gd name="T5" fmla="*/ 1430 h 248"/>
                <a:gd name="T6" fmla="*/ 41900 w 285"/>
                <a:gd name="T7" fmla="*/ 1430 h 248"/>
                <a:gd name="T8" fmla="*/ 79846 w 285"/>
                <a:gd name="T9" fmla="*/ 67185 h 248"/>
                <a:gd name="T10" fmla="*/ 78408 w 285"/>
                <a:gd name="T11" fmla="*/ 70006 h 248"/>
                <a:gd name="T12" fmla="*/ 2279 w 285"/>
                <a:gd name="T13" fmla="*/ 70006 h 24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285"/>
                <a:gd name="T22" fmla="*/ 0 h 248"/>
                <a:gd name="T23" fmla="*/ 285 w 285"/>
                <a:gd name="T24" fmla="*/ 248 h 24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285" h="248">
                  <a:moveTo>
                    <a:pt x="8" y="248"/>
                  </a:moveTo>
                  <a:cubicBezTo>
                    <a:pt x="2" y="248"/>
                    <a:pt x="0" y="243"/>
                    <a:pt x="3" y="238"/>
                  </a:cubicBezTo>
                  <a:cubicBezTo>
                    <a:pt x="137" y="5"/>
                    <a:pt x="137" y="5"/>
                    <a:pt x="137" y="5"/>
                  </a:cubicBezTo>
                  <a:cubicBezTo>
                    <a:pt x="140" y="0"/>
                    <a:pt x="145" y="0"/>
                    <a:pt x="148" y="5"/>
                  </a:cubicBezTo>
                  <a:cubicBezTo>
                    <a:pt x="282" y="238"/>
                    <a:pt x="282" y="238"/>
                    <a:pt x="282" y="238"/>
                  </a:cubicBezTo>
                  <a:cubicBezTo>
                    <a:pt x="285" y="243"/>
                    <a:pt x="283" y="248"/>
                    <a:pt x="277" y="248"/>
                  </a:cubicBezTo>
                  <a:lnTo>
                    <a:pt x="8" y="248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>
                <a:solidFill>
                  <a:srgbClr val="000000"/>
                </a:solidFill>
              </a:endParaRPr>
            </a:p>
          </p:txBody>
        </p:sp>
        <p:sp>
          <p:nvSpPr>
            <p:cNvPr id="16" name="Freeform 18"/>
            <p:cNvSpPr>
              <a:spLocks noChangeAspect="1"/>
            </p:cNvSpPr>
            <p:nvPr/>
          </p:nvSpPr>
          <p:spPr bwMode="auto">
            <a:xfrm>
              <a:off x="1950" y="1441"/>
              <a:ext cx="1789" cy="1555"/>
            </a:xfrm>
            <a:custGeom>
              <a:avLst/>
              <a:gdLst/>
              <a:ahLst/>
              <a:cxnLst>
                <a:cxn ang="0">
                  <a:pos x="8" y="248"/>
                </a:cxn>
                <a:cxn ang="0">
                  <a:pos x="3" y="238"/>
                </a:cxn>
                <a:cxn ang="0">
                  <a:pos x="137" y="5"/>
                </a:cxn>
                <a:cxn ang="0">
                  <a:pos x="148" y="5"/>
                </a:cxn>
                <a:cxn ang="0">
                  <a:pos x="282" y="238"/>
                </a:cxn>
                <a:cxn ang="0">
                  <a:pos x="277" y="248"/>
                </a:cxn>
                <a:cxn ang="0">
                  <a:pos x="8" y="248"/>
                </a:cxn>
              </a:cxnLst>
              <a:rect l="0" t="0" r="r" b="b"/>
              <a:pathLst>
                <a:path w="285" h="248">
                  <a:moveTo>
                    <a:pt x="8" y="248"/>
                  </a:moveTo>
                  <a:cubicBezTo>
                    <a:pt x="2" y="248"/>
                    <a:pt x="0" y="243"/>
                    <a:pt x="3" y="238"/>
                  </a:cubicBezTo>
                  <a:cubicBezTo>
                    <a:pt x="137" y="5"/>
                    <a:pt x="137" y="5"/>
                    <a:pt x="137" y="5"/>
                  </a:cubicBezTo>
                  <a:cubicBezTo>
                    <a:pt x="140" y="0"/>
                    <a:pt x="145" y="0"/>
                    <a:pt x="148" y="5"/>
                  </a:cubicBezTo>
                  <a:cubicBezTo>
                    <a:pt x="282" y="238"/>
                    <a:pt x="282" y="238"/>
                    <a:pt x="282" y="238"/>
                  </a:cubicBezTo>
                  <a:cubicBezTo>
                    <a:pt x="285" y="243"/>
                    <a:pt x="283" y="248"/>
                    <a:pt x="277" y="248"/>
                  </a:cubicBezTo>
                  <a:lnTo>
                    <a:pt x="8" y="248"/>
                  </a:lnTo>
                  <a:close/>
                </a:path>
              </a:pathLst>
            </a:custGeom>
            <a:gradFill rotWithShape="1">
              <a:gsLst>
                <a:gs pos="0">
                  <a:schemeClr val="bg1">
                    <a:gamma/>
                    <a:shade val="76863"/>
                    <a:invGamma/>
                  </a:schemeClr>
                </a:gs>
                <a:gs pos="50000">
                  <a:schemeClr val="bg1"/>
                </a:gs>
                <a:gs pos="100000">
                  <a:schemeClr val="bg1">
                    <a:gamma/>
                    <a:shade val="76863"/>
                    <a:invGamma/>
                  </a:schemeClr>
                </a:gs>
              </a:gsLst>
              <a:lin ang="5400000" scaled="1"/>
            </a:gradFill>
            <a:ln w="9525">
              <a:solidFill>
                <a:srgbClr val="C0C0C0"/>
              </a:solidFill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de-DE">
                <a:solidFill>
                  <a:srgbClr val="000000"/>
                </a:solidFill>
              </a:endParaRPr>
            </a:p>
          </p:txBody>
        </p:sp>
        <p:sp>
          <p:nvSpPr>
            <p:cNvPr id="17" name="Freeform 19"/>
            <p:cNvSpPr>
              <a:spLocks noChangeAspect="1"/>
            </p:cNvSpPr>
            <p:nvPr/>
          </p:nvSpPr>
          <p:spPr bwMode="auto">
            <a:xfrm>
              <a:off x="2728" y="1736"/>
              <a:ext cx="234" cy="784"/>
            </a:xfrm>
            <a:custGeom>
              <a:avLst/>
              <a:gdLst>
                <a:gd name="T0" fmla="*/ 13 w 720"/>
                <a:gd name="T1" fmla="*/ 0 h 2437"/>
                <a:gd name="T2" fmla="*/ 24 w 720"/>
                <a:gd name="T3" fmla="*/ 4 h 2437"/>
                <a:gd name="T4" fmla="*/ 28 w 720"/>
                <a:gd name="T5" fmla="*/ 16 h 2437"/>
                <a:gd name="T6" fmla="*/ 21 w 720"/>
                <a:gd name="T7" fmla="*/ 89 h 2437"/>
                <a:gd name="T8" fmla="*/ 15 w 720"/>
                <a:gd name="T9" fmla="*/ 93 h 2437"/>
                <a:gd name="T10" fmla="*/ 13 w 720"/>
                <a:gd name="T11" fmla="*/ 93 h 2437"/>
                <a:gd name="T12" fmla="*/ 7 w 720"/>
                <a:gd name="T13" fmla="*/ 89 h 2437"/>
                <a:gd name="T14" fmla="*/ 0 w 720"/>
                <a:gd name="T15" fmla="*/ 16 h 2437"/>
                <a:gd name="T16" fmla="*/ 4 w 720"/>
                <a:gd name="T17" fmla="*/ 4 h 2437"/>
                <a:gd name="T18" fmla="*/ 14 w 720"/>
                <a:gd name="T19" fmla="*/ 0 h 2437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720"/>
                <a:gd name="T31" fmla="*/ 0 h 2437"/>
                <a:gd name="T32" fmla="*/ 720 w 720"/>
                <a:gd name="T33" fmla="*/ 2437 h 2437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720" h="2437">
                  <a:moveTo>
                    <a:pt x="339" y="0"/>
                  </a:moveTo>
                  <a:cubicBezTo>
                    <a:pt x="445" y="0"/>
                    <a:pt x="551" y="42"/>
                    <a:pt x="614" y="106"/>
                  </a:cubicBezTo>
                  <a:cubicBezTo>
                    <a:pt x="678" y="191"/>
                    <a:pt x="720" y="297"/>
                    <a:pt x="720" y="424"/>
                  </a:cubicBezTo>
                  <a:cubicBezTo>
                    <a:pt x="710" y="795"/>
                    <a:pt x="607" y="1996"/>
                    <a:pt x="551" y="2331"/>
                  </a:cubicBezTo>
                  <a:cubicBezTo>
                    <a:pt x="508" y="2416"/>
                    <a:pt x="445" y="2437"/>
                    <a:pt x="381" y="2437"/>
                  </a:cubicBezTo>
                  <a:cubicBezTo>
                    <a:pt x="339" y="2437"/>
                    <a:pt x="339" y="2437"/>
                    <a:pt x="339" y="2437"/>
                  </a:cubicBezTo>
                  <a:cubicBezTo>
                    <a:pt x="254" y="2437"/>
                    <a:pt x="212" y="2418"/>
                    <a:pt x="169" y="2331"/>
                  </a:cubicBezTo>
                  <a:cubicBezTo>
                    <a:pt x="113" y="1996"/>
                    <a:pt x="10" y="795"/>
                    <a:pt x="0" y="424"/>
                  </a:cubicBezTo>
                  <a:cubicBezTo>
                    <a:pt x="0" y="297"/>
                    <a:pt x="42" y="191"/>
                    <a:pt x="106" y="106"/>
                  </a:cubicBezTo>
                  <a:cubicBezTo>
                    <a:pt x="169" y="42"/>
                    <a:pt x="254" y="0"/>
                    <a:pt x="360" y="0"/>
                  </a:cubicBezTo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>
                <a:solidFill>
                  <a:srgbClr val="000000"/>
                </a:solidFill>
              </a:endParaRPr>
            </a:p>
          </p:txBody>
        </p:sp>
        <p:pic>
          <p:nvPicPr>
            <p:cNvPr id="18" name="Picture 20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2037" y="1203"/>
              <a:ext cx="1298" cy="1330"/>
            </a:xfrm>
            <a:prstGeom prst="rect">
              <a:avLst/>
            </a:prstGeom>
            <a:noFill/>
            <a:ln w="11176">
              <a:noFill/>
              <a:miter lim="800000"/>
              <a:headEnd/>
              <a:tailEnd/>
            </a:ln>
          </p:spPr>
        </p:pic>
        <p:sp>
          <p:nvSpPr>
            <p:cNvPr id="19" name="Oval 21"/>
            <p:cNvSpPr>
              <a:spLocks noChangeAspect="1" noChangeArrowheads="1"/>
            </p:cNvSpPr>
            <p:nvPr/>
          </p:nvSpPr>
          <p:spPr bwMode="auto">
            <a:xfrm>
              <a:off x="2751" y="2644"/>
              <a:ext cx="190" cy="190"/>
            </a:xfrm>
            <a:prstGeom prst="ellipse">
              <a:avLst/>
            </a:prstGeom>
            <a:solidFill>
              <a:schemeClr val="tx1"/>
            </a:solidFill>
            <a:ln w="11176">
              <a:solidFill>
                <a:srgbClr val="161316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>
                <a:solidFill>
                  <a:srgbClr val="000000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060246082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3797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3797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97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610" name="Freeform 2"/>
          <p:cNvSpPr>
            <a:spLocks/>
          </p:cNvSpPr>
          <p:nvPr/>
        </p:nvSpPr>
        <p:spPr bwMode="auto">
          <a:xfrm>
            <a:off x="412750" y="1546225"/>
            <a:ext cx="2244725" cy="3825875"/>
          </a:xfrm>
          <a:custGeom>
            <a:avLst/>
            <a:gdLst>
              <a:gd name="T0" fmla="*/ 0 w 1414"/>
              <a:gd name="T1" fmla="*/ 706 h 2410"/>
              <a:gd name="T2" fmla="*/ 409 w 1414"/>
              <a:gd name="T3" fmla="*/ 0 h 2410"/>
              <a:gd name="T4" fmla="*/ 1414 w 1414"/>
              <a:gd name="T5" fmla="*/ 2 h 2410"/>
              <a:gd name="T6" fmla="*/ 1411 w 1414"/>
              <a:gd name="T7" fmla="*/ 2410 h 2410"/>
              <a:gd name="T8" fmla="*/ 0 w 1414"/>
              <a:gd name="T9" fmla="*/ 706 h 241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414"/>
              <a:gd name="T16" fmla="*/ 0 h 2410"/>
              <a:gd name="T17" fmla="*/ 1414 w 1414"/>
              <a:gd name="T18" fmla="*/ 2410 h 241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414" h="2410">
                <a:moveTo>
                  <a:pt x="0" y="706"/>
                </a:moveTo>
                <a:lnTo>
                  <a:pt x="409" y="0"/>
                </a:lnTo>
                <a:lnTo>
                  <a:pt x="1414" y="2"/>
                </a:lnTo>
                <a:lnTo>
                  <a:pt x="1411" y="2410"/>
                </a:lnTo>
                <a:lnTo>
                  <a:pt x="0" y="706"/>
                </a:lnTo>
                <a:close/>
              </a:path>
            </a:pathLst>
          </a:custGeom>
          <a:solidFill>
            <a:srgbClr val="C0C0C0">
              <a:alpha val="50195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tr-TR" dirty="0">
              <a:solidFill>
                <a:srgbClr val="000000"/>
              </a:solidFill>
            </a:endParaRPr>
          </a:p>
        </p:txBody>
      </p:sp>
      <p:sp>
        <p:nvSpPr>
          <p:cNvPr id="58456" name="Rectangle 11"/>
          <p:cNvSpPr>
            <a:spLocks noChangeArrowheads="1"/>
          </p:cNvSpPr>
          <p:nvPr/>
        </p:nvSpPr>
        <p:spPr bwMode="gray">
          <a:xfrm>
            <a:off x="2657475" y="1555750"/>
            <a:ext cx="6143625" cy="360363"/>
          </a:xfrm>
          <a:prstGeom prst="rect">
            <a:avLst/>
          </a:prstGeom>
          <a:gradFill rotWithShape="1">
            <a:gsLst>
              <a:gs pos="0">
                <a:srgbClr val="C6C7C8"/>
              </a:gs>
              <a:gs pos="100000">
                <a:srgbClr val="C6C7C8">
                  <a:gamma/>
                  <a:shade val="46275"/>
                  <a:invGamma/>
                </a:srgbClr>
              </a:gs>
            </a:gsLst>
            <a:lin ang="5400000" scaled="1"/>
          </a:gradFill>
          <a:ln w="12700">
            <a:solidFill>
              <a:srgbClr val="DDDDDD"/>
            </a:solidFill>
            <a:miter lim="800000"/>
            <a:headEnd/>
            <a:tailEnd/>
          </a:ln>
          <a:effectLst>
            <a:outerShdw dist="53882" dir="2700000" algn="ctr" rotWithShape="0">
              <a:srgbClr val="808080">
                <a:alpha val="50000"/>
              </a:srgbClr>
            </a:outerShdw>
          </a:effectLst>
        </p:spPr>
        <p:txBody>
          <a:bodyPr lIns="288000" tIns="0" rIns="0" bIns="0" anchor="ctr"/>
          <a:lstStyle/>
          <a:p>
            <a:pPr defTabSz="801688" eaLnBrk="0" hangingPunct="0">
              <a:defRPr/>
            </a:pPr>
            <a:r>
              <a:rPr lang="tr-TR" sz="2000" b="1" noProof="1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İSG Kültürü</a:t>
            </a:r>
            <a:endParaRPr lang="de-DE" sz="2000" b="1" noProof="1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58457" name="Rectangle 5"/>
          <p:cNvSpPr>
            <a:spLocks noChangeArrowheads="1"/>
          </p:cNvSpPr>
          <p:nvPr/>
        </p:nvSpPr>
        <p:spPr bwMode="gray">
          <a:xfrm>
            <a:off x="2657474" y="1922463"/>
            <a:ext cx="6143625" cy="3449637"/>
          </a:xfrm>
          <a:prstGeom prst="rect">
            <a:avLst/>
          </a:prstGeom>
          <a:solidFill>
            <a:schemeClr val="bg1"/>
          </a:solidFill>
          <a:ln w="12700">
            <a:solidFill>
              <a:srgbClr val="DDDDDD"/>
            </a:solidFill>
            <a:miter lim="800000"/>
            <a:headEnd/>
            <a:tailEnd/>
          </a:ln>
          <a:effectLst>
            <a:outerShdw dist="53882" dir="2700000" algn="ctr" rotWithShape="0">
              <a:srgbClr val="808080">
                <a:alpha val="50000"/>
              </a:srgbClr>
            </a:outerShdw>
          </a:effectLst>
        </p:spPr>
        <p:txBody>
          <a:bodyPr lIns="108000" tIns="108000" rIns="144000" bIns="72000"/>
          <a:lstStyle/>
          <a:p>
            <a:pPr>
              <a:spcAft>
                <a:spcPts val="0"/>
              </a:spcAft>
              <a:buClr>
                <a:srgbClr val="292929"/>
              </a:buClr>
              <a:defRPr/>
            </a:pPr>
            <a:r>
              <a:rPr lang="tr-TR" sz="2000" b="1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Güvenlik </a:t>
            </a:r>
            <a:r>
              <a:rPr lang="tr-TR" sz="2000" b="1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kültürünün amaçlarıyla ilgili olarak</a:t>
            </a:r>
          </a:p>
          <a:p>
            <a:pPr>
              <a:spcAft>
                <a:spcPts val="0"/>
              </a:spcAft>
              <a:buClr>
                <a:srgbClr val="292929"/>
              </a:buClr>
              <a:defRPr/>
            </a:pPr>
            <a:r>
              <a:rPr lang="tr-TR" sz="2000" b="1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aşağıdakilerden hangisi yanlıştır</a:t>
            </a:r>
            <a:r>
              <a:rPr lang="tr-TR" sz="2000" b="1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?</a:t>
            </a:r>
          </a:p>
          <a:p>
            <a:pPr>
              <a:spcAft>
                <a:spcPts val="0"/>
              </a:spcAft>
              <a:buClr>
                <a:srgbClr val="292929"/>
              </a:buClr>
              <a:defRPr/>
            </a:pPr>
            <a:endParaRPr lang="tr-TR" sz="1100" b="1" i="1" dirty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pPr marL="360000" indent="-216000">
              <a:spcAft>
                <a:spcPts val="0"/>
              </a:spcAft>
              <a:buClr>
                <a:srgbClr val="292929"/>
              </a:buClr>
              <a:buFont typeface="+mj-lt"/>
              <a:buAutoNum type="alphaUcPeriod"/>
              <a:defRPr/>
            </a:pPr>
            <a:r>
              <a:rPr lang="tr-TR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Güvenlik kültürü "davranış normları" oluşturmayı </a:t>
            </a:r>
            <a:r>
              <a:rPr lang="tr-TR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amaçlar</a:t>
            </a:r>
            <a:endParaRPr lang="tr-TR" i="1" dirty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pPr marL="360000" indent="-216000">
              <a:spcAft>
                <a:spcPts val="0"/>
              </a:spcAft>
              <a:buClr>
                <a:srgbClr val="292929"/>
              </a:buClr>
              <a:buFont typeface="+mj-lt"/>
              <a:buAutoNum type="alphaUcPeriod"/>
              <a:defRPr/>
            </a:pPr>
            <a:r>
              <a:rPr lang="tr-TR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Kaza ve yaralanmaları azaltmak güvenlik kültürünün bir </a:t>
            </a:r>
            <a:r>
              <a:rPr lang="tr-TR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amacıdır</a:t>
            </a:r>
          </a:p>
          <a:p>
            <a:pPr marL="360000" indent="-216000">
              <a:spcAft>
                <a:spcPts val="0"/>
              </a:spcAft>
              <a:buClr>
                <a:srgbClr val="292929"/>
              </a:buClr>
              <a:buFont typeface="+mj-lt"/>
              <a:buAutoNum type="alphaUcPeriod"/>
              <a:defRPr/>
            </a:pPr>
            <a:r>
              <a:rPr lang="tr-TR" i="1" dirty="0" smtClean="0">
                <a:latin typeface="Calibri" pitchFamily="34" charset="0"/>
                <a:cs typeface="Calibri" pitchFamily="34" charset="0"/>
              </a:rPr>
              <a:t>Güvenlik </a:t>
            </a:r>
            <a:r>
              <a:rPr lang="tr-TR" i="1" dirty="0">
                <a:latin typeface="Calibri" pitchFamily="34" charset="0"/>
                <a:cs typeface="Calibri" pitchFamily="34" charset="0"/>
              </a:rPr>
              <a:t>kültürünün amacı nadir görülen hastalık ve kazalar konusunda dikkati </a:t>
            </a:r>
            <a:r>
              <a:rPr lang="tr-TR" i="1" dirty="0" smtClean="0">
                <a:latin typeface="Calibri" pitchFamily="34" charset="0"/>
                <a:cs typeface="Calibri" pitchFamily="34" charset="0"/>
              </a:rPr>
              <a:t>çekmektir</a:t>
            </a:r>
            <a:endParaRPr lang="tr-TR" i="1" dirty="0">
              <a:latin typeface="Calibri" pitchFamily="34" charset="0"/>
              <a:cs typeface="Calibri" pitchFamily="34" charset="0"/>
            </a:endParaRPr>
          </a:p>
          <a:p>
            <a:pPr marL="360000" indent="-216000">
              <a:spcAft>
                <a:spcPts val="0"/>
              </a:spcAft>
              <a:buClr>
                <a:srgbClr val="292929"/>
              </a:buClr>
              <a:buFont typeface="+mj-lt"/>
              <a:buAutoNum type="alphaUcPeriod"/>
              <a:defRPr/>
            </a:pPr>
            <a:r>
              <a:rPr lang="tr-TR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Güvenlik kültürünün amacı işletmede çalışanların kaza ve hastalıklar konusunda aynı inanç ve fikirleri paylaşmasını </a:t>
            </a:r>
            <a:r>
              <a:rPr lang="tr-TR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sağlamaktır</a:t>
            </a:r>
            <a:endParaRPr lang="tr-TR" i="1" dirty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5605" name="Rectangle 12"/>
          <p:cNvSpPr>
            <a:spLocks noChangeArrowheads="1"/>
          </p:cNvSpPr>
          <p:nvPr/>
        </p:nvSpPr>
        <p:spPr bwMode="gray">
          <a:xfrm>
            <a:off x="300038" y="411163"/>
            <a:ext cx="8520112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rIns="0"/>
          <a:lstStyle/>
          <a:p>
            <a:endParaRPr lang="tr-TR" sz="2000" b="1" noProof="1">
              <a:solidFill>
                <a:srgbClr val="000000"/>
              </a:solidFill>
            </a:endParaRPr>
          </a:p>
        </p:txBody>
      </p:sp>
      <p:grpSp>
        <p:nvGrpSpPr>
          <p:cNvPr id="3" name="Group 9"/>
          <p:cNvGrpSpPr>
            <a:grpSpLocks/>
          </p:cNvGrpSpPr>
          <p:nvPr/>
        </p:nvGrpSpPr>
        <p:grpSpPr bwMode="auto">
          <a:xfrm>
            <a:off x="323850" y="1555750"/>
            <a:ext cx="1482725" cy="1482725"/>
            <a:chOff x="1710" y="1035"/>
            <a:chExt cx="2316" cy="2316"/>
          </a:xfrm>
        </p:grpSpPr>
        <p:grpSp>
          <p:nvGrpSpPr>
            <p:cNvPr id="4" name="Group 10"/>
            <p:cNvGrpSpPr>
              <a:grpSpLocks/>
            </p:cNvGrpSpPr>
            <p:nvPr/>
          </p:nvGrpSpPr>
          <p:grpSpPr bwMode="auto">
            <a:xfrm rot="3600000">
              <a:off x="1710" y="1035"/>
              <a:ext cx="2316" cy="2316"/>
              <a:chOff x="1710" y="1035"/>
              <a:chExt cx="2316" cy="2316"/>
            </a:xfrm>
          </p:grpSpPr>
          <p:sp>
            <p:nvSpPr>
              <p:cNvPr id="25624" name="Freeform 11"/>
              <p:cNvSpPr>
                <a:spLocks/>
              </p:cNvSpPr>
              <p:nvPr/>
            </p:nvSpPr>
            <p:spPr bwMode="gray">
              <a:xfrm>
                <a:off x="2866" y="1599"/>
                <a:ext cx="1160" cy="1752"/>
              </a:xfrm>
              <a:custGeom>
                <a:avLst/>
                <a:gdLst>
                  <a:gd name="T0" fmla="*/ 688 w 794"/>
                  <a:gd name="T1" fmla="*/ 9 h 1200"/>
                  <a:gd name="T2" fmla="*/ 602 w 794"/>
                  <a:gd name="T3" fmla="*/ 59 h 1200"/>
                  <a:gd name="T4" fmla="*/ 598 w 794"/>
                  <a:gd name="T5" fmla="*/ 57 h 1200"/>
                  <a:gd name="T6" fmla="*/ 592 w 794"/>
                  <a:gd name="T7" fmla="*/ 40 h 1200"/>
                  <a:gd name="T8" fmla="*/ 589 w 794"/>
                  <a:gd name="T9" fmla="*/ 19 h 1200"/>
                  <a:gd name="T10" fmla="*/ 548 w 794"/>
                  <a:gd name="T11" fmla="*/ 8 h 1200"/>
                  <a:gd name="T12" fmla="*/ 537 w 794"/>
                  <a:gd name="T13" fmla="*/ 49 h 1200"/>
                  <a:gd name="T14" fmla="*/ 553 w 794"/>
                  <a:gd name="T15" fmla="*/ 62 h 1200"/>
                  <a:gd name="T16" fmla="*/ 553 w 794"/>
                  <a:gd name="T17" fmla="*/ 62 h 1200"/>
                  <a:gd name="T18" fmla="*/ 565 w 794"/>
                  <a:gd name="T19" fmla="*/ 76 h 1200"/>
                  <a:gd name="T20" fmla="*/ 565 w 794"/>
                  <a:gd name="T21" fmla="*/ 80 h 1200"/>
                  <a:gd name="T22" fmla="*/ 477 w 794"/>
                  <a:gd name="T23" fmla="*/ 131 h 1200"/>
                  <a:gd name="T24" fmla="*/ 551 w 794"/>
                  <a:gd name="T25" fmla="*/ 406 h 1200"/>
                  <a:gd name="T26" fmla="*/ 477 w 794"/>
                  <a:gd name="T27" fmla="*/ 681 h 1200"/>
                  <a:gd name="T28" fmla="*/ 0 w 794"/>
                  <a:gd name="T29" fmla="*/ 957 h 1200"/>
                  <a:gd name="T30" fmla="*/ 0 w 794"/>
                  <a:gd name="T31" fmla="*/ 1047 h 1200"/>
                  <a:gd name="T32" fmla="*/ 0 w 794"/>
                  <a:gd name="T33" fmla="*/ 1058 h 1200"/>
                  <a:gd name="T34" fmla="*/ 4 w 794"/>
                  <a:gd name="T35" fmla="*/ 1060 h 1200"/>
                  <a:gd name="T36" fmla="*/ 22 w 794"/>
                  <a:gd name="T37" fmla="*/ 1056 h 1200"/>
                  <a:gd name="T38" fmla="*/ 22 w 794"/>
                  <a:gd name="T39" fmla="*/ 1056 h 1200"/>
                  <a:gd name="T40" fmla="*/ 42 w 794"/>
                  <a:gd name="T41" fmla="*/ 1049 h 1200"/>
                  <a:gd name="T42" fmla="*/ 71 w 794"/>
                  <a:gd name="T43" fmla="*/ 1079 h 1200"/>
                  <a:gd name="T44" fmla="*/ 42 w 794"/>
                  <a:gd name="T45" fmla="*/ 1110 h 1200"/>
                  <a:gd name="T46" fmla="*/ 22 w 794"/>
                  <a:gd name="T47" fmla="*/ 1102 h 1200"/>
                  <a:gd name="T48" fmla="*/ 4 w 794"/>
                  <a:gd name="T49" fmla="*/ 1099 h 1200"/>
                  <a:gd name="T50" fmla="*/ 0 w 794"/>
                  <a:gd name="T51" fmla="*/ 1101 h 1200"/>
                  <a:gd name="T52" fmla="*/ 0 w 794"/>
                  <a:gd name="T53" fmla="*/ 1108 h 1200"/>
                  <a:gd name="T54" fmla="*/ 0 w 794"/>
                  <a:gd name="T55" fmla="*/ 1200 h 1200"/>
                  <a:gd name="T56" fmla="*/ 688 w 794"/>
                  <a:gd name="T57" fmla="*/ 803 h 1200"/>
                  <a:gd name="T58" fmla="*/ 794 w 794"/>
                  <a:gd name="T59" fmla="*/ 406 h 1200"/>
                  <a:gd name="T60" fmla="*/ 688 w 794"/>
                  <a:gd name="T61" fmla="*/ 9 h 1200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w 794"/>
                  <a:gd name="T94" fmla="*/ 0 h 1200"/>
                  <a:gd name="T95" fmla="*/ 794 w 794"/>
                  <a:gd name="T96" fmla="*/ 1200 h 1200"/>
                </a:gdLst>
                <a:ahLst/>
                <a:cxnLst>
                  <a:cxn ang="T62">
                    <a:pos x="T0" y="T1"/>
                  </a:cxn>
                  <a:cxn ang="T63">
                    <a:pos x="T2" y="T3"/>
                  </a:cxn>
                  <a:cxn ang="T64">
                    <a:pos x="T4" y="T5"/>
                  </a:cxn>
                  <a:cxn ang="T65">
                    <a:pos x="T6" y="T7"/>
                  </a:cxn>
                  <a:cxn ang="T66">
                    <a:pos x="T8" y="T9"/>
                  </a:cxn>
                  <a:cxn ang="T67">
                    <a:pos x="T10" y="T11"/>
                  </a:cxn>
                  <a:cxn ang="T68">
                    <a:pos x="T12" y="T13"/>
                  </a:cxn>
                  <a:cxn ang="T69">
                    <a:pos x="T14" y="T15"/>
                  </a:cxn>
                  <a:cxn ang="T70">
                    <a:pos x="T16" y="T17"/>
                  </a:cxn>
                  <a:cxn ang="T71">
                    <a:pos x="T18" y="T19"/>
                  </a:cxn>
                  <a:cxn ang="T72">
                    <a:pos x="T20" y="T21"/>
                  </a:cxn>
                  <a:cxn ang="T73">
                    <a:pos x="T22" y="T23"/>
                  </a:cxn>
                  <a:cxn ang="T74">
                    <a:pos x="T24" y="T25"/>
                  </a:cxn>
                  <a:cxn ang="T75">
                    <a:pos x="T26" y="T27"/>
                  </a:cxn>
                  <a:cxn ang="T76">
                    <a:pos x="T28" y="T29"/>
                  </a:cxn>
                  <a:cxn ang="T77">
                    <a:pos x="T30" y="T31"/>
                  </a:cxn>
                  <a:cxn ang="T78">
                    <a:pos x="T32" y="T33"/>
                  </a:cxn>
                  <a:cxn ang="T79">
                    <a:pos x="T34" y="T35"/>
                  </a:cxn>
                  <a:cxn ang="T80">
                    <a:pos x="T36" y="T37"/>
                  </a:cxn>
                  <a:cxn ang="T81">
                    <a:pos x="T38" y="T39"/>
                  </a:cxn>
                  <a:cxn ang="T82">
                    <a:pos x="T40" y="T41"/>
                  </a:cxn>
                  <a:cxn ang="T83">
                    <a:pos x="T42" y="T43"/>
                  </a:cxn>
                  <a:cxn ang="T84">
                    <a:pos x="T44" y="T45"/>
                  </a:cxn>
                  <a:cxn ang="T85">
                    <a:pos x="T46" y="T47"/>
                  </a:cxn>
                  <a:cxn ang="T86">
                    <a:pos x="T48" y="T49"/>
                  </a:cxn>
                  <a:cxn ang="T87">
                    <a:pos x="T50" y="T51"/>
                  </a:cxn>
                  <a:cxn ang="T88">
                    <a:pos x="T52" y="T53"/>
                  </a:cxn>
                  <a:cxn ang="T89">
                    <a:pos x="T54" y="T55"/>
                  </a:cxn>
                  <a:cxn ang="T90">
                    <a:pos x="T56" y="T57"/>
                  </a:cxn>
                  <a:cxn ang="T91">
                    <a:pos x="T58" y="T59"/>
                  </a:cxn>
                  <a:cxn ang="T92">
                    <a:pos x="T60" y="T61"/>
                  </a:cxn>
                </a:cxnLst>
                <a:rect l="T93" t="T94" r="T95" b="T96"/>
                <a:pathLst>
                  <a:path w="794" h="1200">
                    <a:moveTo>
                      <a:pt x="688" y="9"/>
                    </a:moveTo>
                    <a:cubicBezTo>
                      <a:pt x="602" y="59"/>
                      <a:pt x="602" y="59"/>
                      <a:pt x="602" y="59"/>
                    </a:cubicBezTo>
                    <a:cubicBezTo>
                      <a:pt x="601" y="58"/>
                      <a:pt x="600" y="58"/>
                      <a:pt x="598" y="57"/>
                    </a:cubicBezTo>
                    <a:cubicBezTo>
                      <a:pt x="593" y="53"/>
                      <a:pt x="590" y="45"/>
                      <a:pt x="592" y="40"/>
                    </a:cubicBezTo>
                    <a:cubicBezTo>
                      <a:pt x="594" y="33"/>
                      <a:pt x="593" y="25"/>
                      <a:pt x="589" y="19"/>
                    </a:cubicBezTo>
                    <a:cubicBezTo>
                      <a:pt x="581" y="5"/>
                      <a:pt x="563" y="0"/>
                      <a:pt x="548" y="8"/>
                    </a:cubicBezTo>
                    <a:cubicBezTo>
                      <a:pt x="534" y="17"/>
                      <a:pt x="529" y="35"/>
                      <a:pt x="537" y="49"/>
                    </a:cubicBezTo>
                    <a:cubicBezTo>
                      <a:pt x="540" y="56"/>
                      <a:pt x="546" y="60"/>
                      <a:pt x="553" y="62"/>
                    </a:cubicBezTo>
                    <a:cubicBezTo>
                      <a:pt x="553" y="62"/>
                      <a:pt x="553" y="62"/>
                      <a:pt x="553" y="62"/>
                    </a:cubicBezTo>
                    <a:cubicBezTo>
                      <a:pt x="559" y="63"/>
                      <a:pt x="564" y="69"/>
                      <a:pt x="565" y="76"/>
                    </a:cubicBezTo>
                    <a:cubicBezTo>
                      <a:pt x="565" y="78"/>
                      <a:pt x="565" y="79"/>
                      <a:pt x="565" y="80"/>
                    </a:cubicBezTo>
                    <a:cubicBezTo>
                      <a:pt x="477" y="131"/>
                      <a:pt x="477" y="131"/>
                      <a:pt x="477" y="131"/>
                    </a:cubicBezTo>
                    <a:cubicBezTo>
                      <a:pt x="524" y="212"/>
                      <a:pt x="551" y="306"/>
                      <a:pt x="551" y="406"/>
                    </a:cubicBezTo>
                    <a:cubicBezTo>
                      <a:pt x="551" y="507"/>
                      <a:pt x="524" y="601"/>
                      <a:pt x="477" y="681"/>
                    </a:cubicBezTo>
                    <a:cubicBezTo>
                      <a:pt x="382" y="846"/>
                      <a:pt x="204" y="957"/>
                      <a:pt x="0" y="957"/>
                    </a:cubicBezTo>
                    <a:cubicBezTo>
                      <a:pt x="0" y="1047"/>
                      <a:pt x="0" y="1047"/>
                      <a:pt x="0" y="1047"/>
                    </a:cubicBezTo>
                    <a:cubicBezTo>
                      <a:pt x="0" y="1058"/>
                      <a:pt x="0" y="1058"/>
                      <a:pt x="0" y="1058"/>
                    </a:cubicBezTo>
                    <a:cubicBezTo>
                      <a:pt x="2" y="1058"/>
                      <a:pt x="3" y="1059"/>
                      <a:pt x="4" y="1060"/>
                    </a:cubicBezTo>
                    <a:cubicBezTo>
                      <a:pt x="10" y="1063"/>
                      <a:pt x="18" y="1061"/>
                      <a:pt x="22" y="1056"/>
                    </a:cubicBezTo>
                    <a:cubicBezTo>
                      <a:pt x="22" y="1056"/>
                      <a:pt x="22" y="1056"/>
                      <a:pt x="22" y="1056"/>
                    </a:cubicBezTo>
                    <a:cubicBezTo>
                      <a:pt x="27" y="1052"/>
                      <a:pt x="34" y="1049"/>
                      <a:pt x="42" y="1049"/>
                    </a:cubicBezTo>
                    <a:cubicBezTo>
                      <a:pt x="58" y="1049"/>
                      <a:pt x="71" y="1063"/>
                      <a:pt x="71" y="1079"/>
                    </a:cubicBezTo>
                    <a:cubicBezTo>
                      <a:pt x="71" y="1096"/>
                      <a:pt x="58" y="1110"/>
                      <a:pt x="42" y="1110"/>
                    </a:cubicBezTo>
                    <a:cubicBezTo>
                      <a:pt x="34" y="1110"/>
                      <a:pt x="27" y="1107"/>
                      <a:pt x="22" y="1102"/>
                    </a:cubicBezTo>
                    <a:cubicBezTo>
                      <a:pt x="18" y="1097"/>
                      <a:pt x="10" y="1096"/>
                      <a:pt x="4" y="1099"/>
                    </a:cubicBezTo>
                    <a:cubicBezTo>
                      <a:pt x="3" y="1099"/>
                      <a:pt x="2" y="1100"/>
                      <a:pt x="0" y="1101"/>
                    </a:cubicBezTo>
                    <a:cubicBezTo>
                      <a:pt x="0" y="1108"/>
                      <a:pt x="0" y="1108"/>
                      <a:pt x="0" y="1108"/>
                    </a:cubicBezTo>
                    <a:cubicBezTo>
                      <a:pt x="0" y="1200"/>
                      <a:pt x="0" y="1200"/>
                      <a:pt x="0" y="1200"/>
                    </a:cubicBezTo>
                    <a:cubicBezTo>
                      <a:pt x="294" y="1200"/>
                      <a:pt x="551" y="1040"/>
                      <a:pt x="688" y="803"/>
                    </a:cubicBezTo>
                    <a:cubicBezTo>
                      <a:pt x="755" y="686"/>
                      <a:pt x="794" y="551"/>
                      <a:pt x="794" y="406"/>
                    </a:cubicBezTo>
                    <a:cubicBezTo>
                      <a:pt x="794" y="262"/>
                      <a:pt x="755" y="126"/>
                      <a:pt x="688" y="9"/>
                    </a:cubicBezTo>
                    <a:close/>
                  </a:path>
                </a:pathLst>
              </a:custGeom>
              <a:solidFill>
                <a:srgbClr val="9F9F9F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25625" name="Freeform 12"/>
              <p:cNvSpPr>
                <a:spLocks/>
              </p:cNvSpPr>
              <p:nvPr/>
            </p:nvSpPr>
            <p:spPr bwMode="gray">
              <a:xfrm>
                <a:off x="1710" y="1612"/>
                <a:ext cx="1262" cy="1739"/>
              </a:xfrm>
              <a:custGeom>
                <a:avLst/>
                <a:gdLst>
                  <a:gd name="T0" fmla="*/ 835 w 864"/>
                  <a:gd name="T1" fmla="*/ 1040 h 1191"/>
                  <a:gd name="T2" fmla="*/ 815 w 864"/>
                  <a:gd name="T3" fmla="*/ 1047 h 1191"/>
                  <a:gd name="T4" fmla="*/ 815 w 864"/>
                  <a:gd name="T5" fmla="*/ 1047 h 1191"/>
                  <a:gd name="T6" fmla="*/ 797 w 864"/>
                  <a:gd name="T7" fmla="*/ 1051 h 1191"/>
                  <a:gd name="T8" fmla="*/ 793 w 864"/>
                  <a:gd name="T9" fmla="*/ 1049 h 1191"/>
                  <a:gd name="T10" fmla="*/ 793 w 864"/>
                  <a:gd name="T11" fmla="*/ 1038 h 1191"/>
                  <a:gd name="T12" fmla="*/ 793 w 864"/>
                  <a:gd name="T13" fmla="*/ 948 h 1191"/>
                  <a:gd name="T14" fmla="*/ 317 w 864"/>
                  <a:gd name="T15" fmla="*/ 672 h 1191"/>
                  <a:gd name="T16" fmla="*/ 243 w 864"/>
                  <a:gd name="T17" fmla="*/ 397 h 1191"/>
                  <a:gd name="T18" fmla="*/ 317 w 864"/>
                  <a:gd name="T19" fmla="*/ 122 h 1191"/>
                  <a:gd name="T20" fmla="*/ 231 w 864"/>
                  <a:gd name="T21" fmla="*/ 73 h 1191"/>
                  <a:gd name="T22" fmla="*/ 228 w 864"/>
                  <a:gd name="T23" fmla="*/ 75 h 1191"/>
                  <a:gd name="T24" fmla="*/ 221 w 864"/>
                  <a:gd name="T25" fmla="*/ 92 h 1191"/>
                  <a:gd name="T26" fmla="*/ 221 w 864"/>
                  <a:gd name="T27" fmla="*/ 92 h 1191"/>
                  <a:gd name="T28" fmla="*/ 218 w 864"/>
                  <a:gd name="T29" fmla="*/ 113 h 1191"/>
                  <a:gd name="T30" fmla="*/ 177 w 864"/>
                  <a:gd name="T31" fmla="*/ 123 h 1191"/>
                  <a:gd name="T32" fmla="*/ 166 w 864"/>
                  <a:gd name="T33" fmla="*/ 82 h 1191"/>
                  <a:gd name="T34" fmla="*/ 182 w 864"/>
                  <a:gd name="T35" fmla="*/ 69 h 1191"/>
                  <a:gd name="T36" fmla="*/ 194 w 864"/>
                  <a:gd name="T37" fmla="*/ 55 h 1191"/>
                  <a:gd name="T38" fmla="*/ 194 w 864"/>
                  <a:gd name="T39" fmla="*/ 51 h 1191"/>
                  <a:gd name="T40" fmla="*/ 106 w 864"/>
                  <a:gd name="T41" fmla="*/ 0 h 1191"/>
                  <a:gd name="T42" fmla="*/ 0 w 864"/>
                  <a:gd name="T43" fmla="*/ 397 h 1191"/>
                  <a:gd name="T44" fmla="*/ 106 w 864"/>
                  <a:gd name="T45" fmla="*/ 794 h 1191"/>
                  <a:gd name="T46" fmla="*/ 793 w 864"/>
                  <a:gd name="T47" fmla="*/ 1191 h 1191"/>
                  <a:gd name="T48" fmla="*/ 793 w 864"/>
                  <a:gd name="T49" fmla="*/ 1099 h 1191"/>
                  <a:gd name="T50" fmla="*/ 793 w 864"/>
                  <a:gd name="T51" fmla="*/ 1092 h 1191"/>
                  <a:gd name="T52" fmla="*/ 797 w 864"/>
                  <a:gd name="T53" fmla="*/ 1090 h 1191"/>
                  <a:gd name="T54" fmla="*/ 815 w 864"/>
                  <a:gd name="T55" fmla="*/ 1093 h 1191"/>
                  <a:gd name="T56" fmla="*/ 835 w 864"/>
                  <a:gd name="T57" fmla="*/ 1101 h 1191"/>
                  <a:gd name="T58" fmla="*/ 864 w 864"/>
                  <a:gd name="T59" fmla="*/ 1070 h 1191"/>
                  <a:gd name="T60" fmla="*/ 835 w 864"/>
                  <a:gd name="T61" fmla="*/ 1040 h 1191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w 864"/>
                  <a:gd name="T94" fmla="*/ 0 h 1191"/>
                  <a:gd name="T95" fmla="*/ 864 w 864"/>
                  <a:gd name="T96" fmla="*/ 1191 h 1191"/>
                </a:gdLst>
                <a:ahLst/>
                <a:cxnLst>
                  <a:cxn ang="T62">
                    <a:pos x="T0" y="T1"/>
                  </a:cxn>
                  <a:cxn ang="T63">
                    <a:pos x="T2" y="T3"/>
                  </a:cxn>
                  <a:cxn ang="T64">
                    <a:pos x="T4" y="T5"/>
                  </a:cxn>
                  <a:cxn ang="T65">
                    <a:pos x="T6" y="T7"/>
                  </a:cxn>
                  <a:cxn ang="T66">
                    <a:pos x="T8" y="T9"/>
                  </a:cxn>
                  <a:cxn ang="T67">
                    <a:pos x="T10" y="T11"/>
                  </a:cxn>
                  <a:cxn ang="T68">
                    <a:pos x="T12" y="T13"/>
                  </a:cxn>
                  <a:cxn ang="T69">
                    <a:pos x="T14" y="T15"/>
                  </a:cxn>
                  <a:cxn ang="T70">
                    <a:pos x="T16" y="T17"/>
                  </a:cxn>
                  <a:cxn ang="T71">
                    <a:pos x="T18" y="T19"/>
                  </a:cxn>
                  <a:cxn ang="T72">
                    <a:pos x="T20" y="T21"/>
                  </a:cxn>
                  <a:cxn ang="T73">
                    <a:pos x="T22" y="T23"/>
                  </a:cxn>
                  <a:cxn ang="T74">
                    <a:pos x="T24" y="T25"/>
                  </a:cxn>
                  <a:cxn ang="T75">
                    <a:pos x="T26" y="T27"/>
                  </a:cxn>
                  <a:cxn ang="T76">
                    <a:pos x="T28" y="T29"/>
                  </a:cxn>
                  <a:cxn ang="T77">
                    <a:pos x="T30" y="T31"/>
                  </a:cxn>
                  <a:cxn ang="T78">
                    <a:pos x="T32" y="T33"/>
                  </a:cxn>
                  <a:cxn ang="T79">
                    <a:pos x="T34" y="T35"/>
                  </a:cxn>
                  <a:cxn ang="T80">
                    <a:pos x="T36" y="T37"/>
                  </a:cxn>
                  <a:cxn ang="T81">
                    <a:pos x="T38" y="T39"/>
                  </a:cxn>
                  <a:cxn ang="T82">
                    <a:pos x="T40" y="T41"/>
                  </a:cxn>
                  <a:cxn ang="T83">
                    <a:pos x="T42" y="T43"/>
                  </a:cxn>
                  <a:cxn ang="T84">
                    <a:pos x="T44" y="T45"/>
                  </a:cxn>
                  <a:cxn ang="T85">
                    <a:pos x="T46" y="T47"/>
                  </a:cxn>
                  <a:cxn ang="T86">
                    <a:pos x="T48" y="T49"/>
                  </a:cxn>
                  <a:cxn ang="T87">
                    <a:pos x="T50" y="T51"/>
                  </a:cxn>
                  <a:cxn ang="T88">
                    <a:pos x="T52" y="T53"/>
                  </a:cxn>
                  <a:cxn ang="T89">
                    <a:pos x="T54" y="T55"/>
                  </a:cxn>
                  <a:cxn ang="T90">
                    <a:pos x="T56" y="T57"/>
                  </a:cxn>
                  <a:cxn ang="T91">
                    <a:pos x="T58" y="T59"/>
                  </a:cxn>
                  <a:cxn ang="T92">
                    <a:pos x="T60" y="T61"/>
                  </a:cxn>
                </a:cxnLst>
                <a:rect l="T93" t="T94" r="T95" b="T96"/>
                <a:pathLst>
                  <a:path w="864" h="1191">
                    <a:moveTo>
                      <a:pt x="835" y="1040"/>
                    </a:moveTo>
                    <a:cubicBezTo>
                      <a:pt x="827" y="1040"/>
                      <a:pt x="820" y="1043"/>
                      <a:pt x="815" y="1047"/>
                    </a:cubicBezTo>
                    <a:cubicBezTo>
                      <a:pt x="815" y="1047"/>
                      <a:pt x="815" y="1047"/>
                      <a:pt x="815" y="1047"/>
                    </a:cubicBezTo>
                    <a:cubicBezTo>
                      <a:pt x="811" y="1052"/>
                      <a:pt x="803" y="1054"/>
                      <a:pt x="797" y="1051"/>
                    </a:cubicBezTo>
                    <a:cubicBezTo>
                      <a:pt x="796" y="1050"/>
                      <a:pt x="795" y="1049"/>
                      <a:pt x="793" y="1049"/>
                    </a:cubicBezTo>
                    <a:cubicBezTo>
                      <a:pt x="793" y="1038"/>
                      <a:pt x="793" y="1038"/>
                      <a:pt x="793" y="1038"/>
                    </a:cubicBezTo>
                    <a:cubicBezTo>
                      <a:pt x="793" y="948"/>
                      <a:pt x="793" y="948"/>
                      <a:pt x="793" y="948"/>
                    </a:cubicBezTo>
                    <a:cubicBezTo>
                      <a:pt x="590" y="948"/>
                      <a:pt x="412" y="837"/>
                      <a:pt x="317" y="672"/>
                    </a:cubicBezTo>
                    <a:cubicBezTo>
                      <a:pt x="270" y="592"/>
                      <a:pt x="243" y="498"/>
                      <a:pt x="243" y="397"/>
                    </a:cubicBezTo>
                    <a:cubicBezTo>
                      <a:pt x="243" y="297"/>
                      <a:pt x="270" y="203"/>
                      <a:pt x="317" y="122"/>
                    </a:cubicBezTo>
                    <a:cubicBezTo>
                      <a:pt x="231" y="73"/>
                      <a:pt x="231" y="73"/>
                      <a:pt x="231" y="73"/>
                    </a:cubicBezTo>
                    <a:cubicBezTo>
                      <a:pt x="230" y="73"/>
                      <a:pt x="229" y="74"/>
                      <a:pt x="228" y="75"/>
                    </a:cubicBezTo>
                    <a:cubicBezTo>
                      <a:pt x="222" y="79"/>
                      <a:pt x="219" y="86"/>
                      <a:pt x="221" y="92"/>
                    </a:cubicBezTo>
                    <a:cubicBezTo>
                      <a:pt x="221" y="92"/>
                      <a:pt x="221" y="92"/>
                      <a:pt x="221" y="92"/>
                    </a:cubicBezTo>
                    <a:cubicBezTo>
                      <a:pt x="223" y="99"/>
                      <a:pt x="222" y="106"/>
                      <a:pt x="218" y="113"/>
                    </a:cubicBezTo>
                    <a:cubicBezTo>
                      <a:pt x="210" y="127"/>
                      <a:pt x="192" y="131"/>
                      <a:pt x="177" y="123"/>
                    </a:cubicBezTo>
                    <a:cubicBezTo>
                      <a:pt x="163" y="115"/>
                      <a:pt x="158" y="96"/>
                      <a:pt x="166" y="82"/>
                    </a:cubicBezTo>
                    <a:cubicBezTo>
                      <a:pt x="169" y="76"/>
                      <a:pt x="175" y="71"/>
                      <a:pt x="182" y="69"/>
                    </a:cubicBezTo>
                    <a:cubicBezTo>
                      <a:pt x="188" y="68"/>
                      <a:pt x="193" y="62"/>
                      <a:pt x="194" y="55"/>
                    </a:cubicBezTo>
                    <a:cubicBezTo>
                      <a:pt x="194" y="54"/>
                      <a:pt x="194" y="52"/>
                      <a:pt x="194" y="51"/>
                    </a:cubicBezTo>
                    <a:cubicBezTo>
                      <a:pt x="106" y="0"/>
                      <a:pt x="106" y="0"/>
                      <a:pt x="106" y="0"/>
                    </a:cubicBezTo>
                    <a:cubicBezTo>
                      <a:pt x="38" y="117"/>
                      <a:pt x="0" y="253"/>
                      <a:pt x="0" y="397"/>
                    </a:cubicBezTo>
                    <a:cubicBezTo>
                      <a:pt x="0" y="542"/>
                      <a:pt x="38" y="677"/>
                      <a:pt x="106" y="794"/>
                    </a:cubicBezTo>
                    <a:cubicBezTo>
                      <a:pt x="243" y="1031"/>
                      <a:pt x="500" y="1191"/>
                      <a:pt x="793" y="1191"/>
                    </a:cubicBezTo>
                    <a:cubicBezTo>
                      <a:pt x="793" y="1099"/>
                      <a:pt x="793" y="1099"/>
                      <a:pt x="793" y="1099"/>
                    </a:cubicBezTo>
                    <a:cubicBezTo>
                      <a:pt x="793" y="1092"/>
                      <a:pt x="793" y="1092"/>
                      <a:pt x="793" y="1092"/>
                    </a:cubicBezTo>
                    <a:cubicBezTo>
                      <a:pt x="795" y="1091"/>
                      <a:pt x="796" y="1090"/>
                      <a:pt x="797" y="1090"/>
                    </a:cubicBezTo>
                    <a:cubicBezTo>
                      <a:pt x="803" y="1087"/>
                      <a:pt x="811" y="1088"/>
                      <a:pt x="815" y="1093"/>
                    </a:cubicBezTo>
                    <a:cubicBezTo>
                      <a:pt x="820" y="1098"/>
                      <a:pt x="827" y="1101"/>
                      <a:pt x="835" y="1101"/>
                    </a:cubicBezTo>
                    <a:cubicBezTo>
                      <a:pt x="851" y="1101"/>
                      <a:pt x="864" y="1087"/>
                      <a:pt x="864" y="1070"/>
                    </a:cubicBezTo>
                    <a:cubicBezTo>
                      <a:pt x="864" y="1054"/>
                      <a:pt x="851" y="1040"/>
                      <a:pt x="835" y="1040"/>
                    </a:cubicBezTo>
                    <a:close/>
                  </a:path>
                </a:pathLst>
              </a:custGeom>
              <a:solidFill>
                <a:srgbClr val="A90404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25626" name="Freeform 13"/>
              <p:cNvSpPr>
                <a:spLocks/>
              </p:cNvSpPr>
              <p:nvPr/>
            </p:nvSpPr>
            <p:spPr bwMode="gray">
              <a:xfrm>
                <a:off x="1862" y="1035"/>
                <a:ext cx="2010" cy="768"/>
              </a:xfrm>
              <a:custGeom>
                <a:avLst/>
                <a:gdLst>
                  <a:gd name="T0" fmla="*/ 1164 w 1375"/>
                  <a:gd name="T1" fmla="*/ 518 h 527"/>
                  <a:gd name="T2" fmla="*/ 1252 w 1375"/>
                  <a:gd name="T3" fmla="*/ 467 h 527"/>
                  <a:gd name="T4" fmla="*/ 1252 w 1375"/>
                  <a:gd name="T5" fmla="*/ 463 h 527"/>
                  <a:gd name="T6" fmla="*/ 1240 w 1375"/>
                  <a:gd name="T7" fmla="*/ 449 h 527"/>
                  <a:gd name="T8" fmla="*/ 1240 w 1375"/>
                  <a:gd name="T9" fmla="*/ 449 h 527"/>
                  <a:gd name="T10" fmla="*/ 1224 w 1375"/>
                  <a:gd name="T11" fmla="*/ 436 h 527"/>
                  <a:gd name="T12" fmla="*/ 1235 w 1375"/>
                  <a:gd name="T13" fmla="*/ 395 h 527"/>
                  <a:gd name="T14" fmla="*/ 1276 w 1375"/>
                  <a:gd name="T15" fmla="*/ 406 h 527"/>
                  <a:gd name="T16" fmla="*/ 1279 w 1375"/>
                  <a:gd name="T17" fmla="*/ 427 h 527"/>
                  <a:gd name="T18" fmla="*/ 1285 w 1375"/>
                  <a:gd name="T19" fmla="*/ 444 h 527"/>
                  <a:gd name="T20" fmla="*/ 1289 w 1375"/>
                  <a:gd name="T21" fmla="*/ 446 h 527"/>
                  <a:gd name="T22" fmla="*/ 1375 w 1375"/>
                  <a:gd name="T23" fmla="*/ 396 h 527"/>
                  <a:gd name="T24" fmla="*/ 687 w 1375"/>
                  <a:gd name="T25" fmla="*/ 0 h 527"/>
                  <a:gd name="T26" fmla="*/ 0 w 1375"/>
                  <a:gd name="T27" fmla="*/ 396 h 527"/>
                  <a:gd name="T28" fmla="*/ 88 w 1375"/>
                  <a:gd name="T29" fmla="*/ 447 h 527"/>
                  <a:gd name="T30" fmla="*/ 88 w 1375"/>
                  <a:gd name="T31" fmla="*/ 451 h 527"/>
                  <a:gd name="T32" fmla="*/ 76 w 1375"/>
                  <a:gd name="T33" fmla="*/ 465 h 527"/>
                  <a:gd name="T34" fmla="*/ 60 w 1375"/>
                  <a:gd name="T35" fmla="*/ 478 h 527"/>
                  <a:gd name="T36" fmla="*/ 71 w 1375"/>
                  <a:gd name="T37" fmla="*/ 519 h 527"/>
                  <a:gd name="T38" fmla="*/ 112 w 1375"/>
                  <a:gd name="T39" fmla="*/ 509 h 527"/>
                  <a:gd name="T40" fmla="*/ 115 w 1375"/>
                  <a:gd name="T41" fmla="*/ 488 h 527"/>
                  <a:gd name="T42" fmla="*/ 115 w 1375"/>
                  <a:gd name="T43" fmla="*/ 488 h 527"/>
                  <a:gd name="T44" fmla="*/ 122 w 1375"/>
                  <a:gd name="T45" fmla="*/ 471 h 527"/>
                  <a:gd name="T46" fmla="*/ 125 w 1375"/>
                  <a:gd name="T47" fmla="*/ 469 h 527"/>
                  <a:gd name="T48" fmla="*/ 211 w 1375"/>
                  <a:gd name="T49" fmla="*/ 518 h 527"/>
                  <a:gd name="T50" fmla="*/ 687 w 1375"/>
                  <a:gd name="T51" fmla="*/ 243 h 527"/>
                  <a:gd name="T52" fmla="*/ 1164 w 1375"/>
                  <a:gd name="T53" fmla="*/ 518 h 527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w 1375"/>
                  <a:gd name="T82" fmla="*/ 0 h 527"/>
                  <a:gd name="T83" fmla="*/ 1375 w 1375"/>
                  <a:gd name="T84" fmla="*/ 527 h 527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T81" t="T82" r="T83" b="T84"/>
                <a:pathLst>
                  <a:path w="1375" h="527">
                    <a:moveTo>
                      <a:pt x="1164" y="518"/>
                    </a:moveTo>
                    <a:cubicBezTo>
                      <a:pt x="1252" y="467"/>
                      <a:pt x="1252" y="467"/>
                      <a:pt x="1252" y="467"/>
                    </a:cubicBezTo>
                    <a:cubicBezTo>
                      <a:pt x="1252" y="466"/>
                      <a:pt x="1252" y="465"/>
                      <a:pt x="1252" y="463"/>
                    </a:cubicBezTo>
                    <a:cubicBezTo>
                      <a:pt x="1251" y="456"/>
                      <a:pt x="1246" y="450"/>
                      <a:pt x="1240" y="449"/>
                    </a:cubicBezTo>
                    <a:cubicBezTo>
                      <a:pt x="1240" y="449"/>
                      <a:pt x="1240" y="449"/>
                      <a:pt x="1240" y="449"/>
                    </a:cubicBezTo>
                    <a:cubicBezTo>
                      <a:pt x="1233" y="447"/>
                      <a:pt x="1227" y="443"/>
                      <a:pt x="1224" y="436"/>
                    </a:cubicBezTo>
                    <a:cubicBezTo>
                      <a:pt x="1216" y="422"/>
                      <a:pt x="1221" y="404"/>
                      <a:pt x="1235" y="395"/>
                    </a:cubicBezTo>
                    <a:cubicBezTo>
                      <a:pt x="1250" y="387"/>
                      <a:pt x="1268" y="392"/>
                      <a:pt x="1276" y="406"/>
                    </a:cubicBezTo>
                    <a:cubicBezTo>
                      <a:pt x="1280" y="412"/>
                      <a:pt x="1281" y="420"/>
                      <a:pt x="1279" y="427"/>
                    </a:cubicBezTo>
                    <a:cubicBezTo>
                      <a:pt x="1277" y="432"/>
                      <a:pt x="1280" y="440"/>
                      <a:pt x="1285" y="444"/>
                    </a:cubicBezTo>
                    <a:cubicBezTo>
                      <a:pt x="1287" y="445"/>
                      <a:pt x="1288" y="445"/>
                      <a:pt x="1289" y="446"/>
                    </a:cubicBezTo>
                    <a:cubicBezTo>
                      <a:pt x="1375" y="396"/>
                      <a:pt x="1375" y="396"/>
                      <a:pt x="1375" y="396"/>
                    </a:cubicBezTo>
                    <a:cubicBezTo>
                      <a:pt x="1238" y="159"/>
                      <a:pt x="981" y="0"/>
                      <a:pt x="687" y="0"/>
                    </a:cubicBezTo>
                    <a:cubicBezTo>
                      <a:pt x="394" y="0"/>
                      <a:pt x="137" y="159"/>
                      <a:pt x="0" y="396"/>
                    </a:cubicBezTo>
                    <a:cubicBezTo>
                      <a:pt x="88" y="447"/>
                      <a:pt x="88" y="447"/>
                      <a:pt x="88" y="447"/>
                    </a:cubicBezTo>
                    <a:cubicBezTo>
                      <a:pt x="88" y="448"/>
                      <a:pt x="88" y="450"/>
                      <a:pt x="88" y="451"/>
                    </a:cubicBezTo>
                    <a:cubicBezTo>
                      <a:pt x="87" y="458"/>
                      <a:pt x="82" y="464"/>
                      <a:pt x="76" y="465"/>
                    </a:cubicBezTo>
                    <a:cubicBezTo>
                      <a:pt x="69" y="467"/>
                      <a:pt x="63" y="472"/>
                      <a:pt x="60" y="478"/>
                    </a:cubicBezTo>
                    <a:cubicBezTo>
                      <a:pt x="52" y="492"/>
                      <a:pt x="57" y="511"/>
                      <a:pt x="71" y="519"/>
                    </a:cubicBezTo>
                    <a:cubicBezTo>
                      <a:pt x="86" y="527"/>
                      <a:pt x="104" y="523"/>
                      <a:pt x="112" y="509"/>
                    </a:cubicBezTo>
                    <a:cubicBezTo>
                      <a:pt x="116" y="502"/>
                      <a:pt x="117" y="495"/>
                      <a:pt x="115" y="488"/>
                    </a:cubicBezTo>
                    <a:cubicBezTo>
                      <a:pt x="115" y="488"/>
                      <a:pt x="115" y="488"/>
                      <a:pt x="115" y="488"/>
                    </a:cubicBezTo>
                    <a:cubicBezTo>
                      <a:pt x="113" y="482"/>
                      <a:pt x="116" y="475"/>
                      <a:pt x="122" y="471"/>
                    </a:cubicBezTo>
                    <a:cubicBezTo>
                      <a:pt x="123" y="470"/>
                      <a:pt x="124" y="469"/>
                      <a:pt x="125" y="469"/>
                    </a:cubicBezTo>
                    <a:cubicBezTo>
                      <a:pt x="211" y="518"/>
                      <a:pt x="211" y="518"/>
                      <a:pt x="211" y="518"/>
                    </a:cubicBezTo>
                    <a:cubicBezTo>
                      <a:pt x="306" y="354"/>
                      <a:pt x="484" y="243"/>
                      <a:pt x="687" y="243"/>
                    </a:cubicBezTo>
                    <a:cubicBezTo>
                      <a:pt x="891" y="243"/>
                      <a:pt x="1069" y="354"/>
                      <a:pt x="1164" y="518"/>
                    </a:cubicBezTo>
                    <a:close/>
                  </a:path>
                </a:pathLst>
              </a:custGeom>
              <a:solidFill>
                <a:srgbClr val="9F9F9F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</p:grpSp>
        <p:grpSp>
          <p:nvGrpSpPr>
            <p:cNvPr id="5" name="Group 14"/>
            <p:cNvGrpSpPr>
              <a:grpSpLocks/>
            </p:cNvGrpSpPr>
            <p:nvPr/>
          </p:nvGrpSpPr>
          <p:grpSpPr bwMode="auto">
            <a:xfrm rot="7200000">
              <a:off x="2059" y="1386"/>
              <a:ext cx="1616" cy="1614"/>
              <a:chOff x="2060" y="1387"/>
              <a:chExt cx="1616" cy="1614"/>
            </a:xfrm>
          </p:grpSpPr>
          <p:sp>
            <p:nvSpPr>
              <p:cNvPr id="25621" name="Freeform 15"/>
              <p:cNvSpPr>
                <a:spLocks/>
              </p:cNvSpPr>
              <p:nvPr/>
            </p:nvSpPr>
            <p:spPr bwMode="gray">
              <a:xfrm>
                <a:off x="2060" y="1387"/>
                <a:ext cx="808" cy="1225"/>
              </a:xfrm>
              <a:custGeom>
                <a:avLst/>
                <a:gdLst>
                  <a:gd name="T0" fmla="*/ 550 w 550"/>
                  <a:gd name="T1" fmla="*/ 132 h 836"/>
                  <a:gd name="T2" fmla="*/ 547 w 550"/>
                  <a:gd name="T3" fmla="*/ 130 h 836"/>
                  <a:gd name="T4" fmla="*/ 529 w 550"/>
                  <a:gd name="T5" fmla="*/ 133 h 836"/>
                  <a:gd name="T6" fmla="*/ 529 w 550"/>
                  <a:gd name="T7" fmla="*/ 133 h 836"/>
                  <a:gd name="T8" fmla="*/ 509 w 550"/>
                  <a:gd name="T9" fmla="*/ 141 h 836"/>
                  <a:gd name="T10" fmla="*/ 480 w 550"/>
                  <a:gd name="T11" fmla="*/ 111 h 836"/>
                  <a:gd name="T12" fmla="*/ 509 w 550"/>
                  <a:gd name="T13" fmla="*/ 80 h 836"/>
                  <a:gd name="T14" fmla="*/ 529 w 550"/>
                  <a:gd name="T15" fmla="*/ 88 h 836"/>
                  <a:gd name="T16" fmla="*/ 547 w 550"/>
                  <a:gd name="T17" fmla="*/ 91 h 836"/>
                  <a:gd name="T18" fmla="*/ 550 w 550"/>
                  <a:gd name="T19" fmla="*/ 89 h 836"/>
                  <a:gd name="T20" fmla="*/ 550 w 550"/>
                  <a:gd name="T21" fmla="*/ 82 h 836"/>
                  <a:gd name="T22" fmla="*/ 550 w 550"/>
                  <a:gd name="T23" fmla="*/ 0 h 836"/>
                  <a:gd name="T24" fmla="*/ 0 w 550"/>
                  <a:gd name="T25" fmla="*/ 550 h 836"/>
                  <a:gd name="T26" fmla="*/ 74 w 550"/>
                  <a:gd name="T27" fmla="*/ 825 h 836"/>
                  <a:gd name="T28" fmla="*/ 153 w 550"/>
                  <a:gd name="T29" fmla="*/ 780 h 836"/>
                  <a:gd name="T30" fmla="*/ 158 w 550"/>
                  <a:gd name="T31" fmla="*/ 796 h 836"/>
                  <a:gd name="T32" fmla="*/ 161 w 550"/>
                  <a:gd name="T33" fmla="*/ 817 h 836"/>
                  <a:gd name="T34" fmla="*/ 202 w 550"/>
                  <a:gd name="T35" fmla="*/ 827 h 836"/>
                  <a:gd name="T36" fmla="*/ 214 w 550"/>
                  <a:gd name="T37" fmla="*/ 786 h 836"/>
                  <a:gd name="T38" fmla="*/ 198 w 550"/>
                  <a:gd name="T39" fmla="*/ 773 h 836"/>
                  <a:gd name="T40" fmla="*/ 198 w 550"/>
                  <a:gd name="T41" fmla="*/ 773 h 836"/>
                  <a:gd name="T42" fmla="*/ 186 w 550"/>
                  <a:gd name="T43" fmla="*/ 761 h 836"/>
                  <a:gd name="T44" fmla="*/ 266 w 550"/>
                  <a:gd name="T45" fmla="*/ 714 h 836"/>
                  <a:gd name="T46" fmla="*/ 222 w 550"/>
                  <a:gd name="T47" fmla="*/ 550 h 836"/>
                  <a:gd name="T48" fmla="*/ 550 w 550"/>
                  <a:gd name="T49" fmla="*/ 222 h 836"/>
                  <a:gd name="T50" fmla="*/ 550 w 550"/>
                  <a:gd name="T51" fmla="*/ 143 h 836"/>
                  <a:gd name="T52" fmla="*/ 550 w 550"/>
                  <a:gd name="T53" fmla="*/ 132 h 8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w 550"/>
                  <a:gd name="T82" fmla="*/ 0 h 836"/>
                  <a:gd name="T83" fmla="*/ 550 w 550"/>
                  <a:gd name="T84" fmla="*/ 836 h 836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T81" t="T82" r="T83" b="T84"/>
                <a:pathLst>
                  <a:path w="550" h="836">
                    <a:moveTo>
                      <a:pt x="550" y="132"/>
                    </a:moveTo>
                    <a:cubicBezTo>
                      <a:pt x="549" y="131"/>
                      <a:pt x="548" y="131"/>
                      <a:pt x="547" y="130"/>
                    </a:cubicBezTo>
                    <a:cubicBezTo>
                      <a:pt x="540" y="127"/>
                      <a:pt x="533" y="129"/>
                      <a:pt x="529" y="133"/>
                    </a:cubicBezTo>
                    <a:cubicBezTo>
                      <a:pt x="529" y="133"/>
                      <a:pt x="529" y="133"/>
                      <a:pt x="529" y="133"/>
                    </a:cubicBezTo>
                    <a:cubicBezTo>
                      <a:pt x="523" y="138"/>
                      <a:pt x="517" y="141"/>
                      <a:pt x="509" y="141"/>
                    </a:cubicBezTo>
                    <a:cubicBezTo>
                      <a:pt x="493" y="141"/>
                      <a:pt x="480" y="127"/>
                      <a:pt x="480" y="111"/>
                    </a:cubicBezTo>
                    <a:cubicBezTo>
                      <a:pt x="480" y="94"/>
                      <a:pt x="493" y="80"/>
                      <a:pt x="509" y="80"/>
                    </a:cubicBezTo>
                    <a:cubicBezTo>
                      <a:pt x="517" y="80"/>
                      <a:pt x="524" y="83"/>
                      <a:pt x="529" y="88"/>
                    </a:cubicBezTo>
                    <a:cubicBezTo>
                      <a:pt x="533" y="93"/>
                      <a:pt x="540" y="94"/>
                      <a:pt x="547" y="91"/>
                    </a:cubicBezTo>
                    <a:cubicBezTo>
                      <a:pt x="548" y="91"/>
                      <a:pt x="549" y="90"/>
                      <a:pt x="550" y="89"/>
                    </a:cubicBezTo>
                    <a:cubicBezTo>
                      <a:pt x="550" y="82"/>
                      <a:pt x="550" y="82"/>
                      <a:pt x="550" y="82"/>
                    </a:cubicBezTo>
                    <a:cubicBezTo>
                      <a:pt x="550" y="0"/>
                      <a:pt x="550" y="0"/>
                      <a:pt x="550" y="0"/>
                    </a:cubicBezTo>
                    <a:cubicBezTo>
                      <a:pt x="246" y="0"/>
                      <a:pt x="0" y="246"/>
                      <a:pt x="0" y="550"/>
                    </a:cubicBezTo>
                    <a:cubicBezTo>
                      <a:pt x="0" y="651"/>
                      <a:pt x="27" y="745"/>
                      <a:pt x="74" y="825"/>
                    </a:cubicBezTo>
                    <a:cubicBezTo>
                      <a:pt x="153" y="780"/>
                      <a:pt x="153" y="780"/>
                      <a:pt x="153" y="780"/>
                    </a:cubicBezTo>
                    <a:cubicBezTo>
                      <a:pt x="158" y="784"/>
                      <a:pt x="160" y="791"/>
                      <a:pt x="158" y="796"/>
                    </a:cubicBezTo>
                    <a:cubicBezTo>
                      <a:pt x="157" y="803"/>
                      <a:pt x="158" y="810"/>
                      <a:pt x="161" y="817"/>
                    </a:cubicBezTo>
                    <a:cubicBezTo>
                      <a:pt x="170" y="831"/>
                      <a:pt x="188" y="836"/>
                      <a:pt x="202" y="827"/>
                    </a:cubicBezTo>
                    <a:cubicBezTo>
                      <a:pt x="217" y="819"/>
                      <a:pt x="222" y="801"/>
                      <a:pt x="214" y="786"/>
                    </a:cubicBezTo>
                    <a:cubicBezTo>
                      <a:pt x="210" y="780"/>
                      <a:pt x="204" y="776"/>
                      <a:pt x="198" y="773"/>
                    </a:cubicBezTo>
                    <a:cubicBezTo>
                      <a:pt x="198" y="773"/>
                      <a:pt x="198" y="773"/>
                      <a:pt x="198" y="773"/>
                    </a:cubicBezTo>
                    <a:cubicBezTo>
                      <a:pt x="192" y="772"/>
                      <a:pt x="187" y="767"/>
                      <a:pt x="186" y="761"/>
                    </a:cubicBezTo>
                    <a:cubicBezTo>
                      <a:pt x="266" y="714"/>
                      <a:pt x="266" y="714"/>
                      <a:pt x="266" y="714"/>
                    </a:cubicBezTo>
                    <a:cubicBezTo>
                      <a:pt x="238" y="666"/>
                      <a:pt x="222" y="610"/>
                      <a:pt x="222" y="550"/>
                    </a:cubicBezTo>
                    <a:cubicBezTo>
                      <a:pt x="222" y="369"/>
                      <a:pt x="369" y="222"/>
                      <a:pt x="550" y="222"/>
                    </a:cubicBezTo>
                    <a:cubicBezTo>
                      <a:pt x="550" y="143"/>
                      <a:pt x="550" y="143"/>
                      <a:pt x="550" y="143"/>
                    </a:cubicBezTo>
                    <a:lnTo>
                      <a:pt x="550" y="132"/>
                    </a:lnTo>
                    <a:close/>
                  </a:path>
                </a:pathLst>
              </a:custGeom>
              <a:solidFill>
                <a:srgbClr val="D1D1D1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25622" name="Freeform 16"/>
              <p:cNvSpPr>
                <a:spLocks/>
              </p:cNvSpPr>
              <p:nvPr/>
            </p:nvSpPr>
            <p:spPr bwMode="gray">
              <a:xfrm>
                <a:off x="2764" y="1387"/>
                <a:ext cx="912" cy="1210"/>
              </a:xfrm>
              <a:custGeom>
                <a:avLst/>
                <a:gdLst>
                  <a:gd name="T0" fmla="*/ 70 w 621"/>
                  <a:gd name="T1" fmla="*/ 0 h 826"/>
                  <a:gd name="T2" fmla="*/ 70 w 621"/>
                  <a:gd name="T3" fmla="*/ 82 h 826"/>
                  <a:gd name="T4" fmla="*/ 70 w 621"/>
                  <a:gd name="T5" fmla="*/ 89 h 826"/>
                  <a:gd name="T6" fmla="*/ 67 w 621"/>
                  <a:gd name="T7" fmla="*/ 91 h 826"/>
                  <a:gd name="T8" fmla="*/ 49 w 621"/>
                  <a:gd name="T9" fmla="*/ 88 h 826"/>
                  <a:gd name="T10" fmla="*/ 29 w 621"/>
                  <a:gd name="T11" fmla="*/ 80 h 826"/>
                  <a:gd name="T12" fmla="*/ 0 w 621"/>
                  <a:gd name="T13" fmla="*/ 111 h 826"/>
                  <a:gd name="T14" fmla="*/ 29 w 621"/>
                  <a:gd name="T15" fmla="*/ 141 h 826"/>
                  <a:gd name="T16" fmla="*/ 49 w 621"/>
                  <a:gd name="T17" fmla="*/ 133 h 826"/>
                  <a:gd name="T18" fmla="*/ 49 w 621"/>
                  <a:gd name="T19" fmla="*/ 133 h 826"/>
                  <a:gd name="T20" fmla="*/ 67 w 621"/>
                  <a:gd name="T21" fmla="*/ 130 h 826"/>
                  <a:gd name="T22" fmla="*/ 70 w 621"/>
                  <a:gd name="T23" fmla="*/ 132 h 826"/>
                  <a:gd name="T24" fmla="*/ 70 w 621"/>
                  <a:gd name="T25" fmla="*/ 143 h 826"/>
                  <a:gd name="T26" fmla="*/ 70 w 621"/>
                  <a:gd name="T27" fmla="*/ 222 h 826"/>
                  <a:gd name="T28" fmla="*/ 70 w 621"/>
                  <a:gd name="T29" fmla="*/ 222 h 826"/>
                  <a:gd name="T30" fmla="*/ 398 w 621"/>
                  <a:gd name="T31" fmla="*/ 550 h 826"/>
                  <a:gd name="T32" fmla="*/ 354 w 621"/>
                  <a:gd name="T33" fmla="*/ 714 h 826"/>
                  <a:gd name="T34" fmla="*/ 433 w 621"/>
                  <a:gd name="T35" fmla="*/ 759 h 826"/>
                  <a:gd name="T36" fmla="*/ 436 w 621"/>
                  <a:gd name="T37" fmla="*/ 758 h 826"/>
                  <a:gd name="T38" fmla="*/ 443 w 621"/>
                  <a:gd name="T39" fmla="*/ 740 h 826"/>
                  <a:gd name="T40" fmla="*/ 443 w 621"/>
                  <a:gd name="T41" fmla="*/ 740 h 826"/>
                  <a:gd name="T42" fmla="*/ 446 w 621"/>
                  <a:gd name="T43" fmla="*/ 720 h 826"/>
                  <a:gd name="T44" fmla="*/ 487 w 621"/>
                  <a:gd name="T45" fmla="*/ 709 h 826"/>
                  <a:gd name="T46" fmla="*/ 498 w 621"/>
                  <a:gd name="T47" fmla="*/ 750 h 826"/>
                  <a:gd name="T48" fmla="*/ 482 w 621"/>
                  <a:gd name="T49" fmla="*/ 763 h 826"/>
                  <a:gd name="T50" fmla="*/ 470 w 621"/>
                  <a:gd name="T51" fmla="*/ 777 h 826"/>
                  <a:gd name="T52" fmla="*/ 470 w 621"/>
                  <a:gd name="T53" fmla="*/ 781 h 826"/>
                  <a:gd name="T54" fmla="*/ 547 w 621"/>
                  <a:gd name="T55" fmla="*/ 826 h 826"/>
                  <a:gd name="T56" fmla="*/ 621 w 621"/>
                  <a:gd name="T57" fmla="*/ 550 h 826"/>
                  <a:gd name="T58" fmla="*/ 70 w 621"/>
                  <a:gd name="T59" fmla="*/ 0 h 82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w 621"/>
                  <a:gd name="T91" fmla="*/ 0 h 826"/>
                  <a:gd name="T92" fmla="*/ 621 w 621"/>
                  <a:gd name="T93" fmla="*/ 826 h 826"/>
                </a:gdLst>
                <a:ahLst/>
                <a:cxnLst>
                  <a:cxn ang="T60">
                    <a:pos x="T0" y="T1"/>
                  </a:cxn>
                  <a:cxn ang="T61">
                    <a:pos x="T2" y="T3"/>
                  </a:cxn>
                  <a:cxn ang="T62">
                    <a:pos x="T4" y="T5"/>
                  </a:cxn>
                  <a:cxn ang="T63">
                    <a:pos x="T6" y="T7"/>
                  </a:cxn>
                  <a:cxn ang="T64">
                    <a:pos x="T8" y="T9"/>
                  </a:cxn>
                  <a:cxn ang="T65">
                    <a:pos x="T10" y="T11"/>
                  </a:cxn>
                  <a:cxn ang="T66">
                    <a:pos x="T12" y="T13"/>
                  </a:cxn>
                  <a:cxn ang="T67">
                    <a:pos x="T14" y="T15"/>
                  </a:cxn>
                  <a:cxn ang="T68">
                    <a:pos x="T16" y="T17"/>
                  </a:cxn>
                  <a:cxn ang="T69">
                    <a:pos x="T18" y="T19"/>
                  </a:cxn>
                  <a:cxn ang="T70">
                    <a:pos x="T20" y="T21"/>
                  </a:cxn>
                  <a:cxn ang="T71">
                    <a:pos x="T22" y="T23"/>
                  </a:cxn>
                  <a:cxn ang="T72">
                    <a:pos x="T24" y="T25"/>
                  </a:cxn>
                  <a:cxn ang="T73">
                    <a:pos x="T26" y="T27"/>
                  </a:cxn>
                  <a:cxn ang="T74">
                    <a:pos x="T28" y="T29"/>
                  </a:cxn>
                  <a:cxn ang="T75">
                    <a:pos x="T30" y="T31"/>
                  </a:cxn>
                  <a:cxn ang="T76">
                    <a:pos x="T32" y="T33"/>
                  </a:cxn>
                  <a:cxn ang="T77">
                    <a:pos x="T34" y="T35"/>
                  </a:cxn>
                  <a:cxn ang="T78">
                    <a:pos x="T36" y="T37"/>
                  </a:cxn>
                  <a:cxn ang="T79">
                    <a:pos x="T38" y="T39"/>
                  </a:cxn>
                  <a:cxn ang="T80">
                    <a:pos x="T40" y="T41"/>
                  </a:cxn>
                  <a:cxn ang="T81">
                    <a:pos x="T42" y="T43"/>
                  </a:cxn>
                  <a:cxn ang="T82">
                    <a:pos x="T44" y="T45"/>
                  </a:cxn>
                  <a:cxn ang="T83">
                    <a:pos x="T46" y="T47"/>
                  </a:cxn>
                  <a:cxn ang="T84">
                    <a:pos x="T48" y="T49"/>
                  </a:cxn>
                  <a:cxn ang="T85">
                    <a:pos x="T50" y="T51"/>
                  </a:cxn>
                  <a:cxn ang="T86">
                    <a:pos x="T52" y="T53"/>
                  </a:cxn>
                  <a:cxn ang="T87">
                    <a:pos x="T54" y="T55"/>
                  </a:cxn>
                  <a:cxn ang="T88">
                    <a:pos x="T56" y="T57"/>
                  </a:cxn>
                  <a:cxn ang="T89">
                    <a:pos x="T58" y="T59"/>
                  </a:cxn>
                </a:cxnLst>
                <a:rect l="T90" t="T91" r="T92" b="T93"/>
                <a:pathLst>
                  <a:path w="621" h="826">
                    <a:moveTo>
                      <a:pt x="70" y="0"/>
                    </a:moveTo>
                    <a:cubicBezTo>
                      <a:pt x="70" y="82"/>
                      <a:pt x="70" y="82"/>
                      <a:pt x="70" y="82"/>
                    </a:cubicBezTo>
                    <a:cubicBezTo>
                      <a:pt x="70" y="89"/>
                      <a:pt x="70" y="89"/>
                      <a:pt x="70" y="89"/>
                    </a:cubicBezTo>
                    <a:cubicBezTo>
                      <a:pt x="69" y="90"/>
                      <a:pt x="68" y="91"/>
                      <a:pt x="67" y="91"/>
                    </a:cubicBezTo>
                    <a:cubicBezTo>
                      <a:pt x="60" y="94"/>
                      <a:pt x="53" y="93"/>
                      <a:pt x="49" y="88"/>
                    </a:cubicBezTo>
                    <a:cubicBezTo>
                      <a:pt x="44" y="83"/>
                      <a:pt x="37" y="80"/>
                      <a:pt x="29" y="80"/>
                    </a:cubicBezTo>
                    <a:cubicBezTo>
                      <a:pt x="13" y="80"/>
                      <a:pt x="0" y="94"/>
                      <a:pt x="0" y="111"/>
                    </a:cubicBezTo>
                    <a:cubicBezTo>
                      <a:pt x="0" y="127"/>
                      <a:pt x="13" y="141"/>
                      <a:pt x="29" y="141"/>
                    </a:cubicBezTo>
                    <a:cubicBezTo>
                      <a:pt x="37" y="141"/>
                      <a:pt x="43" y="138"/>
                      <a:pt x="49" y="133"/>
                    </a:cubicBezTo>
                    <a:cubicBezTo>
                      <a:pt x="49" y="133"/>
                      <a:pt x="49" y="133"/>
                      <a:pt x="49" y="133"/>
                    </a:cubicBezTo>
                    <a:cubicBezTo>
                      <a:pt x="53" y="129"/>
                      <a:pt x="60" y="127"/>
                      <a:pt x="67" y="130"/>
                    </a:cubicBezTo>
                    <a:cubicBezTo>
                      <a:pt x="68" y="131"/>
                      <a:pt x="69" y="131"/>
                      <a:pt x="70" y="132"/>
                    </a:cubicBezTo>
                    <a:cubicBezTo>
                      <a:pt x="70" y="143"/>
                      <a:pt x="70" y="143"/>
                      <a:pt x="70" y="143"/>
                    </a:cubicBezTo>
                    <a:cubicBezTo>
                      <a:pt x="70" y="222"/>
                      <a:pt x="70" y="222"/>
                      <a:pt x="70" y="222"/>
                    </a:cubicBezTo>
                    <a:cubicBezTo>
                      <a:pt x="70" y="222"/>
                      <a:pt x="70" y="222"/>
                      <a:pt x="70" y="222"/>
                    </a:cubicBezTo>
                    <a:cubicBezTo>
                      <a:pt x="252" y="222"/>
                      <a:pt x="398" y="369"/>
                      <a:pt x="398" y="550"/>
                    </a:cubicBezTo>
                    <a:cubicBezTo>
                      <a:pt x="398" y="610"/>
                      <a:pt x="382" y="666"/>
                      <a:pt x="354" y="714"/>
                    </a:cubicBezTo>
                    <a:cubicBezTo>
                      <a:pt x="433" y="759"/>
                      <a:pt x="433" y="759"/>
                      <a:pt x="433" y="759"/>
                    </a:cubicBezTo>
                    <a:cubicBezTo>
                      <a:pt x="434" y="759"/>
                      <a:pt x="435" y="758"/>
                      <a:pt x="436" y="758"/>
                    </a:cubicBezTo>
                    <a:cubicBezTo>
                      <a:pt x="442" y="753"/>
                      <a:pt x="445" y="746"/>
                      <a:pt x="443" y="740"/>
                    </a:cubicBezTo>
                    <a:cubicBezTo>
                      <a:pt x="443" y="740"/>
                      <a:pt x="443" y="740"/>
                      <a:pt x="443" y="740"/>
                    </a:cubicBezTo>
                    <a:cubicBezTo>
                      <a:pt x="441" y="733"/>
                      <a:pt x="442" y="726"/>
                      <a:pt x="446" y="720"/>
                    </a:cubicBezTo>
                    <a:cubicBezTo>
                      <a:pt x="454" y="705"/>
                      <a:pt x="472" y="701"/>
                      <a:pt x="487" y="709"/>
                    </a:cubicBezTo>
                    <a:cubicBezTo>
                      <a:pt x="501" y="717"/>
                      <a:pt x="506" y="736"/>
                      <a:pt x="498" y="750"/>
                    </a:cubicBezTo>
                    <a:cubicBezTo>
                      <a:pt x="494" y="756"/>
                      <a:pt x="489" y="761"/>
                      <a:pt x="482" y="763"/>
                    </a:cubicBezTo>
                    <a:cubicBezTo>
                      <a:pt x="476" y="764"/>
                      <a:pt x="471" y="770"/>
                      <a:pt x="470" y="777"/>
                    </a:cubicBezTo>
                    <a:cubicBezTo>
                      <a:pt x="470" y="778"/>
                      <a:pt x="470" y="780"/>
                      <a:pt x="470" y="781"/>
                    </a:cubicBezTo>
                    <a:cubicBezTo>
                      <a:pt x="547" y="826"/>
                      <a:pt x="547" y="826"/>
                      <a:pt x="547" y="826"/>
                    </a:cubicBezTo>
                    <a:cubicBezTo>
                      <a:pt x="594" y="745"/>
                      <a:pt x="621" y="651"/>
                      <a:pt x="621" y="550"/>
                    </a:cubicBezTo>
                    <a:cubicBezTo>
                      <a:pt x="621" y="246"/>
                      <a:pt x="374" y="0"/>
                      <a:pt x="70" y="0"/>
                    </a:cubicBezTo>
                    <a:close/>
                  </a:path>
                </a:pathLst>
              </a:custGeom>
              <a:solidFill>
                <a:srgbClr val="D1D1D1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25623" name="Freeform 17"/>
              <p:cNvSpPr>
                <a:spLocks/>
              </p:cNvSpPr>
              <p:nvPr/>
            </p:nvSpPr>
            <p:spPr bwMode="gray">
              <a:xfrm>
                <a:off x="2169" y="2414"/>
                <a:ext cx="1397" cy="587"/>
              </a:xfrm>
              <a:custGeom>
                <a:avLst/>
                <a:gdLst>
                  <a:gd name="T0" fmla="*/ 876 w 953"/>
                  <a:gd name="T1" fmla="*/ 80 h 400"/>
                  <a:gd name="T2" fmla="*/ 876 w 953"/>
                  <a:gd name="T3" fmla="*/ 76 h 400"/>
                  <a:gd name="T4" fmla="*/ 888 w 953"/>
                  <a:gd name="T5" fmla="*/ 62 h 400"/>
                  <a:gd name="T6" fmla="*/ 904 w 953"/>
                  <a:gd name="T7" fmla="*/ 49 h 400"/>
                  <a:gd name="T8" fmla="*/ 893 w 953"/>
                  <a:gd name="T9" fmla="*/ 8 h 400"/>
                  <a:gd name="T10" fmla="*/ 852 w 953"/>
                  <a:gd name="T11" fmla="*/ 19 h 400"/>
                  <a:gd name="T12" fmla="*/ 849 w 953"/>
                  <a:gd name="T13" fmla="*/ 39 h 400"/>
                  <a:gd name="T14" fmla="*/ 849 w 953"/>
                  <a:gd name="T15" fmla="*/ 39 h 400"/>
                  <a:gd name="T16" fmla="*/ 842 w 953"/>
                  <a:gd name="T17" fmla="*/ 57 h 400"/>
                  <a:gd name="T18" fmla="*/ 839 w 953"/>
                  <a:gd name="T19" fmla="*/ 58 h 400"/>
                  <a:gd name="T20" fmla="*/ 760 w 953"/>
                  <a:gd name="T21" fmla="*/ 13 h 400"/>
                  <a:gd name="T22" fmla="*/ 476 w 953"/>
                  <a:gd name="T23" fmla="*/ 177 h 400"/>
                  <a:gd name="T24" fmla="*/ 192 w 953"/>
                  <a:gd name="T25" fmla="*/ 13 h 400"/>
                  <a:gd name="T26" fmla="*/ 112 w 953"/>
                  <a:gd name="T27" fmla="*/ 60 h 400"/>
                  <a:gd name="T28" fmla="*/ 124 w 953"/>
                  <a:gd name="T29" fmla="*/ 72 h 400"/>
                  <a:gd name="T30" fmla="*/ 124 w 953"/>
                  <a:gd name="T31" fmla="*/ 72 h 400"/>
                  <a:gd name="T32" fmla="*/ 140 w 953"/>
                  <a:gd name="T33" fmla="*/ 85 h 400"/>
                  <a:gd name="T34" fmla="*/ 128 w 953"/>
                  <a:gd name="T35" fmla="*/ 126 h 400"/>
                  <a:gd name="T36" fmla="*/ 87 w 953"/>
                  <a:gd name="T37" fmla="*/ 116 h 400"/>
                  <a:gd name="T38" fmla="*/ 84 w 953"/>
                  <a:gd name="T39" fmla="*/ 95 h 400"/>
                  <a:gd name="T40" fmla="*/ 79 w 953"/>
                  <a:gd name="T41" fmla="*/ 79 h 400"/>
                  <a:gd name="T42" fmla="*/ 0 w 953"/>
                  <a:gd name="T43" fmla="*/ 124 h 400"/>
                  <a:gd name="T44" fmla="*/ 476 w 953"/>
                  <a:gd name="T45" fmla="*/ 400 h 400"/>
                  <a:gd name="T46" fmla="*/ 953 w 953"/>
                  <a:gd name="T47" fmla="*/ 125 h 400"/>
                  <a:gd name="T48" fmla="*/ 876 w 953"/>
                  <a:gd name="T49" fmla="*/ 80 h 400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w 953"/>
                  <a:gd name="T76" fmla="*/ 0 h 400"/>
                  <a:gd name="T77" fmla="*/ 953 w 953"/>
                  <a:gd name="T78" fmla="*/ 400 h 400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T75" t="T76" r="T77" b="T78"/>
                <a:pathLst>
                  <a:path w="953" h="400">
                    <a:moveTo>
                      <a:pt x="876" y="80"/>
                    </a:moveTo>
                    <a:cubicBezTo>
                      <a:pt x="876" y="79"/>
                      <a:pt x="876" y="77"/>
                      <a:pt x="876" y="76"/>
                    </a:cubicBezTo>
                    <a:cubicBezTo>
                      <a:pt x="877" y="69"/>
                      <a:pt x="882" y="63"/>
                      <a:pt x="888" y="62"/>
                    </a:cubicBezTo>
                    <a:cubicBezTo>
                      <a:pt x="895" y="60"/>
                      <a:pt x="900" y="55"/>
                      <a:pt x="904" y="49"/>
                    </a:cubicBezTo>
                    <a:cubicBezTo>
                      <a:pt x="912" y="35"/>
                      <a:pt x="907" y="16"/>
                      <a:pt x="893" y="8"/>
                    </a:cubicBezTo>
                    <a:cubicBezTo>
                      <a:pt x="878" y="0"/>
                      <a:pt x="860" y="4"/>
                      <a:pt x="852" y="19"/>
                    </a:cubicBezTo>
                    <a:cubicBezTo>
                      <a:pt x="848" y="25"/>
                      <a:pt x="847" y="32"/>
                      <a:pt x="849" y="39"/>
                    </a:cubicBezTo>
                    <a:cubicBezTo>
                      <a:pt x="849" y="39"/>
                      <a:pt x="849" y="39"/>
                      <a:pt x="849" y="39"/>
                    </a:cubicBezTo>
                    <a:cubicBezTo>
                      <a:pt x="851" y="45"/>
                      <a:pt x="848" y="52"/>
                      <a:pt x="842" y="57"/>
                    </a:cubicBezTo>
                    <a:cubicBezTo>
                      <a:pt x="841" y="57"/>
                      <a:pt x="840" y="58"/>
                      <a:pt x="839" y="58"/>
                    </a:cubicBezTo>
                    <a:cubicBezTo>
                      <a:pt x="760" y="13"/>
                      <a:pt x="760" y="13"/>
                      <a:pt x="760" y="13"/>
                    </a:cubicBezTo>
                    <a:cubicBezTo>
                      <a:pt x="704" y="111"/>
                      <a:pt x="598" y="177"/>
                      <a:pt x="476" y="177"/>
                    </a:cubicBezTo>
                    <a:cubicBezTo>
                      <a:pt x="355" y="177"/>
                      <a:pt x="249" y="111"/>
                      <a:pt x="192" y="13"/>
                    </a:cubicBezTo>
                    <a:cubicBezTo>
                      <a:pt x="112" y="60"/>
                      <a:pt x="112" y="60"/>
                      <a:pt x="112" y="60"/>
                    </a:cubicBezTo>
                    <a:cubicBezTo>
                      <a:pt x="113" y="66"/>
                      <a:pt x="118" y="71"/>
                      <a:pt x="124" y="72"/>
                    </a:cubicBezTo>
                    <a:cubicBezTo>
                      <a:pt x="124" y="72"/>
                      <a:pt x="124" y="72"/>
                      <a:pt x="124" y="72"/>
                    </a:cubicBezTo>
                    <a:cubicBezTo>
                      <a:pt x="130" y="75"/>
                      <a:pt x="136" y="79"/>
                      <a:pt x="140" y="85"/>
                    </a:cubicBezTo>
                    <a:cubicBezTo>
                      <a:pt x="148" y="100"/>
                      <a:pt x="143" y="118"/>
                      <a:pt x="128" y="126"/>
                    </a:cubicBezTo>
                    <a:cubicBezTo>
                      <a:pt x="114" y="135"/>
                      <a:pt x="96" y="130"/>
                      <a:pt x="87" y="116"/>
                    </a:cubicBezTo>
                    <a:cubicBezTo>
                      <a:pt x="84" y="109"/>
                      <a:pt x="83" y="102"/>
                      <a:pt x="84" y="95"/>
                    </a:cubicBezTo>
                    <a:cubicBezTo>
                      <a:pt x="86" y="90"/>
                      <a:pt x="84" y="83"/>
                      <a:pt x="79" y="79"/>
                    </a:cubicBezTo>
                    <a:cubicBezTo>
                      <a:pt x="0" y="124"/>
                      <a:pt x="0" y="124"/>
                      <a:pt x="0" y="124"/>
                    </a:cubicBezTo>
                    <a:cubicBezTo>
                      <a:pt x="95" y="289"/>
                      <a:pt x="273" y="400"/>
                      <a:pt x="476" y="400"/>
                    </a:cubicBezTo>
                    <a:cubicBezTo>
                      <a:pt x="680" y="400"/>
                      <a:pt x="858" y="289"/>
                      <a:pt x="953" y="125"/>
                    </a:cubicBezTo>
                    <a:lnTo>
                      <a:pt x="876" y="80"/>
                    </a:lnTo>
                    <a:close/>
                  </a:path>
                </a:pathLst>
              </a:custGeom>
              <a:solidFill>
                <a:srgbClr val="D1D1D1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</p:grpSp>
      </p:grpSp>
      <p:sp>
        <p:nvSpPr>
          <p:cNvPr id="25" name="Rectangle 3"/>
          <p:cNvSpPr txBox="1">
            <a:spLocks noChangeArrowheads="1"/>
          </p:cNvSpPr>
          <p:nvPr/>
        </p:nvSpPr>
        <p:spPr bwMode="auto">
          <a:xfrm>
            <a:off x="6909185" y="6376921"/>
            <a:ext cx="2111990" cy="5152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algn="r">
              <a:spcBef>
                <a:spcPct val="20000"/>
              </a:spcBef>
              <a:buFont typeface="Wingdings" pitchFamily="2" charset="2"/>
              <a:buNone/>
              <a:defRPr/>
            </a:pPr>
            <a:r>
              <a:rPr lang="tr-TR" b="1" noProof="1" smtClean="0">
                <a:solidFill>
                  <a:srgbClr val="575757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  <a:reflection blurRad="6350" stA="55000" endA="50" endPos="85000" dist="29997" dir="5400000" sy="-100000" algn="bl" rotWithShape="0"/>
                </a:effectLst>
                <a:latin typeface="Calibri" pitchFamily="34" charset="0"/>
                <a:cs typeface="Calibri" pitchFamily="34" charset="0"/>
              </a:rPr>
              <a:t>İSTANBUL</a:t>
            </a:r>
            <a:r>
              <a:rPr lang="tr-TR" b="1" noProof="1" smtClean="0">
                <a:solidFill>
                  <a:srgbClr val="B10404">
                    <a:lumMod val="60000"/>
                    <a:lumOff val="40000"/>
                  </a:srgbClr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  <a:reflection blurRad="6350" stA="55000" endA="50" endPos="85000" dist="29997" dir="5400000" sy="-100000" algn="bl" rotWithShape="0"/>
                </a:effectLst>
                <a:latin typeface="Calibri" pitchFamily="34" charset="0"/>
                <a:cs typeface="Calibri" pitchFamily="34" charset="0"/>
              </a:rPr>
              <a:t>UZMAN</a:t>
            </a:r>
            <a:endParaRPr lang="en-GB" b="1" dirty="0" smtClean="0">
              <a:solidFill>
                <a:srgbClr val="B10404">
                  <a:lumMod val="60000"/>
                  <a:lumOff val="40000"/>
                </a:srgbClr>
              </a:solidFill>
              <a:effectLst>
                <a:innerShdw blurRad="63500" dist="50800" dir="8100000">
                  <a:prstClr val="black">
                    <a:alpha val="50000"/>
                  </a:prstClr>
                </a:innerShdw>
                <a:reflection blurRad="6350" stA="55000" endA="50" endPos="85000" dist="29997" dir="5400000" sy="-100000" algn="bl" rotWithShape="0"/>
              </a:effectLst>
              <a:latin typeface="Calibri" pitchFamily="34" charset="0"/>
              <a:cs typeface="Calibri" pitchFamily="34" charset="0"/>
            </a:endParaRPr>
          </a:p>
          <a:p>
            <a:pPr algn="r">
              <a:spcBef>
                <a:spcPct val="20000"/>
              </a:spcBef>
              <a:buFont typeface="Wingdings" pitchFamily="2" charset="2"/>
              <a:buNone/>
              <a:defRPr/>
            </a:pPr>
            <a:endParaRPr lang="en-GB" b="1" kern="0" dirty="0" smtClean="0">
              <a:solidFill>
                <a:srgbClr val="FFFFFF">
                  <a:lumMod val="65000"/>
                </a:srgbClr>
              </a:solidFill>
              <a:effectLst>
                <a:outerShdw blurRad="75057" dist="38100" dir="5400000" sy="-20000" rotWithShape="0">
                  <a:prstClr val="black">
                    <a:alpha val="25000"/>
                  </a:prstClr>
                </a:outerShdw>
                <a:reflection blurRad="6350" stA="55000" endA="50" endPos="85000" dist="29997" dir="5400000" sy="-100000" algn="bl" rotWithShape="0"/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1" name="Rectangle 31"/>
          <p:cNvSpPr txBox="1">
            <a:spLocks noChangeArrowheads="1"/>
          </p:cNvSpPr>
          <p:nvPr/>
        </p:nvSpPr>
        <p:spPr bwMode="gray">
          <a:xfrm>
            <a:off x="231797" y="411163"/>
            <a:ext cx="8816669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45720" numCol="1" anchor="ctr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r>
              <a:rPr lang="tr-TR" sz="3200" noProof="1" smtClean="0">
                <a:solidFill>
                  <a:srgbClr val="575757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</a:effectLst>
                <a:latin typeface="Calibri" pitchFamily="34" charset="0"/>
                <a:cs typeface="Calibri" pitchFamily="34" charset="0"/>
              </a:rPr>
              <a:t>SORU</a:t>
            </a:r>
            <a:endParaRPr lang="en-GB" sz="3200" noProof="1" smtClean="0">
              <a:solidFill>
                <a:srgbClr val="575757"/>
              </a:solidFill>
              <a:effectLst>
                <a:innerShdw blurRad="63500" dist="50800" dir="8100000">
                  <a:prstClr val="black">
                    <a:alpha val="50000"/>
                  </a:prstClr>
                </a:inn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9" name="Oval 18"/>
          <p:cNvSpPr/>
          <p:nvPr/>
        </p:nvSpPr>
        <p:spPr>
          <a:xfrm>
            <a:off x="2809875" y="3611562"/>
            <a:ext cx="304800" cy="3048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>
              <a:solidFill>
                <a:srgbClr val="FFFFFF"/>
              </a:solidFill>
            </a:endParaRPr>
          </a:p>
        </p:txBody>
      </p:sp>
      <p:sp>
        <p:nvSpPr>
          <p:cNvPr id="20" name="Text Box 45"/>
          <p:cNvSpPr txBox="1">
            <a:spLocks noChangeArrowheads="1"/>
          </p:cNvSpPr>
          <p:nvPr/>
        </p:nvSpPr>
        <p:spPr bwMode="auto">
          <a:xfrm>
            <a:off x="793750" y="2176464"/>
            <a:ext cx="539750" cy="215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pPr algn="ctr" defTabSz="801688">
              <a:spcBef>
                <a:spcPct val="20000"/>
              </a:spcBef>
            </a:pPr>
            <a:r>
              <a:rPr lang="tr-TR" sz="1400" noProof="1" smtClean="0">
                <a:solidFill>
                  <a:srgbClr val="333333"/>
                </a:solidFill>
                <a:latin typeface="Calibri" pitchFamily="34" charset="0"/>
                <a:cs typeface="Calibri" pitchFamily="34" charset="0"/>
              </a:rPr>
              <a:t>2011-2</a:t>
            </a:r>
            <a:endParaRPr lang="de-DE" sz="1400" noProof="1">
              <a:solidFill>
                <a:srgbClr val="333333"/>
              </a:solidFill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6572930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966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584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584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6610" grpId="0" animBg="1"/>
      <p:bldP spid="58456" grpId="0" animBg="1"/>
      <p:bldP spid="58457" grpId="0" animBg="1"/>
      <p:bldP spid="19" grpId="0" animBg="1"/>
      <p:bldP spid="2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610" name="Freeform 2"/>
          <p:cNvSpPr>
            <a:spLocks/>
          </p:cNvSpPr>
          <p:nvPr/>
        </p:nvSpPr>
        <p:spPr bwMode="auto">
          <a:xfrm>
            <a:off x="412750" y="1546225"/>
            <a:ext cx="2244725" cy="3825875"/>
          </a:xfrm>
          <a:custGeom>
            <a:avLst/>
            <a:gdLst>
              <a:gd name="T0" fmla="*/ 0 w 1414"/>
              <a:gd name="T1" fmla="*/ 706 h 2410"/>
              <a:gd name="T2" fmla="*/ 409 w 1414"/>
              <a:gd name="T3" fmla="*/ 0 h 2410"/>
              <a:gd name="T4" fmla="*/ 1414 w 1414"/>
              <a:gd name="T5" fmla="*/ 2 h 2410"/>
              <a:gd name="T6" fmla="*/ 1411 w 1414"/>
              <a:gd name="T7" fmla="*/ 2410 h 2410"/>
              <a:gd name="T8" fmla="*/ 0 w 1414"/>
              <a:gd name="T9" fmla="*/ 706 h 241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414"/>
              <a:gd name="T16" fmla="*/ 0 h 2410"/>
              <a:gd name="T17" fmla="*/ 1414 w 1414"/>
              <a:gd name="T18" fmla="*/ 2410 h 241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414" h="2410">
                <a:moveTo>
                  <a:pt x="0" y="706"/>
                </a:moveTo>
                <a:lnTo>
                  <a:pt x="409" y="0"/>
                </a:lnTo>
                <a:lnTo>
                  <a:pt x="1414" y="2"/>
                </a:lnTo>
                <a:lnTo>
                  <a:pt x="1411" y="2410"/>
                </a:lnTo>
                <a:lnTo>
                  <a:pt x="0" y="706"/>
                </a:lnTo>
                <a:close/>
              </a:path>
            </a:pathLst>
          </a:custGeom>
          <a:solidFill>
            <a:srgbClr val="C0C0C0">
              <a:alpha val="50195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tr-TR" dirty="0">
              <a:solidFill>
                <a:srgbClr val="000000"/>
              </a:solidFill>
            </a:endParaRPr>
          </a:p>
        </p:txBody>
      </p:sp>
      <p:sp>
        <p:nvSpPr>
          <p:cNvPr id="58456" name="Rectangle 11"/>
          <p:cNvSpPr>
            <a:spLocks noChangeArrowheads="1"/>
          </p:cNvSpPr>
          <p:nvPr/>
        </p:nvSpPr>
        <p:spPr bwMode="gray">
          <a:xfrm>
            <a:off x="2657475" y="1555750"/>
            <a:ext cx="6143625" cy="360363"/>
          </a:xfrm>
          <a:prstGeom prst="rect">
            <a:avLst/>
          </a:prstGeom>
          <a:gradFill rotWithShape="1">
            <a:gsLst>
              <a:gs pos="0">
                <a:srgbClr val="C6C7C8"/>
              </a:gs>
              <a:gs pos="100000">
                <a:srgbClr val="C6C7C8">
                  <a:gamma/>
                  <a:shade val="46275"/>
                  <a:invGamma/>
                </a:srgbClr>
              </a:gs>
            </a:gsLst>
            <a:lin ang="5400000" scaled="1"/>
          </a:gradFill>
          <a:ln w="12700">
            <a:solidFill>
              <a:srgbClr val="DDDDDD"/>
            </a:solidFill>
            <a:miter lim="800000"/>
            <a:headEnd/>
            <a:tailEnd/>
          </a:ln>
          <a:effectLst>
            <a:outerShdw dist="53882" dir="2700000" algn="ctr" rotWithShape="0">
              <a:srgbClr val="808080">
                <a:alpha val="50000"/>
              </a:srgbClr>
            </a:outerShdw>
          </a:effectLst>
        </p:spPr>
        <p:txBody>
          <a:bodyPr lIns="288000" tIns="0" rIns="0" bIns="0" anchor="ctr"/>
          <a:lstStyle/>
          <a:p>
            <a:pPr defTabSz="801688" eaLnBrk="0" hangingPunct="0">
              <a:defRPr/>
            </a:pPr>
            <a:r>
              <a:rPr lang="tr-TR" sz="2000" b="1" noProof="1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İSG Kültürü</a:t>
            </a:r>
            <a:endParaRPr lang="de-DE" sz="2000" b="1" noProof="1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58457" name="Rectangle 5"/>
          <p:cNvSpPr>
            <a:spLocks noChangeArrowheads="1"/>
          </p:cNvSpPr>
          <p:nvPr/>
        </p:nvSpPr>
        <p:spPr bwMode="gray">
          <a:xfrm>
            <a:off x="2657474" y="1922463"/>
            <a:ext cx="6143625" cy="3449637"/>
          </a:xfrm>
          <a:prstGeom prst="rect">
            <a:avLst/>
          </a:prstGeom>
          <a:solidFill>
            <a:schemeClr val="bg1"/>
          </a:solidFill>
          <a:ln w="12700">
            <a:solidFill>
              <a:srgbClr val="DDDDDD"/>
            </a:solidFill>
            <a:miter lim="800000"/>
            <a:headEnd/>
            <a:tailEnd/>
          </a:ln>
          <a:effectLst>
            <a:outerShdw dist="53882" dir="2700000" algn="ctr" rotWithShape="0">
              <a:srgbClr val="808080">
                <a:alpha val="50000"/>
              </a:srgbClr>
            </a:outerShdw>
          </a:effectLst>
        </p:spPr>
        <p:txBody>
          <a:bodyPr lIns="108000" tIns="108000" rIns="144000" bIns="72000"/>
          <a:lstStyle/>
          <a:p>
            <a:pPr>
              <a:spcAft>
                <a:spcPts val="0"/>
              </a:spcAft>
              <a:buClr>
                <a:srgbClr val="292929"/>
              </a:buClr>
              <a:defRPr/>
            </a:pPr>
            <a:r>
              <a:rPr lang="tr-TR" sz="2000" b="1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İşletmelerde </a:t>
            </a:r>
            <a:r>
              <a:rPr lang="tr-TR" sz="2000" b="1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iş sağlığı ve güvenliği </a:t>
            </a:r>
            <a:r>
              <a:rPr lang="tr-TR" sz="2000" b="1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kültürünün oluşmasıyla </a:t>
            </a:r>
            <a:r>
              <a:rPr lang="tr-TR" sz="2000" b="1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ilgili olarak aşağıdakilerden hangisi </a:t>
            </a:r>
            <a:r>
              <a:rPr lang="tr-TR" sz="2000" b="1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yanlıştır</a:t>
            </a:r>
            <a:r>
              <a:rPr lang="tr-TR" sz="2000" b="1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?</a:t>
            </a:r>
          </a:p>
          <a:p>
            <a:pPr marL="360000" indent="-216000">
              <a:spcAft>
                <a:spcPts val="0"/>
              </a:spcAft>
              <a:buClr>
                <a:srgbClr val="292929"/>
              </a:buClr>
              <a:buFont typeface="+mj-lt"/>
              <a:buAutoNum type="alphaUcPeriod"/>
              <a:defRPr/>
            </a:pPr>
            <a:r>
              <a:rPr lang="tr-TR" i="1" dirty="0">
                <a:latin typeface="Calibri" pitchFamily="34" charset="0"/>
                <a:cs typeface="Calibri" pitchFamily="34" charset="0"/>
              </a:rPr>
              <a:t>İşletmenin taahhüdü, işyerinde güvenlik kültürünü oluşmasında </a:t>
            </a:r>
            <a:r>
              <a:rPr lang="tr-TR" i="1" dirty="0" smtClean="0">
                <a:latin typeface="Calibri" pitchFamily="34" charset="0"/>
                <a:cs typeface="Calibri" pitchFamily="34" charset="0"/>
              </a:rPr>
              <a:t>etkendir</a:t>
            </a:r>
            <a:endParaRPr lang="tr-TR" i="1" dirty="0">
              <a:latin typeface="Calibri" pitchFamily="34" charset="0"/>
              <a:cs typeface="Calibri" pitchFamily="34" charset="0"/>
            </a:endParaRPr>
          </a:p>
          <a:p>
            <a:pPr marL="360000" indent="-216000">
              <a:spcAft>
                <a:spcPts val="0"/>
              </a:spcAft>
              <a:buClr>
                <a:srgbClr val="292929"/>
              </a:buClr>
              <a:buFont typeface="+mj-lt"/>
              <a:buAutoNum type="alphaUcPeriod"/>
              <a:defRPr/>
            </a:pPr>
            <a:r>
              <a:rPr lang="tr-TR" i="1" dirty="0">
                <a:latin typeface="Calibri" pitchFamily="34" charset="0"/>
                <a:cs typeface="Calibri" pitchFamily="34" charset="0"/>
              </a:rPr>
              <a:t>Güvenlik kültürü oluşumunda çalışanların değerleri ve inançları temel </a:t>
            </a:r>
            <a:r>
              <a:rPr lang="tr-TR" i="1" dirty="0" smtClean="0">
                <a:latin typeface="Calibri" pitchFamily="34" charset="0"/>
                <a:cs typeface="Calibri" pitchFamily="34" charset="0"/>
              </a:rPr>
              <a:t>alınır</a:t>
            </a:r>
            <a:endParaRPr lang="tr-TR" i="1" dirty="0">
              <a:latin typeface="Calibri" pitchFamily="34" charset="0"/>
              <a:cs typeface="Calibri" pitchFamily="34" charset="0"/>
            </a:endParaRPr>
          </a:p>
          <a:p>
            <a:pPr marL="360000" indent="-216000">
              <a:spcAft>
                <a:spcPts val="0"/>
              </a:spcAft>
              <a:buClr>
                <a:srgbClr val="292929"/>
              </a:buClr>
              <a:buFont typeface="+mj-lt"/>
              <a:buAutoNum type="alphaUcPeriod"/>
              <a:defRPr/>
            </a:pPr>
            <a:r>
              <a:rPr lang="tr-TR" i="1" dirty="0">
                <a:latin typeface="Calibri" pitchFamily="34" charset="0"/>
                <a:cs typeface="Calibri" pitchFamily="34" charset="0"/>
              </a:rPr>
              <a:t>Çalışanların tutum ve davranışları işletmelerde oluşan güvenlik kültürünün önemli bir </a:t>
            </a:r>
            <a:r>
              <a:rPr lang="tr-TR" i="1" dirty="0" smtClean="0">
                <a:latin typeface="Calibri" pitchFamily="34" charset="0"/>
                <a:cs typeface="Calibri" pitchFamily="34" charset="0"/>
              </a:rPr>
              <a:t>belirleyicisidir</a:t>
            </a:r>
            <a:endParaRPr lang="tr-TR" i="1" dirty="0">
              <a:latin typeface="Calibri" pitchFamily="34" charset="0"/>
              <a:cs typeface="Calibri" pitchFamily="34" charset="0"/>
            </a:endParaRPr>
          </a:p>
          <a:p>
            <a:pPr marL="360000" indent="-216000">
              <a:spcAft>
                <a:spcPts val="0"/>
              </a:spcAft>
              <a:buClr>
                <a:srgbClr val="292929"/>
              </a:buClr>
              <a:buFont typeface="+mj-lt"/>
              <a:buAutoNum type="alphaUcPeriod"/>
              <a:defRPr/>
            </a:pPr>
            <a:r>
              <a:rPr lang="tr-TR" i="1" dirty="0">
                <a:latin typeface="Calibri" pitchFamily="34" charset="0"/>
                <a:cs typeface="Calibri" pitchFamily="34" charset="0"/>
              </a:rPr>
              <a:t>İşletmede iyi bir iş sağlığı ve güvenliği yönetimi için; konuya öncelik verilmesi, risklerin değerlendirilmesi ve sürekli iyileştirme </a:t>
            </a:r>
            <a:r>
              <a:rPr lang="tr-TR" i="1" dirty="0" smtClean="0">
                <a:latin typeface="Calibri" pitchFamily="34" charset="0"/>
                <a:cs typeface="Calibri" pitchFamily="34" charset="0"/>
              </a:rPr>
              <a:t>gereklidir</a:t>
            </a:r>
            <a:endParaRPr lang="tr-TR" i="1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5605" name="Rectangle 12"/>
          <p:cNvSpPr>
            <a:spLocks noChangeArrowheads="1"/>
          </p:cNvSpPr>
          <p:nvPr/>
        </p:nvSpPr>
        <p:spPr bwMode="gray">
          <a:xfrm>
            <a:off x="300038" y="411163"/>
            <a:ext cx="8520112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rIns="0"/>
          <a:lstStyle/>
          <a:p>
            <a:endParaRPr lang="tr-TR" sz="2000" b="1" noProof="1">
              <a:solidFill>
                <a:srgbClr val="000000"/>
              </a:solidFill>
            </a:endParaRPr>
          </a:p>
        </p:txBody>
      </p:sp>
      <p:grpSp>
        <p:nvGrpSpPr>
          <p:cNvPr id="3" name="Group 9"/>
          <p:cNvGrpSpPr>
            <a:grpSpLocks/>
          </p:cNvGrpSpPr>
          <p:nvPr/>
        </p:nvGrpSpPr>
        <p:grpSpPr bwMode="auto">
          <a:xfrm>
            <a:off x="323850" y="1555750"/>
            <a:ext cx="1482725" cy="1482725"/>
            <a:chOff x="1710" y="1035"/>
            <a:chExt cx="2316" cy="2316"/>
          </a:xfrm>
        </p:grpSpPr>
        <p:grpSp>
          <p:nvGrpSpPr>
            <p:cNvPr id="4" name="Group 10"/>
            <p:cNvGrpSpPr>
              <a:grpSpLocks/>
            </p:cNvGrpSpPr>
            <p:nvPr/>
          </p:nvGrpSpPr>
          <p:grpSpPr bwMode="auto">
            <a:xfrm rot="3600000">
              <a:off x="1710" y="1035"/>
              <a:ext cx="2316" cy="2316"/>
              <a:chOff x="1710" y="1035"/>
              <a:chExt cx="2316" cy="2316"/>
            </a:xfrm>
          </p:grpSpPr>
          <p:sp>
            <p:nvSpPr>
              <p:cNvPr id="25624" name="Freeform 11"/>
              <p:cNvSpPr>
                <a:spLocks/>
              </p:cNvSpPr>
              <p:nvPr/>
            </p:nvSpPr>
            <p:spPr bwMode="gray">
              <a:xfrm>
                <a:off x="2866" y="1599"/>
                <a:ext cx="1160" cy="1752"/>
              </a:xfrm>
              <a:custGeom>
                <a:avLst/>
                <a:gdLst>
                  <a:gd name="T0" fmla="*/ 688 w 794"/>
                  <a:gd name="T1" fmla="*/ 9 h 1200"/>
                  <a:gd name="T2" fmla="*/ 602 w 794"/>
                  <a:gd name="T3" fmla="*/ 59 h 1200"/>
                  <a:gd name="T4" fmla="*/ 598 w 794"/>
                  <a:gd name="T5" fmla="*/ 57 h 1200"/>
                  <a:gd name="T6" fmla="*/ 592 w 794"/>
                  <a:gd name="T7" fmla="*/ 40 h 1200"/>
                  <a:gd name="T8" fmla="*/ 589 w 794"/>
                  <a:gd name="T9" fmla="*/ 19 h 1200"/>
                  <a:gd name="T10" fmla="*/ 548 w 794"/>
                  <a:gd name="T11" fmla="*/ 8 h 1200"/>
                  <a:gd name="T12" fmla="*/ 537 w 794"/>
                  <a:gd name="T13" fmla="*/ 49 h 1200"/>
                  <a:gd name="T14" fmla="*/ 553 w 794"/>
                  <a:gd name="T15" fmla="*/ 62 h 1200"/>
                  <a:gd name="T16" fmla="*/ 553 w 794"/>
                  <a:gd name="T17" fmla="*/ 62 h 1200"/>
                  <a:gd name="T18" fmla="*/ 565 w 794"/>
                  <a:gd name="T19" fmla="*/ 76 h 1200"/>
                  <a:gd name="T20" fmla="*/ 565 w 794"/>
                  <a:gd name="T21" fmla="*/ 80 h 1200"/>
                  <a:gd name="T22" fmla="*/ 477 w 794"/>
                  <a:gd name="T23" fmla="*/ 131 h 1200"/>
                  <a:gd name="T24" fmla="*/ 551 w 794"/>
                  <a:gd name="T25" fmla="*/ 406 h 1200"/>
                  <a:gd name="T26" fmla="*/ 477 w 794"/>
                  <a:gd name="T27" fmla="*/ 681 h 1200"/>
                  <a:gd name="T28" fmla="*/ 0 w 794"/>
                  <a:gd name="T29" fmla="*/ 957 h 1200"/>
                  <a:gd name="T30" fmla="*/ 0 w 794"/>
                  <a:gd name="T31" fmla="*/ 1047 h 1200"/>
                  <a:gd name="T32" fmla="*/ 0 w 794"/>
                  <a:gd name="T33" fmla="*/ 1058 h 1200"/>
                  <a:gd name="T34" fmla="*/ 4 w 794"/>
                  <a:gd name="T35" fmla="*/ 1060 h 1200"/>
                  <a:gd name="T36" fmla="*/ 22 w 794"/>
                  <a:gd name="T37" fmla="*/ 1056 h 1200"/>
                  <a:gd name="T38" fmla="*/ 22 w 794"/>
                  <a:gd name="T39" fmla="*/ 1056 h 1200"/>
                  <a:gd name="T40" fmla="*/ 42 w 794"/>
                  <a:gd name="T41" fmla="*/ 1049 h 1200"/>
                  <a:gd name="T42" fmla="*/ 71 w 794"/>
                  <a:gd name="T43" fmla="*/ 1079 h 1200"/>
                  <a:gd name="T44" fmla="*/ 42 w 794"/>
                  <a:gd name="T45" fmla="*/ 1110 h 1200"/>
                  <a:gd name="T46" fmla="*/ 22 w 794"/>
                  <a:gd name="T47" fmla="*/ 1102 h 1200"/>
                  <a:gd name="T48" fmla="*/ 4 w 794"/>
                  <a:gd name="T49" fmla="*/ 1099 h 1200"/>
                  <a:gd name="T50" fmla="*/ 0 w 794"/>
                  <a:gd name="T51" fmla="*/ 1101 h 1200"/>
                  <a:gd name="T52" fmla="*/ 0 w 794"/>
                  <a:gd name="T53" fmla="*/ 1108 h 1200"/>
                  <a:gd name="T54" fmla="*/ 0 w 794"/>
                  <a:gd name="T55" fmla="*/ 1200 h 1200"/>
                  <a:gd name="T56" fmla="*/ 688 w 794"/>
                  <a:gd name="T57" fmla="*/ 803 h 1200"/>
                  <a:gd name="T58" fmla="*/ 794 w 794"/>
                  <a:gd name="T59" fmla="*/ 406 h 1200"/>
                  <a:gd name="T60" fmla="*/ 688 w 794"/>
                  <a:gd name="T61" fmla="*/ 9 h 1200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w 794"/>
                  <a:gd name="T94" fmla="*/ 0 h 1200"/>
                  <a:gd name="T95" fmla="*/ 794 w 794"/>
                  <a:gd name="T96" fmla="*/ 1200 h 1200"/>
                </a:gdLst>
                <a:ahLst/>
                <a:cxnLst>
                  <a:cxn ang="T62">
                    <a:pos x="T0" y="T1"/>
                  </a:cxn>
                  <a:cxn ang="T63">
                    <a:pos x="T2" y="T3"/>
                  </a:cxn>
                  <a:cxn ang="T64">
                    <a:pos x="T4" y="T5"/>
                  </a:cxn>
                  <a:cxn ang="T65">
                    <a:pos x="T6" y="T7"/>
                  </a:cxn>
                  <a:cxn ang="T66">
                    <a:pos x="T8" y="T9"/>
                  </a:cxn>
                  <a:cxn ang="T67">
                    <a:pos x="T10" y="T11"/>
                  </a:cxn>
                  <a:cxn ang="T68">
                    <a:pos x="T12" y="T13"/>
                  </a:cxn>
                  <a:cxn ang="T69">
                    <a:pos x="T14" y="T15"/>
                  </a:cxn>
                  <a:cxn ang="T70">
                    <a:pos x="T16" y="T17"/>
                  </a:cxn>
                  <a:cxn ang="T71">
                    <a:pos x="T18" y="T19"/>
                  </a:cxn>
                  <a:cxn ang="T72">
                    <a:pos x="T20" y="T21"/>
                  </a:cxn>
                  <a:cxn ang="T73">
                    <a:pos x="T22" y="T23"/>
                  </a:cxn>
                  <a:cxn ang="T74">
                    <a:pos x="T24" y="T25"/>
                  </a:cxn>
                  <a:cxn ang="T75">
                    <a:pos x="T26" y="T27"/>
                  </a:cxn>
                  <a:cxn ang="T76">
                    <a:pos x="T28" y="T29"/>
                  </a:cxn>
                  <a:cxn ang="T77">
                    <a:pos x="T30" y="T31"/>
                  </a:cxn>
                  <a:cxn ang="T78">
                    <a:pos x="T32" y="T33"/>
                  </a:cxn>
                  <a:cxn ang="T79">
                    <a:pos x="T34" y="T35"/>
                  </a:cxn>
                  <a:cxn ang="T80">
                    <a:pos x="T36" y="T37"/>
                  </a:cxn>
                  <a:cxn ang="T81">
                    <a:pos x="T38" y="T39"/>
                  </a:cxn>
                  <a:cxn ang="T82">
                    <a:pos x="T40" y="T41"/>
                  </a:cxn>
                  <a:cxn ang="T83">
                    <a:pos x="T42" y="T43"/>
                  </a:cxn>
                  <a:cxn ang="T84">
                    <a:pos x="T44" y="T45"/>
                  </a:cxn>
                  <a:cxn ang="T85">
                    <a:pos x="T46" y="T47"/>
                  </a:cxn>
                  <a:cxn ang="T86">
                    <a:pos x="T48" y="T49"/>
                  </a:cxn>
                  <a:cxn ang="T87">
                    <a:pos x="T50" y="T51"/>
                  </a:cxn>
                  <a:cxn ang="T88">
                    <a:pos x="T52" y="T53"/>
                  </a:cxn>
                  <a:cxn ang="T89">
                    <a:pos x="T54" y="T55"/>
                  </a:cxn>
                  <a:cxn ang="T90">
                    <a:pos x="T56" y="T57"/>
                  </a:cxn>
                  <a:cxn ang="T91">
                    <a:pos x="T58" y="T59"/>
                  </a:cxn>
                  <a:cxn ang="T92">
                    <a:pos x="T60" y="T61"/>
                  </a:cxn>
                </a:cxnLst>
                <a:rect l="T93" t="T94" r="T95" b="T96"/>
                <a:pathLst>
                  <a:path w="794" h="1200">
                    <a:moveTo>
                      <a:pt x="688" y="9"/>
                    </a:moveTo>
                    <a:cubicBezTo>
                      <a:pt x="602" y="59"/>
                      <a:pt x="602" y="59"/>
                      <a:pt x="602" y="59"/>
                    </a:cubicBezTo>
                    <a:cubicBezTo>
                      <a:pt x="601" y="58"/>
                      <a:pt x="600" y="58"/>
                      <a:pt x="598" y="57"/>
                    </a:cubicBezTo>
                    <a:cubicBezTo>
                      <a:pt x="593" y="53"/>
                      <a:pt x="590" y="45"/>
                      <a:pt x="592" y="40"/>
                    </a:cubicBezTo>
                    <a:cubicBezTo>
                      <a:pt x="594" y="33"/>
                      <a:pt x="593" y="25"/>
                      <a:pt x="589" y="19"/>
                    </a:cubicBezTo>
                    <a:cubicBezTo>
                      <a:pt x="581" y="5"/>
                      <a:pt x="563" y="0"/>
                      <a:pt x="548" y="8"/>
                    </a:cubicBezTo>
                    <a:cubicBezTo>
                      <a:pt x="534" y="17"/>
                      <a:pt x="529" y="35"/>
                      <a:pt x="537" y="49"/>
                    </a:cubicBezTo>
                    <a:cubicBezTo>
                      <a:pt x="540" y="56"/>
                      <a:pt x="546" y="60"/>
                      <a:pt x="553" y="62"/>
                    </a:cubicBezTo>
                    <a:cubicBezTo>
                      <a:pt x="553" y="62"/>
                      <a:pt x="553" y="62"/>
                      <a:pt x="553" y="62"/>
                    </a:cubicBezTo>
                    <a:cubicBezTo>
                      <a:pt x="559" y="63"/>
                      <a:pt x="564" y="69"/>
                      <a:pt x="565" y="76"/>
                    </a:cubicBezTo>
                    <a:cubicBezTo>
                      <a:pt x="565" y="78"/>
                      <a:pt x="565" y="79"/>
                      <a:pt x="565" y="80"/>
                    </a:cubicBezTo>
                    <a:cubicBezTo>
                      <a:pt x="477" y="131"/>
                      <a:pt x="477" y="131"/>
                      <a:pt x="477" y="131"/>
                    </a:cubicBezTo>
                    <a:cubicBezTo>
                      <a:pt x="524" y="212"/>
                      <a:pt x="551" y="306"/>
                      <a:pt x="551" y="406"/>
                    </a:cubicBezTo>
                    <a:cubicBezTo>
                      <a:pt x="551" y="507"/>
                      <a:pt x="524" y="601"/>
                      <a:pt x="477" y="681"/>
                    </a:cubicBezTo>
                    <a:cubicBezTo>
                      <a:pt x="382" y="846"/>
                      <a:pt x="204" y="957"/>
                      <a:pt x="0" y="957"/>
                    </a:cubicBezTo>
                    <a:cubicBezTo>
                      <a:pt x="0" y="1047"/>
                      <a:pt x="0" y="1047"/>
                      <a:pt x="0" y="1047"/>
                    </a:cubicBezTo>
                    <a:cubicBezTo>
                      <a:pt x="0" y="1058"/>
                      <a:pt x="0" y="1058"/>
                      <a:pt x="0" y="1058"/>
                    </a:cubicBezTo>
                    <a:cubicBezTo>
                      <a:pt x="2" y="1058"/>
                      <a:pt x="3" y="1059"/>
                      <a:pt x="4" y="1060"/>
                    </a:cubicBezTo>
                    <a:cubicBezTo>
                      <a:pt x="10" y="1063"/>
                      <a:pt x="18" y="1061"/>
                      <a:pt x="22" y="1056"/>
                    </a:cubicBezTo>
                    <a:cubicBezTo>
                      <a:pt x="22" y="1056"/>
                      <a:pt x="22" y="1056"/>
                      <a:pt x="22" y="1056"/>
                    </a:cubicBezTo>
                    <a:cubicBezTo>
                      <a:pt x="27" y="1052"/>
                      <a:pt x="34" y="1049"/>
                      <a:pt x="42" y="1049"/>
                    </a:cubicBezTo>
                    <a:cubicBezTo>
                      <a:pt x="58" y="1049"/>
                      <a:pt x="71" y="1063"/>
                      <a:pt x="71" y="1079"/>
                    </a:cubicBezTo>
                    <a:cubicBezTo>
                      <a:pt x="71" y="1096"/>
                      <a:pt x="58" y="1110"/>
                      <a:pt x="42" y="1110"/>
                    </a:cubicBezTo>
                    <a:cubicBezTo>
                      <a:pt x="34" y="1110"/>
                      <a:pt x="27" y="1107"/>
                      <a:pt x="22" y="1102"/>
                    </a:cubicBezTo>
                    <a:cubicBezTo>
                      <a:pt x="18" y="1097"/>
                      <a:pt x="10" y="1096"/>
                      <a:pt x="4" y="1099"/>
                    </a:cubicBezTo>
                    <a:cubicBezTo>
                      <a:pt x="3" y="1099"/>
                      <a:pt x="2" y="1100"/>
                      <a:pt x="0" y="1101"/>
                    </a:cubicBezTo>
                    <a:cubicBezTo>
                      <a:pt x="0" y="1108"/>
                      <a:pt x="0" y="1108"/>
                      <a:pt x="0" y="1108"/>
                    </a:cubicBezTo>
                    <a:cubicBezTo>
                      <a:pt x="0" y="1200"/>
                      <a:pt x="0" y="1200"/>
                      <a:pt x="0" y="1200"/>
                    </a:cubicBezTo>
                    <a:cubicBezTo>
                      <a:pt x="294" y="1200"/>
                      <a:pt x="551" y="1040"/>
                      <a:pt x="688" y="803"/>
                    </a:cubicBezTo>
                    <a:cubicBezTo>
                      <a:pt x="755" y="686"/>
                      <a:pt x="794" y="551"/>
                      <a:pt x="794" y="406"/>
                    </a:cubicBezTo>
                    <a:cubicBezTo>
                      <a:pt x="794" y="262"/>
                      <a:pt x="755" y="126"/>
                      <a:pt x="688" y="9"/>
                    </a:cubicBezTo>
                    <a:close/>
                  </a:path>
                </a:pathLst>
              </a:custGeom>
              <a:solidFill>
                <a:srgbClr val="9F9F9F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25625" name="Freeform 12"/>
              <p:cNvSpPr>
                <a:spLocks/>
              </p:cNvSpPr>
              <p:nvPr/>
            </p:nvSpPr>
            <p:spPr bwMode="gray">
              <a:xfrm>
                <a:off x="1710" y="1612"/>
                <a:ext cx="1262" cy="1739"/>
              </a:xfrm>
              <a:custGeom>
                <a:avLst/>
                <a:gdLst>
                  <a:gd name="T0" fmla="*/ 835 w 864"/>
                  <a:gd name="T1" fmla="*/ 1040 h 1191"/>
                  <a:gd name="T2" fmla="*/ 815 w 864"/>
                  <a:gd name="T3" fmla="*/ 1047 h 1191"/>
                  <a:gd name="T4" fmla="*/ 815 w 864"/>
                  <a:gd name="T5" fmla="*/ 1047 h 1191"/>
                  <a:gd name="T6" fmla="*/ 797 w 864"/>
                  <a:gd name="T7" fmla="*/ 1051 h 1191"/>
                  <a:gd name="T8" fmla="*/ 793 w 864"/>
                  <a:gd name="T9" fmla="*/ 1049 h 1191"/>
                  <a:gd name="T10" fmla="*/ 793 w 864"/>
                  <a:gd name="T11" fmla="*/ 1038 h 1191"/>
                  <a:gd name="T12" fmla="*/ 793 w 864"/>
                  <a:gd name="T13" fmla="*/ 948 h 1191"/>
                  <a:gd name="T14" fmla="*/ 317 w 864"/>
                  <a:gd name="T15" fmla="*/ 672 h 1191"/>
                  <a:gd name="T16" fmla="*/ 243 w 864"/>
                  <a:gd name="T17" fmla="*/ 397 h 1191"/>
                  <a:gd name="T18" fmla="*/ 317 w 864"/>
                  <a:gd name="T19" fmla="*/ 122 h 1191"/>
                  <a:gd name="T20" fmla="*/ 231 w 864"/>
                  <a:gd name="T21" fmla="*/ 73 h 1191"/>
                  <a:gd name="T22" fmla="*/ 228 w 864"/>
                  <a:gd name="T23" fmla="*/ 75 h 1191"/>
                  <a:gd name="T24" fmla="*/ 221 w 864"/>
                  <a:gd name="T25" fmla="*/ 92 h 1191"/>
                  <a:gd name="T26" fmla="*/ 221 w 864"/>
                  <a:gd name="T27" fmla="*/ 92 h 1191"/>
                  <a:gd name="T28" fmla="*/ 218 w 864"/>
                  <a:gd name="T29" fmla="*/ 113 h 1191"/>
                  <a:gd name="T30" fmla="*/ 177 w 864"/>
                  <a:gd name="T31" fmla="*/ 123 h 1191"/>
                  <a:gd name="T32" fmla="*/ 166 w 864"/>
                  <a:gd name="T33" fmla="*/ 82 h 1191"/>
                  <a:gd name="T34" fmla="*/ 182 w 864"/>
                  <a:gd name="T35" fmla="*/ 69 h 1191"/>
                  <a:gd name="T36" fmla="*/ 194 w 864"/>
                  <a:gd name="T37" fmla="*/ 55 h 1191"/>
                  <a:gd name="T38" fmla="*/ 194 w 864"/>
                  <a:gd name="T39" fmla="*/ 51 h 1191"/>
                  <a:gd name="T40" fmla="*/ 106 w 864"/>
                  <a:gd name="T41" fmla="*/ 0 h 1191"/>
                  <a:gd name="T42" fmla="*/ 0 w 864"/>
                  <a:gd name="T43" fmla="*/ 397 h 1191"/>
                  <a:gd name="T44" fmla="*/ 106 w 864"/>
                  <a:gd name="T45" fmla="*/ 794 h 1191"/>
                  <a:gd name="T46" fmla="*/ 793 w 864"/>
                  <a:gd name="T47" fmla="*/ 1191 h 1191"/>
                  <a:gd name="T48" fmla="*/ 793 w 864"/>
                  <a:gd name="T49" fmla="*/ 1099 h 1191"/>
                  <a:gd name="T50" fmla="*/ 793 w 864"/>
                  <a:gd name="T51" fmla="*/ 1092 h 1191"/>
                  <a:gd name="T52" fmla="*/ 797 w 864"/>
                  <a:gd name="T53" fmla="*/ 1090 h 1191"/>
                  <a:gd name="T54" fmla="*/ 815 w 864"/>
                  <a:gd name="T55" fmla="*/ 1093 h 1191"/>
                  <a:gd name="T56" fmla="*/ 835 w 864"/>
                  <a:gd name="T57" fmla="*/ 1101 h 1191"/>
                  <a:gd name="T58" fmla="*/ 864 w 864"/>
                  <a:gd name="T59" fmla="*/ 1070 h 1191"/>
                  <a:gd name="T60" fmla="*/ 835 w 864"/>
                  <a:gd name="T61" fmla="*/ 1040 h 1191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w 864"/>
                  <a:gd name="T94" fmla="*/ 0 h 1191"/>
                  <a:gd name="T95" fmla="*/ 864 w 864"/>
                  <a:gd name="T96" fmla="*/ 1191 h 1191"/>
                </a:gdLst>
                <a:ahLst/>
                <a:cxnLst>
                  <a:cxn ang="T62">
                    <a:pos x="T0" y="T1"/>
                  </a:cxn>
                  <a:cxn ang="T63">
                    <a:pos x="T2" y="T3"/>
                  </a:cxn>
                  <a:cxn ang="T64">
                    <a:pos x="T4" y="T5"/>
                  </a:cxn>
                  <a:cxn ang="T65">
                    <a:pos x="T6" y="T7"/>
                  </a:cxn>
                  <a:cxn ang="T66">
                    <a:pos x="T8" y="T9"/>
                  </a:cxn>
                  <a:cxn ang="T67">
                    <a:pos x="T10" y="T11"/>
                  </a:cxn>
                  <a:cxn ang="T68">
                    <a:pos x="T12" y="T13"/>
                  </a:cxn>
                  <a:cxn ang="T69">
                    <a:pos x="T14" y="T15"/>
                  </a:cxn>
                  <a:cxn ang="T70">
                    <a:pos x="T16" y="T17"/>
                  </a:cxn>
                  <a:cxn ang="T71">
                    <a:pos x="T18" y="T19"/>
                  </a:cxn>
                  <a:cxn ang="T72">
                    <a:pos x="T20" y="T21"/>
                  </a:cxn>
                  <a:cxn ang="T73">
                    <a:pos x="T22" y="T23"/>
                  </a:cxn>
                  <a:cxn ang="T74">
                    <a:pos x="T24" y="T25"/>
                  </a:cxn>
                  <a:cxn ang="T75">
                    <a:pos x="T26" y="T27"/>
                  </a:cxn>
                  <a:cxn ang="T76">
                    <a:pos x="T28" y="T29"/>
                  </a:cxn>
                  <a:cxn ang="T77">
                    <a:pos x="T30" y="T31"/>
                  </a:cxn>
                  <a:cxn ang="T78">
                    <a:pos x="T32" y="T33"/>
                  </a:cxn>
                  <a:cxn ang="T79">
                    <a:pos x="T34" y="T35"/>
                  </a:cxn>
                  <a:cxn ang="T80">
                    <a:pos x="T36" y="T37"/>
                  </a:cxn>
                  <a:cxn ang="T81">
                    <a:pos x="T38" y="T39"/>
                  </a:cxn>
                  <a:cxn ang="T82">
                    <a:pos x="T40" y="T41"/>
                  </a:cxn>
                  <a:cxn ang="T83">
                    <a:pos x="T42" y="T43"/>
                  </a:cxn>
                  <a:cxn ang="T84">
                    <a:pos x="T44" y="T45"/>
                  </a:cxn>
                  <a:cxn ang="T85">
                    <a:pos x="T46" y="T47"/>
                  </a:cxn>
                  <a:cxn ang="T86">
                    <a:pos x="T48" y="T49"/>
                  </a:cxn>
                  <a:cxn ang="T87">
                    <a:pos x="T50" y="T51"/>
                  </a:cxn>
                  <a:cxn ang="T88">
                    <a:pos x="T52" y="T53"/>
                  </a:cxn>
                  <a:cxn ang="T89">
                    <a:pos x="T54" y="T55"/>
                  </a:cxn>
                  <a:cxn ang="T90">
                    <a:pos x="T56" y="T57"/>
                  </a:cxn>
                  <a:cxn ang="T91">
                    <a:pos x="T58" y="T59"/>
                  </a:cxn>
                  <a:cxn ang="T92">
                    <a:pos x="T60" y="T61"/>
                  </a:cxn>
                </a:cxnLst>
                <a:rect l="T93" t="T94" r="T95" b="T96"/>
                <a:pathLst>
                  <a:path w="864" h="1191">
                    <a:moveTo>
                      <a:pt x="835" y="1040"/>
                    </a:moveTo>
                    <a:cubicBezTo>
                      <a:pt x="827" y="1040"/>
                      <a:pt x="820" y="1043"/>
                      <a:pt x="815" y="1047"/>
                    </a:cubicBezTo>
                    <a:cubicBezTo>
                      <a:pt x="815" y="1047"/>
                      <a:pt x="815" y="1047"/>
                      <a:pt x="815" y="1047"/>
                    </a:cubicBezTo>
                    <a:cubicBezTo>
                      <a:pt x="811" y="1052"/>
                      <a:pt x="803" y="1054"/>
                      <a:pt x="797" y="1051"/>
                    </a:cubicBezTo>
                    <a:cubicBezTo>
                      <a:pt x="796" y="1050"/>
                      <a:pt x="795" y="1049"/>
                      <a:pt x="793" y="1049"/>
                    </a:cubicBezTo>
                    <a:cubicBezTo>
                      <a:pt x="793" y="1038"/>
                      <a:pt x="793" y="1038"/>
                      <a:pt x="793" y="1038"/>
                    </a:cubicBezTo>
                    <a:cubicBezTo>
                      <a:pt x="793" y="948"/>
                      <a:pt x="793" y="948"/>
                      <a:pt x="793" y="948"/>
                    </a:cubicBezTo>
                    <a:cubicBezTo>
                      <a:pt x="590" y="948"/>
                      <a:pt x="412" y="837"/>
                      <a:pt x="317" y="672"/>
                    </a:cubicBezTo>
                    <a:cubicBezTo>
                      <a:pt x="270" y="592"/>
                      <a:pt x="243" y="498"/>
                      <a:pt x="243" y="397"/>
                    </a:cubicBezTo>
                    <a:cubicBezTo>
                      <a:pt x="243" y="297"/>
                      <a:pt x="270" y="203"/>
                      <a:pt x="317" y="122"/>
                    </a:cubicBezTo>
                    <a:cubicBezTo>
                      <a:pt x="231" y="73"/>
                      <a:pt x="231" y="73"/>
                      <a:pt x="231" y="73"/>
                    </a:cubicBezTo>
                    <a:cubicBezTo>
                      <a:pt x="230" y="73"/>
                      <a:pt x="229" y="74"/>
                      <a:pt x="228" y="75"/>
                    </a:cubicBezTo>
                    <a:cubicBezTo>
                      <a:pt x="222" y="79"/>
                      <a:pt x="219" y="86"/>
                      <a:pt x="221" y="92"/>
                    </a:cubicBezTo>
                    <a:cubicBezTo>
                      <a:pt x="221" y="92"/>
                      <a:pt x="221" y="92"/>
                      <a:pt x="221" y="92"/>
                    </a:cubicBezTo>
                    <a:cubicBezTo>
                      <a:pt x="223" y="99"/>
                      <a:pt x="222" y="106"/>
                      <a:pt x="218" y="113"/>
                    </a:cubicBezTo>
                    <a:cubicBezTo>
                      <a:pt x="210" y="127"/>
                      <a:pt x="192" y="131"/>
                      <a:pt x="177" y="123"/>
                    </a:cubicBezTo>
                    <a:cubicBezTo>
                      <a:pt x="163" y="115"/>
                      <a:pt x="158" y="96"/>
                      <a:pt x="166" y="82"/>
                    </a:cubicBezTo>
                    <a:cubicBezTo>
                      <a:pt x="169" y="76"/>
                      <a:pt x="175" y="71"/>
                      <a:pt x="182" y="69"/>
                    </a:cubicBezTo>
                    <a:cubicBezTo>
                      <a:pt x="188" y="68"/>
                      <a:pt x="193" y="62"/>
                      <a:pt x="194" y="55"/>
                    </a:cubicBezTo>
                    <a:cubicBezTo>
                      <a:pt x="194" y="54"/>
                      <a:pt x="194" y="52"/>
                      <a:pt x="194" y="51"/>
                    </a:cubicBezTo>
                    <a:cubicBezTo>
                      <a:pt x="106" y="0"/>
                      <a:pt x="106" y="0"/>
                      <a:pt x="106" y="0"/>
                    </a:cubicBezTo>
                    <a:cubicBezTo>
                      <a:pt x="38" y="117"/>
                      <a:pt x="0" y="253"/>
                      <a:pt x="0" y="397"/>
                    </a:cubicBezTo>
                    <a:cubicBezTo>
                      <a:pt x="0" y="542"/>
                      <a:pt x="38" y="677"/>
                      <a:pt x="106" y="794"/>
                    </a:cubicBezTo>
                    <a:cubicBezTo>
                      <a:pt x="243" y="1031"/>
                      <a:pt x="500" y="1191"/>
                      <a:pt x="793" y="1191"/>
                    </a:cubicBezTo>
                    <a:cubicBezTo>
                      <a:pt x="793" y="1099"/>
                      <a:pt x="793" y="1099"/>
                      <a:pt x="793" y="1099"/>
                    </a:cubicBezTo>
                    <a:cubicBezTo>
                      <a:pt x="793" y="1092"/>
                      <a:pt x="793" y="1092"/>
                      <a:pt x="793" y="1092"/>
                    </a:cubicBezTo>
                    <a:cubicBezTo>
                      <a:pt x="795" y="1091"/>
                      <a:pt x="796" y="1090"/>
                      <a:pt x="797" y="1090"/>
                    </a:cubicBezTo>
                    <a:cubicBezTo>
                      <a:pt x="803" y="1087"/>
                      <a:pt x="811" y="1088"/>
                      <a:pt x="815" y="1093"/>
                    </a:cubicBezTo>
                    <a:cubicBezTo>
                      <a:pt x="820" y="1098"/>
                      <a:pt x="827" y="1101"/>
                      <a:pt x="835" y="1101"/>
                    </a:cubicBezTo>
                    <a:cubicBezTo>
                      <a:pt x="851" y="1101"/>
                      <a:pt x="864" y="1087"/>
                      <a:pt x="864" y="1070"/>
                    </a:cubicBezTo>
                    <a:cubicBezTo>
                      <a:pt x="864" y="1054"/>
                      <a:pt x="851" y="1040"/>
                      <a:pt x="835" y="1040"/>
                    </a:cubicBezTo>
                    <a:close/>
                  </a:path>
                </a:pathLst>
              </a:custGeom>
              <a:solidFill>
                <a:srgbClr val="A90404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25626" name="Freeform 13"/>
              <p:cNvSpPr>
                <a:spLocks/>
              </p:cNvSpPr>
              <p:nvPr/>
            </p:nvSpPr>
            <p:spPr bwMode="gray">
              <a:xfrm>
                <a:off x="1862" y="1035"/>
                <a:ext cx="2010" cy="768"/>
              </a:xfrm>
              <a:custGeom>
                <a:avLst/>
                <a:gdLst>
                  <a:gd name="T0" fmla="*/ 1164 w 1375"/>
                  <a:gd name="T1" fmla="*/ 518 h 527"/>
                  <a:gd name="T2" fmla="*/ 1252 w 1375"/>
                  <a:gd name="T3" fmla="*/ 467 h 527"/>
                  <a:gd name="T4" fmla="*/ 1252 w 1375"/>
                  <a:gd name="T5" fmla="*/ 463 h 527"/>
                  <a:gd name="T6" fmla="*/ 1240 w 1375"/>
                  <a:gd name="T7" fmla="*/ 449 h 527"/>
                  <a:gd name="T8" fmla="*/ 1240 w 1375"/>
                  <a:gd name="T9" fmla="*/ 449 h 527"/>
                  <a:gd name="T10" fmla="*/ 1224 w 1375"/>
                  <a:gd name="T11" fmla="*/ 436 h 527"/>
                  <a:gd name="T12" fmla="*/ 1235 w 1375"/>
                  <a:gd name="T13" fmla="*/ 395 h 527"/>
                  <a:gd name="T14" fmla="*/ 1276 w 1375"/>
                  <a:gd name="T15" fmla="*/ 406 h 527"/>
                  <a:gd name="T16" fmla="*/ 1279 w 1375"/>
                  <a:gd name="T17" fmla="*/ 427 h 527"/>
                  <a:gd name="T18" fmla="*/ 1285 w 1375"/>
                  <a:gd name="T19" fmla="*/ 444 h 527"/>
                  <a:gd name="T20" fmla="*/ 1289 w 1375"/>
                  <a:gd name="T21" fmla="*/ 446 h 527"/>
                  <a:gd name="T22" fmla="*/ 1375 w 1375"/>
                  <a:gd name="T23" fmla="*/ 396 h 527"/>
                  <a:gd name="T24" fmla="*/ 687 w 1375"/>
                  <a:gd name="T25" fmla="*/ 0 h 527"/>
                  <a:gd name="T26" fmla="*/ 0 w 1375"/>
                  <a:gd name="T27" fmla="*/ 396 h 527"/>
                  <a:gd name="T28" fmla="*/ 88 w 1375"/>
                  <a:gd name="T29" fmla="*/ 447 h 527"/>
                  <a:gd name="T30" fmla="*/ 88 w 1375"/>
                  <a:gd name="T31" fmla="*/ 451 h 527"/>
                  <a:gd name="T32" fmla="*/ 76 w 1375"/>
                  <a:gd name="T33" fmla="*/ 465 h 527"/>
                  <a:gd name="T34" fmla="*/ 60 w 1375"/>
                  <a:gd name="T35" fmla="*/ 478 h 527"/>
                  <a:gd name="T36" fmla="*/ 71 w 1375"/>
                  <a:gd name="T37" fmla="*/ 519 h 527"/>
                  <a:gd name="T38" fmla="*/ 112 w 1375"/>
                  <a:gd name="T39" fmla="*/ 509 h 527"/>
                  <a:gd name="T40" fmla="*/ 115 w 1375"/>
                  <a:gd name="T41" fmla="*/ 488 h 527"/>
                  <a:gd name="T42" fmla="*/ 115 w 1375"/>
                  <a:gd name="T43" fmla="*/ 488 h 527"/>
                  <a:gd name="T44" fmla="*/ 122 w 1375"/>
                  <a:gd name="T45" fmla="*/ 471 h 527"/>
                  <a:gd name="T46" fmla="*/ 125 w 1375"/>
                  <a:gd name="T47" fmla="*/ 469 h 527"/>
                  <a:gd name="T48" fmla="*/ 211 w 1375"/>
                  <a:gd name="T49" fmla="*/ 518 h 527"/>
                  <a:gd name="T50" fmla="*/ 687 w 1375"/>
                  <a:gd name="T51" fmla="*/ 243 h 527"/>
                  <a:gd name="T52" fmla="*/ 1164 w 1375"/>
                  <a:gd name="T53" fmla="*/ 518 h 527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w 1375"/>
                  <a:gd name="T82" fmla="*/ 0 h 527"/>
                  <a:gd name="T83" fmla="*/ 1375 w 1375"/>
                  <a:gd name="T84" fmla="*/ 527 h 527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T81" t="T82" r="T83" b="T84"/>
                <a:pathLst>
                  <a:path w="1375" h="527">
                    <a:moveTo>
                      <a:pt x="1164" y="518"/>
                    </a:moveTo>
                    <a:cubicBezTo>
                      <a:pt x="1252" y="467"/>
                      <a:pt x="1252" y="467"/>
                      <a:pt x="1252" y="467"/>
                    </a:cubicBezTo>
                    <a:cubicBezTo>
                      <a:pt x="1252" y="466"/>
                      <a:pt x="1252" y="465"/>
                      <a:pt x="1252" y="463"/>
                    </a:cubicBezTo>
                    <a:cubicBezTo>
                      <a:pt x="1251" y="456"/>
                      <a:pt x="1246" y="450"/>
                      <a:pt x="1240" y="449"/>
                    </a:cubicBezTo>
                    <a:cubicBezTo>
                      <a:pt x="1240" y="449"/>
                      <a:pt x="1240" y="449"/>
                      <a:pt x="1240" y="449"/>
                    </a:cubicBezTo>
                    <a:cubicBezTo>
                      <a:pt x="1233" y="447"/>
                      <a:pt x="1227" y="443"/>
                      <a:pt x="1224" y="436"/>
                    </a:cubicBezTo>
                    <a:cubicBezTo>
                      <a:pt x="1216" y="422"/>
                      <a:pt x="1221" y="404"/>
                      <a:pt x="1235" y="395"/>
                    </a:cubicBezTo>
                    <a:cubicBezTo>
                      <a:pt x="1250" y="387"/>
                      <a:pt x="1268" y="392"/>
                      <a:pt x="1276" y="406"/>
                    </a:cubicBezTo>
                    <a:cubicBezTo>
                      <a:pt x="1280" y="412"/>
                      <a:pt x="1281" y="420"/>
                      <a:pt x="1279" y="427"/>
                    </a:cubicBezTo>
                    <a:cubicBezTo>
                      <a:pt x="1277" y="432"/>
                      <a:pt x="1280" y="440"/>
                      <a:pt x="1285" y="444"/>
                    </a:cubicBezTo>
                    <a:cubicBezTo>
                      <a:pt x="1287" y="445"/>
                      <a:pt x="1288" y="445"/>
                      <a:pt x="1289" y="446"/>
                    </a:cubicBezTo>
                    <a:cubicBezTo>
                      <a:pt x="1375" y="396"/>
                      <a:pt x="1375" y="396"/>
                      <a:pt x="1375" y="396"/>
                    </a:cubicBezTo>
                    <a:cubicBezTo>
                      <a:pt x="1238" y="159"/>
                      <a:pt x="981" y="0"/>
                      <a:pt x="687" y="0"/>
                    </a:cubicBezTo>
                    <a:cubicBezTo>
                      <a:pt x="394" y="0"/>
                      <a:pt x="137" y="159"/>
                      <a:pt x="0" y="396"/>
                    </a:cubicBezTo>
                    <a:cubicBezTo>
                      <a:pt x="88" y="447"/>
                      <a:pt x="88" y="447"/>
                      <a:pt x="88" y="447"/>
                    </a:cubicBezTo>
                    <a:cubicBezTo>
                      <a:pt x="88" y="448"/>
                      <a:pt x="88" y="450"/>
                      <a:pt x="88" y="451"/>
                    </a:cubicBezTo>
                    <a:cubicBezTo>
                      <a:pt x="87" y="458"/>
                      <a:pt x="82" y="464"/>
                      <a:pt x="76" y="465"/>
                    </a:cubicBezTo>
                    <a:cubicBezTo>
                      <a:pt x="69" y="467"/>
                      <a:pt x="63" y="472"/>
                      <a:pt x="60" y="478"/>
                    </a:cubicBezTo>
                    <a:cubicBezTo>
                      <a:pt x="52" y="492"/>
                      <a:pt x="57" y="511"/>
                      <a:pt x="71" y="519"/>
                    </a:cubicBezTo>
                    <a:cubicBezTo>
                      <a:pt x="86" y="527"/>
                      <a:pt x="104" y="523"/>
                      <a:pt x="112" y="509"/>
                    </a:cubicBezTo>
                    <a:cubicBezTo>
                      <a:pt x="116" y="502"/>
                      <a:pt x="117" y="495"/>
                      <a:pt x="115" y="488"/>
                    </a:cubicBezTo>
                    <a:cubicBezTo>
                      <a:pt x="115" y="488"/>
                      <a:pt x="115" y="488"/>
                      <a:pt x="115" y="488"/>
                    </a:cubicBezTo>
                    <a:cubicBezTo>
                      <a:pt x="113" y="482"/>
                      <a:pt x="116" y="475"/>
                      <a:pt x="122" y="471"/>
                    </a:cubicBezTo>
                    <a:cubicBezTo>
                      <a:pt x="123" y="470"/>
                      <a:pt x="124" y="469"/>
                      <a:pt x="125" y="469"/>
                    </a:cubicBezTo>
                    <a:cubicBezTo>
                      <a:pt x="211" y="518"/>
                      <a:pt x="211" y="518"/>
                      <a:pt x="211" y="518"/>
                    </a:cubicBezTo>
                    <a:cubicBezTo>
                      <a:pt x="306" y="354"/>
                      <a:pt x="484" y="243"/>
                      <a:pt x="687" y="243"/>
                    </a:cubicBezTo>
                    <a:cubicBezTo>
                      <a:pt x="891" y="243"/>
                      <a:pt x="1069" y="354"/>
                      <a:pt x="1164" y="518"/>
                    </a:cubicBezTo>
                    <a:close/>
                  </a:path>
                </a:pathLst>
              </a:custGeom>
              <a:solidFill>
                <a:srgbClr val="9F9F9F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</p:grpSp>
        <p:grpSp>
          <p:nvGrpSpPr>
            <p:cNvPr id="5" name="Group 14"/>
            <p:cNvGrpSpPr>
              <a:grpSpLocks/>
            </p:cNvGrpSpPr>
            <p:nvPr/>
          </p:nvGrpSpPr>
          <p:grpSpPr bwMode="auto">
            <a:xfrm rot="7200000">
              <a:off x="2059" y="1386"/>
              <a:ext cx="1616" cy="1614"/>
              <a:chOff x="2060" y="1387"/>
              <a:chExt cx="1616" cy="1614"/>
            </a:xfrm>
          </p:grpSpPr>
          <p:sp>
            <p:nvSpPr>
              <p:cNvPr id="25621" name="Freeform 15"/>
              <p:cNvSpPr>
                <a:spLocks/>
              </p:cNvSpPr>
              <p:nvPr/>
            </p:nvSpPr>
            <p:spPr bwMode="gray">
              <a:xfrm>
                <a:off x="2060" y="1387"/>
                <a:ext cx="808" cy="1225"/>
              </a:xfrm>
              <a:custGeom>
                <a:avLst/>
                <a:gdLst>
                  <a:gd name="T0" fmla="*/ 550 w 550"/>
                  <a:gd name="T1" fmla="*/ 132 h 836"/>
                  <a:gd name="T2" fmla="*/ 547 w 550"/>
                  <a:gd name="T3" fmla="*/ 130 h 836"/>
                  <a:gd name="T4" fmla="*/ 529 w 550"/>
                  <a:gd name="T5" fmla="*/ 133 h 836"/>
                  <a:gd name="T6" fmla="*/ 529 w 550"/>
                  <a:gd name="T7" fmla="*/ 133 h 836"/>
                  <a:gd name="T8" fmla="*/ 509 w 550"/>
                  <a:gd name="T9" fmla="*/ 141 h 836"/>
                  <a:gd name="T10" fmla="*/ 480 w 550"/>
                  <a:gd name="T11" fmla="*/ 111 h 836"/>
                  <a:gd name="T12" fmla="*/ 509 w 550"/>
                  <a:gd name="T13" fmla="*/ 80 h 836"/>
                  <a:gd name="T14" fmla="*/ 529 w 550"/>
                  <a:gd name="T15" fmla="*/ 88 h 836"/>
                  <a:gd name="T16" fmla="*/ 547 w 550"/>
                  <a:gd name="T17" fmla="*/ 91 h 836"/>
                  <a:gd name="T18" fmla="*/ 550 w 550"/>
                  <a:gd name="T19" fmla="*/ 89 h 836"/>
                  <a:gd name="T20" fmla="*/ 550 w 550"/>
                  <a:gd name="T21" fmla="*/ 82 h 836"/>
                  <a:gd name="T22" fmla="*/ 550 w 550"/>
                  <a:gd name="T23" fmla="*/ 0 h 836"/>
                  <a:gd name="T24" fmla="*/ 0 w 550"/>
                  <a:gd name="T25" fmla="*/ 550 h 836"/>
                  <a:gd name="T26" fmla="*/ 74 w 550"/>
                  <a:gd name="T27" fmla="*/ 825 h 836"/>
                  <a:gd name="T28" fmla="*/ 153 w 550"/>
                  <a:gd name="T29" fmla="*/ 780 h 836"/>
                  <a:gd name="T30" fmla="*/ 158 w 550"/>
                  <a:gd name="T31" fmla="*/ 796 h 836"/>
                  <a:gd name="T32" fmla="*/ 161 w 550"/>
                  <a:gd name="T33" fmla="*/ 817 h 836"/>
                  <a:gd name="T34" fmla="*/ 202 w 550"/>
                  <a:gd name="T35" fmla="*/ 827 h 836"/>
                  <a:gd name="T36" fmla="*/ 214 w 550"/>
                  <a:gd name="T37" fmla="*/ 786 h 836"/>
                  <a:gd name="T38" fmla="*/ 198 w 550"/>
                  <a:gd name="T39" fmla="*/ 773 h 836"/>
                  <a:gd name="T40" fmla="*/ 198 w 550"/>
                  <a:gd name="T41" fmla="*/ 773 h 836"/>
                  <a:gd name="T42" fmla="*/ 186 w 550"/>
                  <a:gd name="T43" fmla="*/ 761 h 836"/>
                  <a:gd name="T44" fmla="*/ 266 w 550"/>
                  <a:gd name="T45" fmla="*/ 714 h 836"/>
                  <a:gd name="T46" fmla="*/ 222 w 550"/>
                  <a:gd name="T47" fmla="*/ 550 h 836"/>
                  <a:gd name="T48" fmla="*/ 550 w 550"/>
                  <a:gd name="T49" fmla="*/ 222 h 836"/>
                  <a:gd name="T50" fmla="*/ 550 w 550"/>
                  <a:gd name="T51" fmla="*/ 143 h 836"/>
                  <a:gd name="T52" fmla="*/ 550 w 550"/>
                  <a:gd name="T53" fmla="*/ 132 h 8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w 550"/>
                  <a:gd name="T82" fmla="*/ 0 h 836"/>
                  <a:gd name="T83" fmla="*/ 550 w 550"/>
                  <a:gd name="T84" fmla="*/ 836 h 836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T81" t="T82" r="T83" b="T84"/>
                <a:pathLst>
                  <a:path w="550" h="836">
                    <a:moveTo>
                      <a:pt x="550" y="132"/>
                    </a:moveTo>
                    <a:cubicBezTo>
                      <a:pt x="549" y="131"/>
                      <a:pt x="548" y="131"/>
                      <a:pt x="547" y="130"/>
                    </a:cubicBezTo>
                    <a:cubicBezTo>
                      <a:pt x="540" y="127"/>
                      <a:pt x="533" y="129"/>
                      <a:pt x="529" y="133"/>
                    </a:cubicBezTo>
                    <a:cubicBezTo>
                      <a:pt x="529" y="133"/>
                      <a:pt x="529" y="133"/>
                      <a:pt x="529" y="133"/>
                    </a:cubicBezTo>
                    <a:cubicBezTo>
                      <a:pt x="523" y="138"/>
                      <a:pt x="517" y="141"/>
                      <a:pt x="509" y="141"/>
                    </a:cubicBezTo>
                    <a:cubicBezTo>
                      <a:pt x="493" y="141"/>
                      <a:pt x="480" y="127"/>
                      <a:pt x="480" y="111"/>
                    </a:cubicBezTo>
                    <a:cubicBezTo>
                      <a:pt x="480" y="94"/>
                      <a:pt x="493" y="80"/>
                      <a:pt x="509" y="80"/>
                    </a:cubicBezTo>
                    <a:cubicBezTo>
                      <a:pt x="517" y="80"/>
                      <a:pt x="524" y="83"/>
                      <a:pt x="529" y="88"/>
                    </a:cubicBezTo>
                    <a:cubicBezTo>
                      <a:pt x="533" y="93"/>
                      <a:pt x="540" y="94"/>
                      <a:pt x="547" y="91"/>
                    </a:cubicBezTo>
                    <a:cubicBezTo>
                      <a:pt x="548" y="91"/>
                      <a:pt x="549" y="90"/>
                      <a:pt x="550" y="89"/>
                    </a:cubicBezTo>
                    <a:cubicBezTo>
                      <a:pt x="550" y="82"/>
                      <a:pt x="550" y="82"/>
                      <a:pt x="550" y="82"/>
                    </a:cubicBezTo>
                    <a:cubicBezTo>
                      <a:pt x="550" y="0"/>
                      <a:pt x="550" y="0"/>
                      <a:pt x="550" y="0"/>
                    </a:cubicBezTo>
                    <a:cubicBezTo>
                      <a:pt x="246" y="0"/>
                      <a:pt x="0" y="246"/>
                      <a:pt x="0" y="550"/>
                    </a:cubicBezTo>
                    <a:cubicBezTo>
                      <a:pt x="0" y="651"/>
                      <a:pt x="27" y="745"/>
                      <a:pt x="74" y="825"/>
                    </a:cubicBezTo>
                    <a:cubicBezTo>
                      <a:pt x="153" y="780"/>
                      <a:pt x="153" y="780"/>
                      <a:pt x="153" y="780"/>
                    </a:cubicBezTo>
                    <a:cubicBezTo>
                      <a:pt x="158" y="784"/>
                      <a:pt x="160" y="791"/>
                      <a:pt x="158" y="796"/>
                    </a:cubicBezTo>
                    <a:cubicBezTo>
                      <a:pt x="157" y="803"/>
                      <a:pt x="158" y="810"/>
                      <a:pt x="161" y="817"/>
                    </a:cubicBezTo>
                    <a:cubicBezTo>
                      <a:pt x="170" y="831"/>
                      <a:pt x="188" y="836"/>
                      <a:pt x="202" y="827"/>
                    </a:cubicBezTo>
                    <a:cubicBezTo>
                      <a:pt x="217" y="819"/>
                      <a:pt x="222" y="801"/>
                      <a:pt x="214" y="786"/>
                    </a:cubicBezTo>
                    <a:cubicBezTo>
                      <a:pt x="210" y="780"/>
                      <a:pt x="204" y="776"/>
                      <a:pt x="198" y="773"/>
                    </a:cubicBezTo>
                    <a:cubicBezTo>
                      <a:pt x="198" y="773"/>
                      <a:pt x="198" y="773"/>
                      <a:pt x="198" y="773"/>
                    </a:cubicBezTo>
                    <a:cubicBezTo>
                      <a:pt x="192" y="772"/>
                      <a:pt x="187" y="767"/>
                      <a:pt x="186" y="761"/>
                    </a:cubicBezTo>
                    <a:cubicBezTo>
                      <a:pt x="266" y="714"/>
                      <a:pt x="266" y="714"/>
                      <a:pt x="266" y="714"/>
                    </a:cubicBezTo>
                    <a:cubicBezTo>
                      <a:pt x="238" y="666"/>
                      <a:pt x="222" y="610"/>
                      <a:pt x="222" y="550"/>
                    </a:cubicBezTo>
                    <a:cubicBezTo>
                      <a:pt x="222" y="369"/>
                      <a:pt x="369" y="222"/>
                      <a:pt x="550" y="222"/>
                    </a:cubicBezTo>
                    <a:cubicBezTo>
                      <a:pt x="550" y="143"/>
                      <a:pt x="550" y="143"/>
                      <a:pt x="550" y="143"/>
                    </a:cubicBezTo>
                    <a:lnTo>
                      <a:pt x="550" y="132"/>
                    </a:lnTo>
                    <a:close/>
                  </a:path>
                </a:pathLst>
              </a:custGeom>
              <a:solidFill>
                <a:srgbClr val="D1D1D1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25622" name="Freeform 16"/>
              <p:cNvSpPr>
                <a:spLocks/>
              </p:cNvSpPr>
              <p:nvPr/>
            </p:nvSpPr>
            <p:spPr bwMode="gray">
              <a:xfrm>
                <a:off x="2764" y="1387"/>
                <a:ext cx="912" cy="1210"/>
              </a:xfrm>
              <a:custGeom>
                <a:avLst/>
                <a:gdLst>
                  <a:gd name="T0" fmla="*/ 70 w 621"/>
                  <a:gd name="T1" fmla="*/ 0 h 826"/>
                  <a:gd name="T2" fmla="*/ 70 w 621"/>
                  <a:gd name="T3" fmla="*/ 82 h 826"/>
                  <a:gd name="T4" fmla="*/ 70 w 621"/>
                  <a:gd name="T5" fmla="*/ 89 h 826"/>
                  <a:gd name="T6" fmla="*/ 67 w 621"/>
                  <a:gd name="T7" fmla="*/ 91 h 826"/>
                  <a:gd name="T8" fmla="*/ 49 w 621"/>
                  <a:gd name="T9" fmla="*/ 88 h 826"/>
                  <a:gd name="T10" fmla="*/ 29 w 621"/>
                  <a:gd name="T11" fmla="*/ 80 h 826"/>
                  <a:gd name="T12" fmla="*/ 0 w 621"/>
                  <a:gd name="T13" fmla="*/ 111 h 826"/>
                  <a:gd name="T14" fmla="*/ 29 w 621"/>
                  <a:gd name="T15" fmla="*/ 141 h 826"/>
                  <a:gd name="T16" fmla="*/ 49 w 621"/>
                  <a:gd name="T17" fmla="*/ 133 h 826"/>
                  <a:gd name="T18" fmla="*/ 49 w 621"/>
                  <a:gd name="T19" fmla="*/ 133 h 826"/>
                  <a:gd name="T20" fmla="*/ 67 w 621"/>
                  <a:gd name="T21" fmla="*/ 130 h 826"/>
                  <a:gd name="T22" fmla="*/ 70 w 621"/>
                  <a:gd name="T23" fmla="*/ 132 h 826"/>
                  <a:gd name="T24" fmla="*/ 70 w 621"/>
                  <a:gd name="T25" fmla="*/ 143 h 826"/>
                  <a:gd name="T26" fmla="*/ 70 w 621"/>
                  <a:gd name="T27" fmla="*/ 222 h 826"/>
                  <a:gd name="T28" fmla="*/ 70 w 621"/>
                  <a:gd name="T29" fmla="*/ 222 h 826"/>
                  <a:gd name="T30" fmla="*/ 398 w 621"/>
                  <a:gd name="T31" fmla="*/ 550 h 826"/>
                  <a:gd name="T32" fmla="*/ 354 w 621"/>
                  <a:gd name="T33" fmla="*/ 714 h 826"/>
                  <a:gd name="T34" fmla="*/ 433 w 621"/>
                  <a:gd name="T35" fmla="*/ 759 h 826"/>
                  <a:gd name="T36" fmla="*/ 436 w 621"/>
                  <a:gd name="T37" fmla="*/ 758 h 826"/>
                  <a:gd name="T38" fmla="*/ 443 w 621"/>
                  <a:gd name="T39" fmla="*/ 740 h 826"/>
                  <a:gd name="T40" fmla="*/ 443 w 621"/>
                  <a:gd name="T41" fmla="*/ 740 h 826"/>
                  <a:gd name="T42" fmla="*/ 446 w 621"/>
                  <a:gd name="T43" fmla="*/ 720 h 826"/>
                  <a:gd name="T44" fmla="*/ 487 w 621"/>
                  <a:gd name="T45" fmla="*/ 709 h 826"/>
                  <a:gd name="T46" fmla="*/ 498 w 621"/>
                  <a:gd name="T47" fmla="*/ 750 h 826"/>
                  <a:gd name="T48" fmla="*/ 482 w 621"/>
                  <a:gd name="T49" fmla="*/ 763 h 826"/>
                  <a:gd name="T50" fmla="*/ 470 w 621"/>
                  <a:gd name="T51" fmla="*/ 777 h 826"/>
                  <a:gd name="T52" fmla="*/ 470 w 621"/>
                  <a:gd name="T53" fmla="*/ 781 h 826"/>
                  <a:gd name="T54" fmla="*/ 547 w 621"/>
                  <a:gd name="T55" fmla="*/ 826 h 826"/>
                  <a:gd name="T56" fmla="*/ 621 w 621"/>
                  <a:gd name="T57" fmla="*/ 550 h 826"/>
                  <a:gd name="T58" fmla="*/ 70 w 621"/>
                  <a:gd name="T59" fmla="*/ 0 h 82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w 621"/>
                  <a:gd name="T91" fmla="*/ 0 h 826"/>
                  <a:gd name="T92" fmla="*/ 621 w 621"/>
                  <a:gd name="T93" fmla="*/ 826 h 826"/>
                </a:gdLst>
                <a:ahLst/>
                <a:cxnLst>
                  <a:cxn ang="T60">
                    <a:pos x="T0" y="T1"/>
                  </a:cxn>
                  <a:cxn ang="T61">
                    <a:pos x="T2" y="T3"/>
                  </a:cxn>
                  <a:cxn ang="T62">
                    <a:pos x="T4" y="T5"/>
                  </a:cxn>
                  <a:cxn ang="T63">
                    <a:pos x="T6" y="T7"/>
                  </a:cxn>
                  <a:cxn ang="T64">
                    <a:pos x="T8" y="T9"/>
                  </a:cxn>
                  <a:cxn ang="T65">
                    <a:pos x="T10" y="T11"/>
                  </a:cxn>
                  <a:cxn ang="T66">
                    <a:pos x="T12" y="T13"/>
                  </a:cxn>
                  <a:cxn ang="T67">
                    <a:pos x="T14" y="T15"/>
                  </a:cxn>
                  <a:cxn ang="T68">
                    <a:pos x="T16" y="T17"/>
                  </a:cxn>
                  <a:cxn ang="T69">
                    <a:pos x="T18" y="T19"/>
                  </a:cxn>
                  <a:cxn ang="T70">
                    <a:pos x="T20" y="T21"/>
                  </a:cxn>
                  <a:cxn ang="T71">
                    <a:pos x="T22" y="T23"/>
                  </a:cxn>
                  <a:cxn ang="T72">
                    <a:pos x="T24" y="T25"/>
                  </a:cxn>
                  <a:cxn ang="T73">
                    <a:pos x="T26" y="T27"/>
                  </a:cxn>
                  <a:cxn ang="T74">
                    <a:pos x="T28" y="T29"/>
                  </a:cxn>
                  <a:cxn ang="T75">
                    <a:pos x="T30" y="T31"/>
                  </a:cxn>
                  <a:cxn ang="T76">
                    <a:pos x="T32" y="T33"/>
                  </a:cxn>
                  <a:cxn ang="T77">
                    <a:pos x="T34" y="T35"/>
                  </a:cxn>
                  <a:cxn ang="T78">
                    <a:pos x="T36" y="T37"/>
                  </a:cxn>
                  <a:cxn ang="T79">
                    <a:pos x="T38" y="T39"/>
                  </a:cxn>
                  <a:cxn ang="T80">
                    <a:pos x="T40" y="T41"/>
                  </a:cxn>
                  <a:cxn ang="T81">
                    <a:pos x="T42" y="T43"/>
                  </a:cxn>
                  <a:cxn ang="T82">
                    <a:pos x="T44" y="T45"/>
                  </a:cxn>
                  <a:cxn ang="T83">
                    <a:pos x="T46" y="T47"/>
                  </a:cxn>
                  <a:cxn ang="T84">
                    <a:pos x="T48" y="T49"/>
                  </a:cxn>
                  <a:cxn ang="T85">
                    <a:pos x="T50" y="T51"/>
                  </a:cxn>
                  <a:cxn ang="T86">
                    <a:pos x="T52" y="T53"/>
                  </a:cxn>
                  <a:cxn ang="T87">
                    <a:pos x="T54" y="T55"/>
                  </a:cxn>
                  <a:cxn ang="T88">
                    <a:pos x="T56" y="T57"/>
                  </a:cxn>
                  <a:cxn ang="T89">
                    <a:pos x="T58" y="T59"/>
                  </a:cxn>
                </a:cxnLst>
                <a:rect l="T90" t="T91" r="T92" b="T93"/>
                <a:pathLst>
                  <a:path w="621" h="826">
                    <a:moveTo>
                      <a:pt x="70" y="0"/>
                    </a:moveTo>
                    <a:cubicBezTo>
                      <a:pt x="70" y="82"/>
                      <a:pt x="70" y="82"/>
                      <a:pt x="70" y="82"/>
                    </a:cubicBezTo>
                    <a:cubicBezTo>
                      <a:pt x="70" y="89"/>
                      <a:pt x="70" y="89"/>
                      <a:pt x="70" y="89"/>
                    </a:cubicBezTo>
                    <a:cubicBezTo>
                      <a:pt x="69" y="90"/>
                      <a:pt x="68" y="91"/>
                      <a:pt x="67" y="91"/>
                    </a:cubicBezTo>
                    <a:cubicBezTo>
                      <a:pt x="60" y="94"/>
                      <a:pt x="53" y="93"/>
                      <a:pt x="49" y="88"/>
                    </a:cubicBezTo>
                    <a:cubicBezTo>
                      <a:pt x="44" y="83"/>
                      <a:pt x="37" y="80"/>
                      <a:pt x="29" y="80"/>
                    </a:cubicBezTo>
                    <a:cubicBezTo>
                      <a:pt x="13" y="80"/>
                      <a:pt x="0" y="94"/>
                      <a:pt x="0" y="111"/>
                    </a:cubicBezTo>
                    <a:cubicBezTo>
                      <a:pt x="0" y="127"/>
                      <a:pt x="13" y="141"/>
                      <a:pt x="29" y="141"/>
                    </a:cubicBezTo>
                    <a:cubicBezTo>
                      <a:pt x="37" y="141"/>
                      <a:pt x="43" y="138"/>
                      <a:pt x="49" y="133"/>
                    </a:cubicBezTo>
                    <a:cubicBezTo>
                      <a:pt x="49" y="133"/>
                      <a:pt x="49" y="133"/>
                      <a:pt x="49" y="133"/>
                    </a:cubicBezTo>
                    <a:cubicBezTo>
                      <a:pt x="53" y="129"/>
                      <a:pt x="60" y="127"/>
                      <a:pt x="67" y="130"/>
                    </a:cubicBezTo>
                    <a:cubicBezTo>
                      <a:pt x="68" y="131"/>
                      <a:pt x="69" y="131"/>
                      <a:pt x="70" y="132"/>
                    </a:cubicBezTo>
                    <a:cubicBezTo>
                      <a:pt x="70" y="143"/>
                      <a:pt x="70" y="143"/>
                      <a:pt x="70" y="143"/>
                    </a:cubicBezTo>
                    <a:cubicBezTo>
                      <a:pt x="70" y="222"/>
                      <a:pt x="70" y="222"/>
                      <a:pt x="70" y="222"/>
                    </a:cubicBezTo>
                    <a:cubicBezTo>
                      <a:pt x="70" y="222"/>
                      <a:pt x="70" y="222"/>
                      <a:pt x="70" y="222"/>
                    </a:cubicBezTo>
                    <a:cubicBezTo>
                      <a:pt x="252" y="222"/>
                      <a:pt x="398" y="369"/>
                      <a:pt x="398" y="550"/>
                    </a:cubicBezTo>
                    <a:cubicBezTo>
                      <a:pt x="398" y="610"/>
                      <a:pt x="382" y="666"/>
                      <a:pt x="354" y="714"/>
                    </a:cubicBezTo>
                    <a:cubicBezTo>
                      <a:pt x="433" y="759"/>
                      <a:pt x="433" y="759"/>
                      <a:pt x="433" y="759"/>
                    </a:cubicBezTo>
                    <a:cubicBezTo>
                      <a:pt x="434" y="759"/>
                      <a:pt x="435" y="758"/>
                      <a:pt x="436" y="758"/>
                    </a:cubicBezTo>
                    <a:cubicBezTo>
                      <a:pt x="442" y="753"/>
                      <a:pt x="445" y="746"/>
                      <a:pt x="443" y="740"/>
                    </a:cubicBezTo>
                    <a:cubicBezTo>
                      <a:pt x="443" y="740"/>
                      <a:pt x="443" y="740"/>
                      <a:pt x="443" y="740"/>
                    </a:cubicBezTo>
                    <a:cubicBezTo>
                      <a:pt x="441" y="733"/>
                      <a:pt x="442" y="726"/>
                      <a:pt x="446" y="720"/>
                    </a:cubicBezTo>
                    <a:cubicBezTo>
                      <a:pt x="454" y="705"/>
                      <a:pt x="472" y="701"/>
                      <a:pt x="487" y="709"/>
                    </a:cubicBezTo>
                    <a:cubicBezTo>
                      <a:pt x="501" y="717"/>
                      <a:pt x="506" y="736"/>
                      <a:pt x="498" y="750"/>
                    </a:cubicBezTo>
                    <a:cubicBezTo>
                      <a:pt x="494" y="756"/>
                      <a:pt x="489" y="761"/>
                      <a:pt x="482" y="763"/>
                    </a:cubicBezTo>
                    <a:cubicBezTo>
                      <a:pt x="476" y="764"/>
                      <a:pt x="471" y="770"/>
                      <a:pt x="470" y="777"/>
                    </a:cubicBezTo>
                    <a:cubicBezTo>
                      <a:pt x="470" y="778"/>
                      <a:pt x="470" y="780"/>
                      <a:pt x="470" y="781"/>
                    </a:cubicBezTo>
                    <a:cubicBezTo>
                      <a:pt x="547" y="826"/>
                      <a:pt x="547" y="826"/>
                      <a:pt x="547" y="826"/>
                    </a:cubicBezTo>
                    <a:cubicBezTo>
                      <a:pt x="594" y="745"/>
                      <a:pt x="621" y="651"/>
                      <a:pt x="621" y="550"/>
                    </a:cubicBezTo>
                    <a:cubicBezTo>
                      <a:pt x="621" y="246"/>
                      <a:pt x="374" y="0"/>
                      <a:pt x="70" y="0"/>
                    </a:cubicBezTo>
                    <a:close/>
                  </a:path>
                </a:pathLst>
              </a:custGeom>
              <a:solidFill>
                <a:srgbClr val="D1D1D1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25623" name="Freeform 17"/>
              <p:cNvSpPr>
                <a:spLocks/>
              </p:cNvSpPr>
              <p:nvPr/>
            </p:nvSpPr>
            <p:spPr bwMode="gray">
              <a:xfrm>
                <a:off x="2169" y="2414"/>
                <a:ext cx="1397" cy="587"/>
              </a:xfrm>
              <a:custGeom>
                <a:avLst/>
                <a:gdLst>
                  <a:gd name="T0" fmla="*/ 876 w 953"/>
                  <a:gd name="T1" fmla="*/ 80 h 400"/>
                  <a:gd name="T2" fmla="*/ 876 w 953"/>
                  <a:gd name="T3" fmla="*/ 76 h 400"/>
                  <a:gd name="T4" fmla="*/ 888 w 953"/>
                  <a:gd name="T5" fmla="*/ 62 h 400"/>
                  <a:gd name="T6" fmla="*/ 904 w 953"/>
                  <a:gd name="T7" fmla="*/ 49 h 400"/>
                  <a:gd name="T8" fmla="*/ 893 w 953"/>
                  <a:gd name="T9" fmla="*/ 8 h 400"/>
                  <a:gd name="T10" fmla="*/ 852 w 953"/>
                  <a:gd name="T11" fmla="*/ 19 h 400"/>
                  <a:gd name="T12" fmla="*/ 849 w 953"/>
                  <a:gd name="T13" fmla="*/ 39 h 400"/>
                  <a:gd name="T14" fmla="*/ 849 w 953"/>
                  <a:gd name="T15" fmla="*/ 39 h 400"/>
                  <a:gd name="T16" fmla="*/ 842 w 953"/>
                  <a:gd name="T17" fmla="*/ 57 h 400"/>
                  <a:gd name="T18" fmla="*/ 839 w 953"/>
                  <a:gd name="T19" fmla="*/ 58 h 400"/>
                  <a:gd name="T20" fmla="*/ 760 w 953"/>
                  <a:gd name="T21" fmla="*/ 13 h 400"/>
                  <a:gd name="T22" fmla="*/ 476 w 953"/>
                  <a:gd name="T23" fmla="*/ 177 h 400"/>
                  <a:gd name="T24" fmla="*/ 192 w 953"/>
                  <a:gd name="T25" fmla="*/ 13 h 400"/>
                  <a:gd name="T26" fmla="*/ 112 w 953"/>
                  <a:gd name="T27" fmla="*/ 60 h 400"/>
                  <a:gd name="T28" fmla="*/ 124 w 953"/>
                  <a:gd name="T29" fmla="*/ 72 h 400"/>
                  <a:gd name="T30" fmla="*/ 124 w 953"/>
                  <a:gd name="T31" fmla="*/ 72 h 400"/>
                  <a:gd name="T32" fmla="*/ 140 w 953"/>
                  <a:gd name="T33" fmla="*/ 85 h 400"/>
                  <a:gd name="T34" fmla="*/ 128 w 953"/>
                  <a:gd name="T35" fmla="*/ 126 h 400"/>
                  <a:gd name="T36" fmla="*/ 87 w 953"/>
                  <a:gd name="T37" fmla="*/ 116 h 400"/>
                  <a:gd name="T38" fmla="*/ 84 w 953"/>
                  <a:gd name="T39" fmla="*/ 95 h 400"/>
                  <a:gd name="T40" fmla="*/ 79 w 953"/>
                  <a:gd name="T41" fmla="*/ 79 h 400"/>
                  <a:gd name="T42" fmla="*/ 0 w 953"/>
                  <a:gd name="T43" fmla="*/ 124 h 400"/>
                  <a:gd name="T44" fmla="*/ 476 w 953"/>
                  <a:gd name="T45" fmla="*/ 400 h 400"/>
                  <a:gd name="T46" fmla="*/ 953 w 953"/>
                  <a:gd name="T47" fmla="*/ 125 h 400"/>
                  <a:gd name="T48" fmla="*/ 876 w 953"/>
                  <a:gd name="T49" fmla="*/ 80 h 400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w 953"/>
                  <a:gd name="T76" fmla="*/ 0 h 400"/>
                  <a:gd name="T77" fmla="*/ 953 w 953"/>
                  <a:gd name="T78" fmla="*/ 400 h 400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T75" t="T76" r="T77" b="T78"/>
                <a:pathLst>
                  <a:path w="953" h="400">
                    <a:moveTo>
                      <a:pt x="876" y="80"/>
                    </a:moveTo>
                    <a:cubicBezTo>
                      <a:pt x="876" y="79"/>
                      <a:pt x="876" y="77"/>
                      <a:pt x="876" y="76"/>
                    </a:cubicBezTo>
                    <a:cubicBezTo>
                      <a:pt x="877" y="69"/>
                      <a:pt x="882" y="63"/>
                      <a:pt x="888" y="62"/>
                    </a:cubicBezTo>
                    <a:cubicBezTo>
                      <a:pt x="895" y="60"/>
                      <a:pt x="900" y="55"/>
                      <a:pt x="904" y="49"/>
                    </a:cubicBezTo>
                    <a:cubicBezTo>
                      <a:pt x="912" y="35"/>
                      <a:pt x="907" y="16"/>
                      <a:pt x="893" y="8"/>
                    </a:cubicBezTo>
                    <a:cubicBezTo>
                      <a:pt x="878" y="0"/>
                      <a:pt x="860" y="4"/>
                      <a:pt x="852" y="19"/>
                    </a:cubicBezTo>
                    <a:cubicBezTo>
                      <a:pt x="848" y="25"/>
                      <a:pt x="847" y="32"/>
                      <a:pt x="849" y="39"/>
                    </a:cubicBezTo>
                    <a:cubicBezTo>
                      <a:pt x="849" y="39"/>
                      <a:pt x="849" y="39"/>
                      <a:pt x="849" y="39"/>
                    </a:cubicBezTo>
                    <a:cubicBezTo>
                      <a:pt x="851" y="45"/>
                      <a:pt x="848" y="52"/>
                      <a:pt x="842" y="57"/>
                    </a:cubicBezTo>
                    <a:cubicBezTo>
                      <a:pt x="841" y="57"/>
                      <a:pt x="840" y="58"/>
                      <a:pt x="839" y="58"/>
                    </a:cubicBezTo>
                    <a:cubicBezTo>
                      <a:pt x="760" y="13"/>
                      <a:pt x="760" y="13"/>
                      <a:pt x="760" y="13"/>
                    </a:cubicBezTo>
                    <a:cubicBezTo>
                      <a:pt x="704" y="111"/>
                      <a:pt x="598" y="177"/>
                      <a:pt x="476" y="177"/>
                    </a:cubicBezTo>
                    <a:cubicBezTo>
                      <a:pt x="355" y="177"/>
                      <a:pt x="249" y="111"/>
                      <a:pt x="192" y="13"/>
                    </a:cubicBezTo>
                    <a:cubicBezTo>
                      <a:pt x="112" y="60"/>
                      <a:pt x="112" y="60"/>
                      <a:pt x="112" y="60"/>
                    </a:cubicBezTo>
                    <a:cubicBezTo>
                      <a:pt x="113" y="66"/>
                      <a:pt x="118" y="71"/>
                      <a:pt x="124" y="72"/>
                    </a:cubicBezTo>
                    <a:cubicBezTo>
                      <a:pt x="124" y="72"/>
                      <a:pt x="124" y="72"/>
                      <a:pt x="124" y="72"/>
                    </a:cubicBezTo>
                    <a:cubicBezTo>
                      <a:pt x="130" y="75"/>
                      <a:pt x="136" y="79"/>
                      <a:pt x="140" y="85"/>
                    </a:cubicBezTo>
                    <a:cubicBezTo>
                      <a:pt x="148" y="100"/>
                      <a:pt x="143" y="118"/>
                      <a:pt x="128" y="126"/>
                    </a:cubicBezTo>
                    <a:cubicBezTo>
                      <a:pt x="114" y="135"/>
                      <a:pt x="96" y="130"/>
                      <a:pt x="87" y="116"/>
                    </a:cubicBezTo>
                    <a:cubicBezTo>
                      <a:pt x="84" y="109"/>
                      <a:pt x="83" y="102"/>
                      <a:pt x="84" y="95"/>
                    </a:cubicBezTo>
                    <a:cubicBezTo>
                      <a:pt x="86" y="90"/>
                      <a:pt x="84" y="83"/>
                      <a:pt x="79" y="79"/>
                    </a:cubicBezTo>
                    <a:cubicBezTo>
                      <a:pt x="0" y="124"/>
                      <a:pt x="0" y="124"/>
                      <a:pt x="0" y="124"/>
                    </a:cubicBezTo>
                    <a:cubicBezTo>
                      <a:pt x="95" y="289"/>
                      <a:pt x="273" y="400"/>
                      <a:pt x="476" y="400"/>
                    </a:cubicBezTo>
                    <a:cubicBezTo>
                      <a:pt x="680" y="400"/>
                      <a:pt x="858" y="289"/>
                      <a:pt x="953" y="125"/>
                    </a:cubicBezTo>
                    <a:lnTo>
                      <a:pt x="876" y="80"/>
                    </a:lnTo>
                    <a:close/>
                  </a:path>
                </a:pathLst>
              </a:custGeom>
              <a:solidFill>
                <a:srgbClr val="D1D1D1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</p:grpSp>
      </p:grpSp>
      <p:sp>
        <p:nvSpPr>
          <p:cNvPr id="25" name="Rectangle 3"/>
          <p:cNvSpPr txBox="1">
            <a:spLocks noChangeArrowheads="1"/>
          </p:cNvSpPr>
          <p:nvPr/>
        </p:nvSpPr>
        <p:spPr bwMode="auto">
          <a:xfrm>
            <a:off x="6909185" y="6376921"/>
            <a:ext cx="2111990" cy="5152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algn="r">
              <a:spcBef>
                <a:spcPct val="20000"/>
              </a:spcBef>
              <a:buFont typeface="Wingdings" pitchFamily="2" charset="2"/>
              <a:buNone/>
              <a:defRPr/>
            </a:pPr>
            <a:r>
              <a:rPr lang="tr-TR" b="1" noProof="1" smtClean="0">
                <a:solidFill>
                  <a:srgbClr val="575757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  <a:reflection blurRad="6350" stA="55000" endA="50" endPos="85000" dist="29997" dir="5400000" sy="-100000" algn="bl" rotWithShape="0"/>
                </a:effectLst>
                <a:latin typeface="Calibri" pitchFamily="34" charset="0"/>
                <a:cs typeface="Calibri" pitchFamily="34" charset="0"/>
              </a:rPr>
              <a:t>İSTANBUL</a:t>
            </a:r>
            <a:r>
              <a:rPr lang="tr-TR" b="1" noProof="1" smtClean="0">
                <a:solidFill>
                  <a:srgbClr val="B10404">
                    <a:lumMod val="60000"/>
                    <a:lumOff val="40000"/>
                  </a:srgbClr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  <a:reflection blurRad="6350" stA="55000" endA="50" endPos="85000" dist="29997" dir="5400000" sy="-100000" algn="bl" rotWithShape="0"/>
                </a:effectLst>
                <a:latin typeface="Calibri" pitchFamily="34" charset="0"/>
                <a:cs typeface="Calibri" pitchFamily="34" charset="0"/>
              </a:rPr>
              <a:t>UZMAN</a:t>
            </a:r>
            <a:endParaRPr lang="en-GB" b="1" dirty="0" smtClean="0">
              <a:solidFill>
                <a:srgbClr val="B10404">
                  <a:lumMod val="60000"/>
                  <a:lumOff val="40000"/>
                </a:srgbClr>
              </a:solidFill>
              <a:effectLst>
                <a:innerShdw blurRad="63500" dist="50800" dir="8100000">
                  <a:prstClr val="black">
                    <a:alpha val="50000"/>
                  </a:prstClr>
                </a:innerShdw>
                <a:reflection blurRad="6350" stA="55000" endA="50" endPos="85000" dist="29997" dir="5400000" sy="-100000" algn="bl" rotWithShape="0"/>
              </a:effectLst>
              <a:latin typeface="Calibri" pitchFamily="34" charset="0"/>
              <a:cs typeface="Calibri" pitchFamily="34" charset="0"/>
            </a:endParaRPr>
          </a:p>
          <a:p>
            <a:pPr algn="r">
              <a:spcBef>
                <a:spcPct val="20000"/>
              </a:spcBef>
              <a:buFont typeface="Wingdings" pitchFamily="2" charset="2"/>
              <a:buNone/>
              <a:defRPr/>
            </a:pPr>
            <a:endParaRPr lang="en-GB" b="1" kern="0" dirty="0" smtClean="0">
              <a:solidFill>
                <a:srgbClr val="FFFFFF">
                  <a:lumMod val="65000"/>
                </a:srgbClr>
              </a:solidFill>
              <a:effectLst>
                <a:outerShdw blurRad="75057" dist="38100" dir="5400000" sy="-20000" rotWithShape="0">
                  <a:prstClr val="black">
                    <a:alpha val="25000"/>
                  </a:prstClr>
                </a:outerShdw>
                <a:reflection blurRad="6350" stA="55000" endA="50" endPos="85000" dist="29997" dir="5400000" sy="-100000" algn="bl" rotWithShape="0"/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1" name="Rectangle 31"/>
          <p:cNvSpPr txBox="1">
            <a:spLocks noChangeArrowheads="1"/>
          </p:cNvSpPr>
          <p:nvPr/>
        </p:nvSpPr>
        <p:spPr bwMode="gray">
          <a:xfrm>
            <a:off x="231797" y="411163"/>
            <a:ext cx="8816669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45720" numCol="1" anchor="ctr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r>
              <a:rPr lang="tr-TR" sz="3200" noProof="1" smtClean="0">
                <a:solidFill>
                  <a:srgbClr val="575757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</a:effectLst>
                <a:latin typeface="Calibri" pitchFamily="34" charset="0"/>
                <a:cs typeface="Calibri" pitchFamily="34" charset="0"/>
              </a:rPr>
              <a:t>SORU</a:t>
            </a:r>
            <a:endParaRPr lang="en-GB" sz="3200" noProof="1" smtClean="0">
              <a:solidFill>
                <a:srgbClr val="575757"/>
              </a:solidFill>
              <a:effectLst>
                <a:innerShdw blurRad="63500" dist="50800" dir="8100000">
                  <a:prstClr val="black">
                    <a:alpha val="50000"/>
                  </a:prstClr>
                </a:inn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9" name="Oval 18"/>
          <p:cNvSpPr/>
          <p:nvPr/>
        </p:nvSpPr>
        <p:spPr>
          <a:xfrm>
            <a:off x="2809875" y="3487737"/>
            <a:ext cx="304800" cy="3048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>
              <a:solidFill>
                <a:srgbClr val="FFFFFF"/>
              </a:solidFill>
            </a:endParaRPr>
          </a:p>
        </p:txBody>
      </p:sp>
      <p:sp>
        <p:nvSpPr>
          <p:cNvPr id="20" name="Text Box 45"/>
          <p:cNvSpPr txBox="1">
            <a:spLocks noChangeArrowheads="1"/>
          </p:cNvSpPr>
          <p:nvPr/>
        </p:nvSpPr>
        <p:spPr bwMode="auto">
          <a:xfrm>
            <a:off x="793750" y="2176464"/>
            <a:ext cx="539750" cy="215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pPr algn="ctr" defTabSz="801688">
              <a:spcBef>
                <a:spcPct val="20000"/>
              </a:spcBef>
            </a:pPr>
            <a:r>
              <a:rPr lang="tr-TR" sz="1400" noProof="1" smtClean="0">
                <a:solidFill>
                  <a:srgbClr val="333333"/>
                </a:solidFill>
                <a:latin typeface="Calibri" pitchFamily="34" charset="0"/>
                <a:cs typeface="Calibri" pitchFamily="34" charset="0"/>
              </a:rPr>
              <a:t>2011-2</a:t>
            </a:r>
            <a:endParaRPr lang="de-DE" sz="1400" noProof="1">
              <a:solidFill>
                <a:srgbClr val="333333"/>
              </a:solidFill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63532450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966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584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584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6610" grpId="0" animBg="1"/>
      <p:bldP spid="58456" grpId="0" animBg="1"/>
      <p:bldP spid="58457" grpId="0" animBg="1"/>
      <p:bldP spid="19" grpId="0" animBg="1"/>
      <p:bldP spid="2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610" name="Freeform 2"/>
          <p:cNvSpPr>
            <a:spLocks/>
          </p:cNvSpPr>
          <p:nvPr/>
        </p:nvSpPr>
        <p:spPr bwMode="auto">
          <a:xfrm>
            <a:off x="412750" y="1546225"/>
            <a:ext cx="2244725" cy="3825875"/>
          </a:xfrm>
          <a:custGeom>
            <a:avLst/>
            <a:gdLst>
              <a:gd name="T0" fmla="*/ 0 w 1414"/>
              <a:gd name="T1" fmla="*/ 706 h 2410"/>
              <a:gd name="T2" fmla="*/ 409 w 1414"/>
              <a:gd name="T3" fmla="*/ 0 h 2410"/>
              <a:gd name="T4" fmla="*/ 1414 w 1414"/>
              <a:gd name="T5" fmla="*/ 2 h 2410"/>
              <a:gd name="T6" fmla="*/ 1411 w 1414"/>
              <a:gd name="T7" fmla="*/ 2410 h 2410"/>
              <a:gd name="T8" fmla="*/ 0 w 1414"/>
              <a:gd name="T9" fmla="*/ 706 h 241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414"/>
              <a:gd name="T16" fmla="*/ 0 h 2410"/>
              <a:gd name="T17" fmla="*/ 1414 w 1414"/>
              <a:gd name="T18" fmla="*/ 2410 h 241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414" h="2410">
                <a:moveTo>
                  <a:pt x="0" y="706"/>
                </a:moveTo>
                <a:lnTo>
                  <a:pt x="409" y="0"/>
                </a:lnTo>
                <a:lnTo>
                  <a:pt x="1414" y="2"/>
                </a:lnTo>
                <a:lnTo>
                  <a:pt x="1411" y="2410"/>
                </a:lnTo>
                <a:lnTo>
                  <a:pt x="0" y="706"/>
                </a:lnTo>
                <a:close/>
              </a:path>
            </a:pathLst>
          </a:custGeom>
          <a:solidFill>
            <a:srgbClr val="C0C0C0">
              <a:alpha val="50195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tr-TR" dirty="0">
              <a:solidFill>
                <a:srgbClr val="000000"/>
              </a:solidFill>
            </a:endParaRPr>
          </a:p>
        </p:txBody>
      </p:sp>
      <p:sp>
        <p:nvSpPr>
          <p:cNvPr id="58456" name="Rectangle 11"/>
          <p:cNvSpPr>
            <a:spLocks noChangeArrowheads="1"/>
          </p:cNvSpPr>
          <p:nvPr/>
        </p:nvSpPr>
        <p:spPr bwMode="gray">
          <a:xfrm>
            <a:off x="2657475" y="1555750"/>
            <a:ext cx="6143625" cy="360363"/>
          </a:xfrm>
          <a:prstGeom prst="rect">
            <a:avLst/>
          </a:prstGeom>
          <a:gradFill rotWithShape="1">
            <a:gsLst>
              <a:gs pos="0">
                <a:srgbClr val="C6C7C8"/>
              </a:gs>
              <a:gs pos="100000">
                <a:srgbClr val="C6C7C8">
                  <a:gamma/>
                  <a:shade val="46275"/>
                  <a:invGamma/>
                </a:srgbClr>
              </a:gs>
            </a:gsLst>
            <a:lin ang="5400000" scaled="1"/>
          </a:gradFill>
          <a:ln w="12700">
            <a:solidFill>
              <a:srgbClr val="DDDDDD"/>
            </a:solidFill>
            <a:miter lim="800000"/>
            <a:headEnd/>
            <a:tailEnd/>
          </a:ln>
          <a:effectLst>
            <a:outerShdw dist="53882" dir="2700000" algn="ctr" rotWithShape="0">
              <a:srgbClr val="808080">
                <a:alpha val="50000"/>
              </a:srgbClr>
            </a:outerShdw>
          </a:effectLst>
        </p:spPr>
        <p:txBody>
          <a:bodyPr lIns="288000" tIns="0" rIns="0" bIns="0" anchor="ctr"/>
          <a:lstStyle/>
          <a:p>
            <a:pPr defTabSz="801688" eaLnBrk="0" hangingPunct="0">
              <a:defRPr/>
            </a:pPr>
            <a:r>
              <a:rPr lang="tr-TR" sz="2000" b="1" noProof="1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İSG Kültürü</a:t>
            </a:r>
            <a:endParaRPr lang="de-DE" sz="2000" b="1" noProof="1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58457" name="Rectangle 5"/>
          <p:cNvSpPr>
            <a:spLocks noChangeArrowheads="1"/>
          </p:cNvSpPr>
          <p:nvPr/>
        </p:nvSpPr>
        <p:spPr bwMode="gray">
          <a:xfrm>
            <a:off x="2657474" y="1922463"/>
            <a:ext cx="6143625" cy="3449637"/>
          </a:xfrm>
          <a:prstGeom prst="rect">
            <a:avLst/>
          </a:prstGeom>
          <a:solidFill>
            <a:schemeClr val="bg1"/>
          </a:solidFill>
          <a:ln w="12700">
            <a:solidFill>
              <a:srgbClr val="DDDDDD"/>
            </a:solidFill>
            <a:miter lim="800000"/>
            <a:headEnd/>
            <a:tailEnd/>
          </a:ln>
          <a:effectLst>
            <a:outerShdw dist="53882" dir="2700000" algn="ctr" rotWithShape="0">
              <a:srgbClr val="808080">
                <a:alpha val="50000"/>
              </a:srgbClr>
            </a:outerShdw>
          </a:effectLst>
        </p:spPr>
        <p:txBody>
          <a:bodyPr lIns="108000" tIns="108000" rIns="144000" bIns="72000"/>
          <a:lstStyle/>
          <a:p>
            <a:pPr>
              <a:spcAft>
                <a:spcPts val="0"/>
              </a:spcAft>
              <a:buClr>
                <a:srgbClr val="292929"/>
              </a:buClr>
              <a:defRPr/>
            </a:pPr>
            <a:r>
              <a:rPr lang="tr-TR" sz="2000" b="1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I-Çalışanın </a:t>
            </a:r>
            <a:r>
              <a:rPr lang="tr-TR" sz="2000" b="1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sağlığını </a:t>
            </a:r>
            <a:r>
              <a:rPr lang="tr-TR" sz="2000" b="1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korumak, II-Üretimin </a:t>
            </a:r>
            <a:r>
              <a:rPr lang="tr-TR" sz="2000" b="1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güvenliğini </a:t>
            </a:r>
            <a:r>
              <a:rPr lang="tr-TR" sz="2000" b="1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korumak, III-Çevrenin </a:t>
            </a:r>
            <a:r>
              <a:rPr lang="tr-TR" sz="2000" b="1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fabrikanın güvenliği </a:t>
            </a:r>
            <a:endParaRPr lang="tr-TR" sz="2000" b="1" i="1" dirty="0" smtClean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pPr>
              <a:spcAft>
                <a:spcPts val="0"/>
              </a:spcAft>
              <a:buClr>
                <a:srgbClr val="292929"/>
              </a:buClr>
              <a:defRPr/>
            </a:pPr>
            <a:r>
              <a:rPr lang="tr-TR" sz="2000" b="1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İş </a:t>
            </a:r>
            <a:r>
              <a:rPr lang="tr-TR" sz="2000" b="1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sağlığı ve güvenliğinin ilgi alanları </a:t>
            </a:r>
            <a:r>
              <a:rPr lang="tr-TR" sz="2000" b="1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yukarıdakilerden </a:t>
            </a:r>
            <a:r>
              <a:rPr lang="tr-TR" sz="2000" b="1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hangisidir?</a:t>
            </a:r>
          </a:p>
          <a:p>
            <a:pPr marL="360000" indent="-216000">
              <a:spcAft>
                <a:spcPts val="0"/>
              </a:spcAft>
              <a:buClr>
                <a:srgbClr val="292929"/>
              </a:buClr>
              <a:buFont typeface="+mj-lt"/>
              <a:buAutoNum type="alphaUcPeriod"/>
              <a:defRPr/>
            </a:pPr>
            <a:r>
              <a:rPr lang="tr-TR" i="1" dirty="0" smtClean="0">
                <a:latin typeface="Calibri" pitchFamily="34" charset="0"/>
                <a:cs typeface="Calibri" pitchFamily="34" charset="0"/>
              </a:rPr>
              <a:t>Yalnız I</a:t>
            </a:r>
            <a:endParaRPr lang="tr-TR" i="1" dirty="0">
              <a:latin typeface="Calibri" pitchFamily="34" charset="0"/>
              <a:cs typeface="Calibri" pitchFamily="34" charset="0"/>
            </a:endParaRPr>
          </a:p>
          <a:p>
            <a:pPr marL="360000" indent="-216000">
              <a:spcAft>
                <a:spcPts val="0"/>
              </a:spcAft>
              <a:buClr>
                <a:srgbClr val="292929"/>
              </a:buClr>
              <a:buFont typeface="+mj-lt"/>
              <a:buAutoNum type="alphaUcPeriod"/>
              <a:defRPr/>
            </a:pPr>
            <a:r>
              <a:rPr lang="tr-TR" i="1" dirty="0" smtClean="0">
                <a:latin typeface="Calibri" pitchFamily="34" charset="0"/>
                <a:cs typeface="Calibri" pitchFamily="34" charset="0"/>
              </a:rPr>
              <a:t>II, III</a:t>
            </a:r>
            <a:endParaRPr lang="tr-TR" i="1" dirty="0">
              <a:latin typeface="Calibri" pitchFamily="34" charset="0"/>
              <a:cs typeface="Calibri" pitchFamily="34" charset="0"/>
            </a:endParaRPr>
          </a:p>
          <a:p>
            <a:pPr marL="360000" indent="-216000">
              <a:spcAft>
                <a:spcPts val="0"/>
              </a:spcAft>
              <a:buClr>
                <a:srgbClr val="292929"/>
              </a:buClr>
              <a:buFont typeface="+mj-lt"/>
              <a:buAutoNum type="alphaUcPeriod"/>
              <a:defRPr/>
            </a:pPr>
            <a:r>
              <a:rPr lang="tr-TR" i="1" dirty="0" smtClean="0">
                <a:latin typeface="Calibri" pitchFamily="34" charset="0"/>
                <a:cs typeface="Calibri" pitchFamily="34" charset="0"/>
              </a:rPr>
              <a:t>I, II</a:t>
            </a:r>
            <a:endParaRPr lang="tr-TR" i="1" dirty="0">
              <a:latin typeface="Calibri" pitchFamily="34" charset="0"/>
              <a:cs typeface="Calibri" pitchFamily="34" charset="0"/>
            </a:endParaRPr>
          </a:p>
          <a:p>
            <a:pPr marL="360000" indent="-216000">
              <a:spcAft>
                <a:spcPts val="0"/>
              </a:spcAft>
              <a:buClr>
                <a:srgbClr val="292929"/>
              </a:buClr>
              <a:buFont typeface="+mj-lt"/>
              <a:buAutoNum type="alphaUcPeriod"/>
              <a:defRPr/>
            </a:pPr>
            <a:r>
              <a:rPr lang="tr-TR" i="1" dirty="0" smtClean="0">
                <a:latin typeface="Calibri" pitchFamily="34" charset="0"/>
                <a:cs typeface="Calibri" pitchFamily="34" charset="0"/>
              </a:rPr>
              <a:t>I, II, III</a:t>
            </a:r>
            <a:endParaRPr lang="tr-TR" i="1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5605" name="Rectangle 12"/>
          <p:cNvSpPr>
            <a:spLocks noChangeArrowheads="1"/>
          </p:cNvSpPr>
          <p:nvPr/>
        </p:nvSpPr>
        <p:spPr bwMode="gray">
          <a:xfrm>
            <a:off x="300038" y="411163"/>
            <a:ext cx="8520112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rIns="0"/>
          <a:lstStyle/>
          <a:p>
            <a:endParaRPr lang="tr-TR" sz="2000" b="1" noProof="1">
              <a:solidFill>
                <a:srgbClr val="000000"/>
              </a:solidFill>
            </a:endParaRPr>
          </a:p>
        </p:txBody>
      </p:sp>
      <p:grpSp>
        <p:nvGrpSpPr>
          <p:cNvPr id="3" name="Group 9"/>
          <p:cNvGrpSpPr>
            <a:grpSpLocks/>
          </p:cNvGrpSpPr>
          <p:nvPr/>
        </p:nvGrpSpPr>
        <p:grpSpPr bwMode="auto">
          <a:xfrm>
            <a:off x="323850" y="1555750"/>
            <a:ext cx="1482725" cy="1482725"/>
            <a:chOff x="1710" y="1035"/>
            <a:chExt cx="2316" cy="2316"/>
          </a:xfrm>
        </p:grpSpPr>
        <p:grpSp>
          <p:nvGrpSpPr>
            <p:cNvPr id="4" name="Group 10"/>
            <p:cNvGrpSpPr>
              <a:grpSpLocks/>
            </p:cNvGrpSpPr>
            <p:nvPr/>
          </p:nvGrpSpPr>
          <p:grpSpPr bwMode="auto">
            <a:xfrm rot="3600000">
              <a:off x="1710" y="1035"/>
              <a:ext cx="2316" cy="2316"/>
              <a:chOff x="1710" y="1035"/>
              <a:chExt cx="2316" cy="2316"/>
            </a:xfrm>
          </p:grpSpPr>
          <p:sp>
            <p:nvSpPr>
              <p:cNvPr id="25624" name="Freeform 11"/>
              <p:cNvSpPr>
                <a:spLocks/>
              </p:cNvSpPr>
              <p:nvPr/>
            </p:nvSpPr>
            <p:spPr bwMode="gray">
              <a:xfrm>
                <a:off x="2866" y="1599"/>
                <a:ext cx="1160" cy="1752"/>
              </a:xfrm>
              <a:custGeom>
                <a:avLst/>
                <a:gdLst>
                  <a:gd name="T0" fmla="*/ 688 w 794"/>
                  <a:gd name="T1" fmla="*/ 9 h 1200"/>
                  <a:gd name="T2" fmla="*/ 602 w 794"/>
                  <a:gd name="T3" fmla="*/ 59 h 1200"/>
                  <a:gd name="T4" fmla="*/ 598 w 794"/>
                  <a:gd name="T5" fmla="*/ 57 h 1200"/>
                  <a:gd name="T6" fmla="*/ 592 w 794"/>
                  <a:gd name="T7" fmla="*/ 40 h 1200"/>
                  <a:gd name="T8" fmla="*/ 589 w 794"/>
                  <a:gd name="T9" fmla="*/ 19 h 1200"/>
                  <a:gd name="T10" fmla="*/ 548 w 794"/>
                  <a:gd name="T11" fmla="*/ 8 h 1200"/>
                  <a:gd name="T12" fmla="*/ 537 w 794"/>
                  <a:gd name="T13" fmla="*/ 49 h 1200"/>
                  <a:gd name="T14" fmla="*/ 553 w 794"/>
                  <a:gd name="T15" fmla="*/ 62 h 1200"/>
                  <a:gd name="T16" fmla="*/ 553 w 794"/>
                  <a:gd name="T17" fmla="*/ 62 h 1200"/>
                  <a:gd name="T18" fmla="*/ 565 w 794"/>
                  <a:gd name="T19" fmla="*/ 76 h 1200"/>
                  <a:gd name="T20" fmla="*/ 565 w 794"/>
                  <a:gd name="T21" fmla="*/ 80 h 1200"/>
                  <a:gd name="T22" fmla="*/ 477 w 794"/>
                  <a:gd name="T23" fmla="*/ 131 h 1200"/>
                  <a:gd name="T24" fmla="*/ 551 w 794"/>
                  <a:gd name="T25" fmla="*/ 406 h 1200"/>
                  <a:gd name="T26" fmla="*/ 477 w 794"/>
                  <a:gd name="T27" fmla="*/ 681 h 1200"/>
                  <a:gd name="T28" fmla="*/ 0 w 794"/>
                  <a:gd name="T29" fmla="*/ 957 h 1200"/>
                  <a:gd name="T30" fmla="*/ 0 w 794"/>
                  <a:gd name="T31" fmla="*/ 1047 h 1200"/>
                  <a:gd name="T32" fmla="*/ 0 w 794"/>
                  <a:gd name="T33" fmla="*/ 1058 h 1200"/>
                  <a:gd name="T34" fmla="*/ 4 w 794"/>
                  <a:gd name="T35" fmla="*/ 1060 h 1200"/>
                  <a:gd name="T36" fmla="*/ 22 w 794"/>
                  <a:gd name="T37" fmla="*/ 1056 h 1200"/>
                  <a:gd name="T38" fmla="*/ 22 w 794"/>
                  <a:gd name="T39" fmla="*/ 1056 h 1200"/>
                  <a:gd name="T40" fmla="*/ 42 w 794"/>
                  <a:gd name="T41" fmla="*/ 1049 h 1200"/>
                  <a:gd name="T42" fmla="*/ 71 w 794"/>
                  <a:gd name="T43" fmla="*/ 1079 h 1200"/>
                  <a:gd name="T44" fmla="*/ 42 w 794"/>
                  <a:gd name="T45" fmla="*/ 1110 h 1200"/>
                  <a:gd name="T46" fmla="*/ 22 w 794"/>
                  <a:gd name="T47" fmla="*/ 1102 h 1200"/>
                  <a:gd name="T48" fmla="*/ 4 w 794"/>
                  <a:gd name="T49" fmla="*/ 1099 h 1200"/>
                  <a:gd name="T50" fmla="*/ 0 w 794"/>
                  <a:gd name="T51" fmla="*/ 1101 h 1200"/>
                  <a:gd name="T52" fmla="*/ 0 w 794"/>
                  <a:gd name="T53" fmla="*/ 1108 h 1200"/>
                  <a:gd name="T54" fmla="*/ 0 w 794"/>
                  <a:gd name="T55" fmla="*/ 1200 h 1200"/>
                  <a:gd name="T56" fmla="*/ 688 w 794"/>
                  <a:gd name="T57" fmla="*/ 803 h 1200"/>
                  <a:gd name="T58" fmla="*/ 794 w 794"/>
                  <a:gd name="T59" fmla="*/ 406 h 1200"/>
                  <a:gd name="T60" fmla="*/ 688 w 794"/>
                  <a:gd name="T61" fmla="*/ 9 h 1200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w 794"/>
                  <a:gd name="T94" fmla="*/ 0 h 1200"/>
                  <a:gd name="T95" fmla="*/ 794 w 794"/>
                  <a:gd name="T96" fmla="*/ 1200 h 1200"/>
                </a:gdLst>
                <a:ahLst/>
                <a:cxnLst>
                  <a:cxn ang="T62">
                    <a:pos x="T0" y="T1"/>
                  </a:cxn>
                  <a:cxn ang="T63">
                    <a:pos x="T2" y="T3"/>
                  </a:cxn>
                  <a:cxn ang="T64">
                    <a:pos x="T4" y="T5"/>
                  </a:cxn>
                  <a:cxn ang="T65">
                    <a:pos x="T6" y="T7"/>
                  </a:cxn>
                  <a:cxn ang="T66">
                    <a:pos x="T8" y="T9"/>
                  </a:cxn>
                  <a:cxn ang="T67">
                    <a:pos x="T10" y="T11"/>
                  </a:cxn>
                  <a:cxn ang="T68">
                    <a:pos x="T12" y="T13"/>
                  </a:cxn>
                  <a:cxn ang="T69">
                    <a:pos x="T14" y="T15"/>
                  </a:cxn>
                  <a:cxn ang="T70">
                    <a:pos x="T16" y="T17"/>
                  </a:cxn>
                  <a:cxn ang="T71">
                    <a:pos x="T18" y="T19"/>
                  </a:cxn>
                  <a:cxn ang="T72">
                    <a:pos x="T20" y="T21"/>
                  </a:cxn>
                  <a:cxn ang="T73">
                    <a:pos x="T22" y="T23"/>
                  </a:cxn>
                  <a:cxn ang="T74">
                    <a:pos x="T24" y="T25"/>
                  </a:cxn>
                  <a:cxn ang="T75">
                    <a:pos x="T26" y="T27"/>
                  </a:cxn>
                  <a:cxn ang="T76">
                    <a:pos x="T28" y="T29"/>
                  </a:cxn>
                  <a:cxn ang="T77">
                    <a:pos x="T30" y="T31"/>
                  </a:cxn>
                  <a:cxn ang="T78">
                    <a:pos x="T32" y="T33"/>
                  </a:cxn>
                  <a:cxn ang="T79">
                    <a:pos x="T34" y="T35"/>
                  </a:cxn>
                  <a:cxn ang="T80">
                    <a:pos x="T36" y="T37"/>
                  </a:cxn>
                  <a:cxn ang="T81">
                    <a:pos x="T38" y="T39"/>
                  </a:cxn>
                  <a:cxn ang="T82">
                    <a:pos x="T40" y="T41"/>
                  </a:cxn>
                  <a:cxn ang="T83">
                    <a:pos x="T42" y="T43"/>
                  </a:cxn>
                  <a:cxn ang="T84">
                    <a:pos x="T44" y="T45"/>
                  </a:cxn>
                  <a:cxn ang="T85">
                    <a:pos x="T46" y="T47"/>
                  </a:cxn>
                  <a:cxn ang="T86">
                    <a:pos x="T48" y="T49"/>
                  </a:cxn>
                  <a:cxn ang="T87">
                    <a:pos x="T50" y="T51"/>
                  </a:cxn>
                  <a:cxn ang="T88">
                    <a:pos x="T52" y="T53"/>
                  </a:cxn>
                  <a:cxn ang="T89">
                    <a:pos x="T54" y="T55"/>
                  </a:cxn>
                  <a:cxn ang="T90">
                    <a:pos x="T56" y="T57"/>
                  </a:cxn>
                  <a:cxn ang="T91">
                    <a:pos x="T58" y="T59"/>
                  </a:cxn>
                  <a:cxn ang="T92">
                    <a:pos x="T60" y="T61"/>
                  </a:cxn>
                </a:cxnLst>
                <a:rect l="T93" t="T94" r="T95" b="T96"/>
                <a:pathLst>
                  <a:path w="794" h="1200">
                    <a:moveTo>
                      <a:pt x="688" y="9"/>
                    </a:moveTo>
                    <a:cubicBezTo>
                      <a:pt x="602" y="59"/>
                      <a:pt x="602" y="59"/>
                      <a:pt x="602" y="59"/>
                    </a:cubicBezTo>
                    <a:cubicBezTo>
                      <a:pt x="601" y="58"/>
                      <a:pt x="600" y="58"/>
                      <a:pt x="598" y="57"/>
                    </a:cubicBezTo>
                    <a:cubicBezTo>
                      <a:pt x="593" y="53"/>
                      <a:pt x="590" y="45"/>
                      <a:pt x="592" y="40"/>
                    </a:cubicBezTo>
                    <a:cubicBezTo>
                      <a:pt x="594" y="33"/>
                      <a:pt x="593" y="25"/>
                      <a:pt x="589" y="19"/>
                    </a:cubicBezTo>
                    <a:cubicBezTo>
                      <a:pt x="581" y="5"/>
                      <a:pt x="563" y="0"/>
                      <a:pt x="548" y="8"/>
                    </a:cubicBezTo>
                    <a:cubicBezTo>
                      <a:pt x="534" y="17"/>
                      <a:pt x="529" y="35"/>
                      <a:pt x="537" y="49"/>
                    </a:cubicBezTo>
                    <a:cubicBezTo>
                      <a:pt x="540" y="56"/>
                      <a:pt x="546" y="60"/>
                      <a:pt x="553" y="62"/>
                    </a:cubicBezTo>
                    <a:cubicBezTo>
                      <a:pt x="553" y="62"/>
                      <a:pt x="553" y="62"/>
                      <a:pt x="553" y="62"/>
                    </a:cubicBezTo>
                    <a:cubicBezTo>
                      <a:pt x="559" y="63"/>
                      <a:pt x="564" y="69"/>
                      <a:pt x="565" y="76"/>
                    </a:cubicBezTo>
                    <a:cubicBezTo>
                      <a:pt x="565" y="78"/>
                      <a:pt x="565" y="79"/>
                      <a:pt x="565" y="80"/>
                    </a:cubicBezTo>
                    <a:cubicBezTo>
                      <a:pt x="477" y="131"/>
                      <a:pt x="477" y="131"/>
                      <a:pt x="477" y="131"/>
                    </a:cubicBezTo>
                    <a:cubicBezTo>
                      <a:pt x="524" y="212"/>
                      <a:pt x="551" y="306"/>
                      <a:pt x="551" y="406"/>
                    </a:cubicBezTo>
                    <a:cubicBezTo>
                      <a:pt x="551" y="507"/>
                      <a:pt x="524" y="601"/>
                      <a:pt x="477" y="681"/>
                    </a:cubicBezTo>
                    <a:cubicBezTo>
                      <a:pt x="382" y="846"/>
                      <a:pt x="204" y="957"/>
                      <a:pt x="0" y="957"/>
                    </a:cubicBezTo>
                    <a:cubicBezTo>
                      <a:pt x="0" y="1047"/>
                      <a:pt x="0" y="1047"/>
                      <a:pt x="0" y="1047"/>
                    </a:cubicBezTo>
                    <a:cubicBezTo>
                      <a:pt x="0" y="1058"/>
                      <a:pt x="0" y="1058"/>
                      <a:pt x="0" y="1058"/>
                    </a:cubicBezTo>
                    <a:cubicBezTo>
                      <a:pt x="2" y="1058"/>
                      <a:pt x="3" y="1059"/>
                      <a:pt x="4" y="1060"/>
                    </a:cubicBezTo>
                    <a:cubicBezTo>
                      <a:pt x="10" y="1063"/>
                      <a:pt x="18" y="1061"/>
                      <a:pt x="22" y="1056"/>
                    </a:cubicBezTo>
                    <a:cubicBezTo>
                      <a:pt x="22" y="1056"/>
                      <a:pt x="22" y="1056"/>
                      <a:pt x="22" y="1056"/>
                    </a:cubicBezTo>
                    <a:cubicBezTo>
                      <a:pt x="27" y="1052"/>
                      <a:pt x="34" y="1049"/>
                      <a:pt x="42" y="1049"/>
                    </a:cubicBezTo>
                    <a:cubicBezTo>
                      <a:pt x="58" y="1049"/>
                      <a:pt x="71" y="1063"/>
                      <a:pt x="71" y="1079"/>
                    </a:cubicBezTo>
                    <a:cubicBezTo>
                      <a:pt x="71" y="1096"/>
                      <a:pt x="58" y="1110"/>
                      <a:pt x="42" y="1110"/>
                    </a:cubicBezTo>
                    <a:cubicBezTo>
                      <a:pt x="34" y="1110"/>
                      <a:pt x="27" y="1107"/>
                      <a:pt x="22" y="1102"/>
                    </a:cubicBezTo>
                    <a:cubicBezTo>
                      <a:pt x="18" y="1097"/>
                      <a:pt x="10" y="1096"/>
                      <a:pt x="4" y="1099"/>
                    </a:cubicBezTo>
                    <a:cubicBezTo>
                      <a:pt x="3" y="1099"/>
                      <a:pt x="2" y="1100"/>
                      <a:pt x="0" y="1101"/>
                    </a:cubicBezTo>
                    <a:cubicBezTo>
                      <a:pt x="0" y="1108"/>
                      <a:pt x="0" y="1108"/>
                      <a:pt x="0" y="1108"/>
                    </a:cubicBezTo>
                    <a:cubicBezTo>
                      <a:pt x="0" y="1200"/>
                      <a:pt x="0" y="1200"/>
                      <a:pt x="0" y="1200"/>
                    </a:cubicBezTo>
                    <a:cubicBezTo>
                      <a:pt x="294" y="1200"/>
                      <a:pt x="551" y="1040"/>
                      <a:pt x="688" y="803"/>
                    </a:cubicBezTo>
                    <a:cubicBezTo>
                      <a:pt x="755" y="686"/>
                      <a:pt x="794" y="551"/>
                      <a:pt x="794" y="406"/>
                    </a:cubicBezTo>
                    <a:cubicBezTo>
                      <a:pt x="794" y="262"/>
                      <a:pt x="755" y="126"/>
                      <a:pt x="688" y="9"/>
                    </a:cubicBezTo>
                    <a:close/>
                  </a:path>
                </a:pathLst>
              </a:custGeom>
              <a:solidFill>
                <a:srgbClr val="9F9F9F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25625" name="Freeform 12"/>
              <p:cNvSpPr>
                <a:spLocks/>
              </p:cNvSpPr>
              <p:nvPr/>
            </p:nvSpPr>
            <p:spPr bwMode="gray">
              <a:xfrm>
                <a:off x="1710" y="1612"/>
                <a:ext cx="1262" cy="1739"/>
              </a:xfrm>
              <a:custGeom>
                <a:avLst/>
                <a:gdLst>
                  <a:gd name="T0" fmla="*/ 835 w 864"/>
                  <a:gd name="T1" fmla="*/ 1040 h 1191"/>
                  <a:gd name="T2" fmla="*/ 815 w 864"/>
                  <a:gd name="T3" fmla="*/ 1047 h 1191"/>
                  <a:gd name="T4" fmla="*/ 815 w 864"/>
                  <a:gd name="T5" fmla="*/ 1047 h 1191"/>
                  <a:gd name="T6" fmla="*/ 797 w 864"/>
                  <a:gd name="T7" fmla="*/ 1051 h 1191"/>
                  <a:gd name="T8" fmla="*/ 793 w 864"/>
                  <a:gd name="T9" fmla="*/ 1049 h 1191"/>
                  <a:gd name="T10" fmla="*/ 793 w 864"/>
                  <a:gd name="T11" fmla="*/ 1038 h 1191"/>
                  <a:gd name="T12" fmla="*/ 793 w 864"/>
                  <a:gd name="T13" fmla="*/ 948 h 1191"/>
                  <a:gd name="T14" fmla="*/ 317 w 864"/>
                  <a:gd name="T15" fmla="*/ 672 h 1191"/>
                  <a:gd name="T16" fmla="*/ 243 w 864"/>
                  <a:gd name="T17" fmla="*/ 397 h 1191"/>
                  <a:gd name="T18" fmla="*/ 317 w 864"/>
                  <a:gd name="T19" fmla="*/ 122 h 1191"/>
                  <a:gd name="T20" fmla="*/ 231 w 864"/>
                  <a:gd name="T21" fmla="*/ 73 h 1191"/>
                  <a:gd name="T22" fmla="*/ 228 w 864"/>
                  <a:gd name="T23" fmla="*/ 75 h 1191"/>
                  <a:gd name="T24" fmla="*/ 221 w 864"/>
                  <a:gd name="T25" fmla="*/ 92 h 1191"/>
                  <a:gd name="T26" fmla="*/ 221 w 864"/>
                  <a:gd name="T27" fmla="*/ 92 h 1191"/>
                  <a:gd name="T28" fmla="*/ 218 w 864"/>
                  <a:gd name="T29" fmla="*/ 113 h 1191"/>
                  <a:gd name="T30" fmla="*/ 177 w 864"/>
                  <a:gd name="T31" fmla="*/ 123 h 1191"/>
                  <a:gd name="T32" fmla="*/ 166 w 864"/>
                  <a:gd name="T33" fmla="*/ 82 h 1191"/>
                  <a:gd name="T34" fmla="*/ 182 w 864"/>
                  <a:gd name="T35" fmla="*/ 69 h 1191"/>
                  <a:gd name="T36" fmla="*/ 194 w 864"/>
                  <a:gd name="T37" fmla="*/ 55 h 1191"/>
                  <a:gd name="T38" fmla="*/ 194 w 864"/>
                  <a:gd name="T39" fmla="*/ 51 h 1191"/>
                  <a:gd name="T40" fmla="*/ 106 w 864"/>
                  <a:gd name="T41" fmla="*/ 0 h 1191"/>
                  <a:gd name="T42" fmla="*/ 0 w 864"/>
                  <a:gd name="T43" fmla="*/ 397 h 1191"/>
                  <a:gd name="T44" fmla="*/ 106 w 864"/>
                  <a:gd name="T45" fmla="*/ 794 h 1191"/>
                  <a:gd name="T46" fmla="*/ 793 w 864"/>
                  <a:gd name="T47" fmla="*/ 1191 h 1191"/>
                  <a:gd name="T48" fmla="*/ 793 w 864"/>
                  <a:gd name="T49" fmla="*/ 1099 h 1191"/>
                  <a:gd name="T50" fmla="*/ 793 w 864"/>
                  <a:gd name="T51" fmla="*/ 1092 h 1191"/>
                  <a:gd name="T52" fmla="*/ 797 w 864"/>
                  <a:gd name="T53" fmla="*/ 1090 h 1191"/>
                  <a:gd name="T54" fmla="*/ 815 w 864"/>
                  <a:gd name="T55" fmla="*/ 1093 h 1191"/>
                  <a:gd name="T56" fmla="*/ 835 w 864"/>
                  <a:gd name="T57" fmla="*/ 1101 h 1191"/>
                  <a:gd name="T58" fmla="*/ 864 w 864"/>
                  <a:gd name="T59" fmla="*/ 1070 h 1191"/>
                  <a:gd name="T60" fmla="*/ 835 w 864"/>
                  <a:gd name="T61" fmla="*/ 1040 h 1191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w 864"/>
                  <a:gd name="T94" fmla="*/ 0 h 1191"/>
                  <a:gd name="T95" fmla="*/ 864 w 864"/>
                  <a:gd name="T96" fmla="*/ 1191 h 1191"/>
                </a:gdLst>
                <a:ahLst/>
                <a:cxnLst>
                  <a:cxn ang="T62">
                    <a:pos x="T0" y="T1"/>
                  </a:cxn>
                  <a:cxn ang="T63">
                    <a:pos x="T2" y="T3"/>
                  </a:cxn>
                  <a:cxn ang="T64">
                    <a:pos x="T4" y="T5"/>
                  </a:cxn>
                  <a:cxn ang="T65">
                    <a:pos x="T6" y="T7"/>
                  </a:cxn>
                  <a:cxn ang="T66">
                    <a:pos x="T8" y="T9"/>
                  </a:cxn>
                  <a:cxn ang="T67">
                    <a:pos x="T10" y="T11"/>
                  </a:cxn>
                  <a:cxn ang="T68">
                    <a:pos x="T12" y="T13"/>
                  </a:cxn>
                  <a:cxn ang="T69">
                    <a:pos x="T14" y="T15"/>
                  </a:cxn>
                  <a:cxn ang="T70">
                    <a:pos x="T16" y="T17"/>
                  </a:cxn>
                  <a:cxn ang="T71">
                    <a:pos x="T18" y="T19"/>
                  </a:cxn>
                  <a:cxn ang="T72">
                    <a:pos x="T20" y="T21"/>
                  </a:cxn>
                  <a:cxn ang="T73">
                    <a:pos x="T22" y="T23"/>
                  </a:cxn>
                  <a:cxn ang="T74">
                    <a:pos x="T24" y="T25"/>
                  </a:cxn>
                  <a:cxn ang="T75">
                    <a:pos x="T26" y="T27"/>
                  </a:cxn>
                  <a:cxn ang="T76">
                    <a:pos x="T28" y="T29"/>
                  </a:cxn>
                  <a:cxn ang="T77">
                    <a:pos x="T30" y="T31"/>
                  </a:cxn>
                  <a:cxn ang="T78">
                    <a:pos x="T32" y="T33"/>
                  </a:cxn>
                  <a:cxn ang="T79">
                    <a:pos x="T34" y="T35"/>
                  </a:cxn>
                  <a:cxn ang="T80">
                    <a:pos x="T36" y="T37"/>
                  </a:cxn>
                  <a:cxn ang="T81">
                    <a:pos x="T38" y="T39"/>
                  </a:cxn>
                  <a:cxn ang="T82">
                    <a:pos x="T40" y="T41"/>
                  </a:cxn>
                  <a:cxn ang="T83">
                    <a:pos x="T42" y="T43"/>
                  </a:cxn>
                  <a:cxn ang="T84">
                    <a:pos x="T44" y="T45"/>
                  </a:cxn>
                  <a:cxn ang="T85">
                    <a:pos x="T46" y="T47"/>
                  </a:cxn>
                  <a:cxn ang="T86">
                    <a:pos x="T48" y="T49"/>
                  </a:cxn>
                  <a:cxn ang="T87">
                    <a:pos x="T50" y="T51"/>
                  </a:cxn>
                  <a:cxn ang="T88">
                    <a:pos x="T52" y="T53"/>
                  </a:cxn>
                  <a:cxn ang="T89">
                    <a:pos x="T54" y="T55"/>
                  </a:cxn>
                  <a:cxn ang="T90">
                    <a:pos x="T56" y="T57"/>
                  </a:cxn>
                  <a:cxn ang="T91">
                    <a:pos x="T58" y="T59"/>
                  </a:cxn>
                  <a:cxn ang="T92">
                    <a:pos x="T60" y="T61"/>
                  </a:cxn>
                </a:cxnLst>
                <a:rect l="T93" t="T94" r="T95" b="T96"/>
                <a:pathLst>
                  <a:path w="864" h="1191">
                    <a:moveTo>
                      <a:pt x="835" y="1040"/>
                    </a:moveTo>
                    <a:cubicBezTo>
                      <a:pt x="827" y="1040"/>
                      <a:pt x="820" y="1043"/>
                      <a:pt x="815" y="1047"/>
                    </a:cubicBezTo>
                    <a:cubicBezTo>
                      <a:pt x="815" y="1047"/>
                      <a:pt x="815" y="1047"/>
                      <a:pt x="815" y="1047"/>
                    </a:cubicBezTo>
                    <a:cubicBezTo>
                      <a:pt x="811" y="1052"/>
                      <a:pt x="803" y="1054"/>
                      <a:pt x="797" y="1051"/>
                    </a:cubicBezTo>
                    <a:cubicBezTo>
                      <a:pt x="796" y="1050"/>
                      <a:pt x="795" y="1049"/>
                      <a:pt x="793" y="1049"/>
                    </a:cubicBezTo>
                    <a:cubicBezTo>
                      <a:pt x="793" y="1038"/>
                      <a:pt x="793" y="1038"/>
                      <a:pt x="793" y="1038"/>
                    </a:cubicBezTo>
                    <a:cubicBezTo>
                      <a:pt x="793" y="948"/>
                      <a:pt x="793" y="948"/>
                      <a:pt x="793" y="948"/>
                    </a:cubicBezTo>
                    <a:cubicBezTo>
                      <a:pt x="590" y="948"/>
                      <a:pt x="412" y="837"/>
                      <a:pt x="317" y="672"/>
                    </a:cubicBezTo>
                    <a:cubicBezTo>
                      <a:pt x="270" y="592"/>
                      <a:pt x="243" y="498"/>
                      <a:pt x="243" y="397"/>
                    </a:cubicBezTo>
                    <a:cubicBezTo>
                      <a:pt x="243" y="297"/>
                      <a:pt x="270" y="203"/>
                      <a:pt x="317" y="122"/>
                    </a:cubicBezTo>
                    <a:cubicBezTo>
                      <a:pt x="231" y="73"/>
                      <a:pt x="231" y="73"/>
                      <a:pt x="231" y="73"/>
                    </a:cubicBezTo>
                    <a:cubicBezTo>
                      <a:pt x="230" y="73"/>
                      <a:pt x="229" y="74"/>
                      <a:pt x="228" y="75"/>
                    </a:cubicBezTo>
                    <a:cubicBezTo>
                      <a:pt x="222" y="79"/>
                      <a:pt x="219" y="86"/>
                      <a:pt x="221" y="92"/>
                    </a:cubicBezTo>
                    <a:cubicBezTo>
                      <a:pt x="221" y="92"/>
                      <a:pt x="221" y="92"/>
                      <a:pt x="221" y="92"/>
                    </a:cubicBezTo>
                    <a:cubicBezTo>
                      <a:pt x="223" y="99"/>
                      <a:pt x="222" y="106"/>
                      <a:pt x="218" y="113"/>
                    </a:cubicBezTo>
                    <a:cubicBezTo>
                      <a:pt x="210" y="127"/>
                      <a:pt x="192" y="131"/>
                      <a:pt x="177" y="123"/>
                    </a:cubicBezTo>
                    <a:cubicBezTo>
                      <a:pt x="163" y="115"/>
                      <a:pt x="158" y="96"/>
                      <a:pt x="166" y="82"/>
                    </a:cubicBezTo>
                    <a:cubicBezTo>
                      <a:pt x="169" y="76"/>
                      <a:pt x="175" y="71"/>
                      <a:pt x="182" y="69"/>
                    </a:cubicBezTo>
                    <a:cubicBezTo>
                      <a:pt x="188" y="68"/>
                      <a:pt x="193" y="62"/>
                      <a:pt x="194" y="55"/>
                    </a:cubicBezTo>
                    <a:cubicBezTo>
                      <a:pt x="194" y="54"/>
                      <a:pt x="194" y="52"/>
                      <a:pt x="194" y="51"/>
                    </a:cubicBezTo>
                    <a:cubicBezTo>
                      <a:pt x="106" y="0"/>
                      <a:pt x="106" y="0"/>
                      <a:pt x="106" y="0"/>
                    </a:cubicBezTo>
                    <a:cubicBezTo>
                      <a:pt x="38" y="117"/>
                      <a:pt x="0" y="253"/>
                      <a:pt x="0" y="397"/>
                    </a:cubicBezTo>
                    <a:cubicBezTo>
                      <a:pt x="0" y="542"/>
                      <a:pt x="38" y="677"/>
                      <a:pt x="106" y="794"/>
                    </a:cubicBezTo>
                    <a:cubicBezTo>
                      <a:pt x="243" y="1031"/>
                      <a:pt x="500" y="1191"/>
                      <a:pt x="793" y="1191"/>
                    </a:cubicBezTo>
                    <a:cubicBezTo>
                      <a:pt x="793" y="1099"/>
                      <a:pt x="793" y="1099"/>
                      <a:pt x="793" y="1099"/>
                    </a:cubicBezTo>
                    <a:cubicBezTo>
                      <a:pt x="793" y="1092"/>
                      <a:pt x="793" y="1092"/>
                      <a:pt x="793" y="1092"/>
                    </a:cubicBezTo>
                    <a:cubicBezTo>
                      <a:pt x="795" y="1091"/>
                      <a:pt x="796" y="1090"/>
                      <a:pt x="797" y="1090"/>
                    </a:cubicBezTo>
                    <a:cubicBezTo>
                      <a:pt x="803" y="1087"/>
                      <a:pt x="811" y="1088"/>
                      <a:pt x="815" y="1093"/>
                    </a:cubicBezTo>
                    <a:cubicBezTo>
                      <a:pt x="820" y="1098"/>
                      <a:pt x="827" y="1101"/>
                      <a:pt x="835" y="1101"/>
                    </a:cubicBezTo>
                    <a:cubicBezTo>
                      <a:pt x="851" y="1101"/>
                      <a:pt x="864" y="1087"/>
                      <a:pt x="864" y="1070"/>
                    </a:cubicBezTo>
                    <a:cubicBezTo>
                      <a:pt x="864" y="1054"/>
                      <a:pt x="851" y="1040"/>
                      <a:pt x="835" y="1040"/>
                    </a:cubicBezTo>
                    <a:close/>
                  </a:path>
                </a:pathLst>
              </a:custGeom>
              <a:solidFill>
                <a:srgbClr val="A90404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25626" name="Freeform 13"/>
              <p:cNvSpPr>
                <a:spLocks/>
              </p:cNvSpPr>
              <p:nvPr/>
            </p:nvSpPr>
            <p:spPr bwMode="gray">
              <a:xfrm>
                <a:off x="1862" y="1035"/>
                <a:ext cx="2010" cy="768"/>
              </a:xfrm>
              <a:custGeom>
                <a:avLst/>
                <a:gdLst>
                  <a:gd name="T0" fmla="*/ 1164 w 1375"/>
                  <a:gd name="T1" fmla="*/ 518 h 527"/>
                  <a:gd name="T2" fmla="*/ 1252 w 1375"/>
                  <a:gd name="T3" fmla="*/ 467 h 527"/>
                  <a:gd name="T4" fmla="*/ 1252 w 1375"/>
                  <a:gd name="T5" fmla="*/ 463 h 527"/>
                  <a:gd name="T6" fmla="*/ 1240 w 1375"/>
                  <a:gd name="T7" fmla="*/ 449 h 527"/>
                  <a:gd name="T8" fmla="*/ 1240 w 1375"/>
                  <a:gd name="T9" fmla="*/ 449 h 527"/>
                  <a:gd name="T10" fmla="*/ 1224 w 1375"/>
                  <a:gd name="T11" fmla="*/ 436 h 527"/>
                  <a:gd name="T12" fmla="*/ 1235 w 1375"/>
                  <a:gd name="T13" fmla="*/ 395 h 527"/>
                  <a:gd name="T14" fmla="*/ 1276 w 1375"/>
                  <a:gd name="T15" fmla="*/ 406 h 527"/>
                  <a:gd name="T16" fmla="*/ 1279 w 1375"/>
                  <a:gd name="T17" fmla="*/ 427 h 527"/>
                  <a:gd name="T18" fmla="*/ 1285 w 1375"/>
                  <a:gd name="T19" fmla="*/ 444 h 527"/>
                  <a:gd name="T20" fmla="*/ 1289 w 1375"/>
                  <a:gd name="T21" fmla="*/ 446 h 527"/>
                  <a:gd name="T22" fmla="*/ 1375 w 1375"/>
                  <a:gd name="T23" fmla="*/ 396 h 527"/>
                  <a:gd name="T24" fmla="*/ 687 w 1375"/>
                  <a:gd name="T25" fmla="*/ 0 h 527"/>
                  <a:gd name="T26" fmla="*/ 0 w 1375"/>
                  <a:gd name="T27" fmla="*/ 396 h 527"/>
                  <a:gd name="T28" fmla="*/ 88 w 1375"/>
                  <a:gd name="T29" fmla="*/ 447 h 527"/>
                  <a:gd name="T30" fmla="*/ 88 w 1375"/>
                  <a:gd name="T31" fmla="*/ 451 h 527"/>
                  <a:gd name="T32" fmla="*/ 76 w 1375"/>
                  <a:gd name="T33" fmla="*/ 465 h 527"/>
                  <a:gd name="T34" fmla="*/ 60 w 1375"/>
                  <a:gd name="T35" fmla="*/ 478 h 527"/>
                  <a:gd name="T36" fmla="*/ 71 w 1375"/>
                  <a:gd name="T37" fmla="*/ 519 h 527"/>
                  <a:gd name="T38" fmla="*/ 112 w 1375"/>
                  <a:gd name="T39" fmla="*/ 509 h 527"/>
                  <a:gd name="T40" fmla="*/ 115 w 1375"/>
                  <a:gd name="T41" fmla="*/ 488 h 527"/>
                  <a:gd name="T42" fmla="*/ 115 w 1375"/>
                  <a:gd name="T43" fmla="*/ 488 h 527"/>
                  <a:gd name="T44" fmla="*/ 122 w 1375"/>
                  <a:gd name="T45" fmla="*/ 471 h 527"/>
                  <a:gd name="T46" fmla="*/ 125 w 1375"/>
                  <a:gd name="T47" fmla="*/ 469 h 527"/>
                  <a:gd name="T48" fmla="*/ 211 w 1375"/>
                  <a:gd name="T49" fmla="*/ 518 h 527"/>
                  <a:gd name="T50" fmla="*/ 687 w 1375"/>
                  <a:gd name="T51" fmla="*/ 243 h 527"/>
                  <a:gd name="T52" fmla="*/ 1164 w 1375"/>
                  <a:gd name="T53" fmla="*/ 518 h 527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w 1375"/>
                  <a:gd name="T82" fmla="*/ 0 h 527"/>
                  <a:gd name="T83" fmla="*/ 1375 w 1375"/>
                  <a:gd name="T84" fmla="*/ 527 h 527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T81" t="T82" r="T83" b="T84"/>
                <a:pathLst>
                  <a:path w="1375" h="527">
                    <a:moveTo>
                      <a:pt x="1164" y="518"/>
                    </a:moveTo>
                    <a:cubicBezTo>
                      <a:pt x="1252" y="467"/>
                      <a:pt x="1252" y="467"/>
                      <a:pt x="1252" y="467"/>
                    </a:cubicBezTo>
                    <a:cubicBezTo>
                      <a:pt x="1252" y="466"/>
                      <a:pt x="1252" y="465"/>
                      <a:pt x="1252" y="463"/>
                    </a:cubicBezTo>
                    <a:cubicBezTo>
                      <a:pt x="1251" y="456"/>
                      <a:pt x="1246" y="450"/>
                      <a:pt x="1240" y="449"/>
                    </a:cubicBezTo>
                    <a:cubicBezTo>
                      <a:pt x="1240" y="449"/>
                      <a:pt x="1240" y="449"/>
                      <a:pt x="1240" y="449"/>
                    </a:cubicBezTo>
                    <a:cubicBezTo>
                      <a:pt x="1233" y="447"/>
                      <a:pt x="1227" y="443"/>
                      <a:pt x="1224" y="436"/>
                    </a:cubicBezTo>
                    <a:cubicBezTo>
                      <a:pt x="1216" y="422"/>
                      <a:pt x="1221" y="404"/>
                      <a:pt x="1235" y="395"/>
                    </a:cubicBezTo>
                    <a:cubicBezTo>
                      <a:pt x="1250" y="387"/>
                      <a:pt x="1268" y="392"/>
                      <a:pt x="1276" y="406"/>
                    </a:cubicBezTo>
                    <a:cubicBezTo>
                      <a:pt x="1280" y="412"/>
                      <a:pt x="1281" y="420"/>
                      <a:pt x="1279" y="427"/>
                    </a:cubicBezTo>
                    <a:cubicBezTo>
                      <a:pt x="1277" y="432"/>
                      <a:pt x="1280" y="440"/>
                      <a:pt x="1285" y="444"/>
                    </a:cubicBezTo>
                    <a:cubicBezTo>
                      <a:pt x="1287" y="445"/>
                      <a:pt x="1288" y="445"/>
                      <a:pt x="1289" y="446"/>
                    </a:cubicBezTo>
                    <a:cubicBezTo>
                      <a:pt x="1375" y="396"/>
                      <a:pt x="1375" y="396"/>
                      <a:pt x="1375" y="396"/>
                    </a:cubicBezTo>
                    <a:cubicBezTo>
                      <a:pt x="1238" y="159"/>
                      <a:pt x="981" y="0"/>
                      <a:pt x="687" y="0"/>
                    </a:cubicBezTo>
                    <a:cubicBezTo>
                      <a:pt x="394" y="0"/>
                      <a:pt x="137" y="159"/>
                      <a:pt x="0" y="396"/>
                    </a:cubicBezTo>
                    <a:cubicBezTo>
                      <a:pt x="88" y="447"/>
                      <a:pt x="88" y="447"/>
                      <a:pt x="88" y="447"/>
                    </a:cubicBezTo>
                    <a:cubicBezTo>
                      <a:pt x="88" y="448"/>
                      <a:pt x="88" y="450"/>
                      <a:pt x="88" y="451"/>
                    </a:cubicBezTo>
                    <a:cubicBezTo>
                      <a:pt x="87" y="458"/>
                      <a:pt x="82" y="464"/>
                      <a:pt x="76" y="465"/>
                    </a:cubicBezTo>
                    <a:cubicBezTo>
                      <a:pt x="69" y="467"/>
                      <a:pt x="63" y="472"/>
                      <a:pt x="60" y="478"/>
                    </a:cubicBezTo>
                    <a:cubicBezTo>
                      <a:pt x="52" y="492"/>
                      <a:pt x="57" y="511"/>
                      <a:pt x="71" y="519"/>
                    </a:cubicBezTo>
                    <a:cubicBezTo>
                      <a:pt x="86" y="527"/>
                      <a:pt x="104" y="523"/>
                      <a:pt x="112" y="509"/>
                    </a:cubicBezTo>
                    <a:cubicBezTo>
                      <a:pt x="116" y="502"/>
                      <a:pt x="117" y="495"/>
                      <a:pt x="115" y="488"/>
                    </a:cubicBezTo>
                    <a:cubicBezTo>
                      <a:pt x="115" y="488"/>
                      <a:pt x="115" y="488"/>
                      <a:pt x="115" y="488"/>
                    </a:cubicBezTo>
                    <a:cubicBezTo>
                      <a:pt x="113" y="482"/>
                      <a:pt x="116" y="475"/>
                      <a:pt x="122" y="471"/>
                    </a:cubicBezTo>
                    <a:cubicBezTo>
                      <a:pt x="123" y="470"/>
                      <a:pt x="124" y="469"/>
                      <a:pt x="125" y="469"/>
                    </a:cubicBezTo>
                    <a:cubicBezTo>
                      <a:pt x="211" y="518"/>
                      <a:pt x="211" y="518"/>
                      <a:pt x="211" y="518"/>
                    </a:cubicBezTo>
                    <a:cubicBezTo>
                      <a:pt x="306" y="354"/>
                      <a:pt x="484" y="243"/>
                      <a:pt x="687" y="243"/>
                    </a:cubicBezTo>
                    <a:cubicBezTo>
                      <a:pt x="891" y="243"/>
                      <a:pt x="1069" y="354"/>
                      <a:pt x="1164" y="518"/>
                    </a:cubicBezTo>
                    <a:close/>
                  </a:path>
                </a:pathLst>
              </a:custGeom>
              <a:solidFill>
                <a:srgbClr val="9F9F9F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</p:grpSp>
        <p:grpSp>
          <p:nvGrpSpPr>
            <p:cNvPr id="5" name="Group 14"/>
            <p:cNvGrpSpPr>
              <a:grpSpLocks/>
            </p:cNvGrpSpPr>
            <p:nvPr/>
          </p:nvGrpSpPr>
          <p:grpSpPr bwMode="auto">
            <a:xfrm rot="7200000">
              <a:off x="2059" y="1386"/>
              <a:ext cx="1616" cy="1614"/>
              <a:chOff x="2060" y="1387"/>
              <a:chExt cx="1616" cy="1614"/>
            </a:xfrm>
          </p:grpSpPr>
          <p:sp>
            <p:nvSpPr>
              <p:cNvPr id="25621" name="Freeform 15"/>
              <p:cNvSpPr>
                <a:spLocks/>
              </p:cNvSpPr>
              <p:nvPr/>
            </p:nvSpPr>
            <p:spPr bwMode="gray">
              <a:xfrm>
                <a:off x="2060" y="1387"/>
                <a:ext cx="808" cy="1225"/>
              </a:xfrm>
              <a:custGeom>
                <a:avLst/>
                <a:gdLst>
                  <a:gd name="T0" fmla="*/ 550 w 550"/>
                  <a:gd name="T1" fmla="*/ 132 h 836"/>
                  <a:gd name="T2" fmla="*/ 547 w 550"/>
                  <a:gd name="T3" fmla="*/ 130 h 836"/>
                  <a:gd name="T4" fmla="*/ 529 w 550"/>
                  <a:gd name="T5" fmla="*/ 133 h 836"/>
                  <a:gd name="T6" fmla="*/ 529 w 550"/>
                  <a:gd name="T7" fmla="*/ 133 h 836"/>
                  <a:gd name="T8" fmla="*/ 509 w 550"/>
                  <a:gd name="T9" fmla="*/ 141 h 836"/>
                  <a:gd name="T10" fmla="*/ 480 w 550"/>
                  <a:gd name="T11" fmla="*/ 111 h 836"/>
                  <a:gd name="T12" fmla="*/ 509 w 550"/>
                  <a:gd name="T13" fmla="*/ 80 h 836"/>
                  <a:gd name="T14" fmla="*/ 529 w 550"/>
                  <a:gd name="T15" fmla="*/ 88 h 836"/>
                  <a:gd name="T16" fmla="*/ 547 w 550"/>
                  <a:gd name="T17" fmla="*/ 91 h 836"/>
                  <a:gd name="T18" fmla="*/ 550 w 550"/>
                  <a:gd name="T19" fmla="*/ 89 h 836"/>
                  <a:gd name="T20" fmla="*/ 550 w 550"/>
                  <a:gd name="T21" fmla="*/ 82 h 836"/>
                  <a:gd name="T22" fmla="*/ 550 w 550"/>
                  <a:gd name="T23" fmla="*/ 0 h 836"/>
                  <a:gd name="T24" fmla="*/ 0 w 550"/>
                  <a:gd name="T25" fmla="*/ 550 h 836"/>
                  <a:gd name="T26" fmla="*/ 74 w 550"/>
                  <a:gd name="T27" fmla="*/ 825 h 836"/>
                  <a:gd name="T28" fmla="*/ 153 w 550"/>
                  <a:gd name="T29" fmla="*/ 780 h 836"/>
                  <a:gd name="T30" fmla="*/ 158 w 550"/>
                  <a:gd name="T31" fmla="*/ 796 h 836"/>
                  <a:gd name="T32" fmla="*/ 161 w 550"/>
                  <a:gd name="T33" fmla="*/ 817 h 836"/>
                  <a:gd name="T34" fmla="*/ 202 w 550"/>
                  <a:gd name="T35" fmla="*/ 827 h 836"/>
                  <a:gd name="T36" fmla="*/ 214 w 550"/>
                  <a:gd name="T37" fmla="*/ 786 h 836"/>
                  <a:gd name="T38" fmla="*/ 198 w 550"/>
                  <a:gd name="T39" fmla="*/ 773 h 836"/>
                  <a:gd name="T40" fmla="*/ 198 w 550"/>
                  <a:gd name="T41" fmla="*/ 773 h 836"/>
                  <a:gd name="T42" fmla="*/ 186 w 550"/>
                  <a:gd name="T43" fmla="*/ 761 h 836"/>
                  <a:gd name="T44" fmla="*/ 266 w 550"/>
                  <a:gd name="T45" fmla="*/ 714 h 836"/>
                  <a:gd name="T46" fmla="*/ 222 w 550"/>
                  <a:gd name="T47" fmla="*/ 550 h 836"/>
                  <a:gd name="T48" fmla="*/ 550 w 550"/>
                  <a:gd name="T49" fmla="*/ 222 h 836"/>
                  <a:gd name="T50" fmla="*/ 550 w 550"/>
                  <a:gd name="T51" fmla="*/ 143 h 836"/>
                  <a:gd name="T52" fmla="*/ 550 w 550"/>
                  <a:gd name="T53" fmla="*/ 132 h 8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w 550"/>
                  <a:gd name="T82" fmla="*/ 0 h 836"/>
                  <a:gd name="T83" fmla="*/ 550 w 550"/>
                  <a:gd name="T84" fmla="*/ 836 h 836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T81" t="T82" r="T83" b="T84"/>
                <a:pathLst>
                  <a:path w="550" h="836">
                    <a:moveTo>
                      <a:pt x="550" y="132"/>
                    </a:moveTo>
                    <a:cubicBezTo>
                      <a:pt x="549" y="131"/>
                      <a:pt x="548" y="131"/>
                      <a:pt x="547" y="130"/>
                    </a:cubicBezTo>
                    <a:cubicBezTo>
                      <a:pt x="540" y="127"/>
                      <a:pt x="533" y="129"/>
                      <a:pt x="529" y="133"/>
                    </a:cubicBezTo>
                    <a:cubicBezTo>
                      <a:pt x="529" y="133"/>
                      <a:pt x="529" y="133"/>
                      <a:pt x="529" y="133"/>
                    </a:cubicBezTo>
                    <a:cubicBezTo>
                      <a:pt x="523" y="138"/>
                      <a:pt x="517" y="141"/>
                      <a:pt x="509" y="141"/>
                    </a:cubicBezTo>
                    <a:cubicBezTo>
                      <a:pt x="493" y="141"/>
                      <a:pt x="480" y="127"/>
                      <a:pt x="480" y="111"/>
                    </a:cubicBezTo>
                    <a:cubicBezTo>
                      <a:pt x="480" y="94"/>
                      <a:pt x="493" y="80"/>
                      <a:pt x="509" y="80"/>
                    </a:cubicBezTo>
                    <a:cubicBezTo>
                      <a:pt x="517" y="80"/>
                      <a:pt x="524" y="83"/>
                      <a:pt x="529" y="88"/>
                    </a:cubicBezTo>
                    <a:cubicBezTo>
                      <a:pt x="533" y="93"/>
                      <a:pt x="540" y="94"/>
                      <a:pt x="547" y="91"/>
                    </a:cubicBezTo>
                    <a:cubicBezTo>
                      <a:pt x="548" y="91"/>
                      <a:pt x="549" y="90"/>
                      <a:pt x="550" y="89"/>
                    </a:cubicBezTo>
                    <a:cubicBezTo>
                      <a:pt x="550" y="82"/>
                      <a:pt x="550" y="82"/>
                      <a:pt x="550" y="82"/>
                    </a:cubicBezTo>
                    <a:cubicBezTo>
                      <a:pt x="550" y="0"/>
                      <a:pt x="550" y="0"/>
                      <a:pt x="550" y="0"/>
                    </a:cubicBezTo>
                    <a:cubicBezTo>
                      <a:pt x="246" y="0"/>
                      <a:pt x="0" y="246"/>
                      <a:pt x="0" y="550"/>
                    </a:cubicBezTo>
                    <a:cubicBezTo>
                      <a:pt x="0" y="651"/>
                      <a:pt x="27" y="745"/>
                      <a:pt x="74" y="825"/>
                    </a:cubicBezTo>
                    <a:cubicBezTo>
                      <a:pt x="153" y="780"/>
                      <a:pt x="153" y="780"/>
                      <a:pt x="153" y="780"/>
                    </a:cubicBezTo>
                    <a:cubicBezTo>
                      <a:pt x="158" y="784"/>
                      <a:pt x="160" y="791"/>
                      <a:pt x="158" y="796"/>
                    </a:cubicBezTo>
                    <a:cubicBezTo>
                      <a:pt x="157" y="803"/>
                      <a:pt x="158" y="810"/>
                      <a:pt x="161" y="817"/>
                    </a:cubicBezTo>
                    <a:cubicBezTo>
                      <a:pt x="170" y="831"/>
                      <a:pt x="188" y="836"/>
                      <a:pt x="202" y="827"/>
                    </a:cubicBezTo>
                    <a:cubicBezTo>
                      <a:pt x="217" y="819"/>
                      <a:pt x="222" y="801"/>
                      <a:pt x="214" y="786"/>
                    </a:cubicBezTo>
                    <a:cubicBezTo>
                      <a:pt x="210" y="780"/>
                      <a:pt x="204" y="776"/>
                      <a:pt x="198" y="773"/>
                    </a:cubicBezTo>
                    <a:cubicBezTo>
                      <a:pt x="198" y="773"/>
                      <a:pt x="198" y="773"/>
                      <a:pt x="198" y="773"/>
                    </a:cubicBezTo>
                    <a:cubicBezTo>
                      <a:pt x="192" y="772"/>
                      <a:pt x="187" y="767"/>
                      <a:pt x="186" y="761"/>
                    </a:cubicBezTo>
                    <a:cubicBezTo>
                      <a:pt x="266" y="714"/>
                      <a:pt x="266" y="714"/>
                      <a:pt x="266" y="714"/>
                    </a:cubicBezTo>
                    <a:cubicBezTo>
                      <a:pt x="238" y="666"/>
                      <a:pt x="222" y="610"/>
                      <a:pt x="222" y="550"/>
                    </a:cubicBezTo>
                    <a:cubicBezTo>
                      <a:pt x="222" y="369"/>
                      <a:pt x="369" y="222"/>
                      <a:pt x="550" y="222"/>
                    </a:cubicBezTo>
                    <a:cubicBezTo>
                      <a:pt x="550" y="143"/>
                      <a:pt x="550" y="143"/>
                      <a:pt x="550" y="143"/>
                    </a:cubicBezTo>
                    <a:lnTo>
                      <a:pt x="550" y="132"/>
                    </a:lnTo>
                    <a:close/>
                  </a:path>
                </a:pathLst>
              </a:custGeom>
              <a:solidFill>
                <a:srgbClr val="D1D1D1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25622" name="Freeform 16"/>
              <p:cNvSpPr>
                <a:spLocks/>
              </p:cNvSpPr>
              <p:nvPr/>
            </p:nvSpPr>
            <p:spPr bwMode="gray">
              <a:xfrm>
                <a:off x="2764" y="1387"/>
                <a:ext cx="912" cy="1210"/>
              </a:xfrm>
              <a:custGeom>
                <a:avLst/>
                <a:gdLst>
                  <a:gd name="T0" fmla="*/ 70 w 621"/>
                  <a:gd name="T1" fmla="*/ 0 h 826"/>
                  <a:gd name="T2" fmla="*/ 70 w 621"/>
                  <a:gd name="T3" fmla="*/ 82 h 826"/>
                  <a:gd name="T4" fmla="*/ 70 w 621"/>
                  <a:gd name="T5" fmla="*/ 89 h 826"/>
                  <a:gd name="T6" fmla="*/ 67 w 621"/>
                  <a:gd name="T7" fmla="*/ 91 h 826"/>
                  <a:gd name="T8" fmla="*/ 49 w 621"/>
                  <a:gd name="T9" fmla="*/ 88 h 826"/>
                  <a:gd name="T10" fmla="*/ 29 w 621"/>
                  <a:gd name="T11" fmla="*/ 80 h 826"/>
                  <a:gd name="T12" fmla="*/ 0 w 621"/>
                  <a:gd name="T13" fmla="*/ 111 h 826"/>
                  <a:gd name="T14" fmla="*/ 29 w 621"/>
                  <a:gd name="T15" fmla="*/ 141 h 826"/>
                  <a:gd name="T16" fmla="*/ 49 w 621"/>
                  <a:gd name="T17" fmla="*/ 133 h 826"/>
                  <a:gd name="T18" fmla="*/ 49 w 621"/>
                  <a:gd name="T19" fmla="*/ 133 h 826"/>
                  <a:gd name="T20" fmla="*/ 67 w 621"/>
                  <a:gd name="T21" fmla="*/ 130 h 826"/>
                  <a:gd name="T22" fmla="*/ 70 w 621"/>
                  <a:gd name="T23" fmla="*/ 132 h 826"/>
                  <a:gd name="T24" fmla="*/ 70 w 621"/>
                  <a:gd name="T25" fmla="*/ 143 h 826"/>
                  <a:gd name="T26" fmla="*/ 70 w 621"/>
                  <a:gd name="T27" fmla="*/ 222 h 826"/>
                  <a:gd name="T28" fmla="*/ 70 w 621"/>
                  <a:gd name="T29" fmla="*/ 222 h 826"/>
                  <a:gd name="T30" fmla="*/ 398 w 621"/>
                  <a:gd name="T31" fmla="*/ 550 h 826"/>
                  <a:gd name="T32" fmla="*/ 354 w 621"/>
                  <a:gd name="T33" fmla="*/ 714 h 826"/>
                  <a:gd name="T34" fmla="*/ 433 w 621"/>
                  <a:gd name="T35" fmla="*/ 759 h 826"/>
                  <a:gd name="T36" fmla="*/ 436 w 621"/>
                  <a:gd name="T37" fmla="*/ 758 h 826"/>
                  <a:gd name="T38" fmla="*/ 443 w 621"/>
                  <a:gd name="T39" fmla="*/ 740 h 826"/>
                  <a:gd name="T40" fmla="*/ 443 w 621"/>
                  <a:gd name="T41" fmla="*/ 740 h 826"/>
                  <a:gd name="T42" fmla="*/ 446 w 621"/>
                  <a:gd name="T43" fmla="*/ 720 h 826"/>
                  <a:gd name="T44" fmla="*/ 487 w 621"/>
                  <a:gd name="T45" fmla="*/ 709 h 826"/>
                  <a:gd name="T46" fmla="*/ 498 w 621"/>
                  <a:gd name="T47" fmla="*/ 750 h 826"/>
                  <a:gd name="T48" fmla="*/ 482 w 621"/>
                  <a:gd name="T49" fmla="*/ 763 h 826"/>
                  <a:gd name="T50" fmla="*/ 470 w 621"/>
                  <a:gd name="T51" fmla="*/ 777 h 826"/>
                  <a:gd name="T52" fmla="*/ 470 w 621"/>
                  <a:gd name="T53" fmla="*/ 781 h 826"/>
                  <a:gd name="T54" fmla="*/ 547 w 621"/>
                  <a:gd name="T55" fmla="*/ 826 h 826"/>
                  <a:gd name="T56" fmla="*/ 621 w 621"/>
                  <a:gd name="T57" fmla="*/ 550 h 826"/>
                  <a:gd name="T58" fmla="*/ 70 w 621"/>
                  <a:gd name="T59" fmla="*/ 0 h 82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w 621"/>
                  <a:gd name="T91" fmla="*/ 0 h 826"/>
                  <a:gd name="T92" fmla="*/ 621 w 621"/>
                  <a:gd name="T93" fmla="*/ 826 h 826"/>
                </a:gdLst>
                <a:ahLst/>
                <a:cxnLst>
                  <a:cxn ang="T60">
                    <a:pos x="T0" y="T1"/>
                  </a:cxn>
                  <a:cxn ang="T61">
                    <a:pos x="T2" y="T3"/>
                  </a:cxn>
                  <a:cxn ang="T62">
                    <a:pos x="T4" y="T5"/>
                  </a:cxn>
                  <a:cxn ang="T63">
                    <a:pos x="T6" y="T7"/>
                  </a:cxn>
                  <a:cxn ang="T64">
                    <a:pos x="T8" y="T9"/>
                  </a:cxn>
                  <a:cxn ang="T65">
                    <a:pos x="T10" y="T11"/>
                  </a:cxn>
                  <a:cxn ang="T66">
                    <a:pos x="T12" y="T13"/>
                  </a:cxn>
                  <a:cxn ang="T67">
                    <a:pos x="T14" y="T15"/>
                  </a:cxn>
                  <a:cxn ang="T68">
                    <a:pos x="T16" y="T17"/>
                  </a:cxn>
                  <a:cxn ang="T69">
                    <a:pos x="T18" y="T19"/>
                  </a:cxn>
                  <a:cxn ang="T70">
                    <a:pos x="T20" y="T21"/>
                  </a:cxn>
                  <a:cxn ang="T71">
                    <a:pos x="T22" y="T23"/>
                  </a:cxn>
                  <a:cxn ang="T72">
                    <a:pos x="T24" y="T25"/>
                  </a:cxn>
                  <a:cxn ang="T73">
                    <a:pos x="T26" y="T27"/>
                  </a:cxn>
                  <a:cxn ang="T74">
                    <a:pos x="T28" y="T29"/>
                  </a:cxn>
                  <a:cxn ang="T75">
                    <a:pos x="T30" y="T31"/>
                  </a:cxn>
                  <a:cxn ang="T76">
                    <a:pos x="T32" y="T33"/>
                  </a:cxn>
                  <a:cxn ang="T77">
                    <a:pos x="T34" y="T35"/>
                  </a:cxn>
                  <a:cxn ang="T78">
                    <a:pos x="T36" y="T37"/>
                  </a:cxn>
                  <a:cxn ang="T79">
                    <a:pos x="T38" y="T39"/>
                  </a:cxn>
                  <a:cxn ang="T80">
                    <a:pos x="T40" y="T41"/>
                  </a:cxn>
                  <a:cxn ang="T81">
                    <a:pos x="T42" y="T43"/>
                  </a:cxn>
                  <a:cxn ang="T82">
                    <a:pos x="T44" y="T45"/>
                  </a:cxn>
                  <a:cxn ang="T83">
                    <a:pos x="T46" y="T47"/>
                  </a:cxn>
                  <a:cxn ang="T84">
                    <a:pos x="T48" y="T49"/>
                  </a:cxn>
                  <a:cxn ang="T85">
                    <a:pos x="T50" y="T51"/>
                  </a:cxn>
                  <a:cxn ang="T86">
                    <a:pos x="T52" y="T53"/>
                  </a:cxn>
                  <a:cxn ang="T87">
                    <a:pos x="T54" y="T55"/>
                  </a:cxn>
                  <a:cxn ang="T88">
                    <a:pos x="T56" y="T57"/>
                  </a:cxn>
                  <a:cxn ang="T89">
                    <a:pos x="T58" y="T59"/>
                  </a:cxn>
                </a:cxnLst>
                <a:rect l="T90" t="T91" r="T92" b="T93"/>
                <a:pathLst>
                  <a:path w="621" h="826">
                    <a:moveTo>
                      <a:pt x="70" y="0"/>
                    </a:moveTo>
                    <a:cubicBezTo>
                      <a:pt x="70" y="82"/>
                      <a:pt x="70" y="82"/>
                      <a:pt x="70" y="82"/>
                    </a:cubicBezTo>
                    <a:cubicBezTo>
                      <a:pt x="70" y="89"/>
                      <a:pt x="70" y="89"/>
                      <a:pt x="70" y="89"/>
                    </a:cubicBezTo>
                    <a:cubicBezTo>
                      <a:pt x="69" y="90"/>
                      <a:pt x="68" y="91"/>
                      <a:pt x="67" y="91"/>
                    </a:cubicBezTo>
                    <a:cubicBezTo>
                      <a:pt x="60" y="94"/>
                      <a:pt x="53" y="93"/>
                      <a:pt x="49" y="88"/>
                    </a:cubicBezTo>
                    <a:cubicBezTo>
                      <a:pt x="44" y="83"/>
                      <a:pt x="37" y="80"/>
                      <a:pt x="29" y="80"/>
                    </a:cubicBezTo>
                    <a:cubicBezTo>
                      <a:pt x="13" y="80"/>
                      <a:pt x="0" y="94"/>
                      <a:pt x="0" y="111"/>
                    </a:cubicBezTo>
                    <a:cubicBezTo>
                      <a:pt x="0" y="127"/>
                      <a:pt x="13" y="141"/>
                      <a:pt x="29" y="141"/>
                    </a:cubicBezTo>
                    <a:cubicBezTo>
                      <a:pt x="37" y="141"/>
                      <a:pt x="43" y="138"/>
                      <a:pt x="49" y="133"/>
                    </a:cubicBezTo>
                    <a:cubicBezTo>
                      <a:pt x="49" y="133"/>
                      <a:pt x="49" y="133"/>
                      <a:pt x="49" y="133"/>
                    </a:cubicBezTo>
                    <a:cubicBezTo>
                      <a:pt x="53" y="129"/>
                      <a:pt x="60" y="127"/>
                      <a:pt x="67" y="130"/>
                    </a:cubicBezTo>
                    <a:cubicBezTo>
                      <a:pt x="68" y="131"/>
                      <a:pt x="69" y="131"/>
                      <a:pt x="70" y="132"/>
                    </a:cubicBezTo>
                    <a:cubicBezTo>
                      <a:pt x="70" y="143"/>
                      <a:pt x="70" y="143"/>
                      <a:pt x="70" y="143"/>
                    </a:cubicBezTo>
                    <a:cubicBezTo>
                      <a:pt x="70" y="222"/>
                      <a:pt x="70" y="222"/>
                      <a:pt x="70" y="222"/>
                    </a:cubicBezTo>
                    <a:cubicBezTo>
                      <a:pt x="70" y="222"/>
                      <a:pt x="70" y="222"/>
                      <a:pt x="70" y="222"/>
                    </a:cubicBezTo>
                    <a:cubicBezTo>
                      <a:pt x="252" y="222"/>
                      <a:pt x="398" y="369"/>
                      <a:pt x="398" y="550"/>
                    </a:cubicBezTo>
                    <a:cubicBezTo>
                      <a:pt x="398" y="610"/>
                      <a:pt x="382" y="666"/>
                      <a:pt x="354" y="714"/>
                    </a:cubicBezTo>
                    <a:cubicBezTo>
                      <a:pt x="433" y="759"/>
                      <a:pt x="433" y="759"/>
                      <a:pt x="433" y="759"/>
                    </a:cubicBezTo>
                    <a:cubicBezTo>
                      <a:pt x="434" y="759"/>
                      <a:pt x="435" y="758"/>
                      <a:pt x="436" y="758"/>
                    </a:cubicBezTo>
                    <a:cubicBezTo>
                      <a:pt x="442" y="753"/>
                      <a:pt x="445" y="746"/>
                      <a:pt x="443" y="740"/>
                    </a:cubicBezTo>
                    <a:cubicBezTo>
                      <a:pt x="443" y="740"/>
                      <a:pt x="443" y="740"/>
                      <a:pt x="443" y="740"/>
                    </a:cubicBezTo>
                    <a:cubicBezTo>
                      <a:pt x="441" y="733"/>
                      <a:pt x="442" y="726"/>
                      <a:pt x="446" y="720"/>
                    </a:cubicBezTo>
                    <a:cubicBezTo>
                      <a:pt x="454" y="705"/>
                      <a:pt x="472" y="701"/>
                      <a:pt x="487" y="709"/>
                    </a:cubicBezTo>
                    <a:cubicBezTo>
                      <a:pt x="501" y="717"/>
                      <a:pt x="506" y="736"/>
                      <a:pt x="498" y="750"/>
                    </a:cubicBezTo>
                    <a:cubicBezTo>
                      <a:pt x="494" y="756"/>
                      <a:pt x="489" y="761"/>
                      <a:pt x="482" y="763"/>
                    </a:cubicBezTo>
                    <a:cubicBezTo>
                      <a:pt x="476" y="764"/>
                      <a:pt x="471" y="770"/>
                      <a:pt x="470" y="777"/>
                    </a:cubicBezTo>
                    <a:cubicBezTo>
                      <a:pt x="470" y="778"/>
                      <a:pt x="470" y="780"/>
                      <a:pt x="470" y="781"/>
                    </a:cubicBezTo>
                    <a:cubicBezTo>
                      <a:pt x="547" y="826"/>
                      <a:pt x="547" y="826"/>
                      <a:pt x="547" y="826"/>
                    </a:cubicBezTo>
                    <a:cubicBezTo>
                      <a:pt x="594" y="745"/>
                      <a:pt x="621" y="651"/>
                      <a:pt x="621" y="550"/>
                    </a:cubicBezTo>
                    <a:cubicBezTo>
                      <a:pt x="621" y="246"/>
                      <a:pt x="374" y="0"/>
                      <a:pt x="70" y="0"/>
                    </a:cubicBezTo>
                    <a:close/>
                  </a:path>
                </a:pathLst>
              </a:custGeom>
              <a:solidFill>
                <a:srgbClr val="D1D1D1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25623" name="Freeform 17"/>
              <p:cNvSpPr>
                <a:spLocks/>
              </p:cNvSpPr>
              <p:nvPr/>
            </p:nvSpPr>
            <p:spPr bwMode="gray">
              <a:xfrm>
                <a:off x="2169" y="2414"/>
                <a:ext cx="1397" cy="587"/>
              </a:xfrm>
              <a:custGeom>
                <a:avLst/>
                <a:gdLst>
                  <a:gd name="T0" fmla="*/ 876 w 953"/>
                  <a:gd name="T1" fmla="*/ 80 h 400"/>
                  <a:gd name="T2" fmla="*/ 876 w 953"/>
                  <a:gd name="T3" fmla="*/ 76 h 400"/>
                  <a:gd name="T4" fmla="*/ 888 w 953"/>
                  <a:gd name="T5" fmla="*/ 62 h 400"/>
                  <a:gd name="T6" fmla="*/ 904 w 953"/>
                  <a:gd name="T7" fmla="*/ 49 h 400"/>
                  <a:gd name="T8" fmla="*/ 893 w 953"/>
                  <a:gd name="T9" fmla="*/ 8 h 400"/>
                  <a:gd name="T10" fmla="*/ 852 w 953"/>
                  <a:gd name="T11" fmla="*/ 19 h 400"/>
                  <a:gd name="T12" fmla="*/ 849 w 953"/>
                  <a:gd name="T13" fmla="*/ 39 h 400"/>
                  <a:gd name="T14" fmla="*/ 849 w 953"/>
                  <a:gd name="T15" fmla="*/ 39 h 400"/>
                  <a:gd name="T16" fmla="*/ 842 w 953"/>
                  <a:gd name="T17" fmla="*/ 57 h 400"/>
                  <a:gd name="T18" fmla="*/ 839 w 953"/>
                  <a:gd name="T19" fmla="*/ 58 h 400"/>
                  <a:gd name="T20" fmla="*/ 760 w 953"/>
                  <a:gd name="T21" fmla="*/ 13 h 400"/>
                  <a:gd name="T22" fmla="*/ 476 w 953"/>
                  <a:gd name="T23" fmla="*/ 177 h 400"/>
                  <a:gd name="T24" fmla="*/ 192 w 953"/>
                  <a:gd name="T25" fmla="*/ 13 h 400"/>
                  <a:gd name="T26" fmla="*/ 112 w 953"/>
                  <a:gd name="T27" fmla="*/ 60 h 400"/>
                  <a:gd name="T28" fmla="*/ 124 w 953"/>
                  <a:gd name="T29" fmla="*/ 72 h 400"/>
                  <a:gd name="T30" fmla="*/ 124 w 953"/>
                  <a:gd name="T31" fmla="*/ 72 h 400"/>
                  <a:gd name="T32" fmla="*/ 140 w 953"/>
                  <a:gd name="T33" fmla="*/ 85 h 400"/>
                  <a:gd name="T34" fmla="*/ 128 w 953"/>
                  <a:gd name="T35" fmla="*/ 126 h 400"/>
                  <a:gd name="T36" fmla="*/ 87 w 953"/>
                  <a:gd name="T37" fmla="*/ 116 h 400"/>
                  <a:gd name="T38" fmla="*/ 84 w 953"/>
                  <a:gd name="T39" fmla="*/ 95 h 400"/>
                  <a:gd name="T40" fmla="*/ 79 w 953"/>
                  <a:gd name="T41" fmla="*/ 79 h 400"/>
                  <a:gd name="T42" fmla="*/ 0 w 953"/>
                  <a:gd name="T43" fmla="*/ 124 h 400"/>
                  <a:gd name="T44" fmla="*/ 476 w 953"/>
                  <a:gd name="T45" fmla="*/ 400 h 400"/>
                  <a:gd name="T46" fmla="*/ 953 w 953"/>
                  <a:gd name="T47" fmla="*/ 125 h 400"/>
                  <a:gd name="T48" fmla="*/ 876 w 953"/>
                  <a:gd name="T49" fmla="*/ 80 h 400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w 953"/>
                  <a:gd name="T76" fmla="*/ 0 h 400"/>
                  <a:gd name="T77" fmla="*/ 953 w 953"/>
                  <a:gd name="T78" fmla="*/ 400 h 400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T75" t="T76" r="T77" b="T78"/>
                <a:pathLst>
                  <a:path w="953" h="400">
                    <a:moveTo>
                      <a:pt x="876" y="80"/>
                    </a:moveTo>
                    <a:cubicBezTo>
                      <a:pt x="876" y="79"/>
                      <a:pt x="876" y="77"/>
                      <a:pt x="876" y="76"/>
                    </a:cubicBezTo>
                    <a:cubicBezTo>
                      <a:pt x="877" y="69"/>
                      <a:pt x="882" y="63"/>
                      <a:pt x="888" y="62"/>
                    </a:cubicBezTo>
                    <a:cubicBezTo>
                      <a:pt x="895" y="60"/>
                      <a:pt x="900" y="55"/>
                      <a:pt x="904" y="49"/>
                    </a:cubicBezTo>
                    <a:cubicBezTo>
                      <a:pt x="912" y="35"/>
                      <a:pt x="907" y="16"/>
                      <a:pt x="893" y="8"/>
                    </a:cubicBezTo>
                    <a:cubicBezTo>
                      <a:pt x="878" y="0"/>
                      <a:pt x="860" y="4"/>
                      <a:pt x="852" y="19"/>
                    </a:cubicBezTo>
                    <a:cubicBezTo>
                      <a:pt x="848" y="25"/>
                      <a:pt x="847" y="32"/>
                      <a:pt x="849" y="39"/>
                    </a:cubicBezTo>
                    <a:cubicBezTo>
                      <a:pt x="849" y="39"/>
                      <a:pt x="849" y="39"/>
                      <a:pt x="849" y="39"/>
                    </a:cubicBezTo>
                    <a:cubicBezTo>
                      <a:pt x="851" y="45"/>
                      <a:pt x="848" y="52"/>
                      <a:pt x="842" y="57"/>
                    </a:cubicBezTo>
                    <a:cubicBezTo>
                      <a:pt x="841" y="57"/>
                      <a:pt x="840" y="58"/>
                      <a:pt x="839" y="58"/>
                    </a:cubicBezTo>
                    <a:cubicBezTo>
                      <a:pt x="760" y="13"/>
                      <a:pt x="760" y="13"/>
                      <a:pt x="760" y="13"/>
                    </a:cubicBezTo>
                    <a:cubicBezTo>
                      <a:pt x="704" y="111"/>
                      <a:pt x="598" y="177"/>
                      <a:pt x="476" y="177"/>
                    </a:cubicBezTo>
                    <a:cubicBezTo>
                      <a:pt x="355" y="177"/>
                      <a:pt x="249" y="111"/>
                      <a:pt x="192" y="13"/>
                    </a:cubicBezTo>
                    <a:cubicBezTo>
                      <a:pt x="112" y="60"/>
                      <a:pt x="112" y="60"/>
                      <a:pt x="112" y="60"/>
                    </a:cubicBezTo>
                    <a:cubicBezTo>
                      <a:pt x="113" y="66"/>
                      <a:pt x="118" y="71"/>
                      <a:pt x="124" y="72"/>
                    </a:cubicBezTo>
                    <a:cubicBezTo>
                      <a:pt x="124" y="72"/>
                      <a:pt x="124" y="72"/>
                      <a:pt x="124" y="72"/>
                    </a:cubicBezTo>
                    <a:cubicBezTo>
                      <a:pt x="130" y="75"/>
                      <a:pt x="136" y="79"/>
                      <a:pt x="140" y="85"/>
                    </a:cubicBezTo>
                    <a:cubicBezTo>
                      <a:pt x="148" y="100"/>
                      <a:pt x="143" y="118"/>
                      <a:pt x="128" y="126"/>
                    </a:cubicBezTo>
                    <a:cubicBezTo>
                      <a:pt x="114" y="135"/>
                      <a:pt x="96" y="130"/>
                      <a:pt x="87" y="116"/>
                    </a:cubicBezTo>
                    <a:cubicBezTo>
                      <a:pt x="84" y="109"/>
                      <a:pt x="83" y="102"/>
                      <a:pt x="84" y="95"/>
                    </a:cubicBezTo>
                    <a:cubicBezTo>
                      <a:pt x="86" y="90"/>
                      <a:pt x="84" y="83"/>
                      <a:pt x="79" y="79"/>
                    </a:cubicBezTo>
                    <a:cubicBezTo>
                      <a:pt x="0" y="124"/>
                      <a:pt x="0" y="124"/>
                      <a:pt x="0" y="124"/>
                    </a:cubicBezTo>
                    <a:cubicBezTo>
                      <a:pt x="95" y="289"/>
                      <a:pt x="273" y="400"/>
                      <a:pt x="476" y="400"/>
                    </a:cubicBezTo>
                    <a:cubicBezTo>
                      <a:pt x="680" y="400"/>
                      <a:pt x="858" y="289"/>
                      <a:pt x="953" y="125"/>
                    </a:cubicBezTo>
                    <a:lnTo>
                      <a:pt x="876" y="80"/>
                    </a:lnTo>
                    <a:close/>
                  </a:path>
                </a:pathLst>
              </a:custGeom>
              <a:solidFill>
                <a:srgbClr val="D1D1D1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</p:grpSp>
      </p:grpSp>
      <p:sp>
        <p:nvSpPr>
          <p:cNvPr id="25" name="Rectangle 3"/>
          <p:cNvSpPr txBox="1">
            <a:spLocks noChangeArrowheads="1"/>
          </p:cNvSpPr>
          <p:nvPr/>
        </p:nvSpPr>
        <p:spPr bwMode="auto">
          <a:xfrm>
            <a:off x="6909185" y="6376921"/>
            <a:ext cx="2111990" cy="5152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algn="r">
              <a:spcBef>
                <a:spcPct val="20000"/>
              </a:spcBef>
              <a:buFont typeface="Wingdings" pitchFamily="2" charset="2"/>
              <a:buNone/>
              <a:defRPr/>
            </a:pPr>
            <a:r>
              <a:rPr lang="tr-TR" b="1" noProof="1" smtClean="0">
                <a:solidFill>
                  <a:srgbClr val="575757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  <a:reflection blurRad="6350" stA="55000" endA="50" endPos="85000" dist="29997" dir="5400000" sy="-100000" algn="bl" rotWithShape="0"/>
                </a:effectLst>
                <a:latin typeface="Calibri" pitchFamily="34" charset="0"/>
                <a:cs typeface="Calibri" pitchFamily="34" charset="0"/>
              </a:rPr>
              <a:t>İSTANBUL</a:t>
            </a:r>
            <a:r>
              <a:rPr lang="tr-TR" b="1" noProof="1" smtClean="0">
                <a:solidFill>
                  <a:srgbClr val="B10404">
                    <a:lumMod val="60000"/>
                    <a:lumOff val="40000"/>
                  </a:srgbClr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  <a:reflection blurRad="6350" stA="55000" endA="50" endPos="85000" dist="29997" dir="5400000" sy="-100000" algn="bl" rotWithShape="0"/>
                </a:effectLst>
                <a:latin typeface="Calibri" pitchFamily="34" charset="0"/>
                <a:cs typeface="Calibri" pitchFamily="34" charset="0"/>
              </a:rPr>
              <a:t>UZMAN</a:t>
            </a:r>
            <a:endParaRPr lang="en-GB" b="1" dirty="0" smtClean="0">
              <a:solidFill>
                <a:srgbClr val="B10404">
                  <a:lumMod val="60000"/>
                  <a:lumOff val="40000"/>
                </a:srgbClr>
              </a:solidFill>
              <a:effectLst>
                <a:innerShdw blurRad="63500" dist="50800" dir="8100000">
                  <a:prstClr val="black">
                    <a:alpha val="50000"/>
                  </a:prstClr>
                </a:innerShdw>
                <a:reflection blurRad="6350" stA="55000" endA="50" endPos="85000" dist="29997" dir="5400000" sy="-100000" algn="bl" rotWithShape="0"/>
              </a:effectLst>
              <a:latin typeface="Calibri" pitchFamily="34" charset="0"/>
              <a:cs typeface="Calibri" pitchFamily="34" charset="0"/>
            </a:endParaRPr>
          </a:p>
          <a:p>
            <a:pPr algn="r">
              <a:spcBef>
                <a:spcPct val="20000"/>
              </a:spcBef>
              <a:buFont typeface="Wingdings" pitchFamily="2" charset="2"/>
              <a:buNone/>
              <a:defRPr/>
            </a:pPr>
            <a:endParaRPr lang="en-GB" b="1" kern="0" dirty="0" smtClean="0">
              <a:solidFill>
                <a:srgbClr val="FFFFFF">
                  <a:lumMod val="65000"/>
                </a:srgbClr>
              </a:solidFill>
              <a:effectLst>
                <a:outerShdw blurRad="75057" dist="38100" dir="5400000" sy="-20000" rotWithShape="0">
                  <a:prstClr val="black">
                    <a:alpha val="25000"/>
                  </a:prstClr>
                </a:outerShdw>
                <a:reflection blurRad="6350" stA="55000" endA="50" endPos="85000" dist="29997" dir="5400000" sy="-100000" algn="bl" rotWithShape="0"/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1" name="Rectangle 31"/>
          <p:cNvSpPr txBox="1">
            <a:spLocks noChangeArrowheads="1"/>
          </p:cNvSpPr>
          <p:nvPr/>
        </p:nvSpPr>
        <p:spPr bwMode="gray">
          <a:xfrm>
            <a:off x="231797" y="411163"/>
            <a:ext cx="8816669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45720" numCol="1" anchor="ctr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r>
              <a:rPr lang="tr-TR" sz="3200" noProof="1" smtClean="0">
                <a:solidFill>
                  <a:srgbClr val="575757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</a:effectLst>
                <a:latin typeface="Calibri" pitchFamily="34" charset="0"/>
                <a:cs typeface="Calibri" pitchFamily="34" charset="0"/>
              </a:rPr>
              <a:t>SORU</a:t>
            </a:r>
            <a:endParaRPr lang="en-GB" sz="3200" noProof="1" smtClean="0">
              <a:solidFill>
                <a:srgbClr val="575757"/>
              </a:solidFill>
              <a:effectLst>
                <a:innerShdw blurRad="63500" dist="50800" dir="8100000">
                  <a:prstClr val="black">
                    <a:alpha val="50000"/>
                  </a:prstClr>
                </a:inn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9" name="Oval 18"/>
          <p:cNvSpPr/>
          <p:nvPr/>
        </p:nvSpPr>
        <p:spPr>
          <a:xfrm>
            <a:off x="2800350" y="4078287"/>
            <a:ext cx="304800" cy="3048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>
              <a:solidFill>
                <a:srgbClr val="FFFFFF"/>
              </a:solidFill>
            </a:endParaRPr>
          </a:p>
        </p:txBody>
      </p:sp>
      <p:sp>
        <p:nvSpPr>
          <p:cNvPr id="20" name="Text Box 45"/>
          <p:cNvSpPr txBox="1">
            <a:spLocks noChangeArrowheads="1"/>
          </p:cNvSpPr>
          <p:nvPr/>
        </p:nvSpPr>
        <p:spPr bwMode="auto">
          <a:xfrm>
            <a:off x="793750" y="2176464"/>
            <a:ext cx="539750" cy="215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pPr algn="ctr" defTabSz="801688">
              <a:spcBef>
                <a:spcPct val="20000"/>
              </a:spcBef>
            </a:pPr>
            <a:r>
              <a:rPr lang="tr-TR" sz="1400" noProof="1" smtClean="0">
                <a:solidFill>
                  <a:srgbClr val="333333"/>
                </a:solidFill>
                <a:latin typeface="Calibri" pitchFamily="34" charset="0"/>
                <a:cs typeface="Calibri" pitchFamily="34" charset="0"/>
              </a:rPr>
              <a:t>2011-2</a:t>
            </a:r>
            <a:endParaRPr lang="de-DE" sz="1400" noProof="1">
              <a:solidFill>
                <a:srgbClr val="333333"/>
              </a:solidFill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5203882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966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584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584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6610" grpId="0" animBg="1"/>
      <p:bldP spid="58456" grpId="0" animBg="1"/>
      <p:bldP spid="58457" grpId="0" animBg="1"/>
      <p:bldP spid="19" grpId="0" animBg="1"/>
      <p:bldP spid="2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610" name="Freeform 2"/>
          <p:cNvSpPr>
            <a:spLocks/>
          </p:cNvSpPr>
          <p:nvPr/>
        </p:nvSpPr>
        <p:spPr bwMode="auto">
          <a:xfrm>
            <a:off x="412750" y="1546225"/>
            <a:ext cx="2244725" cy="3825875"/>
          </a:xfrm>
          <a:custGeom>
            <a:avLst/>
            <a:gdLst>
              <a:gd name="T0" fmla="*/ 0 w 1414"/>
              <a:gd name="T1" fmla="*/ 706 h 2410"/>
              <a:gd name="T2" fmla="*/ 409 w 1414"/>
              <a:gd name="T3" fmla="*/ 0 h 2410"/>
              <a:gd name="T4" fmla="*/ 1414 w 1414"/>
              <a:gd name="T5" fmla="*/ 2 h 2410"/>
              <a:gd name="T6" fmla="*/ 1411 w 1414"/>
              <a:gd name="T7" fmla="*/ 2410 h 2410"/>
              <a:gd name="T8" fmla="*/ 0 w 1414"/>
              <a:gd name="T9" fmla="*/ 706 h 241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414"/>
              <a:gd name="T16" fmla="*/ 0 h 2410"/>
              <a:gd name="T17" fmla="*/ 1414 w 1414"/>
              <a:gd name="T18" fmla="*/ 2410 h 241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414" h="2410">
                <a:moveTo>
                  <a:pt x="0" y="706"/>
                </a:moveTo>
                <a:lnTo>
                  <a:pt x="409" y="0"/>
                </a:lnTo>
                <a:lnTo>
                  <a:pt x="1414" y="2"/>
                </a:lnTo>
                <a:lnTo>
                  <a:pt x="1411" y="2410"/>
                </a:lnTo>
                <a:lnTo>
                  <a:pt x="0" y="706"/>
                </a:lnTo>
                <a:close/>
              </a:path>
            </a:pathLst>
          </a:custGeom>
          <a:solidFill>
            <a:srgbClr val="C0C0C0">
              <a:alpha val="50195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tr-TR" dirty="0">
              <a:solidFill>
                <a:srgbClr val="000000"/>
              </a:solidFill>
            </a:endParaRPr>
          </a:p>
        </p:txBody>
      </p:sp>
      <p:sp>
        <p:nvSpPr>
          <p:cNvPr id="58456" name="Rectangle 11"/>
          <p:cNvSpPr>
            <a:spLocks noChangeArrowheads="1"/>
          </p:cNvSpPr>
          <p:nvPr/>
        </p:nvSpPr>
        <p:spPr bwMode="gray">
          <a:xfrm>
            <a:off x="2657475" y="1555750"/>
            <a:ext cx="6143625" cy="360363"/>
          </a:xfrm>
          <a:prstGeom prst="rect">
            <a:avLst/>
          </a:prstGeom>
          <a:gradFill rotWithShape="1">
            <a:gsLst>
              <a:gs pos="0">
                <a:srgbClr val="C6C7C8"/>
              </a:gs>
              <a:gs pos="100000">
                <a:srgbClr val="C6C7C8">
                  <a:gamma/>
                  <a:shade val="46275"/>
                  <a:invGamma/>
                </a:srgbClr>
              </a:gs>
            </a:gsLst>
            <a:lin ang="5400000" scaled="1"/>
          </a:gradFill>
          <a:ln w="12700">
            <a:solidFill>
              <a:srgbClr val="DDDDDD"/>
            </a:solidFill>
            <a:miter lim="800000"/>
            <a:headEnd/>
            <a:tailEnd/>
          </a:ln>
          <a:effectLst>
            <a:outerShdw dist="53882" dir="2700000" algn="ctr" rotWithShape="0">
              <a:srgbClr val="808080">
                <a:alpha val="50000"/>
              </a:srgbClr>
            </a:outerShdw>
          </a:effectLst>
        </p:spPr>
        <p:txBody>
          <a:bodyPr lIns="288000" tIns="0" rIns="0" bIns="0" anchor="ctr"/>
          <a:lstStyle/>
          <a:p>
            <a:pPr defTabSz="801688" eaLnBrk="0" hangingPunct="0">
              <a:defRPr/>
            </a:pPr>
            <a:r>
              <a:rPr lang="tr-TR" sz="2000" b="1" noProof="1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İş Sağlığı Güvenliği</a:t>
            </a:r>
            <a:endParaRPr lang="de-DE" sz="2000" b="1" noProof="1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58457" name="Rectangle 5"/>
          <p:cNvSpPr>
            <a:spLocks noChangeArrowheads="1"/>
          </p:cNvSpPr>
          <p:nvPr/>
        </p:nvSpPr>
        <p:spPr bwMode="gray">
          <a:xfrm>
            <a:off x="2657475" y="1916113"/>
            <a:ext cx="6143625" cy="3449637"/>
          </a:xfrm>
          <a:prstGeom prst="rect">
            <a:avLst/>
          </a:prstGeom>
          <a:solidFill>
            <a:schemeClr val="bg1"/>
          </a:solidFill>
          <a:ln w="12700">
            <a:solidFill>
              <a:srgbClr val="DDDDDD"/>
            </a:solidFill>
            <a:miter lim="800000"/>
            <a:headEnd/>
            <a:tailEnd/>
          </a:ln>
          <a:effectLst>
            <a:outerShdw dist="53882" dir="2700000" algn="ctr" rotWithShape="0">
              <a:srgbClr val="808080">
                <a:alpha val="50000"/>
              </a:srgbClr>
            </a:outerShdw>
          </a:effectLst>
        </p:spPr>
        <p:txBody>
          <a:bodyPr lIns="108000" tIns="108000" rIns="144000" bIns="72000"/>
          <a:lstStyle/>
          <a:p>
            <a:pPr algn="ctr">
              <a:spcAft>
                <a:spcPts val="1200"/>
              </a:spcAft>
              <a:buClr>
                <a:srgbClr val="292929"/>
              </a:buClr>
              <a:defRPr/>
            </a:pPr>
            <a:r>
              <a:rPr lang="tr-TR" sz="2000" b="1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İşyerlerinde </a:t>
            </a:r>
            <a:r>
              <a:rPr lang="tr-TR" sz="2000" b="1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işlerin </a:t>
            </a:r>
            <a:r>
              <a:rPr lang="tr-TR" sz="2000" b="1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yürütülmesi sırasında (nedeniyle) oluşan, </a:t>
            </a:r>
            <a:r>
              <a:rPr lang="tr-TR" sz="2000" b="1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sağlığa zarar verecek koşullardan ve güvenliği tehlikeye düşürecek durum ve davranışlardan </a:t>
            </a:r>
            <a:r>
              <a:rPr lang="tr-TR" sz="2000" b="1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korumak</a:t>
            </a:r>
            <a:r>
              <a:rPr lang="tr-TR" sz="2000" b="1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, üretimin devamlılığını sağlamak ve verimliliği arttırmak amacıyla yürütülen sistemli ve bilimsel çalışmalardır. </a:t>
            </a:r>
            <a:endParaRPr lang="tr-TR" sz="2000" b="1" i="1" dirty="0" smtClean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pPr algn="ctr">
              <a:spcAft>
                <a:spcPts val="1200"/>
              </a:spcAft>
              <a:buClr>
                <a:srgbClr val="292929"/>
              </a:buClr>
              <a:defRPr/>
            </a:pPr>
            <a:r>
              <a:rPr lang="tr-TR" sz="2000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İ</a:t>
            </a:r>
            <a:r>
              <a:rPr lang="tr-TR" sz="2000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şyerini </a:t>
            </a:r>
            <a:r>
              <a:rPr lang="tr-TR" sz="2000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işin yürütümü nedeniyle oluşan tehlikelerden </a:t>
            </a:r>
            <a:r>
              <a:rPr lang="tr-TR" sz="2000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korumak, sağlığa </a:t>
            </a:r>
            <a:r>
              <a:rPr lang="tr-TR" sz="2000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zarar verebilecek koşullardan </a:t>
            </a:r>
            <a:r>
              <a:rPr lang="tr-TR" sz="2000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arındırmak ve </a:t>
            </a:r>
            <a:r>
              <a:rPr lang="tr-TR" sz="2000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daha iyi bir çalışma ortamı sağlamak için yapılan sistemli </a:t>
            </a:r>
            <a:r>
              <a:rPr lang="tr-TR" sz="2000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çalışmalardır.</a:t>
            </a:r>
            <a:endParaRPr lang="tr-TR" sz="2000" i="1" dirty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pPr algn="ctr">
              <a:spcAft>
                <a:spcPts val="1200"/>
              </a:spcAft>
              <a:buClr>
                <a:srgbClr val="292929"/>
              </a:buClr>
              <a:defRPr/>
            </a:pPr>
            <a:r>
              <a:rPr lang="tr-TR" sz="2000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 </a:t>
            </a:r>
          </a:p>
        </p:txBody>
      </p:sp>
      <p:sp>
        <p:nvSpPr>
          <p:cNvPr id="25605" name="Rectangle 12"/>
          <p:cNvSpPr>
            <a:spLocks noChangeArrowheads="1"/>
          </p:cNvSpPr>
          <p:nvPr/>
        </p:nvSpPr>
        <p:spPr bwMode="gray">
          <a:xfrm>
            <a:off x="300038" y="411163"/>
            <a:ext cx="8520112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rIns="0"/>
          <a:lstStyle/>
          <a:p>
            <a:endParaRPr lang="tr-TR" sz="2000" b="1" noProof="1">
              <a:solidFill>
                <a:srgbClr val="000000"/>
              </a:solidFill>
            </a:endParaRPr>
          </a:p>
        </p:txBody>
      </p:sp>
      <p:grpSp>
        <p:nvGrpSpPr>
          <p:cNvPr id="3" name="Group 9"/>
          <p:cNvGrpSpPr>
            <a:grpSpLocks/>
          </p:cNvGrpSpPr>
          <p:nvPr/>
        </p:nvGrpSpPr>
        <p:grpSpPr bwMode="auto">
          <a:xfrm>
            <a:off x="323850" y="1555750"/>
            <a:ext cx="1482725" cy="1482725"/>
            <a:chOff x="1710" y="1035"/>
            <a:chExt cx="2316" cy="2316"/>
          </a:xfrm>
        </p:grpSpPr>
        <p:grpSp>
          <p:nvGrpSpPr>
            <p:cNvPr id="4" name="Group 10"/>
            <p:cNvGrpSpPr>
              <a:grpSpLocks/>
            </p:cNvGrpSpPr>
            <p:nvPr/>
          </p:nvGrpSpPr>
          <p:grpSpPr bwMode="auto">
            <a:xfrm rot="3600000">
              <a:off x="1710" y="1035"/>
              <a:ext cx="2316" cy="2316"/>
              <a:chOff x="1710" y="1035"/>
              <a:chExt cx="2316" cy="2316"/>
            </a:xfrm>
          </p:grpSpPr>
          <p:sp>
            <p:nvSpPr>
              <p:cNvPr id="25624" name="Freeform 11"/>
              <p:cNvSpPr>
                <a:spLocks/>
              </p:cNvSpPr>
              <p:nvPr/>
            </p:nvSpPr>
            <p:spPr bwMode="gray">
              <a:xfrm>
                <a:off x="2866" y="1599"/>
                <a:ext cx="1160" cy="1752"/>
              </a:xfrm>
              <a:custGeom>
                <a:avLst/>
                <a:gdLst>
                  <a:gd name="T0" fmla="*/ 688 w 794"/>
                  <a:gd name="T1" fmla="*/ 9 h 1200"/>
                  <a:gd name="T2" fmla="*/ 602 w 794"/>
                  <a:gd name="T3" fmla="*/ 59 h 1200"/>
                  <a:gd name="T4" fmla="*/ 598 w 794"/>
                  <a:gd name="T5" fmla="*/ 57 h 1200"/>
                  <a:gd name="T6" fmla="*/ 592 w 794"/>
                  <a:gd name="T7" fmla="*/ 40 h 1200"/>
                  <a:gd name="T8" fmla="*/ 589 w 794"/>
                  <a:gd name="T9" fmla="*/ 19 h 1200"/>
                  <a:gd name="T10" fmla="*/ 548 w 794"/>
                  <a:gd name="T11" fmla="*/ 8 h 1200"/>
                  <a:gd name="T12" fmla="*/ 537 w 794"/>
                  <a:gd name="T13" fmla="*/ 49 h 1200"/>
                  <a:gd name="T14" fmla="*/ 553 w 794"/>
                  <a:gd name="T15" fmla="*/ 62 h 1200"/>
                  <a:gd name="T16" fmla="*/ 553 w 794"/>
                  <a:gd name="T17" fmla="*/ 62 h 1200"/>
                  <a:gd name="T18" fmla="*/ 565 w 794"/>
                  <a:gd name="T19" fmla="*/ 76 h 1200"/>
                  <a:gd name="T20" fmla="*/ 565 w 794"/>
                  <a:gd name="T21" fmla="*/ 80 h 1200"/>
                  <a:gd name="T22" fmla="*/ 477 w 794"/>
                  <a:gd name="T23" fmla="*/ 131 h 1200"/>
                  <a:gd name="T24" fmla="*/ 551 w 794"/>
                  <a:gd name="T25" fmla="*/ 406 h 1200"/>
                  <a:gd name="T26" fmla="*/ 477 w 794"/>
                  <a:gd name="T27" fmla="*/ 681 h 1200"/>
                  <a:gd name="T28" fmla="*/ 0 w 794"/>
                  <a:gd name="T29" fmla="*/ 957 h 1200"/>
                  <a:gd name="T30" fmla="*/ 0 w 794"/>
                  <a:gd name="T31" fmla="*/ 1047 h 1200"/>
                  <a:gd name="T32" fmla="*/ 0 w 794"/>
                  <a:gd name="T33" fmla="*/ 1058 h 1200"/>
                  <a:gd name="T34" fmla="*/ 4 w 794"/>
                  <a:gd name="T35" fmla="*/ 1060 h 1200"/>
                  <a:gd name="T36" fmla="*/ 22 w 794"/>
                  <a:gd name="T37" fmla="*/ 1056 h 1200"/>
                  <a:gd name="T38" fmla="*/ 22 w 794"/>
                  <a:gd name="T39" fmla="*/ 1056 h 1200"/>
                  <a:gd name="T40" fmla="*/ 42 w 794"/>
                  <a:gd name="T41" fmla="*/ 1049 h 1200"/>
                  <a:gd name="T42" fmla="*/ 71 w 794"/>
                  <a:gd name="T43" fmla="*/ 1079 h 1200"/>
                  <a:gd name="T44" fmla="*/ 42 w 794"/>
                  <a:gd name="T45" fmla="*/ 1110 h 1200"/>
                  <a:gd name="T46" fmla="*/ 22 w 794"/>
                  <a:gd name="T47" fmla="*/ 1102 h 1200"/>
                  <a:gd name="T48" fmla="*/ 4 w 794"/>
                  <a:gd name="T49" fmla="*/ 1099 h 1200"/>
                  <a:gd name="T50" fmla="*/ 0 w 794"/>
                  <a:gd name="T51" fmla="*/ 1101 h 1200"/>
                  <a:gd name="T52" fmla="*/ 0 w 794"/>
                  <a:gd name="T53" fmla="*/ 1108 h 1200"/>
                  <a:gd name="T54" fmla="*/ 0 w 794"/>
                  <a:gd name="T55" fmla="*/ 1200 h 1200"/>
                  <a:gd name="T56" fmla="*/ 688 w 794"/>
                  <a:gd name="T57" fmla="*/ 803 h 1200"/>
                  <a:gd name="T58" fmla="*/ 794 w 794"/>
                  <a:gd name="T59" fmla="*/ 406 h 1200"/>
                  <a:gd name="T60" fmla="*/ 688 w 794"/>
                  <a:gd name="T61" fmla="*/ 9 h 1200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w 794"/>
                  <a:gd name="T94" fmla="*/ 0 h 1200"/>
                  <a:gd name="T95" fmla="*/ 794 w 794"/>
                  <a:gd name="T96" fmla="*/ 1200 h 1200"/>
                </a:gdLst>
                <a:ahLst/>
                <a:cxnLst>
                  <a:cxn ang="T62">
                    <a:pos x="T0" y="T1"/>
                  </a:cxn>
                  <a:cxn ang="T63">
                    <a:pos x="T2" y="T3"/>
                  </a:cxn>
                  <a:cxn ang="T64">
                    <a:pos x="T4" y="T5"/>
                  </a:cxn>
                  <a:cxn ang="T65">
                    <a:pos x="T6" y="T7"/>
                  </a:cxn>
                  <a:cxn ang="T66">
                    <a:pos x="T8" y="T9"/>
                  </a:cxn>
                  <a:cxn ang="T67">
                    <a:pos x="T10" y="T11"/>
                  </a:cxn>
                  <a:cxn ang="T68">
                    <a:pos x="T12" y="T13"/>
                  </a:cxn>
                  <a:cxn ang="T69">
                    <a:pos x="T14" y="T15"/>
                  </a:cxn>
                  <a:cxn ang="T70">
                    <a:pos x="T16" y="T17"/>
                  </a:cxn>
                  <a:cxn ang="T71">
                    <a:pos x="T18" y="T19"/>
                  </a:cxn>
                  <a:cxn ang="T72">
                    <a:pos x="T20" y="T21"/>
                  </a:cxn>
                  <a:cxn ang="T73">
                    <a:pos x="T22" y="T23"/>
                  </a:cxn>
                  <a:cxn ang="T74">
                    <a:pos x="T24" y="T25"/>
                  </a:cxn>
                  <a:cxn ang="T75">
                    <a:pos x="T26" y="T27"/>
                  </a:cxn>
                  <a:cxn ang="T76">
                    <a:pos x="T28" y="T29"/>
                  </a:cxn>
                  <a:cxn ang="T77">
                    <a:pos x="T30" y="T31"/>
                  </a:cxn>
                  <a:cxn ang="T78">
                    <a:pos x="T32" y="T33"/>
                  </a:cxn>
                  <a:cxn ang="T79">
                    <a:pos x="T34" y="T35"/>
                  </a:cxn>
                  <a:cxn ang="T80">
                    <a:pos x="T36" y="T37"/>
                  </a:cxn>
                  <a:cxn ang="T81">
                    <a:pos x="T38" y="T39"/>
                  </a:cxn>
                  <a:cxn ang="T82">
                    <a:pos x="T40" y="T41"/>
                  </a:cxn>
                  <a:cxn ang="T83">
                    <a:pos x="T42" y="T43"/>
                  </a:cxn>
                  <a:cxn ang="T84">
                    <a:pos x="T44" y="T45"/>
                  </a:cxn>
                  <a:cxn ang="T85">
                    <a:pos x="T46" y="T47"/>
                  </a:cxn>
                  <a:cxn ang="T86">
                    <a:pos x="T48" y="T49"/>
                  </a:cxn>
                  <a:cxn ang="T87">
                    <a:pos x="T50" y="T51"/>
                  </a:cxn>
                  <a:cxn ang="T88">
                    <a:pos x="T52" y="T53"/>
                  </a:cxn>
                  <a:cxn ang="T89">
                    <a:pos x="T54" y="T55"/>
                  </a:cxn>
                  <a:cxn ang="T90">
                    <a:pos x="T56" y="T57"/>
                  </a:cxn>
                  <a:cxn ang="T91">
                    <a:pos x="T58" y="T59"/>
                  </a:cxn>
                  <a:cxn ang="T92">
                    <a:pos x="T60" y="T61"/>
                  </a:cxn>
                </a:cxnLst>
                <a:rect l="T93" t="T94" r="T95" b="T96"/>
                <a:pathLst>
                  <a:path w="794" h="1200">
                    <a:moveTo>
                      <a:pt x="688" y="9"/>
                    </a:moveTo>
                    <a:cubicBezTo>
                      <a:pt x="602" y="59"/>
                      <a:pt x="602" y="59"/>
                      <a:pt x="602" y="59"/>
                    </a:cubicBezTo>
                    <a:cubicBezTo>
                      <a:pt x="601" y="58"/>
                      <a:pt x="600" y="58"/>
                      <a:pt x="598" y="57"/>
                    </a:cubicBezTo>
                    <a:cubicBezTo>
                      <a:pt x="593" y="53"/>
                      <a:pt x="590" y="45"/>
                      <a:pt x="592" y="40"/>
                    </a:cubicBezTo>
                    <a:cubicBezTo>
                      <a:pt x="594" y="33"/>
                      <a:pt x="593" y="25"/>
                      <a:pt x="589" y="19"/>
                    </a:cubicBezTo>
                    <a:cubicBezTo>
                      <a:pt x="581" y="5"/>
                      <a:pt x="563" y="0"/>
                      <a:pt x="548" y="8"/>
                    </a:cubicBezTo>
                    <a:cubicBezTo>
                      <a:pt x="534" y="17"/>
                      <a:pt x="529" y="35"/>
                      <a:pt x="537" y="49"/>
                    </a:cubicBezTo>
                    <a:cubicBezTo>
                      <a:pt x="540" y="56"/>
                      <a:pt x="546" y="60"/>
                      <a:pt x="553" y="62"/>
                    </a:cubicBezTo>
                    <a:cubicBezTo>
                      <a:pt x="553" y="62"/>
                      <a:pt x="553" y="62"/>
                      <a:pt x="553" y="62"/>
                    </a:cubicBezTo>
                    <a:cubicBezTo>
                      <a:pt x="559" y="63"/>
                      <a:pt x="564" y="69"/>
                      <a:pt x="565" y="76"/>
                    </a:cubicBezTo>
                    <a:cubicBezTo>
                      <a:pt x="565" y="78"/>
                      <a:pt x="565" y="79"/>
                      <a:pt x="565" y="80"/>
                    </a:cubicBezTo>
                    <a:cubicBezTo>
                      <a:pt x="477" y="131"/>
                      <a:pt x="477" y="131"/>
                      <a:pt x="477" y="131"/>
                    </a:cubicBezTo>
                    <a:cubicBezTo>
                      <a:pt x="524" y="212"/>
                      <a:pt x="551" y="306"/>
                      <a:pt x="551" y="406"/>
                    </a:cubicBezTo>
                    <a:cubicBezTo>
                      <a:pt x="551" y="507"/>
                      <a:pt x="524" y="601"/>
                      <a:pt x="477" y="681"/>
                    </a:cubicBezTo>
                    <a:cubicBezTo>
                      <a:pt x="382" y="846"/>
                      <a:pt x="204" y="957"/>
                      <a:pt x="0" y="957"/>
                    </a:cubicBezTo>
                    <a:cubicBezTo>
                      <a:pt x="0" y="1047"/>
                      <a:pt x="0" y="1047"/>
                      <a:pt x="0" y="1047"/>
                    </a:cubicBezTo>
                    <a:cubicBezTo>
                      <a:pt x="0" y="1058"/>
                      <a:pt x="0" y="1058"/>
                      <a:pt x="0" y="1058"/>
                    </a:cubicBezTo>
                    <a:cubicBezTo>
                      <a:pt x="2" y="1058"/>
                      <a:pt x="3" y="1059"/>
                      <a:pt x="4" y="1060"/>
                    </a:cubicBezTo>
                    <a:cubicBezTo>
                      <a:pt x="10" y="1063"/>
                      <a:pt x="18" y="1061"/>
                      <a:pt x="22" y="1056"/>
                    </a:cubicBezTo>
                    <a:cubicBezTo>
                      <a:pt x="22" y="1056"/>
                      <a:pt x="22" y="1056"/>
                      <a:pt x="22" y="1056"/>
                    </a:cubicBezTo>
                    <a:cubicBezTo>
                      <a:pt x="27" y="1052"/>
                      <a:pt x="34" y="1049"/>
                      <a:pt x="42" y="1049"/>
                    </a:cubicBezTo>
                    <a:cubicBezTo>
                      <a:pt x="58" y="1049"/>
                      <a:pt x="71" y="1063"/>
                      <a:pt x="71" y="1079"/>
                    </a:cubicBezTo>
                    <a:cubicBezTo>
                      <a:pt x="71" y="1096"/>
                      <a:pt x="58" y="1110"/>
                      <a:pt x="42" y="1110"/>
                    </a:cubicBezTo>
                    <a:cubicBezTo>
                      <a:pt x="34" y="1110"/>
                      <a:pt x="27" y="1107"/>
                      <a:pt x="22" y="1102"/>
                    </a:cubicBezTo>
                    <a:cubicBezTo>
                      <a:pt x="18" y="1097"/>
                      <a:pt x="10" y="1096"/>
                      <a:pt x="4" y="1099"/>
                    </a:cubicBezTo>
                    <a:cubicBezTo>
                      <a:pt x="3" y="1099"/>
                      <a:pt x="2" y="1100"/>
                      <a:pt x="0" y="1101"/>
                    </a:cubicBezTo>
                    <a:cubicBezTo>
                      <a:pt x="0" y="1108"/>
                      <a:pt x="0" y="1108"/>
                      <a:pt x="0" y="1108"/>
                    </a:cubicBezTo>
                    <a:cubicBezTo>
                      <a:pt x="0" y="1200"/>
                      <a:pt x="0" y="1200"/>
                      <a:pt x="0" y="1200"/>
                    </a:cubicBezTo>
                    <a:cubicBezTo>
                      <a:pt x="294" y="1200"/>
                      <a:pt x="551" y="1040"/>
                      <a:pt x="688" y="803"/>
                    </a:cubicBezTo>
                    <a:cubicBezTo>
                      <a:pt x="755" y="686"/>
                      <a:pt x="794" y="551"/>
                      <a:pt x="794" y="406"/>
                    </a:cubicBezTo>
                    <a:cubicBezTo>
                      <a:pt x="794" y="262"/>
                      <a:pt x="755" y="126"/>
                      <a:pt x="688" y="9"/>
                    </a:cubicBezTo>
                    <a:close/>
                  </a:path>
                </a:pathLst>
              </a:custGeom>
              <a:solidFill>
                <a:srgbClr val="9F9F9F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25625" name="Freeform 12"/>
              <p:cNvSpPr>
                <a:spLocks/>
              </p:cNvSpPr>
              <p:nvPr/>
            </p:nvSpPr>
            <p:spPr bwMode="gray">
              <a:xfrm>
                <a:off x="1710" y="1612"/>
                <a:ext cx="1262" cy="1739"/>
              </a:xfrm>
              <a:custGeom>
                <a:avLst/>
                <a:gdLst>
                  <a:gd name="T0" fmla="*/ 835 w 864"/>
                  <a:gd name="T1" fmla="*/ 1040 h 1191"/>
                  <a:gd name="T2" fmla="*/ 815 w 864"/>
                  <a:gd name="T3" fmla="*/ 1047 h 1191"/>
                  <a:gd name="T4" fmla="*/ 815 w 864"/>
                  <a:gd name="T5" fmla="*/ 1047 h 1191"/>
                  <a:gd name="T6" fmla="*/ 797 w 864"/>
                  <a:gd name="T7" fmla="*/ 1051 h 1191"/>
                  <a:gd name="T8" fmla="*/ 793 w 864"/>
                  <a:gd name="T9" fmla="*/ 1049 h 1191"/>
                  <a:gd name="T10" fmla="*/ 793 w 864"/>
                  <a:gd name="T11" fmla="*/ 1038 h 1191"/>
                  <a:gd name="T12" fmla="*/ 793 w 864"/>
                  <a:gd name="T13" fmla="*/ 948 h 1191"/>
                  <a:gd name="T14" fmla="*/ 317 w 864"/>
                  <a:gd name="T15" fmla="*/ 672 h 1191"/>
                  <a:gd name="T16" fmla="*/ 243 w 864"/>
                  <a:gd name="T17" fmla="*/ 397 h 1191"/>
                  <a:gd name="T18" fmla="*/ 317 w 864"/>
                  <a:gd name="T19" fmla="*/ 122 h 1191"/>
                  <a:gd name="T20" fmla="*/ 231 w 864"/>
                  <a:gd name="T21" fmla="*/ 73 h 1191"/>
                  <a:gd name="T22" fmla="*/ 228 w 864"/>
                  <a:gd name="T23" fmla="*/ 75 h 1191"/>
                  <a:gd name="T24" fmla="*/ 221 w 864"/>
                  <a:gd name="T25" fmla="*/ 92 h 1191"/>
                  <a:gd name="T26" fmla="*/ 221 w 864"/>
                  <a:gd name="T27" fmla="*/ 92 h 1191"/>
                  <a:gd name="T28" fmla="*/ 218 w 864"/>
                  <a:gd name="T29" fmla="*/ 113 h 1191"/>
                  <a:gd name="T30" fmla="*/ 177 w 864"/>
                  <a:gd name="T31" fmla="*/ 123 h 1191"/>
                  <a:gd name="T32" fmla="*/ 166 w 864"/>
                  <a:gd name="T33" fmla="*/ 82 h 1191"/>
                  <a:gd name="T34" fmla="*/ 182 w 864"/>
                  <a:gd name="T35" fmla="*/ 69 h 1191"/>
                  <a:gd name="T36" fmla="*/ 194 w 864"/>
                  <a:gd name="T37" fmla="*/ 55 h 1191"/>
                  <a:gd name="T38" fmla="*/ 194 w 864"/>
                  <a:gd name="T39" fmla="*/ 51 h 1191"/>
                  <a:gd name="T40" fmla="*/ 106 w 864"/>
                  <a:gd name="T41" fmla="*/ 0 h 1191"/>
                  <a:gd name="T42" fmla="*/ 0 w 864"/>
                  <a:gd name="T43" fmla="*/ 397 h 1191"/>
                  <a:gd name="T44" fmla="*/ 106 w 864"/>
                  <a:gd name="T45" fmla="*/ 794 h 1191"/>
                  <a:gd name="T46" fmla="*/ 793 w 864"/>
                  <a:gd name="T47" fmla="*/ 1191 h 1191"/>
                  <a:gd name="T48" fmla="*/ 793 w 864"/>
                  <a:gd name="T49" fmla="*/ 1099 h 1191"/>
                  <a:gd name="T50" fmla="*/ 793 w 864"/>
                  <a:gd name="T51" fmla="*/ 1092 h 1191"/>
                  <a:gd name="T52" fmla="*/ 797 w 864"/>
                  <a:gd name="T53" fmla="*/ 1090 h 1191"/>
                  <a:gd name="T54" fmla="*/ 815 w 864"/>
                  <a:gd name="T55" fmla="*/ 1093 h 1191"/>
                  <a:gd name="T56" fmla="*/ 835 w 864"/>
                  <a:gd name="T57" fmla="*/ 1101 h 1191"/>
                  <a:gd name="T58" fmla="*/ 864 w 864"/>
                  <a:gd name="T59" fmla="*/ 1070 h 1191"/>
                  <a:gd name="T60" fmla="*/ 835 w 864"/>
                  <a:gd name="T61" fmla="*/ 1040 h 1191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w 864"/>
                  <a:gd name="T94" fmla="*/ 0 h 1191"/>
                  <a:gd name="T95" fmla="*/ 864 w 864"/>
                  <a:gd name="T96" fmla="*/ 1191 h 1191"/>
                </a:gdLst>
                <a:ahLst/>
                <a:cxnLst>
                  <a:cxn ang="T62">
                    <a:pos x="T0" y="T1"/>
                  </a:cxn>
                  <a:cxn ang="T63">
                    <a:pos x="T2" y="T3"/>
                  </a:cxn>
                  <a:cxn ang="T64">
                    <a:pos x="T4" y="T5"/>
                  </a:cxn>
                  <a:cxn ang="T65">
                    <a:pos x="T6" y="T7"/>
                  </a:cxn>
                  <a:cxn ang="T66">
                    <a:pos x="T8" y="T9"/>
                  </a:cxn>
                  <a:cxn ang="T67">
                    <a:pos x="T10" y="T11"/>
                  </a:cxn>
                  <a:cxn ang="T68">
                    <a:pos x="T12" y="T13"/>
                  </a:cxn>
                  <a:cxn ang="T69">
                    <a:pos x="T14" y="T15"/>
                  </a:cxn>
                  <a:cxn ang="T70">
                    <a:pos x="T16" y="T17"/>
                  </a:cxn>
                  <a:cxn ang="T71">
                    <a:pos x="T18" y="T19"/>
                  </a:cxn>
                  <a:cxn ang="T72">
                    <a:pos x="T20" y="T21"/>
                  </a:cxn>
                  <a:cxn ang="T73">
                    <a:pos x="T22" y="T23"/>
                  </a:cxn>
                  <a:cxn ang="T74">
                    <a:pos x="T24" y="T25"/>
                  </a:cxn>
                  <a:cxn ang="T75">
                    <a:pos x="T26" y="T27"/>
                  </a:cxn>
                  <a:cxn ang="T76">
                    <a:pos x="T28" y="T29"/>
                  </a:cxn>
                  <a:cxn ang="T77">
                    <a:pos x="T30" y="T31"/>
                  </a:cxn>
                  <a:cxn ang="T78">
                    <a:pos x="T32" y="T33"/>
                  </a:cxn>
                  <a:cxn ang="T79">
                    <a:pos x="T34" y="T35"/>
                  </a:cxn>
                  <a:cxn ang="T80">
                    <a:pos x="T36" y="T37"/>
                  </a:cxn>
                  <a:cxn ang="T81">
                    <a:pos x="T38" y="T39"/>
                  </a:cxn>
                  <a:cxn ang="T82">
                    <a:pos x="T40" y="T41"/>
                  </a:cxn>
                  <a:cxn ang="T83">
                    <a:pos x="T42" y="T43"/>
                  </a:cxn>
                  <a:cxn ang="T84">
                    <a:pos x="T44" y="T45"/>
                  </a:cxn>
                  <a:cxn ang="T85">
                    <a:pos x="T46" y="T47"/>
                  </a:cxn>
                  <a:cxn ang="T86">
                    <a:pos x="T48" y="T49"/>
                  </a:cxn>
                  <a:cxn ang="T87">
                    <a:pos x="T50" y="T51"/>
                  </a:cxn>
                  <a:cxn ang="T88">
                    <a:pos x="T52" y="T53"/>
                  </a:cxn>
                  <a:cxn ang="T89">
                    <a:pos x="T54" y="T55"/>
                  </a:cxn>
                  <a:cxn ang="T90">
                    <a:pos x="T56" y="T57"/>
                  </a:cxn>
                  <a:cxn ang="T91">
                    <a:pos x="T58" y="T59"/>
                  </a:cxn>
                  <a:cxn ang="T92">
                    <a:pos x="T60" y="T61"/>
                  </a:cxn>
                </a:cxnLst>
                <a:rect l="T93" t="T94" r="T95" b="T96"/>
                <a:pathLst>
                  <a:path w="864" h="1191">
                    <a:moveTo>
                      <a:pt x="835" y="1040"/>
                    </a:moveTo>
                    <a:cubicBezTo>
                      <a:pt x="827" y="1040"/>
                      <a:pt x="820" y="1043"/>
                      <a:pt x="815" y="1047"/>
                    </a:cubicBezTo>
                    <a:cubicBezTo>
                      <a:pt x="815" y="1047"/>
                      <a:pt x="815" y="1047"/>
                      <a:pt x="815" y="1047"/>
                    </a:cubicBezTo>
                    <a:cubicBezTo>
                      <a:pt x="811" y="1052"/>
                      <a:pt x="803" y="1054"/>
                      <a:pt x="797" y="1051"/>
                    </a:cubicBezTo>
                    <a:cubicBezTo>
                      <a:pt x="796" y="1050"/>
                      <a:pt x="795" y="1049"/>
                      <a:pt x="793" y="1049"/>
                    </a:cubicBezTo>
                    <a:cubicBezTo>
                      <a:pt x="793" y="1038"/>
                      <a:pt x="793" y="1038"/>
                      <a:pt x="793" y="1038"/>
                    </a:cubicBezTo>
                    <a:cubicBezTo>
                      <a:pt x="793" y="948"/>
                      <a:pt x="793" y="948"/>
                      <a:pt x="793" y="948"/>
                    </a:cubicBezTo>
                    <a:cubicBezTo>
                      <a:pt x="590" y="948"/>
                      <a:pt x="412" y="837"/>
                      <a:pt x="317" y="672"/>
                    </a:cubicBezTo>
                    <a:cubicBezTo>
                      <a:pt x="270" y="592"/>
                      <a:pt x="243" y="498"/>
                      <a:pt x="243" y="397"/>
                    </a:cubicBezTo>
                    <a:cubicBezTo>
                      <a:pt x="243" y="297"/>
                      <a:pt x="270" y="203"/>
                      <a:pt x="317" y="122"/>
                    </a:cubicBezTo>
                    <a:cubicBezTo>
                      <a:pt x="231" y="73"/>
                      <a:pt x="231" y="73"/>
                      <a:pt x="231" y="73"/>
                    </a:cubicBezTo>
                    <a:cubicBezTo>
                      <a:pt x="230" y="73"/>
                      <a:pt x="229" y="74"/>
                      <a:pt x="228" y="75"/>
                    </a:cubicBezTo>
                    <a:cubicBezTo>
                      <a:pt x="222" y="79"/>
                      <a:pt x="219" y="86"/>
                      <a:pt x="221" y="92"/>
                    </a:cubicBezTo>
                    <a:cubicBezTo>
                      <a:pt x="221" y="92"/>
                      <a:pt x="221" y="92"/>
                      <a:pt x="221" y="92"/>
                    </a:cubicBezTo>
                    <a:cubicBezTo>
                      <a:pt x="223" y="99"/>
                      <a:pt x="222" y="106"/>
                      <a:pt x="218" y="113"/>
                    </a:cubicBezTo>
                    <a:cubicBezTo>
                      <a:pt x="210" y="127"/>
                      <a:pt x="192" y="131"/>
                      <a:pt x="177" y="123"/>
                    </a:cubicBezTo>
                    <a:cubicBezTo>
                      <a:pt x="163" y="115"/>
                      <a:pt x="158" y="96"/>
                      <a:pt x="166" y="82"/>
                    </a:cubicBezTo>
                    <a:cubicBezTo>
                      <a:pt x="169" y="76"/>
                      <a:pt x="175" y="71"/>
                      <a:pt x="182" y="69"/>
                    </a:cubicBezTo>
                    <a:cubicBezTo>
                      <a:pt x="188" y="68"/>
                      <a:pt x="193" y="62"/>
                      <a:pt x="194" y="55"/>
                    </a:cubicBezTo>
                    <a:cubicBezTo>
                      <a:pt x="194" y="54"/>
                      <a:pt x="194" y="52"/>
                      <a:pt x="194" y="51"/>
                    </a:cubicBezTo>
                    <a:cubicBezTo>
                      <a:pt x="106" y="0"/>
                      <a:pt x="106" y="0"/>
                      <a:pt x="106" y="0"/>
                    </a:cubicBezTo>
                    <a:cubicBezTo>
                      <a:pt x="38" y="117"/>
                      <a:pt x="0" y="253"/>
                      <a:pt x="0" y="397"/>
                    </a:cubicBezTo>
                    <a:cubicBezTo>
                      <a:pt x="0" y="542"/>
                      <a:pt x="38" y="677"/>
                      <a:pt x="106" y="794"/>
                    </a:cubicBezTo>
                    <a:cubicBezTo>
                      <a:pt x="243" y="1031"/>
                      <a:pt x="500" y="1191"/>
                      <a:pt x="793" y="1191"/>
                    </a:cubicBezTo>
                    <a:cubicBezTo>
                      <a:pt x="793" y="1099"/>
                      <a:pt x="793" y="1099"/>
                      <a:pt x="793" y="1099"/>
                    </a:cubicBezTo>
                    <a:cubicBezTo>
                      <a:pt x="793" y="1092"/>
                      <a:pt x="793" y="1092"/>
                      <a:pt x="793" y="1092"/>
                    </a:cubicBezTo>
                    <a:cubicBezTo>
                      <a:pt x="795" y="1091"/>
                      <a:pt x="796" y="1090"/>
                      <a:pt x="797" y="1090"/>
                    </a:cubicBezTo>
                    <a:cubicBezTo>
                      <a:pt x="803" y="1087"/>
                      <a:pt x="811" y="1088"/>
                      <a:pt x="815" y="1093"/>
                    </a:cubicBezTo>
                    <a:cubicBezTo>
                      <a:pt x="820" y="1098"/>
                      <a:pt x="827" y="1101"/>
                      <a:pt x="835" y="1101"/>
                    </a:cubicBezTo>
                    <a:cubicBezTo>
                      <a:pt x="851" y="1101"/>
                      <a:pt x="864" y="1087"/>
                      <a:pt x="864" y="1070"/>
                    </a:cubicBezTo>
                    <a:cubicBezTo>
                      <a:pt x="864" y="1054"/>
                      <a:pt x="851" y="1040"/>
                      <a:pt x="835" y="1040"/>
                    </a:cubicBezTo>
                    <a:close/>
                  </a:path>
                </a:pathLst>
              </a:custGeom>
              <a:solidFill>
                <a:srgbClr val="A90404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25626" name="Freeform 13"/>
              <p:cNvSpPr>
                <a:spLocks/>
              </p:cNvSpPr>
              <p:nvPr/>
            </p:nvSpPr>
            <p:spPr bwMode="gray">
              <a:xfrm>
                <a:off x="1862" y="1035"/>
                <a:ext cx="2010" cy="768"/>
              </a:xfrm>
              <a:custGeom>
                <a:avLst/>
                <a:gdLst>
                  <a:gd name="T0" fmla="*/ 1164 w 1375"/>
                  <a:gd name="T1" fmla="*/ 518 h 527"/>
                  <a:gd name="T2" fmla="*/ 1252 w 1375"/>
                  <a:gd name="T3" fmla="*/ 467 h 527"/>
                  <a:gd name="T4" fmla="*/ 1252 w 1375"/>
                  <a:gd name="T5" fmla="*/ 463 h 527"/>
                  <a:gd name="T6" fmla="*/ 1240 w 1375"/>
                  <a:gd name="T7" fmla="*/ 449 h 527"/>
                  <a:gd name="T8" fmla="*/ 1240 w 1375"/>
                  <a:gd name="T9" fmla="*/ 449 h 527"/>
                  <a:gd name="T10" fmla="*/ 1224 w 1375"/>
                  <a:gd name="T11" fmla="*/ 436 h 527"/>
                  <a:gd name="T12" fmla="*/ 1235 w 1375"/>
                  <a:gd name="T13" fmla="*/ 395 h 527"/>
                  <a:gd name="T14" fmla="*/ 1276 w 1375"/>
                  <a:gd name="T15" fmla="*/ 406 h 527"/>
                  <a:gd name="T16" fmla="*/ 1279 w 1375"/>
                  <a:gd name="T17" fmla="*/ 427 h 527"/>
                  <a:gd name="T18" fmla="*/ 1285 w 1375"/>
                  <a:gd name="T19" fmla="*/ 444 h 527"/>
                  <a:gd name="T20" fmla="*/ 1289 w 1375"/>
                  <a:gd name="T21" fmla="*/ 446 h 527"/>
                  <a:gd name="T22" fmla="*/ 1375 w 1375"/>
                  <a:gd name="T23" fmla="*/ 396 h 527"/>
                  <a:gd name="T24" fmla="*/ 687 w 1375"/>
                  <a:gd name="T25" fmla="*/ 0 h 527"/>
                  <a:gd name="T26" fmla="*/ 0 w 1375"/>
                  <a:gd name="T27" fmla="*/ 396 h 527"/>
                  <a:gd name="T28" fmla="*/ 88 w 1375"/>
                  <a:gd name="T29" fmla="*/ 447 h 527"/>
                  <a:gd name="T30" fmla="*/ 88 w 1375"/>
                  <a:gd name="T31" fmla="*/ 451 h 527"/>
                  <a:gd name="T32" fmla="*/ 76 w 1375"/>
                  <a:gd name="T33" fmla="*/ 465 h 527"/>
                  <a:gd name="T34" fmla="*/ 60 w 1375"/>
                  <a:gd name="T35" fmla="*/ 478 h 527"/>
                  <a:gd name="T36" fmla="*/ 71 w 1375"/>
                  <a:gd name="T37" fmla="*/ 519 h 527"/>
                  <a:gd name="T38" fmla="*/ 112 w 1375"/>
                  <a:gd name="T39" fmla="*/ 509 h 527"/>
                  <a:gd name="T40" fmla="*/ 115 w 1375"/>
                  <a:gd name="T41" fmla="*/ 488 h 527"/>
                  <a:gd name="T42" fmla="*/ 115 w 1375"/>
                  <a:gd name="T43" fmla="*/ 488 h 527"/>
                  <a:gd name="T44" fmla="*/ 122 w 1375"/>
                  <a:gd name="T45" fmla="*/ 471 h 527"/>
                  <a:gd name="T46" fmla="*/ 125 w 1375"/>
                  <a:gd name="T47" fmla="*/ 469 h 527"/>
                  <a:gd name="T48" fmla="*/ 211 w 1375"/>
                  <a:gd name="T49" fmla="*/ 518 h 527"/>
                  <a:gd name="T50" fmla="*/ 687 w 1375"/>
                  <a:gd name="T51" fmla="*/ 243 h 527"/>
                  <a:gd name="T52" fmla="*/ 1164 w 1375"/>
                  <a:gd name="T53" fmla="*/ 518 h 527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w 1375"/>
                  <a:gd name="T82" fmla="*/ 0 h 527"/>
                  <a:gd name="T83" fmla="*/ 1375 w 1375"/>
                  <a:gd name="T84" fmla="*/ 527 h 527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T81" t="T82" r="T83" b="T84"/>
                <a:pathLst>
                  <a:path w="1375" h="527">
                    <a:moveTo>
                      <a:pt x="1164" y="518"/>
                    </a:moveTo>
                    <a:cubicBezTo>
                      <a:pt x="1252" y="467"/>
                      <a:pt x="1252" y="467"/>
                      <a:pt x="1252" y="467"/>
                    </a:cubicBezTo>
                    <a:cubicBezTo>
                      <a:pt x="1252" y="466"/>
                      <a:pt x="1252" y="465"/>
                      <a:pt x="1252" y="463"/>
                    </a:cubicBezTo>
                    <a:cubicBezTo>
                      <a:pt x="1251" y="456"/>
                      <a:pt x="1246" y="450"/>
                      <a:pt x="1240" y="449"/>
                    </a:cubicBezTo>
                    <a:cubicBezTo>
                      <a:pt x="1240" y="449"/>
                      <a:pt x="1240" y="449"/>
                      <a:pt x="1240" y="449"/>
                    </a:cubicBezTo>
                    <a:cubicBezTo>
                      <a:pt x="1233" y="447"/>
                      <a:pt x="1227" y="443"/>
                      <a:pt x="1224" y="436"/>
                    </a:cubicBezTo>
                    <a:cubicBezTo>
                      <a:pt x="1216" y="422"/>
                      <a:pt x="1221" y="404"/>
                      <a:pt x="1235" y="395"/>
                    </a:cubicBezTo>
                    <a:cubicBezTo>
                      <a:pt x="1250" y="387"/>
                      <a:pt x="1268" y="392"/>
                      <a:pt x="1276" y="406"/>
                    </a:cubicBezTo>
                    <a:cubicBezTo>
                      <a:pt x="1280" y="412"/>
                      <a:pt x="1281" y="420"/>
                      <a:pt x="1279" y="427"/>
                    </a:cubicBezTo>
                    <a:cubicBezTo>
                      <a:pt x="1277" y="432"/>
                      <a:pt x="1280" y="440"/>
                      <a:pt x="1285" y="444"/>
                    </a:cubicBezTo>
                    <a:cubicBezTo>
                      <a:pt x="1287" y="445"/>
                      <a:pt x="1288" y="445"/>
                      <a:pt x="1289" y="446"/>
                    </a:cubicBezTo>
                    <a:cubicBezTo>
                      <a:pt x="1375" y="396"/>
                      <a:pt x="1375" y="396"/>
                      <a:pt x="1375" y="396"/>
                    </a:cubicBezTo>
                    <a:cubicBezTo>
                      <a:pt x="1238" y="159"/>
                      <a:pt x="981" y="0"/>
                      <a:pt x="687" y="0"/>
                    </a:cubicBezTo>
                    <a:cubicBezTo>
                      <a:pt x="394" y="0"/>
                      <a:pt x="137" y="159"/>
                      <a:pt x="0" y="396"/>
                    </a:cubicBezTo>
                    <a:cubicBezTo>
                      <a:pt x="88" y="447"/>
                      <a:pt x="88" y="447"/>
                      <a:pt x="88" y="447"/>
                    </a:cubicBezTo>
                    <a:cubicBezTo>
                      <a:pt x="88" y="448"/>
                      <a:pt x="88" y="450"/>
                      <a:pt x="88" y="451"/>
                    </a:cubicBezTo>
                    <a:cubicBezTo>
                      <a:pt x="87" y="458"/>
                      <a:pt x="82" y="464"/>
                      <a:pt x="76" y="465"/>
                    </a:cubicBezTo>
                    <a:cubicBezTo>
                      <a:pt x="69" y="467"/>
                      <a:pt x="63" y="472"/>
                      <a:pt x="60" y="478"/>
                    </a:cubicBezTo>
                    <a:cubicBezTo>
                      <a:pt x="52" y="492"/>
                      <a:pt x="57" y="511"/>
                      <a:pt x="71" y="519"/>
                    </a:cubicBezTo>
                    <a:cubicBezTo>
                      <a:pt x="86" y="527"/>
                      <a:pt x="104" y="523"/>
                      <a:pt x="112" y="509"/>
                    </a:cubicBezTo>
                    <a:cubicBezTo>
                      <a:pt x="116" y="502"/>
                      <a:pt x="117" y="495"/>
                      <a:pt x="115" y="488"/>
                    </a:cubicBezTo>
                    <a:cubicBezTo>
                      <a:pt x="115" y="488"/>
                      <a:pt x="115" y="488"/>
                      <a:pt x="115" y="488"/>
                    </a:cubicBezTo>
                    <a:cubicBezTo>
                      <a:pt x="113" y="482"/>
                      <a:pt x="116" y="475"/>
                      <a:pt x="122" y="471"/>
                    </a:cubicBezTo>
                    <a:cubicBezTo>
                      <a:pt x="123" y="470"/>
                      <a:pt x="124" y="469"/>
                      <a:pt x="125" y="469"/>
                    </a:cubicBezTo>
                    <a:cubicBezTo>
                      <a:pt x="211" y="518"/>
                      <a:pt x="211" y="518"/>
                      <a:pt x="211" y="518"/>
                    </a:cubicBezTo>
                    <a:cubicBezTo>
                      <a:pt x="306" y="354"/>
                      <a:pt x="484" y="243"/>
                      <a:pt x="687" y="243"/>
                    </a:cubicBezTo>
                    <a:cubicBezTo>
                      <a:pt x="891" y="243"/>
                      <a:pt x="1069" y="354"/>
                      <a:pt x="1164" y="518"/>
                    </a:cubicBezTo>
                    <a:close/>
                  </a:path>
                </a:pathLst>
              </a:custGeom>
              <a:solidFill>
                <a:srgbClr val="9F9F9F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</p:grpSp>
        <p:grpSp>
          <p:nvGrpSpPr>
            <p:cNvPr id="5" name="Group 14"/>
            <p:cNvGrpSpPr>
              <a:grpSpLocks/>
            </p:cNvGrpSpPr>
            <p:nvPr/>
          </p:nvGrpSpPr>
          <p:grpSpPr bwMode="auto">
            <a:xfrm rot="7200000">
              <a:off x="2059" y="1386"/>
              <a:ext cx="1616" cy="1614"/>
              <a:chOff x="2060" y="1387"/>
              <a:chExt cx="1616" cy="1614"/>
            </a:xfrm>
          </p:grpSpPr>
          <p:sp>
            <p:nvSpPr>
              <p:cNvPr id="25621" name="Freeform 15"/>
              <p:cNvSpPr>
                <a:spLocks/>
              </p:cNvSpPr>
              <p:nvPr/>
            </p:nvSpPr>
            <p:spPr bwMode="gray">
              <a:xfrm>
                <a:off x="2060" y="1387"/>
                <a:ext cx="808" cy="1225"/>
              </a:xfrm>
              <a:custGeom>
                <a:avLst/>
                <a:gdLst>
                  <a:gd name="T0" fmla="*/ 550 w 550"/>
                  <a:gd name="T1" fmla="*/ 132 h 836"/>
                  <a:gd name="T2" fmla="*/ 547 w 550"/>
                  <a:gd name="T3" fmla="*/ 130 h 836"/>
                  <a:gd name="T4" fmla="*/ 529 w 550"/>
                  <a:gd name="T5" fmla="*/ 133 h 836"/>
                  <a:gd name="T6" fmla="*/ 529 w 550"/>
                  <a:gd name="T7" fmla="*/ 133 h 836"/>
                  <a:gd name="T8" fmla="*/ 509 w 550"/>
                  <a:gd name="T9" fmla="*/ 141 h 836"/>
                  <a:gd name="T10" fmla="*/ 480 w 550"/>
                  <a:gd name="T11" fmla="*/ 111 h 836"/>
                  <a:gd name="T12" fmla="*/ 509 w 550"/>
                  <a:gd name="T13" fmla="*/ 80 h 836"/>
                  <a:gd name="T14" fmla="*/ 529 w 550"/>
                  <a:gd name="T15" fmla="*/ 88 h 836"/>
                  <a:gd name="T16" fmla="*/ 547 w 550"/>
                  <a:gd name="T17" fmla="*/ 91 h 836"/>
                  <a:gd name="T18" fmla="*/ 550 w 550"/>
                  <a:gd name="T19" fmla="*/ 89 h 836"/>
                  <a:gd name="T20" fmla="*/ 550 w 550"/>
                  <a:gd name="T21" fmla="*/ 82 h 836"/>
                  <a:gd name="T22" fmla="*/ 550 w 550"/>
                  <a:gd name="T23" fmla="*/ 0 h 836"/>
                  <a:gd name="T24" fmla="*/ 0 w 550"/>
                  <a:gd name="T25" fmla="*/ 550 h 836"/>
                  <a:gd name="T26" fmla="*/ 74 w 550"/>
                  <a:gd name="T27" fmla="*/ 825 h 836"/>
                  <a:gd name="T28" fmla="*/ 153 w 550"/>
                  <a:gd name="T29" fmla="*/ 780 h 836"/>
                  <a:gd name="T30" fmla="*/ 158 w 550"/>
                  <a:gd name="T31" fmla="*/ 796 h 836"/>
                  <a:gd name="T32" fmla="*/ 161 w 550"/>
                  <a:gd name="T33" fmla="*/ 817 h 836"/>
                  <a:gd name="T34" fmla="*/ 202 w 550"/>
                  <a:gd name="T35" fmla="*/ 827 h 836"/>
                  <a:gd name="T36" fmla="*/ 214 w 550"/>
                  <a:gd name="T37" fmla="*/ 786 h 836"/>
                  <a:gd name="T38" fmla="*/ 198 w 550"/>
                  <a:gd name="T39" fmla="*/ 773 h 836"/>
                  <a:gd name="T40" fmla="*/ 198 w 550"/>
                  <a:gd name="T41" fmla="*/ 773 h 836"/>
                  <a:gd name="T42" fmla="*/ 186 w 550"/>
                  <a:gd name="T43" fmla="*/ 761 h 836"/>
                  <a:gd name="T44" fmla="*/ 266 w 550"/>
                  <a:gd name="T45" fmla="*/ 714 h 836"/>
                  <a:gd name="T46" fmla="*/ 222 w 550"/>
                  <a:gd name="T47" fmla="*/ 550 h 836"/>
                  <a:gd name="T48" fmla="*/ 550 w 550"/>
                  <a:gd name="T49" fmla="*/ 222 h 836"/>
                  <a:gd name="T50" fmla="*/ 550 w 550"/>
                  <a:gd name="T51" fmla="*/ 143 h 836"/>
                  <a:gd name="T52" fmla="*/ 550 w 550"/>
                  <a:gd name="T53" fmla="*/ 132 h 8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w 550"/>
                  <a:gd name="T82" fmla="*/ 0 h 836"/>
                  <a:gd name="T83" fmla="*/ 550 w 550"/>
                  <a:gd name="T84" fmla="*/ 836 h 836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T81" t="T82" r="T83" b="T84"/>
                <a:pathLst>
                  <a:path w="550" h="836">
                    <a:moveTo>
                      <a:pt x="550" y="132"/>
                    </a:moveTo>
                    <a:cubicBezTo>
                      <a:pt x="549" y="131"/>
                      <a:pt x="548" y="131"/>
                      <a:pt x="547" y="130"/>
                    </a:cubicBezTo>
                    <a:cubicBezTo>
                      <a:pt x="540" y="127"/>
                      <a:pt x="533" y="129"/>
                      <a:pt x="529" y="133"/>
                    </a:cubicBezTo>
                    <a:cubicBezTo>
                      <a:pt x="529" y="133"/>
                      <a:pt x="529" y="133"/>
                      <a:pt x="529" y="133"/>
                    </a:cubicBezTo>
                    <a:cubicBezTo>
                      <a:pt x="523" y="138"/>
                      <a:pt x="517" y="141"/>
                      <a:pt x="509" y="141"/>
                    </a:cubicBezTo>
                    <a:cubicBezTo>
                      <a:pt x="493" y="141"/>
                      <a:pt x="480" y="127"/>
                      <a:pt x="480" y="111"/>
                    </a:cubicBezTo>
                    <a:cubicBezTo>
                      <a:pt x="480" y="94"/>
                      <a:pt x="493" y="80"/>
                      <a:pt x="509" y="80"/>
                    </a:cubicBezTo>
                    <a:cubicBezTo>
                      <a:pt x="517" y="80"/>
                      <a:pt x="524" y="83"/>
                      <a:pt x="529" y="88"/>
                    </a:cubicBezTo>
                    <a:cubicBezTo>
                      <a:pt x="533" y="93"/>
                      <a:pt x="540" y="94"/>
                      <a:pt x="547" y="91"/>
                    </a:cubicBezTo>
                    <a:cubicBezTo>
                      <a:pt x="548" y="91"/>
                      <a:pt x="549" y="90"/>
                      <a:pt x="550" y="89"/>
                    </a:cubicBezTo>
                    <a:cubicBezTo>
                      <a:pt x="550" y="82"/>
                      <a:pt x="550" y="82"/>
                      <a:pt x="550" y="82"/>
                    </a:cubicBezTo>
                    <a:cubicBezTo>
                      <a:pt x="550" y="0"/>
                      <a:pt x="550" y="0"/>
                      <a:pt x="550" y="0"/>
                    </a:cubicBezTo>
                    <a:cubicBezTo>
                      <a:pt x="246" y="0"/>
                      <a:pt x="0" y="246"/>
                      <a:pt x="0" y="550"/>
                    </a:cubicBezTo>
                    <a:cubicBezTo>
                      <a:pt x="0" y="651"/>
                      <a:pt x="27" y="745"/>
                      <a:pt x="74" y="825"/>
                    </a:cubicBezTo>
                    <a:cubicBezTo>
                      <a:pt x="153" y="780"/>
                      <a:pt x="153" y="780"/>
                      <a:pt x="153" y="780"/>
                    </a:cubicBezTo>
                    <a:cubicBezTo>
                      <a:pt x="158" y="784"/>
                      <a:pt x="160" y="791"/>
                      <a:pt x="158" y="796"/>
                    </a:cubicBezTo>
                    <a:cubicBezTo>
                      <a:pt x="157" y="803"/>
                      <a:pt x="158" y="810"/>
                      <a:pt x="161" y="817"/>
                    </a:cubicBezTo>
                    <a:cubicBezTo>
                      <a:pt x="170" y="831"/>
                      <a:pt x="188" y="836"/>
                      <a:pt x="202" y="827"/>
                    </a:cubicBezTo>
                    <a:cubicBezTo>
                      <a:pt x="217" y="819"/>
                      <a:pt x="222" y="801"/>
                      <a:pt x="214" y="786"/>
                    </a:cubicBezTo>
                    <a:cubicBezTo>
                      <a:pt x="210" y="780"/>
                      <a:pt x="204" y="776"/>
                      <a:pt x="198" y="773"/>
                    </a:cubicBezTo>
                    <a:cubicBezTo>
                      <a:pt x="198" y="773"/>
                      <a:pt x="198" y="773"/>
                      <a:pt x="198" y="773"/>
                    </a:cubicBezTo>
                    <a:cubicBezTo>
                      <a:pt x="192" y="772"/>
                      <a:pt x="187" y="767"/>
                      <a:pt x="186" y="761"/>
                    </a:cubicBezTo>
                    <a:cubicBezTo>
                      <a:pt x="266" y="714"/>
                      <a:pt x="266" y="714"/>
                      <a:pt x="266" y="714"/>
                    </a:cubicBezTo>
                    <a:cubicBezTo>
                      <a:pt x="238" y="666"/>
                      <a:pt x="222" y="610"/>
                      <a:pt x="222" y="550"/>
                    </a:cubicBezTo>
                    <a:cubicBezTo>
                      <a:pt x="222" y="369"/>
                      <a:pt x="369" y="222"/>
                      <a:pt x="550" y="222"/>
                    </a:cubicBezTo>
                    <a:cubicBezTo>
                      <a:pt x="550" y="143"/>
                      <a:pt x="550" y="143"/>
                      <a:pt x="550" y="143"/>
                    </a:cubicBezTo>
                    <a:lnTo>
                      <a:pt x="550" y="132"/>
                    </a:lnTo>
                    <a:close/>
                  </a:path>
                </a:pathLst>
              </a:custGeom>
              <a:solidFill>
                <a:srgbClr val="D1D1D1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25622" name="Freeform 16"/>
              <p:cNvSpPr>
                <a:spLocks/>
              </p:cNvSpPr>
              <p:nvPr/>
            </p:nvSpPr>
            <p:spPr bwMode="gray">
              <a:xfrm>
                <a:off x="2764" y="1387"/>
                <a:ext cx="912" cy="1210"/>
              </a:xfrm>
              <a:custGeom>
                <a:avLst/>
                <a:gdLst>
                  <a:gd name="T0" fmla="*/ 70 w 621"/>
                  <a:gd name="T1" fmla="*/ 0 h 826"/>
                  <a:gd name="T2" fmla="*/ 70 w 621"/>
                  <a:gd name="T3" fmla="*/ 82 h 826"/>
                  <a:gd name="T4" fmla="*/ 70 w 621"/>
                  <a:gd name="T5" fmla="*/ 89 h 826"/>
                  <a:gd name="T6" fmla="*/ 67 w 621"/>
                  <a:gd name="T7" fmla="*/ 91 h 826"/>
                  <a:gd name="T8" fmla="*/ 49 w 621"/>
                  <a:gd name="T9" fmla="*/ 88 h 826"/>
                  <a:gd name="T10" fmla="*/ 29 w 621"/>
                  <a:gd name="T11" fmla="*/ 80 h 826"/>
                  <a:gd name="T12" fmla="*/ 0 w 621"/>
                  <a:gd name="T13" fmla="*/ 111 h 826"/>
                  <a:gd name="T14" fmla="*/ 29 w 621"/>
                  <a:gd name="T15" fmla="*/ 141 h 826"/>
                  <a:gd name="T16" fmla="*/ 49 w 621"/>
                  <a:gd name="T17" fmla="*/ 133 h 826"/>
                  <a:gd name="T18" fmla="*/ 49 w 621"/>
                  <a:gd name="T19" fmla="*/ 133 h 826"/>
                  <a:gd name="T20" fmla="*/ 67 w 621"/>
                  <a:gd name="T21" fmla="*/ 130 h 826"/>
                  <a:gd name="T22" fmla="*/ 70 w 621"/>
                  <a:gd name="T23" fmla="*/ 132 h 826"/>
                  <a:gd name="T24" fmla="*/ 70 w 621"/>
                  <a:gd name="T25" fmla="*/ 143 h 826"/>
                  <a:gd name="T26" fmla="*/ 70 w 621"/>
                  <a:gd name="T27" fmla="*/ 222 h 826"/>
                  <a:gd name="T28" fmla="*/ 70 w 621"/>
                  <a:gd name="T29" fmla="*/ 222 h 826"/>
                  <a:gd name="T30" fmla="*/ 398 w 621"/>
                  <a:gd name="T31" fmla="*/ 550 h 826"/>
                  <a:gd name="T32" fmla="*/ 354 w 621"/>
                  <a:gd name="T33" fmla="*/ 714 h 826"/>
                  <a:gd name="T34" fmla="*/ 433 w 621"/>
                  <a:gd name="T35" fmla="*/ 759 h 826"/>
                  <a:gd name="T36" fmla="*/ 436 w 621"/>
                  <a:gd name="T37" fmla="*/ 758 h 826"/>
                  <a:gd name="T38" fmla="*/ 443 w 621"/>
                  <a:gd name="T39" fmla="*/ 740 h 826"/>
                  <a:gd name="T40" fmla="*/ 443 w 621"/>
                  <a:gd name="T41" fmla="*/ 740 h 826"/>
                  <a:gd name="T42" fmla="*/ 446 w 621"/>
                  <a:gd name="T43" fmla="*/ 720 h 826"/>
                  <a:gd name="T44" fmla="*/ 487 w 621"/>
                  <a:gd name="T45" fmla="*/ 709 h 826"/>
                  <a:gd name="T46" fmla="*/ 498 w 621"/>
                  <a:gd name="T47" fmla="*/ 750 h 826"/>
                  <a:gd name="T48" fmla="*/ 482 w 621"/>
                  <a:gd name="T49" fmla="*/ 763 h 826"/>
                  <a:gd name="T50" fmla="*/ 470 w 621"/>
                  <a:gd name="T51" fmla="*/ 777 h 826"/>
                  <a:gd name="T52" fmla="*/ 470 w 621"/>
                  <a:gd name="T53" fmla="*/ 781 h 826"/>
                  <a:gd name="T54" fmla="*/ 547 w 621"/>
                  <a:gd name="T55" fmla="*/ 826 h 826"/>
                  <a:gd name="T56" fmla="*/ 621 w 621"/>
                  <a:gd name="T57" fmla="*/ 550 h 826"/>
                  <a:gd name="T58" fmla="*/ 70 w 621"/>
                  <a:gd name="T59" fmla="*/ 0 h 82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w 621"/>
                  <a:gd name="T91" fmla="*/ 0 h 826"/>
                  <a:gd name="T92" fmla="*/ 621 w 621"/>
                  <a:gd name="T93" fmla="*/ 826 h 826"/>
                </a:gdLst>
                <a:ahLst/>
                <a:cxnLst>
                  <a:cxn ang="T60">
                    <a:pos x="T0" y="T1"/>
                  </a:cxn>
                  <a:cxn ang="T61">
                    <a:pos x="T2" y="T3"/>
                  </a:cxn>
                  <a:cxn ang="T62">
                    <a:pos x="T4" y="T5"/>
                  </a:cxn>
                  <a:cxn ang="T63">
                    <a:pos x="T6" y="T7"/>
                  </a:cxn>
                  <a:cxn ang="T64">
                    <a:pos x="T8" y="T9"/>
                  </a:cxn>
                  <a:cxn ang="T65">
                    <a:pos x="T10" y="T11"/>
                  </a:cxn>
                  <a:cxn ang="T66">
                    <a:pos x="T12" y="T13"/>
                  </a:cxn>
                  <a:cxn ang="T67">
                    <a:pos x="T14" y="T15"/>
                  </a:cxn>
                  <a:cxn ang="T68">
                    <a:pos x="T16" y="T17"/>
                  </a:cxn>
                  <a:cxn ang="T69">
                    <a:pos x="T18" y="T19"/>
                  </a:cxn>
                  <a:cxn ang="T70">
                    <a:pos x="T20" y="T21"/>
                  </a:cxn>
                  <a:cxn ang="T71">
                    <a:pos x="T22" y="T23"/>
                  </a:cxn>
                  <a:cxn ang="T72">
                    <a:pos x="T24" y="T25"/>
                  </a:cxn>
                  <a:cxn ang="T73">
                    <a:pos x="T26" y="T27"/>
                  </a:cxn>
                  <a:cxn ang="T74">
                    <a:pos x="T28" y="T29"/>
                  </a:cxn>
                  <a:cxn ang="T75">
                    <a:pos x="T30" y="T31"/>
                  </a:cxn>
                  <a:cxn ang="T76">
                    <a:pos x="T32" y="T33"/>
                  </a:cxn>
                  <a:cxn ang="T77">
                    <a:pos x="T34" y="T35"/>
                  </a:cxn>
                  <a:cxn ang="T78">
                    <a:pos x="T36" y="T37"/>
                  </a:cxn>
                  <a:cxn ang="T79">
                    <a:pos x="T38" y="T39"/>
                  </a:cxn>
                  <a:cxn ang="T80">
                    <a:pos x="T40" y="T41"/>
                  </a:cxn>
                  <a:cxn ang="T81">
                    <a:pos x="T42" y="T43"/>
                  </a:cxn>
                  <a:cxn ang="T82">
                    <a:pos x="T44" y="T45"/>
                  </a:cxn>
                  <a:cxn ang="T83">
                    <a:pos x="T46" y="T47"/>
                  </a:cxn>
                  <a:cxn ang="T84">
                    <a:pos x="T48" y="T49"/>
                  </a:cxn>
                  <a:cxn ang="T85">
                    <a:pos x="T50" y="T51"/>
                  </a:cxn>
                  <a:cxn ang="T86">
                    <a:pos x="T52" y="T53"/>
                  </a:cxn>
                  <a:cxn ang="T87">
                    <a:pos x="T54" y="T55"/>
                  </a:cxn>
                  <a:cxn ang="T88">
                    <a:pos x="T56" y="T57"/>
                  </a:cxn>
                  <a:cxn ang="T89">
                    <a:pos x="T58" y="T59"/>
                  </a:cxn>
                </a:cxnLst>
                <a:rect l="T90" t="T91" r="T92" b="T93"/>
                <a:pathLst>
                  <a:path w="621" h="826">
                    <a:moveTo>
                      <a:pt x="70" y="0"/>
                    </a:moveTo>
                    <a:cubicBezTo>
                      <a:pt x="70" y="82"/>
                      <a:pt x="70" y="82"/>
                      <a:pt x="70" y="82"/>
                    </a:cubicBezTo>
                    <a:cubicBezTo>
                      <a:pt x="70" y="89"/>
                      <a:pt x="70" y="89"/>
                      <a:pt x="70" y="89"/>
                    </a:cubicBezTo>
                    <a:cubicBezTo>
                      <a:pt x="69" y="90"/>
                      <a:pt x="68" y="91"/>
                      <a:pt x="67" y="91"/>
                    </a:cubicBezTo>
                    <a:cubicBezTo>
                      <a:pt x="60" y="94"/>
                      <a:pt x="53" y="93"/>
                      <a:pt x="49" y="88"/>
                    </a:cubicBezTo>
                    <a:cubicBezTo>
                      <a:pt x="44" y="83"/>
                      <a:pt x="37" y="80"/>
                      <a:pt x="29" y="80"/>
                    </a:cubicBezTo>
                    <a:cubicBezTo>
                      <a:pt x="13" y="80"/>
                      <a:pt x="0" y="94"/>
                      <a:pt x="0" y="111"/>
                    </a:cubicBezTo>
                    <a:cubicBezTo>
                      <a:pt x="0" y="127"/>
                      <a:pt x="13" y="141"/>
                      <a:pt x="29" y="141"/>
                    </a:cubicBezTo>
                    <a:cubicBezTo>
                      <a:pt x="37" y="141"/>
                      <a:pt x="43" y="138"/>
                      <a:pt x="49" y="133"/>
                    </a:cubicBezTo>
                    <a:cubicBezTo>
                      <a:pt x="49" y="133"/>
                      <a:pt x="49" y="133"/>
                      <a:pt x="49" y="133"/>
                    </a:cubicBezTo>
                    <a:cubicBezTo>
                      <a:pt x="53" y="129"/>
                      <a:pt x="60" y="127"/>
                      <a:pt x="67" y="130"/>
                    </a:cubicBezTo>
                    <a:cubicBezTo>
                      <a:pt x="68" y="131"/>
                      <a:pt x="69" y="131"/>
                      <a:pt x="70" y="132"/>
                    </a:cubicBezTo>
                    <a:cubicBezTo>
                      <a:pt x="70" y="143"/>
                      <a:pt x="70" y="143"/>
                      <a:pt x="70" y="143"/>
                    </a:cubicBezTo>
                    <a:cubicBezTo>
                      <a:pt x="70" y="222"/>
                      <a:pt x="70" y="222"/>
                      <a:pt x="70" y="222"/>
                    </a:cubicBezTo>
                    <a:cubicBezTo>
                      <a:pt x="70" y="222"/>
                      <a:pt x="70" y="222"/>
                      <a:pt x="70" y="222"/>
                    </a:cubicBezTo>
                    <a:cubicBezTo>
                      <a:pt x="252" y="222"/>
                      <a:pt x="398" y="369"/>
                      <a:pt x="398" y="550"/>
                    </a:cubicBezTo>
                    <a:cubicBezTo>
                      <a:pt x="398" y="610"/>
                      <a:pt x="382" y="666"/>
                      <a:pt x="354" y="714"/>
                    </a:cubicBezTo>
                    <a:cubicBezTo>
                      <a:pt x="433" y="759"/>
                      <a:pt x="433" y="759"/>
                      <a:pt x="433" y="759"/>
                    </a:cubicBezTo>
                    <a:cubicBezTo>
                      <a:pt x="434" y="759"/>
                      <a:pt x="435" y="758"/>
                      <a:pt x="436" y="758"/>
                    </a:cubicBezTo>
                    <a:cubicBezTo>
                      <a:pt x="442" y="753"/>
                      <a:pt x="445" y="746"/>
                      <a:pt x="443" y="740"/>
                    </a:cubicBezTo>
                    <a:cubicBezTo>
                      <a:pt x="443" y="740"/>
                      <a:pt x="443" y="740"/>
                      <a:pt x="443" y="740"/>
                    </a:cubicBezTo>
                    <a:cubicBezTo>
                      <a:pt x="441" y="733"/>
                      <a:pt x="442" y="726"/>
                      <a:pt x="446" y="720"/>
                    </a:cubicBezTo>
                    <a:cubicBezTo>
                      <a:pt x="454" y="705"/>
                      <a:pt x="472" y="701"/>
                      <a:pt x="487" y="709"/>
                    </a:cubicBezTo>
                    <a:cubicBezTo>
                      <a:pt x="501" y="717"/>
                      <a:pt x="506" y="736"/>
                      <a:pt x="498" y="750"/>
                    </a:cubicBezTo>
                    <a:cubicBezTo>
                      <a:pt x="494" y="756"/>
                      <a:pt x="489" y="761"/>
                      <a:pt x="482" y="763"/>
                    </a:cubicBezTo>
                    <a:cubicBezTo>
                      <a:pt x="476" y="764"/>
                      <a:pt x="471" y="770"/>
                      <a:pt x="470" y="777"/>
                    </a:cubicBezTo>
                    <a:cubicBezTo>
                      <a:pt x="470" y="778"/>
                      <a:pt x="470" y="780"/>
                      <a:pt x="470" y="781"/>
                    </a:cubicBezTo>
                    <a:cubicBezTo>
                      <a:pt x="547" y="826"/>
                      <a:pt x="547" y="826"/>
                      <a:pt x="547" y="826"/>
                    </a:cubicBezTo>
                    <a:cubicBezTo>
                      <a:pt x="594" y="745"/>
                      <a:pt x="621" y="651"/>
                      <a:pt x="621" y="550"/>
                    </a:cubicBezTo>
                    <a:cubicBezTo>
                      <a:pt x="621" y="246"/>
                      <a:pt x="374" y="0"/>
                      <a:pt x="70" y="0"/>
                    </a:cubicBezTo>
                    <a:close/>
                  </a:path>
                </a:pathLst>
              </a:custGeom>
              <a:solidFill>
                <a:srgbClr val="D1D1D1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25623" name="Freeform 17"/>
              <p:cNvSpPr>
                <a:spLocks/>
              </p:cNvSpPr>
              <p:nvPr/>
            </p:nvSpPr>
            <p:spPr bwMode="gray">
              <a:xfrm>
                <a:off x="2169" y="2414"/>
                <a:ext cx="1397" cy="587"/>
              </a:xfrm>
              <a:custGeom>
                <a:avLst/>
                <a:gdLst>
                  <a:gd name="T0" fmla="*/ 876 w 953"/>
                  <a:gd name="T1" fmla="*/ 80 h 400"/>
                  <a:gd name="T2" fmla="*/ 876 w 953"/>
                  <a:gd name="T3" fmla="*/ 76 h 400"/>
                  <a:gd name="T4" fmla="*/ 888 w 953"/>
                  <a:gd name="T5" fmla="*/ 62 h 400"/>
                  <a:gd name="T6" fmla="*/ 904 w 953"/>
                  <a:gd name="T7" fmla="*/ 49 h 400"/>
                  <a:gd name="T8" fmla="*/ 893 w 953"/>
                  <a:gd name="T9" fmla="*/ 8 h 400"/>
                  <a:gd name="T10" fmla="*/ 852 w 953"/>
                  <a:gd name="T11" fmla="*/ 19 h 400"/>
                  <a:gd name="T12" fmla="*/ 849 w 953"/>
                  <a:gd name="T13" fmla="*/ 39 h 400"/>
                  <a:gd name="T14" fmla="*/ 849 w 953"/>
                  <a:gd name="T15" fmla="*/ 39 h 400"/>
                  <a:gd name="T16" fmla="*/ 842 w 953"/>
                  <a:gd name="T17" fmla="*/ 57 h 400"/>
                  <a:gd name="T18" fmla="*/ 839 w 953"/>
                  <a:gd name="T19" fmla="*/ 58 h 400"/>
                  <a:gd name="T20" fmla="*/ 760 w 953"/>
                  <a:gd name="T21" fmla="*/ 13 h 400"/>
                  <a:gd name="T22" fmla="*/ 476 w 953"/>
                  <a:gd name="T23" fmla="*/ 177 h 400"/>
                  <a:gd name="T24" fmla="*/ 192 w 953"/>
                  <a:gd name="T25" fmla="*/ 13 h 400"/>
                  <a:gd name="T26" fmla="*/ 112 w 953"/>
                  <a:gd name="T27" fmla="*/ 60 h 400"/>
                  <a:gd name="T28" fmla="*/ 124 w 953"/>
                  <a:gd name="T29" fmla="*/ 72 h 400"/>
                  <a:gd name="T30" fmla="*/ 124 w 953"/>
                  <a:gd name="T31" fmla="*/ 72 h 400"/>
                  <a:gd name="T32" fmla="*/ 140 w 953"/>
                  <a:gd name="T33" fmla="*/ 85 h 400"/>
                  <a:gd name="T34" fmla="*/ 128 w 953"/>
                  <a:gd name="T35" fmla="*/ 126 h 400"/>
                  <a:gd name="T36" fmla="*/ 87 w 953"/>
                  <a:gd name="T37" fmla="*/ 116 h 400"/>
                  <a:gd name="T38" fmla="*/ 84 w 953"/>
                  <a:gd name="T39" fmla="*/ 95 h 400"/>
                  <a:gd name="T40" fmla="*/ 79 w 953"/>
                  <a:gd name="T41" fmla="*/ 79 h 400"/>
                  <a:gd name="T42" fmla="*/ 0 w 953"/>
                  <a:gd name="T43" fmla="*/ 124 h 400"/>
                  <a:gd name="T44" fmla="*/ 476 w 953"/>
                  <a:gd name="T45" fmla="*/ 400 h 400"/>
                  <a:gd name="T46" fmla="*/ 953 w 953"/>
                  <a:gd name="T47" fmla="*/ 125 h 400"/>
                  <a:gd name="T48" fmla="*/ 876 w 953"/>
                  <a:gd name="T49" fmla="*/ 80 h 400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w 953"/>
                  <a:gd name="T76" fmla="*/ 0 h 400"/>
                  <a:gd name="T77" fmla="*/ 953 w 953"/>
                  <a:gd name="T78" fmla="*/ 400 h 400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T75" t="T76" r="T77" b="T78"/>
                <a:pathLst>
                  <a:path w="953" h="400">
                    <a:moveTo>
                      <a:pt x="876" y="80"/>
                    </a:moveTo>
                    <a:cubicBezTo>
                      <a:pt x="876" y="79"/>
                      <a:pt x="876" y="77"/>
                      <a:pt x="876" y="76"/>
                    </a:cubicBezTo>
                    <a:cubicBezTo>
                      <a:pt x="877" y="69"/>
                      <a:pt x="882" y="63"/>
                      <a:pt x="888" y="62"/>
                    </a:cubicBezTo>
                    <a:cubicBezTo>
                      <a:pt x="895" y="60"/>
                      <a:pt x="900" y="55"/>
                      <a:pt x="904" y="49"/>
                    </a:cubicBezTo>
                    <a:cubicBezTo>
                      <a:pt x="912" y="35"/>
                      <a:pt x="907" y="16"/>
                      <a:pt x="893" y="8"/>
                    </a:cubicBezTo>
                    <a:cubicBezTo>
                      <a:pt x="878" y="0"/>
                      <a:pt x="860" y="4"/>
                      <a:pt x="852" y="19"/>
                    </a:cubicBezTo>
                    <a:cubicBezTo>
                      <a:pt x="848" y="25"/>
                      <a:pt x="847" y="32"/>
                      <a:pt x="849" y="39"/>
                    </a:cubicBezTo>
                    <a:cubicBezTo>
                      <a:pt x="849" y="39"/>
                      <a:pt x="849" y="39"/>
                      <a:pt x="849" y="39"/>
                    </a:cubicBezTo>
                    <a:cubicBezTo>
                      <a:pt x="851" y="45"/>
                      <a:pt x="848" y="52"/>
                      <a:pt x="842" y="57"/>
                    </a:cubicBezTo>
                    <a:cubicBezTo>
                      <a:pt x="841" y="57"/>
                      <a:pt x="840" y="58"/>
                      <a:pt x="839" y="58"/>
                    </a:cubicBezTo>
                    <a:cubicBezTo>
                      <a:pt x="760" y="13"/>
                      <a:pt x="760" y="13"/>
                      <a:pt x="760" y="13"/>
                    </a:cubicBezTo>
                    <a:cubicBezTo>
                      <a:pt x="704" y="111"/>
                      <a:pt x="598" y="177"/>
                      <a:pt x="476" y="177"/>
                    </a:cubicBezTo>
                    <a:cubicBezTo>
                      <a:pt x="355" y="177"/>
                      <a:pt x="249" y="111"/>
                      <a:pt x="192" y="13"/>
                    </a:cubicBezTo>
                    <a:cubicBezTo>
                      <a:pt x="112" y="60"/>
                      <a:pt x="112" y="60"/>
                      <a:pt x="112" y="60"/>
                    </a:cubicBezTo>
                    <a:cubicBezTo>
                      <a:pt x="113" y="66"/>
                      <a:pt x="118" y="71"/>
                      <a:pt x="124" y="72"/>
                    </a:cubicBezTo>
                    <a:cubicBezTo>
                      <a:pt x="124" y="72"/>
                      <a:pt x="124" y="72"/>
                      <a:pt x="124" y="72"/>
                    </a:cubicBezTo>
                    <a:cubicBezTo>
                      <a:pt x="130" y="75"/>
                      <a:pt x="136" y="79"/>
                      <a:pt x="140" y="85"/>
                    </a:cubicBezTo>
                    <a:cubicBezTo>
                      <a:pt x="148" y="100"/>
                      <a:pt x="143" y="118"/>
                      <a:pt x="128" y="126"/>
                    </a:cubicBezTo>
                    <a:cubicBezTo>
                      <a:pt x="114" y="135"/>
                      <a:pt x="96" y="130"/>
                      <a:pt x="87" y="116"/>
                    </a:cubicBezTo>
                    <a:cubicBezTo>
                      <a:pt x="84" y="109"/>
                      <a:pt x="83" y="102"/>
                      <a:pt x="84" y="95"/>
                    </a:cubicBezTo>
                    <a:cubicBezTo>
                      <a:pt x="86" y="90"/>
                      <a:pt x="84" y="83"/>
                      <a:pt x="79" y="79"/>
                    </a:cubicBezTo>
                    <a:cubicBezTo>
                      <a:pt x="0" y="124"/>
                      <a:pt x="0" y="124"/>
                      <a:pt x="0" y="124"/>
                    </a:cubicBezTo>
                    <a:cubicBezTo>
                      <a:pt x="95" y="289"/>
                      <a:pt x="273" y="400"/>
                      <a:pt x="476" y="400"/>
                    </a:cubicBezTo>
                    <a:cubicBezTo>
                      <a:pt x="680" y="400"/>
                      <a:pt x="858" y="289"/>
                      <a:pt x="953" y="125"/>
                    </a:cubicBezTo>
                    <a:lnTo>
                      <a:pt x="876" y="80"/>
                    </a:lnTo>
                    <a:close/>
                  </a:path>
                </a:pathLst>
              </a:custGeom>
              <a:solidFill>
                <a:srgbClr val="D1D1D1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</p:grpSp>
      </p:grpSp>
      <p:sp>
        <p:nvSpPr>
          <p:cNvPr id="23" name="Rectangle 31"/>
          <p:cNvSpPr txBox="1">
            <a:spLocks noChangeArrowheads="1"/>
          </p:cNvSpPr>
          <p:nvPr/>
        </p:nvSpPr>
        <p:spPr bwMode="gray">
          <a:xfrm>
            <a:off x="231797" y="411163"/>
            <a:ext cx="8816669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45720" numCol="1" anchor="ctr" anchorCtr="0" compatLnSpc="1">
            <a:prstTxWarp prst="textNoShape">
              <a:avLst/>
            </a:prstTxWarp>
          </a:bodyPr>
          <a:lstStyle/>
          <a:p>
            <a:pPr eaLnBrk="0" hangingPunct="0">
              <a:lnSpc>
                <a:spcPct val="90000"/>
              </a:lnSpc>
              <a:defRPr/>
            </a:pPr>
            <a:r>
              <a:rPr lang="tr-TR" sz="3200" b="1" noProof="1">
                <a:solidFill>
                  <a:srgbClr val="575757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</a:effectLst>
                <a:latin typeface="Calibri" pitchFamily="34" charset="0"/>
                <a:cs typeface="Calibri" pitchFamily="34" charset="0"/>
              </a:rPr>
              <a:t>İSG KÜLTÜRÜ</a:t>
            </a:r>
            <a:endParaRPr lang="en-GB" sz="3200" b="1" dirty="0" smtClean="0">
              <a:solidFill>
                <a:srgbClr val="575757"/>
              </a:solidFill>
              <a:effectLst>
                <a:innerShdw blurRad="63500" dist="50800" dir="8100000">
                  <a:prstClr val="black">
                    <a:alpha val="50000"/>
                  </a:prstClr>
                </a:inn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5" name="Rectangle 3"/>
          <p:cNvSpPr txBox="1">
            <a:spLocks noChangeArrowheads="1"/>
          </p:cNvSpPr>
          <p:nvPr/>
        </p:nvSpPr>
        <p:spPr bwMode="auto">
          <a:xfrm>
            <a:off x="6909185" y="6376921"/>
            <a:ext cx="2111990" cy="5152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algn="r">
              <a:spcBef>
                <a:spcPct val="20000"/>
              </a:spcBef>
              <a:buFont typeface="Wingdings" pitchFamily="2" charset="2"/>
              <a:buNone/>
              <a:defRPr/>
            </a:pPr>
            <a:r>
              <a:rPr lang="tr-TR" b="1" noProof="1" smtClean="0">
                <a:solidFill>
                  <a:srgbClr val="575757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  <a:reflection blurRad="6350" stA="55000" endA="50" endPos="85000" dist="29997" dir="5400000" sy="-100000" algn="bl" rotWithShape="0"/>
                </a:effectLst>
                <a:latin typeface="Calibri" pitchFamily="34" charset="0"/>
                <a:cs typeface="Calibri" pitchFamily="34" charset="0"/>
              </a:rPr>
              <a:t>İSTANBUL</a:t>
            </a:r>
            <a:r>
              <a:rPr lang="tr-TR" b="1" noProof="1" smtClean="0">
                <a:solidFill>
                  <a:srgbClr val="B10404">
                    <a:lumMod val="60000"/>
                    <a:lumOff val="40000"/>
                  </a:srgbClr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  <a:reflection blurRad="6350" stA="55000" endA="50" endPos="85000" dist="29997" dir="5400000" sy="-100000" algn="bl" rotWithShape="0"/>
                </a:effectLst>
                <a:latin typeface="Calibri" pitchFamily="34" charset="0"/>
                <a:cs typeface="Calibri" pitchFamily="34" charset="0"/>
              </a:rPr>
              <a:t>UZMAN</a:t>
            </a:r>
            <a:endParaRPr lang="en-GB" b="1" dirty="0" smtClean="0">
              <a:solidFill>
                <a:srgbClr val="B10404">
                  <a:lumMod val="60000"/>
                  <a:lumOff val="40000"/>
                </a:srgbClr>
              </a:solidFill>
              <a:effectLst>
                <a:innerShdw blurRad="63500" dist="50800" dir="8100000">
                  <a:prstClr val="black">
                    <a:alpha val="50000"/>
                  </a:prstClr>
                </a:innerShdw>
                <a:reflection blurRad="6350" stA="55000" endA="50" endPos="85000" dist="29997" dir="5400000" sy="-100000" algn="bl" rotWithShape="0"/>
              </a:effectLst>
              <a:latin typeface="Calibri" pitchFamily="34" charset="0"/>
              <a:cs typeface="Calibri" pitchFamily="34" charset="0"/>
            </a:endParaRPr>
          </a:p>
          <a:p>
            <a:pPr algn="r">
              <a:spcBef>
                <a:spcPct val="20000"/>
              </a:spcBef>
              <a:buFont typeface="Wingdings" pitchFamily="2" charset="2"/>
              <a:buNone/>
              <a:defRPr/>
            </a:pPr>
            <a:endParaRPr lang="en-GB" b="1" kern="0" dirty="0" smtClean="0">
              <a:solidFill>
                <a:srgbClr val="FFFFFF">
                  <a:lumMod val="65000"/>
                </a:srgbClr>
              </a:solidFill>
              <a:effectLst>
                <a:outerShdw blurRad="75057" dist="38100" dir="5400000" sy="-20000" rotWithShape="0">
                  <a:prstClr val="black">
                    <a:alpha val="25000"/>
                  </a:prstClr>
                </a:outerShdw>
                <a:reflection blurRad="6350" stA="55000" endA="50" endPos="85000" dist="29997" dir="5400000" sy="-100000" algn="bl" rotWithShape="0"/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9" name="Text Box 45"/>
          <p:cNvSpPr txBox="1">
            <a:spLocks noChangeArrowheads="1"/>
          </p:cNvSpPr>
          <p:nvPr/>
        </p:nvSpPr>
        <p:spPr bwMode="auto">
          <a:xfrm>
            <a:off x="793750" y="2176464"/>
            <a:ext cx="539750" cy="215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pPr algn="ctr" defTabSz="801688">
              <a:spcBef>
                <a:spcPct val="20000"/>
              </a:spcBef>
            </a:pPr>
            <a:r>
              <a:rPr lang="tr-TR" sz="1400" b="1" i="1" noProof="1" smtClean="0">
                <a:solidFill>
                  <a:srgbClr val="333333"/>
                </a:solidFill>
                <a:latin typeface="Calibri" pitchFamily="34" charset="0"/>
                <a:cs typeface="Calibri" pitchFamily="34" charset="0"/>
              </a:rPr>
              <a:t>Tanım</a:t>
            </a:r>
            <a:endParaRPr lang="de-DE" sz="1400" b="1" i="1" noProof="1">
              <a:solidFill>
                <a:srgbClr val="333333"/>
              </a:solidFill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8895796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966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584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584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6610" grpId="0" animBg="1"/>
      <p:bldP spid="58456" grpId="0" animBg="1"/>
      <p:bldP spid="58457" grpId="0" animBg="1"/>
      <p:bldP spid="1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610" name="Freeform 2"/>
          <p:cNvSpPr>
            <a:spLocks/>
          </p:cNvSpPr>
          <p:nvPr/>
        </p:nvSpPr>
        <p:spPr bwMode="auto">
          <a:xfrm>
            <a:off x="412750" y="1546225"/>
            <a:ext cx="2244725" cy="3825875"/>
          </a:xfrm>
          <a:custGeom>
            <a:avLst/>
            <a:gdLst>
              <a:gd name="T0" fmla="*/ 0 w 1414"/>
              <a:gd name="T1" fmla="*/ 706 h 2410"/>
              <a:gd name="T2" fmla="*/ 409 w 1414"/>
              <a:gd name="T3" fmla="*/ 0 h 2410"/>
              <a:gd name="T4" fmla="*/ 1414 w 1414"/>
              <a:gd name="T5" fmla="*/ 2 h 2410"/>
              <a:gd name="T6" fmla="*/ 1411 w 1414"/>
              <a:gd name="T7" fmla="*/ 2410 h 2410"/>
              <a:gd name="T8" fmla="*/ 0 w 1414"/>
              <a:gd name="T9" fmla="*/ 706 h 241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414"/>
              <a:gd name="T16" fmla="*/ 0 h 2410"/>
              <a:gd name="T17" fmla="*/ 1414 w 1414"/>
              <a:gd name="T18" fmla="*/ 2410 h 241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414" h="2410">
                <a:moveTo>
                  <a:pt x="0" y="706"/>
                </a:moveTo>
                <a:lnTo>
                  <a:pt x="409" y="0"/>
                </a:lnTo>
                <a:lnTo>
                  <a:pt x="1414" y="2"/>
                </a:lnTo>
                <a:lnTo>
                  <a:pt x="1411" y="2410"/>
                </a:lnTo>
                <a:lnTo>
                  <a:pt x="0" y="706"/>
                </a:lnTo>
                <a:close/>
              </a:path>
            </a:pathLst>
          </a:custGeom>
          <a:solidFill>
            <a:srgbClr val="C0C0C0">
              <a:alpha val="50195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tr-TR" dirty="0">
              <a:solidFill>
                <a:srgbClr val="000000"/>
              </a:solidFill>
            </a:endParaRPr>
          </a:p>
        </p:txBody>
      </p:sp>
      <p:sp>
        <p:nvSpPr>
          <p:cNvPr id="58456" name="Rectangle 11"/>
          <p:cNvSpPr>
            <a:spLocks noChangeArrowheads="1"/>
          </p:cNvSpPr>
          <p:nvPr/>
        </p:nvSpPr>
        <p:spPr bwMode="gray">
          <a:xfrm>
            <a:off x="2657475" y="1555750"/>
            <a:ext cx="6143625" cy="360363"/>
          </a:xfrm>
          <a:prstGeom prst="rect">
            <a:avLst/>
          </a:prstGeom>
          <a:gradFill rotWithShape="1">
            <a:gsLst>
              <a:gs pos="0">
                <a:srgbClr val="C6C7C8"/>
              </a:gs>
              <a:gs pos="100000">
                <a:srgbClr val="C6C7C8">
                  <a:gamma/>
                  <a:shade val="46275"/>
                  <a:invGamma/>
                </a:srgbClr>
              </a:gs>
            </a:gsLst>
            <a:lin ang="5400000" scaled="1"/>
          </a:gradFill>
          <a:ln w="12700">
            <a:solidFill>
              <a:srgbClr val="DDDDDD"/>
            </a:solidFill>
            <a:miter lim="800000"/>
            <a:headEnd/>
            <a:tailEnd/>
          </a:ln>
          <a:effectLst>
            <a:outerShdw dist="53882" dir="2700000" algn="ctr" rotWithShape="0">
              <a:srgbClr val="808080">
                <a:alpha val="50000"/>
              </a:srgbClr>
            </a:outerShdw>
          </a:effectLst>
        </p:spPr>
        <p:txBody>
          <a:bodyPr lIns="288000" tIns="0" rIns="0" bIns="0" anchor="ctr"/>
          <a:lstStyle/>
          <a:p>
            <a:pPr defTabSz="801688" eaLnBrk="0" hangingPunct="0">
              <a:defRPr/>
            </a:pPr>
            <a:r>
              <a:rPr lang="tr-TR" sz="2000" b="1" noProof="1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İş Sağlığı Güvenliği</a:t>
            </a:r>
            <a:endParaRPr lang="de-DE" sz="2000" b="1" noProof="1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58457" name="Rectangle 5"/>
          <p:cNvSpPr>
            <a:spLocks noChangeArrowheads="1"/>
          </p:cNvSpPr>
          <p:nvPr/>
        </p:nvSpPr>
        <p:spPr bwMode="gray">
          <a:xfrm>
            <a:off x="2657475" y="1916113"/>
            <a:ext cx="6143625" cy="3449637"/>
          </a:xfrm>
          <a:prstGeom prst="rect">
            <a:avLst/>
          </a:prstGeom>
          <a:solidFill>
            <a:schemeClr val="bg1"/>
          </a:solidFill>
          <a:ln w="12700">
            <a:solidFill>
              <a:srgbClr val="DDDDDD"/>
            </a:solidFill>
            <a:miter lim="800000"/>
            <a:headEnd/>
            <a:tailEnd/>
          </a:ln>
          <a:effectLst>
            <a:outerShdw dist="53882" dir="2700000" algn="ctr" rotWithShape="0">
              <a:srgbClr val="808080">
                <a:alpha val="50000"/>
              </a:srgbClr>
            </a:outerShdw>
          </a:effectLst>
        </p:spPr>
        <p:txBody>
          <a:bodyPr lIns="108000" tIns="108000" rIns="144000" bIns="72000"/>
          <a:lstStyle/>
          <a:p>
            <a:pPr algn="ctr">
              <a:spcAft>
                <a:spcPts val="1200"/>
              </a:spcAft>
              <a:buClr>
                <a:srgbClr val="292929"/>
              </a:buClr>
              <a:defRPr/>
            </a:pPr>
            <a:endParaRPr lang="tr-TR" sz="2000" i="1" dirty="0" smtClean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pPr algn="ctr">
              <a:spcAft>
                <a:spcPts val="1200"/>
              </a:spcAft>
              <a:buClr>
                <a:srgbClr val="292929"/>
              </a:buClr>
              <a:defRPr/>
            </a:pPr>
            <a:r>
              <a:rPr lang="tr-TR" sz="2000" b="1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İçselleştirilmiş </a:t>
            </a:r>
            <a:r>
              <a:rPr lang="tr-TR" sz="2000" b="1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ve yaşam biçimi haline getirilmiş </a:t>
            </a:r>
            <a:r>
              <a:rPr lang="tr-TR" sz="2000" b="1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bilgi</a:t>
            </a:r>
            <a:r>
              <a:rPr lang="tr-TR" sz="2000" b="1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, güvenlik kültürünü oluşturur</a:t>
            </a:r>
            <a:r>
              <a:rPr lang="tr-TR" sz="2000" b="1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.</a:t>
            </a:r>
          </a:p>
          <a:p>
            <a:pPr algn="ctr">
              <a:spcAft>
                <a:spcPts val="1200"/>
              </a:spcAft>
              <a:buClr>
                <a:srgbClr val="292929"/>
              </a:buClr>
              <a:defRPr/>
            </a:pPr>
            <a:endParaRPr lang="tr-TR" sz="2000" b="1" i="1" dirty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pPr algn="ctr">
              <a:spcAft>
                <a:spcPts val="0"/>
              </a:spcAft>
              <a:buClr>
                <a:srgbClr val="292929"/>
              </a:buClr>
              <a:defRPr/>
            </a:pPr>
            <a:r>
              <a:rPr lang="tr-TR" sz="2000" b="1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İş </a:t>
            </a:r>
            <a:r>
              <a:rPr lang="tr-TR" sz="2000" b="1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güvenliği </a:t>
            </a:r>
            <a:r>
              <a:rPr lang="tr-TR" sz="2000" b="1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göz ardı </a:t>
            </a:r>
            <a:r>
              <a:rPr lang="tr-TR" sz="2000" b="1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edildiğinde; </a:t>
            </a:r>
          </a:p>
          <a:p>
            <a:pPr algn="ctr">
              <a:spcAft>
                <a:spcPts val="0"/>
              </a:spcAft>
              <a:buClr>
                <a:srgbClr val="292929"/>
              </a:buClr>
              <a:defRPr/>
            </a:pPr>
            <a:r>
              <a:rPr lang="tr-TR" sz="2000" b="1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«İş Kazası ve Meslek Hastalığı» oluşur!...</a:t>
            </a:r>
            <a:endParaRPr lang="tr-TR" sz="2000" b="1" i="1" dirty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pPr algn="ctr">
              <a:spcAft>
                <a:spcPts val="1200"/>
              </a:spcAft>
              <a:buClr>
                <a:srgbClr val="292929"/>
              </a:buClr>
              <a:defRPr/>
            </a:pPr>
            <a:endParaRPr lang="tr-TR" sz="2000" i="1" dirty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pPr algn="ctr">
              <a:spcAft>
                <a:spcPts val="1200"/>
              </a:spcAft>
              <a:buClr>
                <a:srgbClr val="292929"/>
              </a:buClr>
              <a:defRPr/>
            </a:pPr>
            <a:r>
              <a:rPr lang="tr-TR" sz="2000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 </a:t>
            </a:r>
          </a:p>
        </p:txBody>
      </p:sp>
      <p:sp>
        <p:nvSpPr>
          <p:cNvPr id="25605" name="Rectangle 12"/>
          <p:cNvSpPr>
            <a:spLocks noChangeArrowheads="1"/>
          </p:cNvSpPr>
          <p:nvPr/>
        </p:nvSpPr>
        <p:spPr bwMode="gray">
          <a:xfrm>
            <a:off x="300038" y="411163"/>
            <a:ext cx="8520112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rIns="0"/>
          <a:lstStyle/>
          <a:p>
            <a:endParaRPr lang="tr-TR" sz="2000" b="1" noProof="1">
              <a:solidFill>
                <a:srgbClr val="000000"/>
              </a:solidFill>
            </a:endParaRPr>
          </a:p>
        </p:txBody>
      </p:sp>
      <p:grpSp>
        <p:nvGrpSpPr>
          <p:cNvPr id="3" name="Group 9"/>
          <p:cNvGrpSpPr>
            <a:grpSpLocks/>
          </p:cNvGrpSpPr>
          <p:nvPr/>
        </p:nvGrpSpPr>
        <p:grpSpPr bwMode="auto">
          <a:xfrm>
            <a:off x="323850" y="1555750"/>
            <a:ext cx="1482725" cy="1482725"/>
            <a:chOff x="1710" y="1035"/>
            <a:chExt cx="2316" cy="2316"/>
          </a:xfrm>
        </p:grpSpPr>
        <p:grpSp>
          <p:nvGrpSpPr>
            <p:cNvPr id="4" name="Group 10"/>
            <p:cNvGrpSpPr>
              <a:grpSpLocks/>
            </p:cNvGrpSpPr>
            <p:nvPr/>
          </p:nvGrpSpPr>
          <p:grpSpPr bwMode="auto">
            <a:xfrm rot="3600000">
              <a:off x="1710" y="1035"/>
              <a:ext cx="2316" cy="2316"/>
              <a:chOff x="1710" y="1035"/>
              <a:chExt cx="2316" cy="2316"/>
            </a:xfrm>
          </p:grpSpPr>
          <p:sp>
            <p:nvSpPr>
              <p:cNvPr id="25624" name="Freeform 11"/>
              <p:cNvSpPr>
                <a:spLocks/>
              </p:cNvSpPr>
              <p:nvPr/>
            </p:nvSpPr>
            <p:spPr bwMode="gray">
              <a:xfrm>
                <a:off x="2866" y="1599"/>
                <a:ext cx="1160" cy="1752"/>
              </a:xfrm>
              <a:custGeom>
                <a:avLst/>
                <a:gdLst>
                  <a:gd name="T0" fmla="*/ 688 w 794"/>
                  <a:gd name="T1" fmla="*/ 9 h 1200"/>
                  <a:gd name="T2" fmla="*/ 602 w 794"/>
                  <a:gd name="T3" fmla="*/ 59 h 1200"/>
                  <a:gd name="T4" fmla="*/ 598 w 794"/>
                  <a:gd name="T5" fmla="*/ 57 h 1200"/>
                  <a:gd name="T6" fmla="*/ 592 w 794"/>
                  <a:gd name="T7" fmla="*/ 40 h 1200"/>
                  <a:gd name="T8" fmla="*/ 589 w 794"/>
                  <a:gd name="T9" fmla="*/ 19 h 1200"/>
                  <a:gd name="T10" fmla="*/ 548 w 794"/>
                  <a:gd name="T11" fmla="*/ 8 h 1200"/>
                  <a:gd name="T12" fmla="*/ 537 w 794"/>
                  <a:gd name="T13" fmla="*/ 49 h 1200"/>
                  <a:gd name="T14" fmla="*/ 553 w 794"/>
                  <a:gd name="T15" fmla="*/ 62 h 1200"/>
                  <a:gd name="T16" fmla="*/ 553 w 794"/>
                  <a:gd name="T17" fmla="*/ 62 h 1200"/>
                  <a:gd name="T18" fmla="*/ 565 w 794"/>
                  <a:gd name="T19" fmla="*/ 76 h 1200"/>
                  <a:gd name="T20" fmla="*/ 565 w 794"/>
                  <a:gd name="T21" fmla="*/ 80 h 1200"/>
                  <a:gd name="T22" fmla="*/ 477 w 794"/>
                  <a:gd name="T23" fmla="*/ 131 h 1200"/>
                  <a:gd name="T24" fmla="*/ 551 w 794"/>
                  <a:gd name="T25" fmla="*/ 406 h 1200"/>
                  <a:gd name="T26" fmla="*/ 477 w 794"/>
                  <a:gd name="T27" fmla="*/ 681 h 1200"/>
                  <a:gd name="T28" fmla="*/ 0 w 794"/>
                  <a:gd name="T29" fmla="*/ 957 h 1200"/>
                  <a:gd name="T30" fmla="*/ 0 w 794"/>
                  <a:gd name="T31" fmla="*/ 1047 h 1200"/>
                  <a:gd name="T32" fmla="*/ 0 w 794"/>
                  <a:gd name="T33" fmla="*/ 1058 h 1200"/>
                  <a:gd name="T34" fmla="*/ 4 w 794"/>
                  <a:gd name="T35" fmla="*/ 1060 h 1200"/>
                  <a:gd name="T36" fmla="*/ 22 w 794"/>
                  <a:gd name="T37" fmla="*/ 1056 h 1200"/>
                  <a:gd name="T38" fmla="*/ 22 w 794"/>
                  <a:gd name="T39" fmla="*/ 1056 h 1200"/>
                  <a:gd name="T40" fmla="*/ 42 w 794"/>
                  <a:gd name="T41" fmla="*/ 1049 h 1200"/>
                  <a:gd name="T42" fmla="*/ 71 w 794"/>
                  <a:gd name="T43" fmla="*/ 1079 h 1200"/>
                  <a:gd name="T44" fmla="*/ 42 w 794"/>
                  <a:gd name="T45" fmla="*/ 1110 h 1200"/>
                  <a:gd name="T46" fmla="*/ 22 w 794"/>
                  <a:gd name="T47" fmla="*/ 1102 h 1200"/>
                  <a:gd name="T48" fmla="*/ 4 w 794"/>
                  <a:gd name="T49" fmla="*/ 1099 h 1200"/>
                  <a:gd name="T50" fmla="*/ 0 w 794"/>
                  <a:gd name="T51" fmla="*/ 1101 h 1200"/>
                  <a:gd name="T52" fmla="*/ 0 w 794"/>
                  <a:gd name="T53" fmla="*/ 1108 h 1200"/>
                  <a:gd name="T54" fmla="*/ 0 w 794"/>
                  <a:gd name="T55" fmla="*/ 1200 h 1200"/>
                  <a:gd name="T56" fmla="*/ 688 w 794"/>
                  <a:gd name="T57" fmla="*/ 803 h 1200"/>
                  <a:gd name="T58" fmla="*/ 794 w 794"/>
                  <a:gd name="T59" fmla="*/ 406 h 1200"/>
                  <a:gd name="T60" fmla="*/ 688 w 794"/>
                  <a:gd name="T61" fmla="*/ 9 h 1200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w 794"/>
                  <a:gd name="T94" fmla="*/ 0 h 1200"/>
                  <a:gd name="T95" fmla="*/ 794 w 794"/>
                  <a:gd name="T96" fmla="*/ 1200 h 1200"/>
                </a:gdLst>
                <a:ahLst/>
                <a:cxnLst>
                  <a:cxn ang="T62">
                    <a:pos x="T0" y="T1"/>
                  </a:cxn>
                  <a:cxn ang="T63">
                    <a:pos x="T2" y="T3"/>
                  </a:cxn>
                  <a:cxn ang="T64">
                    <a:pos x="T4" y="T5"/>
                  </a:cxn>
                  <a:cxn ang="T65">
                    <a:pos x="T6" y="T7"/>
                  </a:cxn>
                  <a:cxn ang="T66">
                    <a:pos x="T8" y="T9"/>
                  </a:cxn>
                  <a:cxn ang="T67">
                    <a:pos x="T10" y="T11"/>
                  </a:cxn>
                  <a:cxn ang="T68">
                    <a:pos x="T12" y="T13"/>
                  </a:cxn>
                  <a:cxn ang="T69">
                    <a:pos x="T14" y="T15"/>
                  </a:cxn>
                  <a:cxn ang="T70">
                    <a:pos x="T16" y="T17"/>
                  </a:cxn>
                  <a:cxn ang="T71">
                    <a:pos x="T18" y="T19"/>
                  </a:cxn>
                  <a:cxn ang="T72">
                    <a:pos x="T20" y="T21"/>
                  </a:cxn>
                  <a:cxn ang="T73">
                    <a:pos x="T22" y="T23"/>
                  </a:cxn>
                  <a:cxn ang="T74">
                    <a:pos x="T24" y="T25"/>
                  </a:cxn>
                  <a:cxn ang="T75">
                    <a:pos x="T26" y="T27"/>
                  </a:cxn>
                  <a:cxn ang="T76">
                    <a:pos x="T28" y="T29"/>
                  </a:cxn>
                  <a:cxn ang="T77">
                    <a:pos x="T30" y="T31"/>
                  </a:cxn>
                  <a:cxn ang="T78">
                    <a:pos x="T32" y="T33"/>
                  </a:cxn>
                  <a:cxn ang="T79">
                    <a:pos x="T34" y="T35"/>
                  </a:cxn>
                  <a:cxn ang="T80">
                    <a:pos x="T36" y="T37"/>
                  </a:cxn>
                  <a:cxn ang="T81">
                    <a:pos x="T38" y="T39"/>
                  </a:cxn>
                  <a:cxn ang="T82">
                    <a:pos x="T40" y="T41"/>
                  </a:cxn>
                  <a:cxn ang="T83">
                    <a:pos x="T42" y="T43"/>
                  </a:cxn>
                  <a:cxn ang="T84">
                    <a:pos x="T44" y="T45"/>
                  </a:cxn>
                  <a:cxn ang="T85">
                    <a:pos x="T46" y="T47"/>
                  </a:cxn>
                  <a:cxn ang="T86">
                    <a:pos x="T48" y="T49"/>
                  </a:cxn>
                  <a:cxn ang="T87">
                    <a:pos x="T50" y="T51"/>
                  </a:cxn>
                  <a:cxn ang="T88">
                    <a:pos x="T52" y="T53"/>
                  </a:cxn>
                  <a:cxn ang="T89">
                    <a:pos x="T54" y="T55"/>
                  </a:cxn>
                  <a:cxn ang="T90">
                    <a:pos x="T56" y="T57"/>
                  </a:cxn>
                  <a:cxn ang="T91">
                    <a:pos x="T58" y="T59"/>
                  </a:cxn>
                  <a:cxn ang="T92">
                    <a:pos x="T60" y="T61"/>
                  </a:cxn>
                </a:cxnLst>
                <a:rect l="T93" t="T94" r="T95" b="T96"/>
                <a:pathLst>
                  <a:path w="794" h="1200">
                    <a:moveTo>
                      <a:pt x="688" y="9"/>
                    </a:moveTo>
                    <a:cubicBezTo>
                      <a:pt x="602" y="59"/>
                      <a:pt x="602" y="59"/>
                      <a:pt x="602" y="59"/>
                    </a:cubicBezTo>
                    <a:cubicBezTo>
                      <a:pt x="601" y="58"/>
                      <a:pt x="600" y="58"/>
                      <a:pt x="598" y="57"/>
                    </a:cubicBezTo>
                    <a:cubicBezTo>
                      <a:pt x="593" y="53"/>
                      <a:pt x="590" y="45"/>
                      <a:pt x="592" y="40"/>
                    </a:cubicBezTo>
                    <a:cubicBezTo>
                      <a:pt x="594" y="33"/>
                      <a:pt x="593" y="25"/>
                      <a:pt x="589" y="19"/>
                    </a:cubicBezTo>
                    <a:cubicBezTo>
                      <a:pt x="581" y="5"/>
                      <a:pt x="563" y="0"/>
                      <a:pt x="548" y="8"/>
                    </a:cubicBezTo>
                    <a:cubicBezTo>
                      <a:pt x="534" y="17"/>
                      <a:pt x="529" y="35"/>
                      <a:pt x="537" y="49"/>
                    </a:cubicBezTo>
                    <a:cubicBezTo>
                      <a:pt x="540" y="56"/>
                      <a:pt x="546" y="60"/>
                      <a:pt x="553" y="62"/>
                    </a:cubicBezTo>
                    <a:cubicBezTo>
                      <a:pt x="553" y="62"/>
                      <a:pt x="553" y="62"/>
                      <a:pt x="553" y="62"/>
                    </a:cubicBezTo>
                    <a:cubicBezTo>
                      <a:pt x="559" y="63"/>
                      <a:pt x="564" y="69"/>
                      <a:pt x="565" y="76"/>
                    </a:cubicBezTo>
                    <a:cubicBezTo>
                      <a:pt x="565" y="78"/>
                      <a:pt x="565" y="79"/>
                      <a:pt x="565" y="80"/>
                    </a:cubicBezTo>
                    <a:cubicBezTo>
                      <a:pt x="477" y="131"/>
                      <a:pt x="477" y="131"/>
                      <a:pt x="477" y="131"/>
                    </a:cubicBezTo>
                    <a:cubicBezTo>
                      <a:pt x="524" y="212"/>
                      <a:pt x="551" y="306"/>
                      <a:pt x="551" y="406"/>
                    </a:cubicBezTo>
                    <a:cubicBezTo>
                      <a:pt x="551" y="507"/>
                      <a:pt x="524" y="601"/>
                      <a:pt x="477" y="681"/>
                    </a:cubicBezTo>
                    <a:cubicBezTo>
                      <a:pt x="382" y="846"/>
                      <a:pt x="204" y="957"/>
                      <a:pt x="0" y="957"/>
                    </a:cubicBezTo>
                    <a:cubicBezTo>
                      <a:pt x="0" y="1047"/>
                      <a:pt x="0" y="1047"/>
                      <a:pt x="0" y="1047"/>
                    </a:cubicBezTo>
                    <a:cubicBezTo>
                      <a:pt x="0" y="1058"/>
                      <a:pt x="0" y="1058"/>
                      <a:pt x="0" y="1058"/>
                    </a:cubicBezTo>
                    <a:cubicBezTo>
                      <a:pt x="2" y="1058"/>
                      <a:pt x="3" y="1059"/>
                      <a:pt x="4" y="1060"/>
                    </a:cubicBezTo>
                    <a:cubicBezTo>
                      <a:pt x="10" y="1063"/>
                      <a:pt x="18" y="1061"/>
                      <a:pt x="22" y="1056"/>
                    </a:cubicBezTo>
                    <a:cubicBezTo>
                      <a:pt x="22" y="1056"/>
                      <a:pt x="22" y="1056"/>
                      <a:pt x="22" y="1056"/>
                    </a:cubicBezTo>
                    <a:cubicBezTo>
                      <a:pt x="27" y="1052"/>
                      <a:pt x="34" y="1049"/>
                      <a:pt x="42" y="1049"/>
                    </a:cubicBezTo>
                    <a:cubicBezTo>
                      <a:pt x="58" y="1049"/>
                      <a:pt x="71" y="1063"/>
                      <a:pt x="71" y="1079"/>
                    </a:cubicBezTo>
                    <a:cubicBezTo>
                      <a:pt x="71" y="1096"/>
                      <a:pt x="58" y="1110"/>
                      <a:pt x="42" y="1110"/>
                    </a:cubicBezTo>
                    <a:cubicBezTo>
                      <a:pt x="34" y="1110"/>
                      <a:pt x="27" y="1107"/>
                      <a:pt x="22" y="1102"/>
                    </a:cubicBezTo>
                    <a:cubicBezTo>
                      <a:pt x="18" y="1097"/>
                      <a:pt x="10" y="1096"/>
                      <a:pt x="4" y="1099"/>
                    </a:cubicBezTo>
                    <a:cubicBezTo>
                      <a:pt x="3" y="1099"/>
                      <a:pt x="2" y="1100"/>
                      <a:pt x="0" y="1101"/>
                    </a:cubicBezTo>
                    <a:cubicBezTo>
                      <a:pt x="0" y="1108"/>
                      <a:pt x="0" y="1108"/>
                      <a:pt x="0" y="1108"/>
                    </a:cubicBezTo>
                    <a:cubicBezTo>
                      <a:pt x="0" y="1200"/>
                      <a:pt x="0" y="1200"/>
                      <a:pt x="0" y="1200"/>
                    </a:cubicBezTo>
                    <a:cubicBezTo>
                      <a:pt x="294" y="1200"/>
                      <a:pt x="551" y="1040"/>
                      <a:pt x="688" y="803"/>
                    </a:cubicBezTo>
                    <a:cubicBezTo>
                      <a:pt x="755" y="686"/>
                      <a:pt x="794" y="551"/>
                      <a:pt x="794" y="406"/>
                    </a:cubicBezTo>
                    <a:cubicBezTo>
                      <a:pt x="794" y="262"/>
                      <a:pt x="755" y="126"/>
                      <a:pt x="688" y="9"/>
                    </a:cubicBezTo>
                    <a:close/>
                  </a:path>
                </a:pathLst>
              </a:custGeom>
              <a:solidFill>
                <a:srgbClr val="9F9F9F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25625" name="Freeform 12"/>
              <p:cNvSpPr>
                <a:spLocks/>
              </p:cNvSpPr>
              <p:nvPr/>
            </p:nvSpPr>
            <p:spPr bwMode="gray">
              <a:xfrm>
                <a:off x="1710" y="1612"/>
                <a:ext cx="1262" cy="1739"/>
              </a:xfrm>
              <a:custGeom>
                <a:avLst/>
                <a:gdLst>
                  <a:gd name="T0" fmla="*/ 835 w 864"/>
                  <a:gd name="T1" fmla="*/ 1040 h 1191"/>
                  <a:gd name="T2" fmla="*/ 815 w 864"/>
                  <a:gd name="T3" fmla="*/ 1047 h 1191"/>
                  <a:gd name="T4" fmla="*/ 815 w 864"/>
                  <a:gd name="T5" fmla="*/ 1047 h 1191"/>
                  <a:gd name="T6" fmla="*/ 797 w 864"/>
                  <a:gd name="T7" fmla="*/ 1051 h 1191"/>
                  <a:gd name="T8" fmla="*/ 793 w 864"/>
                  <a:gd name="T9" fmla="*/ 1049 h 1191"/>
                  <a:gd name="T10" fmla="*/ 793 w 864"/>
                  <a:gd name="T11" fmla="*/ 1038 h 1191"/>
                  <a:gd name="T12" fmla="*/ 793 w 864"/>
                  <a:gd name="T13" fmla="*/ 948 h 1191"/>
                  <a:gd name="T14" fmla="*/ 317 w 864"/>
                  <a:gd name="T15" fmla="*/ 672 h 1191"/>
                  <a:gd name="T16" fmla="*/ 243 w 864"/>
                  <a:gd name="T17" fmla="*/ 397 h 1191"/>
                  <a:gd name="T18" fmla="*/ 317 w 864"/>
                  <a:gd name="T19" fmla="*/ 122 h 1191"/>
                  <a:gd name="T20" fmla="*/ 231 w 864"/>
                  <a:gd name="T21" fmla="*/ 73 h 1191"/>
                  <a:gd name="T22" fmla="*/ 228 w 864"/>
                  <a:gd name="T23" fmla="*/ 75 h 1191"/>
                  <a:gd name="T24" fmla="*/ 221 w 864"/>
                  <a:gd name="T25" fmla="*/ 92 h 1191"/>
                  <a:gd name="T26" fmla="*/ 221 w 864"/>
                  <a:gd name="T27" fmla="*/ 92 h 1191"/>
                  <a:gd name="T28" fmla="*/ 218 w 864"/>
                  <a:gd name="T29" fmla="*/ 113 h 1191"/>
                  <a:gd name="T30" fmla="*/ 177 w 864"/>
                  <a:gd name="T31" fmla="*/ 123 h 1191"/>
                  <a:gd name="T32" fmla="*/ 166 w 864"/>
                  <a:gd name="T33" fmla="*/ 82 h 1191"/>
                  <a:gd name="T34" fmla="*/ 182 w 864"/>
                  <a:gd name="T35" fmla="*/ 69 h 1191"/>
                  <a:gd name="T36" fmla="*/ 194 w 864"/>
                  <a:gd name="T37" fmla="*/ 55 h 1191"/>
                  <a:gd name="T38" fmla="*/ 194 w 864"/>
                  <a:gd name="T39" fmla="*/ 51 h 1191"/>
                  <a:gd name="T40" fmla="*/ 106 w 864"/>
                  <a:gd name="T41" fmla="*/ 0 h 1191"/>
                  <a:gd name="T42" fmla="*/ 0 w 864"/>
                  <a:gd name="T43" fmla="*/ 397 h 1191"/>
                  <a:gd name="T44" fmla="*/ 106 w 864"/>
                  <a:gd name="T45" fmla="*/ 794 h 1191"/>
                  <a:gd name="T46" fmla="*/ 793 w 864"/>
                  <a:gd name="T47" fmla="*/ 1191 h 1191"/>
                  <a:gd name="T48" fmla="*/ 793 w 864"/>
                  <a:gd name="T49" fmla="*/ 1099 h 1191"/>
                  <a:gd name="T50" fmla="*/ 793 w 864"/>
                  <a:gd name="T51" fmla="*/ 1092 h 1191"/>
                  <a:gd name="T52" fmla="*/ 797 w 864"/>
                  <a:gd name="T53" fmla="*/ 1090 h 1191"/>
                  <a:gd name="T54" fmla="*/ 815 w 864"/>
                  <a:gd name="T55" fmla="*/ 1093 h 1191"/>
                  <a:gd name="T56" fmla="*/ 835 w 864"/>
                  <a:gd name="T57" fmla="*/ 1101 h 1191"/>
                  <a:gd name="T58" fmla="*/ 864 w 864"/>
                  <a:gd name="T59" fmla="*/ 1070 h 1191"/>
                  <a:gd name="T60" fmla="*/ 835 w 864"/>
                  <a:gd name="T61" fmla="*/ 1040 h 1191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w 864"/>
                  <a:gd name="T94" fmla="*/ 0 h 1191"/>
                  <a:gd name="T95" fmla="*/ 864 w 864"/>
                  <a:gd name="T96" fmla="*/ 1191 h 1191"/>
                </a:gdLst>
                <a:ahLst/>
                <a:cxnLst>
                  <a:cxn ang="T62">
                    <a:pos x="T0" y="T1"/>
                  </a:cxn>
                  <a:cxn ang="T63">
                    <a:pos x="T2" y="T3"/>
                  </a:cxn>
                  <a:cxn ang="T64">
                    <a:pos x="T4" y="T5"/>
                  </a:cxn>
                  <a:cxn ang="T65">
                    <a:pos x="T6" y="T7"/>
                  </a:cxn>
                  <a:cxn ang="T66">
                    <a:pos x="T8" y="T9"/>
                  </a:cxn>
                  <a:cxn ang="T67">
                    <a:pos x="T10" y="T11"/>
                  </a:cxn>
                  <a:cxn ang="T68">
                    <a:pos x="T12" y="T13"/>
                  </a:cxn>
                  <a:cxn ang="T69">
                    <a:pos x="T14" y="T15"/>
                  </a:cxn>
                  <a:cxn ang="T70">
                    <a:pos x="T16" y="T17"/>
                  </a:cxn>
                  <a:cxn ang="T71">
                    <a:pos x="T18" y="T19"/>
                  </a:cxn>
                  <a:cxn ang="T72">
                    <a:pos x="T20" y="T21"/>
                  </a:cxn>
                  <a:cxn ang="T73">
                    <a:pos x="T22" y="T23"/>
                  </a:cxn>
                  <a:cxn ang="T74">
                    <a:pos x="T24" y="T25"/>
                  </a:cxn>
                  <a:cxn ang="T75">
                    <a:pos x="T26" y="T27"/>
                  </a:cxn>
                  <a:cxn ang="T76">
                    <a:pos x="T28" y="T29"/>
                  </a:cxn>
                  <a:cxn ang="T77">
                    <a:pos x="T30" y="T31"/>
                  </a:cxn>
                  <a:cxn ang="T78">
                    <a:pos x="T32" y="T33"/>
                  </a:cxn>
                  <a:cxn ang="T79">
                    <a:pos x="T34" y="T35"/>
                  </a:cxn>
                  <a:cxn ang="T80">
                    <a:pos x="T36" y="T37"/>
                  </a:cxn>
                  <a:cxn ang="T81">
                    <a:pos x="T38" y="T39"/>
                  </a:cxn>
                  <a:cxn ang="T82">
                    <a:pos x="T40" y="T41"/>
                  </a:cxn>
                  <a:cxn ang="T83">
                    <a:pos x="T42" y="T43"/>
                  </a:cxn>
                  <a:cxn ang="T84">
                    <a:pos x="T44" y="T45"/>
                  </a:cxn>
                  <a:cxn ang="T85">
                    <a:pos x="T46" y="T47"/>
                  </a:cxn>
                  <a:cxn ang="T86">
                    <a:pos x="T48" y="T49"/>
                  </a:cxn>
                  <a:cxn ang="T87">
                    <a:pos x="T50" y="T51"/>
                  </a:cxn>
                  <a:cxn ang="T88">
                    <a:pos x="T52" y="T53"/>
                  </a:cxn>
                  <a:cxn ang="T89">
                    <a:pos x="T54" y="T55"/>
                  </a:cxn>
                  <a:cxn ang="T90">
                    <a:pos x="T56" y="T57"/>
                  </a:cxn>
                  <a:cxn ang="T91">
                    <a:pos x="T58" y="T59"/>
                  </a:cxn>
                  <a:cxn ang="T92">
                    <a:pos x="T60" y="T61"/>
                  </a:cxn>
                </a:cxnLst>
                <a:rect l="T93" t="T94" r="T95" b="T96"/>
                <a:pathLst>
                  <a:path w="864" h="1191">
                    <a:moveTo>
                      <a:pt x="835" y="1040"/>
                    </a:moveTo>
                    <a:cubicBezTo>
                      <a:pt x="827" y="1040"/>
                      <a:pt x="820" y="1043"/>
                      <a:pt x="815" y="1047"/>
                    </a:cubicBezTo>
                    <a:cubicBezTo>
                      <a:pt x="815" y="1047"/>
                      <a:pt x="815" y="1047"/>
                      <a:pt x="815" y="1047"/>
                    </a:cubicBezTo>
                    <a:cubicBezTo>
                      <a:pt x="811" y="1052"/>
                      <a:pt x="803" y="1054"/>
                      <a:pt x="797" y="1051"/>
                    </a:cubicBezTo>
                    <a:cubicBezTo>
                      <a:pt x="796" y="1050"/>
                      <a:pt x="795" y="1049"/>
                      <a:pt x="793" y="1049"/>
                    </a:cubicBezTo>
                    <a:cubicBezTo>
                      <a:pt x="793" y="1038"/>
                      <a:pt x="793" y="1038"/>
                      <a:pt x="793" y="1038"/>
                    </a:cubicBezTo>
                    <a:cubicBezTo>
                      <a:pt x="793" y="948"/>
                      <a:pt x="793" y="948"/>
                      <a:pt x="793" y="948"/>
                    </a:cubicBezTo>
                    <a:cubicBezTo>
                      <a:pt x="590" y="948"/>
                      <a:pt x="412" y="837"/>
                      <a:pt x="317" y="672"/>
                    </a:cubicBezTo>
                    <a:cubicBezTo>
                      <a:pt x="270" y="592"/>
                      <a:pt x="243" y="498"/>
                      <a:pt x="243" y="397"/>
                    </a:cubicBezTo>
                    <a:cubicBezTo>
                      <a:pt x="243" y="297"/>
                      <a:pt x="270" y="203"/>
                      <a:pt x="317" y="122"/>
                    </a:cubicBezTo>
                    <a:cubicBezTo>
                      <a:pt x="231" y="73"/>
                      <a:pt x="231" y="73"/>
                      <a:pt x="231" y="73"/>
                    </a:cubicBezTo>
                    <a:cubicBezTo>
                      <a:pt x="230" y="73"/>
                      <a:pt x="229" y="74"/>
                      <a:pt x="228" y="75"/>
                    </a:cubicBezTo>
                    <a:cubicBezTo>
                      <a:pt x="222" y="79"/>
                      <a:pt x="219" y="86"/>
                      <a:pt x="221" y="92"/>
                    </a:cubicBezTo>
                    <a:cubicBezTo>
                      <a:pt x="221" y="92"/>
                      <a:pt x="221" y="92"/>
                      <a:pt x="221" y="92"/>
                    </a:cubicBezTo>
                    <a:cubicBezTo>
                      <a:pt x="223" y="99"/>
                      <a:pt x="222" y="106"/>
                      <a:pt x="218" y="113"/>
                    </a:cubicBezTo>
                    <a:cubicBezTo>
                      <a:pt x="210" y="127"/>
                      <a:pt x="192" y="131"/>
                      <a:pt x="177" y="123"/>
                    </a:cubicBezTo>
                    <a:cubicBezTo>
                      <a:pt x="163" y="115"/>
                      <a:pt x="158" y="96"/>
                      <a:pt x="166" y="82"/>
                    </a:cubicBezTo>
                    <a:cubicBezTo>
                      <a:pt x="169" y="76"/>
                      <a:pt x="175" y="71"/>
                      <a:pt x="182" y="69"/>
                    </a:cubicBezTo>
                    <a:cubicBezTo>
                      <a:pt x="188" y="68"/>
                      <a:pt x="193" y="62"/>
                      <a:pt x="194" y="55"/>
                    </a:cubicBezTo>
                    <a:cubicBezTo>
                      <a:pt x="194" y="54"/>
                      <a:pt x="194" y="52"/>
                      <a:pt x="194" y="51"/>
                    </a:cubicBezTo>
                    <a:cubicBezTo>
                      <a:pt x="106" y="0"/>
                      <a:pt x="106" y="0"/>
                      <a:pt x="106" y="0"/>
                    </a:cubicBezTo>
                    <a:cubicBezTo>
                      <a:pt x="38" y="117"/>
                      <a:pt x="0" y="253"/>
                      <a:pt x="0" y="397"/>
                    </a:cubicBezTo>
                    <a:cubicBezTo>
                      <a:pt x="0" y="542"/>
                      <a:pt x="38" y="677"/>
                      <a:pt x="106" y="794"/>
                    </a:cubicBezTo>
                    <a:cubicBezTo>
                      <a:pt x="243" y="1031"/>
                      <a:pt x="500" y="1191"/>
                      <a:pt x="793" y="1191"/>
                    </a:cubicBezTo>
                    <a:cubicBezTo>
                      <a:pt x="793" y="1099"/>
                      <a:pt x="793" y="1099"/>
                      <a:pt x="793" y="1099"/>
                    </a:cubicBezTo>
                    <a:cubicBezTo>
                      <a:pt x="793" y="1092"/>
                      <a:pt x="793" y="1092"/>
                      <a:pt x="793" y="1092"/>
                    </a:cubicBezTo>
                    <a:cubicBezTo>
                      <a:pt x="795" y="1091"/>
                      <a:pt x="796" y="1090"/>
                      <a:pt x="797" y="1090"/>
                    </a:cubicBezTo>
                    <a:cubicBezTo>
                      <a:pt x="803" y="1087"/>
                      <a:pt x="811" y="1088"/>
                      <a:pt x="815" y="1093"/>
                    </a:cubicBezTo>
                    <a:cubicBezTo>
                      <a:pt x="820" y="1098"/>
                      <a:pt x="827" y="1101"/>
                      <a:pt x="835" y="1101"/>
                    </a:cubicBezTo>
                    <a:cubicBezTo>
                      <a:pt x="851" y="1101"/>
                      <a:pt x="864" y="1087"/>
                      <a:pt x="864" y="1070"/>
                    </a:cubicBezTo>
                    <a:cubicBezTo>
                      <a:pt x="864" y="1054"/>
                      <a:pt x="851" y="1040"/>
                      <a:pt x="835" y="1040"/>
                    </a:cubicBezTo>
                    <a:close/>
                  </a:path>
                </a:pathLst>
              </a:custGeom>
              <a:solidFill>
                <a:srgbClr val="A90404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25626" name="Freeform 13"/>
              <p:cNvSpPr>
                <a:spLocks/>
              </p:cNvSpPr>
              <p:nvPr/>
            </p:nvSpPr>
            <p:spPr bwMode="gray">
              <a:xfrm>
                <a:off x="1862" y="1035"/>
                <a:ext cx="2010" cy="768"/>
              </a:xfrm>
              <a:custGeom>
                <a:avLst/>
                <a:gdLst>
                  <a:gd name="T0" fmla="*/ 1164 w 1375"/>
                  <a:gd name="T1" fmla="*/ 518 h 527"/>
                  <a:gd name="T2" fmla="*/ 1252 w 1375"/>
                  <a:gd name="T3" fmla="*/ 467 h 527"/>
                  <a:gd name="T4" fmla="*/ 1252 w 1375"/>
                  <a:gd name="T5" fmla="*/ 463 h 527"/>
                  <a:gd name="T6" fmla="*/ 1240 w 1375"/>
                  <a:gd name="T7" fmla="*/ 449 h 527"/>
                  <a:gd name="T8" fmla="*/ 1240 w 1375"/>
                  <a:gd name="T9" fmla="*/ 449 h 527"/>
                  <a:gd name="T10" fmla="*/ 1224 w 1375"/>
                  <a:gd name="T11" fmla="*/ 436 h 527"/>
                  <a:gd name="T12" fmla="*/ 1235 w 1375"/>
                  <a:gd name="T13" fmla="*/ 395 h 527"/>
                  <a:gd name="T14" fmla="*/ 1276 w 1375"/>
                  <a:gd name="T15" fmla="*/ 406 h 527"/>
                  <a:gd name="T16" fmla="*/ 1279 w 1375"/>
                  <a:gd name="T17" fmla="*/ 427 h 527"/>
                  <a:gd name="T18" fmla="*/ 1285 w 1375"/>
                  <a:gd name="T19" fmla="*/ 444 h 527"/>
                  <a:gd name="T20" fmla="*/ 1289 w 1375"/>
                  <a:gd name="T21" fmla="*/ 446 h 527"/>
                  <a:gd name="T22" fmla="*/ 1375 w 1375"/>
                  <a:gd name="T23" fmla="*/ 396 h 527"/>
                  <a:gd name="T24" fmla="*/ 687 w 1375"/>
                  <a:gd name="T25" fmla="*/ 0 h 527"/>
                  <a:gd name="T26" fmla="*/ 0 w 1375"/>
                  <a:gd name="T27" fmla="*/ 396 h 527"/>
                  <a:gd name="T28" fmla="*/ 88 w 1375"/>
                  <a:gd name="T29" fmla="*/ 447 h 527"/>
                  <a:gd name="T30" fmla="*/ 88 w 1375"/>
                  <a:gd name="T31" fmla="*/ 451 h 527"/>
                  <a:gd name="T32" fmla="*/ 76 w 1375"/>
                  <a:gd name="T33" fmla="*/ 465 h 527"/>
                  <a:gd name="T34" fmla="*/ 60 w 1375"/>
                  <a:gd name="T35" fmla="*/ 478 h 527"/>
                  <a:gd name="T36" fmla="*/ 71 w 1375"/>
                  <a:gd name="T37" fmla="*/ 519 h 527"/>
                  <a:gd name="T38" fmla="*/ 112 w 1375"/>
                  <a:gd name="T39" fmla="*/ 509 h 527"/>
                  <a:gd name="T40" fmla="*/ 115 w 1375"/>
                  <a:gd name="T41" fmla="*/ 488 h 527"/>
                  <a:gd name="T42" fmla="*/ 115 w 1375"/>
                  <a:gd name="T43" fmla="*/ 488 h 527"/>
                  <a:gd name="T44" fmla="*/ 122 w 1375"/>
                  <a:gd name="T45" fmla="*/ 471 h 527"/>
                  <a:gd name="T46" fmla="*/ 125 w 1375"/>
                  <a:gd name="T47" fmla="*/ 469 h 527"/>
                  <a:gd name="T48" fmla="*/ 211 w 1375"/>
                  <a:gd name="T49" fmla="*/ 518 h 527"/>
                  <a:gd name="T50" fmla="*/ 687 w 1375"/>
                  <a:gd name="T51" fmla="*/ 243 h 527"/>
                  <a:gd name="T52" fmla="*/ 1164 w 1375"/>
                  <a:gd name="T53" fmla="*/ 518 h 527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w 1375"/>
                  <a:gd name="T82" fmla="*/ 0 h 527"/>
                  <a:gd name="T83" fmla="*/ 1375 w 1375"/>
                  <a:gd name="T84" fmla="*/ 527 h 527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T81" t="T82" r="T83" b="T84"/>
                <a:pathLst>
                  <a:path w="1375" h="527">
                    <a:moveTo>
                      <a:pt x="1164" y="518"/>
                    </a:moveTo>
                    <a:cubicBezTo>
                      <a:pt x="1252" y="467"/>
                      <a:pt x="1252" y="467"/>
                      <a:pt x="1252" y="467"/>
                    </a:cubicBezTo>
                    <a:cubicBezTo>
                      <a:pt x="1252" y="466"/>
                      <a:pt x="1252" y="465"/>
                      <a:pt x="1252" y="463"/>
                    </a:cubicBezTo>
                    <a:cubicBezTo>
                      <a:pt x="1251" y="456"/>
                      <a:pt x="1246" y="450"/>
                      <a:pt x="1240" y="449"/>
                    </a:cubicBezTo>
                    <a:cubicBezTo>
                      <a:pt x="1240" y="449"/>
                      <a:pt x="1240" y="449"/>
                      <a:pt x="1240" y="449"/>
                    </a:cubicBezTo>
                    <a:cubicBezTo>
                      <a:pt x="1233" y="447"/>
                      <a:pt x="1227" y="443"/>
                      <a:pt x="1224" y="436"/>
                    </a:cubicBezTo>
                    <a:cubicBezTo>
                      <a:pt x="1216" y="422"/>
                      <a:pt x="1221" y="404"/>
                      <a:pt x="1235" y="395"/>
                    </a:cubicBezTo>
                    <a:cubicBezTo>
                      <a:pt x="1250" y="387"/>
                      <a:pt x="1268" y="392"/>
                      <a:pt x="1276" y="406"/>
                    </a:cubicBezTo>
                    <a:cubicBezTo>
                      <a:pt x="1280" y="412"/>
                      <a:pt x="1281" y="420"/>
                      <a:pt x="1279" y="427"/>
                    </a:cubicBezTo>
                    <a:cubicBezTo>
                      <a:pt x="1277" y="432"/>
                      <a:pt x="1280" y="440"/>
                      <a:pt x="1285" y="444"/>
                    </a:cubicBezTo>
                    <a:cubicBezTo>
                      <a:pt x="1287" y="445"/>
                      <a:pt x="1288" y="445"/>
                      <a:pt x="1289" y="446"/>
                    </a:cubicBezTo>
                    <a:cubicBezTo>
                      <a:pt x="1375" y="396"/>
                      <a:pt x="1375" y="396"/>
                      <a:pt x="1375" y="396"/>
                    </a:cubicBezTo>
                    <a:cubicBezTo>
                      <a:pt x="1238" y="159"/>
                      <a:pt x="981" y="0"/>
                      <a:pt x="687" y="0"/>
                    </a:cubicBezTo>
                    <a:cubicBezTo>
                      <a:pt x="394" y="0"/>
                      <a:pt x="137" y="159"/>
                      <a:pt x="0" y="396"/>
                    </a:cubicBezTo>
                    <a:cubicBezTo>
                      <a:pt x="88" y="447"/>
                      <a:pt x="88" y="447"/>
                      <a:pt x="88" y="447"/>
                    </a:cubicBezTo>
                    <a:cubicBezTo>
                      <a:pt x="88" y="448"/>
                      <a:pt x="88" y="450"/>
                      <a:pt x="88" y="451"/>
                    </a:cubicBezTo>
                    <a:cubicBezTo>
                      <a:pt x="87" y="458"/>
                      <a:pt x="82" y="464"/>
                      <a:pt x="76" y="465"/>
                    </a:cubicBezTo>
                    <a:cubicBezTo>
                      <a:pt x="69" y="467"/>
                      <a:pt x="63" y="472"/>
                      <a:pt x="60" y="478"/>
                    </a:cubicBezTo>
                    <a:cubicBezTo>
                      <a:pt x="52" y="492"/>
                      <a:pt x="57" y="511"/>
                      <a:pt x="71" y="519"/>
                    </a:cubicBezTo>
                    <a:cubicBezTo>
                      <a:pt x="86" y="527"/>
                      <a:pt x="104" y="523"/>
                      <a:pt x="112" y="509"/>
                    </a:cubicBezTo>
                    <a:cubicBezTo>
                      <a:pt x="116" y="502"/>
                      <a:pt x="117" y="495"/>
                      <a:pt x="115" y="488"/>
                    </a:cubicBezTo>
                    <a:cubicBezTo>
                      <a:pt x="115" y="488"/>
                      <a:pt x="115" y="488"/>
                      <a:pt x="115" y="488"/>
                    </a:cubicBezTo>
                    <a:cubicBezTo>
                      <a:pt x="113" y="482"/>
                      <a:pt x="116" y="475"/>
                      <a:pt x="122" y="471"/>
                    </a:cubicBezTo>
                    <a:cubicBezTo>
                      <a:pt x="123" y="470"/>
                      <a:pt x="124" y="469"/>
                      <a:pt x="125" y="469"/>
                    </a:cubicBezTo>
                    <a:cubicBezTo>
                      <a:pt x="211" y="518"/>
                      <a:pt x="211" y="518"/>
                      <a:pt x="211" y="518"/>
                    </a:cubicBezTo>
                    <a:cubicBezTo>
                      <a:pt x="306" y="354"/>
                      <a:pt x="484" y="243"/>
                      <a:pt x="687" y="243"/>
                    </a:cubicBezTo>
                    <a:cubicBezTo>
                      <a:pt x="891" y="243"/>
                      <a:pt x="1069" y="354"/>
                      <a:pt x="1164" y="518"/>
                    </a:cubicBezTo>
                    <a:close/>
                  </a:path>
                </a:pathLst>
              </a:custGeom>
              <a:solidFill>
                <a:srgbClr val="9F9F9F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</p:grpSp>
        <p:grpSp>
          <p:nvGrpSpPr>
            <p:cNvPr id="5" name="Group 14"/>
            <p:cNvGrpSpPr>
              <a:grpSpLocks/>
            </p:cNvGrpSpPr>
            <p:nvPr/>
          </p:nvGrpSpPr>
          <p:grpSpPr bwMode="auto">
            <a:xfrm rot="7200000">
              <a:off x="2059" y="1386"/>
              <a:ext cx="1616" cy="1614"/>
              <a:chOff x="2060" y="1387"/>
              <a:chExt cx="1616" cy="1614"/>
            </a:xfrm>
          </p:grpSpPr>
          <p:sp>
            <p:nvSpPr>
              <p:cNvPr id="25621" name="Freeform 15"/>
              <p:cNvSpPr>
                <a:spLocks/>
              </p:cNvSpPr>
              <p:nvPr/>
            </p:nvSpPr>
            <p:spPr bwMode="gray">
              <a:xfrm>
                <a:off x="2060" y="1387"/>
                <a:ext cx="808" cy="1225"/>
              </a:xfrm>
              <a:custGeom>
                <a:avLst/>
                <a:gdLst>
                  <a:gd name="T0" fmla="*/ 550 w 550"/>
                  <a:gd name="T1" fmla="*/ 132 h 836"/>
                  <a:gd name="T2" fmla="*/ 547 w 550"/>
                  <a:gd name="T3" fmla="*/ 130 h 836"/>
                  <a:gd name="T4" fmla="*/ 529 w 550"/>
                  <a:gd name="T5" fmla="*/ 133 h 836"/>
                  <a:gd name="T6" fmla="*/ 529 w 550"/>
                  <a:gd name="T7" fmla="*/ 133 h 836"/>
                  <a:gd name="T8" fmla="*/ 509 w 550"/>
                  <a:gd name="T9" fmla="*/ 141 h 836"/>
                  <a:gd name="T10" fmla="*/ 480 w 550"/>
                  <a:gd name="T11" fmla="*/ 111 h 836"/>
                  <a:gd name="T12" fmla="*/ 509 w 550"/>
                  <a:gd name="T13" fmla="*/ 80 h 836"/>
                  <a:gd name="T14" fmla="*/ 529 w 550"/>
                  <a:gd name="T15" fmla="*/ 88 h 836"/>
                  <a:gd name="T16" fmla="*/ 547 w 550"/>
                  <a:gd name="T17" fmla="*/ 91 h 836"/>
                  <a:gd name="T18" fmla="*/ 550 w 550"/>
                  <a:gd name="T19" fmla="*/ 89 h 836"/>
                  <a:gd name="T20" fmla="*/ 550 w 550"/>
                  <a:gd name="T21" fmla="*/ 82 h 836"/>
                  <a:gd name="T22" fmla="*/ 550 w 550"/>
                  <a:gd name="T23" fmla="*/ 0 h 836"/>
                  <a:gd name="T24" fmla="*/ 0 w 550"/>
                  <a:gd name="T25" fmla="*/ 550 h 836"/>
                  <a:gd name="T26" fmla="*/ 74 w 550"/>
                  <a:gd name="T27" fmla="*/ 825 h 836"/>
                  <a:gd name="T28" fmla="*/ 153 w 550"/>
                  <a:gd name="T29" fmla="*/ 780 h 836"/>
                  <a:gd name="T30" fmla="*/ 158 w 550"/>
                  <a:gd name="T31" fmla="*/ 796 h 836"/>
                  <a:gd name="T32" fmla="*/ 161 w 550"/>
                  <a:gd name="T33" fmla="*/ 817 h 836"/>
                  <a:gd name="T34" fmla="*/ 202 w 550"/>
                  <a:gd name="T35" fmla="*/ 827 h 836"/>
                  <a:gd name="T36" fmla="*/ 214 w 550"/>
                  <a:gd name="T37" fmla="*/ 786 h 836"/>
                  <a:gd name="T38" fmla="*/ 198 w 550"/>
                  <a:gd name="T39" fmla="*/ 773 h 836"/>
                  <a:gd name="T40" fmla="*/ 198 w 550"/>
                  <a:gd name="T41" fmla="*/ 773 h 836"/>
                  <a:gd name="T42" fmla="*/ 186 w 550"/>
                  <a:gd name="T43" fmla="*/ 761 h 836"/>
                  <a:gd name="T44" fmla="*/ 266 w 550"/>
                  <a:gd name="T45" fmla="*/ 714 h 836"/>
                  <a:gd name="T46" fmla="*/ 222 w 550"/>
                  <a:gd name="T47" fmla="*/ 550 h 836"/>
                  <a:gd name="T48" fmla="*/ 550 w 550"/>
                  <a:gd name="T49" fmla="*/ 222 h 836"/>
                  <a:gd name="T50" fmla="*/ 550 w 550"/>
                  <a:gd name="T51" fmla="*/ 143 h 836"/>
                  <a:gd name="T52" fmla="*/ 550 w 550"/>
                  <a:gd name="T53" fmla="*/ 132 h 8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w 550"/>
                  <a:gd name="T82" fmla="*/ 0 h 836"/>
                  <a:gd name="T83" fmla="*/ 550 w 550"/>
                  <a:gd name="T84" fmla="*/ 836 h 836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T81" t="T82" r="T83" b="T84"/>
                <a:pathLst>
                  <a:path w="550" h="836">
                    <a:moveTo>
                      <a:pt x="550" y="132"/>
                    </a:moveTo>
                    <a:cubicBezTo>
                      <a:pt x="549" y="131"/>
                      <a:pt x="548" y="131"/>
                      <a:pt x="547" y="130"/>
                    </a:cubicBezTo>
                    <a:cubicBezTo>
                      <a:pt x="540" y="127"/>
                      <a:pt x="533" y="129"/>
                      <a:pt x="529" y="133"/>
                    </a:cubicBezTo>
                    <a:cubicBezTo>
                      <a:pt x="529" y="133"/>
                      <a:pt x="529" y="133"/>
                      <a:pt x="529" y="133"/>
                    </a:cubicBezTo>
                    <a:cubicBezTo>
                      <a:pt x="523" y="138"/>
                      <a:pt x="517" y="141"/>
                      <a:pt x="509" y="141"/>
                    </a:cubicBezTo>
                    <a:cubicBezTo>
                      <a:pt x="493" y="141"/>
                      <a:pt x="480" y="127"/>
                      <a:pt x="480" y="111"/>
                    </a:cubicBezTo>
                    <a:cubicBezTo>
                      <a:pt x="480" y="94"/>
                      <a:pt x="493" y="80"/>
                      <a:pt x="509" y="80"/>
                    </a:cubicBezTo>
                    <a:cubicBezTo>
                      <a:pt x="517" y="80"/>
                      <a:pt x="524" y="83"/>
                      <a:pt x="529" y="88"/>
                    </a:cubicBezTo>
                    <a:cubicBezTo>
                      <a:pt x="533" y="93"/>
                      <a:pt x="540" y="94"/>
                      <a:pt x="547" y="91"/>
                    </a:cubicBezTo>
                    <a:cubicBezTo>
                      <a:pt x="548" y="91"/>
                      <a:pt x="549" y="90"/>
                      <a:pt x="550" y="89"/>
                    </a:cubicBezTo>
                    <a:cubicBezTo>
                      <a:pt x="550" y="82"/>
                      <a:pt x="550" y="82"/>
                      <a:pt x="550" y="82"/>
                    </a:cubicBezTo>
                    <a:cubicBezTo>
                      <a:pt x="550" y="0"/>
                      <a:pt x="550" y="0"/>
                      <a:pt x="550" y="0"/>
                    </a:cubicBezTo>
                    <a:cubicBezTo>
                      <a:pt x="246" y="0"/>
                      <a:pt x="0" y="246"/>
                      <a:pt x="0" y="550"/>
                    </a:cubicBezTo>
                    <a:cubicBezTo>
                      <a:pt x="0" y="651"/>
                      <a:pt x="27" y="745"/>
                      <a:pt x="74" y="825"/>
                    </a:cubicBezTo>
                    <a:cubicBezTo>
                      <a:pt x="153" y="780"/>
                      <a:pt x="153" y="780"/>
                      <a:pt x="153" y="780"/>
                    </a:cubicBezTo>
                    <a:cubicBezTo>
                      <a:pt x="158" y="784"/>
                      <a:pt x="160" y="791"/>
                      <a:pt x="158" y="796"/>
                    </a:cubicBezTo>
                    <a:cubicBezTo>
                      <a:pt x="157" y="803"/>
                      <a:pt x="158" y="810"/>
                      <a:pt x="161" y="817"/>
                    </a:cubicBezTo>
                    <a:cubicBezTo>
                      <a:pt x="170" y="831"/>
                      <a:pt x="188" y="836"/>
                      <a:pt x="202" y="827"/>
                    </a:cubicBezTo>
                    <a:cubicBezTo>
                      <a:pt x="217" y="819"/>
                      <a:pt x="222" y="801"/>
                      <a:pt x="214" y="786"/>
                    </a:cubicBezTo>
                    <a:cubicBezTo>
                      <a:pt x="210" y="780"/>
                      <a:pt x="204" y="776"/>
                      <a:pt x="198" y="773"/>
                    </a:cubicBezTo>
                    <a:cubicBezTo>
                      <a:pt x="198" y="773"/>
                      <a:pt x="198" y="773"/>
                      <a:pt x="198" y="773"/>
                    </a:cubicBezTo>
                    <a:cubicBezTo>
                      <a:pt x="192" y="772"/>
                      <a:pt x="187" y="767"/>
                      <a:pt x="186" y="761"/>
                    </a:cubicBezTo>
                    <a:cubicBezTo>
                      <a:pt x="266" y="714"/>
                      <a:pt x="266" y="714"/>
                      <a:pt x="266" y="714"/>
                    </a:cubicBezTo>
                    <a:cubicBezTo>
                      <a:pt x="238" y="666"/>
                      <a:pt x="222" y="610"/>
                      <a:pt x="222" y="550"/>
                    </a:cubicBezTo>
                    <a:cubicBezTo>
                      <a:pt x="222" y="369"/>
                      <a:pt x="369" y="222"/>
                      <a:pt x="550" y="222"/>
                    </a:cubicBezTo>
                    <a:cubicBezTo>
                      <a:pt x="550" y="143"/>
                      <a:pt x="550" y="143"/>
                      <a:pt x="550" y="143"/>
                    </a:cubicBezTo>
                    <a:lnTo>
                      <a:pt x="550" y="132"/>
                    </a:lnTo>
                    <a:close/>
                  </a:path>
                </a:pathLst>
              </a:custGeom>
              <a:solidFill>
                <a:srgbClr val="D1D1D1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25622" name="Freeform 16"/>
              <p:cNvSpPr>
                <a:spLocks/>
              </p:cNvSpPr>
              <p:nvPr/>
            </p:nvSpPr>
            <p:spPr bwMode="gray">
              <a:xfrm>
                <a:off x="2764" y="1387"/>
                <a:ext cx="912" cy="1210"/>
              </a:xfrm>
              <a:custGeom>
                <a:avLst/>
                <a:gdLst>
                  <a:gd name="T0" fmla="*/ 70 w 621"/>
                  <a:gd name="T1" fmla="*/ 0 h 826"/>
                  <a:gd name="T2" fmla="*/ 70 w 621"/>
                  <a:gd name="T3" fmla="*/ 82 h 826"/>
                  <a:gd name="T4" fmla="*/ 70 w 621"/>
                  <a:gd name="T5" fmla="*/ 89 h 826"/>
                  <a:gd name="T6" fmla="*/ 67 w 621"/>
                  <a:gd name="T7" fmla="*/ 91 h 826"/>
                  <a:gd name="T8" fmla="*/ 49 w 621"/>
                  <a:gd name="T9" fmla="*/ 88 h 826"/>
                  <a:gd name="T10" fmla="*/ 29 w 621"/>
                  <a:gd name="T11" fmla="*/ 80 h 826"/>
                  <a:gd name="T12" fmla="*/ 0 w 621"/>
                  <a:gd name="T13" fmla="*/ 111 h 826"/>
                  <a:gd name="T14" fmla="*/ 29 w 621"/>
                  <a:gd name="T15" fmla="*/ 141 h 826"/>
                  <a:gd name="T16" fmla="*/ 49 w 621"/>
                  <a:gd name="T17" fmla="*/ 133 h 826"/>
                  <a:gd name="T18" fmla="*/ 49 w 621"/>
                  <a:gd name="T19" fmla="*/ 133 h 826"/>
                  <a:gd name="T20" fmla="*/ 67 w 621"/>
                  <a:gd name="T21" fmla="*/ 130 h 826"/>
                  <a:gd name="T22" fmla="*/ 70 w 621"/>
                  <a:gd name="T23" fmla="*/ 132 h 826"/>
                  <a:gd name="T24" fmla="*/ 70 w 621"/>
                  <a:gd name="T25" fmla="*/ 143 h 826"/>
                  <a:gd name="T26" fmla="*/ 70 w 621"/>
                  <a:gd name="T27" fmla="*/ 222 h 826"/>
                  <a:gd name="T28" fmla="*/ 70 w 621"/>
                  <a:gd name="T29" fmla="*/ 222 h 826"/>
                  <a:gd name="T30" fmla="*/ 398 w 621"/>
                  <a:gd name="T31" fmla="*/ 550 h 826"/>
                  <a:gd name="T32" fmla="*/ 354 w 621"/>
                  <a:gd name="T33" fmla="*/ 714 h 826"/>
                  <a:gd name="T34" fmla="*/ 433 w 621"/>
                  <a:gd name="T35" fmla="*/ 759 h 826"/>
                  <a:gd name="T36" fmla="*/ 436 w 621"/>
                  <a:gd name="T37" fmla="*/ 758 h 826"/>
                  <a:gd name="T38" fmla="*/ 443 w 621"/>
                  <a:gd name="T39" fmla="*/ 740 h 826"/>
                  <a:gd name="T40" fmla="*/ 443 w 621"/>
                  <a:gd name="T41" fmla="*/ 740 h 826"/>
                  <a:gd name="T42" fmla="*/ 446 w 621"/>
                  <a:gd name="T43" fmla="*/ 720 h 826"/>
                  <a:gd name="T44" fmla="*/ 487 w 621"/>
                  <a:gd name="T45" fmla="*/ 709 h 826"/>
                  <a:gd name="T46" fmla="*/ 498 w 621"/>
                  <a:gd name="T47" fmla="*/ 750 h 826"/>
                  <a:gd name="T48" fmla="*/ 482 w 621"/>
                  <a:gd name="T49" fmla="*/ 763 h 826"/>
                  <a:gd name="T50" fmla="*/ 470 w 621"/>
                  <a:gd name="T51" fmla="*/ 777 h 826"/>
                  <a:gd name="T52" fmla="*/ 470 w 621"/>
                  <a:gd name="T53" fmla="*/ 781 h 826"/>
                  <a:gd name="T54" fmla="*/ 547 w 621"/>
                  <a:gd name="T55" fmla="*/ 826 h 826"/>
                  <a:gd name="T56" fmla="*/ 621 w 621"/>
                  <a:gd name="T57" fmla="*/ 550 h 826"/>
                  <a:gd name="T58" fmla="*/ 70 w 621"/>
                  <a:gd name="T59" fmla="*/ 0 h 82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w 621"/>
                  <a:gd name="T91" fmla="*/ 0 h 826"/>
                  <a:gd name="T92" fmla="*/ 621 w 621"/>
                  <a:gd name="T93" fmla="*/ 826 h 826"/>
                </a:gdLst>
                <a:ahLst/>
                <a:cxnLst>
                  <a:cxn ang="T60">
                    <a:pos x="T0" y="T1"/>
                  </a:cxn>
                  <a:cxn ang="T61">
                    <a:pos x="T2" y="T3"/>
                  </a:cxn>
                  <a:cxn ang="T62">
                    <a:pos x="T4" y="T5"/>
                  </a:cxn>
                  <a:cxn ang="T63">
                    <a:pos x="T6" y="T7"/>
                  </a:cxn>
                  <a:cxn ang="T64">
                    <a:pos x="T8" y="T9"/>
                  </a:cxn>
                  <a:cxn ang="T65">
                    <a:pos x="T10" y="T11"/>
                  </a:cxn>
                  <a:cxn ang="T66">
                    <a:pos x="T12" y="T13"/>
                  </a:cxn>
                  <a:cxn ang="T67">
                    <a:pos x="T14" y="T15"/>
                  </a:cxn>
                  <a:cxn ang="T68">
                    <a:pos x="T16" y="T17"/>
                  </a:cxn>
                  <a:cxn ang="T69">
                    <a:pos x="T18" y="T19"/>
                  </a:cxn>
                  <a:cxn ang="T70">
                    <a:pos x="T20" y="T21"/>
                  </a:cxn>
                  <a:cxn ang="T71">
                    <a:pos x="T22" y="T23"/>
                  </a:cxn>
                  <a:cxn ang="T72">
                    <a:pos x="T24" y="T25"/>
                  </a:cxn>
                  <a:cxn ang="T73">
                    <a:pos x="T26" y="T27"/>
                  </a:cxn>
                  <a:cxn ang="T74">
                    <a:pos x="T28" y="T29"/>
                  </a:cxn>
                  <a:cxn ang="T75">
                    <a:pos x="T30" y="T31"/>
                  </a:cxn>
                  <a:cxn ang="T76">
                    <a:pos x="T32" y="T33"/>
                  </a:cxn>
                  <a:cxn ang="T77">
                    <a:pos x="T34" y="T35"/>
                  </a:cxn>
                  <a:cxn ang="T78">
                    <a:pos x="T36" y="T37"/>
                  </a:cxn>
                  <a:cxn ang="T79">
                    <a:pos x="T38" y="T39"/>
                  </a:cxn>
                  <a:cxn ang="T80">
                    <a:pos x="T40" y="T41"/>
                  </a:cxn>
                  <a:cxn ang="T81">
                    <a:pos x="T42" y="T43"/>
                  </a:cxn>
                  <a:cxn ang="T82">
                    <a:pos x="T44" y="T45"/>
                  </a:cxn>
                  <a:cxn ang="T83">
                    <a:pos x="T46" y="T47"/>
                  </a:cxn>
                  <a:cxn ang="T84">
                    <a:pos x="T48" y="T49"/>
                  </a:cxn>
                  <a:cxn ang="T85">
                    <a:pos x="T50" y="T51"/>
                  </a:cxn>
                  <a:cxn ang="T86">
                    <a:pos x="T52" y="T53"/>
                  </a:cxn>
                  <a:cxn ang="T87">
                    <a:pos x="T54" y="T55"/>
                  </a:cxn>
                  <a:cxn ang="T88">
                    <a:pos x="T56" y="T57"/>
                  </a:cxn>
                  <a:cxn ang="T89">
                    <a:pos x="T58" y="T59"/>
                  </a:cxn>
                </a:cxnLst>
                <a:rect l="T90" t="T91" r="T92" b="T93"/>
                <a:pathLst>
                  <a:path w="621" h="826">
                    <a:moveTo>
                      <a:pt x="70" y="0"/>
                    </a:moveTo>
                    <a:cubicBezTo>
                      <a:pt x="70" y="82"/>
                      <a:pt x="70" y="82"/>
                      <a:pt x="70" y="82"/>
                    </a:cubicBezTo>
                    <a:cubicBezTo>
                      <a:pt x="70" y="89"/>
                      <a:pt x="70" y="89"/>
                      <a:pt x="70" y="89"/>
                    </a:cubicBezTo>
                    <a:cubicBezTo>
                      <a:pt x="69" y="90"/>
                      <a:pt x="68" y="91"/>
                      <a:pt x="67" y="91"/>
                    </a:cubicBezTo>
                    <a:cubicBezTo>
                      <a:pt x="60" y="94"/>
                      <a:pt x="53" y="93"/>
                      <a:pt x="49" y="88"/>
                    </a:cubicBezTo>
                    <a:cubicBezTo>
                      <a:pt x="44" y="83"/>
                      <a:pt x="37" y="80"/>
                      <a:pt x="29" y="80"/>
                    </a:cubicBezTo>
                    <a:cubicBezTo>
                      <a:pt x="13" y="80"/>
                      <a:pt x="0" y="94"/>
                      <a:pt x="0" y="111"/>
                    </a:cubicBezTo>
                    <a:cubicBezTo>
                      <a:pt x="0" y="127"/>
                      <a:pt x="13" y="141"/>
                      <a:pt x="29" y="141"/>
                    </a:cubicBezTo>
                    <a:cubicBezTo>
                      <a:pt x="37" y="141"/>
                      <a:pt x="43" y="138"/>
                      <a:pt x="49" y="133"/>
                    </a:cubicBezTo>
                    <a:cubicBezTo>
                      <a:pt x="49" y="133"/>
                      <a:pt x="49" y="133"/>
                      <a:pt x="49" y="133"/>
                    </a:cubicBezTo>
                    <a:cubicBezTo>
                      <a:pt x="53" y="129"/>
                      <a:pt x="60" y="127"/>
                      <a:pt x="67" y="130"/>
                    </a:cubicBezTo>
                    <a:cubicBezTo>
                      <a:pt x="68" y="131"/>
                      <a:pt x="69" y="131"/>
                      <a:pt x="70" y="132"/>
                    </a:cubicBezTo>
                    <a:cubicBezTo>
                      <a:pt x="70" y="143"/>
                      <a:pt x="70" y="143"/>
                      <a:pt x="70" y="143"/>
                    </a:cubicBezTo>
                    <a:cubicBezTo>
                      <a:pt x="70" y="222"/>
                      <a:pt x="70" y="222"/>
                      <a:pt x="70" y="222"/>
                    </a:cubicBezTo>
                    <a:cubicBezTo>
                      <a:pt x="70" y="222"/>
                      <a:pt x="70" y="222"/>
                      <a:pt x="70" y="222"/>
                    </a:cubicBezTo>
                    <a:cubicBezTo>
                      <a:pt x="252" y="222"/>
                      <a:pt x="398" y="369"/>
                      <a:pt x="398" y="550"/>
                    </a:cubicBezTo>
                    <a:cubicBezTo>
                      <a:pt x="398" y="610"/>
                      <a:pt x="382" y="666"/>
                      <a:pt x="354" y="714"/>
                    </a:cubicBezTo>
                    <a:cubicBezTo>
                      <a:pt x="433" y="759"/>
                      <a:pt x="433" y="759"/>
                      <a:pt x="433" y="759"/>
                    </a:cubicBezTo>
                    <a:cubicBezTo>
                      <a:pt x="434" y="759"/>
                      <a:pt x="435" y="758"/>
                      <a:pt x="436" y="758"/>
                    </a:cubicBezTo>
                    <a:cubicBezTo>
                      <a:pt x="442" y="753"/>
                      <a:pt x="445" y="746"/>
                      <a:pt x="443" y="740"/>
                    </a:cubicBezTo>
                    <a:cubicBezTo>
                      <a:pt x="443" y="740"/>
                      <a:pt x="443" y="740"/>
                      <a:pt x="443" y="740"/>
                    </a:cubicBezTo>
                    <a:cubicBezTo>
                      <a:pt x="441" y="733"/>
                      <a:pt x="442" y="726"/>
                      <a:pt x="446" y="720"/>
                    </a:cubicBezTo>
                    <a:cubicBezTo>
                      <a:pt x="454" y="705"/>
                      <a:pt x="472" y="701"/>
                      <a:pt x="487" y="709"/>
                    </a:cubicBezTo>
                    <a:cubicBezTo>
                      <a:pt x="501" y="717"/>
                      <a:pt x="506" y="736"/>
                      <a:pt x="498" y="750"/>
                    </a:cubicBezTo>
                    <a:cubicBezTo>
                      <a:pt x="494" y="756"/>
                      <a:pt x="489" y="761"/>
                      <a:pt x="482" y="763"/>
                    </a:cubicBezTo>
                    <a:cubicBezTo>
                      <a:pt x="476" y="764"/>
                      <a:pt x="471" y="770"/>
                      <a:pt x="470" y="777"/>
                    </a:cubicBezTo>
                    <a:cubicBezTo>
                      <a:pt x="470" y="778"/>
                      <a:pt x="470" y="780"/>
                      <a:pt x="470" y="781"/>
                    </a:cubicBezTo>
                    <a:cubicBezTo>
                      <a:pt x="547" y="826"/>
                      <a:pt x="547" y="826"/>
                      <a:pt x="547" y="826"/>
                    </a:cubicBezTo>
                    <a:cubicBezTo>
                      <a:pt x="594" y="745"/>
                      <a:pt x="621" y="651"/>
                      <a:pt x="621" y="550"/>
                    </a:cubicBezTo>
                    <a:cubicBezTo>
                      <a:pt x="621" y="246"/>
                      <a:pt x="374" y="0"/>
                      <a:pt x="70" y="0"/>
                    </a:cubicBezTo>
                    <a:close/>
                  </a:path>
                </a:pathLst>
              </a:custGeom>
              <a:solidFill>
                <a:srgbClr val="D1D1D1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25623" name="Freeform 17"/>
              <p:cNvSpPr>
                <a:spLocks/>
              </p:cNvSpPr>
              <p:nvPr/>
            </p:nvSpPr>
            <p:spPr bwMode="gray">
              <a:xfrm>
                <a:off x="2169" y="2414"/>
                <a:ext cx="1397" cy="587"/>
              </a:xfrm>
              <a:custGeom>
                <a:avLst/>
                <a:gdLst>
                  <a:gd name="T0" fmla="*/ 876 w 953"/>
                  <a:gd name="T1" fmla="*/ 80 h 400"/>
                  <a:gd name="T2" fmla="*/ 876 w 953"/>
                  <a:gd name="T3" fmla="*/ 76 h 400"/>
                  <a:gd name="T4" fmla="*/ 888 w 953"/>
                  <a:gd name="T5" fmla="*/ 62 h 400"/>
                  <a:gd name="T6" fmla="*/ 904 w 953"/>
                  <a:gd name="T7" fmla="*/ 49 h 400"/>
                  <a:gd name="T8" fmla="*/ 893 w 953"/>
                  <a:gd name="T9" fmla="*/ 8 h 400"/>
                  <a:gd name="T10" fmla="*/ 852 w 953"/>
                  <a:gd name="T11" fmla="*/ 19 h 400"/>
                  <a:gd name="T12" fmla="*/ 849 w 953"/>
                  <a:gd name="T13" fmla="*/ 39 h 400"/>
                  <a:gd name="T14" fmla="*/ 849 w 953"/>
                  <a:gd name="T15" fmla="*/ 39 h 400"/>
                  <a:gd name="T16" fmla="*/ 842 w 953"/>
                  <a:gd name="T17" fmla="*/ 57 h 400"/>
                  <a:gd name="T18" fmla="*/ 839 w 953"/>
                  <a:gd name="T19" fmla="*/ 58 h 400"/>
                  <a:gd name="T20" fmla="*/ 760 w 953"/>
                  <a:gd name="T21" fmla="*/ 13 h 400"/>
                  <a:gd name="T22" fmla="*/ 476 w 953"/>
                  <a:gd name="T23" fmla="*/ 177 h 400"/>
                  <a:gd name="T24" fmla="*/ 192 w 953"/>
                  <a:gd name="T25" fmla="*/ 13 h 400"/>
                  <a:gd name="T26" fmla="*/ 112 w 953"/>
                  <a:gd name="T27" fmla="*/ 60 h 400"/>
                  <a:gd name="T28" fmla="*/ 124 w 953"/>
                  <a:gd name="T29" fmla="*/ 72 h 400"/>
                  <a:gd name="T30" fmla="*/ 124 w 953"/>
                  <a:gd name="T31" fmla="*/ 72 h 400"/>
                  <a:gd name="T32" fmla="*/ 140 w 953"/>
                  <a:gd name="T33" fmla="*/ 85 h 400"/>
                  <a:gd name="T34" fmla="*/ 128 w 953"/>
                  <a:gd name="T35" fmla="*/ 126 h 400"/>
                  <a:gd name="T36" fmla="*/ 87 w 953"/>
                  <a:gd name="T37" fmla="*/ 116 h 400"/>
                  <a:gd name="T38" fmla="*/ 84 w 953"/>
                  <a:gd name="T39" fmla="*/ 95 h 400"/>
                  <a:gd name="T40" fmla="*/ 79 w 953"/>
                  <a:gd name="T41" fmla="*/ 79 h 400"/>
                  <a:gd name="T42" fmla="*/ 0 w 953"/>
                  <a:gd name="T43" fmla="*/ 124 h 400"/>
                  <a:gd name="T44" fmla="*/ 476 w 953"/>
                  <a:gd name="T45" fmla="*/ 400 h 400"/>
                  <a:gd name="T46" fmla="*/ 953 w 953"/>
                  <a:gd name="T47" fmla="*/ 125 h 400"/>
                  <a:gd name="T48" fmla="*/ 876 w 953"/>
                  <a:gd name="T49" fmla="*/ 80 h 400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w 953"/>
                  <a:gd name="T76" fmla="*/ 0 h 400"/>
                  <a:gd name="T77" fmla="*/ 953 w 953"/>
                  <a:gd name="T78" fmla="*/ 400 h 400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T75" t="T76" r="T77" b="T78"/>
                <a:pathLst>
                  <a:path w="953" h="400">
                    <a:moveTo>
                      <a:pt x="876" y="80"/>
                    </a:moveTo>
                    <a:cubicBezTo>
                      <a:pt x="876" y="79"/>
                      <a:pt x="876" y="77"/>
                      <a:pt x="876" y="76"/>
                    </a:cubicBezTo>
                    <a:cubicBezTo>
                      <a:pt x="877" y="69"/>
                      <a:pt x="882" y="63"/>
                      <a:pt x="888" y="62"/>
                    </a:cubicBezTo>
                    <a:cubicBezTo>
                      <a:pt x="895" y="60"/>
                      <a:pt x="900" y="55"/>
                      <a:pt x="904" y="49"/>
                    </a:cubicBezTo>
                    <a:cubicBezTo>
                      <a:pt x="912" y="35"/>
                      <a:pt x="907" y="16"/>
                      <a:pt x="893" y="8"/>
                    </a:cubicBezTo>
                    <a:cubicBezTo>
                      <a:pt x="878" y="0"/>
                      <a:pt x="860" y="4"/>
                      <a:pt x="852" y="19"/>
                    </a:cubicBezTo>
                    <a:cubicBezTo>
                      <a:pt x="848" y="25"/>
                      <a:pt x="847" y="32"/>
                      <a:pt x="849" y="39"/>
                    </a:cubicBezTo>
                    <a:cubicBezTo>
                      <a:pt x="849" y="39"/>
                      <a:pt x="849" y="39"/>
                      <a:pt x="849" y="39"/>
                    </a:cubicBezTo>
                    <a:cubicBezTo>
                      <a:pt x="851" y="45"/>
                      <a:pt x="848" y="52"/>
                      <a:pt x="842" y="57"/>
                    </a:cubicBezTo>
                    <a:cubicBezTo>
                      <a:pt x="841" y="57"/>
                      <a:pt x="840" y="58"/>
                      <a:pt x="839" y="58"/>
                    </a:cubicBezTo>
                    <a:cubicBezTo>
                      <a:pt x="760" y="13"/>
                      <a:pt x="760" y="13"/>
                      <a:pt x="760" y="13"/>
                    </a:cubicBezTo>
                    <a:cubicBezTo>
                      <a:pt x="704" y="111"/>
                      <a:pt x="598" y="177"/>
                      <a:pt x="476" y="177"/>
                    </a:cubicBezTo>
                    <a:cubicBezTo>
                      <a:pt x="355" y="177"/>
                      <a:pt x="249" y="111"/>
                      <a:pt x="192" y="13"/>
                    </a:cubicBezTo>
                    <a:cubicBezTo>
                      <a:pt x="112" y="60"/>
                      <a:pt x="112" y="60"/>
                      <a:pt x="112" y="60"/>
                    </a:cubicBezTo>
                    <a:cubicBezTo>
                      <a:pt x="113" y="66"/>
                      <a:pt x="118" y="71"/>
                      <a:pt x="124" y="72"/>
                    </a:cubicBezTo>
                    <a:cubicBezTo>
                      <a:pt x="124" y="72"/>
                      <a:pt x="124" y="72"/>
                      <a:pt x="124" y="72"/>
                    </a:cubicBezTo>
                    <a:cubicBezTo>
                      <a:pt x="130" y="75"/>
                      <a:pt x="136" y="79"/>
                      <a:pt x="140" y="85"/>
                    </a:cubicBezTo>
                    <a:cubicBezTo>
                      <a:pt x="148" y="100"/>
                      <a:pt x="143" y="118"/>
                      <a:pt x="128" y="126"/>
                    </a:cubicBezTo>
                    <a:cubicBezTo>
                      <a:pt x="114" y="135"/>
                      <a:pt x="96" y="130"/>
                      <a:pt x="87" y="116"/>
                    </a:cubicBezTo>
                    <a:cubicBezTo>
                      <a:pt x="84" y="109"/>
                      <a:pt x="83" y="102"/>
                      <a:pt x="84" y="95"/>
                    </a:cubicBezTo>
                    <a:cubicBezTo>
                      <a:pt x="86" y="90"/>
                      <a:pt x="84" y="83"/>
                      <a:pt x="79" y="79"/>
                    </a:cubicBezTo>
                    <a:cubicBezTo>
                      <a:pt x="0" y="124"/>
                      <a:pt x="0" y="124"/>
                      <a:pt x="0" y="124"/>
                    </a:cubicBezTo>
                    <a:cubicBezTo>
                      <a:pt x="95" y="289"/>
                      <a:pt x="273" y="400"/>
                      <a:pt x="476" y="400"/>
                    </a:cubicBezTo>
                    <a:cubicBezTo>
                      <a:pt x="680" y="400"/>
                      <a:pt x="858" y="289"/>
                      <a:pt x="953" y="125"/>
                    </a:cubicBezTo>
                    <a:lnTo>
                      <a:pt x="876" y="80"/>
                    </a:lnTo>
                    <a:close/>
                  </a:path>
                </a:pathLst>
              </a:custGeom>
              <a:solidFill>
                <a:srgbClr val="D1D1D1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</p:grpSp>
      </p:grpSp>
      <p:sp>
        <p:nvSpPr>
          <p:cNvPr id="23" name="Rectangle 31"/>
          <p:cNvSpPr txBox="1">
            <a:spLocks noChangeArrowheads="1"/>
          </p:cNvSpPr>
          <p:nvPr/>
        </p:nvSpPr>
        <p:spPr bwMode="gray">
          <a:xfrm>
            <a:off x="231797" y="411163"/>
            <a:ext cx="8816669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45720" numCol="1" anchor="ctr" anchorCtr="0" compatLnSpc="1">
            <a:prstTxWarp prst="textNoShape">
              <a:avLst/>
            </a:prstTxWarp>
          </a:bodyPr>
          <a:lstStyle/>
          <a:p>
            <a:pPr eaLnBrk="0" hangingPunct="0">
              <a:lnSpc>
                <a:spcPct val="90000"/>
              </a:lnSpc>
              <a:defRPr/>
            </a:pPr>
            <a:r>
              <a:rPr lang="tr-TR" sz="3200" b="1" noProof="1">
                <a:solidFill>
                  <a:srgbClr val="575757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</a:effectLst>
                <a:latin typeface="Calibri" pitchFamily="34" charset="0"/>
                <a:cs typeface="Calibri" pitchFamily="34" charset="0"/>
              </a:rPr>
              <a:t>İSG KÜLTÜRÜ</a:t>
            </a:r>
            <a:endParaRPr lang="en-GB" sz="3200" b="1" dirty="0" smtClean="0">
              <a:solidFill>
                <a:srgbClr val="575757"/>
              </a:solidFill>
              <a:effectLst>
                <a:innerShdw blurRad="63500" dist="50800" dir="8100000">
                  <a:prstClr val="black">
                    <a:alpha val="50000"/>
                  </a:prstClr>
                </a:inn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5" name="Rectangle 3"/>
          <p:cNvSpPr txBox="1">
            <a:spLocks noChangeArrowheads="1"/>
          </p:cNvSpPr>
          <p:nvPr/>
        </p:nvSpPr>
        <p:spPr bwMode="auto">
          <a:xfrm>
            <a:off x="6909185" y="6376921"/>
            <a:ext cx="2111990" cy="5152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algn="r">
              <a:spcBef>
                <a:spcPct val="20000"/>
              </a:spcBef>
              <a:buFont typeface="Wingdings" pitchFamily="2" charset="2"/>
              <a:buNone/>
              <a:defRPr/>
            </a:pPr>
            <a:r>
              <a:rPr lang="tr-TR" b="1" noProof="1" smtClean="0">
                <a:solidFill>
                  <a:srgbClr val="575757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  <a:reflection blurRad="6350" stA="55000" endA="50" endPos="85000" dist="29997" dir="5400000" sy="-100000" algn="bl" rotWithShape="0"/>
                </a:effectLst>
                <a:latin typeface="Calibri" pitchFamily="34" charset="0"/>
                <a:cs typeface="Calibri" pitchFamily="34" charset="0"/>
              </a:rPr>
              <a:t>İSTANBUL</a:t>
            </a:r>
            <a:r>
              <a:rPr lang="tr-TR" b="1" noProof="1" smtClean="0">
                <a:solidFill>
                  <a:srgbClr val="B10404">
                    <a:lumMod val="60000"/>
                    <a:lumOff val="40000"/>
                  </a:srgbClr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  <a:reflection blurRad="6350" stA="55000" endA="50" endPos="85000" dist="29997" dir="5400000" sy="-100000" algn="bl" rotWithShape="0"/>
                </a:effectLst>
                <a:latin typeface="Calibri" pitchFamily="34" charset="0"/>
                <a:cs typeface="Calibri" pitchFamily="34" charset="0"/>
              </a:rPr>
              <a:t>UZMAN</a:t>
            </a:r>
            <a:endParaRPr lang="en-GB" b="1" dirty="0" smtClean="0">
              <a:solidFill>
                <a:srgbClr val="B10404">
                  <a:lumMod val="60000"/>
                  <a:lumOff val="40000"/>
                </a:srgbClr>
              </a:solidFill>
              <a:effectLst>
                <a:innerShdw blurRad="63500" dist="50800" dir="8100000">
                  <a:prstClr val="black">
                    <a:alpha val="50000"/>
                  </a:prstClr>
                </a:innerShdw>
                <a:reflection blurRad="6350" stA="55000" endA="50" endPos="85000" dist="29997" dir="5400000" sy="-100000" algn="bl" rotWithShape="0"/>
              </a:effectLst>
              <a:latin typeface="Calibri" pitchFamily="34" charset="0"/>
              <a:cs typeface="Calibri" pitchFamily="34" charset="0"/>
            </a:endParaRPr>
          </a:p>
          <a:p>
            <a:pPr algn="r">
              <a:spcBef>
                <a:spcPct val="20000"/>
              </a:spcBef>
              <a:buFont typeface="Wingdings" pitchFamily="2" charset="2"/>
              <a:buNone/>
              <a:defRPr/>
            </a:pPr>
            <a:endParaRPr lang="en-GB" b="1" kern="0" dirty="0" smtClean="0">
              <a:solidFill>
                <a:srgbClr val="FFFFFF">
                  <a:lumMod val="65000"/>
                </a:srgbClr>
              </a:solidFill>
              <a:effectLst>
                <a:outerShdw blurRad="75057" dist="38100" dir="5400000" sy="-20000" rotWithShape="0">
                  <a:prstClr val="black">
                    <a:alpha val="25000"/>
                  </a:prstClr>
                </a:outerShdw>
                <a:reflection blurRad="6350" stA="55000" endA="50" endPos="85000" dist="29997" dir="5400000" sy="-100000" algn="bl" rotWithShape="0"/>
              </a:effectLst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33016213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966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584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584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6610" grpId="0" animBg="1"/>
      <p:bldP spid="58456" grpId="0" animBg="1"/>
      <p:bldP spid="5845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474" name="Text Box 6"/>
          <p:cNvSpPr txBox="1">
            <a:spLocks noChangeArrowheads="1"/>
          </p:cNvSpPr>
          <p:nvPr/>
        </p:nvSpPr>
        <p:spPr bwMode="auto">
          <a:xfrm>
            <a:off x="5962650" y="1756366"/>
            <a:ext cx="3181349" cy="5355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 anchor="ctr">
            <a:spAutoFit/>
          </a:bodyPr>
          <a:lstStyle/>
          <a:p>
            <a:pPr algn="ctr" defTabSz="801688">
              <a:spcBef>
                <a:spcPct val="20000"/>
              </a:spcBef>
            </a:pPr>
            <a:r>
              <a:rPr lang="tr-TR" b="1" dirty="0" smtClean="0">
                <a:solidFill>
                  <a:srgbClr val="292929"/>
                </a:solidFill>
                <a:latin typeface="Calibri" pitchFamily="34" charset="0"/>
                <a:cs typeface="Calibri" pitchFamily="34" charset="0"/>
              </a:rPr>
              <a:t>İŞLETMENİN KORUNMASI</a:t>
            </a:r>
          </a:p>
          <a:p>
            <a:pPr algn="ctr" defTabSz="801688">
              <a:spcBef>
                <a:spcPct val="20000"/>
              </a:spcBef>
            </a:pPr>
            <a:r>
              <a:rPr lang="tr-TR" sz="1400" dirty="0" smtClean="0">
                <a:solidFill>
                  <a:srgbClr val="292929"/>
                </a:solidFill>
                <a:latin typeface="Calibri" pitchFamily="34" charset="0"/>
                <a:cs typeface="Calibri" pitchFamily="34" charset="0"/>
              </a:rPr>
              <a:t>(Acil Durum Tedbirleri, Risk Değerlendirme)</a:t>
            </a:r>
            <a:endParaRPr lang="tr-TR" sz="1400" dirty="0">
              <a:solidFill>
                <a:srgbClr val="292929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33476" name="Text Box 44"/>
          <p:cNvSpPr txBox="1">
            <a:spLocks noChangeArrowheads="1"/>
          </p:cNvSpPr>
          <p:nvPr/>
        </p:nvSpPr>
        <p:spPr bwMode="auto">
          <a:xfrm>
            <a:off x="9639" y="1826792"/>
            <a:ext cx="2874962" cy="5355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 anchor="ctr">
            <a:spAutoFit/>
          </a:bodyPr>
          <a:lstStyle/>
          <a:p>
            <a:pPr algn="ctr" defTabSz="801688">
              <a:spcBef>
                <a:spcPct val="20000"/>
              </a:spcBef>
            </a:pPr>
            <a:r>
              <a:rPr lang="tr-TR" b="1" dirty="0" smtClean="0">
                <a:solidFill>
                  <a:srgbClr val="292929"/>
                </a:solidFill>
                <a:latin typeface="Calibri" pitchFamily="34" charset="0"/>
                <a:cs typeface="Calibri" pitchFamily="34" charset="0"/>
              </a:rPr>
              <a:t>ÇALIŞANIN KORUNMASI</a:t>
            </a:r>
          </a:p>
          <a:p>
            <a:pPr algn="ctr" defTabSz="801688">
              <a:spcBef>
                <a:spcPct val="20000"/>
              </a:spcBef>
            </a:pPr>
            <a:r>
              <a:rPr lang="tr-TR" sz="1400" dirty="0" smtClean="0">
                <a:solidFill>
                  <a:srgbClr val="292929"/>
                </a:solidFill>
                <a:latin typeface="Calibri" pitchFamily="34" charset="0"/>
                <a:cs typeface="Calibri" pitchFamily="34" charset="0"/>
              </a:rPr>
              <a:t>(Sağlık &amp; Güvenlik)</a:t>
            </a:r>
            <a:endParaRPr lang="tr-TR" sz="1400" dirty="0">
              <a:solidFill>
                <a:srgbClr val="292929"/>
              </a:solidFill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233477" name="Picture 5"/>
          <p:cNvPicPr>
            <a:picLocks noChangeAspect="1" noChangeArrowheads="1"/>
          </p:cNvPicPr>
          <p:nvPr/>
        </p:nvPicPr>
        <p:blipFill>
          <a:blip r:embed="rId3" cstate="print">
            <a:lum bright="30000"/>
          </a:blip>
          <a:srcRect/>
          <a:stretch>
            <a:fillRect/>
          </a:stretch>
        </p:blipFill>
        <p:spPr bwMode="auto">
          <a:xfrm>
            <a:off x="2384425" y="5262563"/>
            <a:ext cx="4287838" cy="665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3478" name="Freeform 6"/>
          <p:cNvSpPr>
            <a:spLocks/>
          </p:cNvSpPr>
          <p:nvPr/>
        </p:nvSpPr>
        <p:spPr bwMode="gray">
          <a:xfrm rot="3600000">
            <a:off x="3702050" y="3108325"/>
            <a:ext cx="1841500" cy="2781300"/>
          </a:xfrm>
          <a:custGeom>
            <a:avLst/>
            <a:gdLst>
              <a:gd name="T0" fmla="*/ 688 w 794"/>
              <a:gd name="T1" fmla="*/ 9 h 1200"/>
              <a:gd name="T2" fmla="*/ 602 w 794"/>
              <a:gd name="T3" fmla="*/ 59 h 1200"/>
              <a:gd name="T4" fmla="*/ 598 w 794"/>
              <a:gd name="T5" fmla="*/ 57 h 1200"/>
              <a:gd name="T6" fmla="*/ 592 w 794"/>
              <a:gd name="T7" fmla="*/ 40 h 1200"/>
              <a:gd name="T8" fmla="*/ 589 w 794"/>
              <a:gd name="T9" fmla="*/ 19 h 1200"/>
              <a:gd name="T10" fmla="*/ 548 w 794"/>
              <a:gd name="T11" fmla="*/ 8 h 1200"/>
              <a:gd name="T12" fmla="*/ 537 w 794"/>
              <a:gd name="T13" fmla="*/ 49 h 1200"/>
              <a:gd name="T14" fmla="*/ 553 w 794"/>
              <a:gd name="T15" fmla="*/ 62 h 1200"/>
              <a:gd name="T16" fmla="*/ 553 w 794"/>
              <a:gd name="T17" fmla="*/ 62 h 1200"/>
              <a:gd name="T18" fmla="*/ 565 w 794"/>
              <a:gd name="T19" fmla="*/ 76 h 1200"/>
              <a:gd name="T20" fmla="*/ 565 w 794"/>
              <a:gd name="T21" fmla="*/ 80 h 1200"/>
              <a:gd name="T22" fmla="*/ 477 w 794"/>
              <a:gd name="T23" fmla="*/ 131 h 1200"/>
              <a:gd name="T24" fmla="*/ 551 w 794"/>
              <a:gd name="T25" fmla="*/ 406 h 1200"/>
              <a:gd name="T26" fmla="*/ 477 w 794"/>
              <a:gd name="T27" fmla="*/ 681 h 1200"/>
              <a:gd name="T28" fmla="*/ 0 w 794"/>
              <a:gd name="T29" fmla="*/ 957 h 1200"/>
              <a:gd name="T30" fmla="*/ 0 w 794"/>
              <a:gd name="T31" fmla="*/ 1047 h 1200"/>
              <a:gd name="T32" fmla="*/ 0 w 794"/>
              <a:gd name="T33" fmla="*/ 1058 h 1200"/>
              <a:gd name="T34" fmla="*/ 4 w 794"/>
              <a:gd name="T35" fmla="*/ 1060 h 1200"/>
              <a:gd name="T36" fmla="*/ 22 w 794"/>
              <a:gd name="T37" fmla="*/ 1056 h 1200"/>
              <a:gd name="T38" fmla="*/ 22 w 794"/>
              <a:gd name="T39" fmla="*/ 1056 h 1200"/>
              <a:gd name="T40" fmla="*/ 42 w 794"/>
              <a:gd name="T41" fmla="*/ 1049 h 1200"/>
              <a:gd name="T42" fmla="*/ 71 w 794"/>
              <a:gd name="T43" fmla="*/ 1079 h 1200"/>
              <a:gd name="T44" fmla="*/ 42 w 794"/>
              <a:gd name="T45" fmla="*/ 1110 h 1200"/>
              <a:gd name="T46" fmla="*/ 22 w 794"/>
              <a:gd name="T47" fmla="*/ 1102 h 1200"/>
              <a:gd name="T48" fmla="*/ 4 w 794"/>
              <a:gd name="T49" fmla="*/ 1099 h 1200"/>
              <a:gd name="T50" fmla="*/ 0 w 794"/>
              <a:gd name="T51" fmla="*/ 1101 h 1200"/>
              <a:gd name="T52" fmla="*/ 0 w 794"/>
              <a:gd name="T53" fmla="*/ 1108 h 1200"/>
              <a:gd name="T54" fmla="*/ 0 w 794"/>
              <a:gd name="T55" fmla="*/ 1200 h 1200"/>
              <a:gd name="T56" fmla="*/ 688 w 794"/>
              <a:gd name="T57" fmla="*/ 803 h 1200"/>
              <a:gd name="T58" fmla="*/ 794 w 794"/>
              <a:gd name="T59" fmla="*/ 406 h 1200"/>
              <a:gd name="T60" fmla="*/ 688 w 794"/>
              <a:gd name="T61" fmla="*/ 9 h 1200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w 794"/>
              <a:gd name="T94" fmla="*/ 0 h 1200"/>
              <a:gd name="T95" fmla="*/ 794 w 794"/>
              <a:gd name="T96" fmla="*/ 1200 h 1200"/>
            </a:gdLst>
            <a:ahLst/>
            <a:cxnLst>
              <a:cxn ang="T62">
                <a:pos x="T0" y="T1"/>
              </a:cxn>
              <a:cxn ang="T63">
                <a:pos x="T2" y="T3"/>
              </a:cxn>
              <a:cxn ang="T64">
                <a:pos x="T4" y="T5"/>
              </a:cxn>
              <a:cxn ang="T65">
                <a:pos x="T6" y="T7"/>
              </a:cxn>
              <a:cxn ang="T66">
                <a:pos x="T8" y="T9"/>
              </a:cxn>
              <a:cxn ang="T67">
                <a:pos x="T10" y="T11"/>
              </a:cxn>
              <a:cxn ang="T68">
                <a:pos x="T12" y="T13"/>
              </a:cxn>
              <a:cxn ang="T69">
                <a:pos x="T14" y="T15"/>
              </a:cxn>
              <a:cxn ang="T70">
                <a:pos x="T16" y="T17"/>
              </a:cxn>
              <a:cxn ang="T71">
                <a:pos x="T18" y="T19"/>
              </a:cxn>
              <a:cxn ang="T72">
                <a:pos x="T20" y="T21"/>
              </a:cxn>
              <a:cxn ang="T73">
                <a:pos x="T22" y="T23"/>
              </a:cxn>
              <a:cxn ang="T74">
                <a:pos x="T24" y="T25"/>
              </a:cxn>
              <a:cxn ang="T75">
                <a:pos x="T26" y="T27"/>
              </a:cxn>
              <a:cxn ang="T76">
                <a:pos x="T28" y="T29"/>
              </a:cxn>
              <a:cxn ang="T77">
                <a:pos x="T30" y="T31"/>
              </a:cxn>
              <a:cxn ang="T78">
                <a:pos x="T32" y="T33"/>
              </a:cxn>
              <a:cxn ang="T79">
                <a:pos x="T34" y="T35"/>
              </a:cxn>
              <a:cxn ang="T80">
                <a:pos x="T36" y="T37"/>
              </a:cxn>
              <a:cxn ang="T81">
                <a:pos x="T38" y="T39"/>
              </a:cxn>
              <a:cxn ang="T82">
                <a:pos x="T40" y="T41"/>
              </a:cxn>
              <a:cxn ang="T83">
                <a:pos x="T42" y="T43"/>
              </a:cxn>
              <a:cxn ang="T84">
                <a:pos x="T44" y="T45"/>
              </a:cxn>
              <a:cxn ang="T85">
                <a:pos x="T46" y="T47"/>
              </a:cxn>
              <a:cxn ang="T86">
                <a:pos x="T48" y="T49"/>
              </a:cxn>
              <a:cxn ang="T87">
                <a:pos x="T50" y="T51"/>
              </a:cxn>
              <a:cxn ang="T88">
                <a:pos x="T52" y="T53"/>
              </a:cxn>
              <a:cxn ang="T89">
                <a:pos x="T54" y="T55"/>
              </a:cxn>
              <a:cxn ang="T90">
                <a:pos x="T56" y="T57"/>
              </a:cxn>
              <a:cxn ang="T91">
                <a:pos x="T58" y="T59"/>
              </a:cxn>
              <a:cxn ang="T92">
                <a:pos x="T60" y="T61"/>
              </a:cxn>
            </a:cxnLst>
            <a:rect l="T93" t="T94" r="T95" b="T96"/>
            <a:pathLst>
              <a:path w="794" h="1200">
                <a:moveTo>
                  <a:pt x="688" y="9"/>
                </a:moveTo>
                <a:cubicBezTo>
                  <a:pt x="602" y="59"/>
                  <a:pt x="602" y="59"/>
                  <a:pt x="602" y="59"/>
                </a:cubicBezTo>
                <a:cubicBezTo>
                  <a:pt x="601" y="58"/>
                  <a:pt x="600" y="58"/>
                  <a:pt x="598" y="57"/>
                </a:cubicBezTo>
                <a:cubicBezTo>
                  <a:pt x="593" y="53"/>
                  <a:pt x="590" y="45"/>
                  <a:pt x="592" y="40"/>
                </a:cubicBezTo>
                <a:cubicBezTo>
                  <a:pt x="594" y="33"/>
                  <a:pt x="593" y="25"/>
                  <a:pt x="589" y="19"/>
                </a:cubicBezTo>
                <a:cubicBezTo>
                  <a:pt x="581" y="5"/>
                  <a:pt x="563" y="0"/>
                  <a:pt x="548" y="8"/>
                </a:cubicBezTo>
                <a:cubicBezTo>
                  <a:pt x="534" y="17"/>
                  <a:pt x="529" y="35"/>
                  <a:pt x="537" y="49"/>
                </a:cubicBezTo>
                <a:cubicBezTo>
                  <a:pt x="540" y="56"/>
                  <a:pt x="546" y="60"/>
                  <a:pt x="553" y="62"/>
                </a:cubicBezTo>
                <a:cubicBezTo>
                  <a:pt x="553" y="62"/>
                  <a:pt x="553" y="62"/>
                  <a:pt x="553" y="62"/>
                </a:cubicBezTo>
                <a:cubicBezTo>
                  <a:pt x="559" y="63"/>
                  <a:pt x="564" y="69"/>
                  <a:pt x="565" y="76"/>
                </a:cubicBezTo>
                <a:cubicBezTo>
                  <a:pt x="565" y="78"/>
                  <a:pt x="565" y="79"/>
                  <a:pt x="565" y="80"/>
                </a:cubicBezTo>
                <a:cubicBezTo>
                  <a:pt x="477" y="131"/>
                  <a:pt x="477" y="131"/>
                  <a:pt x="477" y="131"/>
                </a:cubicBezTo>
                <a:cubicBezTo>
                  <a:pt x="524" y="212"/>
                  <a:pt x="551" y="306"/>
                  <a:pt x="551" y="406"/>
                </a:cubicBezTo>
                <a:cubicBezTo>
                  <a:pt x="551" y="507"/>
                  <a:pt x="524" y="601"/>
                  <a:pt x="477" y="681"/>
                </a:cubicBezTo>
                <a:cubicBezTo>
                  <a:pt x="382" y="846"/>
                  <a:pt x="204" y="957"/>
                  <a:pt x="0" y="957"/>
                </a:cubicBezTo>
                <a:cubicBezTo>
                  <a:pt x="0" y="1047"/>
                  <a:pt x="0" y="1047"/>
                  <a:pt x="0" y="1047"/>
                </a:cubicBezTo>
                <a:cubicBezTo>
                  <a:pt x="0" y="1058"/>
                  <a:pt x="0" y="1058"/>
                  <a:pt x="0" y="1058"/>
                </a:cubicBezTo>
                <a:cubicBezTo>
                  <a:pt x="2" y="1058"/>
                  <a:pt x="3" y="1059"/>
                  <a:pt x="4" y="1060"/>
                </a:cubicBezTo>
                <a:cubicBezTo>
                  <a:pt x="10" y="1063"/>
                  <a:pt x="18" y="1061"/>
                  <a:pt x="22" y="1056"/>
                </a:cubicBezTo>
                <a:cubicBezTo>
                  <a:pt x="22" y="1056"/>
                  <a:pt x="22" y="1056"/>
                  <a:pt x="22" y="1056"/>
                </a:cubicBezTo>
                <a:cubicBezTo>
                  <a:pt x="27" y="1052"/>
                  <a:pt x="34" y="1049"/>
                  <a:pt x="42" y="1049"/>
                </a:cubicBezTo>
                <a:cubicBezTo>
                  <a:pt x="58" y="1049"/>
                  <a:pt x="71" y="1063"/>
                  <a:pt x="71" y="1079"/>
                </a:cubicBezTo>
                <a:cubicBezTo>
                  <a:pt x="71" y="1096"/>
                  <a:pt x="58" y="1110"/>
                  <a:pt x="42" y="1110"/>
                </a:cubicBezTo>
                <a:cubicBezTo>
                  <a:pt x="34" y="1110"/>
                  <a:pt x="27" y="1107"/>
                  <a:pt x="22" y="1102"/>
                </a:cubicBezTo>
                <a:cubicBezTo>
                  <a:pt x="18" y="1097"/>
                  <a:pt x="10" y="1096"/>
                  <a:pt x="4" y="1099"/>
                </a:cubicBezTo>
                <a:cubicBezTo>
                  <a:pt x="3" y="1099"/>
                  <a:pt x="2" y="1100"/>
                  <a:pt x="0" y="1101"/>
                </a:cubicBezTo>
                <a:cubicBezTo>
                  <a:pt x="0" y="1108"/>
                  <a:pt x="0" y="1108"/>
                  <a:pt x="0" y="1108"/>
                </a:cubicBezTo>
                <a:cubicBezTo>
                  <a:pt x="0" y="1200"/>
                  <a:pt x="0" y="1200"/>
                  <a:pt x="0" y="1200"/>
                </a:cubicBezTo>
                <a:cubicBezTo>
                  <a:pt x="294" y="1200"/>
                  <a:pt x="551" y="1040"/>
                  <a:pt x="688" y="803"/>
                </a:cubicBezTo>
                <a:cubicBezTo>
                  <a:pt x="755" y="686"/>
                  <a:pt x="794" y="551"/>
                  <a:pt x="794" y="406"/>
                </a:cubicBezTo>
                <a:cubicBezTo>
                  <a:pt x="794" y="262"/>
                  <a:pt x="755" y="126"/>
                  <a:pt x="688" y="9"/>
                </a:cubicBezTo>
                <a:close/>
              </a:path>
            </a:pathLst>
          </a:custGeom>
          <a:gradFill rotWithShape="1">
            <a:gsLst>
              <a:gs pos="0">
                <a:srgbClr val="5D0202"/>
              </a:gs>
              <a:gs pos="50000">
                <a:srgbClr val="A90404"/>
              </a:gs>
              <a:gs pos="100000">
                <a:srgbClr val="5D0202"/>
              </a:gs>
            </a:gsLst>
            <a:lin ang="5400000" scaled="1"/>
          </a:gradFill>
          <a:ln w="19050">
            <a:solidFill>
              <a:srgbClr val="FFFFFF"/>
            </a:solidFill>
            <a:round/>
            <a:headEnd/>
            <a:tailEnd/>
          </a:ln>
        </p:spPr>
        <p:txBody>
          <a:bodyPr/>
          <a:lstStyle/>
          <a:p>
            <a:endParaRPr lang="tr-TR" dirty="0">
              <a:solidFill>
                <a:srgbClr val="000000"/>
              </a:solidFill>
            </a:endParaRPr>
          </a:p>
        </p:txBody>
      </p:sp>
      <p:sp>
        <p:nvSpPr>
          <p:cNvPr id="233479" name="Freeform 7"/>
          <p:cNvSpPr>
            <a:spLocks/>
          </p:cNvSpPr>
          <p:nvPr/>
        </p:nvSpPr>
        <p:spPr bwMode="gray">
          <a:xfrm rot="3600000">
            <a:off x="2734469" y="1605756"/>
            <a:ext cx="2003425" cy="2760663"/>
          </a:xfrm>
          <a:custGeom>
            <a:avLst/>
            <a:gdLst>
              <a:gd name="T0" fmla="*/ 835 w 864"/>
              <a:gd name="T1" fmla="*/ 1040 h 1191"/>
              <a:gd name="T2" fmla="*/ 815 w 864"/>
              <a:gd name="T3" fmla="*/ 1047 h 1191"/>
              <a:gd name="T4" fmla="*/ 815 w 864"/>
              <a:gd name="T5" fmla="*/ 1047 h 1191"/>
              <a:gd name="T6" fmla="*/ 797 w 864"/>
              <a:gd name="T7" fmla="*/ 1051 h 1191"/>
              <a:gd name="T8" fmla="*/ 793 w 864"/>
              <a:gd name="T9" fmla="*/ 1049 h 1191"/>
              <a:gd name="T10" fmla="*/ 793 w 864"/>
              <a:gd name="T11" fmla="*/ 1038 h 1191"/>
              <a:gd name="T12" fmla="*/ 793 w 864"/>
              <a:gd name="T13" fmla="*/ 948 h 1191"/>
              <a:gd name="T14" fmla="*/ 317 w 864"/>
              <a:gd name="T15" fmla="*/ 672 h 1191"/>
              <a:gd name="T16" fmla="*/ 243 w 864"/>
              <a:gd name="T17" fmla="*/ 397 h 1191"/>
              <a:gd name="T18" fmla="*/ 317 w 864"/>
              <a:gd name="T19" fmla="*/ 122 h 1191"/>
              <a:gd name="T20" fmla="*/ 231 w 864"/>
              <a:gd name="T21" fmla="*/ 73 h 1191"/>
              <a:gd name="T22" fmla="*/ 228 w 864"/>
              <a:gd name="T23" fmla="*/ 75 h 1191"/>
              <a:gd name="T24" fmla="*/ 221 w 864"/>
              <a:gd name="T25" fmla="*/ 92 h 1191"/>
              <a:gd name="T26" fmla="*/ 221 w 864"/>
              <a:gd name="T27" fmla="*/ 92 h 1191"/>
              <a:gd name="T28" fmla="*/ 218 w 864"/>
              <a:gd name="T29" fmla="*/ 113 h 1191"/>
              <a:gd name="T30" fmla="*/ 177 w 864"/>
              <a:gd name="T31" fmla="*/ 123 h 1191"/>
              <a:gd name="T32" fmla="*/ 166 w 864"/>
              <a:gd name="T33" fmla="*/ 82 h 1191"/>
              <a:gd name="T34" fmla="*/ 182 w 864"/>
              <a:gd name="T35" fmla="*/ 69 h 1191"/>
              <a:gd name="T36" fmla="*/ 194 w 864"/>
              <a:gd name="T37" fmla="*/ 55 h 1191"/>
              <a:gd name="T38" fmla="*/ 194 w 864"/>
              <a:gd name="T39" fmla="*/ 51 h 1191"/>
              <a:gd name="T40" fmla="*/ 106 w 864"/>
              <a:gd name="T41" fmla="*/ 0 h 1191"/>
              <a:gd name="T42" fmla="*/ 0 w 864"/>
              <a:gd name="T43" fmla="*/ 397 h 1191"/>
              <a:gd name="T44" fmla="*/ 106 w 864"/>
              <a:gd name="T45" fmla="*/ 794 h 1191"/>
              <a:gd name="T46" fmla="*/ 793 w 864"/>
              <a:gd name="T47" fmla="*/ 1191 h 1191"/>
              <a:gd name="T48" fmla="*/ 793 w 864"/>
              <a:gd name="T49" fmla="*/ 1099 h 1191"/>
              <a:gd name="T50" fmla="*/ 793 w 864"/>
              <a:gd name="T51" fmla="*/ 1092 h 1191"/>
              <a:gd name="T52" fmla="*/ 797 w 864"/>
              <a:gd name="T53" fmla="*/ 1090 h 1191"/>
              <a:gd name="T54" fmla="*/ 815 w 864"/>
              <a:gd name="T55" fmla="*/ 1093 h 1191"/>
              <a:gd name="T56" fmla="*/ 835 w 864"/>
              <a:gd name="T57" fmla="*/ 1101 h 1191"/>
              <a:gd name="T58" fmla="*/ 864 w 864"/>
              <a:gd name="T59" fmla="*/ 1070 h 1191"/>
              <a:gd name="T60" fmla="*/ 835 w 864"/>
              <a:gd name="T61" fmla="*/ 1040 h 1191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w 864"/>
              <a:gd name="T94" fmla="*/ 0 h 1191"/>
              <a:gd name="T95" fmla="*/ 864 w 864"/>
              <a:gd name="T96" fmla="*/ 1191 h 1191"/>
            </a:gdLst>
            <a:ahLst/>
            <a:cxnLst>
              <a:cxn ang="T62">
                <a:pos x="T0" y="T1"/>
              </a:cxn>
              <a:cxn ang="T63">
                <a:pos x="T2" y="T3"/>
              </a:cxn>
              <a:cxn ang="T64">
                <a:pos x="T4" y="T5"/>
              </a:cxn>
              <a:cxn ang="T65">
                <a:pos x="T6" y="T7"/>
              </a:cxn>
              <a:cxn ang="T66">
                <a:pos x="T8" y="T9"/>
              </a:cxn>
              <a:cxn ang="T67">
                <a:pos x="T10" y="T11"/>
              </a:cxn>
              <a:cxn ang="T68">
                <a:pos x="T12" y="T13"/>
              </a:cxn>
              <a:cxn ang="T69">
                <a:pos x="T14" y="T15"/>
              </a:cxn>
              <a:cxn ang="T70">
                <a:pos x="T16" y="T17"/>
              </a:cxn>
              <a:cxn ang="T71">
                <a:pos x="T18" y="T19"/>
              </a:cxn>
              <a:cxn ang="T72">
                <a:pos x="T20" y="T21"/>
              </a:cxn>
              <a:cxn ang="T73">
                <a:pos x="T22" y="T23"/>
              </a:cxn>
              <a:cxn ang="T74">
                <a:pos x="T24" y="T25"/>
              </a:cxn>
              <a:cxn ang="T75">
                <a:pos x="T26" y="T27"/>
              </a:cxn>
              <a:cxn ang="T76">
                <a:pos x="T28" y="T29"/>
              </a:cxn>
              <a:cxn ang="T77">
                <a:pos x="T30" y="T31"/>
              </a:cxn>
              <a:cxn ang="T78">
                <a:pos x="T32" y="T33"/>
              </a:cxn>
              <a:cxn ang="T79">
                <a:pos x="T34" y="T35"/>
              </a:cxn>
              <a:cxn ang="T80">
                <a:pos x="T36" y="T37"/>
              </a:cxn>
              <a:cxn ang="T81">
                <a:pos x="T38" y="T39"/>
              </a:cxn>
              <a:cxn ang="T82">
                <a:pos x="T40" y="T41"/>
              </a:cxn>
              <a:cxn ang="T83">
                <a:pos x="T42" y="T43"/>
              </a:cxn>
              <a:cxn ang="T84">
                <a:pos x="T44" y="T45"/>
              </a:cxn>
              <a:cxn ang="T85">
                <a:pos x="T46" y="T47"/>
              </a:cxn>
              <a:cxn ang="T86">
                <a:pos x="T48" y="T49"/>
              </a:cxn>
              <a:cxn ang="T87">
                <a:pos x="T50" y="T51"/>
              </a:cxn>
              <a:cxn ang="T88">
                <a:pos x="T52" y="T53"/>
              </a:cxn>
              <a:cxn ang="T89">
                <a:pos x="T54" y="T55"/>
              </a:cxn>
              <a:cxn ang="T90">
                <a:pos x="T56" y="T57"/>
              </a:cxn>
              <a:cxn ang="T91">
                <a:pos x="T58" y="T59"/>
              </a:cxn>
              <a:cxn ang="T92">
                <a:pos x="T60" y="T61"/>
              </a:cxn>
            </a:cxnLst>
            <a:rect l="T93" t="T94" r="T95" b="T96"/>
            <a:pathLst>
              <a:path w="864" h="1191">
                <a:moveTo>
                  <a:pt x="835" y="1040"/>
                </a:moveTo>
                <a:cubicBezTo>
                  <a:pt x="827" y="1040"/>
                  <a:pt x="820" y="1043"/>
                  <a:pt x="815" y="1047"/>
                </a:cubicBezTo>
                <a:cubicBezTo>
                  <a:pt x="815" y="1047"/>
                  <a:pt x="815" y="1047"/>
                  <a:pt x="815" y="1047"/>
                </a:cubicBezTo>
                <a:cubicBezTo>
                  <a:pt x="811" y="1052"/>
                  <a:pt x="803" y="1054"/>
                  <a:pt x="797" y="1051"/>
                </a:cubicBezTo>
                <a:cubicBezTo>
                  <a:pt x="796" y="1050"/>
                  <a:pt x="795" y="1049"/>
                  <a:pt x="793" y="1049"/>
                </a:cubicBezTo>
                <a:cubicBezTo>
                  <a:pt x="793" y="1038"/>
                  <a:pt x="793" y="1038"/>
                  <a:pt x="793" y="1038"/>
                </a:cubicBezTo>
                <a:cubicBezTo>
                  <a:pt x="793" y="948"/>
                  <a:pt x="793" y="948"/>
                  <a:pt x="793" y="948"/>
                </a:cubicBezTo>
                <a:cubicBezTo>
                  <a:pt x="590" y="948"/>
                  <a:pt x="412" y="837"/>
                  <a:pt x="317" y="672"/>
                </a:cubicBezTo>
                <a:cubicBezTo>
                  <a:pt x="270" y="592"/>
                  <a:pt x="243" y="498"/>
                  <a:pt x="243" y="397"/>
                </a:cubicBezTo>
                <a:cubicBezTo>
                  <a:pt x="243" y="297"/>
                  <a:pt x="270" y="203"/>
                  <a:pt x="317" y="122"/>
                </a:cubicBezTo>
                <a:cubicBezTo>
                  <a:pt x="231" y="73"/>
                  <a:pt x="231" y="73"/>
                  <a:pt x="231" y="73"/>
                </a:cubicBezTo>
                <a:cubicBezTo>
                  <a:pt x="230" y="73"/>
                  <a:pt x="229" y="74"/>
                  <a:pt x="228" y="75"/>
                </a:cubicBezTo>
                <a:cubicBezTo>
                  <a:pt x="222" y="79"/>
                  <a:pt x="219" y="86"/>
                  <a:pt x="221" y="92"/>
                </a:cubicBezTo>
                <a:cubicBezTo>
                  <a:pt x="221" y="92"/>
                  <a:pt x="221" y="92"/>
                  <a:pt x="221" y="92"/>
                </a:cubicBezTo>
                <a:cubicBezTo>
                  <a:pt x="223" y="99"/>
                  <a:pt x="222" y="106"/>
                  <a:pt x="218" y="113"/>
                </a:cubicBezTo>
                <a:cubicBezTo>
                  <a:pt x="210" y="127"/>
                  <a:pt x="192" y="131"/>
                  <a:pt x="177" y="123"/>
                </a:cubicBezTo>
                <a:cubicBezTo>
                  <a:pt x="163" y="115"/>
                  <a:pt x="158" y="96"/>
                  <a:pt x="166" y="82"/>
                </a:cubicBezTo>
                <a:cubicBezTo>
                  <a:pt x="169" y="76"/>
                  <a:pt x="175" y="71"/>
                  <a:pt x="182" y="69"/>
                </a:cubicBezTo>
                <a:cubicBezTo>
                  <a:pt x="188" y="68"/>
                  <a:pt x="193" y="62"/>
                  <a:pt x="194" y="55"/>
                </a:cubicBezTo>
                <a:cubicBezTo>
                  <a:pt x="194" y="54"/>
                  <a:pt x="194" y="52"/>
                  <a:pt x="194" y="51"/>
                </a:cubicBezTo>
                <a:cubicBezTo>
                  <a:pt x="106" y="0"/>
                  <a:pt x="106" y="0"/>
                  <a:pt x="106" y="0"/>
                </a:cubicBezTo>
                <a:cubicBezTo>
                  <a:pt x="38" y="117"/>
                  <a:pt x="0" y="253"/>
                  <a:pt x="0" y="397"/>
                </a:cubicBezTo>
                <a:cubicBezTo>
                  <a:pt x="0" y="542"/>
                  <a:pt x="38" y="677"/>
                  <a:pt x="106" y="794"/>
                </a:cubicBezTo>
                <a:cubicBezTo>
                  <a:pt x="243" y="1031"/>
                  <a:pt x="500" y="1191"/>
                  <a:pt x="793" y="1191"/>
                </a:cubicBezTo>
                <a:cubicBezTo>
                  <a:pt x="793" y="1099"/>
                  <a:pt x="793" y="1099"/>
                  <a:pt x="793" y="1099"/>
                </a:cubicBezTo>
                <a:cubicBezTo>
                  <a:pt x="793" y="1092"/>
                  <a:pt x="793" y="1092"/>
                  <a:pt x="793" y="1092"/>
                </a:cubicBezTo>
                <a:cubicBezTo>
                  <a:pt x="795" y="1091"/>
                  <a:pt x="796" y="1090"/>
                  <a:pt x="797" y="1090"/>
                </a:cubicBezTo>
                <a:cubicBezTo>
                  <a:pt x="803" y="1087"/>
                  <a:pt x="811" y="1088"/>
                  <a:pt x="815" y="1093"/>
                </a:cubicBezTo>
                <a:cubicBezTo>
                  <a:pt x="820" y="1098"/>
                  <a:pt x="827" y="1101"/>
                  <a:pt x="835" y="1101"/>
                </a:cubicBezTo>
                <a:cubicBezTo>
                  <a:pt x="851" y="1101"/>
                  <a:pt x="864" y="1087"/>
                  <a:pt x="864" y="1070"/>
                </a:cubicBezTo>
                <a:cubicBezTo>
                  <a:pt x="864" y="1054"/>
                  <a:pt x="851" y="1040"/>
                  <a:pt x="835" y="1040"/>
                </a:cubicBezTo>
                <a:close/>
              </a:path>
            </a:pathLst>
          </a:custGeom>
          <a:gradFill rotWithShape="1">
            <a:gsLst>
              <a:gs pos="0">
                <a:srgbClr val="5D0202"/>
              </a:gs>
              <a:gs pos="50000">
                <a:srgbClr val="A90404"/>
              </a:gs>
              <a:gs pos="100000">
                <a:srgbClr val="5D0202"/>
              </a:gs>
            </a:gsLst>
            <a:lin ang="5400000" scaled="1"/>
          </a:gradFill>
          <a:ln w="19050">
            <a:solidFill>
              <a:srgbClr val="FFFFFF"/>
            </a:solidFill>
            <a:round/>
            <a:headEnd/>
            <a:tailEnd/>
          </a:ln>
        </p:spPr>
        <p:txBody>
          <a:bodyPr/>
          <a:lstStyle/>
          <a:p>
            <a:endParaRPr lang="tr-TR" dirty="0">
              <a:solidFill>
                <a:srgbClr val="000000"/>
              </a:solidFill>
            </a:endParaRPr>
          </a:p>
        </p:txBody>
      </p:sp>
      <p:sp>
        <p:nvSpPr>
          <p:cNvPr id="233480" name="Freeform 8"/>
          <p:cNvSpPr>
            <a:spLocks/>
          </p:cNvSpPr>
          <p:nvPr/>
        </p:nvSpPr>
        <p:spPr bwMode="gray">
          <a:xfrm rot="3600000">
            <a:off x="4019550" y="2255838"/>
            <a:ext cx="3190875" cy="1219200"/>
          </a:xfrm>
          <a:custGeom>
            <a:avLst/>
            <a:gdLst>
              <a:gd name="T0" fmla="*/ 1164 w 1375"/>
              <a:gd name="T1" fmla="*/ 518 h 527"/>
              <a:gd name="T2" fmla="*/ 1252 w 1375"/>
              <a:gd name="T3" fmla="*/ 467 h 527"/>
              <a:gd name="T4" fmla="*/ 1252 w 1375"/>
              <a:gd name="T5" fmla="*/ 463 h 527"/>
              <a:gd name="T6" fmla="*/ 1240 w 1375"/>
              <a:gd name="T7" fmla="*/ 449 h 527"/>
              <a:gd name="T8" fmla="*/ 1240 w 1375"/>
              <a:gd name="T9" fmla="*/ 449 h 527"/>
              <a:gd name="T10" fmla="*/ 1224 w 1375"/>
              <a:gd name="T11" fmla="*/ 436 h 527"/>
              <a:gd name="T12" fmla="*/ 1235 w 1375"/>
              <a:gd name="T13" fmla="*/ 395 h 527"/>
              <a:gd name="T14" fmla="*/ 1276 w 1375"/>
              <a:gd name="T15" fmla="*/ 406 h 527"/>
              <a:gd name="T16" fmla="*/ 1279 w 1375"/>
              <a:gd name="T17" fmla="*/ 427 h 527"/>
              <a:gd name="T18" fmla="*/ 1285 w 1375"/>
              <a:gd name="T19" fmla="*/ 444 h 527"/>
              <a:gd name="T20" fmla="*/ 1289 w 1375"/>
              <a:gd name="T21" fmla="*/ 446 h 527"/>
              <a:gd name="T22" fmla="*/ 1375 w 1375"/>
              <a:gd name="T23" fmla="*/ 396 h 527"/>
              <a:gd name="T24" fmla="*/ 687 w 1375"/>
              <a:gd name="T25" fmla="*/ 0 h 527"/>
              <a:gd name="T26" fmla="*/ 0 w 1375"/>
              <a:gd name="T27" fmla="*/ 396 h 527"/>
              <a:gd name="T28" fmla="*/ 88 w 1375"/>
              <a:gd name="T29" fmla="*/ 447 h 527"/>
              <a:gd name="T30" fmla="*/ 88 w 1375"/>
              <a:gd name="T31" fmla="*/ 451 h 527"/>
              <a:gd name="T32" fmla="*/ 76 w 1375"/>
              <a:gd name="T33" fmla="*/ 465 h 527"/>
              <a:gd name="T34" fmla="*/ 60 w 1375"/>
              <a:gd name="T35" fmla="*/ 478 h 527"/>
              <a:gd name="T36" fmla="*/ 71 w 1375"/>
              <a:gd name="T37" fmla="*/ 519 h 527"/>
              <a:gd name="T38" fmla="*/ 112 w 1375"/>
              <a:gd name="T39" fmla="*/ 509 h 527"/>
              <a:gd name="T40" fmla="*/ 115 w 1375"/>
              <a:gd name="T41" fmla="*/ 488 h 527"/>
              <a:gd name="T42" fmla="*/ 115 w 1375"/>
              <a:gd name="T43" fmla="*/ 488 h 527"/>
              <a:gd name="T44" fmla="*/ 122 w 1375"/>
              <a:gd name="T45" fmla="*/ 471 h 527"/>
              <a:gd name="T46" fmla="*/ 125 w 1375"/>
              <a:gd name="T47" fmla="*/ 469 h 527"/>
              <a:gd name="T48" fmla="*/ 211 w 1375"/>
              <a:gd name="T49" fmla="*/ 518 h 527"/>
              <a:gd name="T50" fmla="*/ 687 w 1375"/>
              <a:gd name="T51" fmla="*/ 243 h 527"/>
              <a:gd name="T52" fmla="*/ 1164 w 1375"/>
              <a:gd name="T53" fmla="*/ 518 h 527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w 1375"/>
              <a:gd name="T82" fmla="*/ 0 h 527"/>
              <a:gd name="T83" fmla="*/ 1375 w 1375"/>
              <a:gd name="T84" fmla="*/ 527 h 527"/>
            </a:gdLst>
            <a:ahLst/>
            <a:cxnLst>
              <a:cxn ang="T54">
                <a:pos x="T0" y="T1"/>
              </a:cxn>
              <a:cxn ang="T55">
                <a:pos x="T2" y="T3"/>
              </a:cxn>
              <a:cxn ang="T56">
                <a:pos x="T4" y="T5"/>
              </a:cxn>
              <a:cxn ang="T57">
                <a:pos x="T6" y="T7"/>
              </a:cxn>
              <a:cxn ang="T58">
                <a:pos x="T8" y="T9"/>
              </a:cxn>
              <a:cxn ang="T59">
                <a:pos x="T10" y="T11"/>
              </a:cxn>
              <a:cxn ang="T60">
                <a:pos x="T12" y="T13"/>
              </a:cxn>
              <a:cxn ang="T61">
                <a:pos x="T14" y="T15"/>
              </a:cxn>
              <a:cxn ang="T62">
                <a:pos x="T16" y="T17"/>
              </a:cxn>
              <a:cxn ang="T63">
                <a:pos x="T18" y="T19"/>
              </a:cxn>
              <a:cxn ang="T64">
                <a:pos x="T20" y="T21"/>
              </a:cxn>
              <a:cxn ang="T65">
                <a:pos x="T22" y="T23"/>
              </a:cxn>
              <a:cxn ang="T66">
                <a:pos x="T24" y="T25"/>
              </a:cxn>
              <a:cxn ang="T67">
                <a:pos x="T26" y="T27"/>
              </a:cxn>
              <a:cxn ang="T68">
                <a:pos x="T28" y="T29"/>
              </a:cxn>
              <a:cxn ang="T69">
                <a:pos x="T30" y="T31"/>
              </a:cxn>
              <a:cxn ang="T70">
                <a:pos x="T32" y="T33"/>
              </a:cxn>
              <a:cxn ang="T71">
                <a:pos x="T34" y="T35"/>
              </a:cxn>
              <a:cxn ang="T72">
                <a:pos x="T36" y="T37"/>
              </a:cxn>
              <a:cxn ang="T73">
                <a:pos x="T38" y="T39"/>
              </a:cxn>
              <a:cxn ang="T74">
                <a:pos x="T40" y="T41"/>
              </a:cxn>
              <a:cxn ang="T75">
                <a:pos x="T42" y="T43"/>
              </a:cxn>
              <a:cxn ang="T76">
                <a:pos x="T44" y="T45"/>
              </a:cxn>
              <a:cxn ang="T77">
                <a:pos x="T46" y="T47"/>
              </a:cxn>
              <a:cxn ang="T78">
                <a:pos x="T48" y="T49"/>
              </a:cxn>
              <a:cxn ang="T79">
                <a:pos x="T50" y="T51"/>
              </a:cxn>
              <a:cxn ang="T80">
                <a:pos x="T52" y="T53"/>
              </a:cxn>
            </a:cxnLst>
            <a:rect l="T81" t="T82" r="T83" b="T84"/>
            <a:pathLst>
              <a:path w="1375" h="527">
                <a:moveTo>
                  <a:pt x="1164" y="518"/>
                </a:moveTo>
                <a:cubicBezTo>
                  <a:pt x="1252" y="467"/>
                  <a:pt x="1252" y="467"/>
                  <a:pt x="1252" y="467"/>
                </a:cubicBezTo>
                <a:cubicBezTo>
                  <a:pt x="1252" y="466"/>
                  <a:pt x="1252" y="465"/>
                  <a:pt x="1252" y="463"/>
                </a:cubicBezTo>
                <a:cubicBezTo>
                  <a:pt x="1251" y="456"/>
                  <a:pt x="1246" y="450"/>
                  <a:pt x="1240" y="449"/>
                </a:cubicBezTo>
                <a:cubicBezTo>
                  <a:pt x="1240" y="449"/>
                  <a:pt x="1240" y="449"/>
                  <a:pt x="1240" y="449"/>
                </a:cubicBezTo>
                <a:cubicBezTo>
                  <a:pt x="1233" y="447"/>
                  <a:pt x="1227" y="443"/>
                  <a:pt x="1224" y="436"/>
                </a:cubicBezTo>
                <a:cubicBezTo>
                  <a:pt x="1216" y="422"/>
                  <a:pt x="1221" y="404"/>
                  <a:pt x="1235" y="395"/>
                </a:cubicBezTo>
                <a:cubicBezTo>
                  <a:pt x="1250" y="387"/>
                  <a:pt x="1268" y="392"/>
                  <a:pt x="1276" y="406"/>
                </a:cubicBezTo>
                <a:cubicBezTo>
                  <a:pt x="1280" y="412"/>
                  <a:pt x="1281" y="420"/>
                  <a:pt x="1279" y="427"/>
                </a:cubicBezTo>
                <a:cubicBezTo>
                  <a:pt x="1277" y="432"/>
                  <a:pt x="1280" y="440"/>
                  <a:pt x="1285" y="444"/>
                </a:cubicBezTo>
                <a:cubicBezTo>
                  <a:pt x="1287" y="445"/>
                  <a:pt x="1288" y="445"/>
                  <a:pt x="1289" y="446"/>
                </a:cubicBezTo>
                <a:cubicBezTo>
                  <a:pt x="1375" y="396"/>
                  <a:pt x="1375" y="396"/>
                  <a:pt x="1375" y="396"/>
                </a:cubicBezTo>
                <a:cubicBezTo>
                  <a:pt x="1238" y="159"/>
                  <a:pt x="981" y="0"/>
                  <a:pt x="687" y="0"/>
                </a:cubicBezTo>
                <a:cubicBezTo>
                  <a:pt x="394" y="0"/>
                  <a:pt x="137" y="159"/>
                  <a:pt x="0" y="396"/>
                </a:cubicBezTo>
                <a:cubicBezTo>
                  <a:pt x="88" y="447"/>
                  <a:pt x="88" y="447"/>
                  <a:pt x="88" y="447"/>
                </a:cubicBezTo>
                <a:cubicBezTo>
                  <a:pt x="88" y="448"/>
                  <a:pt x="88" y="450"/>
                  <a:pt x="88" y="451"/>
                </a:cubicBezTo>
                <a:cubicBezTo>
                  <a:pt x="87" y="458"/>
                  <a:pt x="82" y="464"/>
                  <a:pt x="76" y="465"/>
                </a:cubicBezTo>
                <a:cubicBezTo>
                  <a:pt x="69" y="467"/>
                  <a:pt x="63" y="472"/>
                  <a:pt x="60" y="478"/>
                </a:cubicBezTo>
                <a:cubicBezTo>
                  <a:pt x="52" y="492"/>
                  <a:pt x="57" y="511"/>
                  <a:pt x="71" y="519"/>
                </a:cubicBezTo>
                <a:cubicBezTo>
                  <a:pt x="86" y="527"/>
                  <a:pt x="104" y="523"/>
                  <a:pt x="112" y="509"/>
                </a:cubicBezTo>
                <a:cubicBezTo>
                  <a:pt x="116" y="502"/>
                  <a:pt x="117" y="495"/>
                  <a:pt x="115" y="488"/>
                </a:cubicBezTo>
                <a:cubicBezTo>
                  <a:pt x="115" y="488"/>
                  <a:pt x="115" y="488"/>
                  <a:pt x="115" y="488"/>
                </a:cubicBezTo>
                <a:cubicBezTo>
                  <a:pt x="113" y="482"/>
                  <a:pt x="116" y="475"/>
                  <a:pt x="122" y="471"/>
                </a:cubicBezTo>
                <a:cubicBezTo>
                  <a:pt x="123" y="470"/>
                  <a:pt x="124" y="469"/>
                  <a:pt x="125" y="469"/>
                </a:cubicBezTo>
                <a:cubicBezTo>
                  <a:pt x="211" y="518"/>
                  <a:pt x="211" y="518"/>
                  <a:pt x="211" y="518"/>
                </a:cubicBezTo>
                <a:cubicBezTo>
                  <a:pt x="306" y="354"/>
                  <a:pt x="484" y="243"/>
                  <a:pt x="687" y="243"/>
                </a:cubicBezTo>
                <a:cubicBezTo>
                  <a:pt x="891" y="243"/>
                  <a:pt x="1069" y="354"/>
                  <a:pt x="1164" y="518"/>
                </a:cubicBezTo>
                <a:close/>
              </a:path>
            </a:pathLst>
          </a:custGeom>
          <a:gradFill rotWithShape="1">
            <a:gsLst>
              <a:gs pos="0">
                <a:srgbClr val="5D0202"/>
              </a:gs>
              <a:gs pos="50000">
                <a:srgbClr val="A90404"/>
              </a:gs>
              <a:gs pos="100000">
                <a:srgbClr val="5D0202"/>
              </a:gs>
            </a:gsLst>
            <a:lin ang="5400000" scaled="1"/>
          </a:gradFill>
          <a:ln w="19050">
            <a:solidFill>
              <a:srgbClr val="FFFFFF"/>
            </a:solidFill>
            <a:round/>
            <a:headEnd/>
            <a:tailEnd/>
          </a:ln>
        </p:spPr>
        <p:txBody>
          <a:bodyPr/>
          <a:lstStyle/>
          <a:p>
            <a:endParaRPr lang="tr-TR" dirty="0">
              <a:solidFill>
                <a:srgbClr val="000000"/>
              </a:solidFill>
            </a:endParaRPr>
          </a:p>
        </p:txBody>
      </p:sp>
      <p:sp>
        <p:nvSpPr>
          <p:cNvPr id="233481" name="Freeform 9"/>
          <p:cNvSpPr>
            <a:spLocks/>
          </p:cNvSpPr>
          <p:nvPr/>
        </p:nvSpPr>
        <p:spPr bwMode="gray">
          <a:xfrm rot="7200000">
            <a:off x="4496594" y="2107406"/>
            <a:ext cx="1282700" cy="1944688"/>
          </a:xfrm>
          <a:custGeom>
            <a:avLst/>
            <a:gdLst>
              <a:gd name="T0" fmla="*/ 550 w 550"/>
              <a:gd name="T1" fmla="*/ 132 h 836"/>
              <a:gd name="T2" fmla="*/ 547 w 550"/>
              <a:gd name="T3" fmla="*/ 130 h 836"/>
              <a:gd name="T4" fmla="*/ 529 w 550"/>
              <a:gd name="T5" fmla="*/ 133 h 836"/>
              <a:gd name="T6" fmla="*/ 529 w 550"/>
              <a:gd name="T7" fmla="*/ 133 h 836"/>
              <a:gd name="T8" fmla="*/ 509 w 550"/>
              <a:gd name="T9" fmla="*/ 141 h 836"/>
              <a:gd name="T10" fmla="*/ 480 w 550"/>
              <a:gd name="T11" fmla="*/ 111 h 836"/>
              <a:gd name="T12" fmla="*/ 509 w 550"/>
              <a:gd name="T13" fmla="*/ 80 h 836"/>
              <a:gd name="T14" fmla="*/ 529 w 550"/>
              <a:gd name="T15" fmla="*/ 88 h 836"/>
              <a:gd name="T16" fmla="*/ 547 w 550"/>
              <a:gd name="T17" fmla="*/ 91 h 836"/>
              <a:gd name="T18" fmla="*/ 550 w 550"/>
              <a:gd name="T19" fmla="*/ 89 h 836"/>
              <a:gd name="T20" fmla="*/ 550 w 550"/>
              <a:gd name="T21" fmla="*/ 82 h 836"/>
              <a:gd name="T22" fmla="*/ 550 w 550"/>
              <a:gd name="T23" fmla="*/ 0 h 836"/>
              <a:gd name="T24" fmla="*/ 0 w 550"/>
              <a:gd name="T25" fmla="*/ 550 h 836"/>
              <a:gd name="T26" fmla="*/ 74 w 550"/>
              <a:gd name="T27" fmla="*/ 825 h 836"/>
              <a:gd name="T28" fmla="*/ 153 w 550"/>
              <a:gd name="T29" fmla="*/ 780 h 836"/>
              <a:gd name="T30" fmla="*/ 158 w 550"/>
              <a:gd name="T31" fmla="*/ 796 h 836"/>
              <a:gd name="T32" fmla="*/ 161 w 550"/>
              <a:gd name="T33" fmla="*/ 817 h 836"/>
              <a:gd name="T34" fmla="*/ 202 w 550"/>
              <a:gd name="T35" fmla="*/ 827 h 836"/>
              <a:gd name="T36" fmla="*/ 214 w 550"/>
              <a:gd name="T37" fmla="*/ 786 h 836"/>
              <a:gd name="T38" fmla="*/ 198 w 550"/>
              <a:gd name="T39" fmla="*/ 773 h 836"/>
              <a:gd name="T40" fmla="*/ 198 w 550"/>
              <a:gd name="T41" fmla="*/ 773 h 836"/>
              <a:gd name="T42" fmla="*/ 186 w 550"/>
              <a:gd name="T43" fmla="*/ 761 h 836"/>
              <a:gd name="T44" fmla="*/ 266 w 550"/>
              <a:gd name="T45" fmla="*/ 714 h 836"/>
              <a:gd name="T46" fmla="*/ 222 w 550"/>
              <a:gd name="T47" fmla="*/ 550 h 836"/>
              <a:gd name="T48" fmla="*/ 550 w 550"/>
              <a:gd name="T49" fmla="*/ 222 h 836"/>
              <a:gd name="T50" fmla="*/ 550 w 550"/>
              <a:gd name="T51" fmla="*/ 143 h 836"/>
              <a:gd name="T52" fmla="*/ 550 w 550"/>
              <a:gd name="T53" fmla="*/ 132 h 8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w 550"/>
              <a:gd name="T82" fmla="*/ 0 h 836"/>
              <a:gd name="T83" fmla="*/ 550 w 550"/>
              <a:gd name="T84" fmla="*/ 836 h 836"/>
            </a:gdLst>
            <a:ahLst/>
            <a:cxnLst>
              <a:cxn ang="T54">
                <a:pos x="T0" y="T1"/>
              </a:cxn>
              <a:cxn ang="T55">
                <a:pos x="T2" y="T3"/>
              </a:cxn>
              <a:cxn ang="T56">
                <a:pos x="T4" y="T5"/>
              </a:cxn>
              <a:cxn ang="T57">
                <a:pos x="T6" y="T7"/>
              </a:cxn>
              <a:cxn ang="T58">
                <a:pos x="T8" y="T9"/>
              </a:cxn>
              <a:cxn ang="T59">
                <a:pos x="T10" y="T11"/>
              </a:cxn>
              <a:cxn ang="T60">
                <a:pos x="T12" y="T13"/>
              </a:cxn>
              <a:cxn ang="T61">
                <a:pos x="T14" y="T15"/>
              </a:cxn>
              <a:cxn ang="T62">
                <a:pos x="T16" y="T17"/>
              </a:cxn>
              <a:cxn ang="T63">
                <a:pos x="T18" y="T19"/>
              </a:cxn>
              <a:cxn ang="T64">
                <a:pos x="T20" y="T21"/>
              </a:cxn>
              <a:cxn ang="T65">
                <a:pos x="T22" y="T23"/>
              </a:cxn>
              <a:cxn ang="T66">
                <a:pos x="T24" y="T25"/>
              </a:cxn>
              <a:cxn ang="T67">
                <a:pos x="T26" y="T27"/>
              </a:cxn>
              <a:cxn ang="T68">
                <a:pos x="T28" y="T29"/>
              </a:cxn>
              <a:cxn ang="T69">
                <a:pos x="T30" y="T31"/>
              </a:cxn>
              <a:cxn ang="T70">
                <a:pos x="T32" y="T33"/>
              </a:cxn>
              <a:cxn ang="T71">
                <a:pos x="T34" y="T35"/>
              </a:cxn>
              <a:cxn ang="T72">
                <a:pos x="T36" y="T37"/>
              </a:cxn>
              <a:cxn ang="T73">
                <a:pos x="T38" y="T39"/>
              </a:cxn>
              <a:cxn ang="T74">
                <a:pos x="T40" y="T41"/>
              </a:cxn>
              <a:cxn ang="T75">
                <a:pos x="T42" y="T43"/>
              </a:cxn>
              <a:cxn ang="T76">
                <a:pos x="T44" y="T45"/>
              </a:cxn>
              <a:cxn ang="T77">
                <a:pos x="T46" y="T47"/>
              </a:cxn>
              <a:cxn ang="T78">
                <a:pos x="T48" y="T49"/>
              </a:cxn>
              <a:cxn ang="T79">
                <a:pos x="T50" y="T51"/>
              </a:cxn>
              <a:cxn ang="T80">
                <a:pos x="T52" y="T53"/>
              </a:cxn>
            </a:cxnLst>
            <a:rect l="T81" t="T82" r="T83" b="T84"/>
            <a:pathLst>
              <a:path w="550" h="836">
                <a:moveTo>
                  <a:pt x="550" y="132"/>
                </a:moveTo>
                <a:cubicBezTo>
                  <a:pt x="549" y="131"/>
                  <a:pt x="548" y="131"/>
                  <a:pt x="547" y="130"/>
                </a:cubicBezTo>
                <a:cubicBezTo>
                  <a:pt x="540" y="127"/>
                  <a:pt x="533" y="129"/>
                  <a:pt x="529" y="133"/>
                </a:cubicBezTo>
                <a:cubicBezTo>
                  <a:pt x="529" y="133"/>
                  <a:pt x="529" y="133"/>
                  <a:pt x="529" y="133"/>
                </a:cubicBezTo>
                <a:cubicBezTo>
                  <a:pt x="523" y="138"/>
                  <a:pt x="517" y="141"/>
                  <a:pt x="509" y="141"/>
                </a:cubicBezTo>
                <a:cubicBezTo>
                  <a:pt x="493" y="141"/>
                  <a:pt x="480" y="127"/>
                  <a:pt x="480" y="111"/>
                </a:cubicBezTo>
                <a:cubicBezTo>
                  <a:pt x="480" y="94"/>
                  <a:pt x="493" y="80"/>
                  <a:pt x="509" y="80"/>
                </a:cubicBezTo>
                <a:cubicBezTo>
                  <a:pt x="517" y="80"/>
                  <a:pt x="524" y="83"/>
                  <a:pt x="529" y="88"/>
                </a:cubicBezTo>
                <a:cubicBezTo>
                  <a:pt x="533" y="93"/>
                  <a:pt x="540" y="94"/>
                  <a:pt x="547" y="91"/>
                </a:cubicBezTo>
                <a:cubicBezTo>
                  <a:pt x="548" y="91"/>
                  <a:pt x="549" y="90"/>
                  <a:pt x="550" y="89"/>
                </a:cubicBezTo>
                <a:cubicBezTo>
                  <a:pt x="550" y="82"/>
                  <a:pt x="550" y="82"/>
                  <a:pt x="550" y="82"/>
                </a:cubicBezTo>
                <a:cubicBezTo>
                  <a:pt x="550" y="0"/>
                  <a:pt x="550" y="0"/>
                  <a:pt x="550" y="0"/>
                </a:cubicBezTo>
                <a:cubicBezTo>
                  <a:pt x="246" y="0"/>
                  <a:pt x="0" y="246"/>
                  <a:pt x="0" y="550"/>
                </a:cubicBezTo>
                <a:cubicBezTo>
                  <a:pt x="0" y="651"/>
                  <a:pt x="27" y="745"/>
                  <a:pt x="74" y="825"/>
                </a:cubicBezTo>
                <a:cubicBezTo>
                  <a:pt x="153" y="780"/>
                  <a:pt x="153" y="780"/>
                  <a:pt x="153" y="780"/>
                </a:cubicBezTo>
                <a:cubicBezTo>
                  <a:pt x="158" y="784"/>
                  <a:pt x="160" y="791"/>
                  <a:pt x="158" y="796"/>
                </a:cubicBezTo>
                <a:cubicBezTo>
                  <a:pt x="157" y="803"/>
                  <a:pt x="158" y="810"/>
                  <a:pt x="161" y="817"/>
                </a:cubicBezTo>
                <a:cubicBezTo>
                  <a:pt x="170" y="831"/>
                  <a:pt x="188" y="836"/>
                  <a:pt x="202" y="827"/>
                </a:cubicBezTo>
                <a:cubicBezTo>
                  <a:pt x="217" y="819"/>
                  <a:pt x="222" y="801"/>
                  <a:pt x="214" y="786"/>
                </a:cubicBezTo>
                <a:cubicBezTo>
                  <a:pt x="210" y="780"/>
                  <a:pt x="204" y="776"/>
                  <a:pt x="198" y="773"/>
                </a:cubicBezTo>
                <a:cubicBezTo>
                  <a:pt x="198" y="773"/>
                  <a:pt x="198" y="773"/>
                  <a:pt x="198" y="773"/>
                </a:cubicBezTo>
                <a:cubicBezTo>
                  <a:pt x="192" y="772"/>
                  <a:pt x="187" y="767"/>
                  <a:pt x="186" y="761"/>
                </a:cubicBezTo>
                <a:cubicBezTo>
                  <a:pt x="266" y="714"/>
                  <a:pt x="266" y="714"/>
                  <a:pt x="266" y="714"/>
                </a:cubicBezTo>
                <a:cubicBezTo>
                  <a:pt x="238" y="666"/>
                  <a:pt x="222" y="610"/>
                  <a:pt x="222" y="550"/>
                </a:cubicBezTo>
                <a:cubicBezTo>
                  <a:pt x="222" y="369"/>
                  <a:pt x="369" y="222"/>
                  <a:pt x="550" y="222"/>
                </a:cubicBezTo>
                <a:cubicBezTo>
                  <a:pt x="550" y="143"/>
                  <a:pt x="550" y="143"/>
                  <a:pt x="550" y="143"/>
                </a:cubicBezTo>
                <a:lnTo>
                  <a:pt x="550" y="132"/>
                </a:lnTo>
                <a:close/>
              </a:path>
            </a:pathLst>
          </a:custGeom>
          <a:gradFill rotWithShape="1">
            <a:gsLst>
              <a:gs pos="0">
                <a:srgbClr val="E2E2E2"/>
              </a:gs>
              <a:gs pos="100000">
                <a:srgbClr val="C3C3C3"/>
              </a:gs>
            </a:gsLst>
            <a:lin ang="5400000" scaled="1"/>
          </a:gradFill>
          <a:ln w="19050">
            <a:solidFill>
              <a:srgbClr val="FFFFFF"/>
            </a:solidFill>
            <a:round/>
            <a:headEnd/>
            <a:tailEnd/>
          </a:ln>
        </p:spPr>
        <p:txBody>
          <a:bodyPr/>
          <a:lstStyle/>
          <a:p>
            <a:endParaRPr lang="tr-TR" dirty="0">
              <a:solidFill>
                <a:srgbClr val="000000"/>
              </a:solidFill>
            </a:endParaRPr>
          </a:p>
        </p:txBody>
      </p:sp>
      <p:sp>
        <p:nvSpPr>
          <p:cNvPr id="233482" name="Freeform 10"/>
          <p:cNvSpPr>
            <a:spLocks/>
          </p:cNvSpPr>
          <p:nvPr/>
        </p:nvSpPr>
        <p:spPr bwMode="gray">
          <a:xfrm rot="7200000">
            <a:off x="3824288" y="3163887"/>
            <a:ext cx="1447800" cy="1920875"/>
          </a:xfrm>
          <a:custGeom>
            <a:avLst/>
            <a:gdLst>
              <a:gd name="T0" fmla="*/ 70 w 621"/>
              <a:gd name="T1" fmla="*/ 0 h 826"/>
              <a:gd name="T2" fmla="*/ 70 w 621"/>
              <a:gd name="T3" fmla="*/ 82 h 826"/>
              <a:gd name="T4" fmla="*/ 70 w 621"/>
              <a:gd name="T5" fmla="*/ 89 h 826"/>
              <a:gd name="T6" fmla="*/ 67 w 621"/>
              <a:gd name="T7" fmla="*/ 91 h 826"/>
              <a:gd name="T8" fmla="*/ 49 w 621"/>
              <a:gd name="T9" fmla="*/ 88 h 826"/>
              <a:gd name="T10" fmla="*/ 29 w 621"/>
              <a:gd name="T11" fmla="*/ 80 h 826"/>
              <a:gd name="T12" fmla="*/ 0 w 621"/>
              <a:gd name="T13" fmla="*/ 111 h 826"/>
              <a:gd name="T14" fmla="*/ 29 w 621"/>
              <a:gd name="T15" fmla="*/ 141 h 826"/>
              <a:gd name="T16" fmla="*/ 49 w 621"/>
              <a:gd name="T17" fmla="*/ 133 h 826"/>
              <a:gd name="T18" fmla="*/ 49 w 621"/>
              <a:gd name="T19" fmla="*/ 133 h 826"/>
              <a:gd name="T20" fmla="*/ 67 w 621"/>
              <a:gd name="T21" fmla="*/ 130 h 826"/>
              <a:gd name="T22" fmla="*/ 70 w 621"/>
              <a:gd name="T23" fmla="*/ 132 h 826"/>
              <a:gd name="T24" fmla="*/ 70 w 621"/>
              <a:gd name="T25" fmla="*/ 143 h 826"/>
              <a:gd name="T26" fmla="*/ 70 w 621"/>
              <a:gd name="T27" fmla="*/ 222 h 826"/>
              <a:gd name="T28" fmla="*/ 70 w 621"/>
              <a:gd name="T29" fmla="*/ 222 h 826"/>
              <a:gd name="T30" fmla="*/ 398 w 621"/>
              <a:gd name="T31" fmla="*/ 550 h 826"/>
              <a:gd name="T32" fmla="*/ 354 w 621"/>
              <a:gd name="T33" fmla="*/ 714 h 826"/>
              <a:gd name="T34" fmla="*/ 433 w 621"/>
              <a:gd name="T35" fmla="*/ 759 h 826"/>
              <a:gd name="T36" fmla="*/ 436 w 621"/>
              <a:gd name="T37" fmla="*/ 758 h 826"/>
              <a:gd name="T38" fmla="*/ 443 w 621"/>
              <a:gd name="T39" fmla="*/ 740 h 826"/>
              <a:gd name="T40" fmla="*/ 443 w 621"/>
              <a:gd name="T41" fmla="*/ 740 h 826"/>
              <a:gd name="T42" fmla="*/ 446 w 621"/>
              <a:gd name="T43" fmla="*/ 720 h 826"/>
              <a:gd name="T44" fmla="*/ 487 w 621"/>
              <a:gd name="T45" fmla="*/ 709 h 826"/>
              <a:gd name="T46" fmla="*/ 498 w 621"/>
              <a:gd name="T47" fmla="*/ 750 h 826"/>
              <a:gd name="T48" fmla="*/ 482 w 621"/>
              <a:gd name="T49" fmla="*/ 763 h 826"/>
              <a:gd name="T50" fmla="*/ 470 w 621"/>
              <a:gd name="T51" fmla="*/ 777 h 826"/>
              <a:gd name="T52" fmla="*/ 470 w 621"/>
              <a:gd name="T53" fmla="*/ 781 h 826"/>
              <a:gd name="T54" fmla="*/ 547 w 621"/>
              <a:gd name="T55" fmla="*/ 826 h 826"/>
              <a:gd name="T56" fmla="*/ 621 w 621"/>
              <a:gd name="T57" fmla="*/ 550 h 826"/>
              <a:gd name="T58" fmla="*/ 70 w 621"/>
              <a:gd name="T59" fmla="*/ 0 h 82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w 621"/>
              <a:gd name="T91" fmla="*/ 0 h 826"/>
              <a:gd name="T92" fmla="*/ 621 w 621"/>
              <a:gd name="T93" fmla="*/ 826 h 826"/>
            </a:gdLst>
            <a:ahLst/>
            <a:cxnLst>
              <a:cxn ang="T60">
                <a:pos x="T0" y="T1"/>
              </a:cxn>
              <a:cxn ang="T61">
                <a:pos x="T2" y="T3"/>
              </a:cxn>
              <a:cxn ang="T62">
                <a:pos x="T4" y="T5"/>
              </a:cxn>
              <a:cxn ang="T63">
                <a:pos x="T6" y="T7"/>
              </a:cxn>
              <a:cxn ang="T64">
                <a:pos x="T8" y="T9"/>
              </a:cxn>
              <a:cxn ang="T65">
                <a:pos x="T10" y="T11"/>
              </a:cxn>
              <a:cxn ang="T66">
                <a:pos x="T12" y="T13"/>
              </a:cxn>
              <a:cxn ang="T67">
                <a:pos x="T14" y="T15"/>
              </a:cxn>
              <a:cxn ang="T68">
                <a:pos x="T16" y="T17"/>
              </a:cxn>
              <a:cxn ang="T69">
                <a:pos x="T18" y="T19"/>
              </a:cxn>
              <a:cxn ang="T70">
                <a:pos x="T20" y="T21"/>
              </a:cxn>
              <a:cxn ang="T71">
                <a:pos x="T22" y="T23"/>
              </a:cxn>
              <a:cxn ang="T72">
                <a:pos x="T24" y="T25"/>
              </a:cxn>
              <a:cxn ang="T73">
                <a:pos x="T26" y="T27"/>
              </a:cxn>
              <a:cxn ang="T74">
                <a:pos x="T28" y="T29"/>
              </a:cxn>
              <a:cxn ang="T75">
                <a:pos x="T30" y="T31"/>
              </a:cxn>
              <a:cxn ang="T76">
                <a:pos x="T32" y="T33"/>
              </a:cxn>
              <a:cxn ang="T77">
                <a:pos x="T34" y="T35"/>
              </a:cxn>
              <a:cxn ang="T78">
                <a:pos x="T36" y="T37"/>
              </a:cxn>
              <a:cxn ang="T79">
                <a:pos x="T38" y="T39"/>
              </a:cxn>
              <a:cxn ang="T80">
                <a:pos x="T40" y="T41"/>
              </a:cxn>
              <a:cxn ang="T81">
                <a:pos x="T42" y="T43"/>
              </a:cxn>
              <a:cxn ang="T82">
                <a:pos x="T44" y="T45"/>
              </a:cxn>
              <a:cxn ang="T83">
                <a:pos x="T46" y="T47"/>
              </a:cxn>
              <a:cxn ang="T84">
                <a:pos x="T48" y="T49"/>
              </a:cxn>
              <a:cxn ang="T85">
                <a:pos x="T50" y="T51"/>
              </a:cxn>
              <a:cxn ang="T86">
                <a:pos x="T52" y="T53"/>
              </a:cxn>
              <a:cxn ang="T87">
                <a:pos x="T54" y="T55"/>
              </a:cxn>
              <a:cxn ang="T88">
                <a:pos x="T56" y="T57"/>
              </a:cxn>
              <a:cxn ang="T89">
                <a:pos x="T58" y="T59"/>
              </a:cxn>
            </a:cxnLst>
            <a:rect l="T90" t="T91" r="T92" b="T93"/>
            <a:pathLst>
              <a:path w="621" h="826">
                <a:moveTo>
                  <a:pt x="70" y="0"/>
                </a:moveTo>
                <a:cubicBezTo>
                  <a:pt x="70" y="82"/>
                  <a:pt x="70" y="82"/>
                  <a:pt x="70" y="82"/>
                </a:cubicBezTo>
                <a:cubicBezTo>
                  <a:pt x="70" y="89"/>
                  <a:pt x="70" y="89"/>
                  <a:pt x="70" y="89"/>
                </a:cubicBezTo>
                <a:cubicBezTo>
                  <a:pt x="69" y="90"/>
                  <a:pt x="68" y="91"/>
                  <a:pt x="67" y="91"/>
                </a:cubicBezTo>
                <a:cubicBezTo>
                  <a:pt x="60" y="94"/>
                  <a:pt x="53" y="93"/>
                  <a:pt x="49" y="88"/>
                </a:cubicBezTo>
                <a:cubicBezTo>
                  <a:pt x="44" y="83"/>
                  <a:pt x="37" y="80"/>
                  <a:pt x="29" y="80"/>
                </a:cubicBezTo>
                <a:cubicBezTo>
                  <a:pt x="13" y="80"/>
                  <a:pt x="0" y="94"/>
                  <a:pt x="0" y="111"/>
                </a:cubicBezTo>
                <a:cubicBezTo>
                  <a:pt x="0" y="127"/>
                  <a:pt x="13" y="141"/>
                  <a:pt x="29" y="141"/>
                </a:cubicBezTo>
                <a:cubicBezTo>
                  <a:pt x="37" y="141"/>
                  <a:pt x="43" y="138"/>
                  <a:pt x="49" y="133"/>
                </a:cubicBezTo>
                <a:cubicBezTo>
                  <a:pt x="49" y="133"/>
                  <a:pt x="49" y="133"/>
                  <a:pt x="49" y="133"/>
                </a:cubicBezTo>
                <a:cubicBezTo>
                  <a:pt x="53" y="129"/>
                  <a:pt x="60" y="127"/>
                  <a:pt x="67" y="130"/>
                </a:cubicBezTo>
                <a:cubicBezTo>
                  <a:pt x="68" y="131"/>
                  <a:pt x="69" y="131"/>
                  <a:pt x="70" y="132"/>
                </a:cubicBezTo>
                <a:cubicBezTo>
                  <a:pt x="70" y="143"/>
                  <a:pt x="70" y="143"/>
                  <a:pt x="70" y="143"/>
                </a:cubicBezTo>
                <a:cubicBezTo>
                  <a:pt x="70" y="222"/>
                  <a:pt x="70" y="222"/>
                  <a:pt x="70" y="222"/>
                </a:cubicBezTo>
                <a:cubicBezTo>
                  <a:pt x="70" y="222"/>
                  <a:pt x="70" y="222"/>
                  <a:pt x="70" y="222"/>
                </a:cubicBezTo>
                <a:cubicBezTo>
                  <a:pt x="252" y="222"/>
                  <a:pt x="398" y="369"/>
                  <a:pt x="398" y="550"/>
                </a:cubicBezTo>
                <a:cubicBezTo>
                  <a:pt x="398" y="610"/>
                  <a:pt x="382" y="666"/>
                  <a:pt x="354" y="714"/>
                </a:cubicBezTo>
                <a:cubicBezTo>
                  <a:pt x="433" y="759"/>
                  <a:pt x="433" y="759"/>
                  <a:pt x="433" y="759"/>
                </a:cubicBezTo>
                <a:cubicBezTo>
                  <a:pt x="434" y="759"/>
                  <a:pt x="435" y="758"/>
                  <a:pt x="436" y="758"/>
                </a:cubicBezTo>
                <a:cubicBezTo>
                  <a:pt x="442" y="753"/>
                  <a:pt x="445" y="746"/>
                  <a:pt x="443" y="740"/>
                </a:cubicBezTo>
                <a:cubicBezTo>
                  <a:pt x="443" y="740"/>
                  <a:pt x="443" y="740"/>
                  <a:pt x="443" y="740"/>
                </a:cubicBezTo>
                <a:cubicBezTo>
                  <a:pt x="441" y="733"/>
                  <a:pt x="442" y="726"/>
                  <a:pt x="446" y="720"/>
                </a:cubicBezTo>
                <a:cubicBezTo>
                  <a:pt x="454" y="705"/>
                  <a:pt x="472" y="701"/>
                  <a:pt x="487" y="709"/>
                </a:cubicBezTo>
                <a:cubicBezTo>
                  <a:pt x="501" y="717"/>
                  <a:pt x="506" y="736"/>
                  <a:pt x="498" y="750"/>
                </a:cubicBezTo>
                <a:cubicBezTo>
                  <a:pt x="494" y="756"/>
                  <a:pt x="489" y="761"/>
                  <a:pt x="482" y="763"/>
                </a:cubicBezTo>
                <a:cubicBezTo>
                  <a:pt x="476" y="764"/>
                  <a:pt x="471" y="770"/>
                  <a:pt x="470" y="777"/>
                </a:cubicBezTo>
                <a:cubicBezTo>
                  <a:pt x="470" y="778"/>
                  <a:pt x="470" y="780"/>
                  <a:pt x="470" y="781"/>
                </a:cubicBezTo>
                <a:cubicBezTo>
                  <a:pt x="547" y="826"/>
                  <a:pt x="547" y="826"/>
                  <a:pt x="547" y="826"/>
                </a:cubicBezTo>
                <a:cubicBezTo>
                  <a:pt x="594" y="745"/>
                  <a:pt x="621" y="651"/>
                  <a:pt x="621" y="550"/>
                </a:cubicBezTo>
                <a:cubicBezTo>
                  <a:pt x="621" y="246"/>
                  <a:pt x="374" y="0"/>
                  <a:pt x="70" y="0"/>
                </a:cubicBezTo>
                <a:close/>
              </a:path>
            </a:pathLst>
          </a:custGeom>
          <a:gradFill rotWithShape="1">
            <a:gsLst>
              <a:gs pos="0">
                <a:srgbClr val="E2E2E2"/>
              </a:gs>
              <a:gs pos="100000">
                <a:srgbClr val="C3C3C3"/>
              </a:gs>
            </a:gsLst>
            <a:lin ang="5400000" scaled="1"/>
          </a:gradFill>
          <a:ln w="19050">
            <a:solidFill>
              <a:srgbClr val="FFFFFF"/>
            </a:solidFill>
            <a:round/>
            <a:headEnd/>
            <a:tailEnd/>
          </a:ln>
        </p:spPr>
        <p:txBody>
          <a:bodyPr/>
          <a:lstStyle/>
          <a:p>
            <a:endParaRPr lang="tr-TR" dirty="0">
              <a:solidFill>
                <a:srgbClr val="000000"/>
              </a:solidFill>
            </a:endParaRPr>
          </a:p>
        </p:txBody>
      </p:sp>
      <p:sp>
        <p:nvSpPr>
          <p:cNvPr id="233483" name="Freeform 11"/>
          <p:cNvSpPr>
            <a:spLocks/>
          </p:cNvSpPr>
          <p:nvPr/>
        </p:nvSpPr>
        <p:spPr bwMode="gray">
          <a:xfrm rot="7200000">
            <a:off x="2733675" y="2606676"/>
            <a:ext cx="2217737" cy="931862"/>
          </a:xfrm>
          <a:custGeom>
            <a:avLst/>
            <a:gdLst>
              <a:gd name="T0" fmla="*/ 876 w 953"/>
              <a:gd name="T1" fmla="*/ 80 h 400"/>
              <a:gd name="T2" fmla="*/ 876 w 953"/>
              <a:gd name="T3" fmla="*/ 76 h 400"/>
              <a:gd name="T4" fmla="*/ 888 w 953"/>
              <a:gd name="T5" fmla="*/ 62 h 400"/>
              <a:gd name="T6" fmla="*/ 904 w 953"/>
              <a:gd name="T7" fmla="*/ 49 h 400"/>
              <a:gd name="T8" fmla="*/ 893 w 953"/>
              <a:gd name="T9" fmla="*/ 8 h 400"/>
              <a:gd name="T10" fmla="*/ 852 w 953"/>
              <a:gd name="T11" fmla="*/ 19 h 400"/>
              <a:gd name="T12" fmla="*/ 849 w 953"/>
              <a:gd name="T13" fmla="*/ 39 h 400"/>
              <a:gd name="T14" fmla="*/ 849 w 953"/>
              <a:gd name="T15" fmla="*/ 39 h 400"/>
              <a:gd name="T16" fmla="*/ 842 w 953"/>
              <a:gd name="T17" fmla="*/ 57 h 400"/>
              <a:gd name="T18" fmla="*/ 839 w 953"/>
              <a:gd name="T19" fmla="*/ 58 h 400"/>
              <a:gd name="T20" fmla="*/ 760 w 953"/>
              <a:gd name="T21" fmla="*/ 13 h 400"/>
              <a:gd name="T22" fmla="*/ 476 w 953"/>
              <a:gd name="T23" fmla="*/ 177 h 400"/>
              <a:gd name="T24" fmla="*/ 192 w 953"/>
              <a:gd name="T25" fmla="*/ 13 h 400"/>
              <a:gd name="T26" fmla="*/ 112 w 953"/>
              <a:gd name="T27" fmla="*/ 60 h 400"/>
              <a:gd name="T28" fmla="*/ 124 w 953"/>
              <a:gd name="T29" fmla="*/ 72 h 400"/>
              <a:gd name="T30" fmla="*/ 124 w 953"/>
              <a:gd name="T31" fmla="*/ 72 h 400"/>
              <a:gd name="T32" fmla="*/ 140 w 953"/>
              <a:gd name="T33" fmla="*/ 85 h 400"/>
              <a:gd name="T34" fmla="*/ 128 w 953"/>
              <a:gd name="T35" fmla="*/ 126 h 400"/>
              <a:gd name="T36" fmla="*/ 87 w 953"/>
              <a:gd name="T37" fmla="*/ 116 h 400"/>
              <a:gd name="T38" fmla="*/ 84 w 953"/>
              <a:gd name="T39" fmla="*/ 95 h 400"/>
              <a:gd name="T40" fmla="*/ 79 w 953"/>
              <a:gd name="T41" fmla="*/ 79 h 400"/>
              <a:gd name="T42" fmla="*/ 0 w 953"/>
              <a:gd name="T43" fmla="*/ 124 h 400"/>
              <a:gd name="T44" fmla="*/ 476 w 953"/>
              <a:gd name="T45" fmla="*/ 400 h 400"/>
              <a:gd name="T46" fmla="*/ 953 w 953"/>
              <a:gd name="T47" fmla="*/ 125 h 400"/>
              <a:gd name="T48" fmla="*/ 876 w 953"/>
              <a:gd name="T49" fmla="*/ 80 h 400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w 953"/>
              <a:gd name="T76" fmla="*/ 0 h 400"/>
              <a:gd name="T77" fmla="*/ 953 w 953"/>
              <a:gd name="T78" fmla="*/ 400 h 400"/>
            </a:gdLst>
            <a:ahLst/>
            <a:cxnLst>
              <a:cxn ang="T50">
                <a:pos x="T0" y="T1"/>
              </a:cxn>
              <a:cxn ang="T51">
                <a:pos x="T2" y="T3"/>
              </a:cxn>
              <a:cxn ang="T52">
                <a:pos x="T4" y="T5"/>
              </a:cxn>
              <a:cxn ang="T53">
                <a:pos x="T6" y="T7"/>
              </a:cxn>
              <a:cxn ang="T54">
                <a:pos x="T8" y="T9"/>
              </a:cxn>
              <a:cxn ang="T55">
                <a:pos x="T10" y="T11"/>
              </a:cxn>
              <a:cxn ang="T56">
                <a:pos x="T12" y="T13"/>
              </a:cxn>
              <a:cxn ang="T57">
                <a:pos x="T14" y="T15"/>
              </a:cxn>
              <a:cxn ang="T58">
                <a:pos x="T16" y="T17"/>
              </a:cxn>
              <a:cxn ang="T59">
                <a:pos x="T18" y="T19"/>
              </a:cxn>
              <a:cxn ang="T60">
                <a:pos x="T20" y="T21"/>
              </a:cxn>
              <a:cxn ang="T61">
                <a:pos x="T22" y="T23"/>
              </a:cxn>
              <a:cxn ang="T62">
                <a:pos x="T24" y="T25"/>
              </a:cxn>
              <a:cxn ang="T63">
                <a:pos x="T26" y="T27"/>
              </a:cxn>
              <a:cxn ang="T64">
                <a:pos x="T28" y="T29"/>
              </a:cxn>
              <a:cxn ang="T65">
                <a:pos x="T30" y="T31"/>
              </a:cxn>
              <a:cxn ang="T66">
                <a:pos x="T32" y="T33"/>
              </a:cxn>
              <a:cxn ang="T67">
                <a:pos x="T34" y="T35"/>
              </a:cxn>
              <a:cxn ang="T68">
                <a:pos x="T36" y="T37"/>
              </a:cxn>
              <a:cxn ang="T69">
                <a:pos x="T38" y="T39"/>
              </a:cxn>
              <a:cxn ang="T70">
                <a:pos x="T40" y="T41"/>
              </a:cxn>
              <a:cxn ang="T71">
                <a:pos x="T42" y="T43"/>
              </a:cxn>
              <a:cxn ang="T72">
                <a:pos x="T44" y="T45"/>
              </a:cxn>
              <a:cxn ang="T73">
                <a:pos x="T46" y="T47"/>
              </a:cxn>
              <a:cxn ang="T74">
                <a:pos x="T48" y="T49"/>
              </a:cxn>
            </a:cxnLst>
            <a:rect l="T75" t="T76" r="T77" b="T78"/>
            <a:pathLst>
              <a:path w="953" h="400">
                <a:moveTo>
                  <a:pt x="876" y="80"/>
                </a:moveTo>
                <a:cubicBezTo>
                  <a:pt x="876" y="79"/>
                  <a:pt x="876" y="77"/>
                  <a:pt x="876" y="76"/>
                </a:cubicBezTo>
                <a:cubicBezTo>
                  <a:pt x="877" y="69"/>
                  <a:pt x="882" y="63"/>
                  <a:pt x="888" y="62"/>
                </a:cubicBezTo>
                <a:cubicBezTo>
                  <a:pt x="895" y="60"/>
                  <a:pt x="900" y="55"/>
                  <a:pt x="904" y="49"/>
                </a:cubicBezTo>
                <a:cubicBezTo>
                  <a:pt x="912" y="35"/>
                  <a:pt x="907" y="16"/>
                  <a:pt x="893" y="8"/>
                </a:cubicBezTo>
                <a:cubicBezTo>
                  <a:pt x="878" y="0"/>
                  <a:pt x="860" y="4"/>
                  <a:pt x="852" y="19"/>
                </a:cubicBezTo>
                <a:cubicBezTo>
                  <a:pt x="848" y="25"/>
                  <a:pt x="847" y="32"/>
                  <a:pt x="849" y="39"/>
                </a:cubicBezTo>
                <a:cubicBezTo>
                  <a:pt x="849" y="39"/>
                  <a:pt x="849" y="39"/>
                  <a:pt x="849" y="39"/>
                </a:cubicBezTo>
                <a:cubicBezTo>
                  <a:pt x="851" y="45"/>
                  <a:pt x="848" y="52"/>
                  <a:pt x="842" y="57"/>
                </a:cubicBezTo>
                <a:cubicBezTo>
                  <a:pt x="841" y="57"/>
                  <a:pt x="840" y="58"/>
                  <a:pt x="839" y="58"/>
                </a:cubicBezTo>
                <a:cubicBezTo>
                  <a:pt x="760" y="13"/>
                  <a:pt x="760" y="13"/>
                  <a:pt x="760" y="13"/>
                </a:cubicBezTo>
                <a:cubicBezTo>
                  <a:pt x="704" y="111"/>
                  <a:pt x="598" y="177"/>
                  <a:pt x="476" y="177"/>
                </a:cubicBezTo>
                <a:cubicBezTo>
                  <a:pt x="355" y="177"/>
                  <a:pt x="249" y="111"/>
                  <a:pt x="192" y="13"/>
                </a:cubicBezTo>
                <a:cubicBezTo>
                  <a:pt x="112" y="60"/>
                  <a:pt x="112" y="60"/>
                  <a:pt x="112" y="60"/>
                </a:cubicBezTo>
                <a:cubicBezTo>
                  <a:pt x="113" y="66"/>
                  <a:pt x="118" y="71"/>
                  <a:pt x="124" y="72"/>
                </a:cubicBezTo>
                <a:cubicBezTo>
                  <a:pt x="124" y="72"/>
                  <a:pt x="124" y="72"/>
                  <a:pt x="124" y="72"/>
                </a:cubicBezTo>
                <a:cubicBezTo>
                  <a:pt x="130" y="75"/>
                  <a:pt x="136" y="79"/>
                  <a:pt x="140" y="85"/>
                </a:cubicBezTo>
                <a:cubicBezTo>
                  <a:pt x="148" y="100"/>
                  <a:pt x="143" y="118"/>
                  <a:pt x="128" y="126"/>
                </a:cubicBezTo>
                <a:cubicBezTo>
                  <a:pt x="114" y="135"/>
                  <a:pt x="96" y="130"/>
                  <a:pt x="87" y="116"/>
                </a:cubicBezTo>
                <a:cubicBezTo>
                  <a:pt x="84" y="109"/>
                  <a:pt x="83" y="102"/>
                  <a:pt x="84" y="95"/>
                </a:cubicBezTo>
                <a:cubicBezTo>
                  <a:pt x="86" y="90"/>
                  <a:pt x="84" y="83"/>
                  <a:pt x="79" y="79"/>
                </a:cubicBezTo>
                <a:cubicBezTo>
                  <a:pt x="0" y="124"/>
                  <a:pt x="0" y="124"/>
                  <a:pt x="0" y="124"/>
                </a:cubicBezTo>
                <a:cubicBezTo>
                  <a:pt x="95" y="289"/>
                  <a:pt x="273" y="400"/>
                  <a:pt x="476" y="400"/>
                </a:cubicBezTo>
                <a:cubicBezTo>
                  <a:pt x="680" y="400"/>
                  <a:pt x="858" y="289"/>
                  <a:pt x="953" y="125"/>
                </a:cubicBezTo>
                <a:lnTo>
                  <a:pt x="876" y="80"/>
                </a:lnTo>
                <a:close/>
              </a:path>
            </a:pathLst>
          </a:custGeom>
          <a:gradFill rotWithShape="1">
            <a:gsLst>
              <a:gs pos="0">
                <a:srgbClr val="E2E2E2"/>
              </a:gs>
              <a:gs pos="100000">
                <a:srgbClr val="C3C3C3"/>
              </a:gs>
            </a:gsLst>
            <a:lin ang="5400000" scaled="1"/>
          </a:gradFill>
          <a:ln w="19050">
            <a:solidFill>
              <a:srgbClr val="FFFFFF"/>
            </a:solidFill>
            <a:round/>
            <a:headEnd/>
            <a:tailEnd/>
          </a:ln>
        </p:spPr>
        <p:txBody>
          <a:bodyPr/>
          <a:lstStyle/>
          <a:p>
            <a:endParaRPr lang="tr-TR" dirty="0">
              <a:solidFill>
                <a:srgbClr val="000000"/>
              </a:solidFill>
            </a:endParaRPr>
          </a:p>
        </p:txBody>
      </p:sp>
      <p:sp>
        <p:nvSpPr>
          <p:cNvPr id="233484" name="Oval 12"/>
          <p:cNvSpPr>
            <a:spLocks noChangeArrowheads="1"/>
          </p:cNvSpPr>
          <p:nvPr/>
        </p:nvSpPr>
        <p:spPr bwMode="gray">
          <a:xfrm>
            <a:off x="3870325" y="2803525"/>
            <a:ext cx="1360488" cy="1355725"/>
          </a:xfrm>
          <a:prstGeom prst="ellipse">
            <a:avLst/>
          </a:prstGeom>
          <a:gradFill rotWithShape="1">
            <a:gsLst>
              <a:gs pos="0">
                <a:srgbClr val="E2E2E2"/>
              </a:gs>
              <a:gs pos="100000">
                <a:srgbClr val="C3C3C3"/>
              </a:gs>
            </a:gsLst>
            <a:lin ang="5400000" scaled="1"/>
          </a:gradFill>
          <a:ln w="19050" algn="ctr">
            <a:solidFill>
              <a:srgbClr val="FFFFFF"/>
            </a:solidFill>
            <a:round/>
            <a:headEnd/>
            <a:tailEnd/>
          </a:ln>
        </p:spPr>
        <p:txBody>
          <a:bodyPr/>
          <a:lstStyle/>
          <a:p>
            <a:pPr algn="ctr"/>
            <a:endParaRPr lang="en-GB" sz="3800" dirty="0">
              <a:solidFill>
                <a:srgbClr val="000000"/>
              </a:solidFill>
            </a:endParaRPr>
          </a:p>
        </p:txBody>
      </p:sp>
      <p:sp>
        <p:nvSpPr>
          <p:cNvPr id="233485" name="Text Box 20"/>
          <p:cNvSpPr txBox="1">
            <a:spLocks noChangeArrowheads="1"/>
          </p:cNvSpPr>
          <p:nvPr/>
        </p:nvSpPr>
        <p:spPr bwMode="auto">
          <a:xfrm>
            <a:off x="3832225" y="3041650"/>
            <a:ext cx="142240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tr-TR" sz="24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İSG</a:t>
            </a:r>
          </a:p>
          <a:p>
            <a:pPr algn="ctr" eaLnBrk="0" hangingPunct="0"/>
            <a:r>
              <a:rPr lang="tr-TR" sz="24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Amacı</a:t>
            </a:r>
            <a:endParaRPr lang="en-GB" sz="2000" b="1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33486" name="Line 40"/>
          <p:cNvSpPr>
            <a:spLocks noChangeShapeType="1"/>
          </p:cNvSpPr>
          <p:nvPr/>
        </p:nvSpPr>
        <p:spPr bwMode="auto">
          <a:xfrm flipH="1">
            <a:off x="9525" y="2474913"/>
            <a:ext cx="3024000" cy="0"/>
          </a:xfrm>
          <a:prstGeom prst="line">
            <a:avLst/>
          </a:prstGeom>
          <a:noFill/>
          <a:ln w="28575">
            <a:solidFill>
              <a:srgbClr val="4D4D4D"/>
            </a:solidFill>
            <a:prstDash val="sysDot"/>
            <a:round/>
            <a:headEnd/>
            <a:tailEnd/>
          </a:ln>
        </p:spPr>
        <p:txBody>
          <a:bodyPr/>
          <a:lstStyle/>
          <a:p>
            <a:endParaRPr lang="tr-TR" dirty="0">
              <a:solidFill>
                <a:srgbClr val="000000"/>
              </a:solidFill>
            </a:endParaRPr>
          </a:p>
        </p:txBody>
      </p:sp>
      <p:sp>
        <p:nvSpPr>
          <p:cNvPr id="233487" name="Line 41"/>
          <p:cNvSpPr>
            <a:spLocks noChangeShapeType="1"/>
          </p:cNvSpPr>
          <p:nvPr/>
        </p:nvSpPr>
        <p:spPr bwMode="auto">
          <a:xfrm flipH="1">
            <a:off x="6046200" y="2379663"/>
            <a:ext cx="3060000" cy="0"/>
          </a:xfrm>
          <a:prstGeom prst="line">
            <a:avLst/>
          </a:prstGeom>
          <a:noFill/>
          <a:ln w="28575">
            <a:solidFill>
              <a:srgbClr val="4D4D4D"/>
            </a:solidFill>
            <a:prstDash val="sysDot"/>
            <a:round/>
            <a:headEnd/>
            <a:tailEnd/>
          </a:ln>
        </p:spPr>
        <p:txBody>
          <a:bodyPr/>
          <a:lstStyle/>
          <a:p>
            <a:endParaRPr lang="tr-TR" dirty="0">
              <a:solidFill>
                <a:srgbClr val="000000"/>
              </a:solidFill>
            </a:endParaRPr>
          </a:p>
        </p:txBody>
      </p:sp>
      <p:sp>
        <p:nvSpPr>
          <p:cNvPr id="23569" name="Rectangle 12"/>
          <p:cNvSpPr>
            <a:spLocks noChangeArrowheads="1"/>
          </p:cNvSpPr>
          <p:nvPr/>
        </p:nvSpPr>
        <p:spPr bwMode="gray">
          <a:xfrm>
            <a:off x="238125" y="668338"/>
            <a:ext cx="8520113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rIns="0"/>
          <a:lstStyle/>
          <a:p>
            <a:endParaRPr lang="en-GB" sz="2000" b="1" dirty="0">
              <a:solidFill>
                <a:srgbClr val="000000"/>
              </a:solidFill>
            </a:endParaRPr>
          </a:p>
        </p:txBody>
      </p:sp>
      <p:sp>
        <p:nvSpPr>
          <p:cNvPr id="233491" name="Text Box 6"/>
          <p:cNvSpPr txBox="1">
            <a:spLocks noChangeArrowheads="1"/>
          </p:cNvSpPr>
          <p:nvPr/>
        </p:nvSpPr>
        <p:spPr bwMode="auto">
          <a:xfrm>
            <a:off x="1228726" y="5660754"/>
            <a:ext cx="3536950" cy="5355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 anchor="ctr">
            <a:spAutoFit/>
          </a:bodyPr>
          <a:lstStyle/>
          <a:p>
            <a:pPr algn="ctr" defTabSz="801688">
              <a:spcBef>
                <a:spcPct val="20000"/>
              </a:spcBef>
            </a:pPr>
            <a:r>
              <a:rPr lang="tr-TR" b="1" dirty="0" smtClean="0">
                <a:solidFill>
                  <a:srgbClr val="292929"/>
                </a:solidFill>
                <a:latin typeface="Calibri" pitchFamily="34" charset="0"/>
                <a:cs typeface="Calibri" pitchFamily="34" charset="0"/>
              </a:rPr>
              <a:t>ÜRETİM-KALİTENİN ARTIRILMASI</a:t>
            </a:r>
          </a:p>
          <a:p>
            <a:pPr algn="ctr" defTabSz="801688">
              <a:spcBef>
                <a:spcPct val="20000"/>
              </a:spcBef>
            </a:pPr>
            <a:r>
              <a:rPr lang="tr-TR" sz="1400" dirty="0" smtClean="0">
                <a:solidFill>
                  <a:srgbClr val="292929"/>
                </a:solidFill>
                <a:latin typeface="Calibri" pitchFamily="34" charset="0"/>
                <a:cs typeface="Calibri" pitchFamily="34" charset="0"/>
              </a:rPr>
              <a:t>(Verimlilik, kalite, Zamanında Üretim)</a:t>
            </a:r>
            <a:endParaRPr lang="en-GB" sz="1400" dirty="0">
              <a:solidFill>
                <a:srgbClr val="292929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7" name="Rectangle 31"/>
          <p:cNvSpPr>
            <a:spLocks noGrp="1" noChangeArrowheads="1"/>
          </p:cNvSpPr>
          <p:nvPr>
            <p:ph type="title" idx="4294967295"/>
          </p:nvPr>
        </p:nvSpPr>
        <p:spPr>
          <a:xfrm>
            <a:off x="231797" y="411163"/>
            <a:ext cx="8816669" cy="647700"/>
          </a:xfrm>
        </p:spPr>
        <p:txBody>
          <a:bodyPr anchor="ctr" anchorCtr="0"/>
          <a:lstStyle/>
          <a:p>
            <a:r>
              <a:rPr lang="tr-TR" sz="3200" kern="1200" noProof="1" smtClean="0">
                <a:solidFill>
                  <a:srgbClr val="575757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</a:effectLst>
                <a:latin typeface="Calibri" pitchFamily="34" charset="0"/>
                <a:ea typeface="+mn-ea"/>
                <a:cs typeface="Calibri" pitchFamily="34" charset="0"/>
              </a:rPr>
              <a:t>İSG AMACI</a:t>
            </a:r>
            <a:endParaRPr lang="en-GB" sz="3200" kern="1200" noProof="1" smtClean="0">
              <a:solidFill>
                <a:srgbClr val="575757"/>
              </a:solidFill>
              <a:effectLst>
                <a:innerShdw blurRad="63500" dist="50800" dir="8100000">
                  <a:prstClr val="black">
                    <a:alpha val="50000"/>
                  </a:prstClr>
                </a:innerShdw>
              </a:effectLst>
              <a:latin typeface="Calibri" pitchFamily="34" charset="0"/>
              <a:ea typeface="+mn-ea"/>
              <a:cs typeface="Calibri" pitchFamily="34" charset="0"/>
            </a:endParaRPr>
          </a:p>
        </p:txBody>
      </p:sp>
      <p:sp>
        <p:nvSpPr>
          <p:cNvPr id="26" name="Rectangle 3"/>
          <p:cNvSpPr txBox="1">
            <a:spLocks noChangeArrowheads="1"/>
          </p:cNvSpPr>
          <p:nvPr/>
        </p:nvSpPr>
        <p:spPr bwMode="auto">
          <a:xfrm>
            <a:off x="6909185" y="6376921"/>
            <a:ext cx="2111990" cy="5152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algn="r">
              <a:spcBef>
                <a:spcPct val="20000"/>
              </a:spcBef>
              <a:buFont typeface="Wingdings" pitchFamily="2" charset="2"/>
              <a:buNone/>
              <a:defRPr/>
            </a:pPr>
            <a:r>
              <a:rPr lang="tr-TR" b="1" noProof="1" smtClean="0">
                <a:solidFill>
                  <a:srgbClr val="575757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  <a:reflection blurRad="6350" stA="55000" endA="50" endPos="85000" dist="29997" dir="5400000" sy="-100000" algn="bl" rotWithShape="0"/>
                </a:effectLst>
                <a:latin typeface="Calibri" pitchFamily="34" charset="0"/>
                <a:cs typeface="Calibri" pitchFamily="34" charset="0"/>
              </a:rPr>
              <a:t>İSTANBUL</a:t>
            </a:r>
            <a:r>
              <a:rPr lang="tr-TR" b="1" noProof="1" smtClean="0">
                <a:solidFill>
                  <a:srgbClr val="B10404">
                    <a:lumMod val="60000"/>
                    <a:lumOff val="40000"/>
                  </a:srgbClr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  <a:reflection blurRad="6350" stA="55000" endA="50" endPos="85000" dist="29997" dir="5400000" sy="-100000" algn="bl" rotWithShape="0"/>
                </a:effectLst>
                <a:latin typeface="Calibri" pitchFamily="34" charset="0"/>
                <a:cs typeface="Calibri" pitchFamily="34" charset="0"/>
              </a:rPr>
              <a:t>UZMAN</a:t>
            </a:r>
            <a:endParaRPr lang="en-GB" b="1" dirty="0" smtClean="0">
              <a:solidFill>
                <a:srgbClr val="B10404">
                  <a:lumMod val="60000"/>
                  <a:lumOff val="40000"/>
                </a:srgbClr>
              </a:solidFill>
              <a:effectLst>
                <a:innerShdw blurRad="63500" dist="50800" dir="8100000">
                  <a:prstClr val="black">
                    <a:alpha val="50000"/>
                  </a:prstClr>
                </a:innerShdw>
                <a:reflection blurRad="6350" stA="55000" endA="50" endPos="85000" dist="29997" dir="5400000" sy="-100000" algn="bl" rotWithShape="0"/>
              </a:effectLst>
              <a:latin typeface="Calibri" pitchFamily="34" charset="0"/>
              <a:cs typeface="Calibri" pitchFamily="34" charset="0"/>
            </a:endParaRPr>
          </a:p>
          <a:p>
            <a:pPr algn="r">
              <a:spcBef>
                <a:spcPct val="20000"/>
              </a:spcBef>
              <a:buFont typeface="Wingdings" pitchFamily="2" charset="2"/>
              <a:buNone/>
              <a:defRPr/>
            </a:pPr>
            <a:endParaRPr lang="en-GB" b="1" kern="0" dirty="0" smtClean="0">
              <a:solidFill>
                <a:srgbClr val="FFFFFF">
                  <a:lumMod val="65000"/>
                </a:srgbClr>
              </a:solidFill>
              <a:effectLst>
                <a:outerShdw blurRad="75057" dist="38100" dir="5400000" sy="-20000" rotWithShape="0">
                  <a:prstClr val="black">
                    <a:alpha val="25000"/>
                  </a:prstClr>
                </a:outerShdw>
                <a:reflection blurRad="6350" stA="55000" endA="50" endPos="85000" dist="29997" dir="5400000" sy="-100000" algn="bl" rotWithShape="0"/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8" name="Line 41"/>
          <p:cNvSpPr>
            <a:spLocks noChangeShapeType="1"/>
          </p:cNvSpPr>
          <p:nvPr/>
        </p:nvSpPr>
        <p:spPr bwMode="auto">
          <a:xfrm flipH="1">
            <a:off x="4622800" y="5386388"/>
            <a:ext cx="0" cy="1022516"/>
          </a:xfrm>
          <a:prstGeom prst="line">
            <a:avLst/>
          </a:prstGeom>
          <a:noFill/>
          <a:ln w="28575">
            <a:solidFill>
              <a:srgbClr val="4D4D4D"/>
            </a:solidFill>
            <a:prstDash val="sysDot"/>
            <a:round/>
            <a:headEnd/>
            <a:tailEnd/>
          </a:ln>
        </p:spPr>
        <p:txBody>
          <a:bodyPr/>
          <a:lstStyle/>
          <a:p>
            <a:endParaRPr lang="tr-TR" dirty="0">
              <a:solidFill>
                <a:srgbClr val="000000"/>
              </a:solidFill>
            </a:endParaRPr>
          </a:p>
        </p:txBody>
      </p:sp>
      <p:pic>
        <p:nvPicPr>
          <p:cNvPr id="3" name="Resi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628" y="2715022"/>
            <a:ext cx="1948656" cy="1948656"/>
          </a:xfrm>
          <a:prstGeom prst="rect">
            <a:avLst/>
          </a:prstGeom>
        </p:spPr>
      </p:pic>
      <p:pic>
        <p:nvPicPr>
          <p:cNvPr id="4" name="Resim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97855" y="2149672"/>
            <a:ext cx="2477500" cy="2311004"/>
          </a:xfrm>
          <a:prstGeom prst="rect">
            <a:avLst/>
          </a:prstGeom>
        </p:spPr>
      </p:pic>
      <p:pic>
        <p:nvPicPr>
          <p:cNvPr id="1026" name="Picture 2" descr="D:\DOKTOR\1-ISTANBULUZMAN\1-EĞİTİM KURUMU\1. İstanbuluzman\2-RESİMLER\İş Güvenliği\filla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802450" y="5039086"/>
            <a:ext cx="1625073" cy="1595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2" descr="D:\DOKTOR\1-ISTANBULUZMAN\1-EĞİTİM KURUMU\1. İstanbuluzman\2-RESİMLER\İş Güvenliği\filla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770199" y="5086249"/>
            <a:ext cx="1314647" cy="1290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2" descr="D:\DOKTOR\1-ISTANBULUZMAN\1-EĞİTİM KURUMU\1. İstanbuluzman\2-RESİMLER\İş Güvenliği\filla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596902" y="5039086"/>
            <a:ext cx="975888" cy="9580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37721718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33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4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334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33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600"/>
                                        <p:tgtEl>
                                          <p:spTgt spid="2334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4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2334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400"/>
                                        <p:tgtEl>
                                          <p:spTgt spid="2334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4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500"/>
                                        <p:tgtEl>
                                          <p:spTgt spid="2334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500"/>
                                        <p:tgtEl>
                                          <p:spTgt spid="2334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4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500"/>
                                        <p:tgtEl>
                                          <p:spTgt spid="2334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500"/>
                            </p:stCondLst>
                            <p:childTnLst>
                              <p:par>
                                <p:cTn id="3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500"/>
                                        <p:tgtEl>
                                          <p:spTgt spid="2334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4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500"/>
                                        <p:tgtEl>
                                          <p:spTgt spid="2334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4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500"/>
                                        <p:tgtEl>
                                          <p:spTgt spid="2334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500"/>
                            </p:stCondLst>
                            <p:childTnLst>
                              <p:par>
                                <p:cTn id="5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4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500"/>
                                        <p:tgtEl>
                                          <p:spTgt spid="2334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500"/>
                                        <p:tgtEl>
                                          <p:spTgt spid="2334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3474" grpId="0"/>
      <p:bldP spid="233478" grpId="0" animBg="1"/>
      <p:bldP spid="233479" grpId="0" animBg="1"/>
      <p:bldP spid="233480" grpId="0" animBg="1"/>
      <p:bldP spid="233481" grpId="0" animBg="1"/>
      <p:bldP spid="233482" grpId="0" animBg="1"/>
      <p:bldP spid="233483" grpId="0" animBg="1"/>
      <p:bldP spid="233484" grpId="0" animBg="1"/>
      <p:bldP spid="233485" grpId="0"/>
      <p:bldP spid="233486" grpId="0" animBg="1"/>
      <p:bldP spid="233487" grpId="0" animBg="1"/>
      <p:bldP spid="233491" grpId="0"/>
      <p:bldP spid="2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978" name="Rectangle 90"/>
          <p:cNvSpPr>
            <a:spLocks noChangeArrowheads="1"/>
          </p:cNvSpPr>
          <p:nvPr/>
        </p:nvSpPr>
        <p:spPr bwMode="auto">
          <a:xfrm rot="5400000">
            <a:off x="4514850" y="2343150"/>
            <a:ext cx="114300" cy="9144000"/>
          </a:xfrm>
          <a:prstGeom prst="rect">
            <a:avLst/>
          </a:prstGeom>
          <a:solidFill>
            <a:schemeClr val="bg1">
              <a:alpha val="0"/>
            </a:scheme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tr-TR" dirty="0">
              <a:solidFill>
                <a:srgbClr val="000000"/>
              </a:solidFill>
            </a:endParaRP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 bwMode="auto">
          <a:xfrm>
            <a:off x="6909185" y="6376921"/>
            <a:ext cx="2111990" cy="5152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algn="r">
              <a:spcBef>
                <a:spcPct val="20000"/>
              </a:spcBef>
              <a:buFont typeface="Wingdings" pitchFamily="2" charset="2"/>
              <a:buNone/>
              <a:defRPr/>
            </a:pPr>
            <a:r>
              <a:rPr lang="tr-TR" b="1" noProof="1" smtClean="0">
                <a:solidFill>
                  <a:srgbClr val="575757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  <a:reflection blurRad="6350" stA="55000" endA="50" endPos="85000" dist="29997" dir="5400000" sy="-100000" algn="bl" rotWithShape="0"/>
                </a:effectLst>
                <a:latin typeface="Calibri" pitchFamily="34" charset="0"/>
                <a:cs typeface="Calibri" pitchFamily="34" charset="0"/>
              </a:rPr>
              <a:t>İSTANBUL</a:t>
            </a:r>
            <a:r>
              <a:rPr lang="tr-TR" b="1" noProof="1" smtClean="0">
                <a:solidFill>
                  <a:srgbClr val="B10404">
                    <a:lumMod val="60000"/>
                    <a:lumOff val="40000"/>
                  </a:srgbClr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  <a:reflection blurRad="6350" stA="55000" endA="50" endPos="85000" dist="29997" dir="5400000" sy="-100000" algn="bl" rotWithShape="0"/>
                </a:effectLst>
                <a:latin typeface="Calibri" pitchFamily="34" charset="0"/>
                <a:cs typeface="Calibri" pitchFamily="34" charset="0"/>
              </a:rPr>
              <a:t>UZMAN</a:t>
            </a:r>
            <a:endParaRPr lang="en-GB" b="1" dirty="0" smtClean="0">
              <a:solidFill>
                <a:srgbClr val="B10404">
                  <a:lumMod val="60000"/>
                  <a:lumOff val="40000"/>
                </a:srgbClr>
              </a:solidFill>
              <a:effectLst>
                <a:innerShdw blurRad="63500" dist="50800" dir="8100000">
                  <a:prstClr val="black">
                    <a:alpha val="50000"/>
                  </a:prstClr>
                </a:innerShdw>
                <a:reflection blurRad="6350" stA="55000" endA="50" endPos="85000" dist="29997" dir="5400000" sy="-100000" algn="bl" rotWithShape="0"/>
              </a:effectLst>
              <a:latin typeface="Calibri" pitchFamily="34" charset="0"/>
              <a:cs typeface="Calibri" pitchFamily="34" charset="0"/>
            </a:endParaRPr>
          </a:p>
          <a:p>
            <a:pPr algn="r">
              <a:spcBef>
                <a:spcPct val="20000"/>
              </a:spcBef>
              <a:buFont typeface="Wingdings" pitchFamily="2" charset="2"/>
              <a:buNone/>
              <a:defRPr/>
            </a:pPr>
            <a:endParaRPr lang="en-GB" b="1" kern="0" dirty="0" smtClean="0">
              <a:solidFill>
                <a:srgbClr val="FFFFFF">
                  <a:lumMod val="65000"/>
                </a:srgbClr>
              </a:solidFill>
              <a:effectLst>
                <a:outerShdw blurRad="75057" dist="38100" dir="5400000" sy="-20000" rotWithShape="0">
                  <a:prstClr val="black">
                    <a:alpha val="25000"/>
                  </a:prstClr>
                </a:outerShdw>
                <a:reflection blurRad="6350" stA="55000" endA="50" endPos="85000" dist="29997" dir="5400000" sy="-100000" algn="bl" rotWithShape="0"/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2" name="Rechteck 4"/>
          <p:cNvSpPr>
            <a:spLocks noChangeArrowheads="1"/>
          </p:cNvSpPr>
          <p:nvPr/>
        </p:nvSpPr>
        <p:spPr bwMode="auto">
          <a:xfrm>
            <a:off x="10080" y="3155064"/>
            <a:ext cx="9133920" cy="1359786"/>
          </a:xfrm>
          <a:prstGeom prst="rect">
            <a:avLst/>
          </a:prstGeom>
          <a:noFill/>
          <a:ln w="9525" algn="ctr">
            <a:noFill/>
            <a:round/>
            <a:headEnd/>
            <a:tailEnd/>
          </a:ln>
        </p:spPr>
        <p:txBody>
          <a:bodyPr wrap="none" lIns="0" tIns="0" rIns="0" bIns="0" anchor="ctr"/>
          <a:lstStyle/>
          <a:p>
            <a:pPr marL="36000" algn="ctr"/>
            <a:r>
              <a:rPr lang="tr-TR" sz="9000" b="1" noProof="1" smtClean="0">
                <a:solidFill>
                  <a:srgbClr val="575757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</a:effectLst>
                <a:latin typeface="Calibri" pitchFamily="34" charset="0"/>
                <a:cs typeface="Calibri" pitchFamily="34" charset="0"/>
              </a:rPr>
              <a:t>İSG Geliştirilmesi</a:t>
            </a:r>
            <a:endParaRPr lang="tr-TR" sz="9000" b="1" noProof="1">
              <a:solidFill>
                <a:srgbClr val="575757"/>
              </a:solidFill>
              <a:effectLst>
                <a:innerShdw blurRad="63500" dist="50800" dir="8100000">
                  <a:prstClr val="black">
                    <a:alpha val="50000"/>
                  </a:prstClr>
                </a:inn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3" name="Freeform 15"/>
          <p:cNvSpPr>
            <a:spLocks noChangeAspect="1"/>
          </p:cNvSpPr>
          <p:nvPr/>
        </p:nvSpPr>
        <p:spPr bwMode="auto">
          <a:xfrm>
            <a:off x="3369733" y="704850"/>
            <a:ext cx="2445557" cy="1948804"/>
          </a:xfrm>
          <a:custGeom>
            <a:avLst/>
            <a:gdLst>
              <a:gd name="T0" fmla="*/ 7385 w 365"/>
              <a:gd name="T1" fmla="*/ 89031 h 316"/>
              <a:gd name="T2" fmla="*/ 2531 w 365"/>
              <a:gd name="T3" fmla="*/ 80879 h 316"/>
              <a:gd name="T4" fmla="*/ 46738 w 365"/>
              <a:gd name="T5" fmla="*/ 4499 h 316"/>
              <a:gd name="T6" fmla="*/ 56697 w 365"/>
              <a:gd name="T7" fmla="*/ 4499 h 316"/>
              <a:gd name="T8" fmla="*/ 100905 w 365"/>
              <a:gd name="T9" fmla="*/ 80879 h 316"/>
              <a:gd name="T10" fmla="*/ 96050 w 365"/>
              <a:gd name="T11" fmla="*/ 89031 h 316"/>
              <a:gd name="T12" fmla="*/ 7385 w 365"/>
              <a:gd name="T13" fmla="*/ 89031 h 316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365"/>
              <a:gd name="T22" fmla="*/ 0 h 316"/>
              <a:gd name="T23" fmla="*/ 365 w 365"/>
              <a:gd name="T24" fmla="*/ 316 h 31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365" h="316">
                <a:moveTo>
                  <a:pt x="26" y="316"/>
                </a:moveTo>
                <a:cubicBezTo>
                  <a:pt x="7" y="316"/>
                  <a:pt x="0" y="303"/>
                  <a:pt x="9" y="287"/>
                </a:cubicBezTo>
                <a:cubicBezTo>
                  <a:pt x="165" y="16"/>
                  <a:pt x="165" y="16"/>
                  <a:pt x="165" y="16"/>
                </a:cubicBezTo>
                <a:cubicBezTo>
                  <a:pt x="175" y="0"/>
                  <a:pt x="190" y="0"/>
                  <a:pt x="200" y="16"/>
                </a:cubicBezTo>
                <a:cubicBezTo>
                  <a:pt x="356" y="287"/>
                  <a:pt x="356" y="287"/>
                  <a:pt x="356" y="287"/>
                </a:cubicBezTo>
                <a:cubicBezTo>
                  <a:pt x="365" y="303"/>
                  <a:pt x="358" y="316"/>
                  <a:pt x="339" y="316"/>
                </a:cubicBezTo>
                <a:lnTo>
                  <a:pt x="26" y="316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14" name="Freeform 16"/>
          <p:cNvSpPr>
            <a:spLocks noChangeAspect="1"/>
          </p:cNvSpPr>
          <p:nvPr/>
        </p:nvSpPr>
        <p:spPr bwMode="auto">
          <a:xfrm>
            <a:off x="3369733" y="704850"/>
            <a:ext cx="2445557" cy="1948804"/>
          </a:xfrm>
          <a:custGeom>
            <a:avLst/>
            <a:gdLst>
              <a:gd name="T0" fmla="*/ 7385 w 365"/>
              <a:gd name="T1" fmla="*/ 89031 h 316"/>
              <a:gd name="T2" fmla="*/ 2531 w 365"/>
              <a:gd name="T3" fmla="*/ 80879 h 316"/>
              <a:gd name="T4" fmla="*/ 46738 w 365"/>
              <a:gd name="T5" fmla="*/ 4499 h 316"/>
              <a:gd name="T6" fmla="*/ 56697 w 365"/>
              <a:gd name="T7" fmla="*/ 4499 h 316"/>
              <a:gd name="T8" fmla="*/ 100905 w 365"/>
              <a:gd name="T9" fmla="*/ 80879 h 316"/>
              <a:gd name="T10" fmla="*/ 96050 w 365"/>
              <a:gd name="T11" fmla="*/ 89031 h 316"/>
              <a:gd name="T12" fmla="*/ 7385 w 365"/>
              <a:gd name="T13" fmla="*/ 89031 h 316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365"/>
              <a:gd name="T22" fmla="*/ 0 h 316"/>
              <a:gd name="T23" fmla="*/ 365 w 365"/>
              <a:gd name="T24" fmla="*/ 316 h 31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365" h="316">
                <a:moveTo>
                  <a:pt x="26" y="316"/>
                </a:moveTo>
                <a:cubicBezTo>
                  <a:pt x="7" y="316"/>
                  <a:pt x="0" y="303"/>
                  <a:pt x="9" y="287"/>
                </a:cubicBezTo>
                <a:cubicBezTo>
                  <a:pt x="165" y="16"/>
                  <a:pt x="165" y="16"/>
                  <a:pt x="165" y="16"/>
                </a:cubicBezTo>
                <a:cubicBezTo>
                  <a:pt x="175" y="0"/>
                  <a:pt x="190" y="0"/>
                  <a:pt x="200" y="16"/>
                </a:cubicBezTo>
                <a:cubicBezTo>
                  <a:pt x="356" y="287"/>
                  <a:pt x="356" y="287"/>
                  <a:pt x="356" y="287"/>
                </a:cubicBezTo>
                <a:cubicBezTo>
                  <a:pt x="365" y="303"/>
                  <a:pt x="358" y="316"/>
                  <a:pt x="339" y="316"/>
                </a:cubicBezTo>
                <a:lnTo>
                  <a:pt x="26" y="316"/>
                </a:lnTo>
                <a:close/>
              </a:path>
            </a:pathLst>
          </a:custGeom>
          <a:gradFill rotWithShape="1">
            <a:gsLst>
              <a:gs pos="0">
                <a:srgbClr val="860000"/>
              </a:gs>
              <a:gs pos="100000">
                <a:srgbClr val="D60000"/>
              </a:gs>
            </a:gsLst>
            <a:lin ang="5400000" scaled="1"/>
          </a:gradFill>
          <a:ln w="9525">
            <a:solidFill>
              <a:srgbClr val="C0C0C0"/>
            </a:solidFill>
            <a:miter lim="800000"/>
            <a:headEnd/>
            <a:tailEnd/>
          </a:ln>
        </p:spPr>
        <p:txBody>
          <a:bodyPr/>
          <a:lstStyle/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15" name="Freeform 17"/>
          <p:cNvSpPr>
            <a:spLocks noChangeAspect="1"/>
          </p:cNvSpPr>
          <p:nvPr/>
        </p:nvSpPr>
        <p:spPr bwMode="auto">
          <a:xfrm>
            <a:off x="3636482" y="968627"/>
            <a:ext cx="1908858" cy="1530500"/>
          </a:xfrm>
          <a:custGeom>
            <a:avLst/>
            <a:gdLst>
              <a:gd name="T0" fmla="*/ 2279 w 285"/>
              <a:gd name="T1" fmla="*/ 70006 h 248"/>
              <a:gd name="T2" fmla="*/ 841 w 285"/>
              <a:gd name="T3" fmla="*/ 67185 h 248"/>
              <a:gd name="T4" fmla="*/ 38787 w 285"/>
              <a:gd name="T5" fmla="*/ 1430 h 248"/>
              <a:gd name="T6" fmla="*/ 41900 w 285"/>
              <a:gd name="T7" fmla="*/ 1430 h 248"/>
              <a:gd name="T8" fmla="*/ 79846 w 285"/>
              <a:gd name="T9" fmla="*/ 67185 h 248"/>
              <a:gd name="T10" fmla="*/ 78408 w 285"/>
              <a:gd name="T11" fmla="*/ 70006 h 248"/>
              <a:gd name="T12" fmla="*/ 2279 w 285"/>
              <a:gd name="T13" fmla="*/ 70006 h 248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285"/>
              <a:gd name="T22" fmla="*/ 0 h 248"/>
              <a:gd name="T23" fmla="*/ 285 w 285"/>
              <a:gd name="T24" fmla="*/ 248 h 248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285" h="248">
                <a:moveTo>
                  <a:pt x="8" y="248"/>
                </a:moveTo>
                <a:cubicBezTo>
                  <a:pt x="2" y="248"/>
                  <a:pt x="0" y="243"/>
                  <a:pt x="3" y="238"/>
                </a:cubicBezTo>
                <a:cubicBezTo>
                  <a:pt x="137" y="5"/>
                  <a:pt x="137" y="5"/>
                  <a:pt x="137" y="5"/>
                </a:cubicBezTo>
                <a:cubicBezTo>
                  <a:pt x="140" y="0"/>
                  <a:pt x="145" y="0"/>
                  <a:pt x="148" y="5"/>
                </a:cubicBezTo>
                <a:cubicBezTo>
                  <a:pt x="282" y="238"/>
                  <a:pt x="282" y="238"/>
                  <a:pt x="282" y="238"/>
                </a:cubicBezTo>
                <a:cubicBezTo>
                  <a:pt x="285" y="243"/>
                  <a:pt x="283" y="248"/>
                  <a:pt x="277" y="248"/>
                </a:cubicBezTo>
                <a:lnTo>
                  <a:pt x="8" y="248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16" name="Freeform 18"/>
          <p:cNvSpPr>
            <a:spLocks noChangeAspect="1"/>
          </p:cNvSpPr>
          <p:nvPr/>
        </p:nvSpPr>
        <p:spPr bwMode="auto">
          <a:xfrm>
            <a:off x="3636482" y="970596"/>
            <a:ext cx="1908858" cy="1530500"/>
          </a:xfrm>
          <a:custGeom>
            <a:avLst/>
            <a:gdLst/>
            <a:ahLst/>
            <a:cxnLst>
              <a:cxn ang="0">
                <a:pos x="8" y="248"/>
              </a:cxn>
              <a:cxn ang="0">
                <a:pos x="3" y="238"/>
              </a:cxn>
              <a:cxn ang="0">
                <a:pos x="137" y="5"/>
              </a:cxn>
              <a:cxn ang="0">
                <a:pos x="148" y="5"/>
              </a:cxn>
              <a:cxn ang="0">
                <a:pos x="282" y="238"/>
              </a:cxn>
              <a:cxn ang="0">
                <a:pos x="277" y="248"/>
              </a:cxn>
              <a:cxn ang="0">
                <a:pos x="8" y="248"/>
              </a:cxn>
            </a:cxnLst>
            <a:rect l="0" t="0" r="r" b="b"/>
            <a:pathLst>
              <a:path w="285" h="248">
                <a:moveTo>
                  <a:pt x="8" y="248"/>
                </a:moveTo>
                <a:cubicBezTo>
                  <a:pt x="2" y="248"/>
                  <a:pt x="0" y="243"/>
                  <a:pt x="3" y="238"/>
                </a:cubicBezTo>
                <a:cubicBezTo>
                  <a:pt x="137" y="5"/>
                  <a:pt x="137" y="5"/>
                  <a:pt x="137" y="5"/>
                </a:cubicBezTo>
                <a:cubicBezTo>
                  <a:pt x="140" y="0"/>
                  <a:pt x="145" y="0"/>
                  <a:pt x="148" y="5"/>
                </a:cubicBezTo>
                <a:cubicBezTo>
                  <a:pt x="282" y="238"/>
                  <a:pt x="282" y="238"/>
                  <a:pt x="282" y="238"/>
                </a:cubicBezTo>
                <a:cubicBezTo>
                  <a:pt x="285" y="243"/>
                  <a:pt x="283" y="248"/>
                  <a:pt x="277" y="248"/>
                </a:cubicBezTo>
                <a:lnTo>
                  <a:pt x="8" y="248"/>
                </a:lnTo>
                <a:close/>
              </a:path>
            </a:pathLst>
          </a:custGeom>
          <a:gradFill rotWithShape="1">
            <a:gsLst>
              <a:gs pos="0">
                <a:schemeClr val="bg1">
                  <a:gamma/>
                  <a:shade val="76863"/>
                  <a:invGamma/>
                </a:schemeClr>
              </a:gs>
              <a:gs pos="50000">
                <a:schemeClr val="bg1"/>
              </a:gs>
              <a:gs pos="100000">
                <a:schemeClr val="bg1">
                  <a:gamma/>
                  <a:shade val="76863"/>
                  <a:invGamma/>
                </a:schemeClr>
              </a:gs>
            </a:gsLst>
            <a:lin ang="5400000" scaled="1"/>
          </a:gradFill>
          <a:ln w="9525">
            <a:solidFill>
              <a:srgbClr val="C0C0C0"/>
            </a:solidFill>
            <a:miter lim="800000"/>
            <a:headEnd/>
            <a:tailEnd/>
          </a:ln>
        </p:spPr>
        <p:txBody>
          <a:bodyPr/>
          <a:lstStyle/>
          <a:p>
            <a:pPr>
              <a:defRPr/>
            </a:pPr>
            <a:endParaRPr lang="de-DE">
              <a:solidFill>
                <a:srgbClr val="000000"/>
              </a:solidFill>
            </a:endParaRPr>
          </a:p>
        </p:txBody>
      </p:sp>
      <p:sp>
        <p:nvSpPr>
          <p:cNvPr id="17" name="Freeform 19"/>
          <p:cNvSpPr>
            <a:spLocks noChangeAspect="1"/>
          </p:cNvSpPr>
          <p:nvPr/>
        </p:nvSpPr>
        <p:spPr bwMode="auto">
          <a:xfrm>
            <a:off x="4466606" y="1260948"/>
            <a:ext cx="249677" cy="771648"/>
          </a:xfrm>
          <a:custGeom>
            <a:avLst/>
            <a:gdLst>
              <a:gd name="T0" fmla="*/ 13 w 720"/>
              <a:gd name="T1" fmla="*/ 0 h 2437"/>
              <a:gd name="T2" fmla="*/ 24 w 720"/>
              <a:gd name="T3" fmla="*/ 4 h 2437"/>
              <a:gd name="T4" fmla="*/ 28 w 720"/>
              <a:gd name="T5" fmla="*/ 16 h 2437"/>
              <a:gd name="T6" fmla="*/ 21 w 720"/>
              <a:gd name="T7" fmla="*/ 89 h 2437"/>
              <a:gd name="T8" fmla="*/ 15 w 720"/>
              <a:gd name="T9" fmla="*/ 93 h 2437"/>
              <a:gd name="T10" fmla="*/ 13 w 720"/>
              <a:gd name="T11" fmla="*/ 93 h 2437"/>
              <a:gd name="T12" fmla="*/ 7 w 720"/>
              <a:gd name="T13" fmla="*/ 89 h 2437"/>
              <a:gd name="T14" fmla="*/ 0 w 720"/>
              <a:gd name="T15" fmla="*/ 16 h 2437"/>
              <a:gd name="T16" fmla="*/ 4 w 720"/>
              <a:gd name="T17" fmla="*/ 4 h 2437"/>
              <a:gd name="T18" fmla="*/ 14 w 720"/>
              <a:gd name="T19" fmla="*/ 0 h 2437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w 720"/>
              <a:gd name="T31" fmla="*/ 0 h 2437"/>
              <a:gd name="T32" fmla="*/ 720 w 720"/>
              <a:gd name="T33" fmla="*/ 2437 h 2437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720" h="2437">
                <a:moveTo>
                  <a:pt x="339" y="0"/>
                </a:moveTo>
                <a:cubicBezTo>
                  <a:pt x="445" y="0"/>
                  <a:pt x="551" y="42"/>
                  <a:pt x="614" y="106"/>
                </a:cubicBezTo>
                <a:cubicBezTo>
                  <a:pt x="678" y="191"/>
                  <a:pt x="720" y="297"/>
                  <a:pt x="720" y="424"/>
                </a:cubicBezTo>
                <a:cubicBezTo>
                  <a:pt x="710" y="795"/>
                  <a:pt x="607" y="1996"/>
                  <a:pt x="551" y="2331"/>
                </a:cubicBezTo>
                <a:cubicBezTo>
                  <a:pt x="508" y="2416"/>
                  <a:pt x="445" y="2437"/>
                  <a:pt x="381" y="2437"/>
                </a:cubicBezTo>
                <a:cubicBezTo>
                  <a:pt x="339" y="2437"/>
                  <a:pt x="339" y="2437"/>
                  <a:pt x="339" y="2437"/>
                </a:cubicBezTo>
                <a:cubicBezTo>
                  <a:pt x="254" y="2437"/>
                  <a:pt x="212" y="2418"/>
                  <a:pt x="169" y="2331"/>
                </a:cubicBezTo>
                <a:cubicBezTo>
                  <a:pt x="113" y="1996"/>
                  <a:pt x="10" y="795"/>
                  <a:pt x="0" y="424"/>
                </a:cubicBezTo>
                <a:cubicBezTo>
                  <a:pt x="0" y="297"/>
                  <a:pt x="42" y="191"/>
                  <a:pt x="106" y="106"/>
                </a:cubicBezTo>
                <a:cubicBezTo>
                  <a:pt x="169" y="42"/>
                  <a:pt x="254" y="0"/>
                  <a:pt x="360" y="0"/>
                </a:cubicBezTo>
              </a:path>
            </a:pathLst>
          </a:custGeom>
          <a:solidFill>
            <a:srgbClr val="000000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en-US">
              <a:solidFill>
                <a:srgbClr val="000000"/>
              </a:solidFill>
            </a:endParaRPr>
          </a:p>
        </p:txBody>
      </p:sp>
      <p:pic>
        <p:nvPicPr>
          <p:cNvPr id="18" name="Picture 2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29311" y="736346"/>
            <a:ext cx="1384962" cy="1309045"/>
          </a:xfrm>
          <a:prstGeom prst="rect">
            <a:avLst/>
          </a:prstGeom>
          <a:noFill/>
          <a:ln w="11176">
            <a:noFill/>
            <a:miter lim="800000"/>
            <a:headEnd/>
            <a:tailEnd/>
          </a:ln>
        </p:spPr>
      </p:pic>
      <p:sp>
        <p:nvSpPr>
          <p:cNvPr id="19" name="Oval 21"/>
          <p:cNvSpPr>
            <a:spLocks noChangeAspect="1" noChangeArrowheads="1"/>
          </p:cNvSpPr>
          <p:nvPr/>
        </p:nvSpPr>
        <p:spPr bwMode="auto">
          <a:xfrm>
            <a:off x="4491147" y="2154642"/>
            <a:ext cx="202729" cy="187006"/>
          </a:xfrm>
          <a:prstGeom prst="ellipse">
            <a:avLst/>
          </a:prstGeom>
          <a:solidFill>
            <a:schemeClr val="tx1"/>
          </a:solidFill>
          <a:ln w="11176">
            <a:solidFill>
              <a:srgbClr val="161316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4205863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3797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3797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97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610" name="Freeform 2"/>
          <p:cNvSpPr>
            <a:spLocks/>
          </p:cNvSpPr>
          <p:nvPr/>
        </p:nvSpPr>
        <p:spPr bwMode="auto">
          <a:xfrm>
            <a:off x="412750" y="1546225"/>
            <a:ext cx="2244725" cy="3825875"/>
          </a:xfrm>
          <a:custGeom>
            <a:avLst/>
            <a:gdLst>
              <a:gd name="T0" fmla="*/ 0 w 1414"/>
              <a:gd name="T1" fmla="*/ 706 h 2410"/>
              <a:gd name="T2" fmla="*/ 409 w 1414"/>
              <a:gd name="T3" fmla="*/ 0 h 2410"/>
              <a:gd name="T4" fmla="*/ 1414 w 1414"/>
              <a:gd name="T5" fmla="*/ 2 h 2410"/>
              <a:gd name="T6" fmla="*/ 1411 w 1414"/>
              <a:gd name="T7" fmla="*/ 2410 h 2410"/>
              <a:gd name="T8" fmla="*/ 0 w 1414"/>
              <a:gd name="T9" fmla="*/ 706 h 241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414"/>
              <a:gd name="T16" fmla="*/ 0 h 2410"/>
              <a:gd name="T17" fmla="*/ 1414 w 1414"/>
              <a:gd name="T18" fmla="*/ 2410 h 241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414" h="2410">
                <a:moveTo>
                  <a:pt x="0" y="706"/>
                </a:moveTo>
                <a:lnTo>
                  <a:pt x="409" y="0"/>
                </a:lnTo>
                <a:lnTo>
                  <a:pt x="1414" y="2"/>
                </a:lnTo>
                <a:lnTo>
                  <a:pt x="1411" y="2410"/>
                </a:lnTo>
                <a:lnTo>
                  <a:pt x="0" y="706"/>
                </a:lnTo>
                <a:close/>
              </a:path>
            </a:pathLst>
          </a:custGeom>
          <a:solidFill>
            <a:srgbClr val="C0C0C0">
              <a:alpha val="50195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tr-TR" dirty="0">
              <a:solidFill>
                <a:srgbClr val="000000"/>
              </a:solidFill>
            </a:endParaRPr>
          </a:p>
        </p:txBody>
      </p:sp>
      <p:sp>
        <p:nvSpPr>
          <p:cNvPr id="58456" name="Rectangle 11"/>
          <p:cNvSpPr>
            <a:spLocks noChangeArrowheads="1"/>
          </p:cNvSpPr>
          <p:nvPr/>
        </p:nvSpPr>
        <p:spPr bwMode="gray">
          <a:xfrm>
            <a:off x="2657475" y="1555750"/>
            <a:ext cx="6143625" cy="360363"/>
          </a:xfrm>
          <a:prstGeom prst="rect">
            <a:avLst/>
          </a:prstGeom>
          <a:gradFill rotWithShape="1">
            <a:gsLst>
              <a:gs pos="0">
                <a:srgbClr val="C6C7C8"/>
              </a:gs>
              <a:gs pos="100000">
                <a:srgbClr val="C6C7C8">
                  <a:gamma/>
                  <a:shade val="46275"/>
                  <a:invGamma/>
                </a:srgbClr>
              </a:gs>
            </a:gsLst>
            <a:lin ang="5400000" scaled="1"/>
          </a:gradFill>
          <a:ln w="12700">
            <a:solidFill>
              <a:srgbClr val="DDDDDD"/>
            </a:solidFill>
            <a:miter lim="800000"/>
            <a:headEnd/>
            <a:tailEnd/>
          </a:ln>
          <a:effectLst>
            <a:outerShdw dist="53882" dir="2700000" algn="ctr" rotWithShape="0">
              <a:srgbClr val="808080">
                <a:alpha val="50000"/>
              </a:srgbClr>
            </a:outerShdw>
          </a:effectLst>
        </p:spPr>
        <p:txBody>
          <a:bodyPr lIns="288000" tIns="0" rIns="0" bIns="0" anchor="ctr"/>
          <a:lstStyle/>
          <a:p>
            <a:pPr defTabSz="801688" eaLnBrk="0" hangingPunct="0">
              <a:defRPr/>
            </a:pPr>
            <a:r>
              <a:rPr lang="tr-TR" sz="2000" b="1" noProof="1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İSG KÜLTÜRÜNÜN ÖZELLİKLERİ</a:t>
            </a:r>
            <a:endParaRPr lang="de-DE" sz="2000" b="1" noProof="1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58457" name="Rectangle 5"/>
          <p:cNvSpPr>
            <a:spLocks noChangeArrowheads="1"/>
          </p:cNvSpPr>
          <p:nvPr/>
        </p:nvSpPr>
        <p:spPr bwMode="gray">
          <a:xfrm>
            <a:off x="2657475" y="1916112"/>
            <a:ext cx="6143625" cy="3449637"/>
          </a:xfrm>
          <a:prstGeom prst="rect">
            <a:avLst/>
          </a:prstGeom>
          <a:solidFill>
            <a:schemeClr val="bg1"/>
          </a:solidFill>
          <a:ln w="12700">
            <a:solidFill>
              <a:srgbClr val="DDDDDD"/>
            </a:solidFill>
            <a:miter lim="800000"/>
            <a:headEnd/>
            <a:tailEnd/>
          </a:ln>
          <a:effectLst>
            <a:outerShdw dist="53882" dir="2700000" algn="ctr" rotWithShape="0">
              <a:srgbClr val="808080">
                <a:alpha val="50000"/>
              </a:srgbClr>
            </a:outerShdw>
          </a:effectLst>
        </p:spPr>
        <p:txBody>
          <a:bodyPr lIns="108000" tIns="108000" rIns="144000" bIns="72000"/>
          <a:lstStyle/>
          <a:p>
            <a:pPr algn="ctr">
              <a:spcAft>
                <a:spcPts val="1200"/>
              </a:spcAft>
              <a:buClr>
                <a:srgbClr val="292929"/>
              </a:buClr>
              <a:defRPr/>
            </a:pPr>
            <a:endParaRPr lang="tr-TR" sz="2000" dirty="0" smtClean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pPr marL="252000" indent="-216000">
              <a:spcAft>
                <a:spcPts val="0"/>
              </a:spcAft>
              <a:buClr>
                <a:srgbClr val="292929"/>
              </a:buClr>
              <a:buFont typeface="+mj-lt"/>
              <a:buAutoNum type="arabicPeriod"/>
              <a:defRPr/>
            </a:pPr>
            <a:r>
              <a:rPr lang="tr-TR" sz="2000" b="1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Düzeltmekten </a:t>
            </a:r>
            <a:r>
              <a:rPr lang="tr-TR" sz="2000" b="1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çok koruyucudur!</a:t>
            </a:r>
            <a:endParaRPr lang="tr-TR" sz="2000" b="1" i="1" dirty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pPr marL="252000" indent="-216000">
              <a:spcAft>
                <a:spcPts val="0"/>
              </a:spcAft>
              <a:buClr>
                <a:srgbClr val="292929"/>
              </a:buClr>
              <a:buFont typeface="+mj-lt"/>
              <a:buAutoNum type="arabicPeriod"/>
              <a:defRPr/>
            </a:pPr>
            <a:r>
              <a:rPr lang="tr-TR" sz="2000" b="1" i="1" dirty="0" err="1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Multidisiplinerdir</a:t>
            </a:r>
            <a:r>
              <a:rPr lang="tr-TR" sz="2000" b="1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 (Çok disiplinli yapı)</a:t>
            </a:r>
            <a:endParaRPr lang="tr-TR" sz="2000" b="1" i="1" dirty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pPr marL="252000" indent="-216000">
              <a:spcAft>
                <a:spcPts val="0"/>
              </a:spcAft>
              <a:buClr>
                <a:srgbClr val="292929"/>
              </a:buClr>
              <a:buFont typeface="+mj-lt"/>
              <a:buAutoNum type="arabicPeriod"/>
              <a:defRPr/>
            </a:pPr>
            <a:r>
              <a:rPr lang="tr-TR" sz="2000" b="1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Ancak ilgili </a:t>
            </a:r>
            <a:r>
              <a:rPr lang="tr-TR" sz="2000" b="1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tarafların </a:t>
            </a:r>
            <a:r>
              <a:rPr lang="tr-TR" sz="2000" b="1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katkısıyla gelişebilir </a:t>
            </a:r>
          </a:p>
          <a:p>
            <a:pPr marL="836100" lvl="1" indent="-342900">
              <a:spcAft>
                <a:spcPts val="0"/>
              </a:spcAft>
              <a:buClr>
                <a:srgbClr val="292929"/>
              </a:buClr>
              <a:buFont typeface="+mj-lt"/>
              <a:buAutoNum type="alphaLcParenR"/>
              <a:defRPr/>
            </a:pPr>
            <a:r>
              <a:rPr lang="tr-TR" sz="2000" b="1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Devlet</a:t>
            </a:r>
          </a:p>
          <a:p>
            <a:pPr marL="836100" lvl="1" indent="-342900">
              <a:spcAft>
                <a:spcPts val="0"/>
              </a:spcAft>
              <a:buClr>
                <a:srgbClr val="292929"/>
              </a:buClr>
              <a:buFont typeface="+mj-lt"/>
              <a:buAutoNum type="alphaLcParenR"/>
              <a:defRPr/>
            </a:pPr>
            <a:r>
              <a:rPr lang="tr-TR" sz="2000" b="1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İşverenler ve </a:t>
            </a:r>
            <a:r>
              <a:rPr lang="tr-TR" sz="2000" b="1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Örgütleri</a:t>
            </a:r>
            <a:endParaRPr lang="tr-TR" sz="2000" b="1" i="1" dirty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pPr marL="836100" lvl="1" indent="-342900">
              <a:spcAft>
                <a:spcPts val="0"/>
              </a:spcAft>
              <a:buClr>
                <a:srgbClr val="292929"/>
              </a:buClr>
              <a:buFont typeface="+mj-lt"/>
              <a:buAutoNum type="alphaLcParenR"/>
              <a:defRPr/>
            </a:pPr>
            <a:r>
              <a:rPr lang="tr-TR" sz="2000" b="1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Çalışanlar-Sendikalar</a:t>
            </a:r>
          </a:p>
          <a:p>
            <a:pPr algn="ctr">
              <a:spcAft>
                <a:spcPts val="1200"/>
              </a:spcAft>
              <a:buClr>
                <a:srgbClr val="292929"/>
              </a:buClr>
              <a:defRPr/>
            </a:pPr>
            <a:endParaRPr lang="tr-TR" sz="2000" b="1" i="1" dirty="0" smtClean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5605" name="Rectangle 12"/>
          <p:cNvSpPr>
            <a:spLocks noChangeArrowheads="1"/>
          </p:cNvSpPr>
          <p:nvPr/>
        </p:nvSpPr>
        <p:spPr bwMode="gray">
          <a:xfrm>
            <a:off x="300038" y="411163"/>
            <a:ext cx="8520112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rIns="0"/>
          <a:lstStyle/>
          <a:p>
            <a:endParaRPr lang="tr-TR" sz="2000" b="1" noProof="1">
              <a:solidFill>
                <a:srgbClr val="000000"/>
              </a:solidFill>
            </a:endParaRPr>
          </a:p>
        </p:txBody>
      </p:sp>
      <p:grpSp>
        <p:nvGrpSpPr>
          <p:cNvPr id="3" name="Group 9"/>
          <p:cNvGrpSpPr>
            <a:grpSpLocks/>
          </p:cNvGrpSpPr>
          <p:nvPr/>
        </p:nvGrpSpPr>
        <p:grpSpPr bwMode="auto">
          <a:xfrm>
            <a:off x="323850" y="1555750"/>
            <a:ext cx="1482725" cy="1482725"/>
            <a:chOff x="1710" y="1035"/>
            <a:chExt cx="2316" cy="2316"/>
          </a:xfrm>
        </p:grpSpPr>
        <p:grpSp>
          <p:nvGrpSpPr>
            <p:cNvPr id="4" name="Group 10"/>
            <p:cNvGrpSpPr>
              <a:grpSpLocks/>
            </p:cNvGrpSpPr>
            <p:nvPr/>
          </p:nvGrpSpPr>
          <p:grpSpPr bwMode="auto">
            <a:xfrm rot="3600000">
              <a:off x="1710" y="1035"/>
              <a:ext cx="2316" cy="2316"/>
              <a:chOff x="1710" y="1035"/>
              <a:chExt cx="2316" cy="2316"/>
            </a:xfrm>
          </p:grpSpPr>
          <p:sp>
            <p:nvSpPr>
              <p:cNvPr id="25624" name="Freeform 11"/>
              <p:cNvSpPr>
                <a:spLocks/>
              </p:cNvSpPr>
              <p:nvPr/>
            </p:nvSpPr>
            <p:spPr bwMode="gray">
              <a:xfrm>
                <a:off x="2866" y="1599"/>
                <a:ext cx="1160" cy="1752"/>
              </a:xfrm>
              <a:custGeom>
                <a:avLst/>
                <a:gdLst>
                  <a:gd name="T0" fmla="*/ 688 w 794"/>
                  <a:gd name="T1" fmla="*/ 9 h 1200"/>
                  <a:gd name="T2" fmla="*/ 602 w 794"/>
                  <a:gd name="T3" fmla="*/ 59 h 1200"/>
                  <a:gd name="T4" fmla="*/ 598 w 794"/>
                  <a:gd name="T5" fmla="*/ 57 h 1200"/>
                  <a:gd name="T6" fmla="*/ 592 w 794"/>
                  <a:gd name="T7" fmla="*/ 40 h 1200"/>
                  <a:gd name="T8" fmla="*/ 589 w 794"/>
                  <a:gd name="T9" fmla="*/ 19 h 1200"/>
                  <a:gd name="T10" fmla="*/ 548 w 794"/>
                  <a:gd name="T11" fmla="*/ 8 h 1200"/>
                  <a:gd name="T12" fmla="*/ 537 w 794"/>
                  <a:gd name="T13" fmla="*/ 49 h 1200"/>
                  <a:gd name="T14" fmla="*/ 553 w 794"/>
                  <a:gd name="T15" fmla="*/ 62 h 1200"/>
                  <a:gd name="T16" fmla="*/ 553 w 794"/>
                  <a:gd name="T17" fmla="*/ 62 h 1200"/>
                  <a:gd name="T18" fmla="*/ 565 w 794"/>
                  <a:gd name="T19" fmla="*/ 76 h 1200"/>
                  <a:gd name="T20" fmla="*/ 565 w 794"/>
                  <a:gd name="T21" fmla="*/ 80 h 1200"/>
                  <a:gd name="T22" fmla="*/ 477 w 794"/>
                  <a:gd name="T23" fmla="*/ 131 h 1200"/>
                  <a:gd name="T24" fmla="*/ 551 w 794"/>
                  <a:gd name="T25" fmla="*/ 406 h 1200"/>
                  <a:gd name="T26" fmla="*/ 477 w 794"/>
                  <a:gd name="T27" fmla="*/ 681 h 1200"/>
                  <a:gd name="T28" fmla="*/ 0 w 794"/>
                  <a:gd name="T29" fmla="*/ 957 h 1200"/>
                  <a:gd name="T30" fmla="*/ 0 w 794"/>
                  <a:gd name="T31" fmla="*/ 1047 h 1200"/>
                  <a:gd name="T32" fmla="*/ 0 w 794"/>
                  <a:gd name="T33" fmla="*/ 1058 h 1200"/>
                  <a:gd name="T34" fmla="*/ 4 w 794"/>
                  <a:gd name="T35" fmla="*/ 1060 h 1200"/>
                  <a:gd name="T36" fmla="*/ 22 w 794"/>
                  <a:gd name="T37" fmla="*/ 1056 h 1200"/>
                  <a:gd name="T38" fmla="*/ 22 w 794"/>
                  <a:gd name="T39" fmla="*/ 1056 h 1200"/>
                  <a:gd name="T40" fmla="*/ 42 w 794"/>
                  <a:gd name="T41" fmla="*/ 1049 h 1200"/>
                  <a:gd name="T42" fmla="*/ 71 w 794"/>
                  <a:gd name="T43" fmla="*/ 1079 h 1200"/>
                  <a:gd name="T44" fmla="*/ 42 w 794"/>
                  <a:gd name="T45" fmla="*/ 1110 h 1200"/>
                  <a:gd name="T46" fmla="*/ 22 w 794"/>
                  <a:gd name="T47" fmla="*/ 1102 h 1200"/>
                  <a:gd name="T48" fmla="*/ 4 w 794"/>
                  <a:gd name="T49" fmla="*/ 1099 h 1200"/>
                  <a:gd name="T50" fmla="*/ 0 w 794"/>
                  <a:gd name="T51" fmla="*/ 1101 h 1200"/>
                  <a:gd name="T52" fmla="*/ 0 w 794"/>
                  <a:gd name="T53" fmla="*/ 1108 h 1200"/>
                  <a:gd name="T54" fmla="*/ 0 w 794"/>
                  <a:gd name="T55" fmla="*/ 1200 h 1200"/>
                  <a:gd name="T56" fmla="*/ 688 w 794"/>
                  <a:gd name="T57" fmla="*/ 803 h 1200"/>
                  <a:gd name="T58" fmla="*/ 794 w 794"/>
                  <a:gd name="T59" fmla="*/ 406 h 1200"/>
                  <a:gd name="T60" fmla="*/ 688 w 794"/>
                  <a:gd name="T61" fmla="*/ 9 h 1200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w 794"/>
                  <a:gd name="T94" fmla="*/ 0 h 1200"/>
                  <a:gd name="T95" fmla="*/ 794 w 794"/>
                  <a:gd name="T96" fmla="*/ 1200 h 1200"/>
                </a:gdLst>
                <a:ahLst/>
                <a:cxnLst>
                  <a:cxn ang="T62">
                    <a:pos x="T0" y="T1"/>
                  </a:cxn>
                  <a:cxn ang="T63">
                    <a:pos x="T2" y="T3"/>
                  </a:cxn>
                  <a:cxn ang="T64">
                    <a:pos x="T4" y="T5"/>
                  </a:cxn>
                  <a:cxn ang="T65">
                    <a:pos x="T6" y="T7"/>
                  </a:cxn>
                  <a:cxn ang="T66">
                    <a:pos x="T8" y="T9"/>
                  </a:cxn>
                  <a:cxn ang="T67">
                    <a:pos x="T10" y="T11"/>
                  </a:cxn>
                  <a:cxn ang="T68">
                    <a:pos x="T12" y="T13"/>
                  </a:cxn>
                  <a:cxn ang="T69">
                    <a:pos x="T14" y="T15"/>
                  </a:cxn>
                  <a:cxn ang="T70">
                    <a:pos x="T16" y="T17"/>
                  </a:cxn>
                  <a:cxn ang="T71">
                    <a:pos x="T18" y="T19"/>
                  </a:cxn>
                  <a:cxn ang="T72">
                    <a:pos x="T20" y="T21"/>
                  </a:cxn>
                  <a:cxn ang="T73">
                    <a:pos x="T22" y="T23"/>
                  </a:cxn>
                  <a:cxn ang="T74">
                    <a:pos x="T24" y="T25"/>
                  </a:cxn>
                  <a:cxn ang="T75">
                    <a:pos x="T26" y="T27"/>
                  </a:cxn>
                  <a:cxn ang="T76">
                    <a:pos x="T28" y="T29"/>
                  </a:cxn>
                  <a:cxn ang="T77">
                    <a:pos x="T30" y="T31"/>
                  </a:cxn>
                  <a:cxn ang="T78">
                    <a:pos x="T32" y="T33"/>
                  </a:cxn>
                  <a:cxn ang="T79">
                    <a:pos x="T34" y="T35"/>
                  </a:cxn>
                  <a:cxn ang="T80">
                    <a:pos x="T36" y="T37"/>
                  </a:cxn>
                  <a:cxn ang="T81">
                    <a:pos x="T38" y="T39"/>
                  </a:cxn>
                  <a:cxn ang="T82">
                    <a:pos x="T40" y="T41"/>
                  </a:cxn>
                  <a:cxn ang="T83">
                    <a:pos x="T42" y="T43"/>
                  </a:cxn>
                  <a:cxn ang="T84">
                    <a:pos x="T44" y="T45"/>
                  </a:cxn>
                  <a:cxn ang="T85">
                    <a:pos x="T46" y="T47"/>
                  </a:cxn>
                  <a:cxn ang="T86">
                    <a:pos x="T48" y="T49"/>
                  </a:cxn>
                  <a:cxn ang="T87">
                    <a:pos x="T50" y="T51"/>
                  </a:cxn>
                  <a:cxn ang="T88">
                    <a:pos x="T52" y="T53"/>
                  </a:cxn>
                  <a:cxn ang="T89">
                    <a:pos x="T54" y="T55"/>
                  </a:cxn>
                  <a:cxn ang="T90">
                    <a:pos x="T56" y="T57"/>
                  </a:cxn>
                  <a:cxn ang="T91">
                    <a:pos x="T58" y="T59"/>
                  </a:cxn>
                  <a:cxn ang="T92">
                    <a:pos x="T60" y="T61"/>
                  </a:cxn>
                </a:cxnLst>
                <a:rect l="T93" t="T94" r="T95" b="T96"/>
                <a:pathLst>
                  <a:path w="794" h="1200">
                    <a:moveTo>
                      <a:pt x="688" y="9"/>
                    </a:moveTo>
                    <a:cubicBezTo>
                      <a:pt x="602" y="59"/>
                      <a:pt x="602" y="59"/>
                      <a:pt x="602" y="59"/>
                    </a:cubicBezTo>
                    <a:cubicBezTo>
                      <a:pt x="601" y="58"/>
                      <a:pt x="600" y="58"/>
                      <a:pt x="598" y="57"/>
                    </a:cubicBezTo>
                    <a:cubicBezTo>
                      <a:pt x="593" y="53"/>
                      <a:pt x="590" y="45"/>
                      <a:pt x="592" y="40"/>
                    </a:cubicBezTo>
                    <a:cubicBezTo>
                      <a:pt x="594" y="33"/>
                      <a:pt x="593" y="25"/>
                      <a:pt x="589" y="19"/>
                    </a:cubicBezTo>
                    <a:cubicBezTo>
                      <a:pt x="581" y="5"/>
                      <a:pt x="563" y="0"/>
                      <a:pt x="548" y="8"/>
                    </a:cubicBezTo>
                    <a:cubicBezTo>
                      <a:pt x="534" y="17"/>
                      <a:pt x="529" y="35"/>
                      <a:pt x="537" y="49"/>
                    </a:cubicBezTo>
                    <a:cubicBezTo>
                      <a:pt x="540" y="56"/>
                      <a:pt x="546" y="60"/>
                      <a:pt x="553" y="62"/>
                    </a:cubicBezTo>
                    <a:cubicBezTo>
                      <a:pt x="553" y="62"/>
                      <a:pt x="553" y="62"/>
                      <a:pt x="553" y="62"/>
                    </a:cubicBezTo>
                    <a:cubicBezTo>
                      <a:pt x="559" y="63"/>
                      <a:pt x="564" y="69"/>
                      <a:pt x="565" y="76"/>
                    </a:cubicBezTo>
                    <a:cubicBezTo>
                      <a:pt x="565" y="78"/>
                      <a:pt x="565" y="79"/>
                      <a:pt x="565" y="80"/>
                    </a:cubicBezTo>
                    <a:cubicBezTo>
                      <a:pt x="477" y="131"/>
                      <a:pt x="477" y="131"/>
                      <a:pt x="477" y="131"/>
                    </a:cubicBezTo>
                    <a:cubicBezTo>
                      <a:pt x="524" y="212"/>
                      <a:pt x="551" y="306"/>
                      <a:pt x="551" y="406"/>
                    </a:cubicBezTo>
                    <a:cubicBezTo>
                      <a:pt x="551" y="507"/>
                      <a:pt x="524" y="601"/>
                      <a:pt x="477" y="681"/>
                    </a:cubicBezTo>
                    <a:cubicBezTo>
                      <a:pt x="382" y="846"/>
                      <a:pt x="204" y="957"/>
                      <a:pt x="0" y="957"/>
                    </a:cubicBezTo>
                    <a:cubicBezTo>
                      <a:pt x="0" y="1047"/>
                      <a:pt x="0" y="1047"/>
                      <a:pt x="0" y="1047"/>
                    </a:cubicBezTo>
                    <a:cubicBezTo>
                      <a:pt x="0" y="1058"/>
                      <a:pt x="0" y="1058"/>
                      <a:pt x="0" y="1058"/>
                    </a:cubicBezTo>
                    <a:cubicBezTo>
                      <a:pt x="2" y="1058"/>
                      <a:pt x="3" y="1059"/>
                      <a:pt x="4" y="1060"/>
                    </a:cubicBezTo>
                    <a:cubicBezTo>
                      <a:pt x="10" y="1063"/>
                      <a:pt x="18" y="1061"/>
                      <a:pt x="22" y="1056"/>
                    </a:cubicBezTo>
                    <a:cubicBezTo>
                      <a:pt x="22" y="1056"/>
                      <a:pt x="22" y="1056"/>
                      <a:pt x="22" y="1056"/>
                    </a:cubicBezTo>
                    <a:cubicBezTo>
                      <a:pt x="27" y="1052"/>
                      <a:pt x="34" y="1049"/>
                      <a:pt x="42" y="1049"/>
                    </a:cubicBezTo>
                    <a:cubicBezTo>
                      <a:pt x="58" y="1049"/>
                      <a:pt x="71" y="1063"/>
                      <a:pt x="71" y="1079"/>
                    </a:cubicBezTo>
                    <a:cubicBezTo>
                      <a:pt x="71" y="1096"/>
                      <a:pt x="58" y="1110"/>
                      <a:pt x="42" y="1110"/>
                    </a:cubicBezTo>
                    <a:cubicBezTo>
                      <a:pt x="34" y="1110"/>
                      <a:pt x="27" y="1107"/>
                      <a:pt x="22" y="1102"/>
                    </a:cubicBezTo>
                    <a:cubicBezTo>
                      <a:pt x="18" y="1097"/>
                      <a:pt x="10" y="1096"/>
                      <a:pt x="4" y="1099"/>
                    </a:cubicBezTo>
                    <a:cubicBezTo>
                      <a:pt x="3" y="1099"/>
                      <a:pt x="2" y="1100"/>
                      <a:pt x="0" y="1101"/>
                    </a:cubicBezTo>
                    <a:cubicBezTo>
                      <a:pt x="0" y="1108"/>
                      <a:pt x="0" y="1108"/>
                      <a:pt x="0" y="1108"/>
                    </a:cubicBezTo>
                    <a:cubicBezTo>
                      <a:pt x="0" y="1200"/>
                      <a:pt x="0" y="1200"/>
                      <a:pt x="0" y="1200"/>
                    </a:cubicBezTo>
                    <a:cubicBezTo>
                      <a:pt x="294" y="1200"/>
                      <a:pt x="551" y="1040"/>
                      <a:pt x="688" y="803"/>
                    </a:cubicBezTo>
                    <a:cubicBezTo>
                      <a:pt x="755" y="686"/>
                      <a:pt x="794" y="551"/>
                      <a:pt x="794" y="406"/>
                    </a:cubicBezTo>
                    <a:cubicBezTo>
                      <a:pt x="794" y="262"/>
                      <a:pt x="755" y="126"/>
                      <a:pt x="688" y="9"/>
                    </a:cubicBezTo>
                    <a:close/>
                  </a:path>
                </a:pathLst>
              </a:custGeom>
              <a:solidFill>
                <a:srgbClr val="9F9F9F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25625" name="Freeform 12"/>
              <p:cNvSpPr>
                <a:spLocks/>
              </p:cNvSpPr>
              <p:nvPr/>
            </p:nvSpPr>
            <p:spPr bwMode="gray">
              <a:xfrm>
                <a:off x="1710" y="1612"/>
                <a:ext cx="1262" cy="1739"/>
              </a:xfrm>
              <a:custGeom>
                <a:avLst/>
                <a:gdLst>
                  <a:gd name="T0" fmla="*/ 835 w 864"/>
                  <a:gd name="T1" fmla="*/ 1040 h 1191"/>
                  <a:gd name="T2" fmla="*/ 815 w 864"/>
                  <a:gd name="T3" fmla="*/ 1047 h 1191"/>
                  <a:gd name="T4" fmla="*/ 815 w 864"/>
                  <a:gd name="T5" fmla="*/ 1047 h 1191"/>
                  <a:gd name="T6" fmla="*/ 797 w 864"/>
                  <a:gd name="T7" fmla="*/ 1051 h 1191"/>
                  <a:gd name="T8" fmla="*/ 793 w 864"/>
                  <a:gd name="T9" fmla="*/ 1049 h 1191"/>
                  <a:gd name="T10" fmla="*/ 793 w 864"/>
                  <a:gd name="T11" fmla="*/ 1038 h 1191"/>
                  <a:gd name="T12" fmla="*/ 793 w 864"/>
                  <a:gd name="T13" fmla="*/ 948 h 1191"/>
                  <a:gd name="T14" fmla="*/ 317 w 864"/>
                  <a:gd name="T15" fmla="*/ 672 h 1191"/>
                  <a:gd name="T16" fmla="*/ 243 w 864"/>
                  <a:gd name="T17" fmla="*/ 397 h 1191"/>
                  <a:gd name="T18" fmla="*/ 317 w 864"/>
                  <a:gd name="T19" fmla="*/ 122 h 1191"/>
                  <a:gd name="T20" fmla="*/ 231 w 864"/>
                  <a:gd name="T21" fmla="*/ 73 h 1191"/>
                  <a:gd name="T22" fmla="*/ 228 w 864"/>
                  <a:gd name="T23" fmla="*/ 75 h 1191"/>
                  <a:gd name="T24" fmla="*/ 221 w 864"/>
                  <a:gd name="T25" fmla="*/ 92 h 1191"/>
                  <a:gd name="T26" fmla="*/ 221 w 864"/>
                  <a:gd name="T27" fmla="*/ 92 h 1191"/>
                  <a:gd name="T28" fmla="*/ 218 w 864"/>
                  <a:gd name="T29" fmla="*/ 113 h 1191"/>
                  <a:gd name="T30" fmla="*/ 177 w 864"/>
                  <a:gd name="T31" fmla="*/ 123 h 1191"/>
                  <a:gd name="T32" fmla="*/ 166 w 864"/>
                  <a:gd name="T33" fmla="*/ 82 h 1191"/>
                  <a:gd name="T34" fmla="*/ 182 w 864"/>
                  <a:gd name="T35" fmla="*/ 69 h 1191"/>
                  <a:gd name="T36" fmla="*/ 194 w 864"/>
                  <a:gd name="T37" fmla="*/ 55 h 1191"/>
                  <a:gd name="T38" fmla="*/ 194 w 864"/>
                  <a:gd name="T39" fmla="*/ 51 h 1191"/>
                  <a:gd name="T40" fmla="*/ 106 w 864"/>
                  <a:gd name="T41" fmla="*/ 0 h 1191"/>
                  <a:gd name="T42" fmla="*/ 0 w 864"/>
                  <a:gd name="T43" fmla="*/ 397 h 1191"/>
                  <a:gd name="T44" fmla="*/ 106 w 864"/>
                  <a:gd name="T45" fmla="*/ 794 h 1191"/>
                  <a:gd name="T46" fmla="*/ 793 w 864"/>
                  <a:gd name="T47" fmla="*/ 1191 h 1191"/>
                  <a:gd name="T48" fmla="*/ 793 w 864"/>
                  <a:gd name="T49" fmla="*/ 1099 h 1191"/>
                  <a:gd name="T50" fmla="*/ 793 w 864"/>
                  <a:gd name="T51" fmla="*/ 1092 h 1191"/>
                  <a:gd name="T52" fmla="*/ 797 w 864"/>
                  <a:gd name="T53" fmla="*/ 1090 h 1191"/>
                  <a:gd name="T54" fmla="*/ 815 w 864"/>
                  <a:gd name="T55" fmla="*/ 1093 h 1191"/>
                  <a:gd name="T56" fmla="*/ 835 w 864"/>
                  <a:gd name="T57" fmla="*/ 1101 h 1191"/>
                  <a:gd name="T58" fmla="*/ 864 w 864"/>
                  <a:gd name="T59" fmla="*/ 1070 h 1191"/>
                  <a:gd name="T60" fmla="*/ 835 w 864"/>
                  <a:gd name="T61" fmla="*/ 1040 h 1191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w 864"/>
                  <a:gd name="T94" fmla="*/ 0 h 1191"/>
                  <a:gd name="T95" fmla="*/ 864 w 864"/>
                  <a:gd name="T96" fmla="*/ 1191 h 1191"/>
                </a:gdLst>
                <a:ahLst/>
                <a:cxnLst>
                  <a:cxn ang="T62">
                    <a:pos x="T0" y="T1"/>
                  </a:cxn>
                  <a:cxn ang="T63">
                    <a:pos x="T2" y="T3"/>
                  </a:cxn>
                  <a:cxn ang="T64">
                    <a:pos x="T4" y="T5"/>
                  </a:cxn>
                  <a:cxn ang="T65">
                    <a:pos x="T6" y="T7"/>
                  </a:cxn>
                  <a:cxn ang="T66">
                    <a:pos x="T8" y="T9"/>
                  </a:cxn>
                  <a:cxn ang="T67">
                    <a:pos x="T10" y="T11"/>
                  </a:cxn>
                  <a:cxn ang="T68">
                    <a:pos x="T12" y="T13"/>
                  </a:cxn>
                  <a:cxn ang="T69">
                    <a:pos x="T14" y="T15"/>
                  </a:cxn>
                  <a:cxn ang="T70">
                    <a:pos x="T16" y="T17"/>
                  </a:cxn>
                  <a:cxn ang="T71">
                    <a:pos x="T18" y="T19"/>
                  </a:cxn>
                  <a:cxn ang="T72">
                    <a:pos x="T20" y="T21"/>
                  </a:cxn>
                  <a:cxn ang="T73">
                    <a:pos x="T22" y="T23"/>
                  </a:cxn>
                  <a:cxn ang="T74">
                    <a:pos x="T24" y="T25"/>
                  </a:cxn>
                  <a:cxn ang="T75">
                    <a:pos x="T26" y="T27"/>
                  </a:cxn>
                  <a:cxn ang="T76">
                    <a:pos x="T28" y="T29"/>
                  </a:cxn>
                  <a:cxn ang="T77">
                    <a:pos x="T30" y="T31"/>
                  </a:cxn>
                  <a:cxn ang="T78">
                    <a:pos x="T32" y="T33"/>
                  </a:cxn>
                  <a:cxn ang="T79">
                    <a:pos x="T34" y="T35"/>
                  </a:cxn>
                  <a:cxn ang="T80">
                    <a:pos x="T36" y="T37"/>
                  </a:cxn>
                  <a:cxn ang="T81">
                    <a:pos x="T38" y="T39"/>
                  </a:cxn>
                  <a:cxn ang="T82">
                    <a:pos x="T40" y="T41"/>
                  </a:cxn>
                  <a:cxn ang="T83">
                    <a:pos x="T42" y="T43"/>
                  </a:cxn>
                  <a:cxn ang="T84">
                    <a:pos x="T44" y="T45"/>
                  </a:cxn>
                  <a:cxn ang="T85">
                    <a:pos x="T46" y="T47"/>
                  </a:cxn>
                  <a:cxn ang="T86">
                    <a:pos x="T48" y="T49"/>
                  </a:cxn>
                  <a:cxn ang="T87">
                    <a:pos x="T50" y="T51"/>
                  </a:cxn>
                  <a:cxn ang="T88">
                    <a:pos x="T52" y="T53"/>
                  </a:cxn>
                  <a:cxn ang="T89">
                    <a:pos x="T54" y="T55"/>
                  </a:cxn>
                  <a:cxn ang="T90">
                    <a:pos x="T56" y="T57"/>
                  </a:cxn>
                  <a:cxn ang="T91">
                    <a:pos x="T58" y="T59"/>
                  </a:cxn>
                  <a:cxn ang="T92">
                    <a:pos x="T60" y="T61"/>
                  </a:cxn>
                </a:cxnLst>
                <a:rect l="T93" t="T94" r="T95" b="T96"/>
                <a:pathLst>
                  <a:path w="864" h="1191">
                    <a:moveTo>
                      <a:pt x="835" y="1040"/>
                    </a:moveTo>
                    <a:cubicBezTo>
                      <a:pt x="827" y="1040"/>
                      <a:pt x="820" y="1043"/>
                      <a:pt x="815" y="1047"/>
                    </a:cubicBezTo>
                    <a:cubicBezTo>
                      <a:pt x="815" y="1047"/>
                      <a:pt x="815" y="1047"/>
                      <a:pt x="815" y="1047"/>
                    </a:cubicBezTo>
                    <a:cubicBezTo>
                      <a:pt x="811" y="1052"/>
                      <a:pt x="803" y="1054"/>
                      <a:pt x="797" y="1051"/>
                    </a:cubicBezTo>
                    <a:cubicBezTo>
                      <a:pt x="796" y="1050"/>
                      <a:pt x="795" y="1049"/>
                      <a:pt x="793" y="1049"/>
                    </a:cubicBezTo>
                    <a:cubicBezTo>
                      <a:pt x="793" y="1038"/>
                      <a:pt x="793" y="1038"/>
                      <a:pt x="793" y="1038"/>
                    </a:cubicBezTo>
                    <a:cubicBezTo>
                      <a:pt x="793" y="948"/>
                      <a:pt x="793" y="948"/>
                      <a:pt x="793" y="948"/>
                    </a:cubicBezTo>
                    <a:cubicBezTo>
                      <a:pt x="590" y="948"/>
                      <a:pt x="412" y="837"/>
                      <a:pt x="317" y="672"/>
                    </a:cubicBezTo>
                    <a:cubicBezTo>
                      <a:pt x="270" y="592"/>
                      <a:pt x="243" y="498"/>
                      <a:pt x="243" y="397"/>
                    </a:cubicBezTo>
                    <a:cubicBezTo>
                      <a:pt x="243" y="297"/>
                      <a:pt x="270" y="203"/>
                      <a:pt x="317" y="122"/>
                    </a:cubicBezTo>
                    <a:cubicBezTo>
                      <a:pt x="231" y="73"/>
                      <a:pt x="231" y="73"/>
                      <a:pt x="231" y="73"/>
                    </a:cubicBezTo>
                    <a:cubicBezTo>
                      <a:pt x="230" y="73"/>
                      <a:pt x="229" y="74"/>
                      <a:pt x="228" y="75"/>
                    </a:cubicBezTo>
                    <a:cubicBezTo>
                      <a:pt x="222" y="79"/>
                      <a:pt x="219" y="86"/>
                      <a:pt x="221" y="92"/>
                    </a:cubicBezTo>
                    <a:cubicBezTo>
                      <a:pt x="221" y="92"/>
                      <a:pt x="221" y="92"/>
                      <a:pt x="221" y="92"/>
                    </a:cubicBezTo>
                    <a:cubicBezTo>
                      <a:pt x="223" y="99"/>
                      <a:pt x="222" y="106"/>
                      <a:pt x="218" y="113"/>
                    </a:cubicBezTo>
                    <a:cubicBezTo>
                      <a:pt x="210" y="127"/>
                      <a:pt x="192" y="131"/>
                      <a:pt x="177" y="123"/>
                    </a:cubicBezTo>
                    <a:cubicBezTo>
                      <a:pt x="163" y="115"/>
                      <a:pt x="158" y="96"/>
                      <a:pt x="166" y="82"/>
                    </a:cubicBezTo>
                    <a:cubicBezTo>
                      <a:pt x="169" y="76"/>
                      <a:pt x="175" y="71"/>
                      <a:pt x="182" y="69"/>
                    </a:cubicBezTo>
                    <a:cubicBezTo>
                      <a:pt x="188" y="68"/>
                      <a:pt x="193" y="62"/>
                      <a:pt x="194" y="55"/>
                    </a:cubicBezTo>
                    <a:cubicBezTo>
                      <a:pt x="194" y="54"/>
                      <a:pt x="194" y="52"/>
                      <a:pt x="194" y="51"/>
                    </a:cubicBezTo>
                    <a:cubicBezTo>
                      <a:pt x="106" y="0"/>
                      <a:pt x="106" y="0"/>
                      <a:pt x="106" y="0"/>
                    </a:cubicBezTo>
                    <a:cubicBezTo>
                      <a:pt x="38" y="117"/>
                      <a:pt x="0" y="253"/>
                      <a:pt x="0" y="397"/>
                    </a:cubicBezTo>
                    <a:cubicBezTo>
                      <a:pt x="0" y="542"/>
                      <a:pt x="38" y="677"/>
                      <a:pt x="106" y="794"/>
                    </a:cubicBezTo>
                    <a:cubicBezTo>
                      <a:pt x="243" y="1031"/>
                      <a:pt x="500" y="1191"/>
                      <a:pt x="793" y="1191"/>
                    </a:cubicBezTo>
                    <a:cubicBezTo>
                      <a:pt x="793" y="1099"/>
                      <a:pt x="793" y="1099"/>
                      <a:pt x="793" y="1099"/>
                    </a:cubicBezTo>
                    <a:cubicBezTo>
                      <a:pt x="793" y="1092"/>
                      <a:pt x="793" y="1092"/>
                      <a:pt x="793" y="1092"/>
                    </a:cubicBezTo>
                    <a:cubicBezTo>
                      <a:pt x="795" y="1091"/>
                      <a:pt x="796" y="1090"/>
                      <a:pt x="797" y="1090"/>
                    </a:cubicBezTo>
                    <a:cubicBezTo>
                      <a:pt x="803" y="1087"/>
                      <a:pt x="811" y="1088"/>
                      <a:pt x="815" y="1093"/>
                    </a:cubicBezTo>
                    <a:cubicBezTo>
                      <a:pt x="820" y="1098"/>
                      <a:pt x="827" y="1101"/>
                      <a:pt x="835" y="1101"/>
                    </a:cubicBezTo>
                    <a:cubicBezTo>
                      <a:pt x="851" y="1101"/>
                      <a:pt x="864" y="1087"/>
                      <a:pt x="864" y="1070"/>
                    </a:cubicBezTo>
                    <a:cubicBezTo>
                      <a:pt x="864" y="1054"/>
                      <a:pt x="851" y="1040"/>
                      <a:pt x="835" y="1040"/>
                    </a:cubicBezTo>
                    <a:close/>
                  </a:path>
                </a:pathLst>
              </a:custGeom>
              <a:solidFill>
                <a:srgbClr val="A90404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25626" name="Freeform 13"/>
              <p:cNvSpPr>
                <a:spLocks/>
              </p:cNvSpPr>
              <p:nvPr/>
            </p:nvSpPr>
            <p:spPr bwMode="gray">
              <a:xfrm>
                <a:off x="1862" y="1035"/>
                <a:ext cx="2010" cy="768"/>
              </a:xfrm>
              <a:custGeom>
                <a:avLst/>
                <a:gdLst>
                  <a:gd name="T0" fmla="*/ 1164 w 1375"/>
                  <a:gd name="T1" fmla="*/ 518 h 527"/>
                  <a:gd name="T2" fmla="*/ 1252 w 1375"/>
                  <a:gd name="T3" fmla="*/ 467 h 527"/>
                  <a:gd name="T4" fmla="*/ 1252 w 1375"/>
                  <a:gd name="T5" fmla="*/ 463 h 527"/>
                  <a:gd name="T6" fmla="*/ 1240 w 1375"/>
                  <a:gd name="T7" fmla="*/ 449 h 527"/>
                  <a:gd name="T8" fmla="*/ 1240 w 1375"/>
                  <a:gd name="T9" fmla="*/ 449 h 527"/>
                  <a:gd name="T10" fmla="*/ 1224 w 1375"/>
                  <a:gd name="T11" fmla="*/ 436 h 527"/>
                  <a:gd name="T12" fmla="*/ 1235 w 1375"/>
                  <a:gd name="T13" fmla="*/ 395 h 527"/>
                  <a:gd name="T14" fmla="*/ 1276 w 1375"/>
                  <a:gd name="T15" fmla="*/ 406 h 527"/>
                  <a:gd name="T16" fmla="*/ 1279 w 1375"/>
                  <a:gd name="T17" fmla="*/ 427 h 527"/>
                  <a:gd name="T18" fmla="*/ 1285 w 1375"/>
                  <a:gd name="T19" fmla="*/ 444 h 527"/>
                  <a:gd name="T20" fmla="*/ 1289 w 1375"/>
                  <a:gd name="T21" fmla="*/ 446 h 527"/>
                  <a:gd name="T22" fmla="*/ 1375 w 1375"/>
                  <a:gd name="T23" fmla="*/ 396 h 527"/>
                  <a:gd name="T24" fmla="*/ 687 w 1375"/>
                  <a:gd name="T25" fmla="*/ 0 h 527"/>
                  <a:gd name="T26" fmla="*/ 0 w 1375"/>
                  <a:gd name="T27" fmla="*/ 396 h 527"/>
                  <a:gd name="T28" fmla="*/ 88 w 1375"/>
                  <a:gd name="T29" fmla="*/ 447 h 527"/>
                  <a:gd name="T30" fmla="*/ 88 w 1375"/>
                  <a:gd name="T31" fmla="*/ 451 h 527"/>
                  <a:gd name="T32" fmla="*/ 76 w 1375"/>
                  <a:gd name="T33" fmla="*/ 465 h 527"/>
                  <a:gd name="T34" fmla="*/ 60 w 1375"/>
                  <a:gd name="T35" fmla="*/ 478 h 527"/>
                  <a:gd name="T36" fmla="*/ 71 w 1375"/>
                  <a:gd name="T37" fmla="*/ 519 h 527"/>
                  <a:gd name="T38" fmla="*/ 112 w 1375"/>
                  <a:gd name="T39" fmla="*/ 509 h 527"/>
                  <a:gd name="T40" fmla="*/ 115 w 1375"/>
                  <a:gd name="T41" fmla="*/ 488 h 527"/>
                  <a:gd name="T42" fmla="*/ 115 w 1375"/>
                  <a:gd name="T43" fmla="*/ 488 h 527"/>
                  <a:gd name="T44" fmla="*/ 122 w 1375"/>
                  <a:gd name="T45" fmla="*/ 471 h 527"/>
                  <a:gd name="T46" fmla="*/ 125 w 1375"/>
                  <a:gd name="T47" fmla="*/ 469 h 527"/>
                  <a:gd name="T48" fmla="*/ 211 w 1375"/>
                  <a:gd name="T49" fmla="*/ 518 h 527"/>
                  <a:gd name="T50" fmla="*/ 687 w 1375"/>
                  <a:gd name="T51" fmla="*/ 243 h 527"/>
                  <a:gd name="T52" fmla="*/ 1164 w 1375"/>
                  <a:gd name="T53" fmla="*/ 518 h 527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w 1375"/>
                  <a:gd name="T82" fmla="*/ 0 h 527"/>
                  <a:gd name="T83" fmla="*/ 1375 w 1375"/>
                  <a:gd name="T84" fmla="*/ 527 h 527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T81" t="T82" r="T83" b="T84"/>
                <a:pathLst>
                  <a:path w="1375" h="527">
                    <a:moveTo>
                      <a:pt x="1164" y="518"/>
                    </a:moveTo>
                    <a:cubicBezTo>
                      <a:pt x="1252" y="467"/>
                      <a:pt x="1252" y="467"/>
                      <a:pt x="1252" y="467"/>
                    </a:cubicBezTo>
                    <a:cubicBezTo>
                      <a:pt x="1252" y="466"/>
                      <a:pt x="1252" y="465"/>
                      <a:pt x="1252" y="463"/>
                    </a:cubicBezTo>
                    <a:cubicBezTo>
                      <a:pt x="1251" y="456"/>
                      <a:pt x="1246" y="450"/>
                      <a:pt x="1240" y="449"/>
                    </a:cubicBezTo>
                    <a:cubicBezTo>
                      <a:pt x="1240" y="449"/>
                      <a:pt x="1240" y="449"/>
                      <a:pt x="1240" y="449"/>
                    </a:cubicBezTo>
                    <a:cubicBezTo>
                      <a:pt x="1233" y="447"/>
                      <a:pt x="1227" y="443"/>
                      <a:pt x="1224" y="436"/>
                    </a:cubicBezTo>
                    <a:cubicBezTo>
                      <a:pt x="1216" y="422"/>
                      <a:pt x="1221" y="404"/>
                      <a:pt x="1235" y="395"/>
                    </a:cubicBezTo>
                    <a:cubicBezTo>
                      <a:pt x="1250" y="387"/>
                      <a:pt x="1268" y="392"/>
                      <a:pt x="1276" y="406"/>
                    </a:cubicBezTo>
                    <a:cubicBezTo>
                      <a:pt x="1280" y="412"/>
                      <a:pt x="1281" y="420"/>
                      <a:pt x="1279" y="427"/>
                    </a:cubicBezTo>
                    <a:cubicBezTo>
                      <a:pt x="1277" y="432"/>
                      <a:pt x="1280" y="440"/>
                      <a:pt x="1285" y="444"/>
                    </a:cubicBezTo>
                    <a:cubicBezTo>
                      <a:pt x="1287" y="445"/>
                      <a:pt x="1288" y="445"/>
                      <a:pt x="1289" y="446"/>
                    </a:cubicBezTo>
                    <a:cubicBezTo>
                      <a:pt x="1375" y="396"/>
                      <a:pt x="1375" y="396"/>
                      <a:pt x="1375" y="396"/>
                    </a:cubicBezTo>
                    <a:cubicBezTo>
                      <a:pt x="1238" y="159"/>
                      <a:pt x="981" y="0"/>
                      <a:pt x="687" y="0"/>
                    </a:cubicBezTo>
                    <a:cubicBezTo>
                      <a:pt x="394" y="0"/>
                      <a:pt x="137" y="159"/>
                      <a:pt x="0" y="396"/>
                    </a:cubicBezTo>
                    <a:cubicBezTo>
                      <a:pt x="88" y="447"/>
                      <a:pt x="88" y="447"/>
                      <a:pt x="88" y="447"/>
                    </a:cubicBezTo>
                    <a:cubicBezTo>
                      <a:pt x="88" y="448"/>
                      <a:pt x="88" y="450"/>
                      <a:pt x="88" y="451"/>
                    </a:cubicBezTo>
                    <a:cubicBezTo>
                      <a:pt x="87" y="458"/>
                      <a:pt x="82" y="464"/>
                      <a:pt x="76" y="465"/>
                    </a:cubicBezTo>
                    <a:cubicBezTo>
                      <a:pt x="69" y="467"/>
                      <a:pt x="63" y="472"/>
                      <a:pt x="60" y="478"/>
                    </a:cubicBezTo>
                    <a:cubicBezTo>
                      <a:pt x="52" y="492"/>
                      <a:pt x="57" y="511"/>
                      <a:pt x="71" y="519"/>
                    </a:cubicBezTo>
                    <a:cubicBezTo>
                      <a:pt x="86" y="527"/>
                      <a:pt x="104" y="523"/>
                      <a:pt x="112" y="509"/>
                    </a:cubicBezTo>
                    <a:cubicBezTo>
                      <a:pt x="116" y="502"/>
                      <a:pt x="117" y="495"/>
                      <a:pt x="115" y="488"/>
                    </a:cubicBezTo>
                    <a:cubicBezTo>
                      <a:pt x="115" y="488"/>
                      <a:pt x="115" y="488"/>
                      <a:pt x="115" y="488"/>
                    </a:cubicBezTo>
                    <a:cubicBezTo>
                      <a:pt x="113" y="482"/>
                      <a:pt x="116" y="475"/>
                      <a:pt x="122" y="471"/>
                    </a:cubicBezTo>
                    <a:cubicBezTo>
                      <a:pt x="123" y="470"/>
                      <a:pt x="124" y="469"/>
                      <a:pt x="125" y="469"/>
                    </a:cubicBezTo>
                    <a:cubicBezTo>
                      <a:pt x="211" y="518"/>
                      <a:pt x="211" y="518"/>
                      <a:pt x="211" y="518"/>
                    </a:cubicBezTo>
                    <a:cubicBezTo>
                      <a:pt x="306" y="354"/>
                      <a:pt x="484" y="243"/>
                      <a:pt x="687" y="243"/>
                    </a:cubicBezTo>
                    <a:cubicBezTo>
                      <a:pt x="891" y="243"/>
                      <a:pt x="1069" y="354"/>
                      <a:pt x="1164" y="518"/>
                    </a:cubicBezTo>
                    <a:close/>
                  </a:path>
                </a:pathLst>
              </a:custGeom>
              <a:solidFill>
                <a:srgbClr val="9F9F9F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</p:grpSp>
        <p:grpSp>
          <p:nvGrpSpPr>
            <p:cNvPr id="5" name="Group 14"/>
            <p:cNvGrpSpPr>
              <a:grpSpLocks/>
            </p:cNvGrpSpPr>
            <p:nvPr/>
          </p:nvGrpSpPr>
          <p:grpSpPr bwMode="auto">
            <a:xfrm rot="7200000">
              <a:off x="2059" y="1386"/>
              <a:ext cx="1616" cy="1614"/>
              <a:chOff x="2060" y="1387"/>
              <a:chExt cx="1616" cy="1614"/>
            </a:xfrm>
          </p:grpSpPr>
          <p:sp>
            <p:nvSpPr>
              <p:cNvPr id="25621" name="Freeform 15"/>
              <p:cNvSpPr>
                <a:spLocks/>
              </p:cNvSpPr>
              <p:nvPr/>
            </p:nvSpPr>
            <p:spPr bwMode="gray">
              <a:xfrm>
                <a:off x="2060" y="1387"/>
                <a:ext cx="808" cy="1225"/>
              </a:xfrm>
              <a:custGeom>
                <a:avLst/>
                <a:gdLst>
                  <a:gd name="T0" fmla="*/ 550 w 550"/>
                  <a:gd name="T1" fmla="*/ 132 h 836"/>
                  <a:gd name="T2" fmla="*/ 547 w 550"/>
                  <a:gd name="T3" fmla="*/ 130 h 836"/>
                  <a:gd name="T4" fmla="*/ 529 w 550"/>
                  <a:gd name="T5" fmla="*/ 133 h 836"/>
                  <a:gd name="T6" fmla="*/ 529 w 550"/>
                  <a:gd name="T7" fmla="*/ 133 h 836"/>
                  <a:gd name="T8" fmla="*/ 509 w 550"/>
                  <a:gd name="T9" fmla="*/ 141 h 836"/>
                  <a:gd name="T10" fmla="*/ 480 w 550"/>
                  <a:gd name="T11" fmla="*/ 111 h 836"/>
                  <a:gd name="T12" fmla="*/ 509 w 550"/>
                  <a:gd name="T13" fmla="*/ 80 h 836"/>
                  <a:gd name="T14" fmla="*/ 529 w 550"/>
                  <a:gd name="T15" fmla="*/ 88 h 836"/>
                  <a:gd name="T16" fmla="*/ 547 w 550"/>
                  <a:gd name="T17" fmla="*/ 91 h 836"/>
                  <a:gd name="T18" fmla="*/ 550 w 550"/>
                  <a:gd name="T19" fmla="*/ 89 h 836"/>
                  <a:gd name="T20" fmla="*/ 550 w 550"/>
                  <a:gd name="T21" fmla="*/ 82 h 836"/>
                  <a:gd name="T22" fmla="*/ 550 w 550"/>
                  <a:gd name="T23" fmla="*/ 0 h 836"/>
                  <a:gd name="T24" fmla="*/ 0 w 550"/>
                  <a:gd name="T25" fmla="*/ 550 h 836"/>
                  <a:gd name="T26" fmla="*/ 74 w 550"/>
                  <a:gd name="T27" fmla="*/ 825 h 836"/>
                  <a:gd name="T28" fmla="*/ 153 w 550"/>
                  <a:gd name="T29" fmla="*/ 780 h 836"/>
                  <a:gd name="T30" fmla="*/ 158 w 550"/>
                  <a:gd name="T31" fmla="*/ 796 h 836"/>
                  <a:gd name="T32" fmla="*/ 161 w 550"/>
                  <a:gd name="T33" fmla="*/ 817 h 836"/>
                  <a:gd name="T34" fmla="*/ 202 w 550"/>
                  <a:gd name="T35" fmla="*/ 827 h 836"/>
                  <a:gd name="T36" fmla="*/ 214 w 550"/>
                  <a:gd name="T37" fmla="*/ 786 h 836"/>
                  <a:gd name="T38" fmla="*/ 198 w 550"/>
                  <a:gd name="T39" fmla="*/ 773 h 836"/>
                  <a:gd name="T40" fmla="*/ 198 w 550"/>
                  <a:gd name="T41" fmla="*/ 773 h 836"/>
                  <a:gd name="T42" fmla="*/ 186 w 550"/>
                  <a:gd name="T43" fmla="*/ 761 h 836"/>
                  <a:gd name="T44" fmla="*/ 266 w 550"/>
                  <a:gd name="T45" fmla="*/ 714 h 836"/>
                  <a:gd name="T46" fmla="*/ 222 w 550"/>
                  <a:gd name="T47" fmla="*/ 550 h 836"/>
                  <a:gd name="T48" fmla="*/ 550 w 550"/>
                  <a:gd name="T49" fmla="*/ 222 h 836"/>
                  <a:gd name="T50" fmla="*/ 550 w 550"/>
                  <a:gd name="T51" fmla="*/ 143 h 836"/>
                  <a:gd name="T52" fmla="*/ 550 w 550"/>
                  <a:gd name="T53" fmla="*/ 132 h 8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w 550"/>
                  <a:gd name="T82" fmla="*/ 0 h 836"/>
                  <a:gd name="T83" fmla="*/ 550 w 550"/>
                  <a:gd name="T84" fmla="*/ 836 h 836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T81" t="T82" r="T83" b="T84"/>
                <a:pathLst>
                  <a:path w="550" h="836">
                    <a:moveTo>
                      <a:pt x="550" y="132"/>
                    </a:moveTo>
                    <a:cubicBezTo>
                      <a:pt x="549" y="131"/>
                      <a:pt x="548" y="131"/>
                      <a:pt x="547" y="130"/>
                    </a:cubicBezTo>
                    <a:cubicBezTo>
                      <a:pt x="540" y="127"/>
                      <a:pt x="533" y="129"/>
                      <a:pt x="529" y="133"/>
                    </a:cubicBezTo>
                    <a:cubicBezTo>
                      <a:pt x="529" y="133"/>
                      <a:pt x="529" y="133"/>
                      <a:pt x="529" y="133"/>
                    </a:cubicBezTo>
                    <a:cubicBezTo>
                      <a:pt x="523" y="138"/>
                      <a:pt x="517" y="141"/>
                      <a:pt x="509" y="141"/>
                    </a:cubicBezTo>
                    <a:cubicBezTo>
                      <a:pt x="493" y="141"/>
                      <a:pt x="480" y="127"/>
                      <a:pt x="480" y="111"/>
                    </a:cubicBezTo>
                    <a:cubicBezTo>
                      <a:pt x="480" y="94"/>
                      <a:pt x="493" y="80"/>
                      <a:pt x="509" y="80"/>
                    </a:cubicBezTo>
                    <a:cubicBezTo>
                      <a:pt x="517" y="80"/>
                      <a:pt x="524" y="83"/>
                      <a:pt x="529" y="88"/>
                    </a:cubicBezTo>
                    <a:cubicBezTo>
                      <a:pt x="533" y="93"/>
                      <a:pt x="540" y="94"/>
                      <a:pt x="547" y="91"/>
                    </a:cubicBezTo>
                    <a:cubicBezTo>
                      <a:pt x="548" y="91"/>
                      <a:pt x="549" y="90"/>
                      <a:pt x="550" y="89"/>
                    </a:cubicBezTo>
                    <a:cubicBezTo>
                      <a:pt x="550" y="82"/>
                      <a:pt x="550" y="82"/>
                      <a:pt x="550" y="82"/>
                    </a:cubicBezTo>
                    <a:cubicBezTo>
                      <a:pt x="550" y="0"/>
                      <a:pt x="550" y="0"/>
                      <a:pt x="550" y="0"/>
                    </a:cubicBezTo>
                    <a:cubicBezTo>
                      <a:pt x="246" y="0"/>
                      <a:pt x="0" y="246"/>
                      <a:pt x="0" y="550"/>
                    </a:cubicBezTo>
                    <a:cubicBezTo>
                      <a:pt x="0" y="651"/>
                      <a:pt x="27" y="745"/>
                      <a:pt x="74" y="825"/>
                    </a:cubicBezTo>
                    <a:cubicBezTo>
                      <a:pt x="153" y="780"/>
                      <a:pt x="153" y="780"/>
                      <a:pt x="153" y="780"/>
                    </a:cubicBezTo>
                    <a:cubicBezTo>
                      <a:pt x="158" y="784"/>
                      <a:pt x="160" y="791"/>
                      <a:pt x="158" y="796"/>
                    </a:cubicBezTo>
                    <a:cubicBezTo>
                      <a:pt x="157" y="803"/>
                      <a:pt x="158" y="810"/>
                      <a:pt x="161" y="817"/>
                    </a:cubicBezTo>
                    <a:cubicBezTo>
                      <a:pt x="170" y="831"/>
                      <a:pt x="188" y="836"/>
                      <a:pt x="202" y="827"/>
                    </a:cubicBezTo>
                    <a:cubicBezTo>
                      <a:pt x="217" y="819"/>
                      <a:pt x="222" y="801"/>
                      <a:pt x="214" y="786"/>
                    </a:cubicBezTo>
                    <a:cubicBezTo>
                      <a:pt x="210" y="780"/>
                      <a:pt x="204" y="776"/>
                      <a:pt x="198" y="773"/>
                    </a:cubicBezTo>
                    <a:cubicBezTo>
                      <a:pt x="198" y="773"/>
                      <a:pt x="198" y="773"/>
                      <a:pt x="198" y="773"/>
                    </a:cubicBezTo>
                    <a:cubicBezTo>
                      <a:pt x="192" y="772"/>
                      <a:pt x="187" y="767"/>
                      <a:pt x="186" y="761"/>
                    </a:cubicBezTo>
                    <a:cubicBezTo>
                      <a:pt x="266" y="714"/>
                      <a:pt x="266" y="714"/>
                      <a:pt x="266" y="714"/>
                    </a:cubicBezTo>
                    <a:cubicBezTo>
                      <a:pt x="238" y="666"/>
                      <a:pt x="222" y="610"/>
                      <a:pt x="222" y="550"/>
                    </a:cubicBezTo>
                    <a:cubicBezTo>
                      <a:pt x="222" y="369"/>
                      <a:pt x="369" y="222"/>
                      <a:pt x="550" y="222"/>
                    </a:cubicBezTo>
                    <a:cubicBezTo>
                      <a:pt x="550" y="143"/>
                      <a:pt x="550" y="143"/>
                      <a:pt x="550" y="143"/>
                    </a:cubicBezTo>
                    <a:lnTo>
                      <a:pt x="550" y="132"/>
                    </a:lnTo>
                    <a:close/>
                  </a:path>
                </a:pathLst>
              </a:custGeom>
              <a:solidFill>
                <a:srgbClr val="D1D1D1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25622" name="Freeform 16"/>
              <p:cNvSpPr>
                <a:spLocks/>
              </p:cNvSpPr>
              <p:nvPr/>
            </p:nvSpPr>
            <p:spPr bwMode="gray">
              <a:xfrm>
                <a:off x="2764" y="1387"/>
                <a:ext cx="912" cy="1210"/>
              </a:xfrm>
              <a:custGeom>
                <a:avLst/>
                <a:gdLst>
                  <a:gd name="T0" fmla="*/ 70 w 621"/>
                  <a:gd name="T1" fmla="*/ 0 h 826"/>
                  <a:gd name="T2" fmla="*/ 70 w 621"/>
                  <a:gd name="T3" fmla="*/ 82 h 826"/>
                  <a:gd name="T4" fmla="*/ 70 w 621"/>
                  <a:gd name="T5" fmla="*/ 89 h 826"/>
                  <a:gd name="T6" fmla="*/ 67 w 621"/>
                  <a:gd name="T7" fmla="*/ 91 h 826"/>
                  <a:gd name="T8" fmla="*/ 49 w 621"/>
                  <a:gd name="T9" fmla="*/ 88 h 826"/>
                  <a:gd name="T10" fmla="*/ 29 w 621"/>
                  <a:gd name="T11" fmla="*/ 80 h 826"/>
                  <a:gd name="T12" fmla="*/ 0 w 621"/>
                  <a:gd name="T13" fmla="*/ 111 h 826"/>
                  <a:gd name="T14" fmla="*/ 29 w 621"/>
                  <a:gd name="T15" fmla="*/ 141 h 826"/>
                  <a:gd name="T16" fmla="*/ 49 w 621"/>
                  <a:gd name="T17" fmla="*/ 133 h 826"/>
                  <a:gd name="T18" fmla="*/ 49 w 621"/>
                  <a:gd name="T19" fmla="*/ 133 h 826"/>
                  <a:gd name="T20" fmla="*/ 67 w 621"/>
                  <a:gd name="T21" fmla="*/ 130 h 826"/>
                  <a:gd name="T22" fmla="*/ 70 w 621"/>
                  <a:gd name="T23" fmla="*/ 132 h 826"/>
                  <a:gd name="T24" fmla="*/ 70 w 621"/>
                  <a:gd name="T25" fmla="*/ 143 h 826"/>
                  <a:gd name="T26" fmla="*/ 70 w 621"/>
                  <a:gd name="T27" fmla="*/ 222 h 826"/>
                  <a:gd name="T28" fmla="*/ 70 w 621"/>
                  <a:gd name="T29" fmla="*/ 222 h 826"/>
                  <a:gd name="T30" fmla="*/ 398 w 621"/>
                  <a:gd name="T31" fmla="*/ 550 h 826"/>
                  <a:gd name="T32" fmla="*/ 354 w 621"/>
                  <a:gd name="T33" fmla="*/ 714 h 826"/>
                  <a:gd name="T34" fmla="*/ 433 w 621"/>
                  <a:gd name="T35" fmla="*/ 759 h 826"/>
                  <a:gd name="T36" fmla="*/ 436 w 621"/>
                  <a:gd name="T37" fmla="*/ 758 h 826"/>
                  <a:gd name="T38" fmla="*/ 443 w 621"/>
                  <a:gd name="T39" fmla="*/ 740 h 826"/>
                  <a:gd name="T40" fmla="*/ 443 w 621"/>
                  <a:gd name="T41" fmla="*/ 740 h 826"/>
                  <a:gd name="T42" fmla="*/ 446 w 621"/>
                  <a:gd name="T43" fmla="*/ 720 h 826"/>
                  <a:gd name="T44" fmla="*/ 487 w 621"/>
                  <a:gd name="T45" fmla="*/ 709 h 826"/>
                  <a:gd name="T46" fmla="*/ 498 w 621"/>
                  <a:gd name="T47" fmla="*/ 750 h 826"/>
                  <a:gd name="T48" fmla="*/ 482 w 621"/>
                  <a:gd name="T49" fmla="*/ 763 h 826"/>
                  <a:gd name="T50" fmla="*/ 470 w 621"/>
                  <a:gd name="T51" fmla="*/ 777 h 826"/>
                  <a:gd name="T52" fmla="*/ 470 w 621"/>
                  <a:gd name="T53" fmla="*/ 781 h 826"/>
                  <a:gd name="T54" fmla="*/ 547 w 621"/>
                  <a:gd name="T55" fmla="*/ 826 h 826"/>
                  <a:gd name="T56" fmla="*/ 621 w 621"/>
                  <a:gd name="T57" fmla="*/ 550 h 826"/>
                  <a:gd name="T58" fmla="*/ 70 w 621"/>
                  <a:gd name="T59" fmla="*/ 0 h 82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w 621"/>
                  <a:gd name="T91" fmla="*/ 0 h 826"/>
                  <a:gd name="T92" fmla="*/ 621 w 621"/>
                  <a:gd name="T93" fmla="*/ 826 h 826"/>
                </a:gdLst>
                <a:ahLst/>
                <a:cxnLst>
                  <a:cxn ang="T60">
                    <a:pos x="T0" y="T1"/>
                  </a:cxn>
                  <a:cxn ang="T61">
                    <a:pos x="T2" y="T3"/>
                  </a:cxn>
                  <a:cxn ang="T62">
                    <a:pos x="T4" y="T5"/>
                  </a:cxn>
                  <a:cxn ang="T63">
                    <a:pos x="T6" y="T7"/>
                  </a:cxn>
                  <a:cxn ang="T64">
                    <a:pos x="T8" y="T9"/>
                  </a:cxn>
                  <a:cxn ang="T65">
                    <a:pos x="T10" y="T11"/>
                  </a:cxn>
                  <a:cxn ang="T66">
                    <a:pos x="T12" y="T13"/>
                  </a:cxn>
                  <a:cxn ang="T67">
                    <a:pos x="T14" y="T15"/>
                  </a:cxn>
                  <a:cxn ang="T68">
                    <a:pos x="T16" y="T17"/>
                  </a:cxn>
                  <a:cxn ang="T69">
                    <a:pos x="T18" y="T19"/>
                  </a:cxn>
                  <a:cxn ang="T70">
                    <a:pos x="T20" y="T21"/>
                  </a:cxn>
                  <a:cxn ang="T71">
                    <a:pos x="T22" y="T23"/>
                  </a:cxn>
                  <a:cxn ang="T72">
                    <a:pos x="T24" y="T25"/>
                  </a:cxn>
                  <a:cxn ang="T73">
                    <a:pos x="T26" y="T27"/>
                  </a:cxn>
                  <a:cxn ang="T74">
                    <a:pos x="T28" y="T29"/>
                  </a:cxn>
                  <a:cxn ang="T75">
                    <a:pos x="T30" y="T31"/>
                  </a:cxn>
                  <a:cxn ang="T76">
                    <a:pos x="T32" y="T33"/>
                  </a:cxn>
                  <a:cxn ang="T77">
                    <a:pos x="T34" y="T35"/>
                  </a:cxn>
                  <a:cxn ang="T78">
                    <a:pos x="T36" y="T37"/>
                  </a:cxn>
                  <a:cxn ang="T79">
                    <a:pos x="T38" y="T39"/>
                  </a:cxn>
                  <a:cxn ang="T80">
                    <a:pos x="T40" y="T41"/>
                  </a:cxn>
                  <a:cxn ang="T81">
                    <a:pos x="T42" y="T43"/>
                  </a:cxn>
                  <a:cxn ang="T82">
                    <a:pos x="T44" y="T45"/>
                  </a:cxn>
                  <a:cxn ang="T83">
                    <a:pos x="T46" y="T47"/>
                  </a:cxn>
                  <a:cxn ang="T84">
                    <a:pos x="T48" y="T49"/>
                  </a:cxn>
                  <a:cxn ang="T85">
                    <a:pos x="T50" y="T51"/>
                  </a:cxn>
                  <a:cxn ang="T86">
                    <a:pos x="T52" y="T53"/>
                  </a:cxn>
                  <a:cxn ang="T87">
                    <a:pos x="T54" y="T55"/>
                  </a:cxn>
                  <a:cxn ang="T88">
                    <a:pos x="T56" y="T57"/>
                  </a:cxn>
                  <a:cxn ang="T89">
                    <a:pos x="T58" y="T59"/>
                  </a:cxn>
                </a:cxnLst>
                <a:rect l="T90" t="T91" r="T92" b="T93"/>
                <a:pathLst>
                  <a:path w="621" h="826">
                    <a:moveTo>
                      <a:pt x="70" y="0"/>
                    </a:moveTo>
                    <a:cubicBezTo>
                      <a:pt x="70" y="82"/>
                      <a:pt x="70" y="82"/>
                      <a:pt x="70" y="82"/>
                    </a:cubicBezTo>
                    <a:cubicBezTo>
                      <a:pt x="70" y="89"/>
                      <a:pt x="70" y="89"/>
                      <a:pt x="70" y="89"/>
                    </a:cubicBezTo>
                    <a:cubicBezTo>
                      <a:pt x="69" y="90"/>
                      <a:pt x="68" y="91"/>
                      <a:pt x="67" y="91"/>
                    </a:cubicBezTo>
                    <a:cubicBezTo>
                      <a:pt x="60" y="94"/>
                      <a:pt x="53" y="93"/>
                      <a:pt x="49" y="88"/>
                    </a:cubicBezTo>
                    <a:cubicBezTo>
                      <a:pt x="44" y="83"/>
                      <a:pt x="37" y="80"/>
                      <a:pt x="29" y="80"/>
                    </a:cubicBezTo>
                    <a:cubicBezTo>
                      <a:pt x="13" y="80"/>
                      <a:pt x="0" y="94"/>
                      <a:pt x="0" y="111"/>
                    </a:cubicBezTo>
                    <a:cubicBezTo>
                      <a:pt x="0" y="127"/>
                      <a:pt x="13" y="141"/>
                      <a:pt x="29" y="141"/>
                    </a:cubicBezTo>
                    <a:cubicBezTo>
                      <a:pt x="37" y="141"/>
                      <a:pt x="43" y="138"/>
                      <a:pt x="49" y="133"/>
                    </a:cubicBezTo>
                    <a:cubicBezTo>
                      <a:pt x="49" y="133"/>
                      <a:pt x="49" y="133"/>
                      <a:pt x="49" y="133"/>
                    </a:cubicBezTo>
                    <a:cubicBezTo>
                      <a:pt x="53" y="129"/>
                      <a:pt x="60" y="127"/>
                      <a:pt x="67" y="130"/>
                    </a:cubicBezTo>
                    <a:cubicBezTo>
                      <a:pt x="68" y="131"/>
                      <a:pt x="69" y="131"/>
                      <a:pt x="70" y="132"/>
                    </a:cubicBezTo>
                    <a:cubicBezTo>
                      <a:pt x="70" y="143"/>
                      <a:pt x="70" y="143"/>
                      <a:pt x="70" y="143"/>
                    </a:cubicBezTo>
                    <a:cubicBezTo>
                      <a:pt x="70" y="222"/>
                      <a:pt x="70" y="222"/>
                      <a:pt x="70" y="222"/>
                    </a:cubicBezTo>
                    <a:cubicBezTo>
                      <a:pt x="70" y="222"/>
                      <a:pt x="70" y="222"/>
                      <a:pt x="70" y="222"/>
                    </a:cubicBezTo>
                    <a:cubicBezTo>
                      <a:pt x="252" y="222"/>
                      <a:pt x="398" y="369"/>
                      <a:pt x="398" y="550"/>
                    </a:cubicBezTo>
                    <a:cubicBezTo>
                      <a:pt x="398" y="610"/>
                      <a:pt x="382" y="666"/>
                      <a:pt x="354" y="714"/>
                    </a:cubicBezTo>
                    <a:cubicBezTo>
                      <a:pt x="433" y="759"/>
                      <a:pt x="433" y="759"/>
                      <a:pt x="433" y="759"/>
                    </a:cubicBezTo>
                    <a:cubicBezTo>
                      <a:pt x="434" y="759"/>
                      <a:pt x="435" y="758"/>
                      <a:pt x="436" y="758"/>
                    </a:cubicBezTo>
                    <a:cubicBezTo>
                      <a:pt x="442" y="753"/>
                      <a:pt x="445" y="746"/>
                      <a:pt x="443" y="740"/>
                    </a:cubicBezTo>
                    <a:cubicBezTo>
                      <a:pt x="443" y="740"/>
                      <a:pt x="443" y="740"/>
                      <a:pt x="443" y="740"/>
                    </a:cubicBezTo>
                    <a:cubicBezTo>
                      <a:pt x="441" y="733"/>
                      <a:pt x="442" y="726"/>
                      <a:pt x="446" y="720"/>
                    </a:cubicBezTo>
                    <a:cubicBezTo>
                      <a:pt x="454" y="705"/>
                      <a:pt x="472" y="701"/>
                      <a:pt x="487" y="709"/>
                    </a:cubicBezTo>
                    <a:cubicBezTo>
                      <a:pt x="501" y="717"/>
                      <a:pt x="506" y="736"/>
                      <a:pt x="498" y="750"/>
                    </a:cubicBezTo>
                    <a:cubicBezTo>
                      <a:pt x="494" y="756"/>
                      <a:pt x="489" y="761"/>
                      <a:pt x="482" y="763"/>
                    </a:cubicBezTo>
                    <a:cubicBezTo>
                      <a:pt x="476" y="764"/>
                      <a:pt x="471" y="770"/>
                      <a:pt x="470" y="777"/>
                    </a:cubicBezTo>
                    <a:cubicBezTo>
                      <a:pt x="470" y="778"/>
                      <a:pt x="470" y="780"/>
                      <a:pt x="470" y="781"/>
                    </a:cubicBezTo>
                    <a:cubicBezTo>
                      <a:pt x="547" y="826"/>
                      <a:pt x="547" y="826"/>
                      <a:pt x="547" y="826"/>
                    </a:cubicBezTo>
                    <a:cubicBezTo>
                      <a:pt x="594" y="745"/>
                      <a:pt x="621" y="651"/>
                      <a:pt x="621" y="550"/>
                    </a:cubicBezTo>
                    <a:cubicBezTo>
                      <a:pt x="621" y="246"/>
                      <a:pt x="374" y="0"/>
                      <a:pt x="70" y="0"/>
                    </a:cubicBezTo>
                    <a:close/>
                  </a:path>
                </a:pathLst>
              </a:custGeom>
              <a:solidFill>
                <a:srgbClr val="D1D1D1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25623" name="Freeform 17"/>
              <p:cNvSpPr>
                <a:spLocks/>
              </p:cNvSpPr>
              <p:nvPr/>
            </p:nvSpPr>
            <p:spPr bwMode="gray">
              <a:xfrm>
                <a:off x="2169" y="2414"/>
                <a:ext cx="1397" cy="587"/>
              </a:xfrm>
              <a:custGeom>
                <a:avLst/>
                <a:gdLst>
                  <a:gd name="T0" fmla="*/ 876 w 953"/>
                  <a:gd name="T1" fmla="*/ 80 h 400"/>
                  <a:gd name="T2" fmla="*/ 876 w 953"/>
                  <a:gd name="T3" fmla="*/ 76 h 400"/>
                  <a:gd name="T4" fmla="*/ 888 w 953"/>
                  <a:gd name="T5" fmla="*/ 62 h 400"/>
                  <a:gd name="T6" fmla="*/ 904 w 953"/>
                  <a:gd name="T7" fmla="*/ 49 h 400"/>
                  <a:gd name="T8" fmla="*/ 893 w 953"/>
                  <a:gd name="T9" fmla="*/ 8 h 400"/>
                  <a:gd name="T10" fmla="*/ 852 w 953"/>
                  <a:gd name="T11" fmla="*/ 19 h 400"/>
                  <a:gd name="T12" fmla="*/ 849 w 953"/>
                  <a:gd name="T13" fmla="*/ 39 h 400"/>
                  <a:gd name="T14" fmla="*/ 849 w 953"/>
                  <a:gd name="T15" fmla="*/ 39 h 400"/>
                  <a:gd name="T16" fmla="*/ 842 w 953"/>
                  <a:gd name="T17" fmla="*/ 57 h 400"/>
                  <a:gd name="T18" fmla="*/ 839 w 953"/>
                  <a:gd name="T19" fmla="*/ 58 h 400"/>
                  <a:gd name="T20" fmla="*/ 760 w 953"/>
                  <a:gd name="T21" fmla="*/ 13 h 400"/>
                  <a:gd name="T22" fmla="*/ 476 w 953"/>
                  <a:gd name="T23" fmla="*/ 177 h 400"/>
                  <a:gd name="T24" fmla="*/ 192 w 953"/>
                  <a:gd name="T25" fmla="*/ 13 h 400"/>
                  <a:gd name="T26" fmla="*/ 112 w 953"/>
                  <a:gd name="T27" fmla="*/ 60 h 400"/>
                  <a:gd name="T28" fmla="*/ 124 w 953"/>
                  <a:gd name="T29" fmla="*/ 72 h 400"/>
                  <a:gd name="T30" fmla="*/ 124 w 953"/>
                  <a:gd name="T31" fmla="*/ 72 h 400"/>
                  <a:gd name="T32" fmla="*/ 140 w 953"/>
                  <a:gd name="T33" fmla="*/ 85 h 400"/>
                  <a:gd name="T34" fmla="*/ 128 w 953"/>
                  <a:gd name="T35" fmla="*/ 126 h 400"/>
                  <a:gd name="T36" fmla="*/ 87 w 953"/>
                  <a:gd name="T37" fmla="*/ 116 h 400"/>
                  <a:gd name="T38" fmla="*/ 84 w 953"/>
                  <a:gd name="T39" fmla="*/ 95 h 400"/>
                  <a:gd name="T40" fmla="*/ 79 w 953"/>
                  <a:gd name="T41" fmla="*/ 79 h 400"/>
                  <a:gd name="T42" fmla="*/ 0 w 953"/>
                  <a:gd name="T43" fmla="*/ 124 h 400"/>
                  <a:gd name="T44" fmla="*/ 476 w 953"/>
                  <a:gd name="T45" fmla="*/ 400 h 400"/>
                  <a:gd name="T46" fmla="*/ 953 w 953"/>
                  <a:gd name="T47" fmla="*/ 125 h 400"/>
                  <a:gd name="T48" fmla="*/ 876 w 953"/>
                  <a:gd name="T49" fmla="*/ 80 h 400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w 953"/>
                  <a:gd name="T76" fmla="*/ 0 h 400"/>
                  <a:gd name="T77" fmla="*/ 953 w 953"/>
                  <a:gd name="T78" fmla="*/ 400 h 400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T75" t="T76" r="T77" b="T78"/>
                <a:pathLst>
                  <a:path w="953" h="400">
                    <a:moveTo>
                      <a:pt x="876" y="80"/>
                    </a:moveTo>
                    <a:cubicBezTo>
                      <a:pt x="876" y="79"/>
                      <a:pt x="876" y="77"/>
                      <a:pt x="876" y="76"/>
                    </a:cubicBezTo>
                    <a:cubicBezTo>
                      <a:pt x="877" y="69"/>
                      <a:pt x="882" y="63"/>
                      <a:pt x="888" y="62"/>
                    </a:cubicBezTo>
                    <a:cubicBezTo>
                      <a:pt x="895" y="60"/>
                      <a:pt x="900" y="55"/>
                      <a:pt x="904" y="49"/>
                    </a:cubicBezTo>
                    <a:cubicBezTo>
                      <a:pt x="912" y="35"/>
                      <a:pt x="907" y="16"/>
                      <a:pt x="893" y="8"/>
                    </a:cubicBezTo>
                    <a:cubicBezTo>
                      <a:pt x="878" y="0"/>
                      <a:pt x="860" y="4"/>
                      <a:pt x="852" y="19"/>
                    </a:cubicBezTo>
                    <a:cubicBezTo>
                      <a:pt x="848" y="25"/>
                      <a:pt x="847" y="32"/>
                      <a:pt x="849" y="39"/>
                    </a:cubicBezTo>
                    <a:cubicBezTo>
                      <a:pt x="849" y="39"/>
                      <a:pt x="849" y="39"/>
                      <a:pt x="849" y="39"/>
                    </a:cubicBezTo>
                    <a:cubicBezTo>
                      <a:pt x="851" y="45"/>
                      <a:pt x="848" y="52"/>
                      <a:pt x="842" y="57"/>
                    </a:cubicBezTo>
                    <a:cubicBezTo>
                      <a:pt x="841" y="57"/>
                      <a:pt x="840" y="58"/>
                      <a:pt x="839" y="58"/>
                    </a:cubicBezTo>
                    <a:cubicBezTo>
                      <a:pt x="760" y="13"/>
                      <a:pt x="760" y="13"/>
                      <a:pt x="760" y="13"/>
                    </a:cubicBezTo>
                    <a:cubicBezTo>
                      <a:pt x="704" y="111"/>
                      <a:pt x="598" y="177"/>
                      <a:pt x="476" y="177"/>
                    </a:cubicBezTo>
                    <a:cubicBezTo>
                      <a:pt x="355" y="177"/>
                      <a:pt x="249" y="111"/>
                      <a:pt x="192" y="13"/>
                    </a:cubicBezTo>
                    <a:cubicBezTo>
                      <a:pt x="112" y="60"/>
                      <a:pt x="112" y="60"/>
                      <a:pt x="112" y="60"/>
                    </a:cubicBezTo>
                    <a:cubicBezTo>
                      <a:pt x="113" y="66"/>
                      <a:pt x="118" y="71"/>
                      <a:pt x="124" y="72"/>
                    </a:cubicBezTo>
                    <a:cubicBezTo>
                      <a:pt x="124" y="72"/>
                      <a:pt x="124" y="72"/>
                      <a:pt x="124" y="72"/>
                    </a:cubicBezTo>
                    <a:cubicBezTo>
                      <a:pt x="130" y="75"/>
                      <a:pt x="136" y="79"/>
                      <a:pt x="140" y="85"/>
                    </a:cubicBezTo>
                    <a:cubicBezTo>
                      <a:pt x="148" y="100"/>
                      <a:pt x="143" y="118"/>
                      <a:pt x="128" y="126"/>
                    </a:cubicBezTo>
                    <a:cubicBezTo>
                      <a:pt x="114" y="135"/>
                      <a:pt x="96" y="130"/>
                      <a:pt x="87" y="116"/>
                    </a:cubicBezTo>
                    <a:cubicBezTo>
                      <a:pt x="84" y="109"/>
                      <a:pt x="83" y="102"/>
                      <a:pt x="84" y="95"/>
                    </a:cubicBezTo>
                    <a:cubicBezTo>
                      <a:pt x="86" y="90"/>
                      <a:pt x="84" y="83"/>
                      <a:pt x="79" y="79"/>
                    </a:cubicBezTo>
                    <a:cubicBezTo>
                      <a:pt x="0" y="124"/>
                      <a:pt x="0" y="124"/>
                      <a:pt x="0" y="124"/>
                    </a:cubicBezTo>
                    <a:cubicBezTo>
                      <a:pt x="95" y="289"/>
                      <a:pt x="273" y="400"/>
                      <a:pt x="476" y="400"/>
                    </a:cubicBezTo>
                    <a:cubicBezTo>
                      <a:pt x="680" y="400"/>
                      <a:pt x="858" y="289"/>
                      <a:pt x="953" y="125"/>
                    </a:cubicBezTo>
                    <a:lnTo>
                      <a:pt x="876" y="80"/>
                    </a:lnTo>
                    <a:close/>
                  </a:path>
                </a:pathLst>
              </a:custGeom>
              <a:solidFill>
                <a:srgbClr val="D1D1D1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</p:grpSp>
      </p:grpSp>
      <p:sp>
        <p:nvSpPr>
          <p:cNvPr id="23" name="Rectangle 31"/>
          <p:cNvSpPr txBox="1">
            <a:spLocks noChangeArrowheads="1"/>
          </p:cNvSpPr>
          <p:nvPr/>
        </p:nvSpPr>
        <p:spPr bwMode="gray">
          <a:xfrm>
            <a:off x="231797" y="411163"/>
            <a:ext cx="8816669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45720" numCol="1" anchor="ctr" anchorCtr="0" compatLnSpc="1">
            <a:prstTxWarp prst="textNoShape">
              <a:avLst/>
            </a:prstTxWarp>
          </a:bodyPr>
          <a:lstStyle/>
          <a:p>
            <a:pPr eaLnBrk="0" hangingPunct="0">
              <a:lnSpc>
                <a:spcPct val="90000"/>
              </a:lnSpc>
              <a:defRPr/>
            </a:pPr>
            <a:r>
              <a:rPr lang="tr-TR" sz="3200" b="1" noProof="1" smtClean="0">
                <a:solidFill>
                  <a:srgbClr val="575757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</a:effectLst>
                <a:latin typeface="Calibri" pitchFamily="34" charset="0"/>
                <a:cs typeface="Calibri" pitchFamily="34" charset="0"/>
              </a:rPr>
              <a:t>İSG KÜLTÜRÜ</a:t>
            </a:r>
            <a:endParaRPr lang="en-GB" sz="3200" b="1" dirty="0" smtClean="0">
              <a:solidFill>
                <a:srgbClr val="575757"/>
              </a:solidFill>
              <a:effectLst>
                <a:innerShdw blurRad="63500" dist="50800" dir="8100000">
                  <a:prstClr val="black">
                    <a:alpha val="50000"/>
                  </a:prstClr>
                </a:inn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5" name="Rectangle 3"/>
          <p:cNvSpPr txBox="1">
            <a:spLocks noChangeArrowheads="1"/>
          </p:cNvSpPr>
          <p:nvPr/>
        </p:nvSpPr>
        <p:spPr bwMode="auto">
          <a:xfrm>
            <a:off x="6909185" y="6376921"/>
            <a:ext cx="2111990" cy="5152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algn="r">
              <a:spcBef>
                <a:spcPct val="20000"/>
              </a:spcBef>
              <a:buFont typeface="Wingdings" pitchFamily="2" charset="2"/>
              <a:buNone/>
              <a:defRPr/>
            </a:pPr>
            <a:r>
              <a:rPr lang="tr-TR" b="1" noProof="1" smtClean="0">
                <a:solidFill>
                  <a:srgbClr val="575757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  <a:reflection blurRad="6350" stA="55000" endA="50" endPos="85000" dist="29997" dir="5400000" sy="-100000" algn="bl" rotWithShape="0"/>
                </a:effectLst>
                <a:latin typeface="Calibri" pitchFamily="34" charset="0"/>
                <a:cs typeface="Calibri" pitchFamily="34" charset="0"/>
              </a:rPr>
              <a:t>İSTANBUL</a:t>
            </a:r>
            <a:r>
              <a:rPr lang="tr-TR" b="1" noProof="1" smtClean="0">
                <a:solidFill>
                  <a:srgbClr val="B10404">
                    <a:lumMod val="60000"/>
                    <a:lumOff val="40000"/>
                  </a:srgbClr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  <a:reflection blurRad="6350" stA="55000" endA="50" endPos="85000" dist="29997" dir="5400000" sy="-100000" algn="bl" rotWithShape="0"/>
                </a:effectLst>
                <a:latin typeface="Calibri" pitchFamily="34" charset="0"/>
                <a:cs typeface="Calibri" pitchFamily="34" charset="0"/>
              </a:rPr>
              <a:t>UZMAN</a:t>
            </a:r>
            <a:endParaRPr lang="en-GB" b="1" dirty="0" smtClean="0">
              <a:solidFill>
                <a:srgbClr val="B10404">
                  <a:lumMod val="60000"/>
                  <a:lumOff val="40000"/>
                </a:srgbClr>
              </a:solidFill>
              <a:effectLst>
                <a:innerShdw blurRad="63500" dist="50800" dir="8100000">
                  <a:prstClr val="black">
                    <a:alpha val="50000"/>
                  </a:prstClr>
                </a:innerShdw>
                <a:reflection blurRad="6350" stA="55000" endA="50" endPos="85000" dist="29997" dir="5400000" sy="-100000" algn="bl" rotWithShape="0"/>
              </a:effectLst>
              <a:latin typeface="Calibri" pitchFamily="34" charset="0"/>
              <a:cs typeface="Calibri" pitchFamily="34" charset="0"/>
            </a:endParaRPr>
          </a:p>
          <a:p>
            <a:pPr algn="r">
              <a:spcBef>
                <a:spcPct val="20000"/>
              </a:spcBef>
              <a:buFont typeface="Wingdings" pitchFamily="2" charset="2"/>
              <a:buNone/>
              <a:defRPr/>
            </a:pPr>
            <a:endParaRPr lang="en-GB" b="1" kern="0" dirty="0" smtClean="0">
              <a:solidFill>
                <a:srgbClr val="FFFFFF">
                  <a:lumMod val="65000"/>
                </a:srgbClr>
              </a:solidFill>
              <a:effectLst>
                <a:outerShdw blurRad="75057" dist="38100" dir="5400000" sy="-20000" rotWithShape="0">
                  <a:prstClr val="black">
                    <a:alpha val="25000"/>
                  </a:prstClr>
                </a:outerShdw>
                <a:reflection blurRad="6350" stA="55000" endA="50" endPos="85000" dist="29997" dir="5400000" sy="-100000" algn="bl" rotWithShape="0"/>
              </a:effectLst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3567787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966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584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584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6610" grpId="0" animBg="1"/>
      <p:bldP spid="58456" grpId="0" animBg="1"/>
      <p:bldP spid="5845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5" name="Rectangle 12"/>
          <p:cNvSpPr>
            <a:spLocks noChangeArrowheads="1"/>
          </p:cNvSpPr>
          <p:nvPr/>
        </p:nvSpPr>
        <p:spPr bwMode="gray">
          <a:xfrm>
            <a:off x="300038" y="411163"/>
            <a:ext cx="8520112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rIns="0"/>
          <a:lstStyle/>
          <a:p>
            <a:endParaRPr lang="tr-TR" sz="2000" b="1" noProof="1">
              <a:solidFill>
                <a:srgbClr val="000000"/>
              </a:solidFill>
            </a:endParaRPr>
          </a:p>
        </p:txBody>
      </p:sp>
      <p:sp>
        <p:nvSpPr>
          <p:cNvPr id="23" name="Rectangle 31"/>
          <p:cNvSpPr txBox="1">
            <a:spLocks noChangeArrowheads="1"/>
          </p:cNvSpPr>
          <p:nvPr/>
        </p:nvSpPr>
        <p:spPr bwMode="gray">
          <a:xfrm>
            <a:off x="231797" y="411163"/>
            <a:ext cx="8816669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45720" numCol="1" anchor="ctr" anchorCtr="0" compatLnSpc="1">
            <a:prstTxWarp prst="textNoShape">
              <a:avLst/>
            </a:prstTxWarp>
          </a:bodyPr>
          <a:lstStyle/>
          <a:p>
            <a:pPr eaLnBrk="0" hangingPunct="0">
              <a:lnSpc>
                <a:spcPct val="90000"/>
              </a:lnSpc>
              <a:defRPr/>
            </a:pPr>
            <a:r>
              <a:rPr lang="tr-TR" sz="3200" b="1" noProof="1" smtClean="0">
                <a:solidFill>
                  <a:srgbClr val="575757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</a:effectLst>
                <a:latin typeface="Calibri" pitchFamily="34" charset="0"/>
                <a:cs typeface="Calibri" pitchFamily="34" charset="0"/>
              </a:rPr>
              <a:t>İŞ SAĞLIĞI VE GÜVENLİĞİNİN SAĞLANMASI</a:t>
            </a:r>
            <a:endParaRPr lang="en-GB" sz="3200" b="1" dirty="0" smtClean="0">
              <a:solidFill>
                <a:srgbClr val="575757"/>
              </a:solidFill>
              <a:effectLst>
                <a:innerShdw blurRad="63500" dist="50800" dir="8100000">
                  <a:prstClr val="black">
                    <a:alpha val="50000"/>
                  </a:prstClr>
                </a:inn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5" name="Rectangle 3"/>
          <p:cNvSpPr txBox="1">
            <a:spLocks noChangeArrowheads="1"/>
          </p:cNvSpPr>
          <p:nvPr/>
        </p:nvSpPr>
        <p:spPr bwMode="auto">
          <a:xfrm>
            <a:off x="6909185" y="6376921"/>
            <a:ext cx="2111990" cy="5152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algn="r">
              <a:spcBef>
                <a:spcPct val="20000"/>
              </a:spcBef>
              <a:buFont typeface="Wingdings" pitchFamily="2" charset="2"/>
              <a:buNone/>
              <a:defRPr/>
            </a:pPr>
            <a:r>
              <a:rPr lang="tr-TR" b="1" noProof="1" smtClean="0">
                <a:solidFill>
                  <a:srgbClr val="575757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  <a:reflection blurRad="6350" stA="55000" endA="50" endPos="85000" dist="29997" dir="5400000" sy="-100000" algn="bl" rotWithShape="0"/>
                </a:effectLst>
                <a:latin typeface="Calibri" pitchFamily="34" charset="0"/>
                <a:cs typeface="Calibri" pitchFamily="34" charset="0"/>
              </a:rPr>
              <a:t>İSTANBUL</a:t>
            </a:r>
            <a:r>
              <a:rPr lang="tr-TR" b="1" noProof="1" smtClean="0">
                <a:solidFill>
                  <a:srgbClr val="B10404">
                    <a:lumMod val="60000"/>
                    <a:lumOff val="40000"/>
                  </a:srgbClr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  <a:reflection blurRad="6350" stA="55000" endA="50" endPos="85000" dist="29997" dir="5400000" sy="-100000" algn="bl" rotWithShape="0"/>
                </a:effectLst>
                <a:latin typeface="Calibri" pitchFamily="34" charset="0"/>
                <a:cs typeface="Calibri" pitchFamily="34" charset="0"/>
              </a:rPr>
              <a:t>UZMAN</a:t>
            </a:r>
            <a:endParaRPr lang="en-GB" b="1" dirty="0" smtClean="0">
              <a:solidFill>
                <a:srgbClr val="B10404">
                  <a:lumMod val="60000"/>
                  <a:lumOff val="40000"/>
                </a:srgbClr>
              </a:solidFill>
              <a:effectLst>
                <a:innerShdw blurRad="63500" dist="50800" dir="8100000">
                  <a:prstClr val="black">
                    <a:alpha val="50000"/>
                  </a:prstClr>
                </a:innerShdw>
                <a:reflection blurRad="6350" stA="55000" endA="50" endPos="85000" dist="29997" dir="5400000" sy="-100000" algn="bl" rotWithShape="0"/>
              </a:effectLst>
              <a:latin typeface="Calibri" pitchFamily="34" charset="0"/>
              <a:cs typeface="Calibri" pitchFamily="34" charset="0"/>
            </a:endParaRPr>
          </a:p>
          <a:p>
            <a:pPr algn="r">
              <a:spcBef>
                <a:spcPct val="20000"/>
              </a:spcBef>
              <a:buFont typeface="Wingdings" pitchFamily="2" charset="2"/>
              <a:buNone/>
              <a:defRPr/>
            </a:pPr>
            <a:endParaRPr lang="en-GB" b="1" kern="0" dirty="0" smtClean="0">
              <a:solidFill>
                <a:srgbClr val="FFFFFF">
                  <a:lumMod val="65000"/>
                </a:srgbClr>
              </a:solidFill>
              <a:effectLst>
                <a:outerShdw blurRad="75057" dist="38100" dir="5400000" sy="-20000" rotWithShape="0">
                  <a:prstClr val="black">
                    <a:alpha val="25000"/>
                  </a:prstClr>
                </a:outerShdw>
                <a:reflection blurRad="6350" stA="55000" endA="50" endPos="85000" dist="29997" dir="5400000" sy="-100000" algn="bl" rotWithShape="0"/>
              </a:effectLst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22" name="Picture 9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gray">
          <a:xfrm>
            <a:off x="2106613" y="4351338"/>
            <a:ext cx="4679950" cy="438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4" name="Group 62"/>
          <p:cNvGrpSpPr>
            <a:grpSpLocks/>
          </p:cNvGrpSpPr>
          <p:nvPr/>
        </p:nvGrpSpPr>
        <p:grpSpPr bwMode="auto">
          <a:xfrm>
            <a:off x="2795588" y="1617663"/>
            <a:ext cx="3248025" cy="3055937"/>
            <a:chOff x="1869" y="1671"/>
            <a:chExt cx="2046" cy="1925"/>
          </a:xfrm>
        </p:grpSpPr>
        <p:sp>
          <p:nvSpPr>
            <p:cNvPr id="26" name="Freeform 31"/>
            <p:cNvSpPr>
              <a:spLocks/>
            </p:cNvSpPr>
            <p:nvPr/>
          </p:nvSpPr>
          <p:spPr bwMode="gray">
            <a:xfrm>
              <a:off x="2127" y="2069"/>
              <a:ext cx="750" cy="1312"/>
            </a:xfrm>
            <a:custGeom>
              <a:avLst/>
              <a:gdLst>
                <a:gd name="T0" fmla="*/ 0 w 1859"/>
                <a:gd name="T1" fmla="*/ 0 h 3212"/>
                <a:gd name="T2" fmla="*/ 0 w 1859"/>
                <a:gd name="T3" fmla="*/ 1 h 3212"/>
                <a:gd name="T4" fmla="*/ 0 w 1859"/>
                <a:gd name="T5" fmla="*/ 0 h 3212"/>
                <a:gd name="T6" fmla="*/ 0 w 1859"/>
                <a:gd name="T7" fmla="*/ 0 h 3212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859"/>
                <a:gd name="T13" fmla="*/ 0 h 3212"/>
                <a:gd name="T14" fmla="*/ 1859 w 1859"/>
                <a:gd name="T15" fmla="*/ 3212 h 3212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859" h="3212">
                  <a:moveTo>
                    <a:pt x="1859" y="0"/>
                  </a:moveTo>
                  <a:lnTo>
                    <a:pt x="0" y="3212"/>
                  </a:lnTo>
                  <a:lnTo>
                    <a:pt x="1859" y="1769"/>
                  </a:lnTo>
                  <a:lnTo>
                    <a:pt x="1859" y="0"/>
                  </a:lnTo>
                  <a:close/>
                </a:path>
              </a:pathLst>
            </a:custGeom>
            <a:gradFill rotWithShape="1">
              <a:gsLst>
                <a:gs pos="0">
                  <a:srgbClr val="6B9B1A"/>
                </a:gs>
                <a:gs pos="50000">
                  <a:srgbClr val="6B9B1A">
                    <a:gamma/>
                    <a:shade val="66275"/>
                    <a:invGamma/>
                  </a:srgbClr>
                </a:gs>
                <a:gs pos="100000">
                  <a:srgbClr val="6B9B1A"/>
                </a:gs>
              </a:gsLst>
              <a:lin ang="18900000" scaled="1"/>
            </a:gradFill>
            <a:ln w="9525">
              <a:solidFill>
                <a:srgbClr val="91919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tr-TR">
                <a:solidFill>
                  <a:srgbClr val="000000"/>
                </a:solidFill>
              </a:endParaRPr>
            </a:p>
          </p:txBody>
        </p:sp>
        <p:sp>
          <p:nvSpPr>
            <p:cNvPr id="27" name="Freeform 35"/>
            <p:cNvSpPr>
              <a:spLocks/>
            </p:cNvSpPr>
            <p:nvPr/>
          </p:nvSpPr>
          <p:spPr bwMode="gray">
            <a:xfrm>
              <a:off x="2137" y="2797"/>
              <a:ext cx="1505" cy="591"/>
            </a:xfrm>
            <a:custGeom>
              <a:avLst/>
              <a:gdLst>
                <a:gd name="T0" fmla="*/ 0 w 3730"/>
                <a:gd name="T1" fmla="*/ 0 h 1448"/>
                <a:gd name="T2" fmla="*/ 0 w 3730"/>
                <a:gd name="T3" fmla="*/ 0 h 1448"/>
                <a:gd name="T4" fmla="*/ 1 w 3730"/>
                <a:gd name="T5" fmla="*/ 0 h 1448"/>
                <a:gd name="T6" fmla="*/ 0 w 3730"/>
                <a:gd name="T7" fmla="*/ 0 h 1448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3730"/>
                <a:gd name="T13" fmla="*/ 0 h 1448"/>
                <a:gd name="T14" fmla="*/ 3730 w 3730"/>
                <a:gd name="T15" fmla="*/ 1448 h 1448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3730" h="1448">
                  <a:moveTo>
                    <a:pt x="1859" y="0"/>
                  </a:moveTo>
                  <a:lnTo>
                    <a:pt x="0" y="1441"/>
                  </a:lnTo>
                  <a:lnTo>
                    <a:pt x="3730" y="1448"/>
                  </a:lnTo>
                  <a:lnTo>
                    <a:pt x="1859" y="0"/>
                  </a:lnTo>
                  <a:close/>
                </a:path>
              </a:pathLst>
            </a:custGeom>
            <a:gradFill rotWithShape="1">
              <a:gsLst>
                <a:gs pos="0">
                  <a:srgbClr val="90BA45"/>
                </a:gs>
                <a:gs pos="50000">
                  <a:srgbClr val="90BA45">
                    <a:gamma/>
                    <a:shade val="66275"/>
                    <a:invGamma/>
                  </a:srgbClr>
                </a:gs>
                <a:gs pos="100000">
                  <a:srgbClr val="90BA45"/>
                </a:gs>
              </a:gsLst>
              <a:lin ang="18900000" scaled="1"/>
            </a:gradFill>
            <a:ln w="9525" cap="flat" cmpd="sng">
              <a:solidFill>
                <a:srgbClr val="919191"/>
              </a:solidFill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endParaRPr lang="tr-TR">
                <a:solidFill>
                  <a:srgbClr val="000000"/>
                </a:solidFill>
              </a:endParaRPr>
            </a:p>
          </p:txBody>
        </p:sp>
        <p:sp>
          <p:nvSpPr>
            <p:cNvPr id="28" name="Freeform 39"/>
            <p:cNvSpPr>
              <a:spLocks/>
            </p:cNvSpPr>
            <p:nvPr/>
          </p:nvSpPr>
          <p:spPr bwMode="gray">
            <a:xfrm>
              <a:off x="2886" y="2072"/>
              <a:ext cx="760" cy="1313"/>
            </a:xfrm>
            <a:custGeom>
              <a:avLst/>
              <a:gdLst>
                <a:gd name="T0" fmla="*/ 1871 w 1871"/>
                <a:gd name="T1" fmla="*/ 3220 h 3220"/>
                <a:gd name="T2" fmla="*/ 0 w 1871"/>
                <a:gd name="T3" fmla="*/ 0 h 3220"/>
                <a:gd name="T4" fmla="*/ 0 w 1871"/>
                <a:gd name="T5" fmla="*/ 1770 h 3220"/>
                <a:gd name="T6" fmla="*/ 1871 w 1871"/>
                <a:gd name="T7" fmla="*/ 3220 h 322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871"/>
                <a:gd name="T13" fmla="*/ 0 h 3220"/>
                <a:gd name="T14" fmla="*/ 1871 w 1871"/>
                <a:gd name="T15" fmla="*/ 3220 h 322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871" h="3220">
                  <a:moveTo>
                    <a:pt x="1871" y="3220"/>
                  </a:moveTo>
                  <a:lnTo>
                    <a:pt x="0" y="0"/>
                  </a:lnTo>
                  <a:lnTo>
                    <a:pt x="0" y="1770"/>
                  </a:lnTo>
                  <a:lnTo>
                    <a:pt x="1871" y="3220"/>
                  </a:lnTo>
                  <a:close/>
                </a:path>
              </a:pathLst>
            </a:custGeom>
            <a:gradFill rotWithShape="1">
              <a:gsLst>
                <a:gs pos="0">
                  <a:srgbClr val="4C7013"/>
                </a:gs>
                <a:gs pos="50000">
                  <a:srgbClr val="4C7013">
                    <a:gamma/>
                    <a:shade val="66275"/>
                    <a:invGamma/>
                  </a:srgbClr>
                </a:gs>
                <a:gs pos="100000">
                  <a:srgbClr val="4C7013"/>
                </a:gs>
              </a:gsLst>
              <a:lin ang="18900000" scaled="1"/>
            </a:gradFill>
            <a:ln w="9525" cap="flat" cmpd="sng">
              <a:solidFill>
                <a:srgbClr val="919191"/>
              </a:solidFill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endParaRPr lang="tr-TR">
                <a:solidFill>
                  <a:srgbClr val="000000"/>
                </a:solidFill>
              </a:endParaRPr>
            </a:p>
          </p:txBody>
        </p:sp>
        <p:cxnSp>
          <p:nvCxnSpPr>
            <p:cNvPr id="29" name="Gerade Verbindung mit Pfeil 12"/>
            <p:cNvCxnSpPr>
              <a:cxnSpLocks noChangeShapeType="1"/>
            </p:cNvCxnSpPr>
            <p:nvPr/>
          </p:nvCxnSpPr>
          <p:spPr bwMode="gray">
            <a:xfrm rot="5400000" flipH="1" flipV="1">
              <a:off x="2317" y="2233"/>
              <a:ext cx="1126" cy="2"/>
            </a:xfrm>
            <a:prstGeom prst="straightConnector1">
              <a:avLst/>
            </a:prstGeom>
            <a:noFill/>
            <a:ln w="22225" algn="ctr">
              <a:solidFill>
                <a:srgbClr val="919191"/>
              </a:solidFill>
              <a:round/>
              <a:headEnd/>
              <a:tailEnd type="triangle" w="med" len="med"/>
            </a:ln>
          </p:spPr>
        </p:cxnSp>
        <p:cxnSp>
          <p:nvCxnSpPr>
            <p:cNvPr id="30" name="Gerade Verbindung mit Pfeil 13"/>
            <p:cNvCxnSpPr>
              <a:cxnSpLocks noChangeShapeType="1"/>
            </p:cNvCxnSpPr>
            <p:nvPr/>
          </p:nvCxnSpPr>
          <p:spPr bwMode="gray">
            <a:xfrm rot="10800000" flipV="1">
              <a:off x="1869" y="2790"/>
              <a:ext cx="1014" cy="801"/>
            </a:xfrm>
            <a:prstGeom prst="straightConnector1">
              <a:avLst/>
            </a:prstGeom>
            <a:noFill/>
            <a:ln w="22225" algn="ctr">
              <a:solidFill>
                <a:srgbClr val="919191"/>
              </a:solidFill>
              <a:round/>
              <a:headEnd/>
              <a:tailEnd type="triangle" w="med" len="med"/>
            </a:ln>
          </p:spPr>
        </p:cxnSp>
        <p:cxnSp>
          <p:nvCxnSpPr>
            <p:cNvPr id="31" name="Gerade Verbindung mit Pfeil 16"/>
            <p:cNvCxnSpPr>
              <a:cxnSpLocks noChangeShapeType="1"/>
            </p:cNvCxnSpPr>
            <p:nvPr/>
          </p:nvCxnSpPr>
          <p:spPr bwMode="gray">
            <a:xfrm>
              <a:off x="2880" y="2797"/>
              <a:ext cx="1035" cy="799"/>
            </a:xfrm>
            <a:prstGeom prst="straightConnector1">
              <a:avLst/>
            </a:prstGeom>
            <a:noFill/>
            <a:ln w="22225" algn="ctr">
              <a:solidFill>
                <a:srgbClr val="919191"/>
              </a:solidFill>
              <a:round/>
              <a:headEnd/>
              <a:tailEnd type="triangle" w="med" len="med"/>
            </a:ln>
          </p:spPr>
        </p:cxnSp>
      </p:grpSp>
      <p:sp>
        <p:nvSpPr>
          <p:cNvPr id="32" name="Text Box 6"/>
          <p:cNvSpPr txBox="1">
            <a:spLocks noChangeArrowheads="1"/>
          </p:cNvSpPr>
          <p:nvPr/>
        </p:nvSpPr>
        <p:spPr bwMode="auto">
          <a:xfrm>
            <a:off x="1552575" y="4687193"/>
            <a:ext cx="2419350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 anchor="ctr">
            <a:spAutoFit/>
          </a:bodyPr>
          <a:lstStyle/>
          <a:p>
            <a:pPr algn="ctr" defTabSz="801688">
              <a:spcBef>
                <a:spcPct val="20000"/>
              </a:spcBef>
            </a:pPr>
            <a:r>
              <a:rPr lang="tr-TR" sz="2000" b="1" dirty="0" smtClean="0">
                <a:solidFill>
                  <a:srgbClr val="3366FF"/>
                </a:solidFill>
                <a:latin typeface="Calibri" pitchFamily="34" charset="0"/>
                <a:cs typeface="Calibri" pitchFamily="34" charset="0"/>
              </a:rPr>
              <a:t>İŞVEREN</a:t>
            </a:r>
            <a:endParaRPr lang="tr-TR" sz="2000" dirty="0">
              <a:solidFill>
                <a:srgbClr val="3366FF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3" name="Text Box 44"/>
          <p:cNvSpPr txBox="1">
            <a:spLocks noChangeArrowheads="1"/>
          </p:cNvSpPr>
          <p:nvPr/>
        </p:nvSpPr>
        <p:spPr bwMode="auto">
          <a:xfrm>
            <a:off x="3850085" y="1333213"/>
            <a:ext cx="1091405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 anchor="ctr">
            <a:spAutoFit/>
          </a:bodyPr>
          <a:lstStyle/>
          <a:p>
            <a:pPr algn="ctr" defTabSz="801688">
              <a:spcBef>
                <a:spcPct val="20000"/>
              </a:spcBef>
            </a:pPr>
            <a:r>
              <a:rPr lang="tr-TR" sz="2000" b="1" dirty="0" smtClean="0">
                <a:solidFill>
                  <a:srgbClr val="3366FF"/>
                </a:solidFill>
                <a:latin typeface="Calibri" pitchFamily="34" charset="0"/>
                <a:cs typeface="Calibri" pitchFamily="34" charset="0"/>
              </a:rPr>
              <a:t>DEVLET</a:t>
            </a:r>
            <a:endParaRPr lang="tr-TR" sz="2000" dirty="0">
              <a:solidFill>
                <a:srgbClr val="3366FF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4" name="Text Box 6"/>
          <p:cNvSpPr txBox="1">
            <a:spLocks noChangeArrowheads="1"/>
          </p:cNvSpPr>
          <p:nvPr/>
        </p:nvSpPr>
        <p:spPr bwMode="auto">
          <a:xfrm>
            <a:off x="4509294" y="4694724"/>
            <a:ext cx="2996406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 anchor="ctr">
            <a:spAutoFit/>
          </a:bodyPr>
          <a:lstStyle/>
          <a:p>
            <a:pPr algn="ctr" defTabSz="801688">
              <a:spcBef>
                <a:spcPct val="20000"/>
              </a:spcBef>
            </a:pPr>
            <a:r>
              <a:rPr lang="tr-TR" sz="2000" b="1" dirty="0" smtClean="0">
                <a:solidFill>
                  <a:srgbClr val="3366FF"/>
                </a:solidFill>
                <a:latin typeface="Calibri" pitchFamily="34" charset="0"/>
                <a:cs typeface="Calibri" pitchFamily="34" charset="0"/>
              </a:rPr>
              <a:t>ÇALIŞANLAR</a:t>
            </a:r>
            <a:endParaRPr lang="en-GB" sz="2000" dirty="0">
              <a:solidFill>
                <a:srgbClr val="3366FF"/>
              </a:solidFill>
              <a:latin typeface="Calibri" pitchFamily="34" charset="0"/>
              <a:cs typeface="Calibri" pitchFamily="34" charset="0"/>
            </a:endParaRPr>
          </a:p>
        </p:txBody>
      </p:sp>
      <p:cxnSp>
        <p:nvCxnSpPr>
          <p:cNvPr id="35" name="Gerade Verbindung mit Pfeil 12"/>
          <p:cNvCxnSpPr>
            <a:cxnSpLocks noChangeShapeType="1"/>
          </p:cNvCxnSpPr>
          <p:nvPr/>
        </p:nvCxnSpPr>
        <p:spPr bwMode="gray">
          <a:xfrm flipV="1">
            <a:off x="4407694" y="2682080"/>
            <a:ext cx="1639887" cy="719139"/>
          </a:xfrm>
          <a:prstGeom prst="straightConnector1">
            <a:avLst/>
          </a:prstGeom>
          <a:noFill/>
          <a:ln w="22225" algn="ctr">
            <a:solidFill>
              <a:srgbClr val="919191"/>
            </a:solidFill>
            <a:round/>
            <a:headEnd/>
            <a:tailEnd type="triangle" w="med" len="med"/>
          </a:ln>
        </p:spPr>
      </p:cxnSp>
      <p:cxnSp>
        <p:nvCxnSpPr>
          <p:cNvPr id="36" name="Gerade Verbindung mit Pfeil 12"/>
          <p:cNvCxnSpPr>
            <a:cxnSpLocks noChangeShapeType="1"/>
          </p:cNvCxnSpPr>
          <p:nvPr/>
        </p:nvCxnSpPr>
        <p:spPr bwMode="gray">
          <a:xfrm flipH="1" flipV="1">
            <a:off x="2920999" y="2682080"/>
            <a:ext cx="1474788" cy="719140"/>
          </a:xfrm>
          <a:prstGeom prst="straightConnector1">
            <a:avLst/>
          </a:prstGeom>
          <a:noFill/>
          <a:ln w="22225" algn="ctr">
            <a:solidFill>
              <a:srgbClr val="919191"/>
            </a:solidFill>
            <a:round/>
            <a:headEnd/>
            <a:tailEnd type="triangle" w="med" len="med"/>
          </a:ln>
        </p:spPr>
      </p:cxnSp>
      <p:sp>
        <p:nvSpPr>
          <p:cNvPr id="38" name="Text Box 44"/>
          <p:cNvSpPr txBox="1">
            <a:spLocks noChangeArrowheads="1"/>
          </p:cNvSpPr>
          <p:nvPr/>
        </p:nvSpPr>
        <p:spPr bwMode="auto">
          <a:xfrm>
            <a:off x="5050236" y="2383828"/>
            <a:ext cx="1912539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 anchor="ctr">
            <a:spAutoFit/>
          </a:bodyPr>
          <a:lstStyle/>
          <a:p>
            <a:pPr algn="ctr" defTabSz="801688">
              <a:spcBef>
                <a:spcPct val="20000"/>
              </a:spcBef>
            </a:pPr>
            <a:r>
              <a:rPr lang="tr-TR" sz="2000" b="1" dirty="0" smtClean="0">
                <a:solidFill>
                  <a:srgbClr val="292929"/>
                </a:solidFill>
                <a:latin typeface="Calibri" pitchFamily="34" charset="0"/>
                <a:cs typeface="Calibri" pitchFamily="34" charset="0"/>
              </a:rPr>
              <a:t>Üniversiteler</a:t>
            </a:r>
            <a:endParaRPr lang="tr-TR" sz="2000" dirty="0">
              <a:solidFill>
                <a:srgbClr val="292929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40" name="Text Box 44"/>
          <p:cNvSpPr txBox="1">
            <a:spLocks noChangeArrowheads="1"/>
          </p:cNvSpPr>
          <p:nvPr/>
        </p:nvSpPr>
        <p:spPr bwMode="auto">
          <a:xfrm>
            <a:off x="1887936" y="2357536"/>
            <a:ext cx="1912539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 anchor="ctr">
            <a:spAutoFit/>
          </a:bodyPr>
          <a:lstStyle/>
          <a:p>
            <a:pPr algn="ctr" defTabSz="801688">
              <a:spcBef>
                <a:spcPct val="20000"/>
              </a:spcBef>
            </a:pPr>
            <a:r>
              <a:rPr lang="tr-TR" sz="2000" b="1" dirty="0" smtClean="0">
                <a:solidFill>
                  <a:srgbClr val="292929"/>
                </a:solidFill>
                <a:latin typeface="Calibri" pitchFamily="34" charset="0"/>
                <a:cs typeface="Calibri" pitchFamily="34" charset="0"/>
              </a:rPr>
              <a:t>Meslek Örgütleri</a:t>
            </a:r>
            <a:endParaRPr lang="tr-TR" sz="2000" dirty="0">
              <a:solidFill>
                <a:srgbClr val="292929"/>
              </a:solidFill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67085859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3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610" name="Freeform 2"/>
          <p:cNvSpPr>
            <a:spLocks/>
          </p:cNvSpPr>
          <p:nvPr/>
        </p:nvSpPr>
        <p:spPr bwMode="auto">
          <a:xfrm>
            <a:off x="412750" y="1546225"/>
            <a:ext cx="2244725" cy="3825875"/>
          </a:xfrm>
          <a:custGeom>
            <a:avLst/>
            <a:gdLst>
              <a:gd name="T0" fmla="*/ 0 w 1414"/>
              <a:gd name="T1" fmla="*/ 706 h 2410"/>
              <a:gd name="T2" fmla="*/ 409 w 1414"/>
              <a:gd name="T3" fmla="*/ 0 h 2410"/>
              <a:gd name="T4" fmla="*/ 1414 w 1414"/>
              <a:gd name="T5" fmla="*/ 2 h 2410"/>
              <a:gd name="T6" fmla="*/ 1411 w 1414"/>
              <a:gd name="T7" fmla="*/ 2410 h 2410"/>
              <a:gd name="T8" fmla="*/ 0 w 1414"/>
              <a:gd name="T9" fmla="*/ 706 h 241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414"/>
              <a:gd name="T16" fmla="*/ 0 h 2410"/>
              <a:gd name="T17" fmla="*/ 1414 w 1414"/>
              <a:gd name="T18" fmla="*/ 2410 h 241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414" h="2410">
                <a:moveTo>
                  <a:pt x="0" y="706"/>
                </a:moveTo>
                <a:lnTo>
                  <a:pt x="409" y="0"/>
                </a:lnTo>
                <a:lnTo>
                  <a:pt x="1414" y="2"/>
                </a:lnTo>
                <a:lnTo>
                  <a:pt x="1411" y="2410"/>
                </a:lnTo>
                <a:lnTo>
                  <a:pt x="0" y="706"/>
                </a:lnTo>
                <a:close/>
              </a:path>
            </a:pathLst>
          </a:custGeom>
          <a:solidFill>
            <a:srgbClr val="C0C0C0">
              <a:alpha val="50195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tr-TR" dirty="0">
              <a:solidFill>
                <a:srgbClr val="000000"/>
              </a:solidFill>
            </a:endParaRPr>
          </a:p>
        </p:txBody>
      </p:sp>
      <p:sp>
        <p:nvSpPr>
          <p:cNvPr id="58456" name="Rectangle 11"/>
          <p:cNvSpPr>
            <a:spLocks noChangeArrowheads="1"/>
          </p:cNvSpPr>
          <p:nvPr/>
        </p:nvSpPr>
        <p:spPr bwMode="gray">
          <a:xfrm>
            <a:off x="2657475" y="1555750"/>
            <a:ext cx="6143625" cy="360363"/>
          </a:xfrm>
          <a:prstGeom prst="rect">
            <a:avLst/>
          </a:prstGeom>
          <a:gradFill rotWithShape="1">
            <a:gsLst>
              <a:gs pos="0">
                <a:srgbClr val="C6C7C8"/>
              </a:gs>
              <a:gs pos="100000">
                <a:srgbClr val="C6C7C8">
                  <a:gamma/>
                  <a:shade val="46275"/>
                  <a:invGamma/>
                </a:srgbClr>
              </a:gs>
            </a:gsLst>
            <a:lin ang="5400000" scaled="1"/>
          </a:gradFill>
          <a:ln w="12700">
            <a:solidFill>
              <a:srgbClr val="DDDDDD"/>
            </a:solidFill>
            <a:miter lim="800000"/>
            <a:headEnd/>
            <a:tailEnd/>
          </a:ln>
          <a:effectLst>
            <a:outerShdw dist="53882" dir="2700000" algn="ctr" rotWithShape="0">
              <a:srgbClr val="808080">
                <a:alpha val="50000"/>
              </a:srgbClr>
            </a:outerShdw>
          </a:effectLst>
        </p:spPr>
        <p:txBody>
          <a:bodyPr lIns="288000" tIns="0" rIns="0" bIns="0" anchor="ctr"/>
          <a:lstStyle/>
          <a:p>
            <a:pPr defTabSz="801688" eaLnBrk="0" hangingPunct="0">
              <a:defRPr/>
            </a:pPr>
            <a:r>
              <a:rPr lang="tr-TR" sz="2000" b="1" noProof="1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DEVLET</a:t>
            </a:r>
            <a:endParaRPr lang="de-DE" sz="2000" b="1" noProof="1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58457" name="Rectangle 5"/>
          <p:cNvSpPr>
            <a:spLocks noChangeArrowheads="1"/>
          </p:cNvSpPr>
          <p:nvPr/>
        </p:nvSpPr>
        <p:spPr bwMode="gray">
          <a:xfrm>
            <a:off x="2657475" y="1916112"/>
            <a:ext cx="6143625" cy="3449637"/>
          </a:xfrm>
          <a:prstGeom prst="rect">
            <a:avLst/>
          </a:prstGeom>
          <a:solidFill>
            <a:schemeClr val="bg1"/>
          </a:solidFill>
          <a:ln w="12700">
            <a:solidFill>
              <a:srgbClr val="DDDDDD"/>
            </a:solidFill>
            <a:miter lim="800000"/>
            <a:headEnd/>
            <a:tailEnd/>
          </a:ln>
          <a:effectLst>
            <a:outerShdw dist="53882" dir="2700000" algn="ctr" rotWithShape="0">
              <a:srgbClr val="808080">
                <a:alpha val="50000"/>
              </a:srgbClr>
            </a:outerShdw>
          </a:effectLst>
        </p:spPr>
        <p:txBody>
          <a:bodyPr lIns="108000" tIns="108000" rIns="144000" bIns="72000"/>
          <a:lstStyle/>
          <a:p>
            <a:pPr marL="252000" indent="-216000">
              <a:spcAft>
                <a:spcPts val="0"/>
              </a:spcAft>
              <a:buClr>
                <a:srgbClr val="292929"/>
              </a:buClr>
              <a:buFont typeface="+mj-lt"/>
              <a:buAutoNum type="arabicPeriod"/>
              <a:defRPr/>
            </a:pPr>
            <a:r>
              <a:rPr lang="tr-TR" sz="1600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Kayıt-dışı </a:t>
            </a:r>
            <a:r>
              <a:rPr lang="tr-TR" sz="1600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istihdamın önlenmesi</a:t>
            </a:r>
          </a:p>
          <a:p>
            <a:pPr marL="252000" indent="-216000">
              <a:spcAft>
                <a:spcPts val="0"/>
              </a:spcAft>
              <a:buClr>
                <a:srgbClr val="292929"/>
              </a:buClr>
              <a:buFont typeface="+mj-lt"/>
              <a:buAutoNum type="arabicPeriod"/>
              <a:defRPr/>
            </a:pPr>
            <a:r>
              <a:rPr lang="tr-TR" sz="1600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Çocuk işçiliğinin yok edilmesi</a:t>
            </a:r>
          </a:p>
          <a:p>
            <a:pPr marL="252000" indent="-216000">
              <a:spcAft>
                <a:spcPts val="0"/>
              </a:spcAft>
              <a:buClr>
                <a:srgbClr val="292929"/>
              </a:buClr>
              <a:buFont typeface="+mj-lt"/>
              <a:buAutoNum type="arabicPeriod"/>
              <a:defRPr/>
            </a:pPr>
            <a:r>
              <a:rPr lang="tr-TR" sz="1600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Cinsiyet ayrımcılığının yok edilmesi</a:t>
            </a:r>
          </a:p>
          <a:p>
            <a:pPr marL="252000" indent="-216000">
              <a:spcAft>
                <a:spcPts val="0"/>
              </a:spcAft>
              <a:buClr>
                <a:srgbClr val="292929"/>
              </a:buClr>
              <a:buFont typeface="+mj-lt"/>
              <a:buAutoNum type="arabicPeriod"/>
              <a:defRPr/>
            </a:pPr>
            <a:r>
              <a:rPr lang="tr-TR" sz="1600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Sosyal güvenliğin desteklenmesi</a:t>
            </a:r>
          </a:p>
          <a:p>
            <a:pPr marL="252000" indent="-216000">
              <a:spcAft>
                <a:spcPts val="0"/>
              </a:spcAft>
              <a:buClr>
                <a:srgbClr val="292929"/>
              </a:buClr>
              <a:buFont typeface="+mj-lt"/>
              <a:buAutoNum type="arabicPeriod"/>
              <a:defRPr/>
            </a:pPr>
            <a:r>
              <a:rPr lang="tr-TR" sz="1600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Gelir dağılımı adaletsizliğinin azaltılması</a:t>
            </a:r>
          </a:p>
          <a:p>
            <a:pPr marL="252000" indent="-216000">
              <a:spcAft>
                <a:spcPts val="0"/>
              </a:spcAft>
              <a:buClr>
                <a:srgbClr val="292929"/>
              </a:buClr>
              <a:buFont typeface="+mj-lt"/>
              <a:buAutoNum type="arabicPeriod"/>
              <a:defRPr/>
            </a:pPr>
            <a:r>
              <a:rPr lang="tr-TR" sz="1600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Yaşanabilir bir asgari ücretin saptanması</a:t>
            </a:r>
          </a:p>
          <a:p>
            <a:pPr marL="252000" indent="-216000">
              <a:spcAft>
                <a:spcPts val="0"/>
              </a:spcAft>
              <a:buClr>
                <a:srgbClr val="292929"/>
              </a:buClr>
              <a:buFont typeface="+mj-lt"/>
              <a:buAutoNum type="arabicPeriod"/>
              <a:defRPr/>
            </a:pPr>
            <a:r>
              <a:rPr lang="tr-TR" sz="1600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Çalışan sayısına bakmadan, herkesin İSG hizmeti almasını sağlama</a:t>
            </a:r>
          </a:p>
          <a:p>
            <a:pPr marL="252000" indent="-216000">
              <a:spcAft>
                <a:spcPts val="0"/>
              </a:spcAft>
              <a:buClr>
                <a:srgbClr val="292929"/>
              </a:buClr>
              <a:buFont typeface="+mj-lt"/>
              <a:buAutoNum type="arabicPeriod"/>
              <a:defRPr/>
            </a:pPr>
            <a:r>
              <a:rPr lang="tr-TR" sz="1600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Kamu sağlık hizmetlerinin düzenlenmesi </a:t>
            </a:r>
          </a:p>
          <a:p>
            <a:pPr marL="252000" indent="-216000">
              <a:spcAft>
                <a:spcPts val="0"/>
              </a:spcAft>
              <a:buClr>
                <a:srgbClr val="292929"/>
              </a:buClr>
              <a:buFont typeface="+mj-lt"/>
              <a:buAutoNum type="arabicPeriod"/>
              <a:defRPr/>
            </a:pPr>
            <a:r>
              <a:rPr lang="tr-TR" sz="1600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Güvenilir bir kayıt sistemi kurulması</a:t>
            </a:r>
          </a:p>
          <a:p>
            <a:pPr marL="252000" indent="-216000">
              <a:spcAft>
                <a:spcPts val="0"/>
              </a:spcAft>
              <a:buClr>
                <a:srgbClr val="292929"/>
              </a:buClr>
              <a:buFont typeface="+mj-lt"/>
              <a:buAutoNum type="arabicPeriod"/>
              <a:defRPr/>
            </a:pPr>
            <a:r>
              <a:rPr lang="tr-TR" sz="1600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Hekim iş müfettişi istihdamı </a:t>
            </a:r>
          </a:p>
          <a:p>
            <a:pPr marL="252000" indent="-216000">
              <a:spcAft>
                <a:spcPts val="0"/>
              </a:spcAft>
              <a:buClr>
                <a:srgbClr val="292929"/>
              </a:buClr>
              <a:buFont typeface="+mj-lt"/>
              <a:buAutoNum type="arabicPeriod"/>
              <a:defRPr/>
            </a:pPr>
            <a:r>
              <a:rPr lang="tr-TR" sz="1600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İş kazalarının </a:t>
            </a:r>
            <a:r>
              <a:rPr lang="tr-TR" sz="1600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bilimsel </a:t>
            </a:r>
            <a:r>
              <a:rPr lang="tr-TR" sz="1600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analizi</a:t>
            </a:r>
          </a:p>
          <a:p>
            <a:pPr marL="252000" indent="-216000">
              <a:spcAft>
                <a:spcPts val="0"/>
              </a:spcAft>
              <a:buClr>
                <a:srgbClr val="292929"/>
              </a:buClr>
              <a:buFont typeface="+mj-lt"/>
              <a:buAutoNum type="arabicPeriod"/>
              <a:defRPr/>
            </a:pPr>
            <a:r>
              <a:rPr lang="tr-TR" sz="1600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İşçi Sağlığı Enstitülerinin kurulması/yaygınlaştırılması </a:t>
            </a:r>
          </a:p>
          <a:p>
            <a:pPr marL="252000" indent="-216000">
              <a:spcAft>
                <a:spcPts val="0"/>
              </a:spcAft>
              <a:buClr>
                <a:srgbClr val="292929"/>
              </a:buClr>
              <a:buFont typeface="+mj-lt"/>
              <a:buAutoNum type="arabicPeriod"/>
              <a:defRPr/>
            </a:pPr>
            <a:r>
              <a:rPr lang="tr-TR" sz="1600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Yasalarda çalışanların korunması </a:t>
            </a:r>
          </a:p>
          <a:p>
            <a:pPr marL="36000">
              <a:spcAft>
                <a:spcPts val="0"/>
              </a:spcAft>
              <a:buClr>
                <a:srgbClr val="292929"/>
              </a:buClr>
              <a:defRPr/>
            </a:pPr>
            <a:endParaRPr lang="tr-TR" sz="1600" i="1" dirty="0" smtClean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5605" name="Rectangle 12"/>
          <p:cNvSpPr>
            <a:spLocks noChangeArrowheads="1"/>
          </p:cNvSpPr>
          <p:nvPr/>
        </p:nvSpPr>
        <p:spPr bwMode="gray">
          <a:xfrm>
            <a:off x="300038" y="411163"/>
            <a:ext cx="8520112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rIns="0"/>
          <a:lstStyle/>
          <a:p>
            <a:endParaRPr lang="tr-TR" sz="2000" b="1" noProof="1">
              <a:solidFill>
                <a:srgbClr val="000000"/>
              </a:solidFill>
            </a:endParaRPr>
          </a:p>
        </p:txBody>
      </p:sp>
      <p:grpSp>
        <p:nvGrpSpPr>
          <p:cNvPr id="3" name="Group 9"/>
          <p:cNvGrpSpPr>
            <a:grpSpLocks/>
          </p:cNvGrpSpPr>
          <p:nvPr/>
        </p:nvGrpSpPr>
        <p:grpSpPr bwMode="auto">
          <a:xfrm>
            <a:off x="323850" y="1555750"/>
            <a:ext cx="1482725" cy="1482725"/>
            <a:chOff x="1710" y="1035"/>
            <a:chExt cx="2316" cy="2316"/>
          </a:xfrm>
        </p:grpSpPr>
        <p:grpSp>
          <p:nvGrpSpPr>
            <p:cNvPr id="4" name="Group 10"/>
            <p:cNvGrpSpPr>
              <a:grpSpLocks/>
            </p:cNvGrpSpPr>
            <p:nvPr/>
          </p:nvGrpSpPr>
          <p:grpSpPr bwMode="auto">
            <a:xfrm rot="3600000">
              <a:off x="1710" y="1035"/>
              <a:ext cx="2316" cy="2316"/>
              <a:chOff x="1710" y="1035"/>
              <a:chExt cx="2316" cy="2316"/>
            </a:xfrm>
          </p:grpSpPr>
          <p:sp>
            <p:nvSpPr>
              <p:cNvPr id="25624" name="Freeform 11"/>
              <p:cNvSpPr>
                <a:spLocks/>
              </p:cNvSpPr>
              <p:nvPr/>
            </p:nvSpPr>
            <p:spPr bwMode="gray">
              <a:xfrm>
                <a:off x="2866" y="1599"/>
                <a:ext cx="1160" cy="1752"/>
              </a:xfrm>
              <a:custGeom>
                <a:avLst/>
                <a:gdLst>
                  <a:gd name="T0" fmla="*/ 688 w 794"/>
                  <a:gd name="T1" fmla="*/ 9 h 1200"/>
                  <a:gd name="T2" fmla="*/ 602 w 794"/>
                  <a:gd name="T3" fmla="*/ 59 h 1200"/>
                  <a:gd name="T4" fmla="*/ 598 w 794"/>
                  <a:gd name="T5" fmla="*/ 57 h 1200"/>
                  <a:gd name="T6" fmla="*/ 592 w 794"/>
                  <a:gd name="T7" fmla="*/ 40 h 1200"/>
                  <a:gd name="T8" fmla="*/ 589 w 794"/>
                  <a:gd name="T9" fmla="*/ 19 h 1200"/>
                  <a:gd name="T10" fmla="*/ 548 w 794"/>
                  <a:gd name="T11" fmla="*/ 8 h 1200"/>
                  <a:gd name="T12" fmla="*/ 537 w 794"/>
                  <a:gd name="T13" fmla="*/ 49 h 1200"/>
                  <a:gd name="T14" fmla="*/ 553 w 794"/>
                  <a:gd name="T15" fmla="*/ 62 h 1200"/>
                  <a:gd name="T16" fmla="*/ 553 w 794"/>
                  <a:gd name="T17" fmla="*/ 62 h 1200"/>
                  <a:gd name="T18" fmla="*/ 565 w 794"/>
                  <a:gd name="T19" fmla="*/ 76 h 1200"/>
                  <a:gd name="T20" fmla="*/ 565 w 794"/>
                  <a:gd name="T21" fmla="*/ 80 h 1200"/>
                  <a:gd name="T22" fmla="*/ 477 w 794"/>
                  <a:gd name="T23" fmla="*/ 131 h 1200"/>
                  <a:gd name="T24" fmla="*/ 551 w 794"/>
                  <a:gd name="T25" fmla="*/ 406 h 1200"/>
                  <a:gd name="T26" fmla="*/ 477 w 794"/>
                  <a:gd name="T27" fmla="*/ 681 h 1200"/>
                  <a:gd name="T28" fmla="*/ 0 w 794"/>
                  <a:gd name="T29" fmla="*/ 957 h 1200"/>
                  <a:gd name="T30" fmla="*/ 0 w 794"/>
                  <a:gd name="T31" fmla="*/ 1047 h 1200"/>
                  <a:gd name="T32" fmla="*/ 0 w 794"/>
                  <a:gd name="T33" fmla="*/ 1058 h 1200"/>
                  <a:gd name="T34" fmla="*/ 4 w 794"/>
                  <a:gd name="T35" fmla="*/ 1060 h 1200"/>
                  <a:gd name="T36" fmla="*/ 22 w 794"/>
                  <a:gd name="T37" fmla="*/ 1056 h 1200"/>
                  <a:gd name="T38" fmla="*/ 22 w 794"/>
                  <a:gd name="T39" fmla="*/ 1056 h 1200"/>
                  <a:gd name="T40" fmla="*/ 42 w 794"/>
                  <a:gd name="T41" fmla="*/ 1049 h 1200"/>
                  <a:gd name="T42" fmla="*/ 71 w 794"/>
                  <a:gd name="T43" fmla="*/ 1079 h 1200"/>
                  <a:gd name="T44" fmla="*/ 42 w 794"/>
                  <a:gd name="T45" fmla="*/ 1110 h 1200"/>
                  <a:gd name="T46" fmla="*/ 22 w 794"/>
                  <a:gd name="T47" fmla="*/ 1102 h 1200"/>
                  <a:gd name="T48" fmla="*/ 4 w 794"/>
                  <a:gd name="T49" fmla="*/ 1099 h 1200"/>
                  <a:gd name="T50" fmla="*/ 0 w 794"/>
                  <a:gd name="T51" fmla="*/ 1101 h 1200"/>
                  <a:gd name="T52" fmla="*/ 0 w 794"/>
                  <a:gd name="T53" fmla="*/ 1108 h 1200"/>
                  <a:gd name="T54" fmla="*/ 0 w 794"/>
                  <a:gd name="T55" fmla="*/ 1200 h 1200"/>
                  <a:gd name="T56" fmla="*/ 688 w 794"/>
                  <a:gd name="T57" fmla="*/ 803 h 1200"/>
                  <a:gd name="T58" fmla="*/ 794 w 794"/>
                  <a:gd name="T59" fmla="*/ 406 h 1200"/>
                  <a:gd name="T60" fmla="*/ 688 w 794"/>
                  <a:gd name="T61" fmla="*/ 9 h 1200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w 794"/>
                  <a:gd name="T94" fmla="*/ 0 h 1200"/>
                  <a:gd name="T95" fmla="*/ 794 w 794"/>
                  <a:gd name="T96" fmla="*/ 1200 h 1200"/>
                </a:gdLst>
                <a:ahLst/>
                <a:cxnLst>
                  <a:cxn ang="T62">
                    <a:pos x="T0" y="T1"/>
                  </a:cxn>
                  <a:cxn ang="T63">
                    <a:pos x="T2" y="T3"/>
                  </a:cxn>
                  <a:cxn ang="T64">
                    <a:pos x="T4" y="T5"/>
                  </a:cxn>
                  <a:cxn ang="T65">
                    <a:pos x="T6" y="T7"/>
                  </a:cxn>
                  <a:cxn ang="T66">
                    <a:pos x="T8" y="T9"/>
                  </a:cxn>
                  <a:cxn ang="T67">
                    <a:pos x="T10" y="T11"/>
                  </a:cxn>
                  <a:cxn ang="T68">
                    <a:pos x="T12" y="T13"/>
                  </a:cxn>
                  <a:cxn ang="T69">
                    <a:pos x="T14" y="T15"/>
                  </a:cxn>
                  <a:cxn ang="T70">
                    <a:pos x="T16" y="T17"/>
                  </a:cxn>
                  <a:cxn ang="T71">
                    <a:pos x="T18" y="T19"/>
                  </a:cxn>
                  <a:cxn ang="T72">
                    <a:pos x="T20" y="T21"/>
                  </a:cxn>
                  <a:cxn ang="T73">
                    <a:pos x="T22" y="T23"/>
                  </a:cxn>
                  <a:cxn ang="T74">
                    <a:pos x="T24" y="T25"/>
                  </a:cxn>
                  <a:cxn ang="T75">
                    <a:pos x="T26" y="T27"/>
                  </a:cxn>
                  <a:cxn ang="T76">
                    <a:pos x="T28" y="T29"/>
                  </a:cxn>
                  <a:cxn ang="T77">
                    <a:pos x="T30" y="T31"/>
                  </a:cxn>
                  <a:cxn ang="T78">
                    <a:pos x="T32" y="T33"/>
                  </a:cxn>
                  <a:cxn ang="T79">
                    <a:pos x="T34" y="T35"/>
                  </a:cxn>
                  <a:cxn ang="T80">
                    <a:pos x="T36" y="T37"/>
                  </a:cxn>
                  <a:cxn ang="T81">
                    <a:pos x="T38" y="T39"/>
                  </a:cxn>
                  <a:cxn ang="T82">
                    <a:pos x="T40" y="T41"/>
                  </a:cxn>
                  <a:cxn ang="T83">
                    <a:pos x="T42" y="T43"/>
                  </a:cxn>
                  <a:cxn ang="T84">
                    <a:pos x="T44" y="T45"/>
                  </a:cxn>
                  <a:cxn ang="T85">
                    <a:pos x="T46" y="T47"/>
                  </a:cxn>
                  <a:cxn ang="T86">
                    <a:pos x="T48" y="T49"/>
                  </a:cxn>
                  <a:cxn ang="T87">
                    <a:pos x="T50" y="T51"/>
                  </a:cxn>
                  <a:cxn ang="T88">
                    <a:pos x="T52" y="T53"/>
                  </a:cxn>
                  <a:cxn ang="T89">
                    <a:pos x="T54" y="T55"/>
                  </a:cxn>
                  <a:cxn ang="T90">
                    <a:pos x="T56" y="T57"/>
                  </a:cxn>
                  <a:cxn ang="T91">
                    <a:pos x="T58" y="T59"/>
                  </a:cxn>
                  <a:cxn ang="T92">
                    <a:pos x="T60" y="T61"/>
                  </a:cxn>
                </a:cxnLst>
                <a:rect l="T93" t="T94" r="T95" b="T96"/>
                <a:pathLst>
                  <a:path w="794" h="1200">
                    <a:moveTo>
                      <a:pt x="688" y="9"/>
                    </a:moveTo>
                    <a:cubicBezTo>
                      <a:pt x="602" y="59"/>
                      <a:pt x="602" y="59"/>
                      <a:pt x="602" y="59"/>
                    </a:cubicBezTo>
                    <a:cubicBezTo>
                      <a:pt x="601" y="58"/>
                      <a:pt x="600" y="58"/>
                      <a:pt x="598" y="57"/>
                    </a:cubicBezTo>
                    <a:cubicBezTo>
                      <a:pt x="593" y="53"/>
                      <a:pt x="590" y="45"/>
                      <a:pt x="592" y="40"/>
                    </a:cubicBezTo>
                    <a:cubicBezTo>
                      <a:pt x="594" y="33"/>
                      <a:pt x="593" y="25"/>
                      <a:pt x="589" y="19"/>
                    </a:cubicBezTo>
                    <a:cubicBezTo>
                      <a:pt x="581" y="5"/>
                      <a:pt x="563" y="0"/>
                      <a:pt x="548" y="8"/>
                    </a:cubicBezTo>
                    <a:cubicBezTo>
                      <a:pt x="534" y="17"/>
                      <a:pt x="529" y="35"/>
                      <a:pt x="537" y="49"/>
                    </a:cubicBezTo>
                    <a:cubicBezTo>
                      <a:pt x="540" y="56"/>
                      <a:pt x="546" y="60"/>
                      <a:pt x="553" y="62"/>
                    </a:cubicBezTo>
                    <a:cubicBezTo>
                      <a:pt x="553" y="62"/>
                      <a:pt x="553" y="62"/>
                      <a:pt x="553" y="62"/>
                    </a:cubicBezTo>
                    <a:cubicBezTo>
                      <a:pt x="559" y="63"/>
                      <a:pt x="564" y="69"/>
                      <a:pt x="565" y="76"/>
                    </a:cubicBezTo>
                    <a:cubicBezTo>
                      <a:pt x="565" y="78"/>
                      <a:pt x="565" y="79"/>
                      <a:pt x="565" y="80"/>
                    </a:cubicBezTo>
                    <a:cubicBezTo>
                      <a:pt x="477" y="131"/>
                      <a:pt x="477" y="131"/>
                      <a:pt x="477" y="131"/>
                    </a:cubicBezTo>
                    <a:cubicBezTo>
                      <a:pt x="524" y="212"/>
                      <a:pt x="551" y="306"/>
                      <a:pt x="551" y="406"/>
                    </a:cubicBezTo>
                    <a:cubicBezTo>
                      <a:pt x="551" y="507"/>
                      <a:pt x="524" y="601"/>
                      <a:pt x="477" y="681"/>
                    </a:cubicBezTo>
                    <a:cubicBezTo>
                      <a:pt x="382" y="846"/>
                      <a:pt x="204" y="957"/>
                      <a:pt x="0" y="957"/>
                    </a:cubicBezTo>
                    <a:cubicBezTo>
                      <a:pt x="0" y="1047"/>
                      <a:pt x="0" y="1047"/>
                      <a:pt x="0" y="1047"/>
                    </a:cubicBezTo>
                    <a:cubicBezTo>
                      <a:pt x="0" y="1058"/>
                      <a:pt x="0" y="1058"/>
                      <a:pt x="0" y="1058"/>
                    </a:cubicBezTo>
                    <a:cubicBezTo>
                      <a:pt x="2" y="1058"/>
                      <a:pt x="3" y="1059"/>
                      <a:pt x="4" y="1060"/>
                    </a:cubicBezTo>
                    <a:cubicBezTo>
                      <a:pt x="10" y="1063"/>
                      <a:pt x="18" y="1061"/>
                      <a:pt x="22" y="1056"/>
                    </a:cubicBezTo>
                    <a:cubicBezTo>
                      <a:pt x="22" y="1056"/>
                      <a:pt x="22" y="1056"/>
                      <a:pt x="22" y="1056"/>
                    </a:cubicBezTo>
                    <a:cubicBezTo>
                      <a:pt x="27" y="1052"/>
                      <a:pt x="34" y="1049"/>
                      <a:pt x="42" y="1049"/>
                    </a:cubicBezTo>
                    <a:cubicBezTo>
                      <a:pt x="58" y="1049"/>
                      <a:pt x="71" y="1063"/>
                      <a:pt x="71" y="1079"/>
                    </a:cubicBezTo>
                    <a:cubicBezTo>
                      <a:pt x="71" y="1096"/>
                      <a:pt x="58" y="1110"/>
                      <a:pt x="42" y="1110"/>
                    </a:cubicBezTo>
                    <a:cubicBezTo>
                      <a:pt x="34" y="1110"/>
                      <a:pt x="27" y="1107"/>
                      <a:pt x="22" y="1102"/>
                    </a:cubicBezTo>
                    <a:cubicBezTo>
                      <a:pt x="18" y="1097"/>
                      <a:pt x="10" y="1096"/>
                      <a:pt x="4" y="1099"/>
                    </a:cubicBezTo>
                    <a:cubicBezTo>
                      <a:pt x="3" y="1099"/>
                      <a:pt x="2" y="1100"/>
                      <a:pt x="0" y="1101"/>
                    </a:cubicBezTo>
                    <a:cubicBezTo>
                      <a:pt x="0" y="1108"/>
                      <a:pt x="0" y="1108"/>
                      <a:pt x="0" y="1108"/>
                    </a:cubicBezTo>
                    <a:cubicBezTo>
                      <a:pt x="0" y="1200"/>
                      <a:pt x="0" y="1200"/>
                      <a:pt x="0" y="1200"/>
                    </a:cubicBezTo>
                    <a:cubicBezTo>
                      <a:pt x="294" y="1200"/>
                      <a:pt x="551" y="1040"/>
                      <a:pt x="688" y="803"/>
                    </a:cubicBezTo>
                    <a:cubicBezTo>
                      <a:pt x="755" y="686"/>
                      <a:pt x="794" y="551"/>
                      <a:pt x="794" y="406"/>
                    </a:cubicBezTo>
                    <a:cubicBezTo>
                      <a:pt x="794" y="262"/>
                      <a:pt x="755" y="126"/>
                      <a:pt x="688" y="9"/>
                    </a:cubicBezTo>
                    <a:close/>
                  </a:path>
                </a:pathLst>
              </a:custGeom>
              <a:solidFill>
                <a:srgbClr val="9F9F9F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25625" name="Freeform 12"/>
              <p:cNvSpPr>
                <a:spLocks/>
              </p:cNvSpPr>
              <p:nvPr/>
            </p:nvSpPr>
            <p:spPr bwMode="gray">
              <a:xfrm>
                <a:off x="1710" y="1612"/>
                <a:ext cx="1262" cy="1739"/>
              </a:xfrm>
              <a:custGeom>
                <a:avLst/>
                <a:gdLst>
                  <a:gd name="T0" fmla="*/ 835 w 864"/>
                  <a:gd name="T1" fmla="*/ 1040 h 1191"/>
                  <a:gd name="T2" fmla="*/ 815 w 864"/>
                  <a:gd name="T3" fmla="*/ 1047 h 1191"/>
                  <a:gd name="T4" fmla="*/ 815 w 864"/>
                  <a:gd name="T5" fmla="*/ 1047 h 1191"/>
                  <a:gd name="T6" fmla="*/ 797 w 864"/>
                  <a:gd name="T7" fmla="*/ 1051 h 1191"/>
                  <a:gd name="T8" fmla="*/ 793 w 864"/>
                  <a:gd name="T9" fmla="*/ 1049 h 1191"/>
                  <a:gd name="T10" fmla="*/ 793 w 864"/>
                  <a:gd name="T11" fmla="*/ 1038 h 1191"/>
                  <a:gd name="T12" fmla="*/ 793 w 864"/>
                  <a:gd name="T13" fmla="*/ 948 h 1191"/>
                  <a:gd name="T14" fmla="*/ 317 w 864"/>
                  <a:gd name="T15" fmla="*/ 672 h 1191"/>
                  <a:gd name="T16" fmla="*/ 243 w 864"/>
                  <a:gd name="T17" fmla="*/ 397 h 1191"/>
                  <a:gd name="T18" fmla="*/ 317 w 864"/>
                  <a:gd name="T19" fmla="*/ 122 h 1191"/>
                  <a:gd name="T20" fmla="*/ 231 w 864"/>
                  <a:gd name="T21" fmla="*/ 73 h 1191"/>
                  <a:gd name="T22" fmla="*/ 228 w 864"/>
                  <a:gd name="T23" fmla="*/ 75 h 1191"/>
                  <a:gd name="T24" fmla="*/ 221 w 864"/>
                  <a:gd name="T25" fmla="*/ 92 h 1191"/>
                  <a:gd name="T26" fmla="*/ 221 w 864"/>
                  <a:gd name="T27" fmla="*/ 92 h 1191"/>
                  <a:gd name="T28" fmla="*/ 218 w 864"/>
                  <a:gd name="T29" fmla="*/ 113 h 1191"/>
                  <a:gd name="T30" fmla="*/ 177 w 864"/>
                  <a:gd name="T31" fmla="*/ 123 h 1191"/>
                  <a:gd name="T32" fmla="*/ 166 w 864"/>
                  <a:gd name="T33" fmla="*/ 82 h 1191"/>
                  <a:gd name="T34" fmla="*/ 182 w 864"/>
                  <a:gd name="T35" fmla="*/ 69 h 1191"/>
                  <a:gd name="T36" fmla="*/ 194 w 864"/>
                  <a:gd name="T37" fmla="*/ 55 h 1191"/>
                  <a:gd name="T38" fmla="*/ 194 w 864"/>
                  <a:gd name="T39" fmla="*/ 51 h 1191"/>
                  <a:gd name="T40" fmla="*/ 106 w 864"/>
                  <a:gd name="T41" fmla="*/ 0 h 1191"/>
                  <a:gd name="T42" fmla="*/ 0 w 864"/>
                  <a:gd name="T43" fmla="*/ 397 h 1191"/>
                  <a:gd name="T44" fmla="*/ 106 w 864"/>
                  <a:gd name="T45" fmla="*/ 794 h 1191"/>
                  <a:gd name="T46" fmla="*/ 793 w 864"/>
                  <a:gd name="T47" fmla="*/ 1191 h 1191"/>
                  <a:gd name="T48" fmla="*/ 793 w 864"/>
                  <a:gd name="T49" fmla="*/ 1099 h 1191"/>
                  <a:gd name="T50" fmla="*/ 793 w 864"/>
                  <a:gd name="T51" fmla="*/ 1092 h 1191"/>
                  <a:gd name="T52" fmla="*/ 797 w 864"/>
                  <a:gd name="T53" fmla="*/ 1090 h 1191"/>
                  <a:gd name="T54" fmla="*/ 815 w 864"/>
                  <a:gd name="T55" fmla="*/ 1093 h 1191"/>
                  <a:gd name="T56" fmla="*/ 835 w 864"/>
                  <a:gd name="T57" fmla="*/ 1101 h 1191"/>
                  <a:gd name="T58" fmla="*/ 864 w 864"/>
                  <a:gd name="T59" fmla="*/ 1070 h 1191"/>
                  <a:gd name="T60" fmla="*/ 835 w 864"/>
                  <a:gd name="T61" fmla="*/ 1040 h 1191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w 864"/>
                  <a:gd name="T94" fmla="*/ 0 h 1191"/>
                  <a:gd name="T95" fmla="*/ 864 w 864"/>
                  <a:gd name="T96" fmla="*/ 1191 h 1191"/>
                </a:gdLst>
                <a:ahLst/>
                <a:cxnLst>
                  <a:cxn ang="T62">
                    <a:pos x="T0" y="T1"/>
                  </a:cxn>
                  <a:cxn ang="T63">
                    <a:pos x="T2" y="T3"/>
                  </a:cxn>
                  <a:cxn ang="T64">
                    <a:pos x="T4" y="T5"/>
                  </a:cxn>
                  <a:cxn ang="T65">
                    <a:pos x="T6" y="T7"/>
                  </a:cxn>
                  <a:cxn ang="T66">
                    <a:pos x="T8" y="T9"/>
                  </a:cxn>
                  <a:cxn ang="T67">
                    <a:pos x="T10" y="T11"/>
                  </a:cxn>
                  <a:cxn ang="T68">
                    <a:pos x="T12" y="T13"/>
                  </a:cxn>
                  <a:cxn ang="T69">
                    <a:pos x="T14" y="T15"/>
                  </a:cxn>
                  <a:cxn ang="T70">
                    <a:pos x="T16" y="T17"/>
                  </a:cxn>
                  <a:cxn ang="T71">
                    <a:pos x="T18" y="T19"/>
                  </a:cxn>
                  <a:cxn ang="T72">
                    <a:pos x="T20" y="T21"/>
                  </a:cxn>
                  <a:cxn ang="T73">
                    <a:pos x="T22" y="T23"/>
                  </a:cxn>
                  <a:cxn ang="T74">
                    <a:pos x="T24" y="T25"/>
                  </a:cxn>
                  <a:cxn ang="T75">
                    <a:pos x="T26" y="T27"/>
                  </a:cxn>
                  <a:cxn ang="T76">
                    <a:pos x="T28" y="T29"/>
                  </a:cxn>
                  <a:cxn ang="T77">
                    <a:pos x="T30" y="T31"/>
                  </a:cxn>
                  <a:cxn ang="T78">
                    <a:pos x="T32" y="T33"/>
                  </a:cxn>
                  <a:cxn ang="T79">
                    <a:pos x="T34" y="T35"/>
                  </a:cxn>
                  <a:cxn ang="T80">
                    <a:pos x="T36" y="T37"/>
                  </a:cxn>
                  <a:cxn ang="T81">
                    <a:pos x="T38" y="T39"/>
                  </a:cxn>
                  <a:cxn ang="T82">
                    <a:pos x="T40" y="T41"/>
                  </a:cxn>
                  <a:cxn ang="T83">
                    <a:pos x="T42" y="T43"/>
                  </a:cxn>
                  <a:cxn ang="T84">
                    <a:pos x="T44" y="T45"/>
                  </a:cxn>
                  <a:cxn ang="T85">
                    <a:pos x="T46" y="T47"/>
                  </a:cxn>
                  <a:cxn ang="T86">
                    <a:pos x="T48" y="T49"/>
                  </a:cxn>
                  <a:cxn ang="T87">
                    <a:pos x="T50" y="T51"/>
                  </a:cxn>
                  <a:cxn ang="T88">
                    <a:pos x="T52" y="T53"/>
                  </a:cxn>
                  <a:cxn ang="T89">
                    <a:pos x="T54" y="T55"/>
                  </a:cxn>
                  <a:cxn ang="T90">
                    <a:pos x="T56" y="T57"/>
                  </a:cxn>
                  <a:cxn ang="T91">
                    <a:pos x="T58" y="T59"/>
                  </a:cxn>
                  <a:cxn ang="T92">
                    <a:pos x="T60" y="T61"/>
                  </a:cxn>
                </a:cxnLst>
                <a:rect l="T93" t="T94" r="T95" b="T96"/>
                <a:pathLst>
                  <a:path w="864" h="1191">
                    <a:moveTo>
                      <a:pt x="835" y="1040"/>
                    </a:moveTo>
                    <a:cubicBezTo>
                      <a:pt x="827" y="1040"/>
                      <a:pt x="820" y="1043"/>
                      <a:pt x="815" y="1047"/>
                    </a:cubicBezTo>
                    <a:cubicBezTo>
                      <a:pt x="815" y="1047"/>
                      <a:pt x="815" y="1047"/>
                      <a:pt x="815" y="1047"/>
                    </a:cubicBezTo>
                    <a:cubicBezTo>
                      <a:pt x="811" y="1052"/>
                      <a:pt x="803" y="1054"/>
                      <a:pt x="797" y="1051"/>
                    </a:cubicBezTo>
                    <a:cubicBezTo>
                      <a:pt x="796" y="1050"/>
                      <a:pt x="795" y="1049"/>
                      <a:pt x="793" y="1049"/>
                    </a:cubicBezTo>
                    <a:cubicBezTo>
                      <a:pt x="793" y="1038"/>
                      <a:pt x="793" y="1038"/>
                      <a:pt x="793" y="1038"/>
                    </a:cubicBezTo>
                    <a:cubicBezTo>
                      <a:pt x="793" y="948"/>
                      <a:pt x="793" y="948"/>
                      <a:pt x="793" y="948"/>
                    </a:cubicBezTo>
                    <a:cubicBezTo>
                      <a:pt x="590" y="948"/>
                      <a:pt x="412" y="837"/>
                      <a:pt x="317" y="672"/>
                    </a:cubicBezTo>
                    <a:cubicBezTo>
                      <a:pt x="270" y="592"/>
                      <a:pt x="243" y="498"/>
                      <a:pt x="243" y="397"/>
                    </a:cubicBezTo>
                    <a:cubicBezTo>
                      <a:pt x="243" y="297"/>
                      <a:pt x="270" y="203"/>
                      <a:pt x="317" y="122"/>
                    </a:cubicBezTo>
                    <a:cubicBezTo>
                      <a:pt x="231" y="73"/>
                      <a:pt x="231" y="73"/>
                      <a:pt x="231" y="73"/>
                    </a:cubicBezTo>
                    <a:cubicBezTo>
                      <a:pt x="230" y="73"/>
                      <a:pt x="229" y="74"/>
                      <a:pt x="228" y="75"/>
                    </a:cubicBezTo>
                    <a:cubicBezTo>
                      <a:pt x="222" y="79"/>
                      <a:pt x="219" y="86"/>
                      <a:pt x="221" y="92"/>
                    </a:cubicBezTo>
                    <a:cubicBezTo>
                      <a:pt x="221" y="92"/>
                      <a:pt x="221" y="92"/>
                      <a:pt x="221" y="92"/>
                    </a:cubicBezTo>
                    <a:cubicBezTo>
                      <a:pt x="223" y="99"/>
                      <a:pt x="222" y="106"/>
                      <a:pt x="218" y="113"/>
                    </a:cubicBezTo>
                    <a:cubicBezTo>
                      <a:pt x="210" y="127"/>
                      <a:pt x="192" y="131"/>
                      <a:pt x="177" y="123"/>
                    </a:cubicBezTo>
                    <a:cubicBezTo>
                      <a:pt x="163" y="115"/>
                      <a:pt x="158" y="96"/>
                      <a:pt x="166" y="82"/>
                    </a:cubicBezTo>
                    <a:cubicBezTo>
                      <a:pt x="169" y="76"/>
                      <a:pt x="175" y="71"/>
                      <a:pt x="182" y="69"/>
                    </a:cubicBezTo>
                    <a:cubicBezTo>
                      <a:pt x="188" y="68"/>
                      <a:pt x="193" y="62"/>
                      <a:pt x="194" y="55"/>
                    </a:cubicBezTo>
                    <a:cubicBezTo>
                      <a:pt x="194" y="54"/>
                      <a:pt x="194" y="52"/>
                      <a:pt x="194" y="51"/>
                    </a:cubicBezTo>
                    <a:cubicBezTo>
                      <a:pt x="106" y="0"/>
                      <a:pt x="106" y="0"/>
                      <a:pt x="106" y="0"/>
                    </a:cubicBezTo>
                    <a:cubicBezTo>
                      <a:pt x="38" y="117"/>
                      <a:pt x="0" y="253"/>
                      <a:pt x="0" y="397"/>
                    </a:cubicBezTo>
                    <a:cubicBezTo>
                      <a:pt x="0" y="542"/>
                      <a:pt x="38" y="677"/>
                      <a:pt x="106" y="794"/>
                    </a:cubicBezTo>
                    <a:cubicBezTo>
                      <a:pt x="243" y="1031"/>
                      <a:pt x="500" y="1191"/>
                      <a:pt x="793" y="1191"/>
                    </a:cubicBezTo>
                    <a:cubicBezTo>
                      <a:pt x="793" y="1099"/>
                      <a:pt x="793" y="1099"/>
                      <a:pt x="793" y="1099"/>
                    </a:cubicBezTo>
                    <a:cubicBezTo>
                      <a:pt x="793" y="1092"/>
                      <a:pt x="793" y="1092"/>
                      <a:pt x="793" y="1092"/>
                    </a:cubicBezTo>
                    <a:cubicBezTo>
                      <a:pt x="795" y="1091"/>
                      <a:pt x="796" y="1090"/>
                      <a:pt x="797" y="1090"/>
                    </a:cubicBezTo>
                    <a:cubicBezTo>
                      <a:pt x="803" y="1087"/>
                      <a:pt x="811" y="1088"/>
                      <a:pt x="815" y="1093"/>
                    </a:cubicBezTo>
                    <a:cubicBezTo>
                      <a:pt x="820" y="1098"/>
                      <a:pt x="827" y="1101"/>
                      <a:pt x="835" y="1101"/>
                    </a:cubicBezTo>
                    <a:cubicBezTo>
                      <a:pt x="851" y="1101"/>
                      <a:pt x="864" y="1087"/>
                      <a:pt x="864" y="1070"/>
                    </a:cubicBezTo>
                    <a:cubicBezTo>
                      <a:pt x="864" y="1054"/>
                      <a:pt x="851" y="1040"/>
                      <a:pt x="835" y="1040"/>
                    </a:cubicBezTo>
                    <a:close/>
                  </a:path>
                </a:pathLst>
              </a:custGeom>
              <a:solidFill>
                <a:srgbClr val="A90404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25626" name="Freeform 13"/>
              <p:cNvSpPr>
                <a:spLocks/>
              </p:cNvSpPr>
              <p:nvPr/>
            </p:nvSpPr>
            <p:spPr bwMode="gray">
              <a:xfrm>
                <a:off x="1862" y="1035"/>
                <a:ext cx="2010" cy="768"/>
              </a:xfrm>
              <a:custGeom>
                <a:avLst/>
                <a:gdLst>
                  <a:gd name="T0" fmla="*/ 1164 w 1375"/>
                  <a:gd name="T1" fmla="*/ 518 h 527"/>
                  <a:gd name="T2" fmla="*/ 1252 w 1375"/>
                  <a:gd name="T3" fmla="*/ 467 h 527"/>
                  <a:gd name="T4" fmla="*/ 1252 w 1375"/>
                  <a:gd name="T5" fmla="*/ 463 h 527"/>
                  <a:gd name="T6" fmla="*/ 1240 w 1375"/>
                  <a:gd name="T7" fmla="*/ 449 h 527"/>
                  <a:gd name="T8" fmla="*/ 1240 w 1375"/>
                  <a:gd name="T9" fmla="*/ 449 h 527"/>
                  <a:gd name="T10" fmla="*/ 1224 w 1375"/>
                  <a:gd name="T11" fmla="*/ 436 h 527"/>
                  <a:gd name="T12" fmla="*/ 1235 w 1375"/>
                  <a:gd name="T13" fmla="*/ 395 h 527"/>
                  <a:gd name="T14" fmla="*/ 1276 w 1375"/>
                  <a:gd name="T15" fmla="*/ 406 h 527"/>
                  <a:gd name="T16" fmla="*/ 1279 w 1375"/>
                  <a:gd name="T17" fmla="*/ 427 h 527"/>
                  <a:gd name="T18" fmla="*/ 1285 w 1375"/>
                  <a:gd name="T19" fmla="*/ 444 h 527"/>
                  <a:gd name="T20" fmla="*/ 1289 w 1375"/>
                  <a:gd name="T21" fmla="*/ 446 h 527"/>
                  <a:gd name="T22" fmla="*/ 1375 w 1375"/>
                  <a:gd name="T23" fmla="*/ 396 h 527"/>
                  <a:gd name="T24" fmla="*/ 687 w 1375"/>
                  <a:gd name="T25" fmla="*/ 0 h 527"/>
                  <a:gd name="T26" fmla="*/ 0 w 1375"/>
                  <a:gd name="T27" fmla="*/ 396 h 527"/>
                  <a:gd name="T28" fmla="*/ 88 w 1375"/>
                  <a:gd name="T29" fmla="*/ 447 h 527"/>
                  <a:gd name="T30" fmla="*/ 88 w 1375"/>
                  <a:gd name="T31" fmla="*/ 451 h 527"/>
                  <a:gd name="T32" fmla="*/ 76 w 1375"/>
                  <a:gd name="T33" fmla="*/ 465 h 527"/>
                  <a:gd name="T34" fmla="*/ 60 w 1375"/>
                  <a:gd name="T35" fmla="*/ 478 h 527"/>
                  <a:gd name="T36" fmla="*/ 71 w 1375"/>
                  <a:gd name="T37" fmla="*/ 519 h 527"/>
                  <a:gd name="T38" fmla="*/ 112 w 1375"/>
                  <a:gd name="T39" fmla="*/ 509 h 527"/>
                  <a:gd name="T40" fmla="*/ 115 w 1375"/>
                  <a:gd name="T41" fmla="*/ 488 h 527"/>
                  <a:gd name="T42" fmla="*/ 115 w 1375"/>
                  <a:gd name="T43" fmla="*/ 488 h 527"/>
                  <a:gd name="T44" fmla="*/ 122 w 1375"/>
                  <a:gd name="T45" fmla="*/ 471 h 527"/>
                  <a:gd name="T46" fmla="*/ 125 w 1375"/>
                  <a:gd name="T47" fmla="*/ 469 h 527"/>
                  <a:gd name="T48" fmla="*/ 211 w 1375"/>
                  <a:gd name="T49" fmla="*/ 518 h 527"/>
                  <a:gd name="T50" fmla="*/ 687 w 1375"/>
                  <a:gd name="T51" fmla="*/ 243 h 527"/>
                  <a:gd name="T52" fmla="*/ 1164 w 1375"/>
                  <a:gd name="T53" fmla="*/ 518 h 527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w 1375"/>
                  <a:gd name="T82" fmla="*/ 0 h 527"/>
                  <a:gd name="T83" fmla="*/ 1375 w 1375"/>
                  <a:gd name="T84" fmla="*/ 527 h 527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T81" t="T82" r="T83" b="T84"/>
                <a:pathLst>
                  <a:path w="1375" h="527">
                    <a:moveTo>
                      <a:pt x="1164" y="518"/>
                    </a:moveTo>
                    <a:cubicBezTo>
                      <a:pt x="1252" y="467"/>
                      <a:pt x="1252" y="467"/>
                      <a:pt x="1252" y="467"/>
                    </a:cubicBezTo>
                    <a:cubicBezTo>
                      <a:pt x="1252" y="466"/>
                      <a:pt x="1252" y="465"/>
                      <a:pt x="1252" y="463"/>
                    </a:cubicBezTo>
                    <a:cubicBezTo>
                      <a:pt x="1251" y="456"/>
                      <a:pt x="1246" y="450"/>
                      <a:pt x="1240" y="449"/>
                    </a:cubicBezTo>
                    <a:cubicBezTo>
                      <a:pt x="1240" y="449"/>
                      <a:pt x="1240" y="449"/>
                      <a:pt x="1240" y="449"/>
                    </a:cubicBezTo>
                    <a:cubicBezTo>
                      <a:pt x="1233" y="447"/>
                      <a:pt x="1227" y="443"/>
                      <a:pt x="1224" y="436"/>
                    </a:cubicBezTo>
                    <a:cubicBezTo>
                      <a:pt x="1216" y="422"/>
                      <a:pt x="1221" y="404"/>
                      <a:pt x="1235" y="395"/>
                    </a:cubicBezTo>
                    <a:cubicBezTo>
                      <a:pt x="1250" y="387"/>
                      <a:pt x="1268" y="392"/>
                      <a:pt x="1276" y="406"/>
                    </a:cubicBezTo>
                    <a:cubicBezTo>
                      <a:pt x="1280" y="412"/>
                      <a:pt x="1281" y="420"/>
                      <a:pt x="1279" y="427"/>
                    </a:cubicBezTo>
                    <a:cubicBezTo>
                      <a:pt x="1277" y="432"/>
                      <a:pt x="1280" y="440"/>
                      <a:pt x="1285" y="444"/>
                    </a:cubicBezTo>
                    <a:cubicBezTo>
                      <a:pt x="1287" y="445"/>
                      <a:pt x="1288" y="445"/>
                      <a:pt x="1289" y="446"/>
                    </a:cubicBezTo>
                    <a:cubicBezTo>
                      <a:pt x="1375" y="396"/>
                      <a:pt x="1375" y="396"/>
                      <a:pt x="1375" y="396"/>
                    </a:cubicBezTo>
                    <a:cubicBezTo>
                      <a:pt x="1238" y="159"/>
                      <a:pt x="981" y="0"/>
                      <a:pt x="687" y="0"/>
                    </a:cubicBezTo>
                    <a:cubicBezTo>
                      <a:pt x="394" y="0"/>
                      <a:pt x="137" y="159"/>
                      <a:pt x="0" y="396"/>
                    </a:cubicBezTo>
                    <a:cubicBezTo>
                      <a:pt x="88" y="447"/>
                      <a:pt x="88" y="447"/>
                      <a:pt x="88" y="447"/>
                    </a:cubicBezTo>
                    <a:cubicBezTo>
                      <a:pt x="88" y="448"/>
                      <a:pt x="88" y="450"/>
                      <a:pt x="88" y="451"/>
                    </a:cubicBezTo>
                    <a:cubicBezTo>
                      <a:pt x="87" y="458"/>
                      <a:pt x="82" y="464"/>
                      <a:pt x="76" y="465"/>
                    </a:cubicBezTo>
                    <a:cubicBezTo>
                      <a:pt x="69" y="467"/>
                      <a:pt x="63" y="472"/>
                      <a:pt x="60" y="478"/>
                    </a:cubicBezTo>
                    <a:cubicBezTo>
                      <a:pt x="52" y="492"/>
                      <a:pt x="57" y="511"/>
                      <a:pt x="71" y="519"/>
                    </a:cubicBezTo>
                    <a:cubicBezTo>
                      <a:pt x="86" y="527"/>
                      <a:pt x="104" y="523"/>
                      <a:pt x="112" y="509"/>
                    </a:cubicBezTo>
                    <a:cubicBezTo>
                      <a:pt x="116" y="502"/>
                      <a:pt x="117" y="495"/>
                      <a:pt x="115" y="488"/>
                    </a:cubicBezTo>
                    <a:cubicBezTo>
                      <a:pt x="115" y="488"/>
                      <a:pt x="115" y="488"/>
                      <a:pt x="115" y="488"/>
                    </a:cubicBezTo>
                    <a:cubicBezTo>
                      <a:pt x="113" y="482"/>
                      <a:pt x="116" y="475"/>
                      <a:pt x="122" y="471"/>
                    </a:cubicBezTo>
                    <a:cubicBezTo>
                      <a:pt x="123" y="470"/>
                      <a:pt x="124" y="469"/>
                      <a:pt x="125" y="469"/>
                    </a:cubicBezTo>
                    <a:cubicBezTo>
                      <a:pt x="211" y="518"/>
                      <a:pt x="211" y="518"/>
                      <a:pt x="211" y="518"/>
                    </a:cubicBezTo>
                    <a:cubicBezTo>
                      <a:pt x="306" y="354"/>
                      <a:pt x="484" y="243"/>
                      <a:pt x="687" y="243"/>
                    </a:cubicBezTo>
                    <a:cubicBezTo>
                      <a:pt x="891" y="243"/>
                      <a:pt x="1069" y="354"/>
                      <a:pt x="1164" y="518"/>
                    </a:cubicBezTo>
                    <a:close/>
                  </a:path>
                </a:pathLst>
              </a:custGeom>
              <a:solidFill>
                <a:srgbClr val="9F9F9F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</p:grpSp>
        <p:grpSp>
          <p:nvGrpSpPr>
            <p:cNvPr id="5" name="Group 14"/>
            <p:cNvGrpSpPr>
              <a:grpSpLocks/>
            </p:cNvGrpSpPr>
            <p:nvPr/>
          </p:nvGrpSpPr>
          <p:grpSpPr bwMode="auto">
            <a:xfrm rot="7200000">
              <a:off x="2059" y="1386"/>
              <a:ext cx="1616" cy="1614"/>
              <a:chOff x="2060" y="1387"/>
              <a:chExt cx="1616" cy="1614"/>
            </a:xfrm>
          </p:grpSpPr>
          <p:sp>
            <p:nvSpPr>
              <p:cNvPr id="25621" name="Freeform 15"/>
              <p:cNvSpPr>
                <a:spLocks/>
              </p:cNvSpPr>
              <p:nvPr/>
            </p:nvSpPr>
            <p:spPr bwMode="gray">
              <a:xfrm>
                <a:off x="2060" y="1387"/>
                <a:ext cx="808" cy="1225"/>
              </a:xfrm>
              <a:custGeom>
                <a:avLst/>
                <a:gdLst>
                  <a:gd name="T0" fmla="*/ 550 w 550"/>
                  <a:gd name="T1" fmla="*/ 132 h 836"/>
                  <a:gd name="T2" fmla="*/ 547 w 550"/>
                  <a:gd name="T3" fmla="*/ 130 h 836"/>
                  <a:gd name="T4" fmla="*/ 529 w 550"/>
                  <a:gd name="T5" fmla="*/ 133 h 836"/>
                  <a:gd name="T6" fmla="*/ 529 w 550"/>
                  <a:gd name="T7" fmla="*/ 133 h 836"/>
                  <a:gd name="T8" fmla="*/ 509 w 550"/>
                  <a:gd name="T9" fmla="*/ 141 h 836"/>
                  <a:gd name="T10" fmla="*/ 480 w 550"/>
                  <a:gd name="T11" fmla="*/ 111 h 836"/>
                  <a:gd name="T12" fmla="*/ 509 w 550"/>
                  <a:gd name="T13" fmla="*/ 80 h 836"/>
                  <a:gd name="T14" fmla="*/ 529 w 550"/>
                  <a:gd name="T15" fmla="*/ 88 h 836"/>
                  <a:gd name="T16" fmla="*/ 547 w 550"/>
                  <a:gd name="T17" fmla="*/ 91 h 836"/>
                  <a:gd name="T18" fmla="*/ 550 w 550"/>
                  <a:gd name="T19" fmla="*/ 89 h 836"/>
                  <a:gd name="T20" fmla="*/ 550 w 550"/>
                  <a:gd name="T21" fmla="*/ 82 h 836"/>
                  <a:gd name="T22" fmla="*/ 550 w 550"/>
                  <a:gd name="T23" fmla="*/ 0 h 836"/>
                  <a:gd name="T24" fmla="*/ 0 w 550"/>
                  <a:gd name="T25" fmla="*/ 550 h 836"/>
                  <a:gd name="T26" fmla="*/ 74 w 550"/>
                  <a:gd name="T27" fmla="*/ 825 h 836"/>
                  <a:gd name="T28" fmla="*/ 153 w 550"/>
                  <a:gd name="T29" fmla="*/ 780 h 836"/>
                  <a:gd name="T30" fmla="*/ 158 w 550"/>
                  <a:gd name="T31" fmla="*/ 796 h 836"/>
                  <a:gd name="T32" fmla="*/ 161 w 550"/>
                  <a:gd name="T33" fmla="*/ 817 h 836"/>
                  <a:gd name="T34" fmla="*/ 202 w 550"/>
                  <a:gd name="T35" fmla="*/ 827 h 836"/>
                  <a:gd name="T36" fmla="*/ 214 w 550"/>
                  <a:gd name="T37" fmla="*/ 786 h 836"/>
                  <a:gd name="T38" fmla="*/ 198 w 550"/>
                  <a:gd name="T39" fmla="*/ 773 h 836"/>
                  <a:gd name="T40" fmla="*/ 198 w 550"/>
                  <a:gd name="T41" fmla="*/ 773 h 836"/>
                  <a:gd name="T42" fmla="*/ 186 w 550"/>
                  <a:gd name="T43" fmla="*/ 761 h 836"/>
                  <a:gd name="T44" fmla="*/ 266 w 550"/>
                  <a:gd name="T45" fmla="*/ 714 h 836"/>
                  <a:gd name="T46" fmla="*/ 222 w 550"/>
                  <a:gd name="T47" fmla="*/ 550 h 836"/>
                  <a:gd name="T48" fmla="*/ 550 w 550"/>
                  <a:gd name="T49" fmla="*/ 222 h 836"/>
                  <a:gd name="T50" fmla="*/ 550 w 550"/>
                  <a:gd name="T51" fmla="*/ 143 h 836"/>
                  <a:gd name="T52" fmla="*/ 550 w 550"/>
                  <a:gd name="T53" fmla="*/ 132 h 8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w 550"/>
                  <a:gd name="T82" fmla="*/ 0 h 836"/>
                  <a:gd name="T83" fmla="*/ 550 w 550"/>
                  <a:gd name="T84" fmla="*/ 836 h 836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T81" t="T82" r="T83" b="T84"/>
                <a:pathLst>
                  <a:path w="550" h="836">
                    <a:moveTo>
                      <a:pt x="550" y="132"/>
                    </a:moveTo>
                    <a:cubicBezTo>
                      <a:pt x="549" y="131"/>
                      <a:pt x="548" y="131"/>
                      <a:pt x="547" y="130"/>
                    </a:cubicBezTo>
                    <a:cubicBezTo>
                      <a:pt x="540" y="127"/>
                      <a:pt x="533" y="129"/>
                      <a:pt x="529" y="133"/>
                    </a:cubicBezTo>
                    <a:cubicBezTo>
                      <a:pt x="529" y="133"/>
                      <a:pt x="529" y="133"/>
                      <a:pt x="529" y="133"/>
                    </a:cubicBezTo>
                    <a:cubicBezTo>
                      <a:pt x="523" y="138"/>
                      <a:pt x="517" y="141"/>
                      <a:pt x="509" y="141"/>
                    </a:cubicBezTo>
                    <a:cubicBezTo>
                      <a:pt x="493" y="141"/>
                      <a:pt x="480" y="127"/>
                      <a:pt x="480" y="111"/>
                    </a:cubicBezTo>
                    <a:cubicBezTo>
                      <a:pt x="480" y="94"/>
                      <a:pt x="493" y="80"/>
                      <a:pt x="509" y="80"/>
                    </a:cubicBezTo>
                    <a:cubicBezTo>
                      <a:pt x="517" y="80"/>
                      <a:pt x="524" y="83"/>
                      <a:pt x="529" y="88"/>
                    </a:cubicBezTo>
                    <a:cubicBezTo>
                      <a:pt x="533" y="93"/>
                      <a:pt x="540" y="94"/>
                      <a:pt x="547" y="91"/>
                    </a:cubicBezTo>
                    <a:cubicBezTo>
                      <a:pt x="548" y="91"/>
                      <a:pt x="549" y="90"/>
                      <a:pt x="550" y="89"/>
                    </a:cubicBezTo>
                    <a:cubicBezTo>
                      <a:pt x="550" y="82"/>
                      <a:pt x="550" y="82"/>
                      <a:pt x="550" y="82"/>
                    </a:cubicBezTo>
                    <a:cubicBezTo>
                      <a:pt x="550" y="0"/>
                      <a:pt x="550" y="0"/>
                      <a:pt x="550" y="0"/>
                    </a:cubicBezTo>
                    <a:cubicBezTo>
                      <a:pt x="246" y="0"/>
                      <a:pt x="0" y="246"/>
                      <a:pt x="0" y="550"/>
                    </a:cubicBezTo>
                    <a:cubicBezTo>
                      <a:pt x="0" y="651"/>
                      <a:pt x="27" y="745"/>
                      <a:pt x="74" y="825"/>
                    </a:cubicBezTo>
                    <a:cubicBezTo>
                      <a:pt x="153" y="780"/>
                      <a:pt x="153" y="780"/>
                      <a:pt x="153" y="780"/>
                    </a:cubicBezTo>
                    <a:cubicBezTo>
                      <a:pt x="158" y="784"/>
                      <a:pt x="160" y="791"/>
                      <a:pt x="158" y="796"/>
                    </a:cubicBezTo>
                    <a:cubicBezTo>
                      <a:pt x="157" y="803"/>
                      <a:pt x="158" y="810"/>
                      <a:pt x="161" y="817"/>
                    </a:cubicBezTo>
                    <a:cubicBezTo>
                      <a:pt x="170" y="831"/>
                      <a:pt x="188" y="836"/>
                      <a:pt x="202" y="827"/>
                    </a:cubicBezTo>
                    <a:cubicBezTo>
                      <a:pt x="217" y="819"/>
                      <a:pt x="222" y="801"/>
                      <a:pt x="214" y="786"/>
                    </a:cubicBezTo>
                    <a:cubicBezTo>
                      <a:pt x="210" y="780"/>
                      <a:pt x="204" y="776"/>
                      <a:pt x="198" y="773"/>
                    </a:cubicBezTo>
                    <a:cubicBezTo>
                      <a:pt x="198" y="773"/>
                      <a:pt x="198" y="773"/>
                      <a:pt x="198" y="773"/>
                    </a:cubicBezTo>
                    <a:cubicBezTo>
                      <a:pt x="192" y="772"/>
                      <a:pt x="187" y="767"/>
                      <a:pt x="186" y="761"/>
                    </a:cubicBezTo>
                    <a:cubicBezTo>
                      <a:pt x="266" y="714"/>
                      <a:pt x="266" y="714"/>
                      <a:pt x="266" y="714"/>
                    </a:cubicBezTo>
                    <a:cubicBezTo>
                      <a:pt x="238" y="666"/>
                      <a:pt x="222" y="610"/>
                      <a:pt x="222" y="550"/>
                    </a:cubicBezTo>
                    <a:cubicBezTo>
                      <a:pt x="222" y="369"/>
                      <a:pt x="369" y="222"/>
                      <a:pt x="550" y="222"/>
                    </a:cubicBezTo>
                    <a:cubicBezTo>
                      <a:pt x="550" y="143"/>
                      <a:pt x="550" y="143"/>
                      <a:pt x="550" y="143"/>
                    </a:cubicBezTo>
                    <a:lnTo>
                      <a:pt x="550" y="132"/>
                    </a:lnTo>
                    <a:close/>
                  </a:path>
                </a:pathLst>
              </a:custGeom>
              <a:solidFill>
                <a:srgbClr val="D1D1D1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25622" name="Freeform 16"/>
              <p:cNvSpPr>
                <a:spLocks/>
              </p:cNvSpPr>
              <p:nvPr/>
            </p:nvSpPr>
            <p:spPr bwMode="gray">
              <a:xfrm>
                <a:off x="2764" y="1387"/>
                <a:ext cx="912" cy="1210"/>
              </a:xfrm>
              <a:custGeom>
                <a:avLst/>
                <a:gdLst>
                  <a:gd name="T0" fmla="*/ 70 w 621"/>
                  <a:gd name="T1" fmla="*/ 0 h 826"/>
                  <a:gd name="T2" fmla="*/ 70 w 621"/>
                  <a:gd name="T3" fmla="*/ 82 h 826"/>
                  <a:gd name="T4" fmla="*/ 70 w 621"/>
                  <a:gd name="T5" fmla="*/ 89 h 826"/>
                  <a:gd name="T6" fmla="*/ 67 w 621"/>
                  <a:gd name="T7" fmla="*/ 91 h 826"/>
                  <a:gd name="T8" fmla="*/ 49 w 621"/>
                  <a:gd name="T9" fmla="*/ 88 h 826"/>
                  <a:gd name="T10" fmla="*/ 29 w 621"/>
                  <a:gd name="T11" fmla="*/ 80 h 826"/>
                  <a:gd name="T12" fmla="*/ 0 w 621"/>
                  <a:gd name="T13" fmla="*/ 111 h 826"/>
                  <a:gd name="T14" fmla="*/ 29 w 621"/>
                  <a:gd name="T15" fmla="*/ 141 h 826"/>
                  <a:gd name="T16" fmla="*/ 49 w 621"/>
                  <a:gd name="T17" fmla="*/ 133 h 826"/>
                  <a:gd name="T18" fmla="*/ 49 w 621"/>
                  <a:gd name="T19" fmla="*/ 133 h 826"/>
                  <a:gd name="T20" fmla="*/ 67 w 621"/>
                  <a:gd name="T21" fmla="*/ 130 h 826"/>
                  <a:gd name="T22" fmla="*/ 70 w 621"/>
                  <a:gd name="T23" fmla="*/ 132 h 826"/>
                  <a:gd name="T24" fmla="*/ 70 w 621"/>
                  <a:gd name="T25" fmla="*/ 143 h 826"/>
                  <a:gd name="T26" fmla="*/ 70 w 621"/>
                  <a:gd name="T27" fmla="*/ 222 h 826"/>
                  <a:gd name="T28" fmla="*/ 70 w 621"/>
                  <a:gd name="T29" fmla="*/ 222 h 826"/>
                  <a:gd name="T30" fmla="*/ 398 w 621"/>
                  <a:gd name="T31" fmla="*/ 550 h 826"/>
                  <a:gd name="T32" fmla="*/ 354 w 621"/>
                  <a:gd name="T33" fmla="*/ 714 h 826"/>
                  <a:gd name="T34" fmla="*/ 433 w 621"/>
                  <a:gd name="T35" fmla="*/ 759 h 826"/>
                  <a:gd name="T36" fmla="*/ 436 w 621"/>
                  <a:gd name="T37" fmla="*/ 758 h 826"/>
                  <a:gd name="T38" fmla="*/ 443 w 621"/>
                  <a:gd name="T39" fmla="*/ 740 h 826"/>
                  <a:gd name="T40" fmla="*/ 443 w 621"/>
                  <a:gd name="T41" fmla="*/ 740 h 826"/>
                  <a:gd name="T42" fmla="*/ 446 w 621"/>
                  <a:gd name="T43" fmla="*/ 720 h 826"/>
                  <a:gd name="T44" fmla="*/ 487 w 621"/>
                  <a:gd name="T45" fmla="*/ 709 h 826"/>
                  <a:gd name="T46" fmla="*/ 498 w 621"/>
                  <a:gd name="T47" fmla="*/ 750 h 826"/>
                  <a:gd name="T48" fmla="*/ 482 w 621"/>
                  <a:gd name="T49" fmla="*/ 763 h 826"/>
                  <a:gd name="T50" fmla="*/ 470 w 621"/>
                  <a:gd name="T51" fmla="*/ 777 h 826"/>
                  <a:gd name="T52" fmla="*/ 470 w 621"/>
                  <a:gd name="T53" fmla="*/ 781 h 826"/>
                  <a:gd name="T54" fmla="*/ 547 w 621"/>
                  <a:gd name="T55" fmla="*/ 826 h 826"/>
                  <a:gd name="T56" fmla="*/ 621 w 621"/>
                  <a:gd name="T57" fmla="*/ 550 h 826"/>
                  <a:gd name="T58" fmla="*/ 70 w 621"/>
                  <a:gd name="T59" fmla="*/ 0 h 82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w 621"/>
                  <a:gd name="T91" fmla="*/ 0 h 826"/>
                  <a:gd name="T92" fmla="*/ 621 w 621"/>
                  <a:gd name="T93" fmla="*/ 826 h 826"/>
                </a:gdLst>
                <a:ahLst/>
                <a:cxnLst>
                  <a:cxn ang="T60">
                    <a:pos x="T0" y="T1"/>
                  </a:cxn>
                  <a:cxn ang="T61">
                    <a:pos x="T2" y="T3"/>
                  </a:cxn>
                  <a:cxn ang="T62">
                    <a:pos x="T4" y="T5"/>
                  </a:cxn>
                  <a:cxn ang="T63">
                    <a:pos x="T6" y="T7"/>
                  </a:cxn>
                  <a:cxn ang="T64">
                    <a:pos x="T8" y="T9"/>
                  </a:cxn>
                  <a:cxn ang="T65">
                    <a:pos x="T10" y="T11"/>
                  </a:cxn>
                  <a:cxn ang="T66">
                    <a:pos x="T12" y="T13"/>
                  </a:cxn>
                  <a:cxn ang="T67">
                    <a:pos x="T14" y="T15"/>
                  </a:cxn>
                  <a:cxn ang="T68">
                    <a:pos x="T16" y="T17"/>
                  </a:cxn>
                  <a:cxn ang="T69">
                    <a:pos x="T18" y="T19"/>
                  </a:cxn>
                  <a:cxn ang="T70">
                    <a:pos x="T20" y="T21"/>
                  </a:cxn>
                  <a:cxn ang="T71">
                    <a:pos x="T22" y="T23"/>
                  </a:cxn>
                  <a:cxn ang="T72">
                    <a:pos x="T24" y="T25"/>
                  </a:cxn>
                  <a:cxn ang="T73">
                    <a:pos x="T26" y="T27"/>
                  </a:cxn>
                  <a:cxn ang="T74">
                    <a:pos x="T28" y="T29"/>
                  </a:cxn>
                  <a:cxn ang="T75">
                    <a:pos x="T30" y="T31"/>
                  </a:cxn>
                  <a:cxn ang="T76">
                    <a:pos x="T32" y="T33"/>
                  </a:cxn>
                  <a:cxn ang="T77">
                    <a:pos x="T34" y="T35"/>
                  </a:cxn>
                  <a:cxn ang="T78">
                    <a:pos x="T36" y="T37"/>
                  </a:cxn>
                  <a:cxn ang="T79">
                    <a:pos x="T38" y="T39"/>
                  </a:cxn>
                  <a:cxn ang="T80">
                    <a:pos x="T40" y="T41"/>
                  </a:cxn>
                  <a:cxn ang="T81">
                    <a:pos x="T42" y="T43"/>
                  </a:cxn>
                  <a:cxn ang="T82">
                    <a:pos x="T44" y="T45"/>
                  </a:cxn>
                  <a:cxn ang="T83">
                    <a:pos x="T46" y="T47"/>
                  </a:cxn>
                  <a:cxn ang="T84">
                    <a:pos x="T48" y="T49"/>
                  </a:cxn>
                  <a:cxn ang="T85">
                    <a:pos x="T50" y="T51"/>
                  </a:cxn>
                  <a:cxn ang="T86">
                    <a:pos x="T52" y="T53"/>
                  </a:cxn>
                  <a:cxn ang="T87">
                    <a:pos x="T54" y="T55"/>
                  </a:cxn>
                  <a:cxn ang="T88">
                    <a:pos x="T56" y="T57"/>
                  </a:cxn>
                  <a:cxn ang="T89">
                    <a:pos x="T58" y="T59"/>
                  </a:cxn>
                </a:cxnLst>
                <a:rect l="T90" t="T91" r="T92" b="T93"/>
                <a:pathLst>
                  <a:path w="621" h="826">
                    <a:moveTo>
                      <a:pt x="70" y="0"/>
                    </a:moveTo>
                    <a:cubicBezTo>
                      <a:pt x="70" y="82"/>
                      <a:pt x="70" y="82"/>
                      <a:pt x="70" y="82"/>
                    </a:cubicBezTo>
                    <a:cubicBezTo>
                      <a:pt x="70" y="89"/>
                      <a:pt x="70" y="89"/>
                      <a:pt x="70" y="89"/>
                    </a:cubicBezTo>
                    <a:cubicBezTo>
                      <a:pt x="69" y="90"/>
                      <a:pt x="68" y="91"/>
                      <a:pt x="67" y="91"/>
                    </a:cubicBezTo>
                    <a:cubicBezTo>
                      <a:pt x="60" y="94"/>
                      <a:pt x="53" y="93"/>
                      <a:pt x="49" y="88"/>
                    </a:cubicBezTo>
                    <a:cubicBezTo>
                      <a:pt x="44" y="83"/>
                      <a:pt x="37" y="80"/>
                      <a:pt x="29" y="80"/>
                    </a:cubicBezTo>
                    <a:cubicBezTo>
                      <a:pt x="13" y="80"/>
                      <a:pt x="0" y="94"/>
                      <a:pt x="0" y="111"/>
                    </a:cubicBezTo>
                    <a:cubicBezTo>
                      <a:pt x="0" y="127"/>
                      <a:pt x="13" y="141"/>
                      <a:pt x="29" y="141"/>
                    </a:cubicBezTo>
                    <a:cubicBezTo>
                      <a:pt x="37" y="141"/>
                      <a:pt x="43" y="138"/>
                      <a:pt x="49" y="133"/>
                    </a:cubicBezTo>
                    <a:cubicBezTo>
                      <a:pt x="49" y="133"/>
                      <a:pt x="49" y="133"/>
                      <a:pt x="49" y="133"/>
                    </a:cubicBezTo>
                    <a:cubicBezTo>
                      <a:pt x="53" y="129"/>
                      <a:pt x="60" y="127"/>
                      <a:pt x="67" y="130"/>
                    </a:cubicBezTo>
                    <a:cubicBezTo>
                      <a:pt x="68" y="131"/>
                      <a:pt x="69" y="131"/>
                      <a:pt x="70" y="132"/>
                    </a:cubicBezTo>
                    <a:cubicBezTo>
                      <a:pt x="70" y="143"/>
                      <a:pt x="70" y="143"/>
                      <a:pt x="70" y="143"/>
                    </a:cubicBezTo>
                    <a:cubicBezTo>
                      <a:pt x="70" y="222"/>
                      <a:pt x="70" y="222"/>
                      <a:pt x="70" y="222"/>
                    </a:cubicBezTo>
                    <a:cubicBezTo>
                      <a:pt x="70" y="222"/>
                      <a:pt x="70" y="222"/>
                      <a:pt x="70" y="222"/>
                    </a:cubicBezTo>
                    <a:cubicBezTo>
                      <a:pt x="252" y="222"/>
                      <a:pt x="398" y="369"/>
                      <a:pt x="398" y="550"/>
                    </a:cubicBezTo>
                    <a:cubicBezTo>
                      <a:pt x="398" y="610"/>
                      <a:pt x="382" y="666"/>
                      <a:pt x="354" y="714"/>
                    </a:cubicBezTo>
                    <a:cubicBezTo>
                      <a:pt x="433" y="759"/>
                      <a:pt x="433" y="759"/>
                      <a:pt x="433" y="759"/>
                    </a:cubicBezTo>
                    <a:cubicBezTo>
                      <a:pt x="434" y="759"/>
                      <a:pt x="435" y="758"/>
                      <a:pt x="436" y="758"/>
                    </a:cubicBezTo>
                    <a:cubicBezTo>
                      <a:pt x="442" y="753"/>
                      <a:pt x="445" y="746"/>
                      <a:pt x="443" y="740"/>
                    </a:cubicBezTo>
                    <a:cubicBezTo>
                      <a:pt x="443" y="740"/>
                      <a:pt x="443" y="740"/>
                      <a:pt x="443" y="740"/>
                    </a:cubicBezTo>
                    <a:cubicBezTo>
                      <a:pt x="441" y="733"/>
                      <a:pt x="442" y="726"/>
                      <a:pt x="446" y="720"/>
                    </a:cubicBezTo>
                    <a:cubicBezTo>
                      <a:pt x="454" y="705"/>
                      <a:pt x="472" y="701"/>
                      <a:pt x="487" y="709"/>
                    </a:cubicBezTo>
                    <a:cubicBezTo>
                      <a:pt x="501" y="717"/>
                      <a:pt x="506" y="736"/>
                      <a:pt x="498" y="750"/>
                    </a:cubicBezTo>
                    <a:cubicBezTo>
                      <a:pt x="494" y="756"/>
                      <a:pt x="489" y="761"/>
                      <a:pt x="482" y="763"/>
                    </a:cubicBezTo>
                    <a:cubicBezTo>
                      <a:pt x="476" y="764"/>
                      <a:pt x="471" y="770"/>
                      <a:pt x="470" y="777"/>
                    </a:cubicBezTo>
                    <a:cubicBezTo>
                      <a:pt x="470" y="778"/>
                      <a:pt x="470" y="780"/>
                      <a:pt x="470" y="781"/>
                    </a:cubicBezTo>
                    <a:cubicBezTo>
                      <a:pt x="547" y="826"/>
                      <a:pt x="547" y="826"/>
                      <a:pt x="547" y="826"/>
                    </a:cubicBezTo>
                    <a:cubicBezTo>
                      <a:pt x="594" y="745"/>
                      <a:pt x="621" y="651"/>
                      <a:pt x="621" y="550"/>
                    </a:cubicBezTo>
                    <a:cubicBezTo>
                      <a:pt x="621" y="246"/>
                      <a:pt x="374" y="0"/>
                      <a:pt x="70" y="0"/>
                    </a:cubicBezTo>
                    <a:close/>
                  </a:path>
                </a:pathLst>
              </a:custGeom>
              <a:solidFill>
                <a:srgbClr val="D1D1D1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25623" name="Freeform 17"/>
              <p:cNvSpPr>
                <a:spLocks/>
              </p:cNvSpPr>
              <p:nvPr/>
            </p:nvSpPr>
            <p:spPr bwMode="gray">
              <a:xfrm>
                <a:off x="2169" y="2414"/>
                <a:ext cx="1397" cy="587"/>
              </a:xfrm>
              <a:custGeom>
                <a:avLst/>
                <a:gdLst>
                  <a:gd name="T0" fmla="*/ 876 w 953"/>
                  <a:gd name="T1" fmla="*/ 80 h 400"/>
                  <a:gd name="T2" fmla="*/ 876 w 953"/>
                  <a:gd name="T3" fmla="*/ 76 h 400"/>
                  <a:gd name="T4" fmla="*/ 888 w 953"/>
                  <a:gd name="T5" fmla="*/ 62 h 400"/>
                  <a:gd name="T6" fmla="*/ 904 w 953"/>
                  <a:gd name="T7" fmla="*/ 49 h 400"/>
                  <a:gd name="T8" fmla="*/ 893 w 953"/>
                  <a:gd name="T9" fmla="*/ 8 h 400"/>
                  <a:gd name="T10" fmla="*/ 852 w 953"/>
                  <a:gd name="T11" fmla="*/ 19 h 400"/>
                  <a:gd name="T12" fmla="*/ 849 w 953"/>
                  <a:gd name="T13" fmla="*/ 39 h 400"/>
                  <a:gd name="T14" fmla="*/ 849 w 953"/>
                  <a:gd name="T15" fmla="*/ 39 h 400"/>
                  <a:gd name="T16" fmla="*/ 842 w 953"/>
                  <a:gd name="T17" fmla="*/ 57 h 400"/>
                  <a:gd name="T18" fmla="*/ 839 w 953"/>
                  <a:gd name="T19" fmla="*/ 58 h 400"/>
                  <a:gd name="T20" fmla="*/ 760 w 953"/>
                  <a:gd name="T21" fmla="*/ 13 h 400"/>
                  <a:gd name="T22" fmla="*/ 476 w 953"/>
                  <a:gd name="T23" fmla="*/ 177 h 400"/>
                  <a:gd name="T24" fmla="*/ 192 w 953"/>
                  <a:gd name="T25" fmla="*/ 13 h 400"/>
                  <a:gd name="T26" fmla="*/ 112 w 953"/>
                  <a:gd name="T27" fmla="*/ 60 h 400"/>
                  <a:gd name="T28" fmla="*/ 124 w 953"/>
                  <a:gd name="T29" fmla="*/ 72 h 400"/>
                  <a:gd name="T30" fmla="*/ 124 w 953"/>
                  <a:gd name="T31" fmla="*/ 72 h 400"/>
                  <a:gd name="T32" fmla="*/ 140 w 953"/>
                  <a:gd name="T33" fmla="*/ 85 h 400"/>
                  <a:gd name="T34" fmla="*/ 128 w 953"/>
                  <a:gd name="T35" fmla="*/ 126 h 400"/>
                  <a:gd name="T36" fmla="*/ 87 w 953"/>
                  <a:gd name="T37" fmla="*/ 116 h 400"/>
                  <a:gd name="T38" fmla="*/ 84 w 953"/>
                  <a:gd name="T39" fmla="*/ 95 h 400"/>
                  <a:gd name="T40" fmla="*/ 79 w 953"/>
                  <a:gd name="T41" fmla="*/ 79 h 400"/>
                  <a:gd name="T42" fmla="*/ 0 w 953"/>
                  <a:gd name="T43" fmla="*/ 124 h 400"/>
                  <a:gd name="T44" fmla="*/ 476 w 953"/>
                  <a:gd name="T45" fmla="*/ 400 h 400"/>
                  <a:gd name="T46" fmla="*/ 953 w 953"/>
                  <a:gd name="T47" fmla="*/ 125 h 400"/>
                  <a:gd name="T48" fmla="*/ 876 w 953"/>
                  <a:gd name="T49" fmla="*/ 80 h 400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w 953"/>
                  <a:gd name="T76" fmla="*/ 0 h 400"/>
                  <a:gd name="T77" fmla="*/ 953 w 953"/>
                  <a:gd name="T78" fmla="*/ 400 h 400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T75" t="T76" r="T77" b="T78"/>
                <a:pathLst>
                  <a:path w="953" h="400">
                    <a:moveTo>
                      <a:pt x="876" y="80"/>
                    </a:moveTo>
                    <a:cubicBezTo>
                      <a:pt x="876" y="79"/>
                      <a:pt x="876" y="77"/>
                      <a:pt x="876" y="76"/>
                    </a:cubicBezTo>
                    <a:cubicBezTo>
                      <a:pt x="877" y="69"/>
                      <a:pt x="882" y="63"/>
                      <a:pt x="888" y="62"/>
                    </a:cubicBezTo>
                    <a:cubicBezTo>
                      <a:pt x="895" y="60"/>
                      <a:pt x="900" y="55"/>
                      <a:pt x="904" y="49"/>
                    </a:cubicBezTo>
                    <a:cubicBezTo>
                      <a:pt x="912" y="35"/>
                      <a:pt x="907" y="16"/>
                      <a:pt x="893" y="8"/>
                    </a:cubicBezTo>
                    <a:cubicBezTo>
                      <a:pt x="878" y="0"/>
                      <a:pt x="860" y="4"/>
                      <a:pt x="852" y="19"/>
                    </a:cubicBezTo>
                    <a:cubicBezTo>
                      <a:pt x="848" y="25"/>
                      <a:pt x="847" y="32"/>
                      <a:pt x="849" y="39"/>
                    </a:cubicBezTo>
                    <a:cubicBezTo>
                      <a:pt x="849" y="39"/>
                      <a:pt x="849" y="39"/>
                      <a:pt x="849" y="39"/>
                    </a:cubicBezTo>
                    <a:cubicBezTo>
                      <a:pt x="851" y="45"/>
                      <a:pt x="848" y="52"/>
                      <a:pt x="842" y="57"/>
                    </a:cubicBezTo>
                    <a:cubicBezTo>
                      <a:pt x="841" y="57"/>
                      <a:pt x="840" y="58"/>
                      <a:pt x="839" y="58"/>
                    </a:cubicBezTo>
                    <a:cubicBezTo>
                      <a:pt x="760" y="13"/>
                      <a:pt x="760" y="13"/>
                      <a:pt x="760" y="13"/>
                    </a:cubicBezTo>
                    <a:cubicBezTo>
                      <a:pt x="704" y="111"/>
                      <a:pt x="598" y="177"/>
                      <a:pt x="476" y="177"/>
                    </a:cubicBezTo>
                    <a:cubicBezTo>
                      <a:pt x="355" y="177"/>
                      <a:pt x="249" y="111"/>
                      <a:pt x="192" y="13"/>
                    </a:cubicBezTo>
                    <a:cubicBezTo>
                      <a:pt x="112" y="60"/>
                      <a:pt x="112" y="60"/>
                      <a:pt x="112" y="60"/>
                    </a:cubicBezTo>
                    <a:cubicBezTo>
                      <a:pt x="113" y="66"/>
                      <a:pt x="118" y="71"/>
                      <a:pt x="124" y="72"/>
                    </a:cubicBezTo>
                    <a:cubicBezTo>
                      <a:pt x="124" y="72"/>
                      <a:pt x="124" y="72"/>
                      <a:pt x="124" y="72"/>
                    </a:cubicBezTo>
                    <a:cubicBezTo>
                      <a:pt x="130" y="75"/>
                      <a:pt x="136" y="79"/>
                      <a:pt x="140" y="85"/>
                    </a:cubicBezTo>
                    <a:cubicBezTo>
                      <a:pt x="148" y="100"/>
                      <a:pt x="143" y="118"/>
                      <a:pt x="128" y="126"/>
                    </a:cubicBezTo>
                    <a:cubicBezTo>
                      <a:pt x="114" y="135"/>
                      <a:pt x="96" y="130"/>
                      <a:pt x="87" y="116"/>
                    </a:cubicBezTo>
                    <a:cubicBezTo>
                      <a:pt x="84" y="109"/>
                      <a:pt x="83" y="102"/>
                      <a:pt x="84" y="95"/>
                    </a:cubicBezTo>
                    <a:cubicBezTo>
                      <a:pt x="86" y="90"/>
                      <a:pt x="84" y="83"/>
                      <a:pt x="79" y="79"/>
                    </a:cubicBezTo>
                    <a:cubicBezTo>
                      <a:pt x="0" y="124"/>
                      <a:pt x="0" y="124"/>
                      <a:pt x="0" y="124"/>
                    </a:cubicBezTo>
                    <a:cubicBezTo>
                      <a:pt x="95" y="289"/>
                      <a:pt x="273" y="400"/>
                      <a:pt x="476" y="400"/>
                    </a:cubicBezTo>
                    <a:cubicBezTo>
                      <a:pt x="680" y="400"/>
                      <a:pt x="858" y="289"/>
                      <a:pt x="953" y="125"/>
                    </a:cubicBezTo>
                    <a:lnTo>
                      <a:pt x="876" y="80"/>
                    </a:lnTo>
                    <a:close/>
                  </a:path>
                </a:pathLst>
              </a:custGeom>
              <a:solidFill>
                <a:srgbClr val="D1D1D1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</p:grpSp>
      </p:grpSp>
      <p:sp>
        <p:nvSpPr>
          <p:cNvPr id="23" name="Rectangle 31"/>
          <p:cNvSpPr txBox="1">
            <a:spLocks noChangeArrowheads="1"/>
          </p:cNvSpPr>
          <p:nvPr/>
        </p:nvSpPr>
        <p:spPr bwMode="gray">
          <a:xfrm>
            <a:off x="231797" y="411163"/>
            <a:ext cx="8816669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45720" numCol="1" anchor="ctr" anchorCtr="0" compatLnSpc="1">
            <a:prstTxWarp prst="textNoShape">
              <a:avLst/>
            </a:prstTxWarp>
          </a:bodyPr>
          <a:lstStyle/>
          <a:p>
            <a:pPr eaLnBrk="0" hangingPunct="0">
              <a:lnSpc>
                <a:spcPct val="90000"/>
              </a:lnSpc>
              <a:defRPr/>
            </a:pPr>
            <a:r>
              <a:rPr lang="tr-TR" sz="3200" b="1" noProof="1" smtClean="0">
                <a:solidFill>
                  <a:srgbClr val="575757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</a:effectLst>
                <a:latin typeface="Calibri" pitchFamily="34" charset="0"/>
                <a:cs typeface="Calibri" pitchFamily="34" charset="0"/>
              </a:rPr>
              <a:t>İSG KÜLTÜRÜ</a:t>
            </a:r>
            <a:endParaRPr lang="en-GB" sz="3200" b="1" dirty="0" smtClean="0">
              <a:solidFill>
                <a:srgbClr val="575757"/>
              </a:solidFill>
              <a:effectLst>
                <a:innerShdw blurRad="63500" dist="50800" dir="8100000">
                  <a:prstClr val="black">
                    <a:alpha val="50000"/>
                  </a:prstClr>
                </a:inn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5" name="Rectangle 3"/>
          <p:cNvSpPr txBox="1">
            <a:spLocks noChangeArrowheads="1"/>
          </p:cNvSpPr>
          <p:nvPr/>
        </p:nvSpPr>
        <p:spPr bwMode="auto">
          <a:xfrm>
            <a:off x="6909185" y="6376921"/>
            <a:ext cx="2111990" cy="5152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algn="r">
              <a:spcBef>
                <a:spcPct val="20000"/>
              </a:spcBef>
              <a:buFont typeface="Wingdings" pitchFamily="2" charset="2"/>
              <a:buNone/>
              <a:defRPr/>
            </a:pPr>
            <a:r>
              <a:rPr lang="tr-TR" b="1" noProof="1" smtClean="0">
                <a:solidFill>
                  <a:srgbClr val="575757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  <a:reflection blurRad="6350" stA="55000" endA="50" endPos="85000" dist="29997" dir="5400000" sy="-100000" algn="bl" rotWithShape="0"/>
                </a:effectLst>
                <a:latin typeface="Calibri" pitchFamily="34" charset="0"/>
                <a:cs typeface="Calibri" pitchFamily="34" charset="0"/>
              </a:rPr>
              <a:t>İSTANBUL</a:t>
            </a:r>
            <a:r>
              <a:rPr lang="tr-TR" b="1" noProof="1" smtClean="0">
                <a:solidFill>
                  <a:srgbClr val="B10404">
                    <a:lumMod val="60000"/>
                    <a:lumOff val="40000"/>
                  </a:srgbClr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  <a:reflection blurRad="6350" stA="55000" endA="50" endPos="85000" dist="29997" dir="5400000" sy="-100000" algn="bl" rotWithShape="0"/>
                </a:effectLst>
                <a:latin typeface="Calibri" pitchFamily="34" charset="0"/>
                <a:cs typeface="Calibri" pitchFamily="34" charset="0"/>
              </a:rPr>
              <a:t>UZMAN</a:t>
            </a:r>
            <a:endParaRPr lang="en-GB" b="1" dirty="0" smtClean="0">
              <a:solidFill>
                <a:srgbClr val="B10404">
                  <a:lumMod val="60000"/>
                  <a:lumOff val="40000"/>
                </a:srgbClr>
              </a:solidFill>
              <a:effectLst>
                <a:innerShdw blurRad="63500" dist="50800" dir="8100000">
                  <a:prstClr val="black">
                    <a:alpha val="50000"/>
                  </a:prstClr>
                </a:innerShdw>
                <a:reflection blurRad="6350" stA="55000" endA="50" endPos="85000" dist="29997" dir="5400000" sy="-100000" algn="bl" rotWithShape="0"/>
              </a:effectLst>
              <a:latin typeface="Calibri" pitchFamily="34" charset="0"/>
              <a:cs typeface="Calibri" pitchFamily="34" charset="0"/>
            </a:endParaRPr>
          </a:p>
          <a:p>
            <a:pPr algn="r">
              <a:spcBef>
                <a:spcPct val="20000"/>
              </a:spcBef>
              <a:buFont typeface="Wingdings" pitchFamily="2" charset="2"/>
              <a:buNone/>
              <a:defRPr/>
            </a:pPr>
            <a:endParaRPr lang="en-GB" b="1" kern="0" dirty="0" smtClean="0">
              <a:solidFill>
                <a:srgbClr val="FFFFFF">
                  <a:lumMod val="65000"/>
                </a:srgbClr>
              </a:solidFill>
              <a:effectLst>
                <a:outerShdw blurRad="75057" dist="38100" dir="5400000" sy="-20000" rotWithShape="0">
                  <a:prstClr val="black">
                    <a:alpha val="25000"/>
                  </a:prstClr>
                </a:outerShdw>
                <a:reflection blurRad="6350" stA="55000" endA="50" endPos="85000" dist="29997" dir="5400000" sy="-100000" algn="bl" rotWithShape="0"/>
              </a:effectLst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93820458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966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584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584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6610" grpId="0" animBg="1"/>
      <p:bldP spid="58456" grpId="0" animBg="1"/>
      <p:bldP spid="58457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610" name="Freeform 2"/>
          <p:cNvSpPr>
            <a:spLocks/>
          </p:cNvSpPr>
          <p:nvPr/>
        </p:nvSpPr>
        <p:spPr bwMode="auto">
          <a:xfrm>
            <a:off x="412750" y="1546225"/>
            <a:ext cx="2244725" cy="3825875"/>
          </a:xfrm>
          <a:custGeom>
            <a:avLst/>
            <a:gdLst>
              <a:gd name="T0" fmla="*/ 0 w 1414"/>
              <a:gd name="T1" fmla="*/ 706 h 2410"/>
              <a:gd name="T2" fmla="*/ 409 w 1414"/>
              <a:gd name="T3" fmla="*/ 0 h 2410"/>
              <a:gd name="T4" fmla="*/ 1414 w 1414"/>
              <a:gd name="T5" fmla="*/ 2 h 2410"/>
              <a:gd name="T6" fmla="*/ 1411 w 1414"/>
              <a:gd name="T7" fmla="*/ 2410 h 2410"/>
              <a:gd name="T8" fmla="*/ 0 w 1414"/>
              <a:gd name="T9" fmla="*/ 706 h 241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414"/>
              <a:gd name="T16" fmla="*/ 0 h 2410"/>
              <a:gd name="T17" fmla="*/ 1414 w 1414"/>
              <a:gd name="T18" fmla="*/ 2410 h 241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414" h="2410">
                <a:moveTo>
                  <a:pt x="0" y="706"/>
                </a:moveTo>
                <a:lnTo>
                  <a:pt x="409" y="0"/>
                </a:lnTo>
                <a:lnTo>
                  <a:pt x="1414" y="2"/>
                </a:lnTo>
                <a:lnTo>
                  <a:pt x="1411" y="2410"/>
                </a:lnTo>
                <a:lnTo>
                  <a:pt x="0" y="706"/>
                </a:lnTo>
                <a:close/>
              </a:path>
            </a:pathLst>
          </a:custGeom>
          <a:solidFill>
            <a:srgbClr val="C0C0C0">
              <a:alpha val="50195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tr-TR" dirty="0">
              <a:solidFill>
                <a:srgbClr val="000000"/>
              </a:solidFill>
            </a:endParaRPr>
          </a:p>
        </p:txBody>
      </p:sp>
      <p:sp>
        <p:nvSpPr>
          <p:cNvPr id="58456" name="Rectangle 11"/>
          <p:cNvSpPr>
            <a:spLocks noChangeArrowheads="1"/>
          </p:cNvSpPr>
          <p:nvPr/>
        </p:nvSpPr>
        <p:spPr bwMode="gray">
          <a:xfrm>
            <a:off x="2657475" y="1555750"/>
            <a:ext cx="6143625" cy="360363"/>
          </a:xfrm>
          <a:prstGeom prst="rect">
            <a:avLst/>
          </a:prstGeom>
          <a:gradFill rotWithShape="1">
            <a:gsLst>
              <a:gs pos="0">
                <a:srgbClr val="C6C7C8"/>
              </a:gs>
              <a:gs pos="100000">
                <a:srgbClr val="C6C7C8">
                  <a:gamma/>
                  <a:shade val="46275"/>
                  <a:invGamma/>
                </a:srgbClr>
              </a:gs>
            </a:gsLst>
            <a:lin ang="5400000" scaled="1"/>
          </a:gradFill>
          <a:ln w="12700">
            <a:solidFill>
              <a:srgbClr val="DDDDDD"/>
            </a:solidFill>
            <a:miter lim="800000"/>
            <a:headEnd/>
            <a:tailEnd/>
          </a:ln>
          <a:effectLst>
            <a:outerShdw dist="53882" dir="2700000" algn="ctr" rotWithShape="0">
              <a:srgbClr val="808080">
                <a:alpha val="50000"/>
              </a:srgbClr>
            </a:outerShdw>
          </a:effectLst>
        </p:spPr>
        <p:txBody>
          <a:bodyPr lIns="288000" tIns="0" rIns="0" bIns="0" anchor="ctr"/>
          <a:lstStyle/>
          <a:p>
            <a:pPr defTabSz="801688" eaLnBrk="0" hangingPunct="0">
              <a:defRPr/>
            </a:pPr>
            <a:r>
              <a:rPr lang="tr-TR" sz="2000" b="1" noProof="1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İŞVEREN</a:t>
            </a:r>
            <a:endParaRPr lang="de-DE" sz="2000" b="1" noProof="1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58457" name="Rectangle 5"/>
          <p:cNvSpPr>
            <a:spLocks noChangeArrowheads="1"/>
          </p:cNvSpPr>
          <p:nvPr/>
        </p:nvSpPr>
        <p:spPr bwMode="gray">
          <a:xfrm>
            <a:off x="2657475" y="1916112"/>
            <a:ext cx="6143625" cy="3449637"/>
          </a:xfrm>
          <a:prstGeom prst="rect">
            <a:avLst/>
          </a:prstGeom>
          <a:solidFill>
            <a:schemeClr val="bg1"/>
          </a:solidFill>
          <a:ln w="12700">
            <a:solidFill>
              <a:srgbClr val="DDDDDD"/>
            </a:solidFill>
            <a:miter lim="800000"/>
            <a:headEnd/>
            <a:tailEnd/>
          </a:ln>
          <a:effectLst>
            <a:outerShdw dist="53882" dir="2700000" algn="ctr" rotWithShape="0">
              <a:srgbClr val="808080">
                <a:alpha val="50000"/>
              </a:srgbClr>
            </a:outerShdw>
          </a:effectLst>
        </p:spPr>
        <p:txBody>
          <a:bodyPr lIns="108000" tIns="108000" rIns="144000" bIns="72000"/>
          <a:lstStyle/>
          <a:p>
            <a:pPr marL="252000" indent="-216000">
              <a:spcAft>
                <a:spcPts val="0"/>
              </a:spcAft>
              <a:buClr>
                <a:srgbClr val="292929"/>
              </a:buClr>
              <a:buFont typeface="+mj-lt"/>
              <a:buAutoNum type="arabicPeriod"/>
              <a:defRPr/>
            </a:pPr>
            <a:r>
              <a:rPr lang="tr-TR" sz="1600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Üretim süreçlerinde “Önce verimlilik” yerine “Önce insan” yaklaşımının benimsenmesi</a:t>
            </a:r>
          </a:p>
          <a:p>
            <a:pPr marL="252000" indent="-216000">
              <a:spcAft>
                <a:spcPts val="0"/>
              </a:spcAft>
              <a:buClr>
                <a:srgbClr val="292929"/>
              </a:buClr>
              <a:buFont typeface="+mj-lt"/>
              <a:buAutoNum type="arabicPeriod"/>
              <a:defRPr/>
            </a:pPr>
            <a:r>
              <a:rPr lang="tr-TR" sz="1600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Risk değerlendirmesi ve risk yönetimi yaklaşımının benimsenmesi</a:t>
            </a:r>
          </a:p>
          <a:p>
            <a:pPr marL="252000" indent="-216000">
              <a:spcAft>
                <a:spcPts val="0"/>
              </a:spcAft>
              <a:buClr>
                <a:srgbClr val="292929"/>
              </a:buClr>
              <a:buFont typeface="+mj-lt"/>
              <a:buAutoNum type="arabicPeriod"/>
              <a:defRPr/>
            </a:pPr>
            <a:r>
              <a:rPr lang="tr-TR" sz="1600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İşyerinde çalışan işçi sayısına bakılmaksızın, her çalışanın İSİG hizmetlerinden yararlanmasının sağlanması </a:t>
            </a:r>
          </a:p>
          <a:p>
            <a:pPr marL="252000" indent="-216000">
              <a:spcAft>
                <a:spcPts val="0"/>
              </a:spcAft>
              <a:buClr>
                <a:srgbClr val="292929"/>
              </a:buClr>
              <a:buFont typeface="+mj-lt"/>
              <a:buAutoNum type="arabicPeriod"/>
              <a:defRPr/>
            </a:pPr>
            <a:r>
              <a:rPr lang="tr-TR" sz="1600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İşyeri sağlık ve güvenlik birimlerinin desteklenmesi</a:t>
            </a:r>
          </a:p>
          <a:p>
            <a:pPr marL="252000" indent="-216000">
              <a:spcAft>
                <a:spcPts val="0"/>
              </a:spcAft>
              <a:buClr>
                <a:srgbClr val="292929"/>
              </a:buClr>
              <a:buFont typeface="+mj-lt"/>
              <a:buAutoNum type="arabicPeriod"/>
              <a:defRPr/>
            </a:pPr>
            <a:r>
              <a:rPr lang="tr-TR" sz="1600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İlk ve acil yardım hizmetlerinin organizasyonu </a:t>
            </a:r>
          </a:p>
          <a:p>
            <a:pPr marL="252000" indent="-216000">
              <a:spcAft>
                <a:spcPts val="0"/>
              </a:spcAft>
              <a:buClr>
                <a:srgbClr val="292929"/>
              </a:buClr>
              <a:buFont typeface="+mj-lt"/>
              <a:buAutoNum type="arabicPeriod"/>
              <a:defRPr/>
            </a:pPr>
            <a:r>
              <a:rPr lang="tr-TR" sz="1600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Çalışanların eğitimi </a:t>
            </a:r>
          </a:p>
          <a:p>
            <a:pPr marL="252000" indent="-216000">
              <a:spcAft>
                <a:spcPts val="0"/>
              </a:spcAft>
              <a:buClr>
                <a:srgbClr val="292929"/>
              </a:buClr>
              <a:buFont typeface="+mj-lt"/>
              <a:buAutoNum type="arabicPeriod"/>
              <a:defRPr/>
            </a:pPr>
            <a:r>
              <a:rPr lang="tr-TR" sz="1600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Veri akışının sağlanması </a:t>
            </a:r>
          </a:p>
          <a:p>
            <a:pPr marL="252000" indent="-216000">
              <a:spcAft>
                <a:spcPts val="0"/>
              </a:spcAft>
              <a:buClr>
                <a:srgbClr val="292929"/>
              </a:buClr>
              <a:buFont typeface="+mj-lt"/>
              <a:buAutoNum type="arabicPeriod"/>
              <a:defRPr/>
            </a:pPr>
            <a:r>
              <a:rPr lang="tr-TR" sz="1600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İş kazalarının </a:t>
            </a:r>
            <a:r>
              <a:rPr lang="tr-TR" sz="1600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bilimsel </a:t>
            </a:r>
            <a:r>
              <a:rPr lang="tr-TR" sz="1600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analizi</a:t>
            </a:r>
          </a:p>
          <a:p>
            <a:pPr marL="36000">
              <a:spcAft>
                <a:spcPts val="0"/>
              </a:spcAft>
              <a:buClr>
                <a:srgbClr val="292929"/>
              </a:buClr>
              <a:defRPr/>
            </a:pPr>
            <a:endParaRPr lang="tr-TR" sz="1600" i="1" dirty="0" smtClean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5605" name="Rectangle 12"/>
          <p:cNvSpPr>
            <a:spLocks noChangeArrowheads="1"/>
          </p:cNvSpPr>
          <p:nvPr/>
        </p:nvSpPr>
        <p:spPr bwMode="gray">
          <a:xfrm>
            <a:off x="300038" y="411163"/>
            <a:ext cx="8520112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rIns="0"/>
          <a:lstStyle/>
          <a:p>
            <a:endParaRPr lang="tr-TR" sz="2000" b="1" noProof="1">
              <a:solidFill>
                <a:srgbClr val="000000"/>
              </a:solidFill>
            </a:endParaRPr>
          </a:p>
        </p:txBody>
      </p:sp>
      <p:grpSp>
        <p:nvGrpSpPr>
          <p:cNvPr id="3" name="Group 9"/>
          <p:cNvGrpSpPr>
            <a:grpSpLocks/>
          </p:cNvGrpSpPr>
          <p:nvPr/>
        </p:nvGrpSpPr>
        <p:grpSpPr bwMode="auto">
          <a:xfrm>
            <a:off x="323850" y="1555750"/>
            <a:ext cx="1482725" cy="1482725"/>
            <a:chOff x="1710" y="1035"/>
            <a:chExt cx="2316" cy="2316"/>
          </a:xfrm>
        </p:grpSpPr>
        <p:grpSp>
          <p:nvGrpSpPr>
            <p:cNvPr id="4" name="Group 10"/>
            <p:cNvGrpSpPr>
              <a:grpSpLocks/>
            </p:cNvGrpSpPr>
            <p:nvPr/>
          </p:nvGrpSpPr>
          <p:grpSpPr bwMode="auto">
            <a:xfrm rot="3600000">
              <a:off x="1710" y="1035"/>
              <a:ext cx="2316" cy="2316"/>
              <a:chOff x="1710" y="1035"/>
              <a:chExt cx="2316" cy="2316"/>
            </a:xfrm>
          </p:grpSpPr>
          <p:sp>
            <p:nvSpPr>
              <p:cNvPr id="25624" name="Freeform 11"/>
              <p:cNvSpPr>
                <a:spLocks/>
              </p:cNvSpPr>
              <p:nvPr/>
            </p:nvSpPr>
            <p:spPr bwMode="gray">
              <a:xfrm>
                <a:off x="2866" y="1599"/>
                <a:ext cx="1160" cy="1752"/>
              </a:xfrm>
              <a:custGeom>
                <a:avLst/>
                <a:gdLst>
                  <a:gd name="T0" fmla="*/ 688 w 794"/>
                  <a:gd name="T1" fmla="*/ 9 h 1200"/>
                  <a:gd name="T2" fmla="*/ 602 w 794"/>
                  <a:gd name="T3" fmla="*/ 59 h 1200"/>
                  <a:gd name="T4" fmla="*/ 598 w 794"/>
                  <a:gd name="T5" fmla="*/ 57 h 1200"/>
                  <a:gd name="T6" fmla="*/ 592 w 794"/>
                  <a:gd name="T7" fmla="*/ 40 h 1200"/>
                  <a:gd name="T8" fmla="*/ 589 w 794"/>
                  <a:gd name="T9" fmla="*/ 19 h 1200"/>
                  <a:gd name="T10" fmla="*/ 548 w 794"/>
                  <a:gd name="T11" fmla="*/ 8 h 1200"/>
                  <a:gd name="T12" fmla="*/ 537 w 794"/>
                  <a:gd name="T13" fmla="*/ 49 h 1200"/>
                  <a:gd name="T14" fmla="*/ 553 w 794"/>
                  <a:gd name="T15" fmla="*/ 62 h 1200"/>
                  <a:gd name="T16" fmla="*/ 553 w 794"/>
                  <a:gd name="T17" fmla="*/ 62 h 1200"/>
                  <a:gd name="T18" fmla="*/ 565 w 794"/>
                  <a:gd name="T19" fmla="*/ 76 h 1200"/>
                  <a:gd name="T20" fmla="*/ 565 w 794"/>
                  <a:gd name="T21" fmla="*/ 80 h 1200"/>
                  <a:gd name="T22" fmla="*/ 477 w 794"/>
                  <a:gd name="T23" fmla="*/ 131 h 1200"/>
                  <a:gd name="T24" fmla="*/ 551 w 794"/>
                  <a:gd name="T25" fmla="*/ 406 h 1200"/>
                  <a:gd name="T26" fmla="*/ 477 w 794"/>
                  <a:gd name="T27" fmla="*/ 681 h 1200"/>
                  <a:gd name="T28" fmla="*/ 0 w 794"/>
                  <a:gd name="T29" fmla="*/ 957 h 1200"/>
                  <a:gd name="T30" fmla="*/ 0 w 794"/>
                  <a:gd name="T31" fmla="*/ 1047 h 1200"/>
                  <a:gd name="T32" fmla="*/ 0 w 794"/>
                  <a:gd name="T33" fmla="*/ 1058 h 1200"/>
                  <a:gd name="T34" fmla="*/ 4 w 794"/>
                  <a:gd name="T35" fmla="*/ 1060 h 1200"/>
                  <a:gd name="T36" fmla="*/ 22 w 794"/>
                  <a:gd name="T37" fmla="*/ 1056 h 1200"/>
                  <a:gd name="T38" fmla="*/ 22 w 794"/>
                  <a:gd name="T39" fmla="*/ 1056 h 1200"/>
                  <a:gd name="T40" fmla="*/ 42 w 794"/>
                  <a:gd name="T41" fmla="*/ 1049 h 1200"/>
                  <a:gd name="T42" fmla="*/ 71 w 794"/>
                  <a:gd name="T43" fmla="*/ 1079 h 1200"/>
                  <a:gd name="T44" fmla="*/ 42 w 794"/>
                  <a:gd name="T45" fmla="*/ 1110 h 1200"/>
                  <a:gd name="T46" fmla="*/ 22 w 794"/>
                  <a:gd name="T47" fmla="*/ 1102 h 1200"/>
                  <a:gd name="T48" fmla="*/ 4 w 794"/>
                  <a:gd name="T49" fmla="*/ 1099 h 1200"/>
                  <a:gd name="T50" fmla="*/ 0 w 794"/>
                  <a:gd name="T51" fmla="*/ 1101 h 1200"/>
                  <a:gd name="T52" fmla="*/ 0 w 794"/>
                  <a:gd name="T53" fmla="*/ 1108 h 1200"/>
                  <a:gd name="T54" fmla="*/ 0 w 794"/>
                  <a:gd name="T55" fmla="*/ 1200 h 1200"/>
                  <a:gd name="T56" fmla="*/ 688 w 794"/>
                  <a:gd name="T57" fmla="*/ 803 h 1200"/>
                  <a:gd name="T58" fmla="*/ 794 w 794"/>
                  <a:gd name="T59" fmla="*/ 406 h 1200"/>
                  <a:gd name="T60" fmla="*/ 688 w 794"/>
                  <a:gd name="T61" fmla="*/ 9 h 1200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w 794"/>
                  <a:gd name="T94" fmla="*/ 0 h 1200"/>
                  <a:gd name="T95" fmla="*/ 794 w 794"/>
                  <a:gd name="T96" fmla="*/ 1200 h 1200"/>
                </a:gdLst>
                <a:ahLst/>
                <a:cxnLst>
                  <a:cxn ang="T62">
                    <a:pos x="T0" y="T1"/>
                  </a:cxn>
                  <a:cxn ang="T63">
                    <a:pos x="T2" y="T3"/>
                  </a:cxn>
                  <a:cxn ang="T64">
                    <a:pos x="T4" y="T5"/>
                  </a:cxn>
                  <a:cxn ang="T65">
                    <a:pos x="T6" y="T7"/>
                  </a:cxn>
                  <a:cxn ang="T66">
                    <a:pos x="T8" y="T9"/>
                  </a:cxn>
                  <a:cxn ang="T67">
                    <a:pos x="T10" y="T11"/>
                  </a:cxn>
                  <a:cxn ang="T68">
                    <a:pos x="T12" y="T13"/>
                  </a:cxn>
                  <a:cxn ang="T69">
                    <a:pos x="T14" y="T15"/>
                  </a:cxn>
                  <a:cxn ang="T70">
                    <a:pos x="T16" y="T17"/>
                  </a:cxn>
                  <a:cxn ang="T71">
                    <a:pos x="T18" y="T19"/>
                  </a:cxn>
                  <a:cxn ang="T72">
                    <a:pos x="T20" y="T21"/>
                  </a:cxn>
                  <a:cxn ang="T73">
                    <a:pos x="T22" y="T23"/>
                  </a:cxn>
                  <a:cxn ang="T74">
                    <a:pos x="T24" y="T25"/>
                  </a:cxn>
                  <a:cxn ang="T75">
                    <a:pos x="T26" y="T27"/>
                  </a:cxn>
                  <a:cxn ang="T76">
                    <a:pos x="T28" y="T29"/>
                  </a:cxn>
                  <a:cxn ang="T77">
                    <a:pos x="T30" y="T31"/>
                  </a:cxn>
                  <a:cxn ang="T78">
                    <a:pos x="T32" y="T33"/>
                  </a:cxn>
                  <a:cxn ang="T79">
                    <a:pos x="T34" y="T35"/>
                  </a:cxn>
                  <a:cxn ang="T80">
                    <a:pos x="T36" y="T37"/>
                  </a:cxn>
                  <a:cxn ang="T81">
                    <a:pos x="T38" y="T39"/>
                  </a:cxn>
                  <a:cxn ang="T82">
                    <a:pos x="T40" y="T41"/>
                  </a:cxn>
                  <a:cxn ang="T83">
                    <a:pos x="T42" y="T43"/>
                  </a:cxn>
                  <a:cxn ang="T84">
                    <a:pos x="T44" y="T45"/>
                  </a:cxn>
                  <a:cxn ang="T85">
                    <a:pos x="T46" y="T47"/>
                  </a:cxn>
                  <a:cxn ang="T86">
                    <a:pos x="T48" y="T49"/>
                  </a:cxn>
                  <a:cxn ang="T87">
                    <a:pos x="T50" y="T51"/>
                  </a:cxn>
                  <a:cxn ang="T88">
                    <a:pos x="T52" y="T53"/>
                  </a:cxn>
                  <a:cxn ang="T89">
                    <a:pos x="T54" y="T55"/>
                  </a:cxn>
                  <a:cxn ang="T90">
                    <a:pos x="T56" y="T57"/>
                  </a:cxn>
                  <a:cxn ang="T91">
                    <a:pos x="T58" y="T59"/>
                  </a:cxn>
                  <a:cxn ang="T92">
                    <a:pos x="T60" y="T61"/>
                  </a:cxn>
                </a:cxnLst>
                <a:rect l="T93" t="T94" r="T95" b="T96"/>
                <a:pathLst>
                  <a:path w="794" h="1200">
                    <a:moveTo>
                      <a:pt x="688" y="9"/>
                    </a:moveTo>
                    <a:cubicBezTo>
                      <a:pt x="602" y="59"/>
                      <a:pt x="602" y="59"/>
                      <a:pt x="602" y="59"/>
                    </a:cubicBezTo>
                    <a:cubicBezTo>
                      <a:pt x="601" y="58"/>
                      <a:pt x="600" y="58"/>
                      <a:pt x="598" y="57"/>
                    </a:cubicBezTo>
                    <a:cubicBezTo>
                      <a:pt x="593" y="53"/>
                      <a:pt x="590" y="45"/>
                      <a:pt x="592" y="40"/>
                    </a:cubicBezTo>
                    <a:cubicBezTo>
                      <a:pt x="594" y="33"/>
                      <a:pt x="593" y="25"/>
                      <a:pt x="589" y="19"/>
                    </a:cubicBezTo>
                    <a:cubicBezTo>
                      <a:pt x="581" y="5"/>
                      <a:pt x="563" y="0"/>
                      <a:pt x="548" y="8"/>
                    </a:cubicBezTo>
                    <a:cubicBezTo>
                      <a:pt x="534" y="17"/>
                      <a:pt x="529" y="35"/>
                      <a:pt x="537" y="49"/>
                    </a:cubicBezTo>
                    <a:cubicBezTo>
                      <a:pt x="540" y="56"/>
                      <a:pt x="546" y="60"/>
                      <a:pt x="553" y="62"/>
                    </a:cubicBezTo>
                    <a:cubicBezTo>
                      <a:pt x="553" y="62"/>
                      <a:pt x="553" y="62"/>
                      <a:pt x="553" y="62"/>
                    </a:cubicBezTo>
                    <a:cubicBezTo>
                      <a:pt x="559" y="63"/>
                      <a:pt x="564" y="69"/>
                      <a:pt x="565" y="76"/>
                    </a:cubicBezTo>
                    <a:cubicBezTo>
                      <a:pt x="565" y="78"/>
                      <a:pt x="565" y="79"/>
                      <a:pt x="565" y="80"/>
                    </a:cubicBezTo>
                    <a:cubicBezTo>
                      <a:pt x="477" y="131"/>
                      <a:pt x="477" y="131"/>
                      <a:pt x="477" y="131"/>
                    </a:cubicBezTo>
                    <a:cubicBezTo>
                      <a:pt x="524" y="212"/>
                      <a:pt x="551" y="306"/>
                      <a:pt x="551" y="406"/>
                    </a:cubicBezTo>
                    <a:cubicBezTo>
                      <a:pt x="551" y="507"/>
                      <a:pt x="524" y="601"/>
                      <a:pt x="477" y="681"/>
                    </a:cubicBezTo>
                    <a:cubicBezTo>
                      <a:pt x="382" y="846"/>
                      <a:pt x="204" y="957"/>
                      <a:pt x="0" y="957"/>
                    </a:cubicBezTo>
                    <a:cubicBezTo>
                      <a:pt x="0" y="1047"/>
                      <a:pt x="0" y="1047"/>
                      <a:pt x="0" y="1047"/>
                    </a:cubicBezTo>
                    <a:cubicBezTo>
                      <a:pt x="0" y="1058"/>
                      <a:pt x="0" y="1058"/>
                      <a:pt x="0" y="1058"/>
                    </a:cubicBezTo>
                    <a:cubicBezTo>
                      <a:pt x="2" y="1058"/>
                      <a:pt x="3" y="1059"/>
                      <a:pt x="4" y="1060"/>
                    </a:cubicBezTo>
                    <a:cubicBezTo>
                      <a:pt x="10" y="1063"/>
                      <a:pt x="18" y="1061"/>
                      <a:pt x="22" y="1056"/>
                    </a:cubicBezTo>
                    <a:cubicBezTo>
                      <a:pt x="22" y="1056"/>
                      <a:pt x="22" y="1056"/>
                      <a:pt x="22" y="1056"/>
                    </a:cubicBezTo>
                    <a:cubicBezTo>
                      <a:pt x="27" y="1052"/>
                      <a:pt x="34" y="1049"/>
                      <a:pt x="42" y="1049"/>
                    </a:cubicBezTo>
                    <a:cubicBezTo>
                      <a:pt x="58" y="1049"/>
                      <a:pt x="71" y="1063"/>
                      <a:pt x="71" y="1079"/>
                    </a:cubicBezTo>
                    <a:cubicBezTo>
                      <a:pt x="71" y="1096"/>
                      <a:pt x="58" y="1110"/>
                      <a:pt x="42" y="1110"/>
                    </a:cubicBezTo>
                    <a:cubicBezTo>
                      <a:pt x="34" y="1110"/>
                      <a:pt x="27" y="1107"/>
                      <a:pt x="22" y="1102"/>
                    </a:cubicBezTo>
                    <a:cubicBezTo>
                      <a:pt x="18" y="1097"/>
                      <a:pt x="10" y="1096"/>
                      <a:pt x="4" y="1099"/>
                    </a:cubicBezTo>
                    <a:cubicBezTo>
                      <a:pt x="3" y="1099"/>
                      <a:pt x="2" y="1100"/>
                      <a:pt x="0" y="1101"/>
                    </a:cubicBezTo>
                    <a:cubicBezTo>
                      <a:pt x="0" y="1108"/>
                      <a:pt x="0" y="1108"/>
                      <a:pt x="0" y="1108"/>
                    </a:cubicBezTo>
                    <a:cubicBezTo>
                      <a:pt x="0" y="1200"/>
                      <a:pt x="0" y="1200"/>
                      <a:pt x="0" y="1200"/>
                    </a:cubicBezTo>
                    <a:cubicBezTo>
                      <a:pt x="294" y="1200"/>
                      <a:pt x="551" y="1040"/>
                      <a:pt x="688" y="803"/>
                    </a:cubicBezTo>
                    <a:cubicBezTo>
                      <a:pt x="755" y="686"/>
                      <a:pt x="794" y="551"/>
                      <a:pt x="794" y="406"/>
                    </a:cubicBezTo>
                    <a:cubicBezTo>
                      <a:pt x="794" y="262"/>
                      <a:pt x="755" y="126"/>
                      <a:pt x="688" y="9"/>
                    </a:cubicBezTo>
                    <a:close/>
                  </a:path>
                </a:pathLst>
              </a:custGeom>
              <a:solidFill>
                <a:srgbClr val="9F9F9F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25625" name="Freeform 12"/>
              <p:cNvSpPr>
                <a:spLocks/>
              </p:cNvSpPr>
              <p:nvPr/>
            </p:nvSpPr>
            <p:spPr bwMode="gray">
              <a:xfrm>
                <a:off x="1710" y="1612"/>
                <a:ext cx="1262" cy="1739"/>
              </a:xfrm>
              <a:custGeom>
                <a:avLst/>
                <a:gdLst>
                  <a:gd name="T0" fmla="*/ 835 w 864"/>
                  <a:gd name="T1" fmla="*/ 1040 h 1191"/>
                  <a:gd name="T2" fmla="*/ 815 w 864"/>
                  <a:gd name="T3" fmla="*/ 1047 h 1191"/>
                  <a:gd name="T4" fmla="*/ 815 w 864"/>
                  <a:gd name="T5" fmla="*/ 1047 h 1191"/>
                  <a:gd name="T6" fmla="*/ 797 w 864"/>
                  <a:gd name="T7" fmla="*/ 1051 h 1191"/>
                  <a:gd name="T8" fmla="*/ 793 w 864"/>
                  <a:gd name="T9" fmla="*/ 1049 h 1191"/>
                  <a:gd name="T10" fmla="*/ 793 w 864"/>
                  <a:gd name="T11" fmla="*/ 1038 h 1191"/>
                  <a:gd name="T12" fmla="*/ 793 w 864"/>
                  <a:gd name="T13" fmla="*/ 948 h 1191"/>
                  <a:gd name="T14" fmla="*/ 317 w 864"/>
                  <a:gd name="T15" fmla="*/ 672 h 1191"/>
                  <a:gd name="T16" fmla="*/ 243 w 864"/>
                  <a:gd name="T17" fmla="*/ 397 h 1191"/>
                  <a:gd name="T18" fmla="*/ 317 w 864"/>
                  <a:gd name="T19" fmla="*/ 122 h 1191"/>
                  <a:gd name="T20" fmla="*/ 231 w 864"/>
                  <a:gd name="T21" fmla="*/ 73 h 1191"/>
                  <a:gd name="T22" fmla="*/ 228 w 864"/>
                  <a:gd name="T23" fmla="*/ 75 h 1191"/>
                  <a:gd name="T24" fmla="*/ 221 w 864"/>
                  <a:gd name="T25" fmla="*/ 92 h 1191"/>
                  <a:gd name="T26" fmla="*/ 221 w 864"/>
                  <a:gd name="T27" fmla="*/ 92 h 1191"/>
                  <a:gd name="T28" fmla="*/ 218 w 864"/>
                  <a:gd name="T29" fmla="*/ 113 h 1191"/>
                  <a:gd name="T30" fmla="*/ 177 w 864"/>
                  <a:gd name="T31" fmla="*/ 123 h 1191"/>
                  <a:gd name="T32" fmla="*/ 166 w 864"/>
                  <a:gd name="T33" fmla="*/ 82 h 1191"/>
                  <a:gd name="T34" fmla="*/ 182 w 864"/>
                  <a:gd name="T35" fmla="*/ 69 h 1191"/>
                  <a:gd name="T36" fmla="*/ 194 w 864"/>
                  <a:gd name="T37" fmla="*/ 55 h 1191"/>
                  <a:gd name="T38" fmla="*/ 194 w 864"/>
                  <a:gd name="T39" fmla="*/ 51 h 1191"/>
                  <a:gd name="T40" fmla="*/ 106 w 864"/>
                  <a:gd name="T41" fmla="*/ 0 h 1191"/>
                  <a:gd name="T42" fmla="*/ 0 w 864"/>
                  <a:gd name="T43" fmla="*/ 397 h 1191"/>
                  <a:gd name="T44" fmla="*/ 106 w 864"/>
                  <a:gd name="T45" fmla="*/ 794 h 1191"/>
                  <a:gd name="T46" fmla="*/ 793 w 864"/>
                  <a:gd name="T47" fmla="*/ 1191 h 1191"/>
                  <a:gd name="T48" fmla="*/ 793 w 864"/>
                  <a:gd name="T49" fmla="*/ 1099 h 1191"/>
                  <a:gd name="T50" fmla="*/ 793 w 864"/>
                  <a:gd name="T51" fmla="*/ 1092 h 1191"/>
                  <a:gd name="T52" fmla="*/ 797 w 864"/>
                  <a:gd name="T53" fmla="*/ 1090 h 1191"/>
                  <a:gd name="T54" fmla="*/ 815 w 864"/>
                  <a:gd name="T55" fmla="*/ 1093 h 1191"/>
                  <a:gd name="T56" fmla="*/ 835 w 864"/>
                  <a:gd name="T57" fmla="*/ 1101 h 1191"/>
                  <a:gd name="T58" fmla="*/ 864 w 864"/>
                  <a:gd name="T59" fmla="*/ 1070 h 1191"/>
                  <a:gd name="T60" fmla="*/ 835 w 864"/>
                  <a:gd name="T61" fmla="*/ 1040 h 1191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w 864"/>
                  <a:gd name="T94" fmla="*/ 0 h 1191"/>
                  <a:gd name="T95" fmla="*/ 864 w 864"/>
                  <a:gd name="T96" fmla="*/ 1191 h 1191"/>
                </a:gdLst>
                <a:ahLst/>
                <a:cxnLst>
                  <a:cxn ang="T62">
                    <a:pos x="T0" y="T1"/>
                  </a:cxn>
                  <a:cxn ang="T63">
                    <a:pos x="T2" y="T3"/>
                  </a:cxn>
                  <a:cxn ang="T64">
                    <a:pos x="T4" y="T5"/>
                  </a:cxn>
                  <a:cxn ang="T65">
                    <a:pos x="T6" y="T7"/>
                  </a:cxn>
                  <a:cxn ang="T66">
                    <a:pos x="T8" y="T9"/>
                  </a:cxn>
                  <a:cxn ang="T67">
                    <a:pos x="T10" y="T11"/>
                  </a:cxn>
                  <a:cxn ang="T68">
                    <a:pos x="T12" y="T13"/>
                  </a:cxn>
                  <a:cxn ang="T69">
                    <a:pos x="T14" y="T15"/>
                  </a:cxn>
                  <a:cxn ang="T70">
                    <a:pos x="T16" y="T17"/>
                  </a:cxn>
                  <a:cxn ang="T71">
                    <a:pos x="T18" y="T19"/>
                  </a:cxn>
                  <a:cxn ang="T72">
                    <a:pos x="T20" y="T21"/>
                  </a:cxn>
                  <a:cxn ang="T73">
                    <a:pos x="T22" y="T23"/>
                  </a:cxn>
                  <a:cxn ang="T74">
                    <a:pos x="T24" y="T25"/>
                  </a:cxn>
                  <a:cxn ang="T75">
                    <a:pos x="T26" y="T27"/>
                  </a:cxn>
                  <a:cxn ang="T76">
                    <a:pos x="T28" y="T29"/>
                  </a:cxn>
                  <a:cxn ang="T77">
                    <a:pos x="T30" y="T31"/>
                  </a:cxn>
                  <a:cxn ang="T78">
                    <a:pos x="T32" y="T33"/>
                  </a:cxn>
                  <a:cxn ang="T79">
                    <a:pos x="T34" y="T35"/>
                  </a:cxn>
                  <a:cxn ang="T80">
                    <a:pos x="T36" y="T37"/>
                  </a:cxn>
                  <a:cxn ang="T81">
                    <a:pos x="T38" y="T39"/>
                  </a:cxn>
                  <a:cxn ang="T82">
                    <a:pos x="T40" y="T41"/>
                  </a:cxn>
                  <a:cxn ang="T83">
                    <a:pos x="T42" y="T43"/>
                  </a:cxn>
                  <a:cxn ang="T84">
                    <a:pos x="T44" y="T45"/>
                  </a:cxn>
                  <a:cxn ang="T85">
                    <a:pos x="T46" y="T47"/>
                  </a:cxn>
                  <a:cxn ang="T86">
                    <a:pos x="T48" y="T49"/>
                  </a:cxn>
                  <a:cxn ang="T87">
                    <a:pos x="T50" y="T51"/>
                  </a:cxn>
                  <a:cxn ang="T88">
                    <a:pos x="T52" y="T53"/>
                  </a:cxn>
                  <a:cxn ang="T89">
                    <a:pos x="T54" y="T55"/>
                  </a:cxn>
                  <a:cxn ang="T90">
                    <a:pos x="T56" y="T57"/>
                  </a:cxn>
                  <a:cxn ang="T91">
                    <a:pos x="T58" y="T59"/>
                  </a:cxn>
                  <a:cxn ang="T92">
                    <a:pos x="T60" y="T61"/>
                  </a:cxn>
                </a:cxnLst>
                <a:rect l="T93" t="T94" r="T95" b="T96"/>
                <a:pathLst>
                  <a:path w="864" h="1191">
                    <a:moveTo>
                      <a:pt x="835" y="1040"/>
                    </a:moveTo>
                    <a:cubicBezTo>
                      <a:pt x="827" y="1040"/>
                      <a:pt x="820" y="1043"/>
                      <a:pt x="815" y="1047"/>
                    </a:cubicBezTo>
                    <a:cubicBezTo>
                      <a:pt x="815" y="1047"/>
                      <a:pt x="815" y="1047"/>
                      <a:pt x="815" y="1047"/>
                    </a:cubicBezTo>
                    <a:cubicBezTo>
                      <a:pt x="811" y="1052"/>
                      <a:pt x="803" y="1054"/>
                      <a:pt x="797" y="1051"/>
                    </a:cubicBezTo>
                    <a:cubicBezTo>
                      <a:pt x="796" y="1050"/>
                      <a:pt x="795" y="1049"/>
                      <a:pt x="793" y="1049"/>
                    </a:cubicBezTo>
                    <a:cubicBezTo>
                      <a:pt x="793" y="1038"/>
                      <a:pt x="793" y="1038"/>
                      <a:pt x="793" y="1038"/>
                    </a:cubicBezTo>
                    <a:cubicBezTo>
                      <a:pt x="793" y="948"/>
                      <a:pt x="793" y="948"/>
                      <a:pt x="793" y="948"/>
                    </a:cubicBezTo>
                    <a:cubicBezTo>
                      <a:pt x="590" y="948"/>
                      <a:pt x="412" y="837"/>
                      <a:pt x="317" y="672"/>
                    </a:cubicBezTo>
                    <a:cubicBezTo>
                      <a:pt x="270" y="592"/>
                      <a:pt x="243" y="498"/>
                      <a:pt x="243" y="397"/>
                    </a:cubicBezTo>
                    <a:cubicBezTo>
                      <a:pt x="243" y="297"/>
                      <a:pt x="270" y="203"/>
                      <a:pt x="317" y="122"/>
                    </a:cubicBezTo>
                    <a:cubicBezTo>
                      <a:pt x="231" y="73"/>
                      <a:pt x="231" y="73"/>
                      <a:pt x="231" y="73"/>
                    </a:cubicBezTo>
                    <a:cubicBezTo>
                      <a:pt x="230" y="73"/>
                      <a:pt x="229" y="74"/>
                      <a:pt x="228" y="75"/>
                    </a:cubicBezTo>
                    <a:cubicBezTo>
                      <a:pt x="222" y="79"/>
                      <a:pt x="219" y="86"/>
                      <a:pt x="221" y="92"/>
                    </a:cubicBezTo>
                    <a:cubicBezTo>
                      <a:pt x="221" y="92"/>
                      <a:pt x="221" y="92"/>
                      <a:pt x="221" y="92"/>
                    </a:cubicBezTo>
                    <a:cubicBezTo>
                      <a:pt x="223" y="99"/>
                      <a:pt x="222" y="106"/>
                      <a:pt x="218" y="113"/>
                    </a:cubicBezTo>
                    <a:cubicBezTo>
                      <a:pt x="210" y="127"/>
                      <a:pt x="192" y="131"/>
                      <a:pt x="177" y="123"/>
                    </a:cubicBezTo>
                    <a:cubicBezTo>
                      <a:pt x="163" y="115"/>
                      <a:pt x="158" y="96"/>
                      <a:pt x="166" y="82"/>
                    </a:cubicBezTo>
                    <a:cubicBezTo>
                      <a:pt x="169" y="76"/>
                      <a:pt x="175" y="71"/>
                      <a:pt x="182" y="69"/>
                    </a:cubicBezTo>
                    <a:cubicBezTo>
                      <a:pt x="188" y="68"/>
                      <a:pt x="193" y="62"/>
                      <a:pt x="194" y="55"/>
                    </a:cubicBezTo>
                    <a:cubicBezTo>
                      <a:pt x="194" y="54"/>
                      <a:pt x="194" y="52"/>
                      <a:pt x="194" y="51"/>
                    </a:cubicBezTo>
                    <a:cubicBezTo>
                      <a:pt x="106" y="0"/>
                      <a:pt x="106" y="0"/>
                      <a:pt x="106" y="0"/>
                    </a:cubicBezTo>
                    <a:cubicBezTo>
                      <a:pt x="38" y="117"/>
                      <a:pt x="0" y="253"/>
                      <a:pt x="0" y="397"/>
                    </a:cubicBezTo>
                    <a:cubicBezTo>
                      <a:pt x="0" y="542"/>
                      <a:pt x="38" y="677"/>
                      <a:pt x="106" y="794"/>
                    </a:cubicBezTo>
                    <a:cubicBezTo>
                      <a:pt x="243" y="1031"/>
                      <a:pt x="500" y="1191"/>
                      <a:pt x="793" y="1191"/>
                    </a:cubicBezTo>
                    <a:cubicBezTo>
                      <a:pt x="793" y="1099"/>
                      <a:pt x="793" y="1099"/>
                      <a:pt x="793" y="1099"/>
                    </a:cubicBezTo>
                    <a:cubicBezTo>
                      <a:pt x="793" y="1092"/>
                      <a:pt x="793" y="1092"/>
                      <a:pt x="793" y="1092"/>
                    </a:cubicBezTo>
                    <a:cubicBezTo>
                      <a:pt x="795" y="1091"/>
                      <a:pt x="796" y="1090"/>
                      <a:pt x="797" y="1090"/>
                    </a:cubicBezTo>
                    <a:cubicBezTo>
                      <a:pt x="803" y="1087"/>
                      <a:pt x="811" y="1088"/>
                      <a:pt x="815" y="1093"/>
                    </a:cubicBezTo>
                    <a:cubicBezTo>
                      <a:pt x="820" y="1098"/>
                      <a:pt x="827" y="1101"/>
                      <a:pt x="835" y="1101"/>
                    </a:cubicBezTo>
                    <a:cubicBezTo>
                      <a:pt x="851" y="1101"/>
                      <a:pt x="864" y="1087"/>
                      <a:pt x="864" y="1070"/>
                    </a:cubicBezTo>
                    <a:cubicBezTo>
                      <a:pt x="864" y="1054"/>
                      <a:pt x="851" y="1040"/>
                      <a:pt x="835" y="1040"/>
                    </a:cubicBezTo>
                    <a:close/>
                  </a:path>
                </a:pathLst>
              </a:custGeom>
              <a:solidFill>
                <a:srgbClr val="A90404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25626" name="Freeform 13"/>
              <p:cNvSpPr>
                <a:spLocks/>
              </p:cNvSpPr>
              <p:nvPr/>
            </p:nvSpPr>
            <p:spPr bwMode="gray">
              <a:xfrm>
                <a:off x="1862" y="1035"/>
                <a:ext cx="2010" cy="768"/>
              </a:xfrm>
              <a:custGeom>
                <a:avLst/>
                <a:gdLst>
                  <a:gd name="T0" fmla="*/ 1164 w 1375"/>
                  <a:gd name="T1" fmla="*/ 518 h 527"/>
                  <a:gd name="T2" fmla="*/ 1252 w 1375"/>
                  <a:gd name="T3" fmla="*/ 467 h 527"/>
                  <a:gd name="T4" fmla="*/ 1252 w 1375"/>
                  <a:gd name="T5" fmla="*/ 463 h 527"/>
                  <a:gd name="T6" fmla="*/ 1240 w 1375"/>
                  <a:gd name="T7" fmla="*/ 449 h 527"/>
                  <a:gd name="T8" fmla="*/ 1240 w 1375"/>
                  <a:gd name="T9" fmla="*/ 449 h 527"/>
                  <a:gd name="T10" fmla="*/ 1224 w 1375"/>
                  <a:gd name="T11" fmla="*/ 436 h 527"/>
                  <a:gd name="T12" fmla="*/ 1235 w 1375"/>
                  <a:gd name="T13" fmla="*/ 395 h 527"/>
                  <a:gd name="T14" fmla="*/ 1276 w 1375"/>
                  <a:gd name="T15" fmla="*/ 406 h 527"/>
                  <a:gd name="T16" fmla="*/ 1279 w 1375"/>
                  <a:gd name="T17" fmla="*/ 427 h 527"/>
                  <a:gd name="T18" fmla="*/ 1285 w 1375"/>
                  <a:gd name="T19" fmla="*/ 444 h 527"/>
                  <a:gd name="T20" fmla="*/ 1289 w 1375"/>
                  <a:gd name="T21" fmla="*/ 446 h 527"/>
                  <a:gd name="T22" fmla="*/ 1375 w 1375"/>
                  <a:gd name="T23" fmla="*/ 396 h 527"/>
                  <a:gd name="T24" fmla="*/ 687 w 1375"/>
                  <a:gd name="T25" fmla="*/ 0 h 527"/>
                  <a:gd name="T26" fmla="*/ 0 w 1375"/>
                  <a:gd name="T27" fmla="*/ 396 h 527"/>
                  <a:gd name="T28" fmla="*/ 88 w 1375"/>
                  <a:gd name="T29" fmla="*/ 447 h 527"/>
                  <a:gd name="T30" fmla="*/ 88 w 1375"/>
                  <a:gd name="T31" fmla="*/ 451 h 527"/>
                  <a:gd name="T32" fmla="*/ 76 w 1375"/>
                  <a:gd name="T33" fmla="*/ 465 h 527"/>
                  <a:gd name="T34" fmla="*/ 60 w 1375"/>
                  <a:gd name="T35" fmla="*/ 478 h 527"/>
                  <a:gd name="T36" fmla="*/ 71 w 1375"/>
                  <a:gd name="T37" fmla="*/ 519 h 527"/>
                  <a:gd name="T38" fmla="*/ 112 w 1375"/>
                  <a:gd name="T39" fmla="*/ 509 h 527"/>
                  <a:gd name="T40" fmla="*/ 115 w 1375"/>
                  <a:gd name="T41" fmla="*/ 488 h 527"/>
                  <a:gd name="T42" fmla="*/ 115 w 1375"/>
                  <a:gd name="T43" fmla="*/ 488 h 527"/>
                  <a:gd name="T44" fmla="*/ 122 w 1375"/>
                  <a:gd name="T45" fmla="*/ 471 h 527"/>
                  <a:gd name="T46" fmla="*/ 125 w 1375"/>
                  <a:gd name="T47" fmla="*/ 469 h 527"/>
                  <a:gd name="T48" fmla="*/ 211 w 1375"/>
                  <a:gd name="T49" fmla="*/ 518 h 527"/>
                  <a:gd name="T50" fmla="*/ 687 w 1375"/>
                  <a:gd name="T51" fmla="*/ 243 h 527"/>
                  <a:gd name="T52" fmla="*/ 1164 w 1375"/>
                  <a:gd name="T53" fmla="*/ 518 h 527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w 1375"/>
                  <a:gd name="T82" fmla="*/ 0 h 527"/>
                  <a:gd name="T83" fmla="*/ 1375 w 1375"/>
                  <a:gd name="T84" fmla="*/ 527 h 527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T81" t="T82" r="T83" b="T84"/>
                <a:pathLst>
                  <a:path w="1375" h="527">
                    <a:moveTo>
                      <a:pt x="1164" y="518"/>
                    </a:moveTo>
                    <a:cubicBezTo>
                      <a:pt x="1252" y="467"/>
                      <a:pt x="1252" y="467"/>
                      <a:pt x="1252" y="467"/>
                    </a:cubicBezTo>
                    <a:cubicBezTo>
                      <a:pt x="1252" y="466"/>
                      <a:pt x="1252" y="465"/>
                      <a:pt x="1252" y="463"/>
                    </a:cubicBezTo>
                    <a:cubicBezTo>
                      <a:pt x="1251" y="456"/>
                      <a:pt x="1246" y="450"/>
                      <a:pt x="1240" y="449"/>
                    </a:cubicBezTo>
                    <a:cubicBezTo>
                      <a:pt x="1240" y="449"/>
                      <a:pt x="1240" y="449"/>
                      <a:pt x="1240" y="449"/>
                    </a:cubicBezTo>
                    <a:cubicBezTo>
                      <a:pt x="1233" y="447"/>
                      <a:pt x="1227" y="443"/>
                      <a:pt x="1224" y="436"/>
                    </a:cubicBezTo>
                    <a:cubicBezTo>
                      <a:pt x="1216" y="422"/>
                      <a:pt x="1221" y="404"/>
                      <a:pt x="1235" y="395"/>
                    </a:cubicBezTo>
                    <a:cubicBezTo>
                      <a:pt x="1250" y="387"/>
                      <a:pt x="1268" y="392"/>
                      <a:pt x="1276" y="406"/>
                    </a:cubicBezTo>
                    <a:cubicBezTo>
                      <a:pt x="1280" y="412"/>
                      <a:pt x="1281" y="420"/>
                      <a:pt x="1279" y="427"/>
                    </a:cubicBezTo>
                    <a:cubicBezTo>
                      <a:pt x="1277" y="432"/>
                      <a:pt x="1280" y="440"/>
                      <a:pt x="1285" y="444"/>
                    </a:cubicBezTo>
                    <a:cubicBezTo>
                      <a:pt x="1287" y="445"/>
                      <a:pt x="1288" y="445"/>
                      <a:pt x="1289" y="446"/>
                    </a:cubicBezTo>
                    <a:cubicBezTo>
                      <a:pt x="1375" y="396"/>
                      <a:pt x="1375" y="396"/>
                      <a:pt x="1375" y="396"/>
                    </a:cubicBezTo>
                    <a:cubicBezTo>
                      <a:pt x="1238" y="159"/>
                      <a:pt x="981" y="0"/>
                      <a:pt x="687" y="0"/>
                    </a:cubicBezTo>
                    <a:cubicBezTo>
                      <a:pt x="394" y="0"/>
                      <a:pt x="137" y="159"/>
                      <a:pt x="0" y="396"/>
                    </a:cubicBezTo>
                    <a:cubicBezTo>
                      <a:pt x="88" y="447"/>
                      <a:pt x="88" y="447"/>
                      <a:pt x="88" y="447"/>
                    </a:cubicBezTo>
                    <a:cubicBezTo>
                      <a:pt x="88" y="448"/>
                      <a:pt x="88" y="450"/>
                      <a:pt x="88" y="451"/>
                    </a:cubicBezTo>
                    <a:cubicBezTo>
                      <a:pt x="87" y="458"/>
                      <a:pt x="82" y="464"/>
                      <a:pt x="76" y="465"/>
                    </a:cubicBezTo>
                    <a:cubicBezTo>
                      <a:pt x="69" y="467"/>
                      <a:pt x="63" y="472"/>
                      <a:pt x="60" y="478"/>
                    </a:cubicBezTo>
                    <a:cubicBezTo>
                      <a:pt x="52" y="492"/>
                      <a:pt x="57" y="511"/>
                      <a:pt x="71" y="519"/>
                    </a:cubicBezTo>
                    <a:cubicBezTo>
                      <a:pt x="86" y="527"/>
                      <a:pt x="104" y="523"/>
                      <a:pt x="112" y="509"/>
                    </a:cubicBezTo>
                    <a:cubicBezTo>
                      <a:pt x="116" y="502"/>
                      <a:pt x="117" y="495"/>
                      <a:pt x="115" y="488"/>
                    </a:cubicBezTo>
                    <a:cubicBezTo>
                      <a:pt x="115" y="488"/>
                      <a:pt x="115" y="488"/>
                      <a:pt x="115" y="488"/>
                    </a:cubicBezTo>
                    <a:cubicBezTo>
                      <a:pt x="113" y="482"/>
                      <a:pt x="116" y="475"/>
                      <a:pt x="122" y="471"/>
                    </a:cubicBezTo>
                    <a:cubicBezTo>
                      <a:pt x="123" y="470"/>
                      <a:pt x="124" y="469"/>
                      <a:pt x="125" y="469"/>
                    </a:cubicBezTo>
                    <a:cubicBezTo>
                      <a:pt x="211" y="518"/>
                      <a:pt x="211" y="518"/>
                      <a:pt x="211" y="518"/>
                    </a:cubicBezTo>
                    <a:cubicBezTo>
                      <a:pt x="306" y="354"/>
                      <a:pt x="484" y="243"/>
                      <a:pt x="687" y="243"/>
                    </a:cubicBezTo>
                    <a:cubicBezTo>
                      <a:pt x="891" y="243"/>
                      <a:pt x="1069" y="354"/>
                      <a:pt x="1164" y="518"/>
                    </a:cubicBezTo>
                    <a:close/>
                  </a:path>
                </a:pathLst>
              </a:custGeom>
              <a:solidFill>
                <a:srgbClr val="9F9F9F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</p:grpSp>
        <p:grpSp>
          <p:nvGrpSpPr>
            <p:cNvPr id="5" name="Group 14"/>
            <p:cNvGrpSpPr>
              <a:grpSpLocks/>
            </p:cNvGrpSpPr>
            <p:nvPr/>
          </p:nvGrpSpPr>
          <p:grpSpPr bwMode="auto">
            <a:xfrm rot="7200000">
              <a:off x="2059" y="1386"/>
              <a:ext cx="1616" cy="1614"/>
              <a:chOff x="2060" y="1387"/>
              <a:chExt cx="1616" cy="1614"/>
            </a:xfrm>
          </p:grpSpPr>
          <p:sp>
            <p:nvSpPr>
              <p:cNvPr id="25621" name="Freeform 15"/>
              <p:cNvSpPr>
                <a:spLocks/>
              </p:cNvSpPr>
              <p:nvPr/>
            </p:nvSpPr>
            <p:spPr bwMode="gray">
              <a:xfrm>
                <a:off x="2060" y="1387"/>
                <a:ext cx="808" cy="1225"/>
              </a:xfrm>
              <a:custGeom>
                <a:avLst/>
                <a:gdLst>
                  <a:gd name="T0" fmla="*/ 550 w 550"/>
                  <a:gd name="T1" fmla="*/ 132 h 836"/>
                  <a:gd name="T2" fmla="*/ 547 w 550"/>
                  <a:gd name="T3" fmla="*/ 130 h 836"/>
                  <a:gd name="T4" fmla="*/ 529 w 550"/>
                  <a:gd name="T5" fmla="*/ 133 h 836"/>
                  <a:gd name="T6" fmla="*/ 529 w 550"/>
                  <a:gd name="T7" fmla="*/ 133 h 836"/>
                  <a:gd name="T8" fmla="*/ 509 w 550"/>
                  <a:gd name="T9" fmla="*/ 141 h 836"/>
                  <a:gd name="T10" fmla="*/ 480 w 550"/>
                  <a:gd name="T11" fmla="*/ 111 h 836"/>
                  <a:gd name="T12" fmla="*/ 509 w 550"/>
                  <a:gd name="T13" fmla="*/ 80 h 836"/>
                  <a:gd name="T14" fmla="*/ 529 w 550"/>
                  <a:gd name="T15" fmla="*/ 88 h 836"/>
                  <a:gd name="T16" fmla="*/ 547 w 550"/>
                  <a:gd name="T17" fmla="*/ 91 h 836"/>
                  <a:gd name="T18" fmla="*/ 550 w 550"/>
                  <a:gd name="T19" fmla="*/ 89 h 836"/>
                  <a:gd name="T20" fmla="*/ 550 w 550"/>
                  <a:gd name="T21" fmla="*/ 82 h 836"/>
                  <a:gd name="T22" fmla="*/ 550 w 550"/>
                  <a:gd name="T23" fmla="*/ 0 h 836"/>
                  <a:gd name="T24" fmla="*/ 0 w 550"/>
                  <a:gd name="T25" fmla="*/ 550 h 836"/>
                  <a:gd name="T26" fmla="*/ 74 w 550"/>
                  <a:gd name="T27" fmla="*/ 825 h 836"/>
                  <a:gd name="T28" fmla="*/ 153 w 550"/>
                  <a:gd name="T29" fmla="*/ 780 h 836"/>
                  <a:gd name="T30" fmla="*/ 158 w 550"/>
                  <a:gd name="T31" fmla="*/ 796 h 836"/>
                  <a:gd name="T32" fmla="*/ 161 w 550"/>
                  <a:gd name="T33" fmla="*/ 817 h 836"/>
                  <a:gd name="T34" fmla="*/ 202 w 550"/>
                  <a:gd name="T35" fmla="*/ 827 h 836"/>
                  <a:gd name="T36" fmla="*/ 214 w 550"/>
                  <a:gd name="T37" fmla="*/ 786 h 836"/>
                  <a:gd name="T38" fmla="*/ 198 w 550"/>
                  <a:gd name="T39" fmla="*/ 773 h 836"/>
                  <a:gd name="T40" fmla="*/ 198 w 550"/>
                  <a:gd name="T41" fmla="*/ 773 h 836"/>
                  <a:gd name="T42" fmla="*/ 186 w 550"/>
                  <a:gd name="T43" fmla="*/ 761 h 836"/>
                  <a:gd name="T44" fmla="*/ 266 w 550"/>
                  <a:gd name="T45" fmla="*/ 714 h 836"/>
                  <a:gd name="T46" fmla="*/ 222 w 550"/>
                  <a:gd name="T47" fmla="*/ 550 h 836"/>
                  <a:gd name="T48" fmla="*/ 550 w 550"/>
                  <a:gd name="T49" fmla="*/ 222 h 836"/>
                  <a:gd name="T50" fmla="*/ 550 w 550"/>
                  <a:gd name="T51" fmla="*/ 143 h 836"/>
                  <a:gd name="T52" fmla="*/ 550 w 550"/>
                  <a:gd name="T53" fmla="*/ 132 h 8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w 550"/>
                  <a:gd name="T82" fmla="*/ 0 h 836"/>
                  <a:gd name="T83" fmla="*/ 550 w 550"/>
                  <a:gd name="T84" fmla="*/ 836 h 836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T81" t="T82" r="T83" b="T84"/>
                <a:pathLst>
                  <a:path w="550" h="836">
                    <a:moveTo>
                      <a:pt x="550" y="132"/>
                    </a:moveTo>
                    <a:cubicBezTo>
                      <a:pt x="549" y="131"/>
                      <a:pt x="548" y="131"/>
                      <a:pt x="547" y="130"/>
                    </a:cubicBezTo>
                    <a:cubicBezTo>
                      <a:pt x="540" y="127"/>
                      <a:pt x="533" y="129"/>
                      <a:pt x="529" y="133"/>
                    </a:cubicBezTo>
                    <a:cubicBezTo>
                      <a:pt x="529" y="133"/>
                      <a:pt x="529" y="133"/>
                      <a:pt x="529" y="133"/>
                    </a:cubicBezTo>
                    <a:cubicBezTo>
                      <a:pt x="523" y="138"/>
                      <a:pt x="517" y="141"/>
                      <a:pt x="509" y="141"/>
                    </a:cubicBezTo>
                    <a:cubicBezTo>
                      <a:pt x="493" y="141"/>
                      <a:pt x="480" y="127"/>
                      <a:pt x="480" y="111"/>
                    </a:cubicBezTo>
                    <a:cubicBezTo>
                      <a:pt x="480" y="94"/>
                      <a:pt x="493" y="80"/>
                      <a:pt x="509" y="80"/>
                    </a:cubicBezTo>
                    <a:cubicBezTo>
                      <a:pt x="517" y="80"/>
                      <a:pt x="524" y="83"/>
                      <a:pt x="529" y="88"/>
                    </a:cubicBezTo>
                    <a:cubicBezTo>
                      <a:pt x="533" y="93"/>
                      <a:pt x="540" y="94"/>
                      <a:pt x="547" y="91"/>
                    </a:cubicBezTo>
                    <a:cubicBezTo>
                      <a:pt x="548" y="91"/>
                      <a:pt x="549" y="90"/>
                      <a:pt x="550" y="89"/>
                    </a:cubicBezTo>
                    <a:cubicBezTo>
                      <a:pt x="550" y="82"/>
                      <a:pt x="550" y="82"/>
                      <a:pt x="550" y="82"/>
                    </a:cubicBezTo>
                    <a:cubicBezTo>
                      <a:pt x="550" y="0"/>
                      <a:pt x="550" y="0"/>
                      <a:pt x="550" y="0"/>
                    </a:cubicBezTo>
                    <a:cubicBezTo>
                      <a:pt x="246" y="0"/>
                      <a:pt x="0" y="246"/>
                      <a:pt x="0" y="550"/>
                    </a:cubicBezTo>
                    <a:cubicBezTo>
                      <a:pt x="0" y="651"/>
                      <a:pt x="27" y="745"/>
                      <a:pt x="74" y="825"/>
                    </a:cubicBezTo>
                    <a:cubicBezTo>
                      <a:pt x="153" y="780"/>
                      <a:pt x="153" y="780"/>
                      <a:pt x="153" y="780"/>
                    </a:cubicBezTo>
                    <a:cubicBezTo>
                      <a:pt x="158" y="784"/>
                      <a:pt x="160" y="791"/>
                      <a:pt x="158" y="796"/>
                    </a:cubicBezTo>
                    <a:cubicBezTo>
                      <a:pt x="157" y="803"/>
                      <a:pt x="158" y="810"/>
                      <a:pt x="161" y="817"/>
                    </a:cubicBezTo>
                    <a:cubicBezTo>
                      <a:pt x="170" y="831"/>
                      <a:pt x="188" y="836"/>
                      <a:pt x="202" y="827"/>
                    </a:cubicBezTo>
                    <a:cubicBezTo>
                      <a:pt x="217" y="819"/>
                      <a:pt x="222" y="801"/>
                      <a:pt x="214" y="786"/>
                    </a:cubicBezTo>
                    <a:cubicBezTo>
                      <a:pt x="210" y="780"/>
                      <a:pt x="204" y="776"/>
                      <a:pt x="198" y="773"/>
                    </a:cubicBezTo>
                    <a:cubicBezTo>
                      <a:pt x="198" y="773"/>
                      <a:pt x="198" y="773"/>
                      <a:pt x="198" y="773"/>
                    </a:cubicBezTo>
                    <a:cubicBezTo>
                      <a:pt x="192" y="772"/>
                      <a:pt x="187" y="767"/>
                      <a:pt x="186" y="761"/>
                    </a:cubicBezTo>
                    <a:cubicBezTo>
                      <a:pt x="266" y="714"/>
                      <a:pt x="266" y="714"/>
                      <a:pt x="266" y="714"/>
                    </a:cubicBezTo>
                    <a:cubicBezTo>
                      <a:pt x="238" y="666"/>
                      <a:pt x="222" y="610"/>
                      <a:pt x="222" y="550"/>
                    </a:cubicBezTo>
                    <a:cubicBezTo>
                      <a:pt x="222" y="369"/>
                      <a:pt x="369" y="222"/>
                      <a:pt x="550" y="222"/>
                    </a:cubicBezTo>
                    <a:cubicBezTo>
                      <a:pt x="550" y="143"/>
                      <a:pt x="550" y="143"/>
                      <a:pt x="550" y="143"/>
                    </a:cubicBezTo>
                    <a:lnTo>
                      <a:pt x="550" y="132"/>
                    </a:lnTo>
                    <a:close/>
                  </a:path>
                </a:pathLst>
              </a:custGeom>
              <a:solidFill>
                <a:srgbClr val="D1D1D1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25622" name="Freeform 16"/>
              <p:cNvSpPr>
                <a:spLocks/>
              </p:cNvSpPr>
              <p:nvPr/>
            </p:nvSpPr>
            <p:spPr bwMode="gray">
              <a:xfrm>
                <a:off x="2764" y="1387"/>
                <a:ext cx="912" cy="1210"/>
              </a:xfrm>
              <a:custGeom>
                <a:avLst/>
                <a:gdLst>
                  <a:gd name="T0" fmla="*/ 70 w 621"/>
                  <a:gd name="T1" fmla="*/ 0 h 826"/>
                  <a:gd name="T2" fmla="*/ 70 w 621"/>
                  <a:gd name="T3" fmla="*/ 82 h 826"/>
                  <a:gd name="T4" fmla="*/ 70 w 621"/>
                  <a:gd name="T5" fmla="*/ 89 h 826"/>
                  <a:gd name="T6" fmla="*/ 67 w 621"/>
                  <a:gd name="T7" fmla="*/ 91 h 826"/>
                  <a:gd name="T8" fmla="*/ 49 w 621"/>
                  <a:gd name="T9" fmla="*/ 88 h 826"/>
                  <a:gd name="T10" fmla="*/ 29 w 621"/>
                  <a:gd name="T11" fmla="*/ 80 h 826"/>
                  <a:gd name="T12" fmla="*/ 0 w 621"/>
                  <a:gd name="T13" fmla="*/ 111 h 826"/>
                  <a:gd name="T14" fmla="*/ 29 w 621"/>
                  <a:gd name="T15" fmla="*/ 141 h 826"/>
                  <a:gd name="T16" fmla="*/ 49 w 621"/>
                  <a:gd name="T17" fmla="*/ 133 h 826"/>
                  <a:gd name="T18" fmla="*/ 49 w 621"/>
                  <a:gd name="T19" fmla="*/ 133 h 826"/>
                  <a:gd name="T20" fmla="*/ 67 w 621"/>
                  <a:gd name="T21" fmla="*/ 130 h 826"/>
                  <a:gd name="T22" fmla="*/ 70 w 621"/>
                  <a:gd name="T23" fmla="*/ 132 h 826"/>
                  <a:gd name="T24" fmla="*/ 70 w 621"/>
                  <a:gd name="T25" fmla="*/ 143 h 826"/>
                  <a:gd name="T26" fmla="*/ 70 w 621"/>
                  <a:gd name="T27" fmla="*/ 222 h 826"/>
                  <a:gd name="T28" fmla="*/ 70 w 621"/>
                  <a:gd name="T29" fmla="*/ 222 h 826"/>
                  <a:gd name="T30" fmla="*/ 398 w 621"/>
                  <a:gd name="T31" fmla="*/ 550 h 826"/>
                  <a:gd name="T32" fmla="*/ 354 w 621"/>
                  <a:gd name="T33" fmla="*/ 714 h 826"/>
                  <a:gd name="T34" fmla="*/ 433 w 621"/>
                  <a:gd name="T35" fmla="*/ 759 h 826"/>
                  <a:gd name="T36" fmla="*/ 436 w 621"/>
                  <a:gd name="T37" fmla="*/ 758 h 826"/>
                  <a:gd name="T38" fmla="*/ 443 w 621"/>
                  <a:gd name="T39" fmla="*/ 740 h 826"/>
                  <a:gd name="T40" fmla="*/ 443 w 621"/>
                  <a:gd name="T41" fmla="*/ 740 h 826"/>
                  <a:gd name="T42" fmla="*/ 446 w 621"/>
                  <a:gd name="T43" fmla="*/ 720 h 826"/>
                  <a:gd name="T44" fmla="*/ 487 w 621"/>
                  <a:gd name="T45" fmla="*/ 709 h 826"/>
                  <a:gd name="T46" fmla="*/ 498 w 621"/>
                  <a:gd name="T47" fmla="*/ 750 h 826"/>
                  <a:gd name="T48" fmla="*/ 482 w 621"/>
                  <a:gd name="T49" fmla="*/ 763 h 826"/>
                  <a:gd name="T50" fmla="*/ 470 w 621"/>
                  <a:gd name="T51" fmla="*/ 777 h 826"/>
                  <a:gd name="T52" fmla="*/ 470 w 621"/>
                  <a:gd name="T53" fmla="*/ 781 h 826"/>
                  <a:gd name="T54" fmla="*/ 547 w 621"/>
                  <a:gd name="T55" fmla="*/ 826 h 826"/>
                  <a:gd name="T56" fmla="*/ 621 w 621"/>
                  <a:gd name="T57" fmla="*/ 550 h 826"/>
                  <a:gd name="T58" fmla="*/ 70 w 621"/>
                  <a:gd name="T59" fmla="*/ 0 h 82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w 621"/>
                  <a:gd name="T91" fmla="*/ 0 h 826"/>
                  <a:gd name="T92" fmla="*/ 621 w 621"/>
                  <a:gd name="T93" fmla="*/ 826 h 826"/>
                </a:gdLst>
                <a:ahLst/>
                <a:cxnLst>
                  <a:cxn ang="T60">
                    <a:pos x="T0" y="T1"/>
                  </a:cxn>
                  <a:cxn ang="T61">
                    <a:pos x="T2" y="T3"/>
                  </a:cxn>
                  <a:cxn ang="T62">
                    <a:pos x="T4" y="T5"/>
                  </a:cxn>
                  <a:cxn ang="T63">
                    <a:pos x="T6" y="T7"/>
                  </a:cxn>
                  <a:cxn ang="T64">
                    <a:pos x="T8" y="T9"/>
                  </a:cxn>
                  <a:cxn ang="T65">
                    <a:pos x="T10" y="T11"/>
                  </a:cxn>
                  <a:cxn ang="T66">
                    <a:pos x="T12" y="T13"/>
                  </a:cxn>
                  <a:cxn ang="T67">
                    <a:pos x="T14" y="T15"/>
                  </a:cxn>
                  <a:cxn ang="T68">
                    <a:pos x="T16" y="T17"/>
                  </a:cxn>
                  <a:cxn ang="T69">
                    <a:pos x="T18" y="T19"/>
                  </a:cxn>
                  <a:cxn ang="T70">
                    <a:pos x="T20" y="T21"/>
                  </a:cxn>
                  <a:cxn ang="T71">
                    <a:pos x="T22" y="T23"/>
                  </a:cxn>
                  <a:cxn ang="T72">
                    <a:pos x="T24" y="T25"/>
                  </a:cxn>
                  <a:cxn ang="T73">
                    <a:pos x="T26" y="T27"/>
                  </a:cxn>
                  <a:cxn ang="T74">
                    <a:pos x="T28" y="T29"/>
                  </a:cxn>
                  <a:cxn ang="T75">
                    <a:pos x="T30" y="T31"/>
                  </a:cxn>
                  <a:cxn ang="T76">
                    <a:pos x="T32" y="T33"/>
                  </a:cxn>
                  <a:cxn ang="T77">
                    <a:pos x="T34" y="T35"/>
                  </a:cxn>
                  <a:cxn ang="T78">
                    <a:pos x="T36" y="T37"/>
                  </a:cxn>
                  <a:cxn ang="T79">
                    <a:pos x="T38" y="T39"/>
                  </a:cxn>
                  <a:cxn ang="T80">
                    <a:pos x="T40" y="T41"/>
                  </a:cxn>
                  <a:cxn ang="T81">
                    <a:pos x="T42" y="T43"/>
                  </a:cxn>
                  <a:cxn ang="T82">
                    <a:pos x="T44" y="T45"/>
                  </a:cxn>
                  <a:cxn ang="T83">
                    <a:pos x="T46" y="T47"/>
                  </a:cxn>
                  <a:cxn ang="T84">
                    <a:pos x="T48" y="T49"/>
                  </a:cxn>
                  <a:cxn ang="T85">
                    <a:pos x="T50" y="T51"/>
                  </a:cxn>
                  <a:cxn ang="T86">
                    <a:pos x="T52" y="T53"/>
                  </a:cxn>
                  <a:cxn ang="T87">
                    <a:pos x="T54" y="T55"/>
                  </a:cxn>
                  <a:cxn ang="T88">
                    <a:pos x="T56" y="T57"/>
                  </a:cxn>
                  <a:cxn ang="T89">
                    <a:pos x="T58" y="T59"/>
                  </a:cxn>
                </a:cxnLst>
                <a:rect l="T90" t="T91" r="T92" b="T93"/>
                <a:pathLst>
                  <a:path w="621" h="826">
                    <a:moveTo>
                      <a:pt x="70" y="0"/>
                    </a:moveTo>
                    <a:cubicBezTo>
                      <a:pt x="70" y="82"/>
                      <a:pt x="70" y="82"/>
                      <a:pt x="70" y="82"/>
                    </a:cubicBezTo>
                    <a:cubicBezTo>
                      <a:pt x="70" y="89"/>
                      <a:pt x="70" y="89"/>
                      <a:pt x="70" y="89"/>
                    </a:cubicBezTo>
                    <a:cubicBezTo>
                      <a:pt x="69" y="90"/>
                      <a:pt x="68" y="91"/>
                      <a:pt x="67" y="91"/>
                    </a:cubicBezTo>
                    <a:cubicBezTo>
                      <a:pt x="60" y="94"/>
                      <a:pt x="53" y="93"/>
                      <a:pt x="49" y="88"/>
                    </a:cubicBezTo>
                    <a:cubicBezTo>
                      <a:pt x="44" y="83"/>
                      <a:pt x="37" y="80"/>
                      <a:pt x="29" y="80"/>
                    </a:cubicBezTo>
                    <a:cubicBezTo>
                      <a:pt x="13" y="80"/>
                      <a:pt x="0" y="94"/>
                      <a:pt x="0" y="111"/>
                    </a:cubicBezTo>
                    <a:cubicBezTo>
                      <a:pt x="0" y="127"/>
                      <a:pt x="13" y="141"/>
                      <a:pt x="29" y="141"/>
                    </a:cubicBezTo>
                    <a:cubicBezTo>
                      <a:pt x="37" y="141"/>
                      <a:pt x="43" y="138"/>
                      <a:pt x="49" y="133"/>
                    </a:cubicBezTo>
                    <a:cubicBezTo>
                      <a:pt x="49" y="133"/>
                      <a:pt x="49" y="133"/>
                      <a:pt x="49" y="133"/>
                    </a:cubicBezTo>
                    <a:cubicBezTo>
                      <a:pt x="53" y="129"/>
                      <a:pt x="60" y="127"/>
                      <a:pt x="67" y="130"/>
                    </a:cubicBezTo>
                    <a:cubicBezTo>
                      <a:pt x="68" y="131"/>
                      <a:pt x="69" y="131"/>
                      <a:pt x="70" y="132"/>
                    </a:cubicBezTo>
                    <a:cubicBezTo>
                      <a:pt x="70" y="143"/>
                      <a:pt x="70" y="143"/>
                      <a:pt x="70" y="143"/>
                    </a:cubicBezTo>
                    <a:cubicBezTo>
                      <a:pt x="70" y="222"/>
                      <a:pt x="70" y="222"/>
                      <a:pt x="70" y="222"/>
                    </a:cubicBezTo>
                    <a:cubicBezTo>
                      <a:pt x="70" y="222"/>
                      <a:pt x="70" y="222"/>
                      <a:pt x="70" y="222"/>
                    </a:cubicBezTo>
                    <a:cubicBezTo>
                      <a:pt x="252" y="222"/>
                      <a:pt x="398" y="369"/>
                      <a:pt x="398" y="550"/>
                    </a:cubicBezTo>
                    <a:cubicBezTo>
                      <a:pt x="398" y="610"/>
                      <a:pt x="382" y="666"/>
                      <a:pt x="354" y="714"/>
                    </a:cubicBezTo>
                    <a:cubicBezTo>
                      <a:pt x="433" y="759"/>
                      <a:pt x="433" y="759"/>
                      <a:pt x="433" y="759"/>
                    </a:cubicBezTo>
                    <a:cubicBezTo>
                      <a:pt x="434" y="759"/>
                      <a:pt x="435" y="758"/>
                      <a:pt x="436" y="758"/>
                    </a:cubicBezTo>
                    <a:cubicBezTo>
                      <a:pt x="442" y="753"/>
                      <a:pt x="445" y="746"/>
                      <a:pt x="443" y="740"/>
                    </a:cubicBezTo>
                    <a:cubicBezTo>
                      <a:pt x="443" y="740"/>
                      <a:pt x="443" y="740"/>
                      <a:pt x="443" y="740"/>
                    </a:cubicBezTo>
                    <a:cubicBezTo>
                      <a:pt x="441" y="733"/>
                      <a:pt x="442" y="726"/>
                      <a:pt x="446" y="720"/>
                    </a:cubicBezTo>
                    <a:cubicBezTo>
                      <a:pt x="454" y="705"/>
                      <a:pt x="472" y="701"/>
                      <a:pt x="487" y="709"/>
                    </a:cubicBezTo>
                    <a:cubicBezTo>
                      <a:pt x="501" y="717"/>
                      <a:pt x="506" y="736"/>
                      <a:pt x="498" y="750"/>
                    </a:cubicBezTo>
                    <a:cubicBezTo>
                      <a:pt x="494" y="756"/>
                      <a:pt x="489" y="761"/>
                      <a:pt x="482" y="763"/>
                    </a:cubicBezTo>
                    <a:cubicBezTo>
                      <a:pt x="476" y="764"/>
                      <a:pt x="471" y="770"/>
                      <a:pt x="470" y="777"/>
                    </a:cubicBezTo>
                    <a:cubicBezTo>
                      <a:pt x="470" y="778"/>
                      <a:pt x="470" y="780"/>
                      <a:pt x="470" y="781"/>
                    </a:cubicBezTo>
                    <a:cubicBezTo>
                      <a:pt x="547" y="826"/>
                      <a:pt x="547" y="826"/>
                      <a:pt x="547" y="826"/>
                    </a:cubicBezTo>
                    <a:cubicBezTo>
                      <a:pt x="594" y="745"/>
                      <a:pt x="621" y="651"/>
                      <a:pt x="621" y="550"/>
                    </a:cubicBezTo>
                    <a:cubicBezTo>
                      <a:pt x="621" y="246"/>
                      <a:pt x="374" y="0"/>
                      <a:pt x="70" y="0"/>
                    </a:cubicBezTo>
                    <a:close/>
                  </a:path>
                </a:pathLst>
              </a:custGeom>
              <a:solidFill>
                <a:srgbClr val="D1D1D1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25623" name="Freeform 17"/>
              <p:cNvSpPr>
                <a:spLocks/>
              </p:cNvSpPr>
              <p:nvPr/>
            </p:nvSpPr>
            <p:spPr bwMode="gray">
              <a:xfrm>
                <a:off x="2169" y="2414"/>
                <a:ext cx="1397" cy="587"/>
              </a:xfrm>
              <a:custGeom>
                <a:avLst/>
                <a:gdLst>
                  <a:gd name="T0" fmla="*/ 876 w 953"/>
                  <a:gd name="T1" fmla="*/ 80 h 400"/>
                  <a:gd name="T2" fmla="*/ 876 w 953"/>
                  <a:gd name="T3" fmla="*/ 76 h 400"/>
                  <a:gd name="T4" fmla="*/ 888 w 953"/>
                  <a:gd name="T5" fmla="*/ 62 h 400"/>
                  <a:gd name="T6" fmla="*/ 904 w 953"/>
                  <a:gd name="T7" fmla="*/ 49 h 400"/>
                  <a:gd name="T8" fmla="*/ 893 w 953"/>
                  <a:gd name="T9" fmla="*/ 8 h 400"/>
                  <a:gd name="T10" fmla="*/ 852 w 953"/>
                  <a:gd name="T11" fmla="*/ 19 h 400"/>
                  <a:gd name="T12" fmla="*/ 849 w 953"/>
                  <a:gd name="T13" fmla="*/ 39 h 400"/>
                  <a:gd name="T14" fmla="*/ 849 w 953"/>
                  <a:gd name="T15" fmla="*/ 39 h 400"/>
                  <a:gd name="T16" fmla="*/ 842 w 953"/>
                  <a:gd name="T17" fmla="*/ 57 h 400"/>
                  <a:gd name="T18" fmla="*/ 839 w 953"/>
                  <a:gd name="T19" fmla="*/ 58 h 400"/>
                  <a:gd name="T20" fmla="*/ 760 w 953"/>
                  <a:gd name="T21" fmla="*/ 13 h 400"/>
                  <a:gd name="T22" fmla="*/ 476 w 953"/>
                  <a:gd name="T23" fmla="*/ 177 h 400"/>
                  <a:gd name="T24" fmla="*/ 192 w 953"/>
                  <a:gd name="T25" fmla="*/ 13 h 400"/>
                  <a:gd name="T26" fmla="*/ 112 w 953"/>
                  <a:gd name="T27" fmla="*/ 60 h 400"/>
                  <a:gd name="T28" fmla="*/ 124 w 953"/>
                  <a:gd name="T29" fmla="*/ 72 h 400"/>
                  <a:gd name="T30" fmla="*/ 124 w 953"/>
                  <a:gd name="T31" fmla="*/ 72 h 400"/>
                  <a:gd name="T32" fmla="*/ 140 w 953"/>
                  <a:gd name="T33" fmla="*/ 85 h 400"/>
                  <a:gd name="T34" fmla="*/ 128 w 953"/>
                  <a:gd name="T35" fmla="*/ 126 h 400"/>
                  <a:gd name="T36" fmla="*/ 87 w 953"/>
                  <a:gd name="T37" fmla="*/ 116 h 400"/>
                  <a:gd name="T38" fmla="*/ 84 w 953"/>
                  <a:gd name="T39" fmla="*/ 95 h 400"/>
                  <a:gd name="T40" fmla="*/ 79 w 953"/>
                  <a:gd name="T41" fmla="*/ 79 h 400"/>
                  <a:gd name="T42" fmla="*/ 0 w 953"/>
                  <a:gd name="T43" fmla="*/ 124 h 400"/>
                  <a:gd name="T44" fmla="*/ 476 w 953"/>
                  <a:gd name="T45" fmla="*/ 400 h 400"/>
                  <a:gd name="T46" fmla="*/ 953 w 953"/>
                  <a:gd name="T47" fmla="*/ 125 h 400"/>
                  <a:gd name="T48" fmla="*/ 876 w 953"/>
                  <a:gd name="T49" fmla="*/ 80 h 400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w 953"/>
                  <a:gd name="T76" fmla="*/ 0 h 400"/>
                  <a:gd name="T77" fmla="*/ 953 w 953"/>
                  <a:gd name="T78" fmla="*/ 400 h 400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T75" t="T76" r="T77" b="T78"/>
                <a:pathLst>
                  <a:path w="953" h="400">
                    <a:moveTo>
                      <a:pt x="876" y="80"/>
                    </a:moveTo>
                    <a:cubicBezTo>
                      <a:pt x="876" y="79"/>
                      <a:pt x="876" y="77"/>
                      <a:pt x="876" y="76"/>
                    </a:cubicBezTo>
                    <a:cubicBezTo>
                      <a:pt x="877" y="69"/>
                      <a:pt x="882" y="63"/>
                      <a:pt x="888" y="62"/>
                    </a:cubicBezTo>
                    <a:cubicBezTo>
                      <a:pt x="895" y="60"/>
                      <a:pt x="900" y="55"/>
                      <a:pt x="904" y="49"/>
                    </a:cubicBezTo>
                    <a:cubicBezTo>
                      <a:pt x="912" y="35"/>
                      <a:pt x="907" y="16"/>
                      <a:pt x="893" y="8"/>
                    </a:cubicBezTo>
                    <a:cubicBezTo>
                      <a:pt x="878" y="0"/>
                      <a:pt x="860" y="4"/>
                      <a:pt x="852" y="19"/>
                    </a:cubicBezTo>
                    <a:cubicBezTo>
                      <a:pt x="848" y="25"/>
                      <a:pt x="847" y="32"/>
                      <a:pt x="849" y="39"/>
                    </a:cubicBezTo>
                    <a:cubicBezTo>
                      <a:pt x="849" y="39"/>
                      <a:pt x="849" y="39"/>
                      <a:pt x="849" y="39"/>
                    </a:cubicBezTo>
                    <a:cubicBezTo>
                      <a:pt x="851" y="45"/>
                      <a:pt x="848" y="52"/>
                      <a:pt x="842" y="57"/>
                    </a:cubicBezTo>
                    <a:cubicBezTo>
                      <a:pt x="841" y="57"/>
                      <a:pt x="840" y="58"/>
                      <a:pt x="839" y="58"/>
                    </a:cubicBezTo>
                    <a:cubicBezTo>
                      <a:pt x="760" y="13"/>
                      <a:pt x="760" y="13"/>
                      <a:pt x="760" y="13"/>
                    </a:cubicBezTo>
                    <a:cubicBezTo>
                      <a:pt x="704" y="111"/>
                      <a:pt x="598" y="177"/>
                      <a:pt x="476" y="177"/>
                    </a:cubicBezTo>
                    <a:cubicBezTo>
                      <a:pt x="355" y="177"/>
                      <a:pt x="249" y="111"/>
                      <a:pt x="192" y="13"/>
                    </a:cubicBezTo>
                    <a:cubicBezTo>
                      <a:pt x="112" y="60"/>
                      <a:pt x="112" y="60"/>
                      <a:pt x="112" y="60"/>
                    </a:cubicBezTo>
                    <a:cubicBezTo>
                      <a:pt x="113" y="66"/>
                      <a:pt x="118" y="71"/>
                      <a:pt x="124" y="72"/>
                    </a:cubicBezTo>
                    <a:cubicBezTo>
                      <a:pt x="124" y="72"/>
                      <a:pt x="124" y="72"/>
                      <a:pt x="124" y="72"/>
                    </a:cubicBezTo>
                    <a:cubicBezTo>
                      <a:pt x="130" y="75"/>
                      <a:pt x="136" y="79"/>
                      <a:pt x="140" y="85"/>
                    </a:cubicBezTo>
                    <a:cubicBezTo>
                      <a:pt x="148" y="100"/>
                      <a:pt x="143" y="118"/>
                      <a:pt x="128" y="126"/>
                    </a:cubicBezTo>
                    <a:cubicBezTo>
                      <a:pt x="114" y="135"/>
                      <a:pt x="96" y="130"/>
                      <a:pt x="87" y="116"/>
                    </a:cubicBezTo>
                    <a:cubicBezTo>
                      <a:pt x="84" y="109"/>
                      <a:pt x="83" y="102"/>
                      <a:pt x="84" y="95"/>
                    </a:cubicBezTo>
                    <a:cubicBezTo>
                      <a:pt x="86" y="90"/>
                      <a:pt x="84" y="83"/>
                      <a:pt x="79" y="79"/>
                    </a:cubicBezTo>
                    <a:cubicBezTo>
                      <a:pt x="0" y="124"/>
                      <a:pt x="0" y="124"/>
                      <a:pt x="0" y="124"/>
                    </a:cubicBezTo>
                    <a:cubicBezTo>
                      <a:pt x="95" y="289"/>
                      <a:pt x="273" y="400"/>
                      <a:pt x="476" y="400"/>
                    </a:cubicBezTo>
                    <a:cubicBezTo>
                      <a:pt x="680" y="400"/>
                      <a:pt x="858" y="289"/>
                      <a:pt x="953" y="125"/>
                    </a:cubicBezTo>
                    <a:lnTo>
                      <a:pt x="876" y="80"/>
                    </a:lnTo>
                    <a:close/>
                  </a:path>
                </a:pathLst>
              </a:custGeom>
              <a:solidFill>
                <a:srgbClr val="D1D1D1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</p:grpSp>
      </p:grpSp>
      <p:sp>
        <p:nvSpPr>
          <p:cNvPr id="23" name="Rectangle 31"/>
          <p:cNvSpPr txBox="1">
            <a:spLocks noChangeArrowheads="1"/>
          </p:cNvSpPr>
          <p:nvPr/>
        </p:nvSpPr>
        <p:spPr bwMode="gray">
          <a:xfrm>
            <a:off x="231797" y="411163"/>
            <a:ext cx="8816669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45720" numCol="1" anchor="ctr" anchorCtr="0" compatLnSpc="1">
            <a:prstTxWarp prst="textNoShape">
              <a:avLst/>
            </a:prstTxWarp>
          </a:bodyPr>
          <a:lstStyle/>
          <a:p>
            <a:pPr eaLnBrk="0" hangingPunct="0">
              <a:lnSpc>
                <a:spcPct val="90000"/>
              </a:lnSpc>
              <a:defRPr/>
            </a:pPr>
            <a:r>
              <a:rPr lang="tr-TR" sz="3200" b="1" noProof="1" smtClean="0">
                <a:solidFill>
                  <a:srgbClr val="575757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</a:effectLst>
                <a:latin typeface="Calibri" pitchFamily="34" charset="0"/>
                <a:cs typeface="Calibri" pitchFamily="34" charset="0"/>
              </a:rPr>
              <a:t>İSG KÜLTÜRÜ</a:t>
            </a:r>
            <a:endParaRPr lang="en-GB" sz="3200" b="1" dirty="0" smtClean="0">
              <a:solidFill>
                <a:srgbClr val="575757"/>
              </a:solidFill>
              <a:effectLst>
                <a:innerShdw blurRad="63500" dist="50800" dir="8100000">
                  <a:prstClr val="black">
                    <a:alpha val="50000"/>
                  </a:prstClr>
                </a:inn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5" name="Rectangle 3"/>
          <p:cNvSpPr txBox="1">
            <a:spLocks noChangeArrowheads="1"/>
          </p:cNvSpPr>
          <p:nvPr/>
        </p:nvSpPr>
        <p:spPr bwMode="auto">
          <a:xfrm>
            <a:off x="6909185" y="6376921"/>
            <a:ext cx="2111990" cy="5152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algn="r">
              <a:spcBef>
                <a:spcPct val="20000"/>
              </a:spcBef>
              <a:buFont typeface="Wingdings" pitchFamily="2" charset="2"/>
              <a:buNone/>
              <a:defRPr/>
            </a:pPr>
            <a:r>
              <a:rPr lang="tr-TR" b="1" noProof="1" smtClean="0">
                <a:solidFill>
                  <a:srgbClr val="575757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  <a:reflection blurRad="6350" stA="55000" endA="50" endPos="85000" dist="29997" dir="5400000" sy="-100000" algn="bl" rotWithShape="0"/>
                </a:effectLst>
                <a:latin typeface="Calibri" pitchFamily="34" charset="0"/>
                <a:cs typeface="Calibri" pitchFamily="34" charset="0"/>
              </a:rPr>
              <a:t>İSTANBUL</a:t>
            </a:r>
            <a:r>
              <a:rPr lang="tr-TR" b="1" noProof="1" smtClean="0">
                <a:solidFill>
                  <a:srgbClr val="B10404">
                    <a:lumMod val="60000"/>
                    <a:lumOff val="40000"/>
                  </a:srgbClr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  <a:reflection blurRad="6350" stA="55000" endA="50" endPos="85000" dist="29997" dir="5400000" sy="-100000" algn="bl" rotWithShape="0"/>
                </a:effectLst>
                <a:latin typeface="Calibri" pitchFamily="34" charset="0"/>
                <a:cs typeface="Calibri" pitchFamily="34" charset="0"/>
              </a:rPr>
              <a:t>UZMAN</a:t>
            </a:r>
            <a:endParaRPr lang="en-GB" b="1" dirty="0" smtClean="0">
              <a:solidFill>
                <a:srgbClr val="B10404">
                  <a:lumMod val="60000"/>
                  <a:lumOff val="40000"/>
                </a:srgbClr>
              </a:solidFill>
              <a:effectLst>
                <a:innerShdw blurRad="63500" dist="50800" dir="8100000">
                  <a:prstClr val="black">
                    <a:alpha val="50000"/>
                  </a:prstClr>
                </a:innerShdw>
                <a:reflection blurRad="6350" stA="55000" endA="50" endPos="85000" dist="29997" dir="5400000" sy="-100000" algn="bl" rotWithShape="0"/>
              </a:effectLst>
              <a:latin typeface="Calibri" pitchFamily="34" charset="0"/>
              <a:cs typeface="Calibri" pitchFamily="34" charset="0"/>
            </a:endParaRPr>
          </a:p>
          <a:p>
            <a:pPr algn="r">
              <a:spcBef>
                <a:spcPct val="20000"/>
              </a:spcBef>
              <a:buFont typeface="Wingdings" pitchFamily="2" charset="2"/>
              <a:buNone/>
              <a:defRPr/>
            </a:pPr>
            <a:endParaRPr lang="en-GB" b="1" kern="0" dirty="0" smtClean="0">
              <a:solidFill>
                <a:srgbClr val="FFFFFF">
                  <a:lumMod val="65000"/>
                </a:srgbClr>
              </a:solidFill>
              <a:effectLst>
                <a:outerShdw blurRad="75057" dist="38100" dir="5400000" sy="-20000" rotWithShape="0">
                  <a:prstClr val="black">
                    <a:alpha val="25000"/>
                  </a:prstClr>
                </a:outerShdw>
                <a:reflection blurRad="6350" stA="55000" endA="50" endPos="85000" dist="29997" dir="5400000" sy="-100000" algn="bl" rotWithShape="0"/>
              </a:effectLst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73147599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966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584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584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6610" grpId="0" animBg="1"/>
      <p:bldP spid="58456" grpId="0" animBg="1"/>
      <p:bldP spid="58457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610" name="Freeform 2"/>
          <p:cNvSpPr>
            <a:spLocks/>
          </p:cNvSpPr>
          <p:nvPr/>
        </p:nvSpPr>
        <p:spPr bwMode="auto">
          <a:xfrm>
            <a:off x="412750" y="1546225"/>
            <a:ext cx="2244725" cy="3825875"/>
          </a:xfrm>
          <a:custGeom>
            <a:avLst/>
            <a:gdLst>
              <a:gd name="T0" fmla="*/ 0 w 1414"/>
              <a:gd name="T1" fmla="*/ 706 h 2410"/>
              <a:gd name="T2" fmla="*/ 409 w 1414"/>
              <a:gd name="T3" fmla="*/ 0 h 2410"/>
              <a:gd name="T4" fmla="*/ 1414 w 1414"/>
              <a:gd name="T5" fmla="*/ 2 h 2410"/>
              <a:gd name="T6" fmla="*/ 1411 w 1414"/>
              <a:gd name="T7" fmla="*/ 2410 h 2410"/>
              <a:gd name="T8" fmla="*/ 0 w 1414"/>
              <a:gd name="T9" fmla="*/ 706 h 241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414"/>
              <a:gd name="T16" fmla="*/ 0 h 2410"/>
              <a:gd name="T17" fmla="*/ 1414 w 1414"/>
              <a:gd name="T18" fmla="*/ 2410 h 241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414" h="2410">
                <a:moveTo>
                  <a:pt x="0" y="706"/>
                </a:moveTo>
                <a:lnTo>
                  <a:pt x="409" y="0"/>
                </a:lnTo>
                <a:lnTo>
                  <a:pt x="1414" y="2"/>
                </a:lnTo>
                <a:lnTo>
                  <a:pt x="1411" y="2410"/>
                </a:lnTo>
                <a:lnTo>
                  <a:pt x="0" y="706"/>
                </a:lnTo>
                <a:close/>
              </a:path>
            </a:pathLst>
          </a:custGeom>
          <a:solidFill>
            <a:srgbClr val="C0C0C0">
              <a:alpha val="50195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tr-TR" dirty="0">
              <a:solidFill>
                <a:srgbClr val="000000"/>
              </a:solidFill>
            </a:endParaRPr>
          </a:p>
        </p:txBody>
      </p:sp>
      <p:sp>
        <p:nvSpPr>
          <p:cNvPr id="58456" name="Rectangle 11"/>
          <p:cNvSpPr>
            <a:spLocks noChangeArrowheads="1"/>
          </p:cNvSpPr>
          <p:nvPr/>
        </p:nvSpPr>
        <p:spPr bwMode="gray">
          <a:xfrm>
            <a:off x="2657475" y="1555750"/>
            <a:ext cx="6143625" cy="360363"/>
          </a:xfrm>
          <a:prstGeom prst="rect">
            <a:avLst/>
          </a:prstGeom>
          <a:gradFill rotWithShape="1">
            <a:gsLst>
              <a:gs pos="0">
                <a:srgbClr val="C6C7C8"/>
              </a:gs>
              <a:gs pos="100000">
                <a:srgbClr val="C6C7C8">
                  <a:gamma/>
                  <a:shade val="46275"/>
                  <a:invGamma/>
                </a:srgbClr>
              </a:gs>
            </a:gsLst>
            <a:lin ang="5400000" scaled="1"/>
          </a:gradFill>
          <a:ln w="12700">
            <a:solidFill>
              <a:srgbClr val="DDDDDD"/>
            </a:solidFill>
            <a:miter lim="800000"/>
            <a:headEnd/>
            <a:tailEnd/>
          </a:ln>
          <a:effectLst>
            <a:outerShdw dist="53882" dir="2700000" algn="ctr" rotWithShape="0">
              <a:srgbClr val="808080">
                <a:alpha val="50000"/>
              </a:srgbClr>
            </a:outerShdw>
          </a:effectLst>
        </p:spPr>
        <p:txBody>
          <a:bodyPr lIns="288000" tIns="0" rIns="0" bIns="0" anchor="ctr"/>
          <a:lstStyle/>
          <a:p>
            <a:pPr defTabSz="801688" eaLnBrk="0" hangingPunct="0">
              <a:defRPr/>
            </a:pPr>
            <a:r>
              <a:rPr lang="tr-TR" sz="2000" b="1" noProof="1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ÇALIŞAN</a:t>
            </a:r>
            <a:endParaRPr lang="de-DE" sz="2000" b="1" noProof="1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58457" name="Rectangle 5"/>
          <p:cNvSpPr>
            <a:spLocks noChangeArrowheads="1"/>
          </p:cNvSpPr>
          <p:nvPr/>
        </p:nvSpPr>
        <p:spPr bwMode="gray">
          <a:xfrm>
            <a:off x="2657475" y="1916112"/>
            <a:ext cx="6143625" cy="3449637"/>
          </a:xfrm>
          <a:prstGeom prst="rect">
            <a:avLst/>
          </a:prstGeom>
          <a:solidFill>
            <a:schemeClr val="bg1"/>
          </a:solidFill>
          <a:ln w="12700">
            <a:solidFill>
              <a:srgbClr val="DDDDDD"/>
            </a:solidFill>
            <a:miter lim="800000"/>
            <a:headEnd/>
            <a:tailEnd/>
          </a:ln>
          <a:effectLst>
            <a:outerShdw dist="53882" dir="2700000" algn="ctr" rotWithShape="0">
              <a:srgbClr val="808080">
                <a:alpha val="50000"/>
              </a:srgbClr>
            </a:outerShdw>
          </a:effectLst>
        </p:spPr>
        <p:txBody>
          <a:bodyPr lIns="108000" tIns="108000" rIns="144000" bIns="72000"/>
          <a:lstStyle/>
          <a:p>
            <a:pPr marL="252000" indent="-216000">
              <a:spcAft>
                <a:spcPts val="0"/>
              </a:spcAft>
              <a:buClr>
                <a:srgbClr val="292929"/>
              </a:buClr>
              <a:buFont typeface="+mj-lt"/>
              <a:buAutoNum type="arabicPeriod"/>
              <a:defRPr/>
            </a:pPr>
            <a:r>
              <a:rPr lang="tr-TR" sz="1600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İşyeri, iş kolu ve üretim süreci ile ilgili bilgi sahibi olunması</a:t>
            </a:r>
          </a:p>
          <a:p>
            <a:pPr marL="252000" indent="-216000">
              <a:spcAft>
                <a:spcPts val="0"/>
              </a:spcAft>
              <a:buClr>
                <a:srgbClr val="292929"/>
              </a:buClr>
              <a:buFont typeface="+mj-lt"/>
              <a:buAutoNum type="arabicPeriod"/>
              <a:defRPr/>
            </a:pPr>
            <a:r>
              <a:rPr lang="tr-TR" sz="1600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Risk değerlendirmesi ve risk yönetimi süreçlerine katılması</a:t>
            </a:r>
          </a:p>
          <a:p>
            <a:pPr marL="252000" indent="-216000">
              <a:spcAft>
                <a:spcPts val="0"/>
              </a:spcAft>
              <a:buClr>
                <a:srgbClr val="292929"/>
              </a:buClr>
              <a:buFont typeface="+mj-lt"/>
              <a:buAutoNum type="arabicPeriod"/>
              <a:defRPr/>
            </a:pPr>
            <a:r>
              <a:rPr lang="tr-TR" sz="1600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İş güvenliği etkinliklerine katılma (eğitim…</a:t>
            </a:r>
            <a:r>
              <a:rPr lang="tr-TR" sz="1600" i="1" dirty="0" err="1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vb</a:t>
            </a:r>
            <a:r>
              <a:rPr lang="tr-TR" sz="1600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)</a:t>
            </a:r>
            <a:endParaRPr lang="tr-TR" sz="1600" i="1" dirty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pPr marL="252000" indent="-216000">
              <a:spcAft>
                <a:spcPts val="0"/>
              </a:spcAft>
              <a:buClr>
                <a:srgbClr val="292929"/>
              </a:buClr>
              <a:buFont typeface="+mj-lt"/>
              <a:buAutoNum type="arabicPeriod"/>
              <a:defRPr/>
            </a:pPr>
            <a:r>
              <a:rPr lang="tr-TR" sz="1600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Kişisel koruyucu ekipmanın kuralına uygun biçimde kullanılması </a:t>
            </a:r>
          </a:p>
          <a:p>
            <a:pPr marL="36000">
              <a:spcAft>
                <a:spcPts val="0"/>
              </a:spcAft>
              <a:buClr>
                <a:srgbClr val="292929"/>
              </a:buClr>
              <a:defRPr/>
            </a:pPr>
            <a:endParaRPr lang="tr-TR" sz="1600" i="1" dirty="0" smtClean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5605" name="Rectangle 12"/>
          <p:cNvSpPr>
            <a:spLocks noChangeArrowheads="1"/>
          </p:cNvSpPr>
          <p:nvPr/>
        </p:nvSpPr>
        <p:spPr bwMode="gray">
          <a:xfrm>
            <a:off x="300038" y="411163"/>
            <a:ext cx="8520112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rIns="0"/>
          <a:lstStyle/>
          <a:p>
            <a:endParaRPr lang="tr-TR" sz="2000" b="1" noProof="1">
              <a:solidFill>
                <a:srgbClr val="000000"/>
              </a:solidFill>
            </a:endParaRPr>
          </a:p>
        </p:txBody>
      </p:sp>
      <p:grpSp>
        <p:nvGrpSpPr>
          <p:cNvPr id="3" name="Group 9"/>
          <p:cNvGrpSpPr>
            <a:grpSpLocks/>
          </p:cNvGrpSpPr>
          <p:nvPr/>
        </p:nvGrpSpPr>
        <p:grpSpPr bwMode="auto">
          <a:xfrm>
            <a:off x="323850" y="1555750"/>
            <a:ext cx="1482725" cy="1482725"/>
            <a:chOff x="1710" y="1035"/>
            <a:chExt cx="2316" cy="2316"/>
          </a:xfrm>
        </p:grpSpPr>
        <p:grpSp>
          <p:nvGrpSpPr>
            <p:cNvPr id="4" name="Group 10"/>
            <p:cNvGrpSpPr>
              <a:grpSpLocks/>
            </p:cNvGrpSpPr>
            <p:nvPr/>
          </p:nvGrpSpPr>
          <p:grpSpPr bwMode="auto">
            <a:xfrm rot="3600000">
              <a:off x="1710" y="1035"/>
              <a:ext cx="2316" cy="2316"/>
              <a:chOff x="1710" y="1035"/>
              <a:chExt cx="2316" cy="2316"/>
            </a:xfrm>
          </p:grpSpPr>
          <p:sp>
            <p:nvSpPr>
              <p:cNvPr id="25624" name="Freeform 11"/>
              <p:cNvSpPr>
                <a:spLocks/>
              </p:cNvSpPr>
              <p:nvPr/>
            </p:nvSpPr>
            <p:spPr bwMode="gray">
              <a:xfrm>
                <a:off x="2866" y="1599"/>
                <a:ext cx="1160" cy="1752"/>
              </a:xfrm>
              <a:custGeom>
                <a:avLst/>
                <a:gdLst>
                  <a:gd name="T0" fmla="*/ 688 w 794"/>
                  <a:gd name="T1" fmla="*/ 9 h 1200"/>
                  <a:gd name="T2" fmla="*/ 602 w 794"/>
                  <a:gd name="T3" fmla="*/ 59 h 1200"/>
                  <a:gd name="T4" fmla="*/ 598 w 794"/>
                  <a:gd name="T5" fmla="*/ 57 h 1200"/>
                  <a:gd name="T6" fmla="*/ 592 w 794"/>
                  <a:gd name="T7" fmla="*/ 40 h 1200"/>
                  <a:gd name="T8" fmla="*/ 589 w 794"/>
                  <a:gd name="T9" fmla="*/ 19 h 1200"/>
                  <a:gd name="T10" fmla="*/ 548 w 794"/>
                  <a:gd name="T11" fmla="*/ 8 h 1200"/>
                  <a:gd name="T12" fmla="*/ 537 w 794"/>
                  <a:gd name="T13" fmla="*/ 49 h 1200"/>
                  <a:gd name="T14" fmla="*/ 553 w 794"/>
                  <a:gd name="T15" fmla="*/ 62 h 1200"/>
                  <a:gd name="T16" fmla="*/ 553 w 794"/>
                  <a:gd name="T17" fmla="*/ 62 h 1200"/>
                  <a:gd name="T18" fmla="*/ 565 w 794"/>
                  <a:gd name="T19" fmla="*/ 76 h 1200"/>
                  <a:gd name="T20" fmla="*/ 565 w 794"/>
                  <a:gd name="T21" fmla="*/ 80 h 1200"/>
                  <a:gd name="T22" fmla="*/ 477 w 794"/>
                  <a:gd name="T23" fmla="*/ 131 h 1200"/>
                  <a:gd name="T24" fmla="*/ 551 w 794"/>
                  <a:gd name="T25" fmla="*/ 406 h 1200"/>
                  <a:gd name="T26" fmla="*/ 477 w 794"/>
                  <a:gd name="T27" fmla="*/ 681 h 1200"/>
                  <a:gd name="T28" fmla="*/ 0 w 794"/>
                  <a:gd name="T29" fmla="*/ 957 h 1200"/>
                  <a:gd name="T30" fmla="*/ 0 w 794"/>
                  <a:gd name="T31" fmla="*/ 1047 h 1200"/>
                  <a:gd name="T32" fmla="*/ 0 w 794"/>
                  <a:gd name="T33" fmla="*/ 1058 h 1200"/>
                  <a:gd name="T34" fmla="*/ 4 w 794"/>
                  <a:gd name="T35" fmla="*/ 1060 h 1200"/>
                  <a:gd name="T36" fmla="*/ 22 w 794"/>
                  <a:gd name="T37" fmla="*/ 1056 h 1200"/>
                  <a:gd name="T38" fmla="*/ 22 w 794"/>
                  <a:gd name="T39" fmla="*/ 1056 h 1200"/>
                  <a:gd name="T40" fmla="*/ 42 w 794"/>
                  <a:gd name="T41" fmla="*/ 1049 h 1200"/>
                  <a:gd name="T42" fmla="*/ 71 w 794"/>
                  <a:gd name="T43" fmla="*/ 1079 h 1200"/>
                  <a:gd name="T44" fmla="*/ 42 w 794"/>
                  <a:gd name="T45" fmla="*/ 1110 h 1200"/>
                  <a:gd name="T46" fmla="*/ 22 w 794"/>
                  <a:gd name="T47" fmla="*/ 1102 h 1200"/>
                  <a:gd name="T48" fmla="*/ 4 w 794"/>
                  <a:gd name="T49" fmla="*/ 1099 h 1200"/>
                  <a:gd name="T50" fmla="*/ 0 w 794"/>
                  <a:gd name="T51" fmla="*/ 1101 h 1200"/>
                  <a:gd name="T52" fmla="*/ 0 w 794"/>
                  <a:gd name="T53" fmla="*/ 1108 h 1200"/>
                  <a:gd name="T54" fmla="*/ 0 w 794"/>
                  <a:gd name="T55" fmla="*/ 1200 h 1200"/>
                  <a:gd name="T56" fmla="*/ 688 w 794"/>
                  <a:gd name="T57" fmla="*/ 803 h 1200"/>
                  <a:gd name="T58" fmla="*/ 794 w 794"/>
                  <a:gd name="T59" fmla="*/ 406 h 1200"/>
                  <a:gd name="T60" fmla="*/ 688 w 794"/>
                  <a:gd name="T61" fmla="*/ 9 h 1200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w 794"/>
                  <a:gd name="T94" fmla="*/ 0 h 1200"/>
                  <a:gd name="T95" fmla="*/ 794 w 794"/>
                  <a:gd name="T96" fmla="*/ 1200 h 1200"/>
                </a:gdLst>
                <a:ahLst/>
                <a:cxnLst>
                  <a:cxn ang="T62">
                    <a:pos x="T0" y="T1"/>
                  </a:cxn>
                  <a:cxn ang="T63">
                    <a:pos x="T2" y="T3"/>
                  </a:cxn>
                  <a:cxn ang="T64">
                    <a:pos x="T4" y="T5"/>
                  </a:cxn>
                  <a:cxn ang="T65">
                    <a:pos x="T6" y="T7"/>
                  </a:cxn>
                  <a:cxn ang="T66">
                    <a:pos x="T8" y="T9"/>
                  </a:cxn>
                  <a:cxn ang="T67">
                    <a:pos x="T10" y="T11"/>
                  </a:cxn>
                  <a:cxn ang="T68">
                    <a:pos x="T12" y="T13"/>
                  </a:cxn>
                  <a:cxn ang="T69">
                    <a:pos x="T14" y="T15"/>
                  </a:cxn>
                  <a:cxn ang="T70">
                    <a:pos x="T16" y="T17"/>
                  </a:cxn>
                  <a:cxn ang="T71">
                    <a:pos x="T18" y="T19"/>
                  </a:cxn>
                  <a:cxn ang="T72">
                    <a:pos x="T20" y="T21"/>
                  </a:cxn>
                  <a:cxn ang="T73">
                    <a:pos x="T22" y="T23"/>
                  </a:cxn>
                  <a:cxn ang="T74">
                    <a:pos x="T24" y="T25"/>
                  </a:cxn>
                  <a:cxn ang="T75">
                    <a:pos x="T26" y="T27"/>
                  </a:cxn>
                  <a:cxn ang="T76">
                    <a:pos x="T28" y="T29"/>
                  </a:cxn>
                  <a:cxn ang="T77">
                    <a:pos x="T30" y="T31"/>
                  </a:cxn>
                  <a:cxn ang="T78">
                    <a:pos x="T32" y="T33"/>
                  </a:cxn>
                  <a:cxn ang="T79">
                    <a:pos x="T34" y="T35"/>
                  </a:cxn>
                  <a:cxn ang="T80">
                    <a:pos x="T36" y="T37"/>
                  </a:cxn>
                  <a:cxn ang="T81">
                    <a:pos x="T38" y="T39"/>
                  </a:cxn>
                  <a:cxn ang="T82">
                    <a:pos x="T40" y="T41"/>
                  </a:cxn>
                  <a:cxn ang="T83">
                    <a:pos x="T42" y="T43"/>
                  </a:cxn>
                  <a:cxn ang="T84">
                    <a:pos x="T44" y="T45"/>
                  </a:cxn>
                  <a:cxn ang="T85">
                    <a:pos x="T46" y="T47"/>
                  </a:cxn>
                  <a:cxn ang="T86">
                    <a:pos x="T48" y="T49"/>
                  </a:cxn>
                  <a:cxn ang="T87">
                    <a:pos x="T50" y="T51"/>
                  </a:cxn>
                  <a:cxn ang="T88">
                    <a:pos x="T52" y="T53"/>
                  </a:cxn>
                  <a:cxn ang="T89">
                    <a:pos x="T54" y="T55"/>
                  </a:cxn>
                  <a:cxn ang="T90">
                    <a:pos x="T56" y="T57"/>
                  </a:cxn>
                  <a:cxn ang="T91">
                    <a:pos x="T58" y="T59"/>
                  </a:cxn>
                  <a:cxn ang="T92">
                    <a:pos x="T60" y="T61"/>
                  </a:cxn>
                </a:cxnLst>
                <a:rect l="T93" t="T94" r="T95" b="T96"/>
                <a:pathLst>
                  <a:path w="794" h="1200">
                    <a:moveTo>
                      <a:pt x="688" y="9"/>
                    </a:moveTo>
                    <a:cubicBezTo>
                      <a:pt x="602" y="59"/>
                      <a:pt x="602" y="59"/>
                      <a:pt x="602" y="59"/>
                    </a:cubicBezTo>
                    <a:cubicBezTo>
                      <a:pt x="601" y="58"/>
                      <a:pt x="600" y="58"/>
                      <a:pt x="598" y="57"/>
                    </a:cubicBezTo>
                    <a:cubicBezTo>
                      <a:pt x="593" y="53"/>
                      <a:pt x="590" y="45"/>
                      <a:pt x="592" y="40"/>
                    </a:cubicBezTo>
                    <a:cubicBezTo>
                      <a:pt x="594" y="33"/>
                      <a:pt x="593" y="25"/>
                      <a:pt x="589" y="19"/>
                    </a:cubicBezTo>
                    <a:cubicBezTo>
                      <a:pt x="581" y="5"/>
                      <a:pt x="563" y="0"/>
                      <a:pt x="548" y="8"/>
                    </a:cubicBezTo>
                    <a:cubicBezTo>
                      <a:pt x="534" y="17"/>
                      <a:pt x="529" y="35"/>
                      <a:pt x="537" y="49"/>
                    </a:cubicBezTo>
                    <a:cubicBezTo>
                      <a:pt x="540" y="56"/>
                      <a:pt x="546" y="60"/>
                      <a:pt x="553" y="62"/>
                    </a:cubicBezTo>
                    <a:cubicBezTo>
                      <a:pt x="553" y="62"/>
                      <a:pt x="553" y="62"/>
                      <a:pt x="553" y="62"/>
                    </a:cubicBezTo>
                    <a:cubicBezTo>
                      <a:pt x="559" y="63"/>
                      <a:pt x="564" y="69"/>
                      <a:pt x="565" y="76"/>
                    </a:cubicBezTo>
                    <a:cubicBezTo>
                      <a:pt x="565" y="78"/>
                      <a:pt x="565" y="79"/>
                      <a:pt x="565" y="80"/>
                    </a:cubicBezTo>
                    <a:cubicBezTo>
                      <a:pt x="477" y="131"/>
                      <a:pt x="477" y="131"/>
                      <a:pt x="477" y="131"/>
                    </a:cubicBezTo>
                    <a:cubicBezTo>
                      <a:pt x="524" y="212"/>
                      <a:pt x="551" y="306"/>
                      <a:pt x="551" y="406"/>
                    </a:cubicBezTo>
                    <a:cubicBezTo>
                      <a:pt x="551" y="507"/>
                      <a:pt x="524" y="601"/>
                      <a:pt x="477" y="681"/>
                    </a:cubicBezTo>
                    <a:cubicBezTo>
                      <a:pt x="382" y="846"/>
                      <a:pt x="204" y="957"/>
                      <a:pt x="0" y="957"/>
                    </a:cubicBezTo>
                    <a:cubicBezTo>
                      <a:pt x="0" y="1047"/>
                      <a:pt x="0" y="1047"/>
                      <a:pt x="0" y="1047"/>
                    </a:cubicBezTo>
                    <a:cubicBezTo>
                      <a:pt x="0" y="1058"/>
                      <a:pt x="0" y="1058"/>
                      <a:pt x="0" y="1058"/>
                    </a:cubicBezTo>
                    <a:cubicBezTo>
                      <a:pt x="2" y="1058"/>
                      <a:pt x="3" y="1059"/>
                      <a:pt x="4" y="1060"/>
                    </a:cubicBezTo>
                    <a:cubicBezTo>
                      <a:pt x="10" y="1063"/>
                      <a:pt x="18" y="1061"/>
                      <a:pt x="22" y="1056"/>
                    </a:cubicBezTo>
                    <a:cubicBezTo>
                      <a:pt x="22" y="1056"/>
                      <a:pt x="22" y="1056"/>
                      <a:pt x="22" y="1056"/>
                    </a:cubicBezTo>
                    <a:cubicBezTo>
                      <a:pt x="27" y="1052"/>
                      <a:pt x="34" y="1049"/>
                      <a:pt x="42" y="1049"/>
                    </a:cubicBezTo>
                    <a:cubicBezTo>
                      <a:pt x="58" y="1049"/>
                      <a:pt x="71" y="1063"/>
                      <a:pt x="71" y="1079"/>
                    </a:cubicBezTo>
                    <a:cubicBezTo>
                      <a:pt x="71" y="1096"/>
                      <a:pt x="58" y="1110"/>
                      <a:pt x="42" y="1110"/>
                    </a:cubicBezTo>
                    <a:cubicBezTo>
                      <a:pt x="34" y="1110"/>
                      <a:pt x="27" y="1107"/>
                      <a:pt x="22" y="1102"/>
                    </a:cubicBezTo>
                    <a:cubicBezTo>
                      <a:pt x="18" y="1097"/>
                      <a:pt x="10" y="1096"/>
                      <a:pt x="4" y="1099"/>
                    </a:cubicBezTo>
                    <a:cubicBezTo>
                      <a:pt x="3" y="1099"/>
                      <a:pt x="2" y="1100"/>
                      <a:pt x="0" y="1101"/>
                    </a:cubicBezTo>
                    <a:cubicBezTo>
                      <a:pt x="0" y="1108"/>
                      <a:pt x="0" y="1108"/>
                      <a:pt x="0" y="1108"/>
                    </a:cubicBezTo>
                    <a:cubicBezTo>
                      <a:pt x="0" y="1200"/>
                      <a:pt x="0" y="1200"/>
                      <a:pt x="0" y="1200"/>
                    </a:cubicBezTo>
                    <a:cubicBezTo>
                      <a:pt x="294" y="1200"/>
                      <a:pt x="551" y="1040"/>
                      <a:pt x="688" y="803"/>
                    </a:cubicBezTo>
                    <a:cubicBezTo>
                      <a:pt x="755" y="686"/>
                      <a:pt x="794" y="551"/>
                      <a:pt x="794" y="406"/>
                    </a:cubicBezTo>
                    <a:cubicBezTo>
                      <a:pt x="794" y="262"/>
                      <a:pt x="755" y="126"/>
                      <a:pt x="688" y="9"/>
                    </a:cubicBezTo>
                    <a:close/>
                  </a:path>
                </a:pathLst>
              </a:custGeom>
              <a:solidFill>
                <a:srgbClr val="9F9F9F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25625" name="Freeform 12"/>
              <p:cNvSpPr>
                <a:spLocks/>
              </p:cNvSpPr>
              <p:nvPr/>
            </p:nvSpPr>
            <p:spPr bwMode="gray">
              <a:xfrm>
                <a:off x="1710" y="1612"/>
                <a:ext cx="1262" cy="1739"/>
              </a:xfrm>
              <a:custGeom>
                <a:avLst/>
                <a:gdLst>
                  <a:gd name="T0" fmla="*/ 835 w 864"/>
                  <a:gd name="T1" fmla="*/ 1040 h 1191"/>
                  <a:gd name="T2" fmla="*/ 815 w 864"/>
                  <a:gd name="T3" fmla="*/ 1047 h 1191"/>
                  <a:gd name="T4" fmla="*/ 815 w 864"/>
                  <a:gd name="T5" fmla="*/ 1047 h 1191"/>
                  <a:gd name="T6" fmla="*/ 797 w 864"/>
                  <a:gd name="T7" fmla="*/ 1051 h 1191"/>
                  <a:gd name="T8" fmla="*/ 793 w 864"/>
                  <a:gd name="T9" fmla="*/ 1049 h 1191"/>
                  <a:gd name="T10" fmla="*/ 793 w 864"/>
                  <a:gd name="T11" fmla="*/ 1038 h 1191"/>
                  <a:gd name="T12" fmla="*/ 793 w 864"/>
                  <a:gd name="T13" fmla="*/ 948 h 1191"/>
                  <a:gd name="T14" fmla="*/ 317 w 864"/>
                  <a:gd name="T15" fmla="*/ 672 h 1191"/>
                  <a:gd name="T16" fmla="*/ 243 w 864"/>
                  <a:gd name="T17" fmla="*/ 397 h 1191"/>
                  <a:gd name="T18" fmla="*/ 317 w 864"/>
                  <a:gd name="T19" fmla="*/ 122 h 1191"/>
                  <a:gd name="T20" fmla="*/ 231 w 864"/>
                  <a:gd name="T21" fmla="*/ 73 h 1191"/>
                  <a:gd name="T22" fmla="*/ 228 w 864"/>
                  <a:gd name="T23" fmla="*/ 75 h 1191"/>
                  <a:gd name="T24" fmla="*/ 221 w 864"/>
                  <a:gd name="T25" fmla="*/ 92 h 1191"/>
                  <a:gd name="T26" fmla="*/ 221 w 864"/>
                  <a:gd name="T27" fmla="*/ 92 h 1191"/>
                  <a:gd name="T28" fmla="*/ 218 w 864"/>
                  <a:gd name="T29" fmla="*/ 113 h 1191"/>
                  <a:gd name="T30" fmla="*/ 177 w 864"/>
                  <a:gd name="T31" fmla="*/ 123 h 1191"/>
                  <a:gd name="T32" fmla="*/ 166 w 864"/>
                  <a:gd name="T33" fmla="*/ 82 h 1191"/>
                  <a:gd name="T34" fmla="*/ 182 w 864"/>
                  <a:gd name="T35" fmla="*/ 69 h 1191"/>
                  <a:gd name="T36" fmla="*/ 194 w 864"/>
                  <a:gd name="T37" fmla="*/ 55 h 1191"/>
                  <a:gd name="T38" fmla="*/ 194 w 864"/>
                  <a:gd name="T39" fmla="*/ 51 h 1191"/>
                  <a:gd name="T40" fmla="*/ 106 w 864"/>
                  <a:gd name="T41" fmla="*/ 0 h 1191"/>
                  <a:gd name="T42" fmla="*/ 0 w 864"/>
                  <a:gd name="T43" fmla="*/ 397 h 1191"/>
                  <a:gd name="T44" fmla="*/ 106 w 864"/>
                  <a:gd name="T45" fmla="*/ 794 h 1191"/>
                  <a:gd name="T46" fmla="*/ 793 w 864"/>
                  <a:gd name="T47" fmla="*/ 1191 h 1191"/>
                  <a:gd name="T48" fmla="*/ 793 w 864"/>
                  <a:gd name="T49" fmla="*/ 1099 h 1191"/>
                  <a:gd name="T50" fmla="*/ 793 w 864"/>
                  <a:gd name="T51" fmla="*/ 1092 h 1191"/>
                  <a:gd name="T52" fmla="*/ 797 w 864"/>
                  <a:gd name="T53" fmla="*/ 1090 h 1191"/>
                  <a:gd name="T54" fmla="*/ 815 w 864"/>
                  <a:gd name="T55" fmla="*/ 1093 h 1191"/>
                  <a:gd name="T56" fmla="*/ 835 w 864"/>
                  <a:gd name="T57" fmla="*/ 1101 h 1191"/>
                  <a:gd name="T58" fmla="*/ 864 w 864"/>
                  <a:gd name="T59" fmla="*/ 1070 h 1191"/>
                  <a:gd name="T60" fmla="*/ 835 w 864"/>
                  <a:gd name="T61" fmla="*/ 1040 h 1191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w 864"/>
                  <a:gd name="T94" fmla="*/ 0 h 1191"/>
                  <a:gd name="T95" fmla="*/ 864 w 864"/>
                  <a:gd name="T96" fmla="*/ 1191 h 1191"/>
                </a:gdLst>
                <a:ahLst/>
                <a:cxnLst>
                  <a:cxn ang="T62">
                    <a:pos x="T0" y="T1"/>
                  </a:cxn>
                  <a:cxn ang="T63">
                    <a:pos x="T2" y="T3"/>
                  </a:cxn>
                  <a:cxn ang="T64">
                    <a:pos x="T4" y="T5"/>
                  </a:cxn>
                  <a:cxn ang="T65">
                    <a:pos x="T6" y="T7"/>
                  </a:cxn>
                  <a:cxn ang="T66">
                    <a:pos x="T8" y="T9"/>
                  </a:cxn>
                  <a:cxn ang="T67">
                    <a:pos x="T10" y="T11"/>
                  </a:cxn>
                  <a:cxn ang="T68">
                    <a:pos x="T12" y="T13"/>
                  </a:cxn>
                  <a:cxn ang="T69">
                    <a:pos x="T14" y="T15"/>
                  </a:cxn>
                  <a:cxn ang="T70">
                    <a:pos x="T16" y="T17"/>
                  </a:cxn>
                  <a:cxn ang="T71">
                    <a:pos x="T18" y="T19"/>
                  </a:cxn>
                  <a:cxn ang="T72">
                    <a:pos x="T20" y="T21"/>
                  </a:cxn>
                  <a:cxn ang="T73">
                    <a:pos x="T22" y="T23"/>
                  </a:cxn>
                  <a:cxn ang="T74">
                    <a:pos x="T24" y="T25"/>
                  </a:cxn>
                  <a:cxn ang="T75">
                    <a:pos x="T26" y="T27"/>
                  </a:cxn>
                  <a:cxn ang="T76">
                    <a:pos x="T28" y="T29"/>
                  </a:cxn>
                  <a:cxn ang="T77">
                    <a:pos x="T30" y="T31"/>
                  </a:cxn>
                  <a:cxn ang="T78">
                    <a:pos x="T32" y="T33"/>
                  </a:cxn>
                  <a:cxn ang="T79">
                    <a:pos x="T34" y="T35"/>
                  </a:cxn>
                  <a:cxn ang="T80">
                    <a:pos x="T36" y="T37"/>
                  </a:cxn>
                  <a:cxn ang="T81">
                    <a:pos x="T38" y="T39"/>
                  </a:cxn>
                  <a:cxn ang="T82">
                    <a:pos x="T40" y="T41"/>
                  </a:cxn>
                  <a:cxn ang="T83">
                    <a:pos x="T42" y="T43"/>
                  </a:cxn>
                  <a:cxn ang="T84">
                    <a:pos x="T44" y="T45"/>
                  </a:cxn>
                  <a:cxn ang="T85">
                    <a:pos x="T46" y="T47"/>
                  </a:cxn>
                  <a:cxn ang="T86">
                    <a:pos x="T48" y="T49"/>
                  </a:cxn>
                  <a:cxn ang="T87">
                    <a:pos x="T50" y="T51"/>
                  </a:cxn>
                  <a:cxn ang="T88">
                    <a:pos x="T52" y="T53"/>
                  </a:cxn>
                  <a:cxn ang="T89">
                    <a:pos x="T54" y="T55"/>
                  </a:cxn>
                  <a:cxn ang="T90">
                    <a:pos x="T56" y="T57"/>
                  </a:cxn>
                  <a:cxn ang="T91">
                    <a:pos x="T58" y="T59"/>
                  </a:cxn>
                  <a:cxn ang="T92">
                    <a:pos x="T60" y="T61"/>
                  </a:cxn>
                </a:cxnLst>
                <a:rect l="T93" t="T94" r="T95" b="T96"/>
                <a:pathLst>
                  <a:path w="864" h="1191">
                    <a:moveTo>
                      <a:pt x="835" y="1040"/>
                    </a:moveTo>
                    <a:cubicBezTo>
                      <a:pt x="827" y="1040"/>
                      <a:pt x="820" y="1043"/>
                      <a:pt x="815" y="1047"/>
                    </a:cubicBezTo>
                    <a:cubicBezTo>
                      <a:pt x="815" y="1047"/>
                      <a:pt x="815" y="1047"/>
                      <a:pt x="815" y="1047"/>
                    </a:cubicBezTo>
                    <a:cubicBezTo>
                      <a:pt x="811" y="1052"/>
                      <a:pt x="803" y="1054"/>
                      <a:pt x="797" y="1051"/>
                    </a:cubicBezTo>
                    <a:cubicBezTo>
                      <a:pt x="796" y="1050"/>
                      <a:pt x="795" y="1049"/>
                      <a:pt x="793" y="1049"/>
                    </a:cubicBezTo>
                    <a:cubicBezTo>
                      <a:pt x="793" y="1038"/>
                      <a:pt x="793" y="1038"/>
                      <a:pt x="793" y="1038"/>
                    </a:cubicBezTo>
                    <a:cubicBezTo>
                      <a:pt x="793" y="948"/>
                      <a:pt x="793" y="948"/>
                      <a:pt x="793" y="948"/>
                    </a:cubicBezTo>
                    <a:cubicBezTo>
                      <a:pt x="590" y="948"/>
                      <a:pt x="412" y="837"/>
                      <a:pt x="317" y="672"/>
                    </a:cubicBezTo>
                    <a:cubicBezTo>
                      <a:pt x="270" y="592"/>
                      <a:pt x="243" y="498"/>
                      <a:pt x="243" y="397"/>
                    </a:cubicBezTo>
                    <a:cubicBezTo>
                      <a:pt x="243" y="297"/>
                      <a:pt x="270" y="203"/>
                      <a:pt x="317" y="122"/>
                    </a:cubicBezTo>
                    <a:cubicBezTo>
                      <a:pt x="231" y="73"/>
                      <a:pt x="231" y="73"/>
                      <a:pt x="231" y="73"/>
                    </a:cubicBezTo>
                    <a:cubicBezTo>
                      <a:pt x="230" y="73"/>
                      <a:pt x="229" y="74"/>
                      <a:pt x="228" y="75"/>
                    </a:cubicBezTo>
                    <a:cubicBezTo>
                      <a:pt x="222" y="79"/>
                      <a:pt x="219" y="86"/>
                      <a:pt x="221" y="92"/>
                    </a:cubicBezTo>
                    <a:cubicBezTo>
                      <a:pt x="221" y="92"/>
                      <a:pt x="221" y="92"/>
                      <a:pt x="221" y="92"/>
                    </a:cubicBezTo>
                    <a:cubicBezTo>
                      <a:pt x="223" y="99"/>
                      <a:pt x="222" y="106"/>
                      <a:pt x="218" y="113"/>
                    </a:cubicBezTo>
                    <a:cubicBezTo>
                      <a:pt x="210" y="127"/>
                      <a:pt x="192" y="131"/>
                      <a:pt x="177" y="123"/>
                    </a:cubicBezTo>
                    <a:cubicBezTo>
                      <a:pt x="163" y="115"/>
                      <a:pt x="158" y="96"/>
                      <a:pt x="166" y="82"/>
                    </a:cubicBezTo>
                    <a:cubicBezTo>
                      <a:pt x="169" y="76"/>
                      <a:pt x="175" y="71"/>
                      <a:pt x="182" y="69"/>
                    </a:cubicBezTo>
                    <a:cubicBezTo>
                      <a:pt x="188" y="68"/>
                      <a:pt x="193" y="62"/>
                      <a:pt x="194" y="55"/>
                    </a:cubicBezTo>
                    <a:cubicBezTo>
                      <a:pt x="194" y="54"/>
                      <a:pt x="194" y="52"/>
                      <a:pt x="194" y="51"/>
                    </a:cubicBezTo>
                    <a:cubicBezTo>
                      <a:pt x="106" y="0"/>
                      <a:pt x="106" y="0"/>
                      <a:pt x="106" y="0"/>
                    </a:cubicBezTo>
                    <a:cubicBezTo>
                      <a:pt x="38" y="117"/>
                      <a:pt x="0" y="253"/>
                      <a:pt x="0" y="397"/>
                    </a:cubicBezTo>
                    <a:cubicBezTo>
                      <a:pt x="0" y="542"/>
                      <a:pt x="38" y="677"/>
                      <a:pt x="106" y="794"/>
                    </a:cubicBezTo>
                    <a:cubicBezTo>
                      <a:pt x="243" y="1031"/>
                      <a:pt x="500" y="1191"/>
                      <a:pt x="793" y="1191"/>
                    </a:cubicBezTo>
                    <a:cubicBezTo>
                      <a:pt x="793" y="1099"/>
                      <a:pt x="793" y="1099"/>
                      <a:pt x="793" y="1099"/>
                    </a:cubicBezTo>
                    <a:cubicBezTo>
                      <a:pt x="793" y="1092"/>
                      <a:pt x="793" y="1092"/>
                      <a:pt x="793" y="1092"/>
                    </a:cubicBezTo>
                    <a:cubicBezTo>
                      <a:pt x="795" y="1091"/>
                      <a:pt x="796" y="1090"/>
                      <a:pt x="797" y="1090"/>
                    </a:cubicBezTo>
                    <a:cubicBezTo>
                      <a:pt x="803" y="1087"/>
                      <a:pt x="811" y="1088"/>
                      <a:pt x="815" y="1093"/>
                    </a:cubicBezTo>
                    <a:cubicBezTo>
                      <a:pt x="820" y="1098"/>
                      <a:pt x="827" y="1101"/>
                      <a:pt x="835" y="1101"/>
                    </a:cubicBezTo>
                    <a:cubicBezTo>
                      <a:pt x="851" y="1101"/>
                      <a:pt x="864" y="1087"/>
                      <a:pt x="864" y="1070"/>
                    </a:cubicBezTo>
                    <a:cubicBezTo>
                      <a:pt x="864" y="1054"/>
                      <a:pt x="851" y="1040"/>
                      <a:pt x="835" y="1040"/>
                    </a:cubicBezTo>
                    <a:close/>
                  </a:path>
                </a:pathLst>
              </a:custGeom>
              <a:solidFill>
                <a:srgbClr val="A90404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25626" name="Freeform 13"/>
              <p:cNvSpPr>
                <a:spLocks/>
              </p:cNvSpPr>
              <p:nvPr/>
            </p:nvSpPr>
            <p:spPr bwMode="gray">
              <a:xfrm>
                <a:off x="1862" y="1035"/>
                <a:ext cx="2010" cy="768"/>
              </a:xfrm>
              <a:custGeom>
                <a:avLst/>
                <a:gdLst>
                  <a:gd name="T0" fmla="*/ 1164 w 1375"/>
                  <a:gd name="T1" fmla="*/ 518 h 527"/>
                  <a:gd name="T2" fmla="*/ 1252 w 1375"/>
                  <a:gd name="T3" fmla="*/ 467 h 527"/>
                  <a:gd name="T4" fmla="*/ 1252 w 1375"/>
                  <a:gd name="T5" fmla="*/ 463 h 527"/>
                  <a:gd name="T6" fmla="*/ 1240 w 1375"/>
                  <a:gd name="T7" fmla="*/ 449 h 527"/>
                  <a:gd name="T8" fmla="*/ 1240 w 1375"/>
                  <a:gd name="T9" fmla="*/ 449 h 527"/>
                  <a:gd name="T10" fmla="*/ 1224 w 1375"/>
                  <a:gd name="T11" fmla="*/ 436 h 527"/>
                  <a:gd name="T12" fmla="*/ 1235 w 1375"/>
                  <a:gd name="T13" fmla="*/ 395 h 527"/>
                  <a:gd name="T14" fmla="*/ 1276 w 1375"/>
                  <a:gd name="T15" fmla="*/ 406 h 527"/>
                  <a:gd name="T16" fmla="*/ 1279 w 1375"/>
                  <a:gd name="T17" fmla="*/ 427 h 527"/>
                  <a:gd name="T18" fmla="*/ 1285 w 1375"/>
                  <a:gd name="T19" fmla="*/ 444 h 527"/>
                  <a:gd name="T20" fmla="*/ 1289 w 1375"/>
                  <a:gd name="T21" fmla="*/ 446 h 527"/>
                  <a:gd name="T22" fmla="*/ 1375 w 1375"/>
                  <a:gd name="T23" fmla="*/ 396 h 527"/>
                  <a:gd name="T24" fmla="*/ 687 w 1375"/>
                  <a:gd name="T25" fmla="*/ 0 h 527"/>
                  <a:gd name="T26" fmla="*/ 0 w 1375"/>
                  <a:gd name="T27" fmla="*/ 396 h 527"/>
                  <a:gd name="T28" fmla="*/ 88 w 1375"/>
                  <a:gd name="T29" fmla="*/ 447 h 527"/>
                  <a:gd name="T30" fmla="*/ 88 w 1375"/>
                  <a:gd name="T31" fmla="*/ 451 h 527"/>
                  <a:gd name="T32" fmla="*/ 76 w 1375"/>
                  <a:gd name="T33" fmla="*/ 465 h 527"/>
                  <a:gd name="T34" fmla="*/ 60 w 1375"/>
                  <a:gd name="T35" fmla="*/ 478 h 527"/>
                  <a:gd name="T36" fmla="*/ 71 w 1375"/>
                  <a:gd name="T37" fmla="*/ 519 h 527"/>
                  <a:gd name="T38" fmla="*/ 112 w 1375"/>
                  <a:gd name="T39" fmla="*/ 509 h 527"/>
                  <a:gd name="T40" fmla="*/ 115 w 1375"/>
                  <a:gd name="T41" fmla="*/ 488 h 527"/>
                  <a:gd name="T42" fmla="*/ 115 w 1375"/>
                  <a:gd name="T43" fmla="*/ 488 h 527"/>
                  <a:gd name="T44" fmla="*/ 122 w 1375"/>
                  <a:gd name="T45" fmla="*/ 471 h 527"/>
                  <a:gd name="T46" fmla="*/ 125 w 1375"/>
                  <a:gd name="T47" fmla="*/ 469 h 527"/>
                  <a:gd name="T48" fmla="*/ 211 w 1375"/>
                  <a:gd name="T49" fmla="*/ 518 h 527"/>
                  <a:gd name="T50" fmla="*/ 687 w 1375"/>
                  <a:gd name="T51" fmla="*/ 243 h 527"/>
                  <a:gd name="T52" fmla="*/ 1164 w 1375"/>
                  <a:gd name="T53" fmla="*/ 518 h 527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w 1375"/>
                  <a:gd name="T82" fmla="*/ 0 h 527"/>
                  <a:gd name="T83" fmla="*/ 1375 w 1375"/>
                  <a:gd name="T84" fmla="*/ 527 h 527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T81" t="T82" r="T83" b="T84"/>
                <a:pathLst>
                  <a:path w="1375" h="527">
                    <a:moveTo>
                      <a:pt x="1164" y="518"/>
                    </a:moveTo>
                    <a:cubicBezTo>
                      <a:pt x="1252" y="467"/>
                      <a:pt x="1252" y="467"/>
                      <a:pt x="1252" y="467"/>
                    </a:cubicBezTo>
                    <a:cubicBezTo>
                      <a:pt x="1252" y="466"/>
                      <a:pt x="1252" y="465"/>
                      <a:pt x="1252" y="463"/>
                    </a:cubicBezTo>
                    <a:cubicBezTo>
                      <a:pt x="1251" y="456"/>
                      <a:pt x="1246" y="450"/>
                      <a:pt x="1240" y="449"/>
                    </a:cubicBezTo>
                    <a:cubicBezTo>
                      <a:pt x="1240" y="449"/>
                      <a:pt x="1240" y="449"/>
                      <a:pt x="1240" y="449"/>
                    </a:cubicBezTo>
                    <a:cubicBezTo>
                      <a:pt x="1233" y="447"/>
                      <a:pt x="1227" y="443"/>
                      <a:pt x="1224" y="436"/>
                    </a:cubicBezTo>
                    <a:cubicBezTo>
                      <a:pt x="1216" y="422"/>
                      <a:pt x="1221" y="404"/>
                      <a:pt x="1235" y="395"/>
                    </a:cubicBezTo>
                    <a:cubicBezTo>
                      <a:pt x="1250" y="387"/>
                      <a:pt x="1268" y="392"/>
                      <a:pt x="1276" y="406"/>
                    </a:cubicBezTo>
                    <a:cubicBezTo>
                      <a:pt x="1280" y="412"/>
                      <a:pt x="1281" y="420"/>
                      <a:pt x="1279" y="427"/>
                    </a:cubicBezTo>
                    <a:cubicBezTo>
                      <a:pt x="1277" y="432"/>
                      <a:pt x="1280" y="440"/>
                      <a:pt x="1285" y="444"/>
                    </a:cubicBezTo>
                    <a:cubicBezTo>
                      <a:pt x="1287" y="445"/>
                      <a:pt x="1288" y="445"/>
                      <a:pt x="1289" y="446"/>
                    </a:cubicBezTo>
                    <a:cubicBezTo>
                      <a:pt x="1375" y="396"/>
                      <a:pt x="1375" y="396"/>
                      <a:pt x="1375" y="396"/>
                    </a:cubicBezTo>
                    <a:cubicBezTo>
                      <a:pt x="1238" y="159"/>
                      <a:pt x="981" y="0"/>
                      <a:pt x="687" y="0"/>
                    </a:cubicBezTo>
                    <a:cubicBezTo>
                      <a:pt x="394" y="0"/>
                      <a:pt x="137" y="159"/>
                      <a:pt x="0" y="396"/>
                    </a:cubicBezTo>
                    <a:cubicBezTo>
                      <a:pt x="88" y="447"/>
                      <a:pt x="88" y="447"/>
                      <a:pt x="88" y="447"/>
                    </a:cubicBezTo>
                    <a:cubicBezTo>
                      <a:pt x="88" y="448"/>
                      <a:pt x="88" y="450"/>
                      <a:pt x="88" y="451"/>
                    </a:cubicBezTo>
                    <a:cubicBezTo>
                      <a:pt x="87" y="458"/>
                      <a:pt x="82" y="464"/>
                      <a:pt x="76" y="465"/>
                    </a:cubicBezTo>
                    <a:cubicBezTo>
                      <a:pt x="69" y="467"/>
                      <a:pt x="63" y="472"/>
                      <a:pt x="60" y="478"/>
                    </a:cubicBezTo>
                    <a:cubicBezTo>
                      <a:pt x="52" y="492"/>
                      <a:pt x="57" y="511"/>
                      <a:pt x="71" y="519"/>
                    </a:cubicBezTo>
                    <a:cubicBezTo>
                      <a:pt x="86" y="527"/>
                      <a:pt x="104" y="523"/>
                      <a:pt x="112" y="509"/>
                    </a:cubicBezTo>
                    <a:cubicBezTo>
                      <a:pt x="116" y="502"/>
                      <a:pt x="117" y="495"/>
                      <a:pt x="115" y="488"/>
                    </a:cubicBezTo>
                    <a:cubicBezTo>
                      <a:pt x="115" y="488"/>
                      <a:pt x="115" y="488"/>
                      <a:pt x="115" y="488"/>
                    </a:cubicBezTo>
                    <a:cubicBezTo>
                      <a:pt x="113" y="482"/>
                      <a:pt x="116" y="475"/>
                      <a:pt x="122" y="471"/>
                    </a:cubicBezTo>
                    <a:cubicBezTo>
                      <a:pt x="123" y="470"/>
                      <a:pt x="124" y="469"/>
                      <a:pt x="125" y="469"/>
                    </a:cubicBezTo>
                    <a:cubicBezTo>
                      <a:pt x="211" y="518"/>
                      <a:pt x="211" y="518"/>
                      <a:pt x="211" y="518"/>
                    </a:cubicBezTo>
                    <a:cubicBezTo>
                      <a:pt x="306" y="354"/>
                      <a:pt x="484" y="243"/>
                      <a:pt x="687" y="243"/>
                    </a:cubicBezTo>
                    <a:cubicBezTo>
                      <a:pt x="891" y="243"/>
                      <a:pt x="1069" y="354"/>
                      <a:pt x="1164" y="518"/>
                    </a:cubicBezTo>
                    <a:close/>
                  </a:path>
                </a:pathLst>
              </a:custGeom>
              <a:solidFill>
                <a:srgbClr val="9F9F9F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</p:grpSp>
        <p:grpSp>
          <p:nvGrpSpPr>
            <p:cNvPr id="5" name="Group 14"/>
            <p:cNvGrpSpPr>
              <a:grpSpLocks/>
            </p:cNvGrpSpPr>
            <p:nvPr/>
          </p:nvGrpSpPr>
          <p:grpSpPr bwMode="auto">
            <a:xfrm rot="7200000">
              <a:off x="2059" y="1386"/>
              <a:ext cx="1616" cy="1614"/>
              <a:chOff x="2060" y="1387"/>
              <a:chExt cx="1616" cy="1614"/>
            </a:xfrm>
          </p:grpSpPr>
          <p:sp>
            <p:nvSpPr>
              <p:cNvPr id="25621" name="Freeform 15"/>
              <p:cNvSpPr>
                <a:spLocks/>
              </p:cNvSpPr>
              <p:nvPr/>
            </p:nvSpPr>
            <p:spPr bwMode="gray">
              <a:xfrm>
                <a:off x="2060" y="1387"/>
                <a:ext cx="808" cy="1225"/>
              </a:xfrm>
              <a:custGeom>
                <a:avLst/>
                <a:gdLst>
                  <a:gd name="T0" fmla="*/ 550 w 550"/>
                  <a:gd name="T1" fmla="*/ 132 h 836"/>
                  <a:gd name="T2" fmla="*/ 547 w 550"/>
                  <a:gd name="T3" fmla="*/ 130 h 836"/>
                  <a:gd name="T4" fmla="*/ 529 w 550"/>
                  <a:gd name="T5" fmla="*/ 133 h 836"/>
                  <a:gd name="T6" fmla="*/ 529 w 550"/>
                  <a:gd name="T7" fmla="*/ 133 h 836"/>
                  <a:gd name="T8" fmla="*/ 509 w 550"/>
                  <a:gd name="T9" fmla="*/ 141 h 836"/>
                  <a:gd name="T10" fmla="*/ 480 w 550"/>
                  <a:gd name="T11" fmla="*/ 111 h 836"/>
                  <a:gd name="T12" fmla="*/ 509 w 550"/>
                  <a:gd name="T13" fmla="*/ 80 h 836"/>
                  <a:gd name="T14" fmla="*/ 529 w 550"/>
                  <a:gd name="T15" fmla="*/ 88 h 836"/>
                  <a:gd name="T16" fmla="*/ 547 w 550"/>
                  <a:gd name="T17" fmla="*/ 91 h 836"/>
                  <a:gd name="T18" fmla="*/ 550 w 550"/>
                  <a:gd name="T19" fmla="*/ 89 h 836"/>
                  <a:gd name="T20" fmla="*/ 550 w 550"/>
                  <a:gd name="T21" fmla="*/ 82 h 836"/>
                  <a:gd name="T22" fmla="*/ 550 w 550"/>
                  <a:gd name="T23" fmla="*/ 0 h 836"/>
                  <a:gd name="T24" fmla="*/ 0 w 550"/>
                  <a:gd name="T25" fmla="*/ 550 h 836"/>
                  <a:gd name="T26" fmla="*/ 74 w 550"/>
                  <a:gd name="T27" fmla="*/ 825 h 836"/>
                  <a:gd name="T28" fmla="*/ 153 w 550"/>
                  <a:gd name="T29" fmla="*/ 780 h 836"/>
                  <a:gd name="T30" fmla="*/ 158 w 550"/>
                  <a:gd name="T31" fmla="*/ 796 h 836"/>
                  <a:gd name="T32" fmla="*/ 161 w 550"/>
                  <a:gd name="T33" fmla="*/ 817 h 836"/>
                  <a:gd name="T34" fmla="*/ 202 w 550"/>
                  <a:gd name="T35" fmla="*/ 827 h 836"/>
                  <a:gd name="T36" fmla="*/ 214 w 550"/>
                  <a:gd name="T37" fmla="*/ 786 h 836"/>
                  <a:gd name="T38" fmla="*/ 198 w 550"/>
                  <a:gd name="T39" fmla="*/ 773 h 836"/>
                  <a:gd name="T40" fmla="*/ 198 w 550"/>
                  <a:gd name="T41" fmla="*/ 773 h 836"/>
                  <a:gd name="T42" fmla="*/ 186 w 550"/>
                  <a:gd name="T43" fmla="*/ 761 h 836"/>
                  <a:gd name="T44" fmla="*/ 266 w 550"/>
                  <a:gd name="T45" fmla="*/ 714 h 836"/>
                  <a:gd name="T46" fmla="*/ 222 w 550"/>
                  <a:gd name="T47" fmla="*/ 550 h 836"/>
                  <a:gd name="T48" fmla="*/ 550 w 550"/>
                  <a:gd name="T49" fmla="*/ 222 h 836"/>
                  <a:gd name="T50" fmla="*/ 550 w 550"/>
                  <a:gd name="T51" fmla="*/ 143 h 836"/>
                  <a:gd name="T52" fmla="*/ 550 w 550"/>
                  <a:gd name="T53" fmla="*/ 132 h 8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w 550"/>
                  <a:gd name="T82" fmla="*/ 0 h 836"/>
                  <a:gd name="T83" fmla="*/ 550 w 550"/>
                  <a:gd name="T84" fmla="*/ 836 h 836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T81" t="T82" r="T83" b="T84"/>
                <a:pathLst>
                  <a:path w="550" h="836">
                    <a:moveTo>
                      <a:pt x="550" y="132"/>
                    </a:moveTo>
                    <a:cubicBezTo>
                      <a:pt x="549" y="131"/>
                      <a:pt x="548" y="131"/>
                      <a:pt x="547" y="130"/>
                    </a:cubicBezTo>
                    <a:cubicBezTo>
                      <a:pt x="540" y="127"/>
                      <a:pt x="533" y="129"/>
                      <a:pt x="529" y="133"/>
                    </a:cubicBezTo>
                    <a:cubicBezTo>
                      <a:pt x="529" y="133"/>
                      <a:pt x="529" y="133"/>
                      <a:pt x="529" y="133"/>
                    </a:cubicBezTo>
                    <a:cubicBezTo>
                      <a:pt x="523" y="138"/>
                      <a:pt x="517" y="141"/>
                      <a:pt x="509" y="141"/>
                    </a:cubicBezTo>
                    <a:cubicBezTo>
                      <a:pt x="493" y="141"/>
                      <a:pt x="480" y="127"/>
                      <a:pt x="480" y="111"/>
                    </a:cubicBezTo>
                    <a:cubicBezTo>
                      <a:pt x="480" y="94"/>
                      <a:pt x="493" y="80"/>
                      <a:pt x="509" y="80"/>
                    </a:cubicBezTo>
                    <a:cubicBezTo>
                      <a:pt x="517" y="80"/>
                      <a:pt x="524" y="83"/>
                      <a:pt x="529" y="88"/>
                    </a:cubicBezTo>
                    <a:cubicBezTo>
                      <a:pt x="533" y="93"/>
                      <a:pt x="540" y="94"/>
                      <a:pt x="547" y="91"/>
                    </a:cubicBezTo>
                    <a:cubicBezTo>
                      <a:pt x="548" y="91"/>
                      <a:pt x="549" y="90"/>
                      <a:pt x="550" y="89"/>
                    </a:cubicBezTo>
                    <a:cubicBezTo>
                      <a:pt x="550" y="82"/>
                      <a:pt x="550" y="82"/>
                      <a:pt x="550" y="82"/>
                    </a:cubicBezTo>
                    <a:cubicBezTo>
                      <a:pt x="550" y="0"/>
                      <a:pt x="550" y="0"/>
                      <a:pt x="550" y="0"/>
                    </a:cubicBezTo>
                    <a:cubicBezTo>
                      <a:pt x="246" y="0"/>
                      <a:pt x="0" y="246"/>
                      <a:pt x="0" y="550"/>
                    </a:cubicBezTo>
                    <a:cubicBezTo>
                      <a:pt x="0" y="651"/>
                      <a:pt x="27" y="745"/>
                      <a:pt x="74" y="825"/>
                    </a:cubicBezTo>
                    <a:cubicBezTo>
                      <a:pt x="153" y="780"/>
                      <a:pt x="153" y="780"/>
                      <a:pt x="153" y="780"/>
                    </a:cubicBezTo>
                    <a:cubicBezTo>
                      <a:pt x="158" y="784"/>
                      <a:pt x="160" y="791"/>
                      <a:pt x="158" y="796"/>
                    </a:cubicBezTo>
                    <a:cubicBezTo>
                      <a:pt x="157" y="803"/>
                      <a:pt x="158" y="810"/>
                      <a:pt x="161" y="817"/>
                    </a:cubicBezTo>
                    <a:cubicBezTo>
                      <a:pt x="170" y="831"/>
                      <a:pt x="188" y="836"/>
                      <a:pt x="202" y="827"/>
                    </a:cubicBezTo>
                    <a:cubicBezTo>
                      <a:pt x="217" y="819"/>
                      <a:pt x="222" y="801"/>
                      <a:pt x="214" y="786"/>
                    </a:cubicBezTo>
                    <a:cubicBezTo>
                      <a:pt x="210" y="780"/>
                      <a:pt x="204" y="776"/>
                      <a:pt x="198" y="773"/>
                    </a:cubicBezTo>
                    <a:cubicBezTo>
                      <a:pt x="198" y="773"/>
                      <a:pt x="198" y="773"/>
                      <a:pt x="198" y="773"/>
                    </a:cubicBezTo>
                    <a:cubicBezTo>
                      <a:pt x="192" y="772"/>
                      <a:pt x="187" y="767"/>
                      <a:pt x="186" y="761"/>
                    </a:cubicBezTo>
                    <a:cubicBezTo>
                      <a:pt x="266" y="714"/>
                      <a:pt x="266" y="714"/>
                      <a:pt x="266" y="714"/>
                    </a:cubicBezTo>
                    <a:cubicBezTo>
                      <a:pt x="238" y="666"/>
                      <a:pt x="222" y="610"/>
                      <a:pt x="222" y="550"/>
                    </a:cubicBezTo>
                    <a:cubicBezTo>
                      <a:pt x="222" y="369"/>
                      <a:pt x="369" y="222"/>
                      <a:pt x="550" y="222"/>
                    </a:cubicBezTo>
                    <a:cubicBezTo>
                      <a:pt x="550" y="143"/>
                      <a:pt x="550" y="143"/>
                      <a:pt x="550" y="143"/>
                    </a:cubicBezTo>
                    <a:lnTo>
                      <a:pt x="550" y="132"/>
                    </a:lnTo>
                    <a:close/>
                  </a:path>
                </a:pathLst>
              </a:custGeom>
              <a:solidFill>
                <a:srgbClr val="D1D1D1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25622" name="Freeform 16"/>
              <p:cNvSpPr>
                <a:spLocks/>
              </p:cNvSpPr>
              <p:nvPr/>
            </p:nvSpPr>
            <p:spPr bwMode="gray">
              <a:xfrm>
                <a:off x="2764" y="1387"/>
                <a:ext cx="912" cy="1210"/>
              </a:xfrm>
              <a:custGeom>
                <a:avLst/>
                <a:gdLst>
                  <a:gd name="T0" fmla="*/ 70 w 621"/>
                  <a:gd name="T1" fmla="*/ 0 h 826"/>
                  <a:gd name="T2" fmla="*/ 70 w 621"/>
                  <a:gd name="T3" fmla="*/ 82 h 826"/>
                  <a:gd name="T4" fmla="*/ 70 w 621"/>
                  <a:gd name="T5" fmla="*/ 89 h 826"/>
                  <a:gd name="T6" fmla="*/ 67 w 621"/>
                  <a:gd name="T7" fmla="*/ 91 h 826"/>
                  <a:gd name="T8" fmla="*/ 49 w 621"/>
                  <a:gd name="T9" fmla="*/ 88 h 826"/>
                  <a:gd name="T10" fmla="*/ 29 w 621"/>
                  <a:gd name="T11" fmla="*/ 80 h 826"/>
                  <a:gd name="T12" fmla="*/ 0 w 621"/>
                  <a:gd name="T13" fmla="*/ 111 h 826"/>
                  <a:gd name="T14" fmla="*/ 29 w 621"/>
                  <a:gd name="T15" fmla="*/ 141 h 826"/>
                  <a:gd name="T16" fmla="*/ 49 w 621"/>
                  <a:gd name="T17" fmla="*/ 133 h 826"/>
                  <a:gd name="T18" fmla="*/ 49 w 621"/>
                  <a:gd name="T19" fmla="*/ 133 h 826"/>
                  <a:gd name="T20" fmla="*/ 67 w 621"/>
                  <a:gd name="T21" fmla="*/ 130 h 826"/>
                  <a:gd name="T22" fmla="*/ 70 w 621"/>
                  <a:gd name="T23" fmla="*/ 132 h 826"/>
                  <a:gd name="T24" fmla="*/ 70 w 621"/>
                  <a:gd name="T25" fmla="*/ 143 h 826"/>
                  <a:gd name="T26" fmla="*/ 70 w 621"/>
                  <a:gd name="T27" fmla="*/ 222 h 826"/>
                  <a:gd name="T28" fmla="*/ 70 w 621"/>
                  <a:gd name="T29" fmla="*/ 222 h 826"/>
                  <a:gd name="T30" fmla="*/ 398 w 621"/>
                  <a:gd name="T31" fmla="*/ 550 h 826"/>
                  <a:gd name="T32" fmla="*/ 354 w 621"/>
                  <a:gd name="T33" fmla="*/ 714 h 826"/>
                  <a:gd name="T34" fmla="*/ 433 w 621"/>
                  <a:gd name="T35" fmla="*/ 759 h 826"/>
                  <a:gd name="T36" fmla="*/ 436 w 621"/>
                  <a:gd name="T37" fmla="*/ 758 h 826"/>
                  <a:gd name="T38" fmla="*/ 443 w 621"/>
                  <a:gd name="T39" fmla="*/ 740 h 826"/>
                  <a:gd name="T40" fmla="*/ 443 w 621"/>
                  <a:gd name="T41" fmla="*/ 740 h 826"/>
                  <a:gd name="T42" fmla="*/ 446 w 621"/>
                  <a:gd name="T43" fmla="*/ 720 h 826"/>
                  <a:gd name="T44" fmla="*/ 487 w 621"/>
                  <a:gd name="T45" fmla="*/ 709 h 826"/>
                  <a:gd name="T46" fmla="*/ 498 w 621"/>
                  <a:gd name="T47" fmla="*/ 750 h 826"/>
                  <a:gd name="T48" fmla="*/ 482 w 621"/>
                  <a:gd name="T49" fmla="*/ 763 h 826"/>
                  <a:gd name="T50" fmla="*/ 470 w 621"/>
                  <a:gd name="T51" fmla="*/ 777 h 826"/>
                  <a:gd name="T52" fmla="*/ 470 w 621"/>
                  <a:gd name="T53" fmla="*/ 781 h 826"/>
                  <a:gd name="T54" fmla="*/ 547 w 621"/>
                  <a:gd name="T55" fmla="*/ 826 h 826"/>
                  <a:gd name="T56" fmla="*/ 621 w 621"/>
                  <a:gd name="T57" fmla="*/ 550 h 826"/>
                  <a:gd name="T58" fmla="*/ 70 w 621"/>
                  <a:gd name="T59" fmla="*/ 0 h 82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w 621"/>
                  <a:gd name="T91" fmla="*/ 0 h 826"/>
                  <a:gd name="T92" fmla="*/ 621 w 621"/>
                  <a:gd name="T93" fmla="*/ 826 h 826"/>
                </a:gdLst>
                <a:ahLst/>
                <a:cxnLst>
                  <a:cxn ang="T60">
                    <a:pos x="T0" y="T1"/>
                  </a:cxn>
                  <a:cxn ang="T61">
                    <a:pos x="T2" y="T3"/>
                  </a:cxn>
                  <a:cxn ang="T62">
                    <a:pos x="T4" y="T5"/>
                  </a:cxn>
                  <a:cxn ang="T63">
                    <a:pos x="T6" y="T7"/>
                  </a:cxn>
                  <a:cxn ang="T64">
                    <a:pos x="T8" y="T9"/>
                  </a:cxn>
                  <a:cxn ang="T65">
                    <a:pos x="T10" y="T11"/>
                  </a:cxn>
                  <a:cxn ang="T66">
                    <a:pos x="T12" y="T13"/>
                  </a:cxn>
                  <a:cxn ang="T67">
                    <a:pos x="T14" y="T15"/>
                  </a:cxn>
                  <a:cxn ang="T68">
                    <a:pos x="T16" y="T17"/>
                  </a:cxn>
                  <a:cxn ang="T69">
                    <a:pos x="T18" y="T19"/>
                  </a:cxn>
                  <a:cxn ang="T70">
                    <a:pos x="T20" y="T21"/>
                  </a:cxn>
                  <a:cxn ang="T71">
                    <a:pos x="T22" y="T23"/>
                  </a:cxn>
                  <a:cxn ang="T72">
                    <a:pos x="T24" y="T25"/>
                  </a:cxn>
                  <a:cxn ang="T73">
                    <a:pos x="T26" y="T27"/>
                  </a:cxn>
                  <a:cxn ang="T74">
                    <a:pos x="T28" y="T29"/>
                  </a:cxn>
                  <a:cxn ang="T75">
                    <a:pos x="T30" y="T31"/>
                  </a:cxn>
                  <a:cxn ang="T76">
                    <a:pos x="T32" y="T33"/>
                  </a:cxn>
                  <a:cxn ang="T77">
                    <a:pos x="T34" y="T35"/>
                  </a:cxn>
                  <a:cxn ang="T78">
                    <a:pos x="T36" y="T37"/>
                  </a:cxn>
                  <a:cxn ang="T79">
                    <a:pos x="T38" y="T39"/>
                  </a:cxn>
                  <a:cxn ang="T80">
                    <a:pos x="T40" y="T41"/>
                  </a:cxn>
                  <a:cxn ang="T81">
                    <a:pos x="T42" y="T43"/>
                  </a:cxn>
                  <a:cxn ang="T82">
                    <a:pos x="T44" y="T45"/>
                  </a:cxn>
                  <a:cxn ang="T83">
                    <a:pos x="T46" y="T47"/>
                  </a:cxn>
                  <a:cxn ang="T84">
                    <a:pos x="T48" y="T49"/>
                  </a:cxn>
                  <a:cxn ang="T85">
                    <a:pos x="T50" y="T51"/>
                  </a:cxn>
                  <a:cxn ang="T86">
                    <a:pos x="T52" y="T53"/>
                  </a:cxn>
                  <a:cxn ang="T87">
                    <a:pos x="T54" y="T55"/>
                  </a:cxn>
                  <a:cxn ang="T88">
                    <a:pos x="T56" y="T57"/>
                  </a:cxn>
                  <a:cxn ang="T89">
                    <a:pos x="T58" y="T59"/>
                  </a:cxn>
                </a:cxnLst>
                <a:rect l="T90" t="T91" r="T92" b="T93"/>
                <a:pathLst>
                  <a:path w="621" h="826">
                    <a:moveTo>
                      <a:pt x="70" y="0"/>
                    </a:moveTo>
                    <a:cubicBezTo>
                      <a:pt x="70" y="82"/>
                      <a:pt x="70" y="82"/>
                      <a:pt x="70" y="82"/>
                    </a:cubicBezTo>
                    <a:cubicBezTo>
                      <a:pt x="70" y="89"/>
                      <a:pt x="70" y="89"/>
                      <a:pt x="70" y="89"/>
                    </a:cubicBezTo>
                    <a:cubicBezTo>
                      <a:pt x="69" y="90"/>
                      <a:pt x="68" y="91"/>
                      <a:pt x="67" y="91"/>
                    </a:cubicBezTo>
                    <a:cubicBezTo>
                      <a:pt x="60" y="94"/>
                      <a:pt x="53" y="93"/>
                      <a:pt x="49" y="88"/>
                    </a:cubicBezTo>
                    <a:cubicBezTo>
                      <a:pt x="44" y="83"/>
                      <a:pt x="37" y="80"/>
                      <a:pt x="29" y="80"/>
                    </a:cubicBezTo>
                    <a:cubicBezTo>
                      <a:pt x="13" y="80"/>
                      <a:pt x="0" y="94"/>
                      <a:pt x="0" y="111"/>
                    </a:cubicBezTo>
                    <a:cubicBezTo>
                      <a:pt x="0" y="127"/>
                      <a:pt x="13" y="141"/>
                      <a:pt x="29" y="141"/>
                    </a:cubicBezTo>
                    <a:cubicBezTo>
                      <a:pt x="37" y="141"/>
                      <a:pt x="43" y="138"/>
                      <a:pt x="49" y="133"/>
                    </a:cubicBezTo>
                    <a:cubicBezTo>
                      <a:pt x="49" y="133"/>
                      <a:pt x="49" y="133"/>
                      <a:pt x="49" y="133"/>
                    </a:cubicBezTo>
                    <a:cubicBezTo>
                      <a:pt x="53" y="129"/>
                      <a:pt x="60" y="127"/>
                      <a:pt x="67" y="130"/>
                    </a:cubicBezTo>
                    <a:cubicBezTo>
                      <a:pt x="68" y="131"/>
                      <a:pt x="69" y="131"/>
                      <a:pt x="70" y="132"/>
                    </a:cubicBezTo>
                    <a:cubicBezTo>
                      <a:pt x="70" y="143"/>
                      <a:pt x="70" y="143"/>
                      <a:pt x="70" y="143"/>
                    </a:cubicBezTo>
                    <a:cubicBezTo>
                      <a:pt x="70" y="222"/>
                      <a:pt x="70" y="222"/>
                      <a:pt x="70" y="222"/>
                    </a:cubicBezTo>
                    <a:cubicBezTo>
                      <a:pt x="70" y="222"/>
                      <a:pt x="70" y="222"/>
                      <a:pt x="70" y="222"/>
                    </a:cubicBezTo>
                    <a:cubicBezTo>
                      <a:pt x="252" y="222"/>
                      <a:pt x="398" y="369"/>
                      <a:pt x="398" y="550"/>
                    </a:cubicBezTo>
                    <a:cubicBezTo>
                      <a:pt x="398" y="610"/>
                      <a:pt x="382" y="666"/>
                      <a:pt x="354" y="714"/>
                    </a:cubicBezTo>
                    <a:cubicBezTo>
                      <a:pt x="433" y="759"/>
                      <a:pt x="433" y="759"/>
                      <a:pt x="433" y="759"/>
                    </a:cubicBezTo>
                    <a:cubicBezTo>
                      <a:pt x="434" y="759"/>
                      <a:pt x="435" y="758"/>
                      <a:pt x="436" y="758"/>
                    </a:cubicBezTo>
                    <a:cubicBezTo>
                      <a:pt x="442" y="753"/>
                      <a:pt x="445" y="746"/>
                      <a:pt x="443" y="740"/>
                    </a:cubicBezTo>
                    <a:cubicBezTo>
                      <a:pt x="443" y="740"/>
                      <a:pt x="443" y="740"/>
                      <a:pt x="443" y="740"/>
                    </a:cubicBezTo>
                    <a:cubicBezTo>
                      <a:pt x="441" y="733"/>
                      <a:pt x="442" y="726"/>
                      <a:pt x="446" y="720"/>
                    </a:cubicBezTo>
                    <a:cubicBezTo>
                      <a:pt x="454" y="705"/>
                      <a:pt x="472" y="701"/>
                      <a:pt x="487" y="709"/>
                    </a:cubicBezTo>
                    <a:cubicBezTo>
                      <a:pt x="501" y="717"/>
                      <a:pt x="506" y="736"/>
                      <a:pt x="498" y="750"/>
                    </a:cubicBezTo>
                    <a:cubicBezTo>
                      <a:pt x="494" y="756"/>
                      <a:pt x="489" y="761"/>
                      <a:pt x="482" y="763"/>
                    </a:cubicBezTo>
                    <a:cubicBezTo>
                      <a:pt x="476" y="764"/>
                      <a:pt x="471" y="770"/>
                      <a:pt x="470" y="777"/>
                    </a:cubicBezTo>
                    <a:cubicBezTo>
                      <a:pt x="470" y="778"/>
                      <a:pt x="470" y="780"/>
                      <a:pt x="470" y="781"/>
                    </a:cubicBezTo>
                    <a:cubicBezTo>
                      <a:pt x="547" y="826"/>
                      <a:pt x="547" y="826"/>
                      <a:pt x="547" y="826"/>
                    </a:cubicBezTo>
                    <a:cubicBezTo>
                      <a:pt x="594" y="745"/>
                      <a:pt x="621" y="651"/>
                      <a:pt x="621" y="550"/>
                    </a:cubicBezTo>
                    <a:cubicBezTo>
                      <a:pt x="621" y="246"/>
                      <a:pt x="374" y="0"/>
                      <a:pt x="70" y="0"/>
                    </a:cubicBezTo>
                    <a:close/>
                  </a:path>
                </a:pathLst>
              </a:custGeom>
              <a:solidFill>
                <a:srgbClr val="D1D1D1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25623" name="Freeform 17"/>
              <p:cNvSpPr>
                <a:spLocks/>
              </p:cNvSpPr>
              <p:nvPr/>
            </p:nvSpPr>
            <p:spPr bwMode="gray">
              <a:xfrm>
                <a:off x="2169" y="2414"/>
                <a:ext cx="1397" cy="587"/>
              </a:xfrm>
              <a:custGeom>
                <a:avLst/>
                <a:gdLst>
                  <a:gd name="T0" fmla="*/ 876 w 953"/>
                  <a:gd name="T1" fmla="*/ 80 h 400"/>
                  <a:gd name="T2" fmla="*/ 876 w 953"/>
                  <a:gd name="T3" fmla="*/ 76 h 400"/>
                  <a:gd name="T4" fmla="*/ 888 w 953"/>
                  <a:gd name="T5" fmla="*/ 62 h 400"/>
                  <a:gd name="T6" fmla="*/ 904 w 953"/>
                  <a:gd name="T7" fmla="*/ 49 h 400"/>
                  <a:gd name="T8" fmla="*/ 893 w 953"/>
                  <a:gd name="T9" fmla="*/ 8 h 400"/>
                  <a:gd name="T10" fmla="*/ 852 w 953"/>
                  <a:gd name="T11" fmla="*/ 19 h 400"/>
                  <a:gd name="T12" fmla="*/ 849 w 953"/>
                  <a:gd name="T13" fmla="*/ 39 h 400"/>
                  <a:gd name="T14" fmla="*/ 849 w 953"/>
                  <a:gd name="T15" fmla="*/ 39 h 400"/>
                  <a:gd name="T16" fmla="*/ 842 w 953"/>
                  <a:gd name="T17" fmla="*/ 57 h 400"/>
                  <a:gd name="T18" fmla="*/ 839 w 953"/>
                  <a:gd name="T19" fmla="*/ 58 h 400"/>
                  <a:gd name="T20" fmla="*/ 760 w 953"/>
                  <a:gd name="T21" fmla="*/ 13 h 400"/>
                  <a:gd name="T22" fmla="*/ 476 w 953"/>
                  <a:gd name="T23" fmla="*/ 177 h 400"/>
                  <a:gd name="T24" fmla="*/ 192 w 953"/>
                  <a:gd name="T25" fmla="*/ 13 h 400"/>
                  <a:gd name="T26" fmla="*/ 112 w 953"/>
                  <a:gd name="T27" fmla="*/ 60 h 400"/>
                  <a:gd name="T28" fmla="*/ 124 w 953"/>
                  <a:gd name="T29" fmla="*/ 72 h 400"/>
                  <a:gd name="T30" fmla="*/ 124 w 953"/>
                  <a:gd name="T31" fmla="*/ 72 h 400"/>
                  <a:gd name="T32" fmla="*/ 140 w 953"/>
                  <a:gd name="T33" fmla="*/ 85 h 400"/>
                  <a:gd name="T34" fmla="*/ 128 w 953"/>
                  <a:gd name="T35" fmla="*/ 126 h 400"/>
                  <a:gd name="T36" fmla="*/ 87 w 953"/>
                  <a:gd name="T37" fmla="*/ 116 h 400"/>
                  <a:gd name="T38" fmla="*/ 84 w 953"/>
                  <a:gd name="T39" fmla="*/ 95 h 400"/>
                  <a:gd name="T40" fmla="*/ 79 w 953"/>
                  <a:gd name="T41" fmla="*/ 79 h 400"/>
                  <a:gd name="T42" fmla="*/ 0 w 953"/>
                  <a:gd name="T43" fmla="*/ 124 h 400"/>
                  <a:gd name="T44" fmla="*/ 476 w 953"/>
                  <a:gd name="T45" fmla="*/ 400 h 400"/>
                  <a:gd name="T46" fmla="*/ 953 w 953"/>
                  <a:gd name="T47" fmla="*/ 125 h 400"/>
                  <a:gd name="T48" fmla="*/ 876 w 953"/>
                  <a:gd name="T49" fmla="*/ 80 h 400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w 953"/>
                  <a:gd name="T76" fmla="*/ 0 h 400"/>
                  <a:gd name="T77" fmla="*/ 953 w 953"/>
                  <a:gd name="T78" fmla="*/ 400 h 400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T75" t="T76" r="T77" b="T78"/>
                <a:pathLst>
                  <a:path w="953" h="400">
                    <a:moveTo>
                      <a:pt x="876" y="80"/>
                    </a:moveTo>
                    <a:cubicBezTo>
                      <a:pt x="876" y="79"/>
                      <a:pt x="876" y="77"/>
                      <a:pt x="876" y="76"/>
                    </a:cubicBezTo>
                    <a:cubicBezTo>
                      <a:pt x="877" y="69"/>
                      <a:pt x="882" y="63"/>
                      <a:pt x="888" y="62"/>
                    </a:cubicBezTo>
                    <a:cubicBezTo>
                      <a:pt x="895" y="60"/>
                      <a:pt x="900" y="55"/>
                      <a:pt x="904" y="49"/>
                    </a:cubicBezTo>
                    <a:cubicBezTo>
                      <a:pt x="912" y="35"/>
                      <a:pt x="907" y="16"/>
                      <a:pt x="893" y="8"/>
                    </a:cubicBezTo>
                    <a:cubicBezTo>
                      <a:pt x="878" y="0"/>
                      <a:pt x="860" y="4"/>
                      <a:pt x="852" y="19"/>
                    </a:cubicBezTo>
                    <a:cubicBezTo>
                      <a:pt x="848" y="25"/>
                      <a:pt x="847" y="32"/>
                      <a:pt x="849" y="39"/>
                    </a:cubicBezTo>
                    <a:cubicBezTo>
                      <a:pt x="849" y="39"/>
                      <a:pt x="849" y="39"/>
                      <a:pt x="849" y="39"/>
                    </a:cubicBezTo>
                    <a:cubicBezTo>
                      <a:pt x="851" y="45"/>
                      <a:pt x="848" y="52"/>
                      <a:pt x="842" y="57"/>
                    </a:cubicBezTo>
                    <a:cubicBezTo>
                      <a:pt x="841" y="57"/>
                      <a:pt x="840" y="58"/>
                      <a:pt x="839" y="58"/>
                    </a:cubicBezTo>
                    <a:cubicBezTo>
                      <a:pt x="760" y="13"/>
                      <a:pt x="760" y="13"/>
                      <a:pt x="760" y="13"/>
                    </a:cubicBezTo>
                    <a:cubicBezTo>
                      <a:pt x="704" y="111"/>
                      <a:pt x="598" y="177"/>
                      <a:pt x="476" y="177"/>
                    </a:cubicBezTo>
                    <a:cubicBezTo>
                      <a:pt x="355" y="177"/>
                      <a:pt x="249" y="111"/>
                      <a:pt x="192" y="13"/>
                    </a:cubicBezTo>
                    <a:cubicBezTo>
                      <a:pt x="112" y="60"/>
                      <a:pt x="112" y="60"/>
                      <a:pt x="112" y="60"/>
                    </a:cubicBezTo>
                    <a:cubicBezTo>
                      <a:pt x="113" y="66"/>
                      <a:pt x="118" y="71"/>
                      <a:pt x="124" y="72"/>
                    </a:cubicBezTo>
                    <a:cubicBezTo>
                      <a:pt x="124" y="72"/>
                      <a:pt x="124" y="72"/>
                      <a:pt x="124" y="72"/>
                    </a:cubicBezTo>
                    <a:cubicBezTo>
                      <a:pt x="130" y="75"/>
                      <a:pt x="136" y="79"/>
                      <a:pt x="140" y="85"/>
                    </a:cubicBezTo>
                    <a:cubicBezTo>
                      <a:pt x="148" y="100"/>
                      <a:pt x="143" y="118"/>
                      <a:pt x="128" y="126"/>
                    </a:cubicBezTo>
                    <a:cubicBezTo>
                      <a:pt x="114" y="135"/>
                      <a:pt x="96" y="130"/>
                      <a:pt x="87" y="116"/>
                    </a:cubicBezTo>
                    <a:cubicBezTo>
                      <a:pt x="84" y="109"/>
                      <a:pt x="83" y="102"/>
                      <a:pt x="84" y="95"/>
                    </a:cubicBezTo>
                    <a:cubicBezTo>
                      <a:pt x="86" y="90"/>
                      <a:pt x="84" y="83"/>
                      <a:pt x="79" y="79"/>
                    </a:cubicBezTo>
                    <a:cubicBezTo>
                      <a:pt x="0" y="124"/>
                      <a:pt x="0" y="124"/>
                      <a:pt x="0" y="124"/>
                    </a:cubicBezTo>
                    <a:cubicBezTo>
                      <a:pt x="95" y="289"/>
                      <a:pt x="273" y="400"/>
                      <a:pt x="476" y="400"/>
                    </a:cubicBezTo>
                    <a:cubicBezTo>
                      <a:pt x="680" y="400"/>
                      <a:pt x="858" y="289"/>
                      <a:pt x="953" y="125"/>
                    </a:cubicBezTo>
                    <a:lnTo>
                      <a:pt x="876" y="80"/>
                    </a:lnTo>
                    <a:close/>
                  </a:path>
                </a:pathLst>
              </a:custGeom>
              <a:solidFill>
                <a:srgbClr val="D1D1D1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</p:grpSp>
      </p:grpSp>
      <p:sp>
        <p:nvSpPr>
          <p:cNvPr id="23" name="Rectangle 31"/>
          <p:cNvSpPr txBox="1">
            <a:spLocks noChangeArrowheads="1"/>
          </p:cNvSpPr>
          <p:nvPr/>
        </p:nvSpPr>
        <p:spPr bwMode="gray">
          <a:xfrm>
            <a:off x="231797" y="411163"/>
            <a:ext cx="8816669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45720" numCol="1" anchor="ctr" anchorCtr="0" compatLnSpc="1">
            <a:prstTxWarp prst="textNoShape">
              <a:avLst/>
            </a:prstTxWarp>
          </a:bodyPr>
          <a:lstStyle/>
          <a:p>
            <a:pPr eaLnBrk="0" hangingPunct="0">
              <a:lnSpc>
                <a:spcPct val="90000"/>
              </a:lnSpc>
              <a:defRPr/>
            </a:pPr>
            <a:r>
              <a:rPr lang="tr-TR" sz="3200" b="1" noProof="1" smtClean="0">
                <a:solidFill>
                  <a:srgbClr val="575757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</a:effectLst>
                <a:latin typeface="Calibri" pitchFamily="34" charset="0"/>
                <a:cs typeface="Calibri" pitchFamily="34" charset="0"/>
              </a:rPr>
              <a:t>İSG KÜLTÜRÜ</a:t>
            </a:r>
            <a:endParaRPr lang="en-GB" sz="3200" b="1" dirty="0" smtClean="0">
              <a:solidFill>
                <a:srgbClr val="575757"/>
              </a:solidFill>
              <a:effectLst>
                <a:innerShdw blurRad="63500" dist="50800" dir="8100000">
                  <a:prstClr val="black">
                    <a:alpha val="50000"/>
                  </a:prstClr>
                </a:inn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5" name="Rectangle 3"/>
          <p:cNvSpPr txBox="1">
            <a:spLocks noChangeArrowheads="1"/>
          </p:cNvSpPr>
          <p:nvPr/>
        </p:nvSpPr>
        <p:spPr bwMode="auto">
          <a:xfrm>
            <a:off x="6909185" y="6376921"/>
            <a:ext cx="2111990" cy="5152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algn="r">
              <a:spcBef>
                <a:spcPct val="20000"/>
              </a:spcBef>
              <a:buFont typeface="Wingdings" pitchFamily="2" charset="2"/>
              <a:buNone/>
              <a:defRPr/>
            </a:pPr>
            <a:r>
              <a:rPr lang="tr-TR" b="1" noProof="1" smtClean="0">
                <a:solidFill>
                  <a:srgbClr val="575757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  <a:reflection blurRad="6350" stA="55000" endA="50" endPos="85000" dist="29997" dir="5400000" sy="-100000" algn="bl" rotWithShape="0"/>
                </a:effectLst>
                <a:latin typeface="Calibri" pitchFamily="34" charset="0"/>
                <a:cs typeface="Calibri" pitchFamily="34" charset="0"/>
              </a:rPr>
              <a:t>İSTANBUL</a:t>
            </a:r>
            <a:r>
              <a:rPr lang="tr-TR" b="1" noProof="1" smtClean="0">
                <a:solidFill>
                  <a:srgbClr val="B10404">
                    <a:lumMod val="60000"/>
                    <a:lumOff val="40000"/>
                  </a:srgbClr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  <a:reflection blurRad="6350" stA="55000" endA="50" endPos="85000" dist="29997" dir="5400000" sy="-100000" algn="bl" rotWithShape="0"/>
                </a:effectLst>
                <a:latin typeface="Calibri" pitchFamily="34" charset="0"/>
                <a:cs typeface="Calibri" pitchFamily="34" charset="0"/>
              </a:rPr>
              <a:t>UZMAN</a:t>
            </a:r>
            <a:endParaRPr lang="en-GB" b="1" dirty="0" smtClean="0">
              <a:solidFill>
                <a:srgbClr val="B10404">
                  <a:lumMod val="60000"/>
                  <a:lumOff val="40000"/>
                </a:srgbClr>
              </a:solidFill>
              <a:effectLst>
                <a:innerShdw blurRad="63500" dist="50800" dir="8100000">
                  <a:prstClr val="black">
                    <a:alpha val="50000"/>
                  </a:prstClr>
                </a:innerShdw>
                <a:reflection blurRad="6350" stA="55000" endA="50" endPos="85000" dist="29997" dir="5400000" sy="-100000" algn="bl" rotWithShape="0"/>
              </a:effectLst>
              <a:latin typeface="Calibri" pitchFamily="34" charset="0"/>
              <a:cs typeface="Calibri" pitchFamily="34" charset="0"/>
            </a:endParaRPr>
          </a:p>
          <a:p>
            <a:pPr algn="r">
              <a:spcBef>
                <a:spcPct val="20000"/>
              </a:spcBef>
              <a:buFont typeface="Wingdings" pitchFamily="2" charset="2"/>
              <a:buNone/>
              <a:defRPr/>
            </a:pPr>
            <a:endParaRPr lang="en-GB" b="1" kern="0" dirty="0" smtClean="0">
              <a:solidFill>
                <a:srgbClr val="FFFFFF">
                  <a:lumMod val="65000"/>
                </a:srgbClr>
              </a:solidFill>
              <a:effectLst>
                <a:outerShdw blurRad="75057" dist="38100" dir="5400000" sy="-20000" rotWithShape="0">
                  <a:prstClr val="black">
                    <a:alpha val="25000"/>
                  </a:prstClr>
                </a:outerShdw>
                <a:reflection blurRad="6350" stA="55000" endA="50" endPos="85000" dist="29997" dir="5400000" sy="-100000" algn="bl" rotWithShape="0"/>
              </a:effectLst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30391921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966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584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584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6610" grpId="0" animBg="1"/>
      <p:bldP spid="58456" grpId="0" animBg="1"/>
      <p:bldP spid="58457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610" name="Freeform 2"/>
          <p:cNvSpPr>
            <a:spLocks/>
          </p:cNvSpPr>
          <p:nvPr/>
        </p:nvSpPr>
        <p:spPr bwMode="auto">
          <a:xfrm>
            <a:off x="412750" y="1546225"/>
            <a:ext cx="2244725" cy="3825875"/>
          </a:xfrm>
          <a:custGeom>
            <a:avLst/>
            <a:gdLst>
              <a:gd name="T0" fmla="*/ 0 w 1414"/>
              <a:gd name="T1" fmla="*/ 706 h 2410"/>
              <a:gd name="T2" fmla="*/ 409 w 1414"/>
              <a:gd name="T3" fmla="*/ 0 h 2410"/>
              <a:gd name="T4" fmla="*/ 1414 w 1414"/>
              <a:gd name="T5" fmla="*/ 2 h 2410"/>
              <a:gd name="T6" fmla="*/ 1411 w 1414"/>
              <a:gd name="T7" fmla="*/ 2410 h 2410"/>
              <a:gd name="T8" fmla="*/ 0 w 1414"/>
              <a:gd name="T9" fmla="*/ 706 h 241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414"/>
              <a:gd name="T16" fmla="*/ 0 h 2410"/>
              <a:gd name="T17" fmla="*/ 1414 w 1414"/>
              <a:gd name="T18" fmla="*/ 2410 h 241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414" h="2410">
                <a:moveTo>
                  <a:pt x="0" y="706"/>
                </a:moveTo>
                <a:lnTo>
                  <a:pt x="409" y="0"/>
                </a:lnTo>
                <a:lnTo>
                  <a:pt x="1414" y="2"/>
                </a:lnTo>
                <a:lnTo>
                  <a:pt x="1411" y="2410"/>
                </a:lnTo>
                <a:lnTo>
                  <a:pt x="0" y="706"/>
                </a:lnTo>
                <a:close/>
              </a:path>
            </a:pathLst>
          </a:custGeom>
          <a:solidFill>
            <a:srgbClr val="C0C0C0">
              <a:alpha val="50195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tr-TR" dirty="0">
              <a:solidFill>
                <a:srgbClr val="000000"/>
              </a:solidFill>
            </a:endParaRPr>
          </a:p>
        </p:txBody>
      </p:sp>
      <p:sp>
        <p:nvSpPr>
          <p:cNvPr id="58456" name="Rectangle 11"/>
          <p:cNvSpPr>
            <a:spLocks noChangeArrowheads="1"/>
          </p:cNvSpPr>
          <p:nvPr/>
        </p:nvSpPr>
        <p:spPr bwMode="gray">
          <a:xfrm>
            <a:off x="2657475" y="1555750"/>
            <a:ext cx="6143625" cy="360363"/>
          </a:xfrm>
          <a:prstGeom prst="rect">
            <a:avLst/>
          </a:prstGeom>
          <a:gradFill rotWithShape="1">
            <a:gsLst>
              <a:gs pos="0">
                <a:srgbClr val="C6C7C8"/>
              </a:gs>
              <a:gs pos="100000">
                <a:srgbClr val="C6C7C8">
                  <a:gamma/>
                  <a:shade val="46275"/>
                  <a:invGamma/>
                </a:srgbClr>
              </a:gs>
            </a:gsLst>
            <a:lin ang="5400000" scaled="1"/>
          </a:gradFill>
          <a:ln w="12700">
            <a:solidFill>
              <a:srgbClr val="DDDDDD"/>
            </a:solidFill>
            <a:miter lim="800000"/>
            <a:headEnd/>
            <a:tailEnd/>
          </a:ln>
          <a:effectLst>
            <a:outerShdw dist="53882" dir="2700000" algn="ctr" rotWithShape="0">
              <a:srgbClr val="808080">
                <a:alpha val="50000"/>
              </a:srgbClr>
            </a:outerShdw>
          </a:effectLst>
        </p:spPr>
        <p:txBody>
          <a:bodyPr lIns="288000" tIns="0" rIns="0" bIns="0" anchor="ctr"/>
          <a:lstStyle/>
          <a:p>
            <a:pPr defTabSz="801688" eaLnBrk="0" hangingPunct="0">
              <a:defRPr/>
            </a:pPr>
            <a:r>
              <a:rPr lang="tr-TR" sz="2000" b="1" noProof="1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Üniversiteler</a:t>
            </a:r>
            <a:endParaRPr lang="de-DE" sz="2000" b="1" noProof="1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58457" name="Rectangle 5"/>
          <p:cNvSpPr>
            <a:spLocks noChangeArrowheads="1"/>
          </p:cNvSpPr>
          <p:nvPr/>
        </p:nvSpPr>
        <p:spPr bwMode="gray">
          <a:xfrm>
            <a:off x="2657475" y="1916112"/>
            <a:ext cx="6143625" cy="3449637"/>
          </a:xfrm>
          <a:prstGeom prst="rect">
            <a:avLst/>
          </a:prstGeom>
          <a:solidFill>
            <a:schemeClr val="bg1"/>
          </a:solidFill>
          <a:ln w="12700">
            <a:solidFill>
              <a:srgbClr val="DDDDDD"/>
            </a:solidFill>
            <a:miter lim="800000"/>
            <a:headEnd/>
            <a:tailEnd/>
          </a:ln>
          <a:effectLst>
            <a:outerShdw dist="53882" dir="2700000" algn="ctr" rotWithShape="0">
              <a:srgbClr val="808080">
                <a:alpha val="50000"/>
              </a:srgbClr>
            </a:outerShdw>
          </a:effectLst>
        </p:spPr>
        <p:txBody>
          <a:bodyPr lIns="108000" tIns="108000" rIns="144000" bIns="72000"/>
          <a:lstStyle/>
          <a:p>
            <a:pPr marL="252000" indent="-216000">
              <a:spcAft>
                <a:spcPts val="0"/>
              </a:spcAft>
              <a:buClr>
                <a:srgbClr val="292929"/>
              </a:buClr>
              <a:buFont typeface="+mj-lt"/>
              <a:buAutoNum type="arabicPeriod"/>
              <a:defRPr/>
            </a:pPr>
            <a:r>
              <a:rPr lang="tr-TR" sz="1600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İş sağlığı iş güvenliği – Sosyal politikalara katkı</a:t>
            </a:r>
          </a:p>
          <a:p>
            <a:pPr marL="252000" indent="-216000">
              <a:spcAft>
                <a:spcPts val="0"/>
              </a:spcAft>
              <a:buClr>
                <a:srgbClr val="292929"/>
              </a:buClr>
              <a:buFont typeface="+mj-lt"/>
              <a:buAutoNum type="arabicPeriod"/>
              <a:defRPr/>
            </a:pPr>
            <a:r>
              <a:rPr lang="tr-TR" sz="1600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Güvenilir </a:t>
            </a:r>
            <a:r>
              <a:rPr lang="tr-TR" sz="1600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bir kayıt sistemi kurulmasına bilimsel altyapı</a:t>
            </a:r>
          </a:p>
          <a:p>
            <a:pPr marL="252000" indent="-216000">
              <a:spcAft>
                <a:spcPts val="0"/>
              </a:spcAft>
              <a:buClr>
                <a:srgbClr val="292929"/>
              </a:buClr>
              <a:buFont typeface="+mj-lt"/>
              <a:buAutoNum type="arabicPeriod"/>
              <a:defRPr/>
            </a:pPr>
            <a:r>
              <a:rPr lang="tr-TR" sz="1600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İşçi </a:t>
            </a:r>
            <a:r>
              <a:rPr lang="tr-TR" sz="1600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sağlığı ve iş güvenliği alanında çalışacak insan </a:t>
            </a:r>
            <a:r>
              <a:rPr lang="tr-TR" sz="1600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gücünün </a:t>
            </a:r>
            <a:r>
              <a:rPr lang="tr-TR" sz="1600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temel </a:t>
            </a:r>
            <a:r>
              <a:rPr lang="tr-TR" sz="1600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eğitimi </a:t>
            </a:r>
          </a:p>
          <a:p>
            <a:pPr marL="252000" indent="-216000">
              <a:spcAft>
                <a:spcPts val="0"/>
              </a:spcAft>
              <a:buClr>
                <a:srgbClr val="292929"/>
              </a:buClr>
              <a:buFont typeface="+mj-lt"/>
              <a:buAutoNum type="arabicPeriod"/>
              <a:defRPr/>
            </a:pPr>
            <a:r>
              <a:rPr lang="tr-TR" sz="1600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İ</a:t>
            </a:r>
            <a:r>
              <a:rPr lang="tr-TR" sz="1600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şçi </a:t>
            </a:r>
            <a:r>
              <a:rPr lang="tr-TR" sz="1600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sağlığı ve iş güvenliği alanında çalışacak </a:t>
            </a:r>
            <a:r>
              <a:rPr lang="tr-TR" sz="1600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insan gücünün </a:t>
            </a:r>
            <a:r>
              <a:rPr lang="tr-TR" sz="1600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mezuniyet sonrası sürekli eğitimine katkı</a:t>
            </a:r>
          </a:p>
          <a:p>
            <a:pPr marL="252000" indent="-216000">
              <a:spcAft>
                <a:spcPts val="0"/>
              </a:spcAft>
              <a:buClr>
                <a:srgbClr val="292929"/>
              </a:buClr>
              <a:buFont typeface="+mj-lt"/>
              <a:buAutoNum type="arabicPeriod"/>
              <a:defRPr/>
            </a:pPr>
            <a:r>
              <a:rPr lang="tr-TR" sz="1600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İşçi sağlığı ve iş güvenliği ile ilgili </a:t>
            </a:r>
            <a:r>
              <a:rPr lang="tr-TR" sz="1600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araştırmalar işçi </a:t>
            </a:r>
            <a:r>
              <a:rPr lang="tr-TR" sz="1600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sağlığı ve iş güvenliği ile ilgili akademik </a:t>
            </a:r>
            <a:r>
              <a:rPr lang="tr-TR" sz="1600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ortam</a:t>
            </a:r>
            <a:endParaRPr lang="tr-TR" sz="1600" i="1" dirty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pPr marL="36000">
              <a:spcAft>
                <a:spcPts val="0"/>
              </a:spcAft>
              <a:buClr>
                <a:srgbClr val="292929"/>
              </a:buClr>
              <a:defRPr/>
            </a:pPr>
            <a:endParaRPr lang="tr-TR" sz="1600" i="1" dirty="0" smtClean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5605" name="Rectangle 12"/>
          <p:cNvSpPr>
            <a:spLocks noChangeArrowheads="1"/>
          </p:cNvSpPr>
          <p:nvPr/>
        </p:nvSpPr>
        <p:spPr bwMode="gray">
          <a:xfrm>
            <a:off x="300038" y="411163"/>
            <a:ext cx="8520112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rIns="0"/>
          <a:lstStyle/>
          <a:p>
            <a:endParaRPr lang="tr-TR" sz="2000" b="1" noProof="1">
              <a:solidFill>
                <a:srgbClr val="000000"/>
              </a:solidFill>
            </a:endParaRPr>
          </a:p>
        </p:txBody>
      </p:sp>
      <p:grpSp>
        <p:nvGrpSpPr>
          <p:cNvPr id="3" name="Group 9"/>
          <p:cNvGrpSpPr>
            <a:grpSpLocks/>
          </p:cNvGrpSpPr>
          <p:nvPr/>
        </p:nvGrpSpPr>
        <p:grpSpPr bwMode="auto">
          <a:xfrm>
            <a:off x="323850" y="1555750"/>
            <a:ext cx="1482725" cy="1482725"/>
            <a:chOff x="1710" y="1035"/>
            <a:chExt cx="2316" cy="2316"/>
          </a:xfrm>
        </p:grpSpPr>
        <p:grpSp>
          <p:nvGrpSpPr>
            <p:cNvPr id="4" name="Group 10"/>
            <p:cNvGrpSpPr>
              <a:grpSpLocks/>
            </p:cNvGrpSpPr>
            <p:nvPr/>
          </p:nvGrpSpPr>
          <p:grpSpPr bwMode="auto">
            <a:xfrm rot="3600000">
              <a:off x="1710" y="1035"/>
              <a:ext cx="2316" cy="2316"/>
              <a:chOff x="1710" y="1035"/>
              <a:chExt cx="2316" cy="2316"/>
            </a:xfrm>
          </p:grpSpPr>
          <p:sp>
            <p:nvSpPr>
              <p:cNvPr id="25624" name="Freeform 11"/>
              <p:cNvSpPr>
                <a:spLocks/>
              </p:cNvSpPr>
              <p:nvPr/>
            </p:nvSpPr>
            <p:spPr bwMode="gray">
              <a:xfrm>
                <a:off x="2866" y="1599"/>
                <a:ext cx="1160" cy="1752"/>
              </a:xfrm>
              <a:custGeom>
                <a:avLst/>
                <a:gdLst>
                  <a:gd name="T0" fmla="*/ 688 w 794"/>
                  <a:gd name="T1" fmla="*/ 9 h 1200"/>
                  <a:gd name="T2" fmla="*/ 602 w 794"/>
                  <a:gd name="T3" fmla="*/ 59 h 1200"/>
                  <a:gd name="T4" fmla="*/ 598 w 794"/>
                  <a:gd name="T5" fmla="*/ 57 h 1200"/>
                  <a:gd name="T6" fmla="*/ 592 w 794"/>
                  <a:gd name="T7" fmla="*/ 40 h 1200"/>
                  <a:gd name="T8" fmla="*/ 589 w 794"/>
                  <a:gd name="T9" fmla="*/ 19 h 1200"/>
                  <a:gd name="T10" fmla="*/ 548 w 794"/>
                  <a:gd name="T11" fmla="*/ 8 h 1200"/>
                  <a:gd name="T12" fmla="*/ 537 w 794"/>
                  <a:gd name="T13" fmla="*/ 49 h 1200"/>
                  <a:gd name="T14" fmla="*/ 553 w 794"/>
                  <a:gd name="T15" fmla="*/ 62 h 1200"/>
                  <a:gd name="T16" fmla="*/ 553 w 794"/>
                  <a:gd name="T17" fmla="*/ 62 h 1200"/>
                  <a:gd name="T18" fmla="*/ 565 w 794"/>
                  <a:gd name="T19" fmla="*/ 76 h 1200"/>
                  <a:gd name="T20" fmla="*/ 565 w 794"/>
                  <a:gd name="T21" fmla="*/ 80 h 1200"/>
                  <a:gd name="T22" fmla="*/ 477 w 794"/>
                  <a:gd name="T23" fmla="*/ 131 h 1200"/>
                  <a:gd name="T24" fmla="*/ 551 w 794"/>
                  <a:gd name="T25" fmla="*/ 406 h 1200"/>
                  <a:gd name="T26" fmla="*/ 477 w 794"/>
                  <a:gd name="T27" fmla="*/ 681 h 1200"/>
                  <a:gd name="T28" fmla="*/ 0 w 794"/>
                  <a:gd name="T29" fmla="*/ 957 h 1200"/>
                  <a:gd name="T30" fmla="*/ 0 w 794"/>
                  <a:gd name="T31" fmla="*/ 1047 h 1200"/>
                  <a:gd name="T32" fmla="*/ 0 w 794"/>
                  <a:gd name="T33" fmla="*/ 1058 h 1200"/>
                  <a:gd name="T34" fmla="*/ 4 w 794"/>
                  <a:gd name="T35" fmla="*/ 1060 h 1200"/>
                  <a:gd name="T36" fmla="*/ 22 w 794"/>
                  <a:gd name="T37" fmla="*/ 1056 h 1200"/>
                  <a:gd name="T38" fmla="*/ 22 w 794"/>
                  <a:gd name="T39" fmla="*/ 1056 h 1200"/>
                  <a:gd name="T40" fmla="*/ 42 w 794"/>
                  <a:gd name="T41" fmla="*/ 1049 h 1200"/>
                  <a:gd name="T42" fmla="*/ 71 w 794"/>
                  <a:gd name="T43" fmla="*/ 1079 h 1200"/>
                  <a:gd name="T44" fmla="*/ 42 w 794"/>
                  <a:gd name="T45" fmla="*/ 1110 h 1200"/>
                  <a:gd name="T46" fmla="*/ 22 w 794"/>
                  <a:gd name="T47" fmla="*/ 1102 h 1200"/>
                  <a:gd name="T48" fmla="*/ 4 w 794"/>
                  <a:gd name="T49" fmla="*/ 1099 h 1200"/>
                  <a:gd name="T50" fmla="*/ 0 w 794"/>
                  <a:gd name="T51" fmla="*/ 1101 h 1200"/>
                  <a:gd name="T52" fmla="*/ 0 w 794"/>
                  <a:gd name="T53" fmla="*/ 1108 h 1200"/>
                  <a:gd name="T54" fmla="*/ 0 w 794"/>
                  <a:gd name="T55" fmla="*/ 1200 h 1200"/>
                  <a:gd name="T56" fmla="*/ 688 w 794"/>
                  <a:gd name="T57" fmla="*/ 803 h 1200"/>
                  <a:gd name="T58" fmla="*/ 794 w 794"/>
                  <a:gd name="T59" fmla="*/ 406 h 1200"/>
                  <a:gd name="T60" fmla="*/ 688 w 794"/>
                  <a:gd name="T61" fmla="*/ 9 h 1200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w 794"/>
                  <a:gd name="T94" fmla="*/ 0 h 1200"/>
                  <a:gd name="T95" fmla="*/ 794 w 794"/>
                  <a:gd name="T96" fmla="*/ 1200 h 1200"/>
                </a:gdLst>
                <a:ahLst/>
                <a:cxnLst>
                  <a:cxn ang="T62">
                    <a:pos x="T0" y="T1"/>
                  </a:cxn>
                  <a:cxn ang="T63">
                    <a:pos x="T2" y="T3"/>
                  </a:cxn>
                  <a:cxn ang="T64">
                    <a:pos x="T4" y="T5"/>
                  </a:cxn>
                  <a:cxn ang="T65">
                    <a:pos x="T6" y="T7"/>
                  </a:cxn>
                  <a:cxn ang="T66">
                    <a:pos x="T8" y="T9"/>
                  </a:cxn>
                  <a:cxn ang="T67">
                    <a:pos x="T10" y="T11"/>
                  </a:cxn>
                  <a:cxn ang="T68">
                    <a:pos x="T12" y="T13"/>
                  </a:cxn>
                  <a:cxn ang="T69">
                    <a:pos x="T14" y="T15"/>
                  </a:cxn>
                  <a:cxn ang="T70">
                    <a:pos x="T16" y="T17"/>
                  </a:cxn>
                  <a:cxn ang="T71">
                    <a:pos x="T18" y="T19"/>
                  </a:cxn>
                  <a:cxn ang="T72">
                    <a:pos x="T20" y="T21"/>
                  </a:cxn>
                  <a:cxn ang="T73">
                    <a:pos x="T22" y="T23"/>
                  </a:cxn>
                  <a:cxn ang="T74">
                    <a:pos x="T24" y="T25"/>
                  </a:cxn>
                  <a:cxn ang="T75">
                    <a:pos x="T26" y="T27"/>
                  </a:cxn>
                  <a:cxn ang="T76">
                    <a:pos x="T28" y="T29"/>
                  </a:cxn>
                  <a:cxn ang="T77">
                    <a:pos x="T30" y="T31"/>
                  </a:cxn>
                  <a:cxn ang="T78">
                    <a:pos x="T32" y="T33"/>
                  </a:cxn>
                  <a:cxn ang="T79">
                    <a:pos x="T34" y="T35"/>
                  </a:cxn>
                  <a:cxn ang="T80">
                    <a:pos x="T36" y="T37"/>
                  </a:cxn>
                  <a:cxn ang="T81">
                    <a:pos x="T38" y="T39"/>
                  </a:cxn>
                  <a:cxn ang="T82">
                    <a:pos x="T40" y="T41"/>
                  </a:cxn>
                  <a:cxn ang="T83">
                    <a:pos x="T42" y="T43"/>
                  </a:cxn>
                  <a:cxn ang="T84">
                    <a:pos x="T44" y="T45"/>
                  </a:cxn>
                  <a:cxn ang="T85">
                    <a:pos x="T46" y="T47"/>
                  </a:cxn>
                  <a:cxn ang="T86">
                    <a:pos x="T48" y="T49"/>
                  </a:cxn>
                  <a:cxn ang="T87">
                    <a:pos x="T50" y="T51"/>
                  </a:cxn>
                  <a:cxn ang="T88">
                    <a:pos x="T52" y="T53"/>
                  </a:cxn>
                  <a:cxn ang="T89">
                    <a:pos x="T54" y="T55"/>
                  </a:cxn>
                  <a:cxn ang="T90">
                    <a:pos x="T56" y="T57"/>
                  </a:cxn>
                  <a:cxn ang="T91">
                    <a:pos x="T58" y="T59"/>
                  </a:cxn>
                  <a:cxn ang="T92">
                    <a:pos x="T60" y="T61"/>
                  </a:cxn>
                </a:cxnLst>
                <a:rect l="T93" t="T94" r="T95" b="T96"/>
                <a:pathLst>
                  <a:path w="794" h="1200">
                    <a:moveTo>
                      <a:pt x="688" y="9"/>
                    </a:moveTo>
                    <a:cubicBezTo>
                      <a:pt x="602" y="59"/>
                      <a:pt x="602" y="59"/>
                      <a:pt x="602" y="59"/>
                    </a:cubicBezTo>
                    <a:cubicBezTo>
                      <a:pt x="601" y="58"/>
                      <a:pt x="600" y="58"/>
                      <a:pt x="598" y="57"/>
                    </a:cubicBezTo>
                    <a:cubicBezTo>
                      <a:pt x="593" y="53"/>
                      <a:pt x="590" y="45"/>
                      <a:pt x="592" y="40"/>
                    </a:cubicBezTo>
                    <a:cubicBezTo>
                      <a:pt x="594" y="33"/>
                      <a:pt x="593" y="25"/>
                      <a:pt x="589" y="19"/>
                    </a:cubicBezTo>
                    <a:cubicBezTo>
                      <a:pt x="581" y="5"/>
                      <a:pt x="563" y="0"/>
                      <a:pt x="548" y="8"/>
                    </a:cubicBezTo>
                    <a:cubicBezTo>
                      <a:pt x="534" y="17"/>
                      <a:pt x="529" y="35"/>
                      <a:pt x="537" y="49"/>
                    </a:cubicBezTo>
                    <a:cubicBezTo>
                      <a:pt x="540" y="56"/>
                      <a:pt x="546" y="60"/>
                      <a:pt x="553" y="62"/>
                    </a:cubicBezTo>
                    <a:cubicBezTo>
                      <a:pt x="553" y="62"/>
                      <a:pt x="553" y="62"/>
                      <a:pt x="553" y="62"/>
                    </a:cubicBezTo>
                    <a:cubicBezTo>
                      <a:pt x="559" y="63"/>
                      <a:pt x="564" y="69"/>
                      <a:pt x="565" y="76"/>
                    </a:cubicBezTo>
                    <a:cubicBezTo>
                      <a:pt x="565" y="78"/>
                      <a:pt x="565" y="79"/>
                      <a:pt x="565" y="80"/>
                    </a:cubicBezTo>
                    <a:cubicBezTo>
                      <a:pt x="477" y="131"/>
                      <a:pt x="477" y="131"/>
                      <a:pt x="477" y="131"/>
                    </a:cubicBezTo>
                    <a:cubicBezTo>
                      <a:pt x="524" y="212"/>
                      <a:pt x="551" y="306"/>
                      <a:pt x="551" y="406"/>
                    </a:cubicBezTo>
                    <a:cubicBezTo>
                      <a:pt x="551" y="507"/>
                      <a:pt x="524" y="601"/>
                      <a:pt x="477" y="681"/>
                    </a:cubicBezTo>
                    <a:cubicBezTo>
                      <a:pt x="382" y="846"/>
                      <a:pt x="204" y="957"/>
                      <a:pt x="0" y="957"/>
                    </a:cubicBezTo>
                    <a:cubicBezTo>
                      <a:pt x="0" y="1047"/>
                      <a:pt x="0" y="1047"/>
                      <a:pt x="0" y="1047"/>
                    </a:cubicBezTo>
                    <a:cubicBezTo>
                      <a:pt x="0" y="1058"/>
                      <a:pt x="0" y="1058"/>
                      <a:pt x="0" y="1058"/>
                    </a:cubicBezTo>
                    <a:cubicBezTo>
                      <a:pt x="2" y="1058"/>
                      <a:pt x="3" y="1059"/>
                      <a:pt x="4" y="1060"/>
                    </a:cubicBezTo>
                    <a:cubicBezTo>
                      <a:pt x="10" y="1063"/>
                      <a:pt x="18" y="1061"/>
                      <a:pt x="22" y="1056"/>
                    </a:cubicBezTo>
                    <a:cubicBezTo>
                      <a:pt x="22" y="1056"/>
                      <a:pt x="22" y="1056"/>
                      <a:pt x="22" y="1056"/>
                    </a:cubicBezTo>
                    <a:cubicBezTo>
                      <a:pt x="27" y="1052"/>
                      <a:pt x="34" y="1049"/>
                      <a:pt x="42" y="1049"/>
                    </a:cubicBezTo>
                    <a:cubicBezTo>
                      <a:pt x="58" y="1049"/>
                      <a:pt x="71" y="1063"/>
                      <a:pt x="71" y="1079"/>
                    </a:cubicBezTo>
                    <a:cubicBezTo>
                      <a:pt x="71" y="1096"/>
                      <a:pt x="58" y="1110"/>
                      <a:pt x="42" y="1110"/>
                    </a:cubicBezTo>
                    <a:cubicBezTo>
                      <a:pt x="34" y="1110"/>
                      <a:pt x="27" y="1107"/>
                      <a:pt x="22" y="1102"/>
                    </a:cubicBezTo>
                    <a:cubicBezTo>
                      <a:pt x="18" y="1097"/>
                      <a:pt x="10" y="1096"/>
                      <a:pt x="4" y="1099"/>
                    </a:cubicBezTo>
                    <a:cubicBezTo>
                      <a:pt x="3" y="1099"/>
                      <a:pt x="2" y="1100"/>
                      <a:pt x="0" y="1101"/>
                    </a:cubicBezTo>
                    <a:cubicBezTo>
                      <a:pt x="0" y="1108"/>
                      <a:pt x="0" y="1108"/>
                      <a:pt x="0" y="1108"/>
                    </a:cubicBezTo>
                    <a:cubicBezTo>
                      <a:pt x="0" y="1200"/>
                      <a:pt x="0" y="1200"/>
                      <a:pt x="0" y="1200"/>
                    </a:cubicBezTo>
                    <a:cubicBezTo>
                      <a:pt x="294" y="1200"/>
                      <a:pt x="551" y="1040"/>
                      <a:pt x="688" y="803"/>
                    </a:cubicBezTo>
                    <a:cubicBezTo>
                      <a:pt x="755" y="686"/>
                      <a:pt x="794" y="551"/>
                      <a:pt x="794" y="406"/>
                    </a:cubicBezTo>
                    <a:cubicBezTo>
                      <a:pt x="794" y="262"/>
                      <a:pt x="755" y="126"/>
                      <a:pt x="688" y="9"/>
                    </a:cubicBezTo>
                    <a:close/>
                  </a:path>
                </a:pathLst>
              </a:custGeom>
              <a:solidFill>
                <a:srgbClr val="9F9F9F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25625" name="Freeform 12"/>
              <p:cNvSpPr>
                <a:spLocks/>
              </p:cNvSpPr>
              <p:nvPr/>
            </p:nvSpPr>
            <p:spPr bwMode="gray">
              <a:xfrm>
                <a:off x="1710" y="1612"/>
                <a:ext cx="1262" cy="1739"/>
              </a:xfrm>
              <a:custGeom>
                <a:avLst/>
                <a:gdLst>
                  <a:gd name="T0" fmla="*/ 835 w 864"/>
                  <a:gd name="T1" fmla="*/ 1040 h 1191"/>
                  <a:gd name="T2" fmla="*/ 815 w 864"/>
                  <a:gd name="T3" fmla="*/ 1047 h 1191"/>
                  <a:gd name="T4" fmla="*/ 815 w 864"/>
                  <a:gd name="T5" fmla="*/ 1047 h 1191"/>
                  <a:gd name="T6" fmla="*/ 797 w 864"/>
                  <a:gd name="T7" fmla="*/ 1051 h 1191"/>
                  <a:gd name="T8" fmla="*/ 793 w 864"/>
                  <a:gd name="T9" fmla="*/ 1049 h 1191"/>
                  <a:gd name="T10" fmla="*/ 793 w 864"/>
                  <a:gd name="T11" fmla="*/ 1038 h 1191"/>
                  <a:gd name="T12" fmla="*/ 793 w 864"/>
                  <a:gd name="T13" fmla="*/ 948 h 1191"/>
                  <a:gd name="T14" fmla="*/ 317 w 864"/>
                  <a:gd name="T15" fmla="*/ 672 h 1191"/>
                  <a:gd name="T16" fmla="*/ 243 w 864"/>
                  <a:gd name="T17" fmla="*/ 397 h 1191"/>
                  <a:gd name="T18" fmla="*/ 317 w 864"/>
                  <a:gd name="T19" fmla="*/ 122 h 1191"/>
                  <a:gd name="T20" fmla="*/ 231 w 864"/>
                  <a:gd name="T21" fmla="*/ 73 h 1191"/>
                  <a:gd name="T22" fmla="*/ 228 w 864"/>
                  <a:gd name="T23" fmla="*/ 75 h 1191"/>
                  <a:gd name="T24" fmla="*/ 221 w 864"/>
                  <a:gd name="T25" fmla="*/ 92 h 1191"/>
                  <a:gd name="T26" fmla="*/ 221 w 864"/>
                  <a:gd name="T27" fmla="*/ 92 h 1191"/>
                  <a:gd name="T28" fmla="*/ 218 w 864"/>
                  <a:gd name="T29" fmla="*/ 113 h 1191"/>
                  <a:gd name="T30" fmla="*/ 177 w 864"/>
                  <a:gd name="T31" fmla="*/ 123 h 1191"/>
                  <a:gd name="T32" fmla="*/ 166 w 864"/>
                  <a:gd name="T33" fmla="*/ 82 h 1191"/>
                  <a:gd name="T34" fmla="*/ 182 w 864"/>
                  <a:gd name="T35" fmla="*/ 69 h 1191"/>
                  <a:gd name="T36" fmla="*/ 194 w 864"/>
                  <a:gd name="T37" fmla="*/ 55 h 1191"/>
                  <a:gd name="T38" fmla="*/ 194 w 864"/>
                  <a:gd name="T39" fmla="*/ 51 h 1191"/>
                  <a:gd name="T40" fmla="*/ 106 w 864"/>
                  <a:gd name="T41" fmla="*/ 0 h 1191"/>
                  <a:gd name="T42" fmla="*/ 0 w 864"/>
                  <a:gd name="T43" fmla="*/ 397 h 1191"/>
                  <a:gd name="T44" fmla="*/ 106 w 864"/>
                  <a:gd name="T45" fmla="*/ 794 h 1191"/>
                  <a:gd name="T46" fmla="*/ 793 w 864"/>
                  <a:gd name="T47" fmla="*/ 1191 h 1191"/>
                  <a:gd name="T48" fmla="*/ 793 w 864"/>
                  <a:gd name="T49" fmla="*/ 1099 h 1191"/>
                  <a:gd name="T50" fmla="*/ 793 w 864"/>
                  <a:gd name="T51" fmla="*/ 1092 h 1191"/>
                  <a:gd name="T52" fmla="*/ 797 w 864"/>
                  <a:gd name="T53" fmla="*/ 1090 h 1191"/>
                  <a:gd name="T54" fmla="*/ 815 w 864"/>
                  <a:gd name="T55" fmla="*/ 1093 h 1191"/>
                  <a:gd name="T56" fmla="*/ 835 w 864"/>
                  <a:gd name="T57" fmla="*/ 1101 h 1191"/>
                  <a:gd name="T58" fmla="*/ 864 w 864"/>
                  <a:gd name="T59" fmla="*/ 1070 h 1191"/>
                  <a:gd name="T60" fmla="*/ 835 w 864"/>
                  <a:gd name="T61" fmla="*/ 1040 h 1191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w 864"/>
                  <a:gd name="T94" fmla="*/ 0 h 1191"/>
                  <a:gd name="T95" fmla="*/ 864 w 864"/>
                  <a:gd name="T96" fmla="*/ 1191 h 1191"/>
                </a:gdLst>
                <a:ahLst/>
                <a:cxnLst>
                  <a:cxn ang="T62">
                    <a:pos x="T0" y="T1"/>
                  </a:cxn>
                  <a:cxn ang="T63">
                    <a:pos x="T2" y="T3"/>
                  </a:cxn>
                  <a:cxn ang="T64">
                    <a:pos x="T4" y="T5"/>
                  </a:cxn>
                  <a:cxn ang="T65">
                    <a:pos x="T6" y="T7"/>
                  </a:cxn>
                  <a:cxn ang="T66">
                    <a:pos x="T8" y="T9"/>
                  </a:cxn>
                  <a:cxn ang="T67">
                    <a:pos x="T10" y="T11"/>
                  </a:cxn>
                  <a:cxn ang="T68">
                    <a:pos x="T12" y="T13"/>
                  </a:cxn>
                  <a:cxn ang="T69">
                    <a:pos x="T14" y="T15"/>
                  </a:cxn>
                  <a:cxn ang="T70">
                    <a:pos x="T16" y="T17"/>
                  </a:cxn>
                  <a:cxn ang="T71">
                    <a:pos x="T18" y="T19"/>
                  </a:cxn>
                  <a:cxn ang="T72">
                    <a:pos x="T20" y="T21"/>
                  </a:cxn>
                  <a:cxn ang="T73">
                    <a:pos x="T22" y="T23"/>
                  </a:cxn>
                  <a:cxn ang="T74">
                    <a:pos x="T24" y="T25"/>
                  </a:cxn>
                  <a:cxn ang="T75">
                    <a:pos x="T26" y="T27"/>
                  </a:cxn>
                  <a:cxn ang="T76">
                    <a:pos x="T28" y="T29"/>
                  </a:cxn>
                  <a:cxn ang="T77">
                    <a:pos x="T30" y="T31"/>
                  </a:cxn>
                  <a:cxn ang="T78">
                    <a:pos x="T32" y="T33"/>
                  </a:cxn>
                  <a:cxn ang="T79">
                    <a:pos x="T34" y="T35"/>
                  </a:cxn>
                  <a:cxn ang="T80">
                    <a:pos x="T36" y="T37"/>
                  </a:cxn>
                  <a:cxn ang="T81">
                    <a:pos x="T38" y="T39"/>
                  </a:cxn>
                  <a:cxn ang="T82">
                    <a:pos x="T40" y="T41"/>
                  </a:cxn>
                  <a:cxn ang="T83">
                    <a:pos x="T42" y="T43"/>
                  </a:cxn>
                  <a:cxn ang="T84">
                    <a:pos x="T44" y="T45"/>
                  </a:cxn>
                  <a:cxn ang="T85">
                    <a:pos x="T46" y="T47"/>
                  </a:cxn>
                  <a:cxn ang="T86">
                    <a:pos x="T48" y="T49"/>
                  </a:cxn>
                  <a:cxn ang="T87">
                    <a:pos x="T50" y="T51"/>
                  </a:cxn>
                  <a:cxn ang="T88">
                    <a:pos x="T52" y="T53"/>
                  </a:cxn>
                  <a:cxn ang="T89">
                    <a:pos x="T54" y="T55"/>
                  </a:cxn>
                  <a:cxn ang="T90">
                    <a:pos x="T56" y="T57"/>
                  </a:cxn>
                  <a:cxn ang="T91">
                    <a:pos x="T58" y="T59"/>
                  </a:cxn>
                  <a:cxn ang="T92">
                    <a:pos x="T60" y="T61"/>
                  </a:cxn>
                </a:cxnLst>
                <a:rect l="T93" t="T94" r="T95" b="T96"/>
                <a:pathLst>
                  <a:path w="864" h="1191">
                    <a:moveTo>
                      <a:pt x="835" y="1040"/>
                    </a:moveTo>
                    <a:cubicBezTo>
                      <a:pt x="827" y="1040"/>
                      <a:pt x="820" y="1043"/>
                      <a:pt x="815" y="1047"/>
                    </a:cubicBezTo>
                    <a:cubicBezTo>
                      <a:pt x="815" y="1047"/>
                      <a:pt x="815" y="1047"/>
                      <a:pt x="815" y="1047"/>
                    </a:cubicBezTo>
                    <a:cubicBezTo>
                      <a:pt x="811" y="1052"/>
                      <a:pt x="803" y="1054"/>
                      <a:pt x="797" y="1051"/>
                    </a:cubicBezTo>
                    <a:cubicBezTo>
                      <a:pt x="796" y="1050"/>
                      <a:pt x="795" y="1049"/>
                      <a:pt x="793" y="1049"/>
                    </a:cubicBezTo>
                    <a:cubicBezTo>
                      <a:pt x="793" y="1038"/>
                      <a:pt x="793" y="1038"/>
                      <a:pt x="793" y="1038"/>
                    </a:cubicBezTo>
                    <a:cubicBezTo>
                      <a:pt x="793" y="948"/>
                      <a:pt x="793" y="948"/>
                      <a:pt x="793" y="948"/>
                    </a:cubicBezTo>
                    <a:cubicBezTo>
                      <a:pt x="590" y="948"/>
                      <a:pt x="412" y="837"/>
                      <a:pt x="317" y="672"/>
                    </a:cubicBezTo>
                    <a:cubicBezTo>
                      <a:pt x="270" y="592"/>
                      <a:pt x="243" y="498"/>
                      <a:pt x="243" y="397"/>
                    </a:cubicBezTo>
                    <a:cubicBezTo>
                      <a:pt x="243" y="297"/>
                      <a:pt x="270" y="203"/>
                      <a:pt x="317" y="122"/>
                    </a:cubicBezTo>
                    <a:cubicBezTo>
                      <a:pt x="231" y="73"/>
                      <a:pt x="231" y="73"/>
                      <a:pt x="231" y="73"/>
                    </a:cubicBezTo>
                    <a:cubicBezTo>
                      <a:pt x="230" y="73"/>
                      <a:pt x="229" y="74"/>
                      <a:pt x="228" y="75"/>
                    </a:cubicBezTo>
                    <a:cubicBezTo>
                      <a:pt x="222" y="79"/>
                      <a:pt x="219" y="86"/>
                      <a:pt x="221" y="92"/>
                    </a:cubicBezTo>
                    <a:cubicBezTo>
                      <a:pt x="221" y="92"/>
                      <a:pt x="221" y="92"/>
                      <a:pt x="221" y="92"/>
                    </a:cubicBezTo>
                    <a:cubicBezTo>
                      <a:pt x="223" y="99"/>
                      <a:pt x="222" y="106"/>
                      <a:pt x="218" y="113"/>
                    </a:cubicBezTo>
                    <a:cubicBezTo>
                      <a:pt x="210" y="127"/>
                      <a:pt x="192" y="131"/>
                      <a:pt x="177" y="123"/>
                    </a:cubicBezTo>
                    <a:cubicBezTo>
                      <a:pt x="163" y="115"/>
                      <a:pt x="158" y="96"/>
                      <a:pt x="166" y="82"/>
                    </a:cubicBezTo>
                    <a:cubicBezTo>
                      <a:pt x="169" y="76"/>
                      <a:pt x="175" y="71"/>
                      <a:pt x="182" y="69"/>
                    </a:cubicBezTo>
                    <a:cubicBezTo>
                      <a:pt x="188" y="68"/>
                      <a:pt x="193" y="62"/>
                      <a:pt x="194" y="55"/>
                    </a:cubicBezTo>
                    <a:cubicBezTo>
                      <a:pt x="194" y="54"/>
                      <a:pt x="194" y="52"/>
                      <a:pt x="194" y="51"/>
                    </a:cubicBezTo>
                    <a:cubicBezTo>
                      <a:pt x="106" y="0"/>
                      <a:pt x="106" y="0"/>
                      <a:pt x="106" y="0"/>
                    </a:cubicBezTo>
                    <a:cubicBezTo>
                      <a:pt x="38" y="117"/>
                      <a:pt x="0" y="253"/>
                      <a:pt x="0" y="397"/>
                    </a:cubicBezTo>
                    <a:cubicBezTo>
                      <a:pt x="0" y="542"/>
                      <a:pt x="38" y="677"/>
                      <a:pt x="106" y="794"/>
                    </a:cubicBezTo>
                    <a:cubicBezTo>
                      <a:pt x="243" y="1031"/>
                      <a:pt x="500" y="1191"/>
                      <a:pt x="793" y="1191"/>
                    </a:cubicBezTo>
                    <a:cubicBezTo>
                      <a:pt x="793" y="1099"/>
                      <a:pt x="793" y="1099"/>
                      <a:pt x="793" y="1099"/>
                    </a:cubicBezTo>
                    <a:cubicBezTo>
                      <a:pt x="793" y="1092"/>
                      <a:pt x="793" y="1092"/>
                      <a:pt x="793" y="1092"/>
                    </a:cubicBezTo>
                    <a:cubicBezTo>
                      <a:pt x="795" y="1091"/>
                      <a:pt x="796" y="1090"/>
                      <a:pt x="797" y="1090"/>
                    </a:cubicBezTo>
                    <a:cubicBezTo>
                      <a:pt x="803" y="1087"/>
                      <a:pt x="811" y="1088"/>
                      <a:pt x="815" y="1093"/>
                    </a:cubicBezTo>
                    <a:cubicBezTo>
                      <a:pt x="820" y="1098"/>
                      <a:pt x="827" y="1101"/>
                      <a:pt x="835" y="1101"/>
                    </a:cubicBezTo>
                    <a:cubicBezTo>
                      <a:pt x="851" y="1101"/>
                      <a:pt x="864" y="1087"/>
                      <a:pt x="864" y="1070"/>
                    </a:cubicBezTo>
                    <a:cubicBezTo>
                      <a:pt x="864" y="1054"/>
                      <a:pt x="851" y="1040"/>
                      <a:pt x="835" y="1040"/>
                    </a:cubicBezTo>
                    <a:close/>
                  </a:path>
                </a:pathLst>
              </a:custGeom>
              <a:solidFill>
                <a:srgbClr val="A90404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25626" name="Freeform 13"/>
              <p:cNvSpPr>
                <a:spLocks/>
              </p:cNvSpPr>
              <p:nvPr/>
            </p:nvSpPr>
            <p:spPr bwMode="gray">
              <a:xfrm>
                <a:off x="1862" y="1035"/>
                <a:ext cx="2010" cy="768"/>
              </a:xfrm>
              <a:custGeom>
                <a:avLst/>
                <a:gdLst>
                  <a:gd name="T0" fmla="*/ 1164 w 1375"/>
                  <a:gd name="T1" fmla="*/ 518 h 527"/>
                  <a:gd name="T2" fmla="*/ 1252 w 1375"/>
                  <a:gd name="T3" fmla="*/ 467 h 527"/>
                  <a:gd name="T4" fmla="*/ 1252 w 1375"/>
                  <a:gd name="T5" fmla="*/ 463 h 527"/>
                  <a:gd name="T6" fmla="*/ 1240 w 1375"/>
                  <a:gd name="T7" fmla="*/ 449 h 527"/>
                  <a:gd name="T8" fmla="*/ 1240 w 1375"/>
                  <a:gd name="T9" fmla="*/ 449 h 527"/>
                  <a:gd name="T10" fmla="*/ 1224 w 1375"/>
                  <a:gd name="T11" fmla="*/ 436 h 527"/>
                  <a:gd name="T12" fmla="*/ 1235 w 1375"/>
                  <a:gd name="T13" fmla="*/ 395 h 527"/>
                  <a:gd name="T14" fmla="*/ 1276 w 1375"/>
                  <a:gd name="T15" fmla="*/ 406 h 527"/>
                  <a:gd name="T16" fmla="*/ 1279 w 1375"/>
                  <a:gd name="T17" fmla="*/ 427 h 527"/>
                  <a:gd name="T18" fmla="*/ 1285 w 1375"/>
                  <a:gd name="T19" fmla="*/ 444 h 527"/>
                  <a:gd name="T20" fmla="*/ 1289 w 1375"/>
                  <a:gd name="T21" fmla="*/ 446 h 527"/>
                  <a:gd name="T22" fmla="*/ 1375 w 1375"/>
                  <a:gd name="T23" fmla="*/ 396 h 527"/>
                  <a:gd name="T24" fmla="*/ 687 w 1375"/>
                  <a:gd name="T25" fmla="*/ 0 h 527"/>
                  <a:gd name="T26" fmla="*/ 0 w 1375"/>
                  <a:gd name="T27" fmla="*/ 396 h 527"/>
                  <a:gd name="T28" fmla="*/ 88 w 1375"/>
                  <a:gd name="T29" fmla="*/ 447 h 527"/>
                  <a:gd name="T30" fmla="*/ 88 w 1375"/>
                  <a:gd name="T31" fmla="*/ 451 h 527"/>
                  <a:gd name="T32" fmla="*/ 76 w 1375"/>
                  <a:gd name="T33" fmla="*/ 465 h 527"/>
                  <a:gd name="T34" fmla="*/ 60 w 1375"/>
                  <a:gd name="T35" fmla="*/ 478 h 527"/>
                  <a:gd name="T36" fmla="*/ 71 w 1375"/>
                  <a:gd name="T37" fmla="*/ 519 h 527"/>
                  <a:gd name="T38" fmla="*/ 112 w 1375"/>
                  <a:gd name="T39" fmla="*/ 509 h 527"/>
                  <a:gd name="T40" fmla="*/ 115 w 1375"/>
                  <a:gd name="T41" fmla="*/ 488 h 527"/>
                  <a:gd name="T42" fmla="*/ 115 w 1375"/>
                  <a:gd name="T43" fmla="*/ 488 h 527"/>
                  <a:gd name="T44" fmla="*/ 122 w 1375"/>
                  <a:gd name="T45" fmla="*/ 471 h 527"/>
                  <a:gd name="T46" fmla="*/ 125 w 1375"/>
                  <a:gd name="T47" fmla="*/ 469 h 527"/>
                  <a:gd name="T48" fmla="*/ 211 w 1375"/>
                  <a:gd name="T49" fmla="*/ 518 h 527"/>
                  <a:gd name="T50" fmla="*/ 687 w 1375"/>
                  <a:gd name="T51" fmla="*/ 243 h 527"/>
                  <a:gd name="T52" fmla="*/ 1164 w 1375"/>
                  <a:gd name="T53" fmla="*/ 518 h 527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w 1375"/>
                  <a:gd name="T82" fmla="*/ 0 h 527"/>
                  <a:gd name="T83" fmla="*/ 1375 w 1375"/>
                  <a:gd name="T84" fmla="*/ 527 h 527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T81" t="T82" r="T83" b="T84"/>
                <a:pathLst>
                  <a:path w="1375" h="527">
                    <a:moveTo>
                      <a:pt x="1164" y="518"/>
                    </a:moveTo>
                    <a:cubicBezTo>
                      <a:pt x="1252" y="467"/>
                      <a:pt x="1252" y="467"/>
                      <a:pt x="1252" y="467"/>
                    </a:cubicBezTo>
                    <a:cubicBezTo>
                      <a:pt x="1252" y="466"/>
                      <a:pt x="1252" y="465"/>
                      <a:pt x="1252" y="463"/>
                    </a:cubicBezTo>
                    <a:cubicBezTo>
                      <a:pt x="1251" y="456"/>
                      <a:pt x="1246" y="450"/>
                      <a:pt x="1240" y="449"/>
                    </a:cubicBezTo>
                    <a:cubicBezTo>
                      <a:pt x="1240" y="449"/>
                      <a:pt x="1240" y="449"/>
                      <a:pt x="1240" y="449"/>
                    </a:cubicBezTo>
                    <a:cubicBezTo>
                      <a:pt x="1233" y="447"/>
                      <a:pt x="1227" y="443"/>
                      <a:pt x="1224" y="436"/>
                    </a:cubicBezTo>
                    <a:cubicBezTo>
                      <a:pt x="1216" y="422"/>
                      <a:pt x="1221" y="404"/>
                      <a:pt x="1235" y="395"/>
                    </a:cubicBezTo>
                    <a:cubicBezTo>
                      <a:pt x="1250" y="387"/>
                      <a:pt x="1268" y="392"/>
                      <a:pt x="1276" y="406"/>
                    </a:cubicBezTo>
                    <a:cubicBezTo>
                      <a:pt x="1280" y="412"/>
                      <a:pt x="1281" y="420"/>
                      <a:pt x="1279" y="427"/>
                    </a:cubicBezTo>
                    <a:cubicBezTo>
                      <a:pt x="1277" y="432"/>
                      <a:pt x="1280" y="440"/>
                      <a:pt x="1285" y="444"/>
                    </a:cubicBezTo>
                    <a:cubicBezTo>
                      <a:pt x="1287" y="445"/>
                      <a:pt x="1288" y="445"/>
                      <a:pt x="1289" y="446"/>
                    </a:cubicBezTo>
                    <a:cubicBezTo>
                      <a:pt x="1375" y="396"/>
                      <a:pt x="1375" y="396"/>
                      <a:pt x="1375" y="396"/>
                    </a:cubicBezTo>
                    <a:cubicBezTo>
                      <a:pt x="1238" y="159"/>
                      <a:pt x="981" y="0"/>
                      <a:pt x="687" y="0"/>
                    </a:cubicBezTo>
                    <a:cubicBezTo>
                      <a:pt x="394" y="0"/>
                      <a:pt x="137" y="159"/>
                      <a:pt x="0" y="396"/>
                    </a:cubicBezTo>
                    <a:cubicBezTo>
                      <a:pt x="88" y="447"/>
                      <a:pt x="88" y="447"/>
                      <a:pt x="88" y="447"/>
                    </a:cubicBezTo>
                    <a:cubicBezTo>
                      <a:pt x="88" y="448"/>
                      <a:pt x="88" y="450"/>
                      <a:pt x="88" y="451"/>
                    </a:cubicBezTo>
                    <a:cubicBezTo>
                      <a:pt x="87" y="458"/>
                      <a:pt x="82" y="464"/>
                      <a:pt x="76" y="465"/>
                    </a:cubicBezTo>
                    <a:cubicBezTo>
                      <a:pt x="69" y="467"/>
                      <a:pt x="63" y="472"/>
                      <a:pt x="60" y="478"/>
                    </a:cubicBezTo>
                    <a:cubicBezTo>
                      <a:pt x="52" y="492"/>
                      <a:pt x="57" y="511"/>
                      <a:pt x="71" y="519"/>
                    </a:cubicBezTo>
                    <a:cubicBezTo>
                      <a:pt x="86" y="527"/>
                      <a:pt x="104" y="523"/>
                      <a:pt x="112" y="509"/>
                    </a:cubicBezTo>
                    <a:cubicBezTo>
                      <a:pt x="116" y="502"/>
                      <a:pt x="117" y="495"/>
                      <a:pt x="115" y="488"/>
                    </a:cubicBezTo>
                    <a:cubicBezTo>
                      <a:pt x="115" y="488"/>
                      <a:pt x="115" y="488"/>
                      <a:pt x="115" y="488"/>
                    </a:cubicBezTo>
                    <a:cubicBezTo>
                      <a:pt x="113" y="482"/>
                      <a:pt x="116" y="475"/>
                      <a:pt x="122" y="471"/>
                    </a:cubicBezTo>
                    <a:cubicBezTo>
                      <a:pt x="123" y="470"/>
                      <a:pt x="124" y="469"/>
                      <a:pt x="125" y="469"/>
                    </a:cubicBezTo>
                    <a:cubicBezTo>
                      <a:pt x="211" y="518"/>
                      <a:pt x="211" y="518"/>
                      <a:pt x="211" y="518"/>
                    </a:cubicBezTo>
                    <a:cubicBezTo>
                      <a:pt x="306" y="354"/>
                      <a:pt x="484" y="243"/>
                      <a:pt x="687" y="243"/>
                    </a:cubicBezTo>
                    <a:cubicBezTo>
                      <a:pt x="891" y="243"/>
                      <a:pt x="1069" y="354"/>
                      <a:pt x="1164" y="518"/>
                    </a:cubicBezTo>
                    <a:close/>
                  </a:path>
                </a:pathLst>
              </a:custGeom>
              <a:solidFill>
                <a:srgbClr val="9F9F9F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</p:grpSp>
        <p:grpSp>
          <p:nvGrpSpPr>
            <p:cNvPr id="5" name="Group 14"/>
            <p:cNvGrpSpPr>
              <a:grpSpLocks/>
            </p:cNvGrpSpPr>
            <p:nvPr/>
          </p:nvGrpSpPr>
          <p:grpSpPr bwMode="auto">
            <a:xfrm rot="7200000">
              <a:off x="2059" y="1386"/>
              <a:ext cx="1616" cy="1614"/>
              <a:chOff x="2060" y="1387"/>
              <a:chExt cx="1616" cy="1614"/>
            </a:xfrm>
          </p:grpSpPr>
          <p:sp>
            <p:nvSpPr>
              <p:cNvPr id="25621" name="Freeform 15"/>
              <p:cNvSpPr>
                <a:spLocks/>
              </p:cNvSpPr>
              <p:nvPr/>
            </p:nvSpPr>
            <p:spPr bwMode="gray">
              <a:xfrm>
                <a:off x="2060" y="1387"/>
                <a:ext cx="808" cy="1225"/>
              </a:xfrm>
              <a:custGeom>
                <a:avLst/>
                <a:gdLst>
                  <a:gd name="T0" fmla="*/ 550 w 550"/>
                  <a:gd name="T1" fmla="*/ 132 h 836"/>
                  <a:gd name="T2" fmla="*/ 547 w 550"/>
                  <a:gd name="T3" fmla="*/ 130 h 836"/>
                  <a:gd name="T4" fmla="*/ 529 w 550"/>
                  <a:gd name="T5" fmla="*/ 133 h 836"/>
                  <a:gd name="T6" fmla="*/ 529 w 550"/>
                  <a:gd name="T7" fmla="*/ 133 h 836"/>
                  <a:gd name="T8" fmla="*/ 509 w 550"/>
                  <a:gd name="T9" fmla="*/ 141 h 836"/>
                  <a:gd name="T10" fmla="*/ 480 w 550"/>
                  <a:gd name="T11" fmla="*/ 111 h 836"/>
                  <a:gd name="T12" fmla="*/ 509 w 550"/>
                  <a:gd name="T13" fmla="*/ 80 h 836"/>
                  <a:gd name="T14" fmla="*/ 529 w 550"/>
                  <a:gd name="T15" fmla="*/ 88 h 836"/>
                  <a:gd name="T16" fmla="*/ 547 w 550"/>
                  <a:gd name="T17" fmla="*/ 91 h 836"/>
                  <a:gd name="T18" fmla="*/ 550 w 550"/>
                  <a:gd name="T19" fmla="*/ 89 h 836"/>
                  <a:gd name="T20" fmla="*/ 550 w 550"/>
                  <a:gd name="T21" fmla="*/ 82 h 836"/>
                  <a:gd name="T22" fmla="*/ 550 w 550"/>
                  <a:gd name="T23" fmla="*/ 0 h 836"/>
                  <a:gd name="T24" fmla="*/ 0 w 550"/>
                  <a:gd name="T25" fmla="*/ 550 h 836"/>
                  <a:gd name="T26" fmla="*/ 74 w 550"/>
                  <a:gd name="T27" fmla="*/ 825 h 836"/>
                  <a:gd name="T28" fmla="*/ 153 w 550"/>
                  <a:gd name="T29" fmla="*/ 780 h 836"/>
                  <a:gd name="T30" fmla="*/ 158 w 550"/>
                  <a:gd name="T31" fmla="*/ 796 h 836"/>
                  <a:gd name="T32" fmla="*/ 161 w 550"/>
                  <a:gd name="T33" fmla="*/ 817 h 836"/>
                  <a:gd name="T34" fmla="*/ 202 w 550"/>
                  <a:gd name="T35" fmla="*/ 827 h 836"/>
                  <a:gd name="T36" fmla="*/ 214 w 550"/>
                  <a:gd name="T37" fmla="*/ 786 h 836"/>
                  <a:gd name="T38" fmla="*/ 198 w 550"/>
                  <a:gd name="T39" fmla="*/ 773 h 836"/>
                  <a:gd name="T40" fmla="*/ 198 w 550"/>
                  <a:gd name="T41" fmla="*/ 773 h 836"/>
                  <a:gd name="T42" fmla="*/ 186 w 550"/>
                  <a:gd name="T43" fmla="*/ 761 h 836"/>
                  <a:gd name="T44" fmla="*/ 266 w 550"/>
                  <a:gd name="T45" fmla="*/ 714 h 836"/>
                  <a:gd name="T46" fmla="*/ 222 w 550"/>
                  <a:gd name="T47" fmla="*/ 550 h 836"/>
                  <a:gd name="T48" fmla="*/ 550 w 550"/>
                  <a:gd name="T49" fmla="*/ 222 h 836"/>
                  <a:gd name="T50" fmla="*/ 550 w 550"/>
                  <a:gd name="T51" fmla="*/ 143 h 836"/>
                  <a:gd name="T52" fmla="*/ 550 w 550"/>
                  <a:gd name="T53" fmla="*/ 132 h 8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w 550"/>
                  <a:gd name="T82" fmla="*/ 0 h 836"/>
                  <a:gd name="T83" fmla="*/ 550 w 550"/>
                  <a:gd name="T84" fmla="*/ 836 h 836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T81" t="T82" r="T83" b="T84"/>
                <a:pathLst>
                  <a:path w="550" h="836">
                    <a:moveTo>
                      <a:pt x="550" y="132"/>
                    </a:moveTo>
                    <a:cubicBezTo>
                      <a:pt x="549" y="131"/>
                      <a:pt x="548" y="131"/>
                      <a:pt x="547" y="130"/>
                    </a:cubicBezTo>
                    <a:cubicBezTo>
                      <a:pt x="540" y="127"/>
                      <a:pt x="533" y="129"/>
                      <a:pt x="529" y="133"/>
                    </a:cubicBezTo>
                    <a:cubicBezTo>
                      <a:pt x="529" y="133"/>
                      <a:pt x="529" y="133"/>
                      <a:pt x="529" y="133"/>
                    </a:cubicBezTo>
                    <a:cubicBezTo>
                      <a:pt x="523" y="138"/>
                      <a:pt x="517" y="141"/>
                      <a:pt x="509" y="141"/>
                    </a:cubicBezTo>
                    <a:cubicBezTo>
                      <a:pt x="493" y="141"/>
                      <a:pt x="480" y="127"/>
                      <a:pt x="480" y="111"/>
                    </a:cubicBezTo>
                    <a:cubicBezTo>
                      <a:pt x="480" y="94"/>
                      <a:pt x="493" y="80"/>
                      <a:pt x="509" y="80"/>
                    </a:cubicBezTo>
                    <a:cubicBezTo>
                      <a:pt x="517" y="80"/>
                      <a:pt x="524" y="83"/>
                      <a:pt x="529" y="88"/>
                    </a:cubicBezTo>
                    <a:cubicBezTo>
                      <a:pt x="533" y="93"/>
                      <a:pt x="540" y="94"/>
                      <a:pt x="547" y="91"/>
                    </a:cubicBezTo>
                    <a:cubicBezTo>
                      <a:pt x="548" y="91"/>
                      <a:pt x="549" y="90"/>
                      <a:pt x="550" y="89"/>
                    </a:cubicBezTo>
                    <a:cubicBezTo>
                      <a:pt x="550" y="82"/>
                      <a:pt x="550" y="82"/>
                      <a:pt x="550" y="82"/>
                    </a:cubicBezTo>
                    <a:cubicBezTo>
                      <a:pt x="550" y="0"/>
                      <a:pt x="550" y="0"/>
                      <a:pt x="550" y="0"/>
                    </a:cubicBezTo>
                    <a:cubicBezTo>
                      <a:pt x="246" y="0"/>
                      <a:pt x="0" y="246"/>
                      <a:pt x="0" y="550"/>
                    </a:cubicBezTo>
                    <a:cubicBezTo>
                      <a:pt x="0" y="651"/>
                      <a:pt x="27" y="745"/>
                      <a:pt x="74" y="825"/>
                    </a:cubicBezTo>
                    <a:cubicBezTo>
                      <a:pt x="153" y="780"/>
                      <a:pt x="153" y="780"/>
                      <a:pt x="153" y="780"/>
                    </a:cubicBezTo>
                    <a:cubicBezTo>
                      <a:pt x="158" y="784"/>
                      <a:pt x="160" y="791"/>
                      <a:pt x="158" y="796"/>
                    </a:cubicBezTo>
                    <a:cubicBezTo>
                      <a:pt x="157" y="803"/>
                      <a:pt x="158" y="810"/>
                      <a:pt x="161" y="817"/>
                    </a:cubicBezTo>
                    <a:cubicBezTo>
                      <a:pt x="170" y="831"/>
                      <a:pt x="188" y="836"/>
                      <a:pt x="202" y="827"/>
                    </a:cubicBezTo>
                    <a:cubicBezTo>
                      <a:pt x="217" y="819"/>
                      <a:pt x="222" y="801"/>
                      <a:pt x="214" y="786"/>
                    </a:cubicBezTo>
                    <a:cubicBezTo>
                      <a:pt x="210" y="780"/>
                      <a:pt x="204" y="776"/>
                      <a:pt x="198" y="773"/>
                    </a:cubicBezTo>
                    <a:cubicBezTo>
                      <a:pt x="198" y="773"/>
                      <a:pt x="198" y="773"/>
                      <a:pt x="198" y="773"/>
                    </a:cubicBezTo>
                    <a:cubicBezTo>
                      <a:pt x="192" y="772"/>
                      <a:pt x="187" y="767"/>
                      <a:pt x="186" y="761"/>
                    </a:cubicBezTo>
                    <a:cubicBezTo>
                      <a:pt x="266" y="714"/>
                      <a:pt x="266" y="714"/>
                      <a:pt x="266" y="714"/>
                    </a:cubicBezTo>
                    <a:cubicBezTo>
                      <a:pt x="238" y="666"/>
                      <a:pt x="222" y="610"/>
                      <a:pt x="222" y="550"/>
                    </a:cubicBezTo>
                    <a:cubicBezTo>
                      <a:pt x="222" y="369"/>
                      <a:pt x="369" y="222"/>
                      <a:pt x="550" y="222"/>
                    </a:cubicBezTo>
                    <a:cubicBezTo>
                      <a:pt x="550" y="143"/>
                      <a:pt x="550" y="143"/>
                      <a:pt x="550" y="143"/>
                    </a:cubicBezTo>
                    <a:lnTo>
                      <a:pt x="550" y="132"/>
                    </a:lnTo>
                    <a:close/>
                  </a:path>
                </a:pathLst>
              </a:custGeom>
              <a:solidFill>
                <a:srgbClr val="D1D1D1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25622" name="Freeform 16"/>
              <p:cNvSpPr>
                <a:spLocks/>
              </p:cNvSpPr>
              <p:nvPr/>
            </p:nvSpPr>
            <p:spPr bwMode="gray">
              <a:xfrm>
                <a:off x="2764" y="1387"/>
                <a:ext cx="912" cy="1210"/>
              </a:xfrm>
              <a:custGeom>
                <a:avLst/>
                <a:gdLst>
                  <a:gd name="T0" fmla="*/ 70 w 621"/>
                  <a:gd name="T1" fmla="*/ 0 h 826"/>
                  <a:gd name="T2" fmla="*/ 70 w 621"/>
                  <a:gd name="T3" fmla="*/ 82 h 826"/>
                  <a:gd name="T4" fmla="*/ 70 w 621"/>
                  <a:gd name="T5" fmla="*/ 89 h 826"/>
                  <a:gd name="T6" fmla="*/ 67 w 621"/>
                  <a:gd name="T7" fmla="*/ 91 h 826"/>
                  <a:gd name="T8" fmla="*/ 49 w 621"/>
                  <a:gd name="T9" fmla="*/ 88 h 826"/>
                  <a:gd name="T10" fmla="*/ 29 w 621"/>
                  <a:gd name="T11" fmla="*/ 80 h 826"/>
                  <a:gd name="T12" fmla="*/ 0 w 621"/>
                  <a:gd name="T13" fmla="*/ 111 h 826"/>
                  <a:gd name="T14" fmla="*/ 29 w 621"/>
                  <a:gd name="T15" fmla="*/ 141 h 826"/>
                  <a:gd name="T16" fmla="*/ 49 w 621"/>
                  <a:gd name="T17" fmla="*/ 133 h 826"/>
                  <a:gd name="T18" fmla="*/ 49 w 621"/>
                  <a:gd name="T19" fmla="*/ 133 h 826"/>
                  <a:gd name="T20" fmla="*/ 67 w 621"/>
                  <a:gd name="T21" fmla="*/ 130 h 826"/>
                  <a:gd name="T22" fmla="*/ 70 w 621"/>
                  <a:gd name="T23" fmla="*/ 132 h 826"/>
                  <a:gd name="T24" fmla="*/ 70 w 621"/>
                  <a:gd name="T25" fmla="*/ 143 h 826"/>
                  <a:gd name="T26" fmla="*/ 70 w 621"/>
                  <a:gd name="T27" fmla="*/ 222 h 826"/>
                  <a:gd name="T28" fmla="*/ 70 w 621"/>
                  <a:gd name="T29" fmla="*/ 222 h 826"/>
                  <a:gd name="T30" fmla="*/ 398 w 621"/>
                  <a:gd name="T31" fmla="*/ 550 h 826"/>
                  <a:gd name="T32" fmla="*/ 354 w 621"/>
                  <a:gd name="T33" fmla="*/ 714 h 826"/>
                  <a:gd name="T34" fmla="*/ 433 w 621"/>
                  <a:gd name="T35" fmla="*/ 759 h 826"/>
                  <a:gd name="T36" fmla="*/ 436 w 621"/>
                  <a:gd name="T37" fmla="*/ 758 h 826"/>
                  <a:gd name="T38" fmla="*/ 443 w 621"/>
                  <a:gd name="T39" fmla="*/ 740 h 826"/>
                  <a:gd name="T40" fmla="*/ 443 w 621"/>
                  <a:gd name="T41" fmla="*/ 740 h 826"/>
                  <a:gd name="T42" fmla="*/ 446 w 621"/>
                  <a:gd name="T43" fmla="*/ 720 h 826"/>
                  <a:gd name="T44" fmla="*/ 487 w 621"/>
                  <a:gd name="T45" fmla="*/ 709 h 826"/>
                  <a:gd name="T46" fmla="*/ 498 w 621"/>
                  <a:gd name="T47" fmla="*/ 750 h 826"/>
                  <a:gd name="T48" fmla="*/ 482 w 621"/>
                  <a:gd name="T49" fmla="*/ 763 h 826"/>
                  <a:gd name="T50" fmla="*/ 470 w 621"/>
                  <a:gd name="T51" fmla="*/ 777 h 826"/>
                  <a:gd name="T52" fmla="*/ 470 w 621"/>
                  <a:gd name="T53" fmla="*/ 781 h 826"/>
                  <a:gd name="T54" fmla="*/ 547 w 621"/>
                  <a:gd name="T55" fmla="*/ 826 h 826"/>
                  <a:gd name="T56" fmla="*/ 621 w 621"/>
                  <a:gd name="T57" fmla="*/ 550 h 826"/>
                  <a:gd name="T58" fmla="*/ 70 w 621"/>
                  <a:gd name="T59" fmla="*/ 0 h 82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w 621"/>
                  <a:gd name="T91" fmla="*/ 0 h 826"/>
                  <a:gd name="T92" fmla="*/ 621 w 621"/>
                  <a:gd name="T93" fmla="*/ 826 h 826"/>
                </a:gdLst>
                <a:ahLst/>
                <a:cxnLst>
                  <a:cxn ang="T60">
                    <a:pos x="T0" y="T1"/>
                  </a:cxn>
                  <a:cxn ang="T61">
                    <a:pos x="T2" y="T3"/>
                  </a:cxn>
                  <a:cxn ang="T62">
                    <a:pos x="T4" y="T5"/>
                  </a:cxn>
                  <a:cxn ang="T63">
                    <a:pos x="T6" y="T7"/>
                  </a:cxn>
                  <a:cxn ang="T64">
                    <a:pos x="T8" y="T9"/>
                  </a:cxn>
                  <a:cxn ang="T65">
                    <a:pos x="T10" y="T11"/>
                  </a:cxn>
                  <a:cxn ang="T66">
                    <a:pos x="T12" y="T13"/>
                  </a:cxn>
                  <a:cxn ang="T67">
                    <a:pos x="T14" y="T15"/>
                  </a:cxn>
                  <a:cxn ang="T68">
                    <a:pos x="T16" y="T17"/>
                  </a:cxn>
                  <a:cxn ang="T69">
                    <a:pos x="T18" y="T19"/>
                  </a:cxn>
                  <a:cxn ang="T70">
                    <a:pos x="T20" y="T21"/>
                  </a:cxn>
                  <a:cxn ang="T71">
                    <a:pos x="T22" y="T23"/>
                  </a:cxn>
                  <a:cxn ang="T72">
                    <a:pos x="T24" y="T25"/>
                  </a:cxn>
                  <a:cxn ang="T73">
                    <a:pos x="T26" y="T27"/>
                  </a:cxn>
                  <a:cxn ang="T74">
                    <a:pos x="T28" y="T29"/>
                  </a:cxn>
                  <a:cxn ang="T75">
                    <a:pos x="T30" y="T31"/>
                  </a:cxn>
                  <a:cxn ang="T76">
                    <a:pos x="T32" y="T33"/>
                  </a:cxn>
                  <a:cxn ang="T77">
                    <a:pos x="T34" y="T35"/>
                  </a:cxn>
                  <a:cxn ang="T78">
                    <a:pos x="T36" y="T37"/>
                  </a:cxn>
                  <a:cxn ang="T79">
                    <a:pos x="T38" y="T39"/>
                  </a:cxn>
                  <a:cxn ang="T80">
                    <a:pos x="T40" y="T41"/>
                  </a:cxn>
                  <a:cxn ang="T81">
                    <a:pos x="T42" y="T43"/>
                  </a:cxn>
                  <a:cxn ang="T82">
                    <a:pos x="T44" y="T45"/>
                  </a:cxn>
                  <a:cxn ang="T83">
                    <a:pos x="T46" y="T47"/>
                  </a:cxn>
                  <a:cxn ang="T84">
                    <a:pos x="T48" y="T49"/>
                  </a:cxn>
                  <a:cxn ang="T85">
                    <a:pos x="T50" y="T51"/>
                  </a:cxn>
                  <a:cxn ang="T86">
                    <a:pos x="T52" y="T53"/>
                  </a:cxn>
                  <a:cxn ang="T87">
                    <a:pos x="T54" y="T55"/>
                  </a:cxn>
                  <a:cxn ang="T88">
                    <a:pos x="T56" y="T57"/>
                  </a:cxn>
                  <a:cxn ang="T89">
                    <a:pos x="T58" y="T59"/>
                  </a:cxn>
                </a:cxnLst>
                <a:rect l="T90" t="T91" r="T92" b="T93"/>
                <a:pathLst>
                  <a:path w="621" h="826">
                    <a:moveTo>
                      <a:pt x="70" y="0"/>
                    </a:moveTo>
                    <a:cubicBezTo>
                      <a:pt x="70" y="82"/>
                      <a:pt x="70" y="82"/>
                      <a:pt x="70" y="82"/>
                    </a:cubicBezTo>
                    <a:cubicBezTo>
                      <a:pt x="70" y="89"/>
                      <a:pt x="70" y="89"/>
                      <a:pt x="70" y="89"/>
                    </a:cubicBezTo>
                    <a:cubicBezTo>
                      <a:pt x="69" y="90"/>
                      <a:pt x="68" y="91"/>
                      <a:pt x="67" y="91"/>
                    </a:cubicBezTo>
                    <a:cubicBezTo>
                      <a:pt x="60" y="94"/>
                      <a:pt x="53" y="93"/>
                      <a:pt x="49" y="88"/>
                    </a:cubicBezTo>
                    <a:cubicBezTo>
                      <a:pt x="44" y="83"/>
                      <a:pt x="37" y="80"/>
                      <a:pt x="29" y="80"/>
                    </a:cubicBezTo>
                    <a:cubicBezTo>
                      <a:pt x="13" y="80"/>
                      <a:pt x="0" y="94"/>
                      <a:pt x="0" y="111"/>
                    </a:cubicBezTo>
                    <a:cubicBezTo>
                      <a:pt x="0" y="127"/>
                      <a:pt x="13" y="141"/>
                      <a:pt x="29" y="141"/>
                    </a:cubicBezTo>
                    <a:cubicBezTo>
                      <a:pt x="37" y="141"/>
                      <a:pt x="43" y="138"/>
                      <a:pt x="49" y="133"/>
                    </a:cubicBezTo>
                    <a:cubicBezTo>
                      <a:pt x="49" y="133"/>
                      <a:pt x="49" y="133"/>
                      <a:pt x="49" y="133"/>
                    </a:cubicBezTo>
                    <a:cubicBezTo>
                      <a:pt x="53" y="129"/>
                      <a:pt x="60" y="127"/>
                      <a:pt x="67" y="130"/>
                    </a:cubicBezTo>
                    <a:cubicBezTo>
                      <a:pt x="68" y="131"/>
                      <a:pt x="69" y="131"/>
                      <a:pt x="70" y="132"/>
                    </a:cubicBezTo>
                    <a:cubicBezTo>
                      <a:pt x="70" y="143"/>
                      <a:pt x="70" y="143"/>
                      <a:pt x="70" y="143"/>
                    </a:cubicBezTo>
                    <a:cubicBezTo>
                      <a:pt x="70" y="222"/>
                      <a:pt x="70" y="222"/>
                      <a:pt x="70" y="222"/>
                    </a:cubicBezTo>
                    <a:cubicBezTo>
                      <a:pt x="70" y="222"/>
                      <a:pt x="70" y="222"/>
                      <a:pt x="70" y="222"/>
                    </a:cubicBezTo>
                    <a:cubicBezTo>
                      <a:pt x="252" y="222"/>
                      <a:pt x="398" y="369"/>
                      <a:pt x="398" y="550"/>
                    </a:cubicBezTo>
                    <a:cubicBezTo>
                      <a:pt x="398" y="610"/>
                      <a:pt x="382" y="666"/>
                      <a:pt x="354" y="714"/>
                    </a:cubicBezTo>
                    <a:cubicBezTo>
                      <a:pt x="433" y="759"/>
                      <a:pt x="433" y="759"/>
                      <a:pt x="433" y="759"/>
                    </a:cubicBezTo>
                    <a:cubicBezTo>
                      <a:pt x="434" y="759"/>
                      <a:pt x="435" y="758"/>
                      <a:pt x="436" y="758"/>
                    </a:cubicBezTo>
                    <a:cubicBezTo>
                      <a:pt x="442" y="753"/>
                      <a:pt x="445" y="746"/>
                      <a:pt x="443" y="740"/>
                    </a:cubicBezTo>
                    <a:cubicBezTo>
                      <a:pt x="443" y="740"/>
                      <a:pt x="443" y="740"/>
                      <a:pt x="443" y="740"/>
                    </a:cubicBezTo>
                    <a:cubicBezTo>
                      <a:pt x="441" y="733"/>
                      <a:pt x="442" y="726"/>
                      <a:pt x="446" y="720"/>
                    </a:cubicBezTo>
                    <a:cubicBezTo>
                      <a:pt x="454" y="705"/>
                      <a:pt x="472" y="701"/>
                      <a:pt x="487" y="709"/>
                    </a:cubicBezTo>
                    <a:cubicBezTo>
                      <a:pt x="501" y="717"/>
                      <a:pt x="506" y="736"/>
                      <a:pt x="498" y="750"/>
                    </a:cubicBezTo>
                    <a:cubicBezTo>
                      <a:pt x="494" y="756"/>
                      <a:pt x="489" y="761"/>
                      <a:pt x="482" y="763"/>
                    </a:cubicBezTo>
                    <a:cubicBezTo>
                      <a:pt x="476" y="764"/>
                      <a:pt x="471" y="770"/>
                      <a:pt x="470" y="777"/>
                    </a:cubicBezTo>
                    <a:cubicBezTo>
                      <a:pt x="470" y="778"/>
                      <a:pt x="470" y="780"/>
                      <a:pt x="470" y="781"/>
                    </a:cubicBezTo>
                    <a:cubicBezTo>
                      <a:pt x="547" y="826"/>
                      <a:pt x="547" y="826"/>
                      <a:pt x="547" y="826"/>
                    </a:cubicBezTo>
                    <a:cubicBezTo>
                      <a:pt x="594" y="745"/>
                      <a:pt x="621" y="651"/>
                      <a:pt x="621" y="550"/>
                    </a:cubicBezTo>
                    <a:cubicBezTo>
                      <a:pt x="621" y="246"/>
                      <a:pt x="374" y="0"/>
                      <a:pt x="70" y="0"/>
                    </a:cubicBezTo>
                    <a:close/>
                  </a:path>
                </a:pathLst>
              </a:custGeom>
              <a:solidFill>
                <a:srgbClr val="D1D1D1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25623" name="Freeform 17"/>
              <p:cNvSpPr>
                <a:spLocks/>
              </p:cNvSpPr>
              <p:nvPr/>
            </p:nvSpPr>
            <p:spPr bwMode="gray">
              <a:xfrm>
                <a:off x="2169" y="2414"/>
                <a:ext cx="1397" cy="587"/>
              </a:xfrm>
              <a:custGeom>
                <a:avLst/>
                <a:gdLst>
                  <a:gd name="T0" fmla="*/ 876 w 953"/>
                  <a:gd name="T1" fmla="*/ 80 h 400"/>
                  <a:gd name="T2" fmla="*/ 876 w 953"/>
                  <a:gd name="T3" fmla="*/ 76 h 400"/>
                  <a:gd name="T4" fmla="*/ 888 w 953"/>
                  <a:gd name="T5" fmla="*/ 62 h 400"/>
                  <a:gd name="T6" fmla="*/ 904 w 953"/>
                  <a:gd name="T7" fmla="*/ 49 h 400"/>
                  <a:gd name="T8" fmla="*/ 893 w 953"/>
                  <a:gd name="T9" fmla="*/ 8 h 400"/>
                  <a:gd name="T10" fmla="*/ 852 w 953"/>
                  <a:gd name="T11" fmla="*/ 19 h 400"/>
                  <a:gd name="T12" fmla="*/ 849 w 953"/>
                  <a:gd name="T13" fmla="*/ 39 h 400"/>
                  <a:gd name="T14" fmla="*/ 849 w 953"/>
                  <a:gd name="T15" fmla="*/ 39 h 400"/>
                  <a:gd name="T16" fmla="*/ 842 w 953"/>
                  <a:gd name="T17" fmla="*/ 57 h 400"/>
                  <a:gd name="T18" fmla="*/ 839 w 953"/>
                  <a:gd name="T19" fmla="*/ 58 h 400"/>
                  <a:gd name="T20" fmla="*/ 760 w 953"/>
                  <a:gd name="T21" fmla="*/ 13 h 400"/>
                  <a:gd name="T22" fmla="*/ 476 w 953"/>
                  <a:gd name="T23" fmla="*/ 177 h 400"/>
                  <a:gd name="T24" fmla="*/ 192 w 953"/>
                  <a:gd name="T25" fmla="*/ 13 h 400"/>
                  <a:gd name="T26" fmla="*/ 112 w 953"/>
                  <a:gd name="T27" fmla="*/ 60 h 400"/>
                  <a:gd name="T28" fmla="*/ 124 w 953"/>
                  <a:gd name="T29" fmla="*/ 72 h 400"/>
                  <a:gd name="T30" fmla="*/ 124 w 953"/>
                  <a:gd name="T31" fmla="*/ 72 h 400"/>
                  <a:gd name="T32" fmla="*/ 140 w 953"/>
                  <a:gd name="T33" fmla="*/ 85 h 400"/>
                  <a:gd name="T34" fmla="*/ 128 w 953"/>
                  <a:gd name="T35" fmla="*/ 126 h 400"/>
                  <a:gd name="T36" fmla="*/ 87 w 953"/>
                  <a:gd name="T37" fmla="*/ 116 h 400"/>
                  <a:gd name="T38" fmla="*/ 84 w 953"/>
                  <a:gd name="T39" fmla="*/ 95 h 400"/>
                  <a:gd name="T40" fmla="*/ 79 w 953"/>
                  <a:gd name="T41" fmla="*/ 79 h 400"/>
                  <a:gd name="T42" fmla="*/ 0 w 953"/>
                  <a:gd name="T43" fmla="*/ 124 h 400"/>
                  <a:gd name="T44" fmla="*/ 476 w 953"/>
                  <a:gd name="T45" fmla="*/ 400 h 400"/>
                  <a:gd name="T46" fmla="*/ 953 w 953"/>
                  <a:gd name="T47" fmla="*/ 125 h 400"/>
                  <a:gd name="T48" fmla="*/ 876 w 953"/>
                  <a:gd name="T49" fmla="*/ 80 h 400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w 953"/>
                  <a:gd name="T76" fmla="*/ 0 h 400"/>
                  <a:gd name="T77" fmla="*/ 953 w 953"/>
                  <a:gd name="T78" fmla="*/ 400 h 400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T75" t="T76" r="T77" b="T78"/>
                <a:pathLst>
                  <a:path w="953" h="400">
                    <a:moveTo>
                      <a:pt x="876" y="80"/>
                    </a:moveTo>
                    <a:cubicBezTo>
                      <a:pt x="876" y="79"/>
                      <a:pt x="876" y="77"/>
                      <a:pt x="876" y="76"/>
                    </a:cubicBezTo>
                    <a:cubicBezTo>
                      <a:pt x="877" y="69"/>
                      <a:pt x="882" y="63"/>
                      <a:pt x="888" y="62"/>
                    </a:cubicBezTo>
                    <a:cubicBezTo>
                      <a:pt x="895" y="60"/>
                      <a:pt x="900" y="55"/>
                      <a:pt x="904" y="49"/>
                    </a:cubicBezTo>
                    <a:cubicBezTo>
                      <a:pt x="912" y="35"/>
                      <a:pt x="907" y="16"/>
                      <a:pt x="893" y="8"/>
                    </a:cubicBezTo>
                    <a:cubicBezTo>
                      <a:pt x="878" y="0"/>
                      <a:pt x="860" y="4"/>
                      <a:pt x="852" y="19"/>
                    </a:cubicBezTo>
                    <a:cubicBezTo>
                      <a:pt x="848" y="25"/>
                      <a:pt x="847" y="32"/>
                      <a:pt x="849" y="39"/>
                    </a:cubicBezTo>
                    <a:cubicBezTo>
                      <a:pt x="849" y="39"/>
                      <a:pt x="849" y="39"/>
                      <a:pt x="849" y="39"/>
                    </a:cubicBezTo>
                    <a:cubicBezTo>
                      <a:pt x="851" y="45"/>
                      <a:pt x="848" y="52"/>
                      <a:pt x="842" y="57"/>
                    </a:cubicBezTo>
                    <a:cubicBezTo>
                      <a:pt x="841" y="57"/>
                      <a:pt x="840" y="58"/>
                      <a:pt x="839" y="58"/>
                    </a:cubicBezTo>
                    <a:cubicBezTo>
                      <a:pt x="760" y="13"/>
                      <a:pt x="760" y="13"/>
                      <a:pt x="760" y="13"/>
                    </a:cubicBezTo>
                    <a:cubicBezTo>
                      <a:pt x="704" y="111"/>
                      <a:pt x="598" y="177"/>
                      <a:pt x="476" y="177"/>
                    </a:cubicBezTo>
                    <a:cubicBezTo>
                      <a:pt x="355" y="177"/>
                      <a:pt x="249" y="111"/>
                      <a:pt x="192" y="13"/>
                    </a:cubicBezTo>
                    <a:cubicBezTo>
                      <a:pt x="112" y="60"/>
                      <a:pt x="112" y="60"/>
                      <a:pt x="112" y="60"/>
                    </a:cubicBezTo>
                    <a:cubicBezTo>
                      <a:pt x="113" y="66"/>
                      <a:pt x="118" y="71"/>
                      <a:pt x="124" y="72"/>
                    </a:cubicBezTo>
                    <a:cubicBezTo>
                      <a:pt x="124" y="72"/>
                      <a:pt x="124" y="72"/>
                      <a:pt x="124" y="72"/>
                    </a:cubicBezTo>
                    <a:cubicBezTo>
                      <a:pt x="130" y="75"/>
                      <a:pt x="136" y="79"/>
                      <a:pt x="140" y="85"/>
                    </a:cubicBezTo>
                    <a:cubicBezTo>
                      <a:pt x="148" y="100"/>
                      <a:pt x="143" y="118"/>
                      <a:pt x="128" y="126"/>
                    </a:cubicBezTo>
                    <a:cubicBezTo>
                      <a:pt x="114" y="135"/>
                      <a:pt x="96" y="130"/>
                      <a:pt x="87" y="116"/>
                    </a:cubicBezTo>
                    <a:cubicBezTo>
                      <a:pt x="84" y="109"/>
                      <a:pt x="83" y="102"/>
                      <a:pt x="84" y="95"/>
                    </a:cubicBezTo>
                    <a:cubicBezTo>
                      <a:pt x="86" y="90"/>
                      <a:pt x="84" y="83"/>
                      <a:pt x="79" y="79"/>
                    </a:cubicBezTo>
                    <a:cubicBezTo>
                      <a:pt x="0" y="124"/>
                      <a:pt x="0" y="124"/>
                      <a:pt x="0" y="124"/>
                    </a:cubicBezTo>
                    <a:cubicBezTo>
                      <a:pt x="95" y="289"/>
                      <a:pt x="273" y="400"/>
                      <a:pt x="476" y="400"/>
                    </a:cubicBezTo>
                    <a:cubicBezTo>
                      <a:pt x="680" y="400"/>
                      <a:pt x="858" y="289"/>
                      <a:pt x="953" y="125"/>
                    </a:cubicBezTo>
                    <a:lnTo>
                      <a:pt x="876" y="80"/>
                    </a:lnTo>
                    <a:close/>
                  </a:path>
                </a:pathLst>
              </a:custGeom>
              <a:solidFill>
                <a:srgbClr val="D1D1D1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</p:grpSp>
      </p:grpSp>
      <p:sp>
        <p:nvSpPr>
          <p:cNvPr id="23" name="Rectangle 31"/>
          <p:cNvSpPr txBox="1">
            <a:spLocks noChangeArrowheads="1"/>
          </p:cNvSpPr>
          <p:nvPr/>
        </p:nvSpPr>
        <p:spPr bwMode="gray">
          <a:xfrm>
            <a:off x="231797" y="411163"/>
            <a:ext cx="8816669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45720" numCol="1" anchor="ctr" anchorCtr="0" compatLnSpc="1">
            <a:prstTxWarp prst="textNoShape">
              <a:avLst/>
            </a:prstTxWarp>
          </a:bodyPr>
          <a:lstStyle/>
          <a:p>
            <a:pPr eaLnBrk="0" hangingPunct="0">
              <a:lnSpc>
                <a:spcPct val="90000"/>
              </a:lnSpc>
              <a:defRPr/>
            </a:pPr>
            <a:r>
              <a:rPr lang="tr-TR" sz="3200" b="1" noProof="1" smtClean="0">
                <a:solidFill>
                  <a:srgbClr val="575757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</a:effectLst>
                <a:latin typeface="Calibri" pitchFamily="34" charset="0"/>
                <a:cs typeface="Calibri" pitchFamily="34" charset="0"/>
              </a:rPr>
              <a:t>İSG KÜLTÜRÜ</a:t>
            </a:r>
            <a:endParaRPr lang="en-GB" sz="3200" b="1" dirty="0" smtClean="0">
              <a:solidFill>
                <a:srgbClr val="575757"/>
              </a:solidFill>
              <a:effectLst>
                <a:innerShdw blurRad="63500" dist="50800" dir="8100000">
                  <a:prstClr val="black">
                    <a:alpha val="50000"/>
                  </a:prstClr>
                </a:inn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5" name="Rectangle 3"/>
          <p:cNvSpPr txBox="1">
            <a:spLocks noChangeArrowheads="1"/>
          </p:cNvSpPr>
          <p:nvPr/>
        </p:nvSpPr>
        <p:spPr bwMode="auto">
          <a:xfrm>
            <a:off x="6909185" y="6376921"/>
            <a:ext cx="2111990" cy="5152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algn="r">
              <a:spcBef>
                <a:spcPct val="20000"/>
              </a:spcBef>
              <a:buFont typeface="Wingdings" pitchFamily="2" charset="2"/>
              <a:buNone/>
              <a:defRPr/>
            </a:pPr>
            <a:r>
              <a:rPr lang="tr-TR" b="1" noProof="1" smtClean="0">
                <a:solidFill>
                  <a:srgbClr val="575757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  <a:reflection blurRad="6350" stA="55000" endA="50" endPos="85000" dist="29997" dir="5400000" sy="-100000" algn="bl" rotWithShape="0"/>
                </a:effectLst>
                <a:latin typeface="Calibri" pitchFamily="34" charset="0"/>
                <a:cs typeface="Calibri" pitchFamily="34" charset="0"/>
              </a:rPr>
              <a:t>İSTANBUL</a:t>
            </a:r>
            <a:r>
              <a:rPr lang="tr-TR" b="1" noProof="1" smtClean="0">
                <a:solidFill>
                  <a:srgbClr val="B10404">
                    <a:lumMod val="60000"/>
                    <a:lumOff val="40000"/>
                  </a:srgbClr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  <a:reflection blurRad="6350" stA="55000" endA="50" endPos="85000" dist="29997" dir="5400000" sy="-100000" algn="bl" rotWithShape="0"/>
                </a:effectLst>
                <a:latin typeface="Calibri" pitchFamily="34" charset="0"/>
                <a:cs typeface="Calibri" pitchFamily="34" charset="0"/>
              </a:rPr>
              <a:t>UZMAN</a:t>
            </a:r>
            <a:endParaRPr lang="en-GB" b="1" dirty="0" smtClean="0">
              <a:solidFill>
                <a:srgbClr val="B10404">
                  <a:lumMod val="60000"/>
                  <a:lumOff val="40000"/>
                </a:srgbClr>
              </a:solidFill>
              <a:effectLst>
                <a:innerShdw blurRad="63500" dist="50800" dir="8100000">
                  <a:prstClr val="black">
                    <a:alpha val="50000"/>
                  </a:prstClr>
                </a:innerShdw>
                <a:reflection blurRad="6350" stA="55000" endA="50" endPos="85000" dist="29997" dir="5400000" sy="-100000" algn="bl" rotWithShape="0"/>
              </a:effectLst>
              <a:latin typeface="Calibri" pitchFamily="34" charset="0"/>
              <a:cs typeface="Calibri" pitchFamily="34" charset="0"/>
            </a:endParaRPr>
          </a:p>
          <a:p>
            <a:pPr algn="r">
              <a:spcBef>
                <a:spcPct val="20000"/>
              </a:spcBef>
              <a:buFont typeface="Wingdings" pitchFamily="2" charset="2"/>
              <a:buNone/>
              <a:defRPr/>
            </a:pPr>
            <a:endParaRPr lang="en-GB" b="1" kern="0" dirty="0" smtClean="0">
              <a:solidFill>
                <a:srgbClr val="FFFFFF">
                  <a:lumMod val="65000"/>
                </a:srgbClr>
              </a:solidFill>
              <a:effectLst>
                <a:outerShdw blurRad="75057" dist="38100" dir="5400000" sy="-20000" rotWithShape="0">
                  <a:prstClr val="black">
                    <a:alpha val="25000"/>
                  </a:prstClr>
                </a:outerShdw>
                <a:reflection blurRad="6350" stA="55000" endA="50" endPos="85000" dist="29997" dir="5400000" sy="-100000" algn="bl" rotWithShape="0"/>
              </a:effectLst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26457048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966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584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584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6610" grpId="0" animBg="1"/>
      <p:bldP spid="58456" grpId="0" animBg="1"/>
      <p:bldP spid="58457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610" name="Freeform 2"/>
          <p:cNvSpPr>
            <a:spLocks/>
          </p:cNvSpPr>
          <p:nvPr/>
        </p:nvSpPr>
        <p:spPr bwMode="auto">
          <a:xfrm>
            <a:off x="412750" y="1546225"/>
            <a:ext cx="2244725" cy="3825875"/>
          </a:xfrm>
          <a:custGeom>
            <a:avLst/>
            <a:gdLst>
              <a:gd name="T0" fmla="*/ 0 w 1414"/>
              <a:gd name="T1" fmla="*/ 706 h 2410"/>
              <a:gd name="T2" fmla="*/ 409 w 1414"/>
              <a:gd name="T3" fmla="*/ 0 h 2410"/>
              <a:gd name="T4" fmla="*/ 1414 w 1414"/>
              <a:gd name="T5" fmla="*/ 2 h 2410"/>
              <a:gd name="T6" fmla="*/ 1411 w 1414"/>
              <a:gd name="T7" fmla="*/ 2410 h 2410"/>
              <a:gd name="T8" fmla="*/ 0 w 1414"/>
              <a:gd name="T9" fmla="*/ 706 h 241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414"/>
              <a:gd name="T16" fmla="*/ 0 h 2410"/>
              <a:gd name="T17" fmla="*/ 1414 w 1414"/>
              <a:gd name="T18" fmla="*/ 2410 h 241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414" h="2410">
                <a:moveTo>
                  <a:pt x="0" y="706"/>
                </a:moveTo>
                <a:lnTo>
                  <a:pt x="409" y="0"/>
                </a:lnTo>
                <a:lnTo>
                  <a:pt x="1414" y="2"/>
                </a:lnTo>
                <a:lnTo>
                  <a:pt x="1411" y="2410"/>
                </a:lnTo>
                <a:lnTo>
                  <a:pt x="0" y="706"/>
                </a:lnTo>
                <a:close/>
              </a:path>
            </a:pathLst>
          </a:custGeom>
          <a:solidFill>
            <a:srgbClr val="C0C0C0">
              <a:alpha val="50195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tr-TR" dirty="0">
              <a:solidFill>
                <a:srgbClr val="000000"/>
              </a:solidFill>
            </a:endParaRPr>
          </a:p>
        </p:txBody>
      </p:sp>
      <p:sp>
        <p:nvSpPr>
          <p:cNvPr id="58456" name="Rectangle 11"/>
          <p:cNvSpPr>
            <a:spLocks noChangeArrowheads="1"/>
          </p:cNvSpPr>
          <p:nvPr/>
        </p:nvSpPr>
        <p:spPr bwMode="gray">
          <a:xfrm>
            <a:off x="2657475" y="1555750"/>
            <a:ext cx="6143625" cy="360363"/>
          </a:xfrm>
          <a:prstGeom prst="rect">
            <a:avLst/>
          </a:prstGeom>
          <a:gradFill rotWithShape="1">
            <a:gsLst>
              <a:gs pos="0">
                <a:srgbClr val="C6C7C8"/>
              </a:gs>
              <a:gs pos="100000">
                <a:srgbClr val="C6C7C8">
                  <a:gamma/>
                  <a:shade val="46275"/>
                  <a:invGamma/>
                </a:srgbClr>
              </a:gs>
            </a:gsLst>
            <a:lin ang="5400000" scaled="1"/>
          </a:gradFill>
          <a:ln w="12700">
            <a:solidFill>
              <a:srgbClr val="DDDDDD"/>
            </a:solidFill>
            <a:miter lim="800000"/>
            <a:headEnd/>
            <a:tailEnd/>
          </a:ln>
          <a:effectLst>
            <a:outerShdw dist="53882" dir="2700000" algn="ctr" rotWithShape="0">
              <a:srgbClr val="808080">
                <a:alpha val="50000"/>
              </a:srgbClr>
            </a:outerShdw>
          </a:effectLst>
        </p:spPr>
        <p:txBody>
          <a:bodyPr lIns="288000" tIns="0" rIns="0" bIns="0" anchor="ctr"/>
          <a:lstStyle/>
          <a:p>
            <a:pPr defTabSz="801688" eaLnBrk="0" hangingPunct="0">
              <a:defRPr/>
            </a:pPr>
            <a:r>
              <a:rPr lang="tr-TR" sz="2000" b="1" noProof="1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Meslek Odaları</a:t>
            </a:r>
            <a:endParaRPr lang="de-DE" sz="2000" b="1" noProof="1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58457" name="Rectangle 5"/>
          <p:cNvSpPr>
            <a:spLocks noChangeArrowheads="1"/>
          </p:cNvSpPr>
          <p:nvPr/>
        </p:nvSpPr>
        <p:spPr bwMode="gray">
          <a:xfrm>
            <a:off x="2657475" y="1916112"/>
            <a:ext cx="6143625" cy="3449637"/>
          </a:xfrm>
          <a:prstGeom prst="rect">
            <a:avLst/>
          </a:prstGeom>
          <a:solidFill>
            <a:schemeClr val="bg1"/>
          </a:solidFill>
          <a:ln w="12700">
            <a:solidFill>
              <a:srgbClr val="DDDDDD"/>
            </a:solidFill>
            <a:miter lim="800000"/>
            <a:headEnd/>
            <a:tailEnd/>
          </a:ln>
          <a:effectLst>
            <a:outerShdw dist="53882" dir="2700000" algn="ctr" rotWithShape="0">
              <a:srgbClr val="808080">
                <a:alpha val="50000"/>
              </a:srgbClr>
            </a:outerShdw>
          </a:effectLst>
        </p:spPr>
        <p:txBody>
          <a:bodyPr lIns="108000" tIns="108000" rIns="144000" bIns="72000"/>
          <a:lstStyle/>
          <a:p>
            <a:pPr marL="252000" indent="-216000">
              <a:spcAft>
                <a:spcPts val="0"/>
              </a:spcAft>
              <a:buClr>
                <a:srgbClr val="292929"/>
              </a:buClr>
              <a:buFont typeface="+mj-lt"/>
              <a:buAutoNum type="arabicPeriod"/>
              <a:defRPr/>
            </a:pPr>
            <a:r>
              <a:rPr lang="tr-TR" sz="1600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İş sağlığı iş güvenliği – Sosyal politikalara katkı</a:t>
            </a:r>
          </a:p>
          <a:p>
            <a:pPr marL="252000" indent="-216000">
              <a:spcAft>
                <a:spcPts val="0"/>
              </a:spcAft>
              <a:buClr>
                <a:srgbClr val="292929"/>
              </a:buClr>
              <a:buFont typeface="+mj-lt"/>
              <a:buAutoNum type="arabicPeriod"/>
              <a:defRPr/>
            </a:pPr>
            <a:r>
              <a:rPr lang="tr-TR" sz="1600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 İşçi sağlığı ve iş güvenliği alanında </a:t>
            </a:r>
            <a:r>
              <a:rPr lang="tr-TR" sz="1600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çalışacak insan </a:t>
            </a:r>
            <a:r>
              <a:rPr lang="tr-TR" sz="1600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gücünün </a:t>
            </a:r>
            <a:r>
              <a:rPr lang="tr-TR" sz="1600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yetiştirilmesi ve </a:t>
            </a:r>
            <a:r>
              <a:rPr lang="tr-TR" sz="1600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istihdam edilmesi süreçlerine katkı</a:t>
            </a:r>
          </a:p>
          <a:p>
            <a:pPr marL="252000" indent="-216000">
              <a:spcAft>
                <a:spcPts val="0"/>
              </a:spcAft>
              <a:buClr>
                <a:srgbClr val="292929"/>
              </a:buClr>
              <a:buFont typeface="+mj-lt"/>
              <a:buAutoNum type="arabicPeriod"/>
              <a:defRPr/>
            </a:pPr>
            <a:r>
              <a:rPr lang="tr-TR" sz="1600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 İşçi sağlığı ve iş güvenliği alanında </a:t>
            </a:r>
            <a:r>
              <a:rPr lang="tr-TR" sz="1600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çalışacak insan </a:t>
            </a:r>
            <a:r>
              <a:rPr lang="tr-TR" sz="1600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gücünün mezuniyet sonrası sürekli eğitiminin </a:t>
            </a:r>
            <a:r>
              <a:rPr lang="tr-TR" sz="1600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organizasyonu</a:t>
            </a:r>
            <a:endParaRPr lang="tr-TR" sz="1600" i="1" dirty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pPr marL="252000" indent="-216000">
              <a:spcAft>
                <a:spcPts val="0"/>
              </a:spcAft>
              <a:buClr>
                <a:srgbClr val="292929"/>
              </a:buClr>
              <a:buFont typeface="+mj-lt"/>
              <a:buAutoNum type="arabicPeriod"/>
              <a:defRPr/>
            </a:pPr>
            <a:r>
              <a:rPr lang="tr-TR" sz="1600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 İş kazalarının bilimsel analizine katkı</a:t>
            </a:r>
          </a:p>
          <a:p>
            <a:pPr marL="36000">
              <a:spcAft>
                <a:spcPts val="0"/>
              </a:spcAft>
              <a:buClr>
                <a:srgbClr val="292929"/>
              </a:buClr>
              <a:defRPr/>
            </a:pPr>
            <a:endParaRPr lang="tr-TR" sz="1600" i="1" dirty="0" smtClean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5605" name="Rectangle 12"/>
          <p:cNvSpPr>
            <a:spLocks noChangeArrowheads="1"/>
          </p:cNvSpPr>
          <p:nvPr/>
        </p:nvSpPr>
        <p:spPr bwMode="gray">
          <a:xfrm>
            <a:off x="300038" y="411163"/>
            <a:ext cx="8520112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rIns="0"/>
          <a:lstStyle/>
          <a:p>
            <a:endParaRPr lang="tr-TR" sz="2000" b="1" noProof="1">
              <a:solidFill>
                <a:srgbClr val="000000"/>
              </a:solidFill>
            </a:endParaRPr>
          </a:p>
        </p:txBody>
      </p:sp>
      <p:grpSp>
        <p:nvGrpSpPr>
          <p:cNvPr id="3" name="Group 9"/>
          <p:cNvGrpSpPr>
            <a:grpSpLocks/>
          </p:cNvGrpSpPr>
          <p:nvPr/>
        </p:nvGrpSpPr>
        <p:grpSpPr bwMode="auto">
          <a:xfrm>
            <a:off x="323850" y="1555750"/>
            <a:ext cx="1482725" cy="1482725"/>
            <a:chOff x="1710" y="1035"/>
            <a:chExt cx="2316" cy="2316"/>
          </a:xfrm>
        </p:grpSpPr>
        <p:grpSp>
          <p:nvGrpSpPr>
            <p:cNvPr id="4" name="Group 10"/>
            <p:cNvGrpSpPr>
              <a:grpSpLocks/>
            </p:cNvGrpSpPr>
            <p:nvPr/>
          </p:nvGrpSpPr>
          <p:grpSpPr bwMode="auto">
            <a:xfrm rot="3600000">
              <a:off x="1710" y="1035"/>
              <a:ext cx="2316" cy="2316"/>
              <a:chOff x="1710" y="1035"/>
              <a:chExt cx="2316" cy="2316"/>
            </a:xfrm>
          </p:grpSpPr>
          <p:sp>
            <p:nvSpPr>
              <p:cNvPr id="25624" name="Freeform 11"/>
              <p:cNvSpPr>
                <a:spLocks/>
              </p:cNvSpPr>
              <p:nvPr/>
            </p:nvSpPr>
            <p:spPr bwMode="gray">
              <a:xfrm>
                <a:off x="2866" y="1599"/>
                <a:ext cx="1160" cy="1752"/>
              </a:xfrm>
              <a:custGeom>
                <a:avLst/>
                <a:gdLst>
                  <a:gd name="T0" fmla="*/ 688 w 794"/>
                  <a:gd name="T1" fmla="*/ 9 h 1200"/>
                  <a:gd name="T2" fmla="*/ 602 w 794"/>
                  <a:gd name="T3" fmla="*/ 59 h 1200"/>
                  <a:gd name="T4" fmla="*/ 598 w 794"/>
                  <a:gd name="T5" fmla="*/ 57 h 1200"/>
                  <a:gd name="T6" fmla="*/ 592 w 794"/>
                  <a:gd name="T7" fmla="*/ 40 h 1200"/>
                  <a:gd name="T8" fmla="*/ 589 w 794"/>
                  <a:gd name="T9" fmla="*/ 19 h 1200"/>
                  <a:gd name="T10" fmla="*/ 548 w 794"/>
                  <a:gd name="T11" fmla="*/ 8 h 1200"/>
                  <a:gd name="T12" fmla="*/ 537 w 794"/>
                  <a:gd name="T13" fmla="*/ 49 h 1200"/>
                  <a:gd name="T14" fmla="*/ 553 w 794"/>
                  <a:gd name="T15" fmla="*/ 62 h 1200"/>
                  <a:gd name="T16" fmla="*/ 553 w 794"/>
                  <a:gd name="T17" fmla="*/ 62 h 1200"/>
                  <a:gd name="T18" fmla="*/ 565 w 794"/>
                  <a:gd name="T19" fmla="*/ 76 h 1200"/>
                  <a:gd name="T20" fmla="*/ 565 w 794"/>
                  <a:gd name="T21" fmla="*/ 80 h 1200"/>
                  <a:gd name="T22" fmla="*/ 477 w 794"/>
                  <a:gd name="T23" fmla="*/ 131 h 1200"/>
                  <a:gd name="T24" fmla="*/ 551 w 794"/>
                  <a:gd name="T25" fmla="*/ 406 h 1200"/>
                  <a:gd name="T26" fmla="*/ 477 w 794"/>
                  <a:gd name="T27" fmla="*/ 681 h 1200"/>
                  <a:gd name="T28" fmla="*/ 0 w 794"/>
                  <a:gd name="T29" fmla="*/ 957 h 1200"/>
                  <a:gd name="T30" fmla="*/ 0 w 794"/>
                  <a:gd name="T31" fmla="*/ 1047 h 1200"/>
                  <a:gd name="T32" fmla="*/ 0 w 794"/>
                  <a:gd name="T33" fmla="*/ 1058 h 1200"/>
                  <a:gd name="T34" fmla="*/ 4 w 794"/>
                  <a:gd name="T35" fmla="*/ 1060 h 1200"/>
                  <a:gd name="T36" fmla="*/ 22 w 794"/>
                  <a:gd name="T37" fmla="*/ 1056 h 1200"/>
                  <a:gd name="T38" fmla="*/ 22 w 794"/>
                  <a:gd name="T39" fmla="*/ 1056 h 1200"/>
                  <a:gd name="T40" fmla="*/ 42 w 794"/>
                  <a:gd name="T41" fmla="*/ 1049 h 1200"/>
                  <a:gd name="T42" fmla="*/ 71 w 794"/>
                  <a:gd name="T43" fmla="*/ 1079 h 1200"/>
                  <a:gd name="T44" fmla="*/ 42 w 794"/>
                  <a:gd name="T45" fmla="*/ 1110 h 1200"/>
                  <a:gd name="T46" fmla="*/ 22 w 794"/>
                  <a:gd name="T47" fmla="*/ 1102 h 1200"/>
                  <a:gd name="T48" fmla="*/ 4 w 794"/>
                  <a:gd name="T49" fmla="*/ 1099 h 1200"/>
                  <a:gd name="T50" fmla="*/ 0 w 794"/>
                  <a:gd name="T51" fmla="*/ 1101 h 1200"/>
                  <a:gd name="T52" fmla="*/ 0 w 794"/>
                  <a:gd name="T53" fmla="*/ 1108 h 1200"/>
                  <a:gd name="T54" fmla="*/ 0 w 794"/>
                  <a:gd name="T55" fmla="*/ 1200 h 1200"/>
                  <a:gd name="T56" fmla="*/ 688 w 794"/>
                  <a:gd name="T57" fmla="*/ 803 h 1200"/>
                  <a:gd name="T58" fmla="*/ 794 w 794"/>
                  <a:gd name="T59" fmla="*/ 406 h 1200"/>
                  <a:gd name="T60" fmla="*/ 688 w 794"/>
                  <a:gd name="T61" fmla="*/ 9 h 1200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w 794"/>
                  <a:gd name="T94" fmla="*/ 0 h 1200"/>
                  <a:gd name="T95" fmla="*/ 794 w 794"/>
                  <a:gd name="T96" fmla="*/ 1200 h 1200"/>
                </a:gdLst>
                <a:ahLst/>
                <a:cxnLst>
                  <a:cxn ang="T62">
                    <a:pos x="T0" y="T1"/>
                  </a:cxn>
                  <a:cxn ang="T63">
                    <a:pos x="T2" y="T3"/>
                  </a:cxn>
                  <a:cxn ang="T64">
                    <a:pos x="T4" y="T5"/>
                  </a:cxn>
                  <a:cxn ang="T65">
                    <a:pos x="T6" y="T7"/>
                  </a:cxn>
                  <a:cxn ang="T66">
                    <a:pos x="T8" y="T9"/>
                  </a:cxn>
                  <a:cxn ang="T67">
                    <a:pos x="T10" y="T11"/>
                  </a:cxn>
                  <a:cxn ang="T68">
                    <a:pos x="T12" y="T13"/>
                  </a:cxn>
                  <a:cxn ang="T69">
                    <a:pos x="T14" y="T15"/>
                  </a:cxn>
                  <a:cxn ang="T70">
                    <a:pos x="T16" y="T17"/>
                  </a:cxn>
                  <a:cxn ang="T71">
                    <a:pos x="T18" y="T19"/>
                  </a:cxn>
                  <a:cxn ang="T72">
                    <a:pos x="T20" y="T21"/>
                  </a:cxn>
                  <a:cxn ang="T73">
                    <a:pos x="T22" y="T23"/>
                  </a:cxn>
                  <a:cxn ang="T74">
                    <a:pos x="T24" y="T25"/>
                  </a:cxn>
                  <a:cxn ang="T75">
                    <a:pos x="T26" y="T27"/>
                  </a:cxn>
                  <a:cxn ang="T76">
                    <a:pos x="T28" y="T29"/>
                  </a:cxn>
                  <a:cxn ang="T77">
                    <a:pos x="T30" y="T31"/>
                  </a:cxn>
                  <a:cxn ang="T78">
                    <a:pos x="T32" y="T33"/>
                  </a:cxn>
                  <a:cxn ang="T79">
                    <a:pos x="T34" y="T35"/>
                  </a:cxn>
                  <a:cxn ang="T80">
                    <a:pos x="T36" y="T37"/>
                  </a:cxn>
                  <a:cxn ang="T81">
                    <a:pos x="T38" y="T39"/>
                  </a:cxn>
                  <a:cxn ang="T82">
                    <a:pos x="T40" y="T41"/>
                  </a:cxn>
                  <a:cxn ang="T83">
                    <a:pos x="T42" y="T43"/>
                  </a:cxn>
                  <a:cxn ang="T84">
                    <a:pos x="T44" y="T45"/>
                  </a:cxn>
                  <a:cxn ang="T85">
                    <a:pos x="T46" y="T47"/>
                  </a:cxn>
                  <a:cxn ang="T86">
                    <a:pos x="T48" y="T49"/>
                  </a:cxn>
                  <a:cxn ang="T87">
                    <a:pos x="T50" y="T51"/>
                  </a:cxn>
                  <a:cxn ang="T88">
                    <a:pos x="T52" y="T53"/>
                  </a:cxn>
                  <a:cxn ang="T89">
                    <a:pos x="T54" y="T55"/>
                  </a:cxn>
                  <a:cxn ang="T90">
                    <a:pos x="T56" y="T57"/>
                  </a:cxn>
                  <a:cxn ang="T91">
                    <a:pos x="T58" y="T59"/>
                  </a:cxn>
                  <a:cxn ang="T92">
                    <a:pos x="T60" y="T61"/>
                  </a:cxn>
                </a:cxnLst>
                <a:rect l="T93" t="T94" r="T95" b="T96"/>
                <a:pathLst>
                  <a:path w="794" h="1200">
                    <a:moveTo>
                      <a:pt x="688" y="9"/>
                    </a:moveTo>
                    <a:cubicBezTo>
                      <a:pt x="602" y="59"/>
                      <a:pt x="602" y="59"/>
                      <a:pt x="602" y="59"/>
                    </a:cubicBezTo>
                    <a:cubicBezTo>
                      <a:pt x="601" y="58"/>
                      <a:pt x="600" y="58"/>
                      <a:pt x="598" y="57"/>
                    </a:cubicBezTo>
                    <a:cubicBezTo>
                      <a:pt x="593" y="53"/>
                      <a:pt x="590" y="45"/>
                      <a:pt x="592" y="40"/>
                    </a:cubicBezTo>
                    <a:cubicBezTo>
                      <a:pt x="594" y="33"/>
                      <a:pt x="593" y="25"/>
                      <a:pt x="589" y="19"/>
                    </a:cubicBezTo>
                    <a:cubicBezTo>
                      <a:pt x="581" y="5"/>
                      <a:pt x="563" y="0"/>
                      <a:pt x="548" y="8"/>
                    </a:cubicBezTo>
                    <a:cubicBezTo>
                      <a:pt x="534" y="17"/>
                      <a:pt x="529" y="35"/>
                      <a:pt x="537" y="49"/>
                    </a:cubicBezTo>
                    <a:cubicBezTo>
                      <a:pt x="540" y="56"/>
                      <a:pt x="546" y="60"/>
                      <a:pt x="553" y="62"/>
                    </a:cubicBezTo>
                    <a:cubicBezTo>
                      <a:pt x="553" y="62"/>
                      <a:pt x="553" y="62"/>
                      <a:pt x="553" y="62"/>
                    </a:cubicBezTo>
                    <a:cubicBezTo>
                      <a:pt x="559" y="63"/>
                      <a:pt x="564" y="69"/>
                      <a:pt x="565" y="76"/>
                    </a:cubicBezTo>
                    <a:cubicBezTo>
                      <a:pt x="565" y="78"/>
                      <a:pt x="565" y="79"/>
                      <a:pt x="565" y="80"/>
                    </a:cubicBezTo>
                    <a:cubicBezTo>
                      <a:pt x="477" y="131"/>
                      <a:pt x="477" y="131"/>
                      <a:pt x="477" y="131"/>
                    </a:cubicBezTo>
                    <a:cubicBezTo>
                      <a:pt x="524" y="212"/>
                      <a:pt x="551" y="306"/>
                      <a:pt x="551" y="406"/>
                    </a:cubicBezTo>
                    <a:cubicBezTo>
                      <a:pt x="551" y="507"/>
                      <a:pt x="524" y="601"/>
                      <a:pt x="477" y="681"/>
                    </a:cubicBezTo>
                    <a:cubicBezTo>
                      <a:pt x="382" y="846"/>
                      <a:pt x="204" y="957"/>
                      <a:pt x="0" y="957"/>
                    </a:cubicBezTo>
                    <a:cubicBezTo>
                      <a:pt x="0" y="1047"/>
                      <a:pt x="0" y="1047"/>
                      <a:pt x="0" y="1047"/>
                    </a:cubicBezTo>
                    <a:cubicBezTo>
                      <a:pt x="0" y="1058"/>
                      <a:pt x="0" y="1058"/>
                      <a:pt x="0" y="1058"/>
                    </a:cubicBezTo>
                    <a:cubicBezTo>
                      <a:pt x="2" y="1058"/>
                      <a:pt x="3" y="1059"/>
                      <a:pt x="4" y="1060"/>
                    </a:cubicBezTo>
                    <a:cubicBezTo>
                      <a:pt x="10" y="1063"/>
                      <a:pt x="18" y="1061"/>
                      <a:pt x="22" y="1056"/>
                    </a:cubicBezTo>
                    <a:cubicBezTo>
                      <a:pt x="22" y="1056"/>
                      <a:pt x="22" y="1056"/>
                      <a:pt x="22" y="1056"/>
                    </a:cubicBezTo>
                    <a:cubicBezTo>
                      <a:pt x="27" y="1052"/>
                      <a:pt x="34" y="1049"/>
                      <a:pt x="42" y="1049"/>
                    </a:cubicBezTo>
                    <a:cubicBezTo>
                      <a:pt x="58" y="1049"/>
                      <a:pt x="71" y="1063"/>
                      <a:pt x="71" y="1079"/>
                    </a:cubicBezTo>
                    <a:cubicBezTo>
                      <a:pt x="71" y="1096"/>
                      <a:pt x="58" y="1110"/>
                      <a:pt x="42" y="1110"/>
                    </a:cubicBezTo>
                    <a:cubicBezTo>
                      <a:pt x="34" y="1110"/>
                      <a:pt x="27" y="1107"/>
                      <a:pt x="22" y="1102"/>
                    </a:cubicBezTo>
                    <a:cubicBezTo>
                      <a:pt x="18" y="1097"/>
                      <a:pt x="10" y="1096"/>
                      <a:pt x="4" y="1099"/>
                    </a:cubicBezTo>
                    <a:cubicBezTo>
                      <a:pt x="3" y="1099"/>
                      <a:pt x="2" y="1100"/>
                      <a:pt x="0" y="1101"/>
                    </a:cubicBezTo>
                    <a:cubicBezTo>
                      <a:pt x="0" y="1108"/>
                      <a:pt x="0" y="1108"/>
                      <a:pt x="0" y="1108"/>
                    </a:cubicBezTo>
                    <a:cubicBezTo>
                      <a:pt x="0" y="1200"/>
                      <a:pt x="0" y="1200"/>
                      <a:pt x="0" y="1200"/>
                    </a:cubicBezTo>
                    <a:cubicBezTo>
                      <a:pt x="294" y="1200"/>
                      <a:pt x="551" y="1040"/>
                      <a:pt x="688" y="803"/>
                    </a:cubicBezTo>
                    <a:cubicBezTo>
                      <a:pt x="755" y="686"/>
                      <a:pt x="794" y="551"/>
                      <a:pt x="794" y="406"/>
                    </a:cubicBezTo>
                    <a:cubicBezTo>
                      <a:pt x="794" y="262"/>
                      <a:pt x="755" y="126"/>
                      <a:pt x="688" y="9"/>
                    </a:cubicBezTo>
                    <a:close/>
                  </a:path>
                </a:pathLst>
              </a:custGeom>
              <a:solidFill>
                <a:srgbClr val="9F9F9F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25625" name="Freeform 12"/>
              <p:cNvSpPr>
                <a:spLocks/>
              </p:cNvSpPr>
              <p:nvPr/>
            </p:nvSpPr>
            <p:spPr bwMode="gray">
              <a:xfrm>
                <a:off x="1710" y="1612"/>
                <a:ext cx="1262" cy="1739"/>
              </a:xfrm>
              <a:custGeom>
                <a:avLst/>
                <a:gdLst>
                  <a:gd name="T0" fmla="*/ 835 w 864"/>
                  <a:gd name="T1" fmla="*/ 1040 h 1191"/>
                  <a:gd name="T2" fmla="*/ 815 w 864"/>
                  <a:gd name="T3" fmla="*/ 1047 h 1191"/>
                  <a:gd name="T4" fmla="*/ 815 w 864"/>
                  <a:gd name="T5" fmla="*/ 1047 h 1191"/>
                  <a:gd name="T6" fmla="*/ 797 w 864"/>
                  <a:gd name="T7" fmla="*/ 1051 h 1191"/>
                  <a:gd name="T8" fmla="*/ 793 w 864"/>
                  <a:gd name="T9" fmla="*/ 1049 h 1191"/>
                  <a:gd name="T10" fmla="*/ 793 w 864"/>
                  <a:gd name="T11" fmla="*/ 1038 h 1191"/>
                  <a:gd name="T12" fmla="*/ 793 w 864"/>
                  <a:gd name="T13" fmla="*/ 948 h 1191"/>
                  <a:gd name="T14" fmla="*/ 317 w 864"/>
                  <a:gd name="T15" fmla="*/ 672 h 1191"/>
                  <a:gd name="T16" fmla="*/ 243 w 864"/>
                  <a:gd name="T17" fmla="*/ 397 h 1191"/>
                  <a:gd name="T18" fmla="*/ 317 w 864"/>
                  <a:gd name="T19" fmla="*/ 122 h 1191"/>
                  <a:gd name="T20" fmla="*/ 231 w 864"/>
                  <a:gd name="T21" fmla="*/ 73 h 1191"/>
                  <a:gd name="T22" fmla="*/ 228 w 864"/>
                  <a:gd name="T23" fmla="*/ 75 h 1191"/>
                  <a:gd name="T24" fmla="*/ 221 w 864"/>
                  <a:gd name="T25" fmla="*/ 92 h 1191"/>
                  <a:gd name="T26" fmla="*/ 221 w 864"/>
                  <a:gd name="T27" fmla="*/ 92 h 1191"/>
                  <a:gd name="T28" fmla="*/ 218 w 864"/>
                  <a:gd name="T29" fmla="*/ 113 h 1191"/>
                  <a:gd name="T30" fmla="*/ 177 w 864"/>
                  <a:gd name="T31" fmla="*/ 123 h 1191"/>
                  <a:gd name="T32" fmla="*/ 166 w 864"/>
                  <a:gd name="T33" fmla="*/ 82 h 1191"/>
                  <a:gd name="T34" fmla="*/ 182 w 864"/>
                  <a:gd name="T35" fmla="*/ 69 h 1191"/>
                  <a:gd name="T36" fmla="*/ 194 w 864"/>
                  <a:gd name="T37" fmla="*/ 55 h 1191"/>
                  <a:gd name="T38" fmla="*/ 194 w 864"/>
                  <a:gd name="T39" fmla="*/ 51 h 1191"/>
                  <a:gd name="T40" fmla="*/ 106 w 864"/>
                  <a:gd name="T41" fmla="*/ 0 h 1191"/>
                  <a:gd name="T42" fmla="*/ 0 w 864"/>
                  <a:gd name="T43" fmla="*/ 397 h 1191"/>
                  <a:gd name="T44" fmla="*/ 106 w 864"/>
                  <a:gd name="T45" fmla="*/ 794 h 1191"/>
                  <a:gd name="T46" fmla="*/ 793 w 864"/>
                  <a:gd name="T47" fmla="*/ 1191 h 1191"/>
                  <a:gd name="T48" fmla="*/ 793 w 864"/>
                  <a:gd name="T49" fmla="*/ 1099 h 1191"/>
                  <a:gd name="T50" fmla="*/ 793 w 864"/>
                  <a:gd name="T51" fmla="*/ 1092 h 1191"/>
                  <a:gd name="T52" fmla="*/ 797 w 864"/>
                  <a:gd name="T53" fmla="*/ 1090 h 1191"/>
                  <a:gd name="T54" fmla="*/ 815 w 864"/>
                  <a:gd name="T55" fmla="*/ 1093 h 1191"/>
                  <a:gd name="T56" fmla="*/ 835 w 864"/>
                  <a:gd name="T57" fmla="*/ 1101 h 1191"/>
                  <a:gd name="T58" fmla="*/ 864 w 864"/>
                  <a:gd name="T59" fmla="*/ 1070 h 1191"/>
                  <a:gd name="T60" fmla="*/ 835 w 864"/>
                  <a:gd name="T61" fmla="*/ 1040 h 1191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w 864"/>
                  <a:gd name="T94" fmla="*/ 0 h 1191"/>
                  <a:gd name="T95" fmla="*/ 864 w 864"/>
                  <a:gd name="T96" fmla="*/ 1191 h 1191"/>
                </a:gdLst>
                <a:ahLst/>
                <a:cxnLst>
                  <a:cxn ang="T62">
                    <a:pos x="T0" y="T1"/>
                  </a:cxn>
                  <a:cxn ang="T63">
                    <a:pos x="T2" y="T3"/>
                  </a:cxn>
                  <a:cxn ang="T64">
                    <a:pos x="T4" y="T5"/>
                  </a:cxn>
                  <a:cxn ang="T65">
                    <a:pos x="T6" y="T7"/>
                  </a:cxn>
                  <a:cxn ang="T66">
                    <a:pos x="T8" y="T9"/>
                  </a:cxn>
                  <a:cxn ang="T67">
                    <a:pos x="T10" y="T11"/>
                  </a:cxn>
                  <a:cxn ang="T68">
                    <a:pos x="T12" y="T13"/>
                  </a:cxn>
                  <a:cxn ang="T69">
                    <a:pos x="T14" y="T15"/>
                  </a:cxn>
                  <a:cxn ang="T70">
                    <a:pos x="T16" y="T17"/>
                  </a:cxn>
                  <a:cxn ang="T71">
                    <a:pos x="T18" y="T19"/>
                  </a:cxn>
                  <a:cxn ang="T72">
                    <a:pos x="T20" y="T21"/>
                  </a:cxn>
                  <a:cxn ang="T73">
                    <a:pos x="T22" y="T23"/>
                  </a:cxn>
                  <a:cxn ang="T74">
                    <a:pos x="T24" y="T25"/>
                  </a:cxn>
                  <a:cxn ang="T75">
                    <a:pos x="T26" y="T27"/>
                  </a:cxn>
                  <a:cxn ang="T76">
                    <a:pos x="T28" y="T29"/>
                  </a:cxn>
                  <a:cxn ang="T77">
                    <a:pos x="T30" y="T31"/>
                  </a:cxn>
                  <a:cxn ang="T78">
                    <a:pos x="T32" y="T33"/>
                  </a:cxn>
                  <a:cxn ang="T79">
                    <a:pos x="T34" y="T35"/>
                  </a:cxn>
                  <a:cxn ang="T80">
                    <a:pos x="T36" y="T37"/>
                  </a:cxn>
                  <a:cxn ang="T81">
                    <a:pos x="T38" y="T39"/>
                  </a:cxn>
                  <a:cxn ang="T82">
                    <a:pos x="T40" y="T41"/>
                  </a:cxn>
                  <a:cxn ang="T83">
                    <a:pos x="T42" y="T43"/>
                  </a:cxn>
                  <a:cxn ang="T84">
                    <a:pos x="T44" y="T45"/>
                  </a:cxn>
                  <a:cxn ang="T85">
                    <a:pos x="T46" y="T47"/>
                  </a:cxn>
                  <a:cxn ang="T86">
                    <a:pos x="T48" y="T49"/>
                  </a:cxn>
                  <a:cxn ang="T87">
                    <a:pos x="T50" y="T51"/>
                  </a:cxn>
                  <a:cxn ang="T88">
                    <a:pos x="T52" y="T53"/>
                  </a:cxn>
                  <a:cxn ang="T89">
                    <a:pos x="T54" y="T55"/>
                  </a:cxn>
                  <a:cxn ang="T90">
                    <a:pos x="T56" y="T57"/>
                  </a:cxn>
                  <a:cxn ang="T91">
                    <a:pos x="T58" y="T59"/>
                  </a:cxn>
                  <a:cxn ang="T92">
                    <a:pos x="T60" y="T61"/>
                  </a:cxn>
                </a:cxnLst>
                <a:rect l="T93" t="T94" r="T95" b="T96"/>
                <a:pathLst>
                  <a:path w="864" h="1191">
                    <a:moveTo>
                      <a:pt x="835" y="1040"/>
                    </a:moveTo>
                    <a:cubicBezTo>
                      <a:pt x="827" y="1040"/>
                      <a:pt x="820" y="1043"/>
                      <a:pt x="815" y="1047"/>
                    </a:cubicBezTo>
                    <a:cubicBezTo>
                      <a:pt x="815" y="1047"/>
                      <a:pt x="815" y="1047"/>
                      <a:pt x="815" y="1047"/>
                    </a:cubicBezTo>
                    <a:cubicBezTo>
                      <a:pt x="811" y="1052"/>
                      <a:pt x="803" y="1054"/>
                      <a:pt x="797" y="1051"/>
                    </a:cubicBezTo>
                    <a:cubicBezTo>
                      <a:pt x="796" y="1050"/>
                      <a:pt x="795" y="1049"/>
                      <a:pt x="793" y="1049"/>
                    </a:cubicBezTo>
                    <a:cubicBezTo>
                      <a:pt x="793" y="1038"/>
                      <a:pt x="793" y="1038"/>
                      <a:pt x="793" y="1038"/>
                    </a:cubicBezTo>
                    <a:cubicBezTo>
                      <a:pt x="793" y="948"/>
                      <a:pt x="793" y="948"/>
                      <a:pt x="793" y="948"/>
                    </a:cubicBezTo>
                    <a:cubicBezTo>
                      <a:pt x="590" y="948"/>
                      <a:pt x="412" y="837"/>
                      <a:pt x="317" y="672"/>
                    </a:cubicBezTo>
                    <a:cubicBezTo>
                      <a:pt x="270" y="592"/>
                      <a:pt x="243" y="498"/>
                      <a:pt x="243" y="397"/>
                    </a:cubicBezTo>
                    <a:cubicBezTo>
                      <a:pt x="243" y="297"/>
                      <a:pt x="270" y="203"/>
                      <a:pt x="317" y="122"/>
                    </a:cubicBezTo>
                    <a:cubicBezTo>
                      <a:pt x="231" y="73"/>
                      <a:pt x="231" y="73"/>
                      <a:pt x="231" y="73"/>
                    </a:cubicBezTo>
                    <a:cubicBezTo>
                      <a:pt x="230" y="73"/>
                      <a:pt x="229" y="74"/>
                      <a:pt x="228" y="75"/>
                    </a:cubicBezTo>
                    <a:cubicBezTo>
                      <a:pt x="222" y="79"/>
                      <a:pt x="219" y="86"/>
                      <a:pt x="221" y="92"/>
                    </a:cubicBezTo>
                    <a:cubicBezTo>
                      <a:pt x="221" y="92"/>
                      <a:pt x="221" y="92"/>
                      <a:pt x="221" y="92"/>
                    </a:cubicBezTo>
                    <a:cubicBezTo>
                      <a:pt x="223" y="99"/>
                      <a:pt x="222" y="106"/>
                      <a:pt x="218" y="113"/>
                    </a:cubicBezTo>
                    <a:cubicBezTo>
                      <a:pt x="210" y="127"/>
                      <a:pt x="192" y="131"/>
                      <a:pt x="177" y="123"/>
                    </a:cubicBezTo>
                    <a:cubicBezTo>
                      <a:pt x="163" y="115"/>
                      <a:pt x="158" y="96"/>
                      <a:pt x="166" y="82"/>
                    </a:cubicBezTo>
                    <a:cubicBezTo>
                      <a:pt x="169" y="76"/>
                      <a:pt x="175" y="71"/>
                      <a:pt x="182" y="69"/>
                    </a:cubicBezTo>
                    <a:cubicBezTo>
                      <a:pt x="188" y="68"/>
                      <a:pt x="193" y="62"/>
                      <a:pt x="194" y="55"/>
                    </a:cubicBezTo>
                    <a:cubicBezTo>
                      <a:pt x="194" y="54"/>
                      <a:pt x="194" y="52"/>
                      <a:pt x="194" y="51"/>
                    </a:cubicBezTo>
                    <a:cubicBezTo>
                      <a:pt x="106" y="0"/>
                      <a:pt x="106" y="0"/>
                      <a:pt x="106" y="0"/>
                    </a:cubicBezTo>
                    <a:cubicBezTo>
                      <a:pt x="38" y="117"/>
                      <a:pt x="0" y="253"/>
                      <a:pt x="0" y="397"/>
                    </a:cubicBezTo>
                    <a:cubicBezTo>
                      <a:pt x="0" y="542"/>
                      <a:pt x="38" y="677"/>
                      <a:pt x="106" y="794"/>
                    </a:cubicBezTo>
                    <a:cubicBezTo>
                      <a:pt x="243" y="1031"/>
                      <a:pt x="500" y="1191"/>
                      <a:pt x="793" y="1191"/>
                    </a:cubicBezTo>
                    <a:cubicBezTo>
                      <a:pt x="793" y="1099"/>
                      <a:pt x="793" y="1099"/>
                      <a:pt x="793" y="1099"/>
                    </a:cubicBezTo>
                    <a:cubicBezTo>
                      <a:pt x="793" y="1092"/>
                      <a:pt x="793" y="1092"/>
                      <a:pt x="793" y="1092"/>
                    </a:cubicBezTo>
                    <a:cubicBezTo>
                      <a:pt x="795" y="1091"/>
                      <a:pt x="796" y="1090"/>
                      <a:pt x="797" y="1090"/>
                    </a:cubicBezTo>
                    <a:cubicBezTo>
                      <a:pt x="803" y="1087"/>
                      <a:pt x="811" y="1088"/>
                      <a:pt x="815" y="1093"/>
                    </a:cubicBezTo>
                    <a:cubicBezTo>
                      <a:pt x="820" y="1098"/>
                      <a:pt x="827" y="1101"/>
                      <a:pt x="835" y="1101"/>
                    </a:cubicBezTo>
                    <a:cubicBezTo>
                      <a:pt x="851" y="1101"/>
                      <a:pt x="864" y="1087"/>
                      <a:pt x="864" y="1070"/>
                    </a:cubicBezTo>
                    <a:cubicBezTo>
                      <a:pt x="864" y="1054"/>
                      <a:pt x="851" y="1040"/>
                      <a:pt x="835" y="1040"/>
                    </a:cubicBezTo>
                    <a:close/>
                  </a:path>
                </a:pathLst>
              </a:custGeom>
              <a:solidFill>
                <a:srgbClr val="A90404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25626" name="Freeform 13"/>
              <p:cNvSpPr>
                <a:spLocks/>
              </p:cNvSpPr>
              <p:nvPr/>
            </p:nvSpPr>
            <p:spPr bwMode="gray">
              <a:xfrm>
                <a:off x="1862" y="1035"/>
                <a:ext cx="2010" cy="768"/>
              </a:xfrm>
              <a:custGeom>
                <a:avLst/>
                <a:gdLst>
                  <a:gd name="T0" fmla="*/ 1164 w 1375"/>
                  <a:gd name="T1" fmla="*/ 518 h 527"/>
                  <a:gd name="T2" fmla="*/ 1252 w 1375"/>
                  <a:gd name="T3" fmla="*/ 467 h 527"/>
                  <a:gd name="T4" fmla="*/ 1252 w 1375"/>
                  <a:gd name="T5" fmla="*/ 463 h 527"/>
                  <a:gd name="T6" fmla="*/ 1240 w 1375"/>
                  <a:gd name="T7" fmla="*/ 449 h 527"/>
                  <a:gd name="T8" fmla="*/ 1240 w 1375"/>
                  <a:gd name="T9" fmla="*/ 449 h 527"/>
                  <a:gd name="T10" fmla="*/ 1224 w 1375"/>
                  <a:gd name="T11" fmla="*/ 436 h 527"/>
                  <a:gd name="T12" fmla="*/ 1235 w 1375"/>
                  <a:gd name="T13" fmla="*/ 395 h 527"/>
                  <a:gd name="T14" fmla="*/ 1276 w 1375"/>
                  <a:gd name="T15" fmla="*/ 406 h 527"/>
                  <a:gd name="T16" fmla="*/ 1279 w 1375"/>
                  <a:gd name="T17" fmla="*/ 427 h 527"/>
                  <a:gd name="T18" fmla="*/ 1285 w 1375"/>
                  <a:gd name="T19" fmla="*/ 444 h 527"/>
                  <a:gd name="T20" fmla="*/ 1289 w 1375"/>
                  <a:gd name="T21" fmla="*/ 446 h 527"/>
                  <a:gd name="T22" fmla="*/ 1375 w 1375"/>
                  <a:gd name="T23" fmla="*/ 396 h 527"/>
                  <a:gd name="T24" fmla="*/ 687 w 1375"/>
                  <a:gd name="T25" fmla="*/ 0 h 527"/>
                  <a:gd name="T26" fmla="*/ 0 w 1375"/>
                  <a:gd name="T27" fmla="*/ 396 h 527"/>
                  <a:gd name="T28" fmla="*/ 88 w 1375"/>
                  <a:gd name="T29" fmla="*/ 447 h 527"/>
                  <a:gd name="T30" fmla="*/ 88 w 1375"/>
                  <a:gd name="T31" fmla="*/ 451 h 527"/>
                  <a:gd name="T32" fmla="*/ 76 w 1375"/>
                  <a:gd name="T33" fmla="*/ 465 h 527"/>
                  <a:gd name="T34" fmla="*/ 60 w 1375"/>
                  <a:gd name="T35" fmla="*/ 478 h 527"/>
                  <a:gd name="T36" fmla="*/ 71 w 1375"/>
                  <a:gd name="T37" fmla="*/ 519 h 527"/>
                  <a:gd name="T38" fmla="*/ 112 w 1375"/>
                  <a:gd name="T39" fmla="*/ 509 h 527"/>
                  <a:gd name="T40" fmla="*/ 115 w 1375"/>
                  <a:gd name="T41" fmla="*/ 488 h 527"/>
                  <a:gd name="T42" fmla="*/ 115 w 1375"/>
                  <a:gd name="T43" fmla="*/ 488 h 527"/>
                  <a:gd name="T44" fmla="*/ 122 w 1375"/>
                  <a:gd name="T45" fmla="*/ 471 h 527"/>
                  <a:gd name="T46" fmla="*/ 125 w 1375"/>
                  <a:gd name="T47" fmla="*/ 469 h 527"/>
                  <a:gd name="T48" fmla="*/ 211 w 1375"/>
                  <a:gd name="T49" fmla="*/ 518 h 527"/>
                  <a:gd name="T50" fmla="*/ 687 w 1375"/>
                  <a:gd name="T51" fmla="*/ 243 h 527"/>
                  <a:gd name="T52" fmla="*/ 1164 w 1375"/>
                  <a:gd name="T53" fmla="*/ 518 h 527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w 1375"/>
                  <a:gd name="T82" fmla="*/ 0 h 527"/>
                  <a:gd name="T83" fmla="*/ 1375 w 1375"/>
                  <a:gd name="T84" fmla="*/ 527 h 527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T81" t="T82" r="T83" b="T84"/>
                <a:pathLst>
                  <a:path w="1375" h="527">
                    <a:moveTo>
                      <a:pt x="1164" y="518"/>
                    </a:moveTo>
                    <a:cubicBezTo>
                      <a:pt x="1252" y="467"/>
                      <a:pt x="1252" y="467"/>
                      <a:pt x="1252" y="467"/>
                    </a:cubicBezTo>
                    <a:cubicBezTo>
                      <a:pt x="1252" y="466"/>
                      <a:pt x="1252" y="465"/>
                      <a:pt x="1252" y="463"/>
                    </a:cubicBezTo>
                    <a:cubicBezTo>
                      <a:pt x="1251" y="456"/>
                      <a:pt x="1246" y="450"/>
                      <a:pt x="1240" y="449"/>
                    </a:cubicBezTo>
                    <a:cubicBezTo>
                      <a:pt x="1240" y="449"/>
                      <a:pt x="1240" y="449"/>
                      <a:pt x="1240" y="449"/>
                    </a:cubicBezTo>
                    <a:cubicBezTo>
                      <a:pt x="1233" y="447"/>
                      <a:pt x="1227" y="443"/>
                      <a:pt x="1224" y="436"/>
                    </a:cubicBezTo>
                    <a:cubicBezTo>
                      <a:pt x="1216" y="422"/>
                      <a:pt x="1221" y="404"/>
                      <a:pt x="1235" y="395"/>
                    </a:cubicBezTo>
                    <a:cubicBezTo>
                      <a:pt x="1250" y="387"/>
                      <a:pt x="1268" y="392"/>
                      <a:pt x="1276" y="406"/>
                    </a:cubicBezTo>
                    <a:cubicBezTo>
                      <a:pt x="1280" y="412"/>
                      <a:pt x="1281" y="420"/>
                      <a:pt x="1279" y="427"/>
                    </a:cubicBezTo>
                    <a:cubicBezTo>
                      <a:pt x="1277" y="432"/>
                      <a:pt x="1280" y="440"/>
                      <a:pt x="1285" y="444"/>
                    </a:cubicBezTo>
                    <a:cubicBezTo>
                      <a:pt x="1287" y="445"/>
                      <a:pt x="1288" y="445"/>
                      <a:pt x="1289" y="446"/>
                    </a:cubicBezTo>
                    <a:cubicBezTo>
                      <a:pt x="1375" y="396"/>
                      <a:pt x="1375" y="396"/>
                      <a:pt x="1375" y="396"/>
                    </a:cubicBezTo>
                    <a:cubicBezTo>
                      <a:pt x="1238" y="159"/>
                      <a:pt x="981" y="0"/>
                      <a:pt x="687" y="0"/>
                    </a:cubicBezTo>
                    <a:cubicBezTo>
                      <a:pt x="394" y="0"/>
                      <a:pt x="137" y="159"/>
                      <a:pt x="0" y="396"/>
                    </a:cubicBezTo>
                    <a:cubicBezTo>
                      <a:pt x="88" y="447"/>
                      <a:pt x="88" y="447"/>
                      <a:pt x="88" y="447"/>
                    </a:cubicBezTo>
                    <a:cubicBezTo>
                      <a:pt x="88" y="448"/>
                      <a:pt x="88" y="450"/>
                      <a:pt x="88" y="451"/>
                    </a:cubicBezTo>
                    <a:cubicBezTo>
                      <a:pt x="87" y="458"/>
                      <a:pt x="82" y="464"/>
                      <a:pt x="76" y="465"/>
                    </a:cubicBezTo>
                    <a:cubicBezTo>
                      <a:pt x="69" y="467"/>
                      <a:pt x="63" y="472"/>
                      <a:pt x="60" y="478"/>
                    </a:cubicBezTo>
                    <a:cubicBezTo>
                      <a:pt x="52" y="492"/>
                      <a:pt x="57" y="511"/>
                      <a:pt x="71" y="519"/>
                    </a:cubicBezTo>
                    <a:cubicBezTo>
                      <a:pt x="86" y="527"/>
                      <a:pt x="104" y="523"/>
                      <a:pt x="112" y="509"/>
                    </a:cubicBezTo>
                    <a:cubicBezTo>
                      <a:pt x="116" y="502"/>
                      <a:pt x="117" y="495"/>
                      <a:pt x="115" y="488"/>
                    </a:cubicBezTo>
                    <a:cubicBezTo>
                      <a:pt x="115" y="488"/>
                      <a:pt x="115" y="488"/>
                      <a:pt x="115" y="488"/>
                    </a:cubicBezTo>
                    <a:cubicBezTo>
                      <a:pt x="113" y="482"/>
                      <a:pt x="116" y="475"/>
                      <a:pt x="122" y="471"/>
                    </a:cubicBezTo>
                    <a:cubicBezTo>
                      <a:pt x="123" y="470"/>
                      <a:pt x="124" y="469"/>
                      <a:pt x="125" y="469"/>
                    </a:cubicBezTo>
                    <a:cubicBezTo>
                      <a:pt x="211" y="518"/>
                      <a:pt x="211" y="518"/>
                      <a:pt x="211" y="518"/>
                    </a:cubicBezTo>
                    <a:cubicBezTo>
                      <a:pt x="306" y="354"/>
                      <a:pt x="484" y="243"/>
                      <a:pt x="687" y="243"/>
                    </a:cubicBezTo>
                    <a:cubicBezTo>
                      <a:pt x="891" y="243"/>
                      <a:pt x="1069" y="354"/>
                      <a:pt x="1164" y="518"/>
                    </a:cubicBezTo>
                    <a:close/>
                  </a:path>
                </a:pathLst>
              </a:custGeom>
              <a:solidFill>
                <a:srgbClr val="9F9F9F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</p:grpSp>
        <p:grpSp>
          <p:nvGrpSpPr>
            <p:cNvPr id="5" name="Group 14"/>
            <p:cNvGrpSpPr>
              <a:grpSpLocks/>
            </p:cNvGrpSpPr>
            <p:nvPr/>
          </p:nvGrpSpPr>
          <p:grpSpPr bwMode="auto">
            <a:xfrm rot="7200000">
              <a:off x="2059" y="1386"/>
              <a:ext cx="1616" cy="1614"/>
              <a:chOff x="2060" y="1387"/>
              <a:chExt cx="1616" cy="1614"/>
            </a:xfrm>
          </p:grpSpPr>
          <p:sp>
            <p:nvSpPr>
              <p:cNvPr id="25621" name="Freeform 15"/>
              <p:cNvSpPr>
                <a:spLocks/>
              </p:cNvSpPr>
              <p:nvPr/>
            </p:nvSpPr>
            <p:spPr bwMode="gray">
              <a:xfrm>
                <a:off x="2060" y="1387"/>
                <a:ext cx="808" cy="1225"/>
              </a:xfrm>
              <a:custGeom>
                <a:avLst/>
                <a:gdLst>
                  <a:gd name="T0" fmla="*/ 550 w 550"/>
                  <a:gd name="T1" fmla="*/ 132 h 836"/>
                  <a:gd name="T2" fmla="*/ 547 w 550"/>
                  <a:gd name="T3" fmla="*/ 130 h 836"/>
                  <a:gd name="T4" fmla="*/ 529 w 550"/>
                  <a:gd name="T5" fmla="*/ 133 h 836"/>
                  <a:gd name="T6" fmla="*/ 529 w 550"/>
                  <a:gd name="T7" fmla="*/ 133 h 836"/>
                  <a:gd name="T8" fmla="*/ 509 w 550"/>
                  <a:gd name="T9" fmla="*/ 141 h 836"/>
                  <a:gd name="T10" fmla="*/ 480 w 550"/>
                  <a:gd name="T11" fmla="*/ 111 h 836"/>
                  <a:gd name="T12" fmla="*/ 509 w 550"/>
                  <a:gd name="T13" fmla="*/ 80 h 836"/>
                  <a:gd name="T14" fmla="*/ 529 w 550"/>
                  <a:gd name="T15" fmla="*/ 88 h 836"/>
                  <a:gd name="T16" fmla="*/ 547 w 550"/>
                  <a:gd name="T17" fmla="*/ 91 h 836"/>
                  <a:gd name="T18" fmla="*/ 550 w 550"/>
                  <a:gd name="T19" fmla="*/ 89 h 836"/>
                  <a:gd name="T20" fmla="*/ 550 w 550"/>
                  <a:gd name="T21" fmla="*/ 82 h 836"/>
                  <a:gd name="T22" fmla="*/ 550 w 550"/>
                  <a:gd name="T23" fmla="*/ 0 h 836"/>
                  <a:gd name="T24" fmla="*/ 0 w 550"/>
                  <a:gd name="T25" fmla="*/ 550 h 836"/>
                  <a:gd name="T26" fmla="*/ 74 w 550"/>
                  <a:gd name="T27" fmla="*/ 825 h 836"/>
                  <a:gd name="T28" fmla="*/ 153 w 550"/>
                  <a:gd name="T29" fmla="*/ 780 h 836"/>
                  <a:gd name="T30" fmla="*/ 158 w 550"/>
                  <a:gd name="T31" fmla="*/ 796 h 836"/>
                  <a:gd name="T32" fmla="*/ 161 w 550"/>
                  <a:gd name="T33" fmla="*/ 817 h 836"/>
                  <a:gd name="T34" fmla="*/ 202 w 550"/>
                  <a:gd name="T35" fmla="*/ 827 h 836"/>
                  <a:gd name="T36" fmla="*/ 214 w 550"/>
                  <a:gd name="T37" fmla="*/ 786 h 836"/>
                  <a:gd name="T38" fmla="*/ 198 w 550"/>
                  <a:gd name="T39" fmla="*/ 773 h 836"/>
                  <a:gd name="T40" fmla="*/ 198 w 550"/>
                  <a:gd name="T41" fmla="*/ 773 h 836"/>
                  <a:gd name="T42" fmla="*/ 186 w 550"/>
                  <a:gd name="T43" fmla="*/ 761 h 836"/>
                  <a:gd name="T44" fmla="*/ 266 w 550"/>
                  <a:gd name="T45" fmla="*/ 714 h 836"/>
                  <a:gd name="T46" fmla="*/ 222 w 550"/>
                  <a:gd name="T47" fmla="*/ 550 h 836"/>
                  <a:gd name="T48" fmla="*/ 550 w 550"/>
                  <a:gd name="T49" fmla="*/ 222 h 836"/>
                  <a:gd name="T50" fmla="*/ 550 w 550"/>
                  <a:gd name="T51" fmla="*/ 143 h 836"/>
                  <a:gd name="T52" fmla="*/ 550 w 550"/>
                  <a:gd name="T53" fmla="*/ 132 h 8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w 550"/>
                  <a:gd name="T82" fmla="*/ 0 h 836"/>
                  <a:gd name="T83" fmla="*/ 550 w 550"/>
                  <a:gd name="T84" fmla="*/ 836 h 836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T81" t="T82" r="T83" b="T84"/>
                <a:pathLst>
                  <a:path w="550" h="836">
                    <a:moveTo>
                      <a:pt x="550" y="132"/>
                    </a:moveTo>
                    <a:cubicBezTo>
                      <a:pt x="549" y="131"/>
                      <a:pt x="548" y="131"/>
                      <a:pt x="547" y="130"/>
                    </a:cubicBezTo>
                    <a:cubicBezTo>
                      <a:pt x="540" y="127"/>
                      <a:pt x="533" y="129"/>
                      <a:pt x="529" y="133"/>
                    </a:cubicBezTo>
                    <a:cubicBezTo>
                      <a:pt x="529" y="133"/>
                      <a:pt x="529" y="133"/>
                      <a:pt x="529" y="133"/>
                    </a:cubicBezTo>
                    <a:cubicBezTo>
                      <a:pt x="523" y="138"/>
                      <a:pt x="517" y="141"/>
                      <a:pt x="509" y="141"/>
                    </a:cubicBezTo>
                    <a:cubicBezTo>
                      <a:pt x="493" y="141"/>
                      <a:pt x="480" y="127"/>
                      <a:pt x="480" y="111"/>
                    </a:cubicBezTo>
                    <a:cubicBezTo>
                      <a:pt x="480" y="94"/>
                      <a:pt x="493" y="80"/>
                      <a:pt x="509" y="80"/>
                    </a:cubicBezTo>
                    <a:cubicBezTo>
                      <a:pt x="517" y="80"/>
                      <a:pt x="524" y="83"/>
                      <a:pt x="529" y="88"/>
                    </a:cubicBezTo>
                    <a:cubicBezTo>
                      <a:pt x="533" y="93"/>
                      <a:pt x="540" y="94"/>
                      <a:pt x="547" y="91"/>
                    </a:cubicBezTo>
                    <a:cubicBezTo>
                      <a:pt x="548" y="91"/>
                      <a:pt x="549" y="90"/>
                      <a:pt x="550" y="89"/>
                    </a:cubicBezTo>
                    <a:cubicBezTo>
                      <a:pt x="550" y="82"/>
                      <a:pt x="550" y="82"/>
                      <a:pt x="550" y="82"/>
                    </a:cubicBezTo>
                    <a:cubicBezTo>
                      <a:pt x="550" y="0"/>
                      <a:pt x="550" y="0"/>
                      <a:pt x="550" y="0"/>
                    </a:cubicBezTo>
                    <a:cubicBezTo>
                      <a:pt x="246" y="0"/>
                      <a:pt x="0" y="246"/>
                      <a:pt x="0" y="550"/>
                    </a:cubicBezTo>
                    <a:cubicBezTo>
                      <a:pt x="0" y="651"/>
                      <a:pt x="27" y="745"/>
                      <a:pt x="74" y="825"/>
                    </a:cubicBezTo>
                    <a:cubicBezTo>
                      <a:pt x="153" y="780"/>
                      <a:pt x="153" y="780"/>
                      <a:pt x="153" y="780"/>
                    </a:cubicBezTo>
                    <a:cubicBezTo>
                      <a:pt x="158" y="784"/>
                      <a:pt x="160" y="791"/>
                      <a:pt x="158" y="796"/>
                    </a:cubicBezTo>
                    <a:cubicBezTo>
                      <a:pt x="157" y="803"/>
                      <a:pt x="158" y="810"/>
                      <a:pt x="161" y="817"/>
                    </a:cubicBezTo>
                    <a:cubicBezTo>
                      <a:pt x="170" y="831"/>
                      <a:pt x="188" y="836"/>
                      <a:pt x="202" y="827"/>
                    </a:cubicBezTo>
                    <a:cubicBezTo>
                      <a:pt x="217" y="819"/>
                      <a:pt x="222" y="801"/>
                      <a:pt x="214" y="786"/>
                    </a:cubicBezTo>
                    <a:cubicBezTo>
                      <a:pt x="210" y="780"/>
                      <a:pt x="204" y="776"/>
                      <a:pt x="198" y="773"/>
                    </a:cubicBezTo>
                    <a:cubicBezTo>
                      <a:pt x="198" y="773"/>
                      <a:pt x="198" y="773"/>
                      <a:pt x="198" y="773"/>
                    </a:cubicBezTo>
                    <a:cubicBezTo>
                      <a:pt x="192" y="772"/>
                      <a:pt x="187" y="767"/>
                      <a:pt x="186" y="761"/>
                    </a:cubicBezTo>
                    <a:cubicBezTo>
                      <a:pt x="266" y="714"/>
                      <a:pt x="266" y="714"/>
                      <a:pt x="266" y="714"/>
                    </a:cubicBezTo>
                    <a:cubicBezTo>
                      <a:pt x="238" y="666"/>
                      <a:pt x="222" y="610"/>
                      <a:pt x="222" y="550"/>
                    </a:cubicBezTo>
                    <a:cubicBezTo>
                      <a:pt x="222" y="369"/>
                      <a:pt x="369" y="222"/>
                      <a:pt x="550" y="222"/>
                    </a:cubicBezTo>
                    <a:cubicBezTo>
                      <a:pt x="550" y="143"/>
                      <a:pt x="550" y="143"/>
                      <a:pt x="550" y="143"/>
                    </a:cubicBezTo>
                    <a:lnTo>
                      <a:pt x="550" y="132"/>
                    </a:lnTo>
                    <a:close/>
                  </a:path>
                </a:pathLst>
              </a:custGeom>
              <a:solidFill>
                <a:srgbClr val="D1D1D1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25622" name="Freeform 16"/>
              <p:cNvSpPr>
                <a:spLocks/>
              </p:cNvSpPr>
              <p:nvPr/>
            </p:nvSpPr>
            <p:spPr bwMode="gray">
              <a:xfrm>
                <a:off x="2764" y="1387"/>
                <a:ext cx="912" cy="1210"/>
              </a:xfrm>
              <a:custGeom>
                <a:avLst/>
                <a:gdLst>
                  <a:gd name="T0" fmla="*/ 70 w 621"/>
                  <a:gd name="T1" fmla="*/ 0 h 826"/>
                  <a:gd name="T2" fmla="*/ 70 w 621"/>
                  <a:gd name="T3" fmla="*/ 82 h 826"/>
                  <a:gd name="T4" fmla="*/ 70 w 621"/>
                  <a:gd name="T5" fmla="*/ 89 h 826"/>
                  <a:gd name="T6" fmla="*/ 67 w 621"/>
                  <a:gd name="T7" fmla="*/ 91 h 826"/>
                  <a:gd name="T8" fmla="*/ 49 w 621"/>
                  <a:gd name="T9" fmla="*/ 88 h 826"/>
                  <a:gd name="T10" fmla="*/ 29 w 621"/>
                  <a:gd name="T11" fmla="*/ 80 h 826"/>
                  <a:gd name="T12" fmla="*/ 0 w 621"/>
                  <a:gd name="T13" fmla="*/ 111 h 826"/>
                  <a:gd name="T14" fmla="*/ 29 w 621"/>
                  <a:gd name="T15" fmla="*/ 141 h 826"/>
                  <a:gd name="T16" fmla="*/ 49 w 621"/>
                  <a:gd name="T17" fmla="*/ 133 h 826"/>
                  <a:gd name="T18" fmla="*/ 49 w 621"/>
                  <a:gd name="T19" fmla="*/ 133 h 826"/>
                  <a:gd name="T20" fmla="*/ 67 w 621"/>
                  <a:gd name="T21" fmla="*/ 130 h 826"/>
                  <a:gd name="T22" fmla="*/ 70 w 621"/>
                  <a:gd name="T23" fmla="*/ 132 h 826"/>
                  <a:gd name="T24" fmla="*/ 70 w 621"/>
                  <a:gd name="T25" fmla="*/ 143 h 826"/>
                  <a:gd name="T26" fmla="*/ 70 w 621"/>
                  <a:gd name="T27" fmla="*/ 222 h 826"/>
                  <a:gd name="T28" fmla="*/ 70 w 621"/>
                  <a:gd name="T29" fmla="*/ 222 h 826"/>
                  <a:gd name="T30" fmla="*/ 398 w 621"/>
                  <a:gd name="T31" fmla="*/ 550 h 826"/>
                  <a:gd name="T32" fmla="*/ 354 w 621"/>
                  <a:gd name="T33" fmla="*/ 714 h 826"/>
                  <a:gd name="T34" fmla="*/ 433 w 621"/>
                  <a:gd name="T35" fmla="*/ 759 h 826"/>
                  <a:gd name="T36" fmla="*/ 436 w 621"/>
                  <a:gd name="T37" fmla="*/ 758 h 826"/>
                  <a:gd name="T38" fmla="*/ 443 w 621"/>
                  <a:gd name="T39" fmla="*/ 740 h 826"/>
                  <a:gd name="T40" fmla="*/ 443 w 621"/>
                  <a:gd name="T41" fmla="*/ 740 h 826"/>
                  <a:gd name="T42" fmla="*/ 446 w 621"/>
                  <a:gd name="T43" fmla="*/ 720 h 826"/>
                  <a:gd name="T44" fmla="*/ 487 w 621"/>
                  <a:gd name="T45" fmla="*/ 709 h 826"/>
                  <a:gd name="T46" fmla="*/ 498 w 621"/>
                  <a:gd name="T47" fmla="*/ 750 h 826"/>
                  <a:gd name="T48" fmla="*/ 482 w 621"/>
                  <a:gd name="T49" fmla="*/ 763 h 826"/>
                  <a:gd name="T50" fmla="*/ 470 w 621"/>
                  <a:gd name="T51" fmla="*/ 777 h 826"/>
                  <a:gd name="T52" fmla="*/ 470 w 621"/>
                  <a:gd name="T53" fmla="*/ 781 h 826"/>
                  <a:gd name="T54" fmla="*/ 547 w 621"/>
                  <a:gd name="T55" fmla="*/ 826 h 826"/>
                  <a:gd name="T56" fmla="*/ 621 w 621"/>
                  <a:gd name="T57" fmla="*/ 550 h 826"/>
                  <a:gd name="T58" fmla="*/ 70 w 621"/>
                  <a:gd name="T59" fmla="*/ 0 h 82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w 621"/>
                  <a:gd name="T91" fmla="*/ 0 h 826"/>
                  <a:gd name="T92" fmla="*/ 621 w 621"/>
                  <a:gd name="T93" fmla="*/ 826 h 826"/>
                </a:gdLst>
                <a:ahLst/>
                <a:cxnLst>
                  <a:cxn ang="T60">
                    <a:pos x="T0" y="T1"/>
                  </a:cxn>
                  <a:cxn ang="T61">
                    <a:pos x="T2" y="T3"/>
                  </a:cxn>
                  <a:cxn ang="T62">
                    <a:pos x="T4" y="T5"/>
                  </a:cxn>
                  <a:cxn ang="T63">
                    <a:pos x="T6" y="T7"/>
                  </a:cxn>
                  <a:cxn ang="T64">
                    <a:pos x="T8" y="T9"/>
                  </a:cxn>
                  <a:cxn ang="T65">
                    <a:pos x="T10" y="T11"/>
                  </a:cxn>
                  <a:cxn ang="T66">
                    <a:pos x="T12" y="T13"/>
                  </a:cxn>
                  <a:cxn ang="T67">
                    <a:pos x="T14" y="T15"/>
                  </a:cxn>
                  <a:cxn ang="T68">
                    <a:pos x="T16" y="T17"/>
                  </a:cxn>
                  <a:cxn ang="T69">
                    <a:pos x="T18" y="T19"/>
                  </a:cxn>
                  <a:cxn ang="T70">
                    <a:pos x="T20" y="T21"/>
                  </a:cxn>
                  <a:cxn ang="T71">
                    <a:pos x="T22" y="T23"/>
                  </a:cxn>
                  <a:cxn ang="T72">
                    <a:pos x="T24" y="T25"/>
                  </a:cxn>
                  <a:cxn ang="T73">
                    <a:pos x="T26" y="T27"/>
                  </a:cxn>
                  <a:cxn ang="T74">
                    <a:pos x="T28" y="T29"/>
                  </a:cxn>
                  <a:cxn ang="T75">
                    <a:pos x="T30" y="T31"/>
                  </a:cxn>
                  <a:cxn ang="T76">
                    <a:pos x="T32" y="T33"/>
                  </a:cxn>
                  <a:cxn ang="T77">
                    <a:pos x="T34" y="T35"/>
                  </a:cxn>
                  <a:cxn ang="T78">
                    <a:pos x="T36" y="T37"/>
                  </a:cxn>
                  <a:cxn ang="T79">
                    <a:pos x="T38" y="T39"/>
                  </a:cxn>
                  <a:cxn ang="T80">
                    <a:pos x="T40" y="T41"/>
                  </a:cxn>
                  <a:cxn ang="T81">
                    <a:pos x="T42" y="T43"/>
                  </a:cxn>
                  <a:cxn ang="T82">
                    <a:pos x="T44" y="T45"/>
                  </a:cxn>
                  <a:cxn ang="T83">
                    <a:pos x="T46" y="T47"/>
                  </a:cxn>
                  <a:cxn ang="T84">
                    <a:pos x="T48" y="T49"/>
                  </a:cxn>
                  <a:cxn ang="T85">
                    <a:pos x="T50" y="T51"/>
                  </a:cxn>
                  <a:cxn ang="T86">
                    <a:pos x="T52" y="T53"/>
                  </a:cxn>
                  <a:cxn ang="T87">
                    <a:pos x="T54" y="T55"/>
                  </a:cxn>
                  <a:cxn ang="T88">
                    <a:pos x="T56" y="T57"/>
                  </a:cxn>
                  <a:cxn ang="T89">
                    <a:pos x="T58" y="T59"/>
                  </a:cxn>
                </a:cxnLst>
                <a:rect l="T90" t="T91" r="T92" b="T93"/>
                <a:pathLst>
                  <a:path w="621" h="826">
                    <a:moveTo>
                      <a:pt x="70" y="0"/>
                    </a:moveTo>
                    <a:cubicBezTo>
                      <a:pt x="70" y="82"/>
                      <a:pt x="70" y="82"/>
                      <a:pt x="70" y="82"/>
                    </a:cubicBezTo>
                    <a:cubicBezTo>
                      <a:pt x="70" y="89"/>
                      <a:pt x="70" y="89"/>
                      <a:pt x="70" y="89"/>
                    </a:cubicBezTo>
                    <a:cubicBezTo>
                      <a:pt x="69" y="90"/>
                      <a:pt x="68" y="91"/>
                      <a:pt x="67" y="91"/>
                    </a:cubicBezTo>
                    <a:cubicBezTo>
                      <a:pt x="60" y="94"/>
                      <a:pt x="53" y="93"/>
                      <a:pt x="49" y="88"/>
                    </a:cubicBezTo>
                    <a:cubicBezTo>
                      <a:pt x="44" y="83"/>
                      <a:pt x="37" y="80"/>
                      <a:pt x="29" y="80"/>
                    </a:cubicBezTo>
                    <a:cubicBezTo>
                      <a:pt x="13" y="80"/>
                      <a:pt x="0" y="94"/>
                      <a:pt x="0" y="111"/>
                    </a:cubicBezTo>
                    <a:cubicBezTo>
                      <a:pt x="0" y="127"/>
                      <a:pt x="13" y="141"/>
                      <a:pt x="29" y="141"/>
                    </a:cubicBezTo>
                    <a:cubicBezTo>
                      <a:pt x="37" y="141"/>
                      <a:pt x="43" y="138"/>
                      <a:pt x="49" y="133"/>
                    </a:cubicBezTo>
                    <a:cubicBezTo>
                      <a:pt x="49" y="133"/>
                      <a:pt x="49" y="133"/>
                      <a:pt x="49" y="133"/>
                    </a:cubicBezTo>
                    <a:cubicBezTo>
                      <a:pt x="53" y="129"/>
                      <a:pt x="60" y="127"/>
                      <a:pt x="67" y="130"/>
                    </a:cubicBezTo>
                    <a:cubicBezTo>
                      <a:pt x="68" y="131"/>
                      <a:pt x="69" y="131"/>
                      <a:pt x="70" y="132"/>
                    </a:cubicBezTo>
                    <a:cubicBezTo>
                      <a:pt x="70" y="143"/>
                      <a:pt x="70" y="143"/>
                      <a:pt x="70" y="143"/>
                    </a:cubicBezTo>
                    <a:cubicBezTo>
                      <a:pt x="70" y="222"/>
                      <a:pt x="70" y="222"/>
                      <a:pt x="70" y="222"/>
                    </a:cubicBezTo>
                    <a:cubicBezTo>
                      <a:pt x="70" y="222"/>
                      <a:pt x="70" y="222"/>
                      <a:pt x="70" y="222"/>
                    </a:cubicBezTo>
                    <a:cubicBezTo>
                      <a:pt x="252" y="222"/>
                      <a:pt x="398" y="369"/>
                      <a:pt x="398" y="550"/>
                    </a:cubicBezTo>
                    <a:cubicBezTo>
                      <a:pt x="398" y="610"/>
                      <a:pt x="382" y="666"/>
                      <a:pt x="354" y="714"/>
                    </a:cubicBezTo>
                    <a:cubicBezTo>
                      <a:pt x="433" y="759"/>
                      <a:pt x="433" y="759"/>
                      <a:pt x="433" y="759"/>
                    </a:cubicBezTo>
                    <a:cubicBezTo>
                      <a:pt x="434" y="759"/>
                      <a:pt x="435" y="758"/>
                      <a:pt x="436" y="758"/>
                    </a:cubicBezTo>
                    <a:cubicBezTo>
                      <a:pt x="442" y="753"/>
                      <a:pt x="445" y="746"/>
                      <a:pt x="443" y="740"/>
                    </a:cubicBezTo>
                    <a:cubicBezTo>
                      <a:pt x="443" y="740"/>
                      <a:pt x="443" y="740"/>
                      <a:pt x="443" y="740"/>
                    </a:cubicBezTo>
                    <a:cubicBezTo>
                      <a:pt x="441" y="733"/>
                      <a:pt x="442" y="726"/>
                      <a:pt x="446" y="720"/>
                    </a:cubicBezTo>
                    <a:cubicBezTo>
                      <a:pt x="454" y="705"/>
                      <a:pt x="472" y="701"/>
                      <a:pt x="487" y="709"/>
                    </a:cubicBezTo>
                    <a:cubicBezTo>
                      <a:pt x="501" y="717"/>
                      <a:pt x="506" y="736"/>
                      <a:pt x="498" y="750"/>
                    </a:cubicBezTo>
                    <a:cubicBezTo>
                      <a:pt x="494" y="756"/>
                      <a:pt x="489" y="761"/>
                      <a:pt x="482" y="763"/>
                    </a:cubicBezTo>
                    <a:cubicBezTo>
                      <a:pt x="476" y="764"/>
                      <a:pt x="471" y="770"/>
                      <a:pt x="470" y="777"/>
                    </a:cubicBezTo>
                    <a:cubicBezTo>
                      <a:pt x="470" y="778"/>
                      <a:pt x="470" y="780"/>
                      <a:pt x="470" y="781"/>
                    </a:cubicBezTo>
                    <a:cubicBezTo>
                      <a:pt x="547" y="826"/>
                      <a:pt x="547" y="826"/>
                      <a:pt x="547" y="826"/>
                    </a:cubicBezTo>
                    <a:cubicBezTo>
                      <a:pt x="594" y="745"/>
                      <a:pt x="621" y="651"/>
                      <a:pt x="621" y="550"/>
                    </a:cubicBezTo>
                    <a:cubicBezTo>
                      <a:pt x="621" y="246"/>
                      <a:pt x="374" y="0"/>
                      <a:pt x="70" y="0"/>
                    </a:cubicBezTo>
                    <a:close/>
                  </a:path>
                </a:pathLst>
              </a:custGeom>
              <a:solidFill>
                <a:srgbClr val="D1D1D1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25623" name="Freeform 17"/>
              <p:cNvSpPr>
                <a:spLocks/>
              </p:cNvSpPr>
              <p:nvPr/>
            </p:nvSpPr>
            <p:spPr bwMode="gray">
              <a:xfrm>
                <a:off x="2169" y="2414"/>
                <a:ext cx="1397" cy="587"/>
              </a:xfrm>
              <a:custGeom>
                <a:avLst/>
                <a:gdLst>
                  <a:gd name="T0" fmla="*/ 876 w 953"/>
                  <a:gd name="T1" fmla="*/ 80 h 400"/>
                  <a:gd name="T2" fmla="*/ 876 w 953"/>
                  <a:gd name="T3" fmla="*/ 76 h 400"/>
                  <a:gd name="T4" fmla="*/ 888 w 953"/>
                  <a:gd name="T5" fmla="*/ 62 h 400"/>
                  <a:gd name="T6" fmla="*/ 904 w 953"/>
                  <a:gd name="T7" fmla="*/ 49 h 400"/>
                  <a:gd name="T8" fmla="*/ 893 w 953"/>
                  <a:gd name="T9" fmla="*/ 8 h 400"/>
                  <a:gd name="T10" fmla="*/ 852 w 953"/>
                  <a:gd name="T11" fmla="*/ 19 h 400"/>
                  <a:gd name="T12" fmla="*/ 849 w 953"/>
                  <a:gd name="T13" fmla="*/ 39 h 400"/>
                  <a:gd name="T14" fmla="*/ 849 w 953"/>
                  <a:gd name="T15" fmla="*/ 39 h 400"/>
                  <a:gd name="T16" fmla="*/ 842 w 953"/>
                  <a:gd name="T17" fmla="*/ 57 h 400"/>
                  <a:gd name="T18" fmla="*/ 839 w 953"/>
                  <a:gd name="T19" fmla="*/ 58 h 400"/>
                  <a:gd name="T20" fmla="*/ 760 w 953"/>
                  <a:gd name="T21" fmla="*/ 13 h 400"/>
                  <a:gd name="T22" fmla="*/ 476 w 953"/>
                  <a:gd name="T23" fmla="*/ 177 h 400"/>
                  <a:gd name="T24" fmla="*/ 192 w 953"/>
                  <a:gd name="T25" fmla="*/ 13 h 400"/>
                  <a:gd name="T26" fmla="*/ 112 w 953"/>
                  <a:gd name="T27" fmla="*/ 60 h 400"/>
                  <a:gd name="T28" fmla="*/ 124 w 953"/>
                  <a:gd name="T29" fmla="*/ 72 h 400"/>
                  <a:gd name="T30" fmla="*/ 124 w 953"/>
                  <a:gd name="T31" fmla="*/ 72 h 400"/>
                  <a:gd name="T32" fmla="*/ 140 w 953"/>
                  <a:gd name="T33" fmla="*/ 85 h 400"/>
                  <a:gd name="T34" fmla="*/ 128 w 953"/>
                  <a:gd name="T35" fmla="*/ 126 h 400"/>
                  <a:gd name="T36" fmla="*/ 87 w 953"/>
                  <a:gd name="T37" fmla="*/ 116 h 400"/>
                  <a:gd name="T38" fmla="*/ 84 w 953"/>
                  <a:gd name="T39" fmla="*/ 95 h 400"/>
                  <a:gd name="T40" fmla="*/ 79 w 953"/>
                  <a:gd name="T41" fmla="*/ 79 h 400"/>
                  <a:gd name="T42" fmla="*/ 0 w 953"/>
                  <a:gd name="T43" fmla="*/ 124 h 400"/>
                  <a:gd name="T44" fmla="*/ 476 w 953"/>
                  <a:gd name="T45" fmla="*/ 400 h 400"/>
                  <a:gd name="T46" fmla="*/ 953 w 953"/>
                  <a:gd name="T47" fmla="*/ 125 h 400"/>
                  <a:gd name="T48" fmla="*/ 876 w 953"/>
                  <a:gd name="T49" fmla="*/ 80 h 400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w 953"/>
                  <a:gd name="T76" fmla="*/ 0 h 400"/>
                  <a:gd name="T77" fmla="*/ 953 w 953"/>
                  <a:gd name="T78" fmla="*/ 400 h 400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T75" t="T76" r="T77" b="T78"/>
                <a:pathLst>
                  <a:path w="953" h="400">
                    <a:moveTo>
                      <a:pt x="876" y="80"/>
                    </a:moveTo>
                    <a:cubicBezTo>
                      <a:pt x="876" y="79"/>
                      <a:pt x="876" y="77"/>
                      <a:pt x="876" y="76"/>
                    </a:cubicBezTo>
                    <a:cubicBezTo>
                      <a:pt x="877" y="69"/>
                      <a:pt x="882" y="63"/>
                      <a:pt x="888" y="62"/>
                    </a:cubicBezTo>
                    <a:cubicBezTo>
                      <a:pt x="895" y="60"/>
                      <a:pt x="900" y="55"/>
                      <a:pt x="904" y="49"/>
                    </a:cubicBezTo>
                    <a:cubicBezTo>
                      <a:pt x="912" y="35"/>
                      <a:pt x="907" y="16"/>
                      <a:pt x="893" y="8"/>
                    </a:cubicBezTo>
                    <a:cubicBezTo>
                      <a:pt x="878" y="0"/>
                      <a:pt x="860" y="4"/>
                      <a:pt x="852" y="19"/>
                    </a:cubicBezTo>
                    <a:cubicBezTo>
                      <a:pt x="848" y="25"/>
                      <a:pt x="847" y="32"/>
                      <a:pt x="849" y="39"/>
                    </a:cubicBezTo>
                    <a:cubicBezTo>
                      <a:pt x="849" y="39"/>
                      <a:pt x="849" y="39"/>
                      <a:pt x="849" y="39"/>
                    </a:cubicBezTo>
                    <a:cubicBezTo>
                      <a:pt x="851" y="45"/>
                      <a:pt x="848" y="52"/>
                      <a:pt x="842" y="57"/>
                    </a:cubicBezTo>
                    <a:cubicBezTo>
                      <a:pt x="841" y="57"/>
                      <a:pt x="840" y="58"/>
                      <a:pt x="839" y="58"/>
                    </a:cubicBezTo>
                    <a:cubicBezTo>
                      <a:pt x="760" y="13"/>
                      <a:pt x="760" y="13"/>
                      <a:pt x="760" y="13"/>
                    </a:cubicBezTo>
                    <a:cubicBezTo>
                      <a:pt x="704" y="111"/>
                      <a:pt x="598" y="177"/>
                      <a:pt x="476" y="177"/>
                    </a:cubicBezTo>
                    <a:cubicBezTo>
                      <a:pt x="355" y="177"/>
                      <a:pt x="249" y="111"/>
                      <a:pt x="192" y="13"/>
                    </a:cubicBezTo>
                    <a:cubicBezTo>
                      <a:pt x="112" y="60"/>
                      <a:pt x="112" y="60"/>
                      <a:pt x="112" y="60"/>
                    </a:cubicBezTo>
                    <a:cubicBezTo>
                      <a:pt x="113" y="66"/>
                      <a:pt x="118" y="71"/>
                      <a:pt x="124" y="72"/>
                    </a:cubicBezTo>
                    <a:cubicBezTo>
                      <a:pt x="124" y="72"/>
                      <a:pt x="124" y="72"/>
                      <a:pt x="124" y="72"/>
                    </a:cubicBezTo>
                    <a:cubicBezTo>
                      <a:pt x="130" y="75"/>
                      <a:pt x="136" y="79"/>
                      <a:pt x="140" y="85"/>
                    </a:cubicBezTo>
                    <a:cubicBezTo>
                      <a:pt x="148" y="100"/>
                      <a:pt x="143" y="118"/>
                      <a:pt x="128" y="126"/>
                    </a:cubicBezTo>
                    <a:cubicBezTo>
                      <a:pt x="114" y="135"/>
                      <a:pt x="96" y="130"/>
                      <a:pt x="87" y="116"/>
                    </a:cubicBezTo>
                    <a:cubicBezTo>
                      <a:pt x="84" y="109"/>
                      <a:pt x="83" y="102"/>
                      <a:pt x="84" y="95"/>
                    </a:cubicBezTo>
                    <a:cubicBezTo>
                      <a:pt x="86" y="90"/>
                      <a:pt x="84" y="83"/>
                      <a:pt x="79" y="79"/>
                    </a:cubicBezTo>
                    <a:cubicBezTo>
                      <a:pt x="0" y="124"/>
                      <a:pt x="0" y="124"/>
                      <a:pt x="0" y="124"/>
                    </a:cubicBezTo>
                    <a:cubicBezTo>
                      <a:pt x="95" y="289"/>
                      <a:pt x="273" y="400"/>
                      <a:pt x="476" y="400"/>
                    </a:cubicBezTo>
                    <a:cubicBezTo>
                      <a:pt x="680" y="400"/>
                      <a:pt x="858" y="289"/>
                      <a:pt x="953" y="125"/>
                    </a:cubicBezTo>
                    <a:lnTo>
                      <a:pt x="876" y="80"/>
                    </a:lnTo>
                    <a:close/>
                  </a:path>
                </a:pathLst>
              </a:custGeom>
              <a:solidFill>
                <a:srgbClr val="D1D1D1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</p:grpSp>
      </p:grpSp>
      <p:sp>
        <p:nvSpPr>
          <p:cNvPr id="23" name="Rectangle 31"/>
          <p:cNvSpPr txBox="1">
            <a:spLocks noChangeArrowheads="1"/>
          </p:cNvSpPr>
          <p:nvPr/>
        </p:nvSpPr>
        <p:spPr bwMode="gray">
          <a:xfrm>
            <a:off x="231797" y="411163"/>
            <a:ext cx="8816669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45720" numCol="1" anchor="ctr" anchorCtr="0" compatLnSpc="1">
            <a:prstTxWarp prst="textNoShape">
              <a:avLst/>
            </a:prstTxWarp>
          </a:bodyPr>
          <a:lstStyle/>
          <a:p>
            <a:pPr eaLnBrk="0" hangingPunct="0">
              <a:lnSpc>
                <a:spcPct val="90000"/>
              </a:lnSpc>
              <a:defRPr/>
            </a:pPr>
            <a:r>
              <a:rPr lang="tr-TR" sz="3200" b="1" noProof="1" smtClean="0">
                <a:solidFill>
                  <a:srgbClr val="575757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</a:effectLst>
                <a:latin typeface="Calibri" pitchFamily="34" charset="0"/>
                <a:cs typeface="Calibri" pitchFamily="34" charset="0"/>
              </a:rPr>
              <a:t>İSG KÜLTÜRÜ</a:t>
            </a:r>
            <a:endParaRPr lang="en-GB" sz="3200" b="1" dirty="0" smtClean="0">
              <a:solidFill>
                <a:srgbClr val="575757"/>
              </a:solidFill>
              <a:effectLst>
                <a:innerShdw blurRad="63500" dist="50800" dir="8100000">
                  <a:prstClr val="black">
                    <a:alpha val="50000"/>
                  </a:prstClr>
                </a:inn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5" name="Rectangle 3"/>
          <p:cNvSpPr txBox="1">
            <a:spLocks noChangeArrowheads="1"/>
          </p:cNvSpPr>
          <p:nvPr/>
        </p:nvSpPr>
        <p:spPr bwMode="auto">
          <a:xfrm>
            <a:off x="6909185" y="6376921"/>
            <a:ext cx="2111990" cy="5152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algn="r">
              <a:spcBef>
                <a:spcPct val="20000"/>
              </a:spcBef>
              <a:buFont typeface="Wingdings" pitchFamily="2" charset="2"/>
              <a:buNone/>
              <a:defRPr/>
            </a:pPr>
            <a:r>
              <a:rPr lang="tr-TR" b="1" noProof="1" smtClean="0">
                <a:solidFill>
                  <a:srgbClr val="575757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  <a:reflection blurRad="6350" stA="55000" endA="50" endPos="85000" dist="29997" dir="5400000" sy="-100000" algn="bl" rotWithShape="0"/>
                </a:effectLst>
                <a:latin typeface="Calibri" pitchFamily="34" charset="0"/>
                <a:cs typeface="Calibri" pitchFamily="34" charset="0"/>
              </a:rPr>
              <a:t>İSTANBUL</a:t>
            </a:r>
            <a:r>
              <a:rPr lang="tr-TR" b="1" noProof="1" smtClean="0">
                <a:solidFill>
                  <a:srgbClr val="B10404">
                    <a:lumMod val="60000"/>
                    <a:lumOff val="40000"/>
                  </a:srgbClr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  <a:reflection blurRad="6350" stA="55000" endA="50" endPos="85000" dist="29997" dir="5400000" sy="-100000" algn="bl" rotWithShape="0"/>
                </a:effectLst>
                <a:latin typeface="Calibri" pitchFamily="34" charset="0"/>
                <a:cs typeface="Calibri" pitchFamily="34" charset="0"/>
              </a:rPr>
              <a:t>UZMAN</a:t>
            </a:r>
            <a:endParaRPr lang="en-GB" b="1" dirty="0" smtClean="0">
              <a:solidFill>
                <a:srgbClr val="B10404">
                  <a:lumMod val="60000"/>
                  <a:lumOff val="40000"/>
                </a:srgbClr>
              </a:solidFill>
              <a:effectLst>
                <a:innerShdw blurRad="63500" dist="50800" dir="8100000">
                  <a:prstClr val="black">
                    <a:alpha val="50000"/>
                  </a:prstClr>
                </a:innerShdw>
                <a:reflection blurRad="6350" stA="55000" endA="50" endPos="85000" dist="29997" dir="5400000" sy="-100000" algn="bl" rotWithShape="0"/>
              </a:effectLst>
              <a:latin typeface="Calibri" pitchFamily="34" charset="0"/>
              <a:cs typeface="Calibri" pitchFamily="34" charset="0"/>
            </a:endParaRPr>
          </a:p>
          <a:p>
            <a:pPr algn="r">
              <a:spcBef>
                <a:spcPct val="20000"/>
              </a:spcBef>
              <a:buFont typeface="Wingdings" pitchFamily="2" charset="2"/>
              <a:buNone/>
              <a:defRPr/>
            </a:pPr>
            <a:endParaRPr lang="en-GB" b="1" kern="0" dirty="0" smtClean="0">
              <a:solidFill>
                <a:srgbClr val="FFFFFF">
                  <a:lumMod val="65000"/>
                </a:srgbClr>
              </a:solidFill>
              <a:effectLst>
                <a:outerShdw blurRad="75057" dist="38100" dir="5400000" sy="-20000" rotWithShape="0">
                  <a:prstClr val="black">
                    <a:alpha val="25000"/>
                  </a:prstClr>
                </a:outerShdw>
                <a:reflection blurRad="6350" stA="55000" endA="50" endPos="85000" dist="29997" dir="5400000" sy="-100000" algn="bl" rotWithShape="0"/>
              </a:effectLst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97145909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966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584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584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6610" grpId="0" animBg="1"/>
      <p:bldP spid="58456" grpId="0" animBg="1"/>
      <p:bldP spid="58457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978" name="Rectangle 90"/>
          <p:cNvSpPr>
            <a:spLocks noChangeArrowheads="1"/>
          </p:cNvSpPr>
          <p:nvPr/>
        </p:nvSpPr>
        <p:spPr bwMode="auto">
          <a:xfrm rot="5400000">
            <a:off x="4514850" y="2343150"/>
            <a:ext cx="114300" cy="9144000"/>
          </a:xfrm>
          <a:prstGeom prst="rect">
            <a:avLst/>
          </a:prstGeom>
          <a:solidFill>
            <a:schemeClr val="bg1">
              <a:alpha val="0"/>
            </a:scheme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tr-TR" dirty="0">
              <a:solidFill>
                <a:srgbClr val="000000"/>
              </a:solidFill>
            </a:endParaRP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 bwMode="auto">
          <a:xfrm>
            <a:off x="6909185" y="6376921"/>
            <a:ext cx="2111990" cy="5152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algn="r">
              <a:spcBef>
                <a:spcPct val="20000"/>
              </a:spcBef>
              <a:buFont typeface="Wingdings" pitchFamily="2" charset="2"/>
              <a:buNone/>
              <a:defRPr/>
            </a:pPr>
            <a:r>
              <a:rPr lang="tr-TR" b="1" noProof="1" smtClean="0">
                <a:solidFill>
                  <a:srgbClr val="575757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  <a:reflection blurRad="6350" stA="55000" endA="50" endPos="85000" dist="29997" dir="5400000" sy="-100000" algn="bl" rotWithShape="0"/>
                </a:effectLst>
                <a:latin typeface="Calibri" pitchFamily="34" charset="0"/>
                <a:cs typeface="Calibri" pitchFamily="34" charset="0"/>
              </a:rPr>
              <a:t>İSTANBUL</a:t>
            </a:r>
            <a:r>
              <a:rPr lang="tr-TR" b="1" noProof="1" smtClean="0">
                <a:solidFill>
                  <a:srgbClr val="B10404">
                    <a:lumMod val="60000"/>
                    <a:lumOff val="40000"/>
                  </a:srgbClr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  <a:reflection blurRad="6350" stA="55000" endA="50" endPos="85000" dist="29997" dir="5400000" sy="-100000" algn="bl" rotWithShape="0"/>
                </a:effectLst>
                <a:latin typeface="Calibri" pitchFamily="34" charset="0"/>
                <a:cs typeface="Calibri" pitchFamily="34" charset="0"/>
              </a:rPr>
              <a:t>UZMAN</a:t>
            </a:r>
            <a:endParaRPr lang="en-GB" b="1" dirty="0" smtClean="0">
              <a:solidFill>
                <a:srgbClr val="B10404">
                  <a:lumMod val="60000"/>
                  <a:lumOff val="40000"/>
                </a:srgbClr>
              </a:solidFill>
              <a:effectLst>
                <a:innerShdw blurRad="63500" dist="50800" dir="8100000">
                  <a:prstClr val="black">
                    <a:alpha val="50000"/>
                  </a:prstClr>
                </a:innerShdw>
                <a:reflection blurRad="6350" stA="55000" endA="50" endPos="85000" dist="29997" dir="5400000" sy="-100000" algn="bl" rotWithShape="0"/>
              </a:effectLst>
              <a:latin typeface="Calibri" pitchFamily="34" charset="0"/>
              <a:cs typeface="Calibri" pitchFamily="34" charset="0"/>
            </a:endParaRPr>
          </a:p>
          <a:p>
            <a:pPr algn="r">
              <a:spcBef>
                <a:spcPct val="20000"/>
              </a:spcBef>
              <a:buFont typeface="Wingdings" pitchFamily="2" charset="2"/>
              <a:buNone/>
              <a:defRPr/>
            </a:pPr>
            <a:endParaRPr lang="en-GB" b="1" kern="0" dirty="0" smtClean="0">
              <a:solidFill>
                <a:srgbClr val="FFFFFF">
                  <a:lumMod val="65000"/>
                </a:srgbClr>
              </a:solidFill>
              <a:effectLst>
                <a:outerShdw blurRad="75057" dist="38100" dir="5400000" sy="-20000" rotWithShape="0">
                  <a:prstClr val="black">
                    <a:alpha val="25000"/>
                  </a:prstClr>
                </a:outerShdw>
                <a:reflection blurRad="6350" stA="55000" endA="50" endPos="85000" dist="29997" dir="5400000" sy="-100000" algn="bl" rotWithShape="0"/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2" name="Rechteck 4"/>
          <p:cNvSpPr>
            <a:spLocks noChangeArrowheads="1"/>
          </p:cNvSpPr>
          <p:nvPr/>
        </p:nvSpPr>
        <p:spPr bwMode="auto">
          <a:xfrm>
            <a:off x="10080" y="3155064"/>
            <a:ext cx="9133920" cy="1359786"/>
          </a:xfrm>
          <a:prstGeom prst="rect">
            <a:avLst/>
          </a:prstGeom>
          <a:noFill/>
          <a:ln w="9525" algn="ctr">
            <a:noFill/>
            <a:round/>
            <a:headEnd/>
            <a:tailEnd/>
          </a:ln>
        </p:spPr>
        <p:txBody>
          <a:bodyPr wrap="none" lIns="0" tIns="0" rIns="0" bIns="0" anchor="ctr"/>
          <a:lstStyle/>
          <a:p>
            <a:pPr marL="36000" algn="ctr"/>
            <a:r>
              <a:rPr lang="tr-TR" sz="8000" b="1" noProof="1" smtClean="0">
                <a:solidFill>
                  <a:srgbClr val="575757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</a:effectLst>
                <a:latin typeface="Calibri" pitchFamily="34" charset="0"/>
                <a:cs typeface="Calibri" pitchFamily="34" charset="0"/>
              </a:rPr>
              <a:t>İSG Öncelikli Hedefi</a:t>
            </a:r>
            <a:endParaRPr lang="tr-TR" sz="8000" b="1" noProof="1">
              <a:solidFill>
                <a:srgbClr val="575757"/>
              </a:solidFill>
              <a:effectLst>
                <a:innerShdw blurRad="63500" dist="50800" dir="8100000">
                  <a:prstClr val="black">
                    <a:alpha val="50000"/>
                  </a:prstClr>
                </a:innerShdw>
              </a:effectLst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1027" name="Picture 3" descr="D:\DOKTOR\1-ISTANBULUZMAN\1-EĞİTİM KURUMU\1. İstanbuluzman\2-RESİMLER\İş Güvenliği\CarRepair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6549" y="0"/>
            <a:ext cx="3352800" cy="3352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41399607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3797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3797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978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978" name="Rectangle 90"/>
          <p:cNvSpPr>
            <a:spLocks noChangeArrowheads="1"/>
          </p:cNvSpPr>
          <p:nvPr/>
        </p:nvSpPr>
        <p:spPr bwMode="auto">
          <a:xfrm rot="5400000">
            <a:off x="4514850" y="2343150"/>
            <a:ext cx="114300" cy="9144000"/>
          </a:xfrm>
          <a:prstGeom prst="rect">
            <a:avLst/>
          </a:prstGeom>
          <a:solidFill>
            <a:schemeClr val="bg1">
              <a:alpha val="0"/>
            </a:scheme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tr-TR" dirty="0">
              <a:solidFill>
                <a:prstClr val="black"/>
              </a:solidFill>
            </a:endParaRPr>
          </a:p>
        </p:txBody>
      </p:sp>
      <p:sp>
        <p:nvSpPr>
          <p:cNvPr id="12" name="Rechteck 4"/>
          <p:cNvSpPr>
            <a:spLocks noChangeArrowheads="1"/>
          </p:cNvSpPr>
          <p:nvPr/>
        </p:nvSpPr>
        <p:spPr bwMode="auto">
          <a:xfrm>
            <a:off x="2200275" y="1488188"/>
            <a:ext cx="6706580" cy="2921887"/>
          </a:xfrm>
          <a:prstGeom prst="rect">
            <a:avLst/>
          </a:prstGeom>
          <a:noFill/>
          <a:ln w="9525" algn="ctr">
            <a:noFill/>
            <a:round/>
            <a:headEnd/>
            <a:tailEnd/>
          </a:ln>
        </p:spPr>
        <p:txBody>
          <a:bodyPr wrap="none" anchor="ctr"/>
          <a:lstStyle/>
          <a:p>
            <a:pPr marL="36000" algn="ctr"/>
            <a:r>
              <a:rPr lang="tr-TR" sz="9000" b="1" noProof="1" smtClean="0">
                <a:solidFill>
                  <a:srgbClr val="575757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</a:effectLst>
                <a:latin typeface="Calibri" pitchFamily="34" charset="0"/>
                <a:cs typeface="Calibri" pitchFamily="34" charset="0"/>
              </a:rPr>
              <a:t>Kaza Zinciri</a:t>
            </a:r>
            <a:endParaRPr lang="tr-TR" sz="9000" b="1" noProof="1">
              <a:solidFill>
                <a:srgbClr val="575757"/>
              </a:solidFill>
              <a:effectLst>
                <a:innerShdw blurRad="63500" dist="50800" dir="8100000">
                  <a:prstClr val="black">
                    <a:alpha val="50000"/>
                  </a:prstClr>
                </a:inn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 bwMode="auto">
          <a:xfrm>
            <a:off x="6909185" y="6376921"/>
            <a:ext cx="2111990" cy="5152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algn="r">
              <a:spcBef>
                <a:spcPct val="20000"/>
              </a:spcBef>
              <a:buFont typeface="Wingdings" pitchFamily="2" charset="2"/>
              <a:buNone/>
              <a:defRPr/>
            </a:pPr>
            <a:r>
              <a:rPr lang="tr-TR" b="1" noProof="1" smtClean="0">
                <a:solidFill>
                  <a:srgbClr val="575757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  <a:reflection blurRad="6350" stA="55000" endA="50" endPos="85000" dist="29997" dir="5400000" sy="-100000" algn="bl" rotWithShape="0"/>
                </a:effectLst>
                <a:latin typeface="Calibri" pitchFamily="34" charset="0"/>
                <a:cs typeface="Calibri" pitchFamily="34" charset="0"/>
              </a:rPr>
              <a:t>İSTANBUL</a:t>
            </a:r>
            <a:r>
              <a:rPr lang="tr-TR" b="1" noProof="1" smtClean="0">
                <a:solidFill>
                  <a:srgbClr val="B10404">
                    <a:lumMod val="60000"/>
                    <a:lumOff val="40000"/>
                  </a:srgbClr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  <a:reflection blurRad="6350" stA="55000" endA="50" endPos="85000" dist="29997" dir="5400000" sy="-100000" algn="bl" rotWithShape="0"/>
                </a:effectLst>
                <a:latin typeface="Calibri" pitchFamily="34" charset="0"/>
                <a:cs typeface="Calibri" pitchFamily="34" charset="0"/>
              </a:rPr>
              <a:t>UZMAN</a:t>
            </a:r>
            <a:endParaRPr lang="en-GB" b="1" dirty="0" smtClean="0">
              <a:solidFill>
                <a:srgbClr val="B10404">
                  <a:lumMod val="60000"/>
                  <a:lumOff val="40000"/>
                </a:srgbClr>
              </a:solidFill>
              <a:effectLst>
                <a:innerShdw blurRad="63500" dist="50800" dir="8100000">
                  <a:prstClr val="black">
                    <a:alpha val="50000"/>
                  </a:prstClr>
                </a:innerShdw>
                <a:reflection blurRad="6350" stA="55000" endA="50" endPos="85000" dist="29997" dir="5400000" sy="-100000" algn="bl" rotWithShape="0"/>
              </a:effectLst>
              <a:latin typeface="Calibri" pitchFamily="34" charset="0"/>
              <a:cs typeface="Calibri" pitchFamily="34" charset="0"/>
            </a:endParaRPr>
          </a:p>
          <a:p>
            <a:pPr algn="r">
              <a:spcBef>
                <a:spcPct val="20000"/>
              </a:spcBef>
              <a:buFont typeface="Wingdings" pitchFamily="2" charset="2"/>
              <a:buNone/>
              <a:defRPr/>
            </a:pPr>
            <a:endParaRPr lang="en-GB" b="1" kern="0" dirty="0" smtClean="0">
              <a:solidFill>
                <a:srgbClr val="FFFFFF">
                  <a:lumMod val="65000"/>
                </a:srgbClr>
              </a:solidFill>
              <a:effectLst>
                <a:outerShdw blurRad="75057" dist="38100" dir="5400000" sy="-20000" rotWithShape="0">
                  <a:prstClr val="black">
                    <a:alpha val="25000"/>
                  </a:prstClr>
                </a:outerShdw>
                <a:reflection blurRad="6350" stA="55000" endA="50" endPos="85000" dist="29997" dir="5400000" sy="-100000" algn="bl" rotWithShape="0"/>
              </a:effectLst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2050" name="Picture 2" descr="C:\Users\ahmet\Desktop\hyperlink blue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184406">
            <a:off x="247649" y="1729930"/>
            <a:ext cx="2975419" cy="29754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64480979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3797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3797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978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610" name="Freeform 2"/>
          <p:cNvSpPr>
            <a:spLocks/>
          </p:cNvSpPr>
          <p:nvPr/>
        </p:nvSpPr>
        <p:spPr bwMode="auto">
          <a:xfrm>
            <a:off x="412750" y="1546225"/>
            <a:ext cx="2244725" cy="3825875"/>
          </a:xfrm>
          <a:custGeom>
            <a:avLst/>
            <a:gdLst>
              <a:gd name="T0" fmla="*/ 0 w 1414"/>
              <a:gd name="T1" fmla="*/ 706 h 2410"/>
              <a:gd name="T2" fmla="*/ 409 w 1414"/>
              <a:gd name="T3" fmla="*/ 0 h 2410"/>
              <a:gd name="T4" fmla="*/ 1414 w 1414"/>
              <a:gd name="T5" fmla="*/ 2 h 2410"/>
              <a:gd name="T6" fmla="*/ 1411 w 1414"/>
              <a:gd name="T7" fmla="*/ 2410 h 2410"/>
              <a:gd name="T8" fmla="*/ 0 w 1414"/>
              <a:gd name="T9" fmla="*/ 706 h 241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414"/>
              <a:gd name="T16" fmla="*/ 0 h 2410"/>
              <a:gd name="T17" fmla="*/ 1414 w 1414"/>
              <a:gd name="T18" fmla="*/ 2410 h 241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414" h="2410">
                <a:moveTo>
                  <a:pt x="0" y="706"/>
                </a:moveTo>
                <a:lnTo>
                  <a:pt x="409" y="0"/>
                </a:lnTo>
                <a:lnTo>
                  <a:pt x="1414" y="2"/>
                </a:lnTo>
                <a:lnTo>
                  <a:pt x="1411" y="2410"/>
                </a:lnTo>
                <a:lnTo>
                  <a:pt x="0" y="706"/>
                </a:lnTo>
                <a:close/>
              </a:path>
            </a:pathLst>
          </a:custGeom>
          <a:solidFill>
            <a:srgbClr val="C0C0C0">
              <a:alpha val="50195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tr-TR" dirty="0">
              <a:solidFill>
                <a:srgbClr val="000000"/>
              </a:solidFill>
            </a:endParaRPr>
          </a:p>
        </p:txBody>
      </p:sp>
      <p:sp>
        <p:nvSpPr>
          <p:cNvPr id="58456" name="Rectangle 11"/>
          <p:cNvSpPr>
            <a:spLocks noChangeArrowheads="1"/>
          </p:cNvSpPr>
          <p:nvPr/>
        </p:nvSpPr>
        <p:spPr bwMode="gray">
          <a:xfrm>
            <a:off x="2657475" y="1555750"/>
            <a:ext cx="6143625" cy="360363"/>
          </a:xfrm>
          <a:prstGeom prst="rect">
            <a:avLst/>
          </a:prstGeom>
          <a:gradFill rotWithShape="1">
            <a:gsLst>
              <a:gs pos="0">
                <a:srgbClr val="C6C7C8"/>
              </a:gs>
              <a:gs pos="100000">
                <a:srgbClr val="C6C7C8">
                  <a:gamma/>
                  <a:shade val="46275"/>
                  <a:invGamma/>
                </a:srgbClr>
              </a:gs>
            </a:gsLst>
            <a:lin ang="5400000" scaled="1"/>
          </a:gradFill>
          <a:ln w="12700">
            <a:solidFill>
              <a:srgbClr val="DDDDDD"/>
            </a:solidFill>
            <a:miter lim="800000"/>
            <a:headEnd/>
            <a:tailEnd/>
          </a:ln>
          <a:effectLst>
            <a:outerShdw dist="53882" dir="2700000" algn="ctr" rotWithShape="0">
              <a:srgbClr val="808080">
                <a:alpha val="50000"/>
              </a:srgbClr>
            </a:outerShdw>
          </a:effectLst>
        </p:spPr>
        <p:txBody>
          <a:bodyPr lIns="288000" tIns="0" rIns="0" bIns="0" anchor="ctr"/>
          <a:lstStyle/>
          <a:p>
            <a:pPr defTabSz="801688" eaLnBrk="0" hangingPunct="0">
              <a:defRPr/>
            </a:pPr>
            <a:r>
              <a:rPr lang="tr-TR" sz="2000" b="1" noProof="1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İŞ KAZASI</a:t>
            </a:r>
            <a:endParaRPr lang="de-DE" sz="2000" b="1" noProof="1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58457" name="Rectangle 5"/>
          <p:cNvSpPr>
            <a:spLocks noChangeArrowheads="1"/>
          </p:cNvSpPr>
          <p:nvPr/>
        </p:nvSpPr>
        <p:spPr bwMode="gray">
          <a:xfrm>
            <a:off x="2657475" y="1916112"/>
            <a:ext cx="6143625" cy="3449637"/>
          </a:xfrm>
          <a:prstGeom prst="rect">
            <a:avLst/>
          </a:prstGeom>
          <a:solidFill>
            <a:schemeClr val="bg1"/>
          </a:solidFill>
          <a:ln w="12700">
            <a:solidFill>
              <a:srgbClr val="DDDDDD"/>
            </a:solidFill>
            <a:miter lim="800000"/>
            <a:headEnd/>
            <a:tailEnd/>
          </a:ln>
          <a:effectLst>
            <a:outerShdw dist="53882" dir="2700000" algn="ctr" rotWithShape="0">
              <a:srgbClr val="808080">
                <a:alpha val="50000"/>
              </a:srgbClr>
            </a:outerShdw>
          </a:effectLst>
        </p:spPr>
        <p:txBody>
          <a:bodyPr lIns="108000" tIns="108000" rIns="144000" bIns="72000"/>
          <a:lstStyle/>
          <a:p>
            <a:pPr algn="ctr">
              <a:spcAft>
                <a:spcPts val="1200"/>
              </a:spcAft>
              <a:buClr>
                <a:srgbClr val="292929"/>
              </a:buClr>
              <a:defRPr/>
            </a:pPr>
            <a:endParaRPr lang="tr-TR" dirty="0" smtClean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pPr algn="ctr">
              <a:spcAft>
                <a:spcPts val="1200"/>
              </a:spcAft>
              <a:buClr>
                <a:srgbClr val="292929"/>
              </a:buClr>
              <a:defRPr/>
            </a:pPr>
            <a:r>
              <a:rPr lang="tr-TR" b="1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İLO:</a:t>
            </a:r>
            <a:r>
              <a:rPr lang="tr-TR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tr-TR" b="1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«Önceden planlanmamış, bilinmeyen ve kontrol altına alınamamış olan etrafa zarar verebilecek nitelikteki olaylardır.»</a:t>
            </a:r>
          </a:p>
          <a:p>
            <a:pPr algn="ctr">
              <a:spcAft>
                <a:spcPts val="1200"/>
              </a:spcAft>
              <a:buClr>
                <a:srgbClr val="292929"/>
              </a:buClr>
              <a:defRPr/>
            </a:pPr>
            <a:r>
              <a:rPr lang="tr-TR" b="1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WHO: «</a:t>
            </a:r>
            <a:r>
              <a:rPr lang="tr-TR" b="1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Önceden planlanmamış</a:t>
            </a:r>
            <a:r>
              <a:rPr lang="tr-TR" b="1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, çoğu kişisel yaralanmalara makinelerin, araç gereçlerin zarara uğramasına, üretimin bir süre durmasına yol açan bir olaydır.»</a:t>
            </a:r>
          </a:p>
          <a:p>
            <a:pPr algn="ctr">
              <a:spcAft>
                <a:spcPts val="1200"/>
              </a:spcAft>
              <a:buClr>
                <a:srgbClr val="292929"/>
              </a:buClr>
              <a:defRPr/>
            </a:pPr>
            <a:endParaRPr lang="tr-TR" b="1" i="1" dirty="0" smtClean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5605" name="Rectangle 12"/>
          <p:cNvSpPr>
            <a:spLocks noChangeArrowheads="1"/>
          </p:cNvSpPr>
          <p:nvPr/>
        </p:nvSpPr>
        <p:spPr bwMode="gray">
          <a:xfrm>
            <a:off x="300038" y="411163"/>
            <a:ext cx="8520112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rIns="0"/>
          <a:lstStyle/>
          <a:p>
            <a:endParaRPr lang="tr-TR" sz="2000" b="1" noProof="1">
              <a:solidFill>
                <a:srgbClr val="000000"/>
              </a:solidFill>
            </a:endParaRPr>
          </a:p>
        </p:txBody>
      </p:sp>
      <p:grpSp>
        <p:nvGrpSpPr>
          <p:cNvPr id="2" name="Group 8"/>
          <p:cNvGrpSpPr>
            <a:grpSpLocks/>
          </p:cNvGrpSpPr>
          <p:nvPr/>
        </p:nvGrpSpPr>
        <p:grpSpPr bwMode="auto">
          <a:xfrm>
            <a:off x="323850" y="1555750"/>
            <a:ext cx="1482725" cy="1482725"/>
            <a:chOff x="1166" y="1342"/>
            <a:chExt cx="934" cy="934"/>
          </a:xfrm>
        </p:grpSpPr>
        <p:grpSp>
          <p:nvGrpSpPr>
            <p:cNvPr id="3" name="Group 9"/>
            <p:cNvGrpSpPr>
              <a:grpSpLocks/>
            </p:cNvGrpSpPr>
            <p:nvPr/>
          </p:nvGrpSpPr>
          <p:grpSpPr bwMode="auto">
            <a:xfrm>
              <a:off x="1166" y="1342"/>
              <a:ext cx="934" cy="934"/>
              <a:chOff x="1710" y="1035"/>
              <a:chExt cx="2316" cy="2316"/>
            </a:xfrm>
          </p:grpSpPr>
          <p:grpSp>
            <p:nvGrpSpPr>
              <p:cNvPr id="4" name="Group 10"/>
              <p:cNvGrpSpPr>
                <a:grpSpLocks/>
              </p:cNvGrpSpPr>
              <p:nvPr/>
            </p:nvGrpSpPr>
            <p:grpSpPr bwMode="auto">
              <a:xfrm rot="3600000">
                <a:off x="1710" y="1035"/>
                <a:ext cx="2316" cy="2316"/>
                <a:chOff x="1710" y="1035"/>
                <a:chExt cx="2316" cy="2316"/>
              </a:xfrm>
            </p:grpSpPr>
            <p:sp>
              <p:nvSpPr>
                <p:cNvPr id="25624" name="Freeform 11"/>
                <p:cNvSpPr>
                  <a:spLocks/>
                </p:cNvSpPr>
                <p:nvPr/>
              </p:nvSpPr>
              <p:spPr bwMode="gray">
                <a:xfrm>
                  <a:off x="2866" y="1599"/>
                  <a:ext cx="1160" cy="1752"/>
                </a:xfrm>
                <a:custGeom>
                  <a:avLst/>
                  <a:gdLst>
                    <a:gd name="T0" fmla="*/ 688 w 794"/>
                    <a:gd name="T1" fmla="*/ 9 h 1200"/>
                    <a:gd name="T2" fmla="*/ 602 w 794"/>
                    <a:gd name="T3" fmla="*/ 59 h 1200"/>
                    <a:gd name="T4" fmla="*/ 598 w 794"/>
                    <a:gd name="T5" fmla="*/ 57 h 1200"/>
                    <a:gd name="T6" fmla="*/ 592 w 794"/>
                    <a:gd name="T7" fmla="*/ 40 h 1200"/>
                    <a:gd name="T8" fmla="*/ 589 w 794"/>
                    <a:gd name="T9" fmla="*/ 19 h 1200"/>
                    <a:gd name="T10" fmla="*/ 548 w 794"/>
                    <a:gd name="T11" fmla="*/ 8 h 1200"/>
                    <a:gd name="T12" fmla="*/ 537 w 794"/>
                    <a:gd name="T13" fmla="*/ 49 h 1200"/>
                    <a:gd name="T14" fmla="*/ 553 w 794"/>
                    <a:gd name="T15" fmla="*/ 62 h 1200"/>
                    <a:gd name="T16" fmla="*/ 553 w 794"/>
                    <a:gd name="T17" fmla="*/ 62 h 1200"/>
                    <a:gd name="T18" fmla="*/ 565 w 794"/>
                    <a:gd name="T19" fmla="*/ 76 h 1200"/>
                    <a:gd name="T20" fmla="*/ 565 w 794"/>
                    <a:gd name="T21" fmla="*/ 80 h 1200"/>
                    <a:gd name="T22" fmla="*/ 477 w 794"/>
                    <a:gd name="T23" fmla="*/ 131 h 1200"/>
                    <a:gd name="T24" fmla="*/ 551 w 794"/>
                    <a:gd name="T25" fmla="*/ 406 h 1200"/>
                    <a:gd name="T26" fmla="*/ 477 w 794"/>
                    <a:gd name="T27" fmla="*/ 681 h 1200"/>
                    <a:gd name="T28" fmla="*/ 0 w 794"/>
                    <a:gd name="T29" fmla="*/ 957 h 1200"/>
                    <a:gd name="T30" fmla="*/ 0 w 794"/>
                    <a:gd name="T31" fmla="*/ 1047 h 1200"/>
                    <a:gd name="T32" fmla="*/ 0 w 794"/>
                    <a:gd name="T33" fmla="*/ 1058 h 1200"/>
                    <a:gd name="T34" fmla="*/ 4 w 794"/>
                    <a:gd name="T35" fmla="*/ 1060 h 1200"/>
                    <a:gd name="T36" fmla="*/ 22 w 794"/>
                    <a:gd name="T37" fmla="*/ 1056 h 1200"/>
                    <a:gd name="T38" fmla="*/ 22 w 794"/>
                    <a:gd name="T39" fmla="*/ 1056 h 1200"/>
                    <a:gd name="T40" fmla="*/ 42 w 794"/>
                    <a:gd name="T41" fmla="*/ 1049 h 1200"/>
                    <a:gd name="T42" fmla="*/ 71 w 794"/>
                    <a:gd name="T43" fmla="*/ 1079 h 1200"/>
                    <a:gd name="T44" fmla="*/ 42 w 794"/>
                    <a:gd name="T45" fmla="*/ 1110 h 1200"/>
                    <a:gd name="T46" fmla="*/ 22 w 794"/>
                    <a:gd name="T47" fmla="*/ 1102 h 1200"/>
                    <a:gd name="T48" fmla="*/ 4 w 794"/>
                    <a:gd name="T49" fmla="*/ 1099 h 1200"/>
                    <a:gd name="T50" fmla="*/ 0 w 794"/>
                    <a:gd name="T51" fmla="*/ 1101 h 1200"/>
                    <a:gd name="T52" fmla="*/ 0 w 794"/>
                    <a:gd name="T53" fmla="*/ 1108 h 1200"/>
                    <a:gd name="T54" fmla="*/ 0 w 794"/>
                    <a:gd name="T55" fmla="*/ 1200 h 1200"/>
                    <a:gd name="T56" fmla="*/ 688 w 794"/>
                    <a:gd name="T57" fmla="*/ 803 h 1200"/>
                    <a:gd name="T58" fmla="*/ 794 w 794"/>
                    <a:gd name="T59" fmla="*/ 406 h 1200"/>
                    <a:gd name="T60" fmla="*/ 688 w 794"/>
                    <a:gd name="T61" fmla="*/ 9 h 1200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w 794"/>
                    <a:gd name="T94" fmla="*/ 0 h 1200"/>
                    <a:gd name="T95" fmla="*/ 794 w 794"/>
                    <a:gd name="T96" fmla="*/ 1200 h 1200"/>
                  </a:gdLst>
                  <a:ahLst/>
                  <a:cxnLst>
                    <a:cxn ang="T62">
                      <a:pos x="T0" y="T1"/>
                    </a:cxn>
                    <a:cxn ang="T63">
                      <a:pos x="T2" y="T3"/>
                    </a:cxn>
                    <a:cxn ang="T64">
                      <a:pos x="T4" y="T5"/>
                    </a:cxn>
                    <a:cxn ang="T65">
                      <a:pos x="T6" y="T7"/>
                    </a:cxn>
                    <a:cxn ang="T66">
                      <a:pos x="T8" y="T9"/>
                    </a:cxn>
                    <a:cxn ang="T67">
                      <a:pos x="T10" y="T11"/>
                    </a:cxn>
                    <a:cxn ang="T68">
                      <a:pos x="T12" y="T13"/>
                    </a:cxn>
                    <a:cxn ang="T69">
                      <a:pos x="T14" y="T15"/>
                    </a:cxn>
                    <a:cxn ang="T70">
                      <a:pos x="T16" y="T17"/>
                    </a:cxn>
                    <a:cxn ang="T71">
                      <a:pos x="T18" y="T19"/>
                    </a:cxn>
                    <a:cxn ang="T72">
                      <a:pos x="T20" y="T21"/>
                    </a:cxn>
                    <a:cxn ang="T73">
                      <a:pos x="T22" y="T23"/>
                    </a:cxn>
                    <a:cxn ang="T74">
                      <a:pos x="T24" y="T25"/>
                    </a:cxn>
                    <a:cxn ang="T75">
                      <a:pos x="T26" y="T27"/>
                    </a:cxn>
                    <a:cxn ang="T76">
                      <a:pos x="T28" y="T29"/>
                    </a:cxn>
                    <a:cxn ang="T77">
                      <a:pos x="T30" y="T31"/>
                    </a:cxn>
                    <a:cxn ang="T78">
                      <a:pos x="T32" y="T33"/>
                    </a:cxn>
                    <a:cxn ang="T79">
                      <a:pos x="T34" y="T35"/>
                    </a:cxn>
                    <a:cxn ang="T80">
                      <a:pos x="T36" y="T37"/>
                    </a:cxn>
                    <a:cxn ang="T81">
                      <a:pos x="T38" y="T39"/>
                    </a:cxn>
                    <a:cxn ang="T82">
                      <a:pos x="T40" y="T41"/>
                    </a:cxn>
                    <a:cxn ang="T83">
                      <a:pos x="T42" y="T43"/>
                    </a:cxn>
                    <a:cxn ang="T84">
                      <a:pos x="T44" y="T45"/>
                    </a:cxn>
                    <a:cxn ang="T85">
                      <a:pos x="T46" y="T47"/>
                    </a:cxn>
                    <a:cxn ang="T86">
                      <a:pos x="T48" y="T49"/>
                    </a:cxn>
                    <a:cxn ang="T87">
                      <a:pos x="T50" y="T51"/>
                    </a:cxn>
                    <a:cxn ang="T88">
                      <a:pos x="T52" y="T53"/>
                    </a:cxn>
                    <a:cxn ang="T89">
                      <a:pos x="T54" y="T55"/>
                    </a:cxn>
                    <a:cxn ang="T90">
                      <a:pos x="T56" y="T57"/>
                    </a:cxn>
                    <a:cxn ang="T91">
                      <a:pos x="T58" y="T59"/>
                    </a:cxn>
                    <a:cxn ang="T92">
                      <a:pos x="T60" y="T61"/>
                    </a:cxn>
                  </a:cxnLst>
                  <a:rect l="T93" t="T94" r="T95" b="T96"/>
                  <a:pathLst>
                    <a:path w="794" h="1200">
                      <a:moveTo>
                        <a:pt x="688" y="9"/>
                      </a:moveTo>
                      <a:cubicBezTo>
                        <a:pt x="602" y="59"/>
                        <a:pt x="602" y="59"/>
                        <a:pt x="602" y="59"/>
                      </a:cubicBezTo>
                      <a:cubicBezTo>
                        <a:pt x="601" y="58"/>
                        <a:pt x="600" y="58"/>
                        <a:pt x="598" y="57"/>
                      </a:cubicBezTo>
                      <a:cubicBezTo>
                        <a:pt x="593" y="53"/>
                        <a:pt x="590" y="45"/>
                        <a:pt x="592" y="40"/>
                      </a:cubicBezTo>
                      <a:cubicBezTo>
                        <a:pt x="594" y="33"/>
                        <a:pt x="593" y="25"/>
                        <a:pt x="589" y="19"/>
                      </a:cubicBezTo>
                      <a:cubicBezTo>
                        <a:pt x="581" y="5"/>
                        <a:pt x="563" y="0"/>
                        <a:pt x="548" y="8"/>
                      </a:cubicBezTo>
                      <a:cubicBezTo>
                        <a:pt x="534" y="17"/>
                        <a:pt x="529" y="35"/>
                        <a:pt x="537" y="49"/>
                      </a:cubicBezTo>
                      <a:cubicBezTo>
                        <a:pt x="540" y="56"/>
                        <a:pt x="546" y="60"/>
                        <a:pt x="553" y="62"/>
                      </a:cubicBezTo>
                      <a:cubicBezTo>
                        <a:pt x="553" y="62"/>
                        <a:pt x="553" y="62"/>
                        <a:pt x="553" y="62"/>
                      </a:cubicBezTo>
                      <a:cubicBezTo>
                        <a:pt x="559" y="63"/>
                        <a:pt x="564" y="69"/>
                        <a:pt x="565" y="76"/>
                      </a:cubicBezTo>
                      <a:cubicBezTo>
                        <a:pt x="565" y="78"/>
                        <a:pt x="565" y="79"/>
                        <a:pt x="565" y="80"/>
                      </a:cubicBezTo>
                      <a:cubicBezTo>
                        <a:pt x="477" y="131"/>
                        <a:pt x="477" y="131"/>
                        <a:pt x="477" y="131"/>
                      </a:cubicBezTo>
                      <a:cubicBezTo>
                        <a:pt x="524" y="212"/>
                        <a:pt x="551" y="306"/>
                        <a:pt x="551" y="406"/>
                      </a:cubicBezTo>
                      <a:cubicBezTo>
                        <a:pt x="551" y="507"/>
                        <a:pt x="524" y="601"/>
                        <a:pt x="477" y="681"/>
                      </a:cubicBezTo>
                      <a:cubicBezTo>
                        <a:pt x="382" y="846"/>
                        <a:pt x="204" y="957"/>
                        <a:pt x="0" y="957"/>
                      </a:cubicBezTo>
                      <a:cubicBezTo>
                        <a:pt x="0" y="1047"/>
                        <a:pt x="0" y="1047"/>
                        <a:pt x="0" y="1047"/>
                      </a:cubicBezTo>
                      <a:cubicBezTo>
                        <a:pt x="0" y="1058"/>
                        <a:pt x="0" y="1058"/>
                        <a:pt x="0" y="1058"/>
                      </a:cubicBezTo>
                      <a:cubicBezTo>
                        <a:pt x="2" y="1058"/>
                        <a:pt x="3" y="1059"/>
                        <a:pt x="4" y="1060"/>
                      </a:cubicBezTo>
                      <a:cubicBezTo>
                        <a:pt x="10" y="1063"/>
                        <a:pt x="18" y="1061"/>
                        <a:pt x="22" y="1056"/>
                      </a:cubicBezTo>
                      <a:cubicBezTo>
                        <a:pt x="22" y="1056"/>
                        <a:pt x="22" y="1056"/>
                        <a:pt x="22" y="1056"/>
                      </a:cubicBezTo>
                      <a:cubicBezTo>
                        <a:pt x="27" y="1052"/>
                        <a:pt x="34" y="1049"/>
                        <a:pt x="42" y="1049"/>
                      </a:cubicBezTo>
                      <a:cubicBezTo>
                        <a:pt x="58" y="1049"/>
                        <a:pt x="71" y="1063"/>
                        <a:pt x="71" y="1079"/>
                      </a:cubicBezTo>
                      <a:cubicBezTo>
                        <a:pt x="71" y="1096"/>
                        <a:pt x="58" y="1110"/>
                        <a:pt x="42" y="1110"/>
                      </a:cubicBezTo>
                      <a:cubicBezTo>
                        <a:pt x="34" y="1110"/>
                        <a:pt x="27" y="1107"/>
                        <a:pt x="22" y="1102"/>
                      </a:cubicBezTo>
                      <a:cubicBezTo>
                        <a:pt x="18" y="1097"/>
                        <a:pt x="10" y="1096"/>
                        <a:pt x="4" y="1099"/>
                      </a:cubicBezTo>
                      <a:cubicBezTo>
                        <a:pt x="3" y="1099"/>
                        <a:pt x="2" y="1100"/>
                        <a:pt x="0" y="1101"/>
                      </a:cubicBezTo>
                      <a:cubicBezTo>
                        <a:pt x="0" y="1108"/>
                        <a:pt x="0" y="1108"/>
                        <a:pt x="0" y="1108"/>
                      </a:cubicBezTo>
                      <a:cubicBezTo>
                        <a:pt x="0" y="1200"/>
                        <a:pt x="0" y="1200"/>
                        <a:pt x="0" y="1200"/>
                      </a:cubicBezTo>
                      <a:cubicBezTo>
                        <a:pt x="294" y="1200"/>
                        <a:pt x="551" y="1040"/>
                        <a:pt x="688" y="803"/>
                      </a:cubicBezTo>
                      <a:cubicBezTo>
                        <a:pt x="755" y="686"/>
                        <a:pt x="794" y="551"/>
                        <a:pt x="794" y="406"/>
                      </a:cubicBezTo>
                      <a:cubicBezTo>
                        <a:pt x="794" y="262"/>
                        <a:pt x="755" y="126"/>
                        <a:pt x="688" y="9"/>
                      </a:cubicBezTo>
                      <a:close/>
                    </a:path>
                  </a:pathLst>
                </a:custGeom>
                <a:solidFill>
                  <a:srgbClr val="9F9F9F"/>
                </a:solidFill>
                <a:ln w="12700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tr-TR" dirty="0">
                    <a:solidFill>
                      <a:srgbClr val="000000"/>
                    </a:solidFill>
                  </a:endParaRPr>
                </a:p>
              </p:txBody>
            </p:sp>
            <p:sp>
              <p:nvSpPr>
                <p:cNvPr id="25625" name="Freeform 12"/>
                <p:cNvSpPr>
                  <a:spLocks/>
                </p:cNvSpPr>
                <p:nvPr/>
              </p:nvSpPr>
              <p:spPr bwMode="gray">
                <a:xfrm>
                  <a:off x="1710" y="1612"/>
                  <a:ext cx="1262" cy="1739"/>
                </a:xfrm>
                <a:custGeom>
                  <a:avLst/>
                  <a:gdLst>
                    <a:gd name="T0" fmla="*/ 835 w 864"/>
                    <a:gd name="T1" fmla="*/ 1040 h 1191"/>
                    <a:gd name="T2" fmla="*/ 815 w 864"/>
                    <a:gd name="T3" fmla="*/ 1047 h 1191"/>
                    <a:gd name="T4" fmla="*/ 815 w 864"/>
                    <a:gd name="T5" fmla="*/ 1047 h 1191"/>
                    <a:gd name="T6" fmla="*/ 797 w 864"/>
                    <a:gd name="T7" fmla="*/ 1051 h 1191"/>
                    <a:gd name="T8" fmla="*/ 793 w 864"/>
                    <a:gd name="T9" fmla="*/ 1049 h 1191"/>
                    <a:gd name="T10" fmla="*/ 793 w 864"/>
                    <a:gd name="T11" fmla="*/ 1038 h 1191"/>
                    <a:gd name="T12" fmla="*/ 793 w 864"/>
                    <a:gd name="T13" fmla="*/ 948 h 1191"/>
                    <a:gd name="T14" fmla="*/ 317 w 864"/>
                    <a:gd name="T15" fmla="*/ 672 h 1191"/>
                    <a:gd name="T16" fmla="*/ 243 w 864"/>
                    <a:gd name="T17" fmla="*/ 397 h 1191"/>
                    <a:gd name="T18" fmla="*/ 317 w 864"/>
                    <a:gd name="T19" fmla="*/ 122 h 1191"/>
                    <a:gd name="T20" fmla="*/ 231 w 864"/>
                    <a:gd name="T21" fmla="*/ 73 h 1191"/>
                    <a:gd name="T22" fmla="*/ 228 w 864"/>
                    <a:gd name="T23" fmla="*/ 75 h 1191"/>
                    <a:gd name="T24" fmla="*/ 221 w 864"/>
                    <a:gd name="T25" fmla="*/ 92 h 1191"/>
                    <a:gd name="T26" fmla="*/ 221 w 864"/>
                    <a:gd name="T27" fmla="*/ 92 h 1191"/>
                    <a:gd name="T28" fmla="*/ 218 w 864"/>
                    <a:gd name="T29" fmla="*/ 113 h 1191"/>
                    <a:gd name="T30" fmla="*/ 177 w 864"/>
                    <a:gd name="T31" fmla="*/ 123 h 1191"/>
                    <a:gd name="T32" fmla="*/ 166 w 864"/>
                    <a:gd name="T33" fmla="*/ 82 h 1191"/>
                    <a:gd name="T34" fmla="*/ 182 w 864"/>
                    <a:gd name="T35" fmla="*/ 69 h 1191"/>
                    <a:gd name="T36" fmla="*/ 194 w 864"/>
                    <a:gd name="T37" fmla="*/ 55 h 1191"/>
                    <a:gd name="T38" fmla="*/ 194 w 864"/>
                    <a:gd name="T39" fmla="*/ 51 h 1191"/>
                    <a:gd name="T40" fmla="*/ 106 w 864"/>
                    <a:gd name="T41" fmla="*/ 0 h 1191"/>
                    <a:gd name="T42" fmla="*/ 0 w 864"/>
                    <a:gd name="T43" fmla="*/ 397 h 1191"/>
                    <a:gd name="T44" fmla="*/ 106 w 864"/>
                    <a:gd name="T45" fmla="*/ 794 h 1191"/>
                    <a:gd name="T46" fmla="*/ 793 w 864"/>
                    <a:gd name="T47" fmla="*/ 1191 h 1191"/>
                    <a:gd name="T48" fmla="*/ 793 w 864"/>
                    <a:gd name="T49" fmla="*/ 1099 h 1191"/>
                    <a:gd name="T50" fmla="*/ 793 w 864"/>
                    <a:gd name="T51" fmla="*/ 1092 h 1191"/>
                    <a:gd name="T52" fmla="*/ 797 w 864"/>
                    <a:gd name="T53" fmla="*/ 1090 h 1191"/>
                    <a:gd name="T54" fmla="*/ 815 w 864"/>
                    <a:gd name="T55" fmla="*/ 1093 h 1191"/>
                    <a:gd name="T56" fmla="*/ 835 w 864"/>
                    <a:gd name="T57" fmla="*/ 1101 h 1191"/>
                    <a:gd name="T58" fmla="*/ 864 w 864"/>
                    <a:gd name="T59" fmla="*/ 1070 h 1191"/>
                    <a:gd name="T60" fmla="*/ 835 w 864"/>
                    <a:gd name="T61" fmla="*/ 1040 h 1191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w 864"/>
                    <a:gd name="T94" fmla="*/ 0 h 1191"/>
                    <a:gd name="T95" fmla="*/ 864 w 864"/>
                    <a:gd name="T96" fmla="*/ 1191 h 1191"/>
                  </a:gdLst>
                  <a:ahLst/>
                  <a:cxnLst>
                    <a:cxn ang="T62">
                      <a:pos x="T0" y="T1"/>
                    </a:cxn>
                    <a:cxn ang="T63">
                      <a:pos x="T2" y="T3"/>
                    </a:cxn>
                    <a:cxn ang="T64">
                      <a:pos x="T4" y="T5"/>
                    </a:cxn>
                    <a:cxn ang="T65">
                      <a:pos x="T6" y="T7"/>
                    </a:cxn>
                    <a:cxn ang="T66">
                      <a:pos x="T8" y="T9"/>
                    </a:cxn>
                    <a:cxn ang="T67">
                      <a:pos x="T10" y="T11"/>
                    </a:cxn>
                    <a:cxn ang="T68">
                      <a:pos x="T12" y="T13"/>
                    </a:cxn>
                    <a:cxn ang="T69">
                      <a:pos x="T14" y="T15"/>
                    </a:cxn>
                    <a:cxn ang="T70">
                      <a:pos x="T16" y="T17"/>
                    </a:cxn>
                    <a:cxn ang="T71">
                      <a:pos x="T18" y="T19"/>
                    </a:cxn>
                    <a:cxn ang="T72">
                      <a:pos x="T20" y="T21"/>
                    </a:cxn>
                    <a:cxn ang="T73">
                      <a:pos x="T22" y="T23"/>
                    </a:cxn>
                    <a:cxn ang="T74">
                      <a:pos x="T24" y="T25"/>
                    </a:cxn>
                    <a:cxn ang="T75">
                      <a:pos x="T26" y="T27"/>
                    </a:cxn>
                    <a:cxn ang="T76">
                      <a:pos x="T28" y="T29"/>
                    </a:cxn>
                    <a:cxn ang="T77">
                      <a:pos x="T30" y="T31"/>
                    </a:cxn>
                    <a:cxn ang="T78">
                      <a:pos x="T32" y="T33"/>
                    </a:cxn>
                    <a:cxn ang="T79">
                      <a:pos x="T34" y="T35"/>
                    </a:cxn>
                    <a:cxn ang="T80">
                      <a:pos x="T36" y="T37"/>
                    </a:cxn>
                    <a:cxn ang="T81">
                      <a:pos x="T38" y="T39"/>
                    </a:cxn>
                    <a:cxn ang="T82">
                      <a:pos x="T40" y="T41"/>
                    </a:cxn>
                    <a:cxn ang="T83">
                      <a:pos x="T42" y="T43"/>
                    </a:cxn>
                    <a:cxn ang="T84">
                      <a:pos x="T44" y="T45"/>
                    </a:cxn>
                    <a:cxn ang="T85">
                      <a:pos x="T46" y="T47"/>
                    </a:cxn>
                    <a:cxn ang="T86">
                      <a:pos x="T48" y="T49"/>
                    </a:cxn>
                    <a:cxn ang="T87">
                      <a:pos x="T50" y="T51"/>
                    </a:cxn>
                    <a:cxn ang="T88">
                      <a:pos x="T52" y="T53"/>
                    </a:cxn>
                    <a:cxn ang="T89">
                      <a:pos x="T54" y="T55"/>
                    </a:cxn>
                    <a:cxn ang="T90">
                      <a:pos x="T56" y="T57"/>
                    </a:cxn>
                    <a:cxn ang="T91">
                      <a:pos x="T58" y="T59"/>
                    </a:cxn>
                    <a:cxn ang="T92">
                      <a:pos x="T60" y="T61"/>
                    </a:cxn>
                  </a:cxnLst>
                  <a:rect l="T93" t="T94" r="T95" b="T96"/>
                  <a:pathLst>
                    <a:path w="864" h="1191">
                      <a:moveTo>
                        <a:pt x="835" y="1040"/>
                      </a:moveTo>
                      <a:cubicBezTo>
                        <a:pt x="827" y="1040"/>
                        <a:pt x="820" y="1043"/>
                        <a:pt x="815" y="1047"/>
                      </a:cubicBezTo>
                      <a:cubicBezTo>
                        <a:pt x="815" y="1047"/>
                        <a:pt x="815" y="1047"/>
                        <a:pt x="815" y="1047"/>
                      </a:cubicBezTo>
                      <a:cubicBezTo>
                        <a:pt x="811" y="1052"/>
                        <a:pt x="803" y="1054"/>
                        <a:pt x="797" y="1051"/>
                      </a:cubicBezTo>
                      <a:cubicBezTo>
                        <a:pt x="796" y="1050"/>
                        <a:pt x="795" y="1049"/>
                        <a:pt x="793" y="1049"/>
                      </a:cubicBezTo>
                      <a:cubicBezTo>
                        <a:pt x="793" y="1038"/>
                        <a:pt x="793" y="1038"/>
                        <a:pt x="793" y="1038"/>
                      </a:cubicBezTo>
                      <a:cubicBezTo>
                        <a:pt x="793" y="948"/>
                        <a:pt x="793" y="948"/>
                        <a:pt x="793" y="948"/>
                      </a:cubicBezTo>
                      <a:cubicBezTo>
                        <a:pt x="590" y="948"/>
                        <a:pt x="412" y="837"/>
                        <a:pt x="317" y="672"/>
                      </a:cubicBezTo>
                      <a:cubicBezTo>
                        <a:pt x="270" y="592"/>
                        <a:pt x="243" y="498"/>
                        <a:pt x="243" y="397"/>
                      </a:cubicBezTo>
                      <a:cubicBezTo>
                        <a:pt x="243" y="297"/>
                        <a:pt x="270" y="203"/>
                        <a:pt x="317" y="122"/>
                      </a:cubicBezTo>
                      <a:cubicBezTo>
                        <a:pt x="231" y="73"/>
                        <a:pt x="231" y="73"/>
                        <a:pt x="231" y="73"/>
                      </a:cubicBezTo>
                      <a:cubicBezTo>
                        <a:pt x="230" y="73"/>
                        <a:pt x="229" y="74"/>
                        <a:pt x="228" y="75"/>
                      </a:cubicBezTo>
                      <a:cubicBezTo>
                        <a:pt x="222" y="79"/>
                        <a:pt x="219" y="86"/>
                        <a:pt x="221" y="92"/>
                      </a:cubicBezTo>
                      <a:cubicBezTo>
                        <a:pt x="221" y="92"/>
                        <a:pt x="221" y="92"/>
                        <a:pt x="221" y="92"/>
                      </a:cubicBezTo>
                      <a:cubicBezTo>
                        <a:pt x="223" y="99"/>
                        <a:pt x="222" y="106"/>
                        <a:pt x="218" y="113"/>
                      </a:cubicBezTo>
                      <a:cubicBezTo>
                        <a:pt x="210" y="127"/>
                        <a:pt x="192" y="131"/>
                        <a:pt x="177" y="123"/>
                      </a:cubicBezTo>
                      <a:cubicBezTo>
                        <a:pt x="163" y="115"/>
                        <a:pt x="158" y="96"/>
                        <a:pt x="166" y="82"/>
                      </a:cubicBezTo>
                      <a:cubicBezTo>
                        <a:pt x="169" y="76"/>
                        <a:pt x="175" y="71"/>
                        <a:pt x="182" y="69"/>
                      </a:cubicBezTo>
                      <a:cubicBezTo>
                        <a:pt x="188" y="68"/>
                        <a:pt x="193" y="62"/>
                        <a:pt x="194" y="55"/>
                      </a:cubicBezTo>
                      <a:cubicBezTo>
                        <a:pt x="194" y="54"/>
                        <a:pt x="194" y="52"/>
                        <a:pt x="194" y="51"/>
                      </a:cubicBezTo>
                      <a:cubicBezTo>
                        <a:pt x="106" y="0"/>
                        <a:pt x="106" y="0"/>
                        <a:pt x="106" y="0"/>
                      </a:cubicBezTo>
                      <a:cubicBezTo>
                        <a:pt x="38" y="117"/>
                        <a:pt x="0" y="253"/>
                        <a:pt x="0" y="397"/>
                      </a:cubicBezTo>
                      <a:cubicBezTo>
                        <a:pt x="0" y="542"/>
                        <a:pt x="38" y="677"/>
                        <a:pt x="106" y="794"/>
                      </a:cubicBezTo>
                      <a:cubicBezTo>
                        <a:pt x="243" y="1031"/>
                        <a:pt x="500" y="1191"/>
                        <a:pt x="793" y="1191"/>
                      </a:cubicBezTo>
                      <a:cubicBezTo>
                        <a:pt x="793" y="1099"/>
                        <a:pt x="793" y="1099"/>
                        <a:pt x="793" y="1099"/>
                      </a:cubicBezTo>
                      <a:cubicBezTo>
                        <a:pt x="793" y="1092"/>
                        <a:pt x="793" y="1092"/>
                        <a:pt x="793" y="1092"/>
                      </a:cubicBezTo>
                      <a:cubicBezTo>
                        <a:pt x="795" y="1091"/>
                        <a:pt x="796" y="1090"/>
                        <a:pt x="797" y="1090"/>
                      </a:cubicBezTo>
                      <a:cubicBezTo>
                        <a:pt x="803" y="1087"/>
                        <a:pt x="811" y="1088"/>
                        <a:pt x="815" y="1093"/>
                      </a:cubicBezTo>
                      <a:cubicBezTo>
                        <a:pt x="820" y="1098"/>
                        <a:pt x="827" y="1101"/>
                        <a:pt x="835" y="1101"/>
                      </a:cubicBezTo>
                      <a:cubicBezTo>
                        <a:pt x="851" y="1101"/>
                        <a:pt x="864" y="1087"/>
                        <a:pt x="864" y="1070"/>
                      </a:cubicBezTo>
                      <a:cubicBezTo>
                        <a:pt x="864" y="1054"/>
                        <a:pt x="851" y="1040"/>
                        <a:pt x="835" y="1040"/>
                      </a:cubicBezTo>
                      <a:close/>
                    </a:path>
                  </a:pathLst>
                </a:custGeom>
                <a:solidFill>
                  <a:srgbClr val="A90404"/>
                </a:solidFill>
                <a:ln w="12700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tr-TR" dirty="0">
                    <a:solidFill>
                      <a:srgbClr val="000000"/>
                    </a:solidFill>
                  </a:endParaRPr>
                </a:p>
              </p:txBody>
            </p:sp>
            <p:sp>
              <p:nvSpPr>
                <p:cNvPr id="25626" name="Freeform 13"/>
                <p:cNvSpPr>
                  <a:spLocks/>
                </p:cNvSpPr>
                <p:nvPr/>
              </p:nvSpPr>
              <p:spPr bwMode="gray">
                <a:xfrm>
                  <a:off x="1862" y="1035"/>
                  <a:ext cx="2010" cy="768"/>
                </a:xfrm>
                <a:custGeom>
                  <a:avLst/>
                  <a:gdLst>
                    <a:gd name="T0" fmla="*/ 1164 w 1375"/>
                    <a:gd name="T1" fmla="*/ 518 h 527"/>
                    <a:gd name="T2" fmla="*/ 1252 w 1375"/>
                    <a:gd name="T3" fmla="*/ 467 h 527"/>
                    <a:gd name="T4" fmla="*/ 1252 w 1375"/>
                    <a:gd name="T5" fmla="*/ 463 h 527"/>
                    <a:gd name="T6" fmla="*/ 1240 w 1375"/>
                    <a:gd name="T7" fmla="*/ 449 h 527"/>
                    <a:gd name="T8" fmla="*/ 1240 w 1375"/>
                    <a:gd name="T9" fmla="*/ 449 h 527"/>
                    <a:gd name="T10" fmla="*/ 1224 w 1375"/>
                    <a:gd name="T11" fmla="*/ 436 h 527"/>
                    <a:gd name="T12" fmla="*/ 1235 w 1375"/>
                    <a:gd name="T13" fmla="*/ 395 h 527"/>
                    <a:gd name="T14" fmla="*/ 1276 w 1375"/>
                    <a:gd name="T15" fmla="*/ 406 h 527"/>
                    <a:gd name="T16" fmla="*/ 1279 w 1375"/>
                    <a:gd name="T17" fmla="*/ 427 h 527"/>
                    <a:gd name="T18" fmla="*/ 1285 w 1375"/>
                    <a:gd name="T19" fmla="*/ 444 h 527"/>
                    <a:gd name="T20" fmla="*/ 1289 w 1375"/>
                    <a:gd name="T21" fmla="*/ 446 h 527"/>
                    <a:gd name="T22" fmla="*/ 1375 w 1375"/>
                    <a:gd name="T23" fmla="*/ 396 h 527"/>
                    <a:gd name="T24" fmla="*/ 687 w 1375"/>
                    <a:gd name="T25" fmla="*/ 0 h 527"/>
                    <a:gd name="T26" fmla="*/ 0 w 1375"/>
                    <a:gd name="T27" fmla="*/ 396 h 527"/>
                    <a:gd name="T28" fmla="*/ 88 w 1375"/>
                    <a:gd name="T29" fmla="*/ 447 h 527"/>
                    <a:gd name="T30" fmla="*/ 88 w 1375"/>
                    <a:gd name="T31" fmla="*/ 451 h 527"/>
                    <a:gd name="T32" fmla="*/ 76 w 1375"/>
                    <a:gd name="T33" fmla="*/ 465 h 527"/>
                    <a:gd name="T34" fmla="*/ 60 w 1375"/>
                    <a:gd name="T35" fmla="*/ 478 h 527"/>
                    <a:gd name="T36" fmla="*/ 71 w 1375"/>
                    <a:gd name="T37" fmla="*/ 519 h 527"/>
                    <a:gd name="T38" fmla="*/ 112 w 1375"/>
                    <a:gd name="T39" fmla="*/ 509 h 527"/>
                    <a:gd name="T40" fmla="*/ 115 w 1375"/>
                    <a:gd name="T41" fmla="*/ 488 h 527"/>
                    <a:gd name="T42" fmla="*/ 115 w 1375"/>
                    <a:gd name="T43" fmla="*/ 488 h 527"/>
                    <a:gd name="T44" fmla="*/ 122 w 1375"/>
                    <a:gd name="T45" fmla="*/ 471 h 527"/>
                    <a:gd name="T46" fmla="*/ 125 w 1375"/>
                    <a:gd name="T47" fmla="*/ 469 h 527"/>
                    <a:gd name="T48" fmla="*/ 211 w 1375"/>
                    <a:gd name="T49" fmla="*/ 518 h 527"/>
                    <a:gd name="T50" fmla="*/ 687 w 1375"/>
                    <a:gd name="T51" fmla="*/ 243 h 527"/>
                    <a:gd name="T52" fmla="*/ 1164 w 1375"/>
                    <a:gd name="T53" fmla="*/ 518 h 527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w 1375"/>
                    <a:gd name="T82" fmla="*/ 0 h 527"/>
                    <a:gd name="T83" fmla="*/ 1375 w 1375"/>
                    <a:gd name="T84" fmla="*/ 527 h 527"/>
                  </a:gdLst>
                  <a:ahLst/>
                  <a:cxnLst>
                    <a:cxn ang="T54">
                      <a:pos x="T0" y="T1"/>
                    </a:cxn>
                    <a:cxn ang="T55">
                      <a:pos x="T2" y="T3"/>
                    </a:cxn>
                    <a:cxn ang="T56">
                      <a:pos x="T4" y="T5"/>
                    </a:cxn>
                    <a:cxn ang="T57">
                      <a:pos x="T6" y="T7"/>
                    </a:cxn>
                    <a:cxn ang="T58">
                      <a:pos x="T8" y="T9"/>
                    </a:cxn>
                    <a:cxn ang="T59">
                      <a:pos x="T10" y="T11"/>
                    </a:cxn>
                    <a:cxn ang="T60">
                      <a:pos x="T12" y="T13"/>
                    </a:cxn>
                    <a:cxn ang="T61">
                      <a:pos x="T14" y="T15"/>
                    </a:cxn>
                    <a:cxn ang="T62">
                      <a:pos x="T16" y="T17"/>
                    </a:cxn>
                    <a:cxn ang="T63">
                      <a:pos x="T18" y="T19"/>
                    </a:cxn>
                    <a:cxn ang="T64">
                      <a:pos x="T20" y="T21"/>
                    </a:cxn>
                    <a:cxn ang="T65">
                      <a:pos x="T22" y="T23"/>
                    </a:cxn>
                    <a:cxn ang="T66">
                      <a:pos x="T24" y="T25"/>
                    </a:cxn>
                    <a:cxn ang="T67">
                      <a:pos x="T26" y="T27"/>
                    </a:cxn>
                    <a:cxn ang="T68">
                      <a:pos x="T28" y="T29"/>
                    </a:cxn>
                    <a:cxn ang="T69">
                      <a:pos x="T30" y="T31"/>
                    </a:cxn>
                    <a:cxn ang="T70">
                      <a:pos x="T32" y="T33"/>
                    </a:cxn>
                    <a:cxn ang="T71">
                      <a:pos x="T34" y="T35"/>
                    </a:cxn>
                    <a:cxn ang="T72">
                      <a:pos x="T36" y="T37"/>
                    </a:cxn>
                    <a:cxn ang="T73">
                      <a:pos x="T38" y="T39"/>
                    </a:cxn>
                    <a:cxn ang="T74">
                      <a:pos x="T40" y="T41"/>
                    </a:cxn>
                    <a:cxn ang="T75">
                      <a:pos x="T42" y="T43"/>
                    </a:cxn>
                    <a:cxn ang="T76">
                      <a:pos x="T44" y="T45"/>
                    </a:cxn>
                    <a:cxn ang="T77">
                      <a:pos x="T46" y="T47"/>
                    </a:cxn>
                    <a:cxn ang="T78">
                      <a:pos x="T48" y="T49"/>
                    </a:cxn>
                    <a:cxn ang="T79">
                      <a:pos x="T50" y="T51"/>
                    </a:cxn>
                    <a:cxn ang="T80">
                      <a:pos x="T52" y="T53"/>
                    </a:cxn>
                  </a:cxnLst>
                  <a:rect l="T81" t="T82" r="T83" b="T84"/>
                  <a:pathLst>
                    <a:path w="1375" h="527">
                      <a:moveTo>
                        <a:pt x="1164" y="518"/>
                      </a:moveTo>
                      <a:cubicBezTo>
                        <a:pt x="1252" y="467"/>
                        <a:pt x="1252" y="467"/>
                        <a:pt x="1252" y="467"/>
                      </a:cubicBezTo>
                      <a:cubicBezTo>
                        <a:pt x="1252" y="466"/>
                        <a:pt x="1252" y="465"/>
                        <a:pt x="1252" y="463"/>
                      </a:cubicBezTo>
                      <a:cubicBezTo>
                        <a:pt x="1251" y="456"/>
                        <a:pt x="1246" y="450"/>
                        <a:pt x="1240" y="449"/>
                      </a:cubicBezTo>
                      <a:cubicBezTo>
                        <a:pt x="1240" y="449"/>
                        <a:pt x="1240" y="449"/>
                        <a:pt x="1240" y="449"/>
                      </a:cubicBezTo>
                      <a:cubicBezTo>
                        <a:pt x="1233" y="447"/>
                        <a:pt x="1227" y="443"/>
                        <a:pt x="1224" y="436"/>
                      </a:cubicBezTo>
                      <a:cubicBezTo>
                        <a:pt x="1216" y="422"/>
                        <a:pt x="1221" y="404"/>
                        <a:pt x="1235" y="395"/>
                      </a:cubicBezTo>
                      <a:cubicBezTo>
                        <a:pt x="1250" y="387"/>
                        <a:pt x="1268" y="392"/>
                        <a:pt x="1276" y="406"/>
                      </a:cubicBezTo>
                      <a:cubicBezTo>
                        <a:pt x="1280" y="412"/>
                        <a:pt x="1281" y="420"/>
                        <a:pt x="1279" y="427"/>
                      </a:cubicBezTo>
                      <a:cubicBezTo>
                        <a:pt x="1277" y="432"/>
                        <a:pt x="1280" y="440"/>
                        <a:pt x="1285" y="444"/>
                      </a:cubicBezTo>
                      <a:cubicBezTo>
                        <a:pt x="1287" y="445"/>
                        <a:pt x="1288" y="445"/>
                        <a:pt x="1289" y="446"/>
                      </a:cubicBezTo>
                      <a:cubicBezTo>
                        <a:pt x="1375" y="396"/>
                        <a:pt x="1375" y="396"/>
                        <a:pt x="1375" y="396"/>
                      </a:cubicBezTo>
                      <a:cubicBezTo>
                        <a:pt x="1238" y="159"/>
                        <a:pt x="981" y="0"/>
                        <a:pt x="687" y="0"/>
                      </a:cubicBezTo>
                      <a:cubicBezTo>
                        <a:pt x="394" y="0"/>
                        <a:pt x="137" y="159"/>
                        <a:pt x="0" y="396"/>
                      </a:cubicBezTo>
                      <a:cubicBezTo>
                        <a:pt x="88" y="447"/>
                        <a:pt x="88" y="447"/>
                        <a:pt x="88" y="447"/>
                      </a:cubicBezTo>
                      <a:cubicBezTo>
                        <a:pt x="88" y="448"/>
                        <a:pt x="88" y="450"/>
                        <a:pt x="88" y="451"/>
                      </a:cubicBezTo>
                      <a:cubicBezTo>
                        <a:pt x="87" y="458"/>
                        <a:pt x="82" y="464"/>
                        <a:pt x="76" y="465"/>
                      </a:cubicBezTo>
                      <a:cubicBezTo>
                        <a:pt x="69" y="467"/>
                        <a:pt x="63" y="472"/>
                        <a:pt x="60" y="478"/>
                      </a:cubicBezTo>
                      <a:cubicBezTo>
                        <a:pt x="52" y="492"/>
                        <a:pt x="57" y="511"/>
                        <a:pt x="71" y="519"/>
                      </a:cubicBezTo>
                      <a:cubicBezTo>
                        <a:pt x="86" y="527"/>
                        <a:pt x="104" y="523"/>
                        <a:pt x="112" y="509"/>
                      </a:cubicBezTo>
                      <a:cubicBezTo>
                        <a:pt x="116" y="502"/>
                        <a:pt x="117" y="495"/>
                        <a:pt x="115" y="488"/>
                      </a:cubicBezTo>
                      <a:cubicBezTo>
                        <a:pt x="115" y="488"/>
                        <a:pt x="115" y="488"/>
                        <a:pt x="115" y="488"/>
                      </a:cubicBezTo>
                      <a:cubicBezTo>
                        <a:pt x="113" y="482"/>
                        <a:pt x="116" y="475"/>
                        <a:pt x="122" y="471"/>
                      </a:cubicBezTo>
                      <a:cubicBezTo>
                        <a:pt x="123" y="470"/>
                        <a:pt x="124" y="469"/>
                        <a:pt x="125" y="469"/>
                      </a:cubicBezTo>
                      <a:cubicBezTo>
                        <a:pt x="211" y="518"/>
                        <a:pt x="211" y="518"/>
                        <a:pt x="211" y="518"/>
                      </a:cubicBezTo>
                      <a:cubicBezTo>
                        <a:pt x="306" y="354"/>
                        <a:pt x="484" y="243"/>
                        <a:pt x="687" y="243"/>
                      </a:cubicBezTo>
                      <a:cubicBezTo>
                        <a:pt x="891" y="243"/>
                        <a:pt x="1069" y="354"/>
                        <a:pt x="1164" y="518"/>
                      </a:cubicBezTo>
                      <a:close/>
                    </a:path>
                  </a:pathLst>
                </a:custGeom>
                <a:solidFill>
                  <a:srgbClr val="9F9F9F"/>
                </a:solidFill>
                <a:ln w="12700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tr-TR" dirty="0">
                    <a:solidFill>
                      <a:srgbClr val="000000"/>
                    </a:solidFill>
                  </a:endParaRPr>
                </a:p>
              </p:txBody>
            </p:sp>
          </p:grpSp>
          <p:grpSp>
            <p:nvGrpSpPr>
              <p:cNvPr id="5" name="Group 14"/>
              <p:cNvGrpSpPr>
                <a:grpSpLocks/>
              </p:cNvGrpSpPr>
              <p:nvPr/>
            </p:nvGrpSpPr>
            <p:grpSpPr bwMode="auto">
              <a:xfrm rot="7200000">
                <a:off x="2059" y="1386"/>
                <a:ext cx="1616" cy="1614"/>
                <a:chOff x="2060" y="1387"/>
                <a:chExt cx="1616" cy="1614"/>
              </a:xfrm>
            </p:grpSpPr>
            <p:sp>
              <p:nvSpPr>
                <p:cNvPr id="25621" name="Freeform 15"/>
                <p:cNvSpPr>
                  <a:spLocks/>
                </p:cNvSpPr>
                <p:nvPr/>
              </p:nvSpPr>
              <p:spPr bwMode="gray">
                <a:xfrm>
                  <a:off x="2060" y="1387"/>
                  <a:ext cx="808" cy="1225"/>
                </a:xfrm>
                <a:custGeom>
                  <a:avLst/>
                  <a:gdLst>
                    <a:gd name="T0" fmla="*/ 550 w 550"/>
                    <a:gd name="T1" fmla="*/ 132 h 836"/>
                    <a:gd name="T2" fmla="*/ 547 w 550"/>
                    <a:gd name="T3" fmla="*/ 130 h 836"/>
                    <a:gd name="T4" fmla="*/ 529 w 550"/>
                    <a:gd name="T5" fmla="*/ 133 h 836"/>
                    <a:gd name="T6" fmla="*/ 529 w 550"/>
                    <a:gd name="T7" fmla="*/ 133 h 836"/>
                    <a:gd name="T8" fmla="*/ 509 w 550"/>
                    <a:gd name="T9" fmla="*/ 141 h 836"/>
                    <a:gd name="T10" fmla="*/ 480 w 550"/>
                    <a:gd name="T11" fmla="*/ 111 h 836"/>
                    <a:gd name="T12" fmla="*/ 509 w 550"/>
                    <a:gd name="T13" fmla="*/ 80 h 836"/>
                    <a:gd name="T14" fmla="*/ 529 w 550"/>
                    <a:gd name="T15" fmla="*/ 88 h 836"/>
                    <a:gd name="T16" fmla="*/ 547 w 550"/>
                    <a:gd name="T17" fmla="*/ 91 h 836"/>
                    <a:gd name="T18" fmla="*/ 550 w 550"/>
                    <a:gd name="T19" fmla="*/ 89 h 836"/>
                    <a:gd name="T20" fmla="*/ 550 w 550"/>
                    <a:gd name="T21" fmla="*/ 82 h 836"/>
                    <a:gd name="T22" fmla="*/ 550 w 550"/>
                    <a:gd name="T23" fmla="*/ 0 h 836"/>
                    <a:gd name="T24" fmla="*/ 0 w 550"/>
                    <a:gd name="T25" fmla="*/ 550 h 836"/>
                    <a:gd name="T26" fmla="*/ 74 w 550"/>
                    <a:gd name="T27" fmla="*/ 825 h 836"/>
                    <a:gd name="T28" fmla="*/ 153 w 550"/>
                    <a:gd name="T29" fmla="*/ 780 h 836"/>
                    <a:gd name="T30" fmla="*/ 158 w 550"/>
                    <a:gd name="T31" fmla="*/ 796 h 836"/>
                    <a:gd name="T32" fmla="*/ 161 w 550"/>
                    <a:gd name="T33" fmla="*/ 817 h 836"/>
                    <a:gd name="T34" fmla="*/ 202 w 550"/>
                    <a:gd name="T35" fmla="*/ 827 h 836"/>
                    <a:gd name="T36" fmla="*/ 214 w 550"/>
                    <a:gd name="T37" fmla="*/ 786 h 836"/>
                    <a:gd name="T38" fmla="*/ 198 w 550"/>
                    <a:gd name="T39" fmla="*/ 773 h 836"/>
                    <a:gd name="T40" fmla="*/ 198 w 550"/>
                    <a:gd name="T41" fmla="*/ 773 h 836"/>
                    <a:gd name="T42" fmla="*/ 186 w 550"/>
                    <a:gd name="T43" fmla="*/ 761 h 836"/>
                    <a:gd name="T44" fmla="*/ 266 w 550"/>
                    <a:gd name="T45" fmla="*/ 714 h 836"/>
                    <a:gd name="T46" fmla="*/ 222 w 550"/>
                    <a:gd name="T47" fmla="*/ 550 h 836"/>
                    <a:gd name="T48" fmla="*/ 550 w 550"/>
                    <a:gd name="T49" fmla="*/ 222 h 836"/>
                    <a:gd name="T50" fmla="*/ 550 w 550"/>
                    <a:gd name="T51" fmla="*/ 143 h 836"/>
                    <a:gd name="T52" fmla="*/ 550 w 550"/>
                    <a:gd name="T53" fmla="*/ 132 h 8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w 550"/>
                    <a:gd name="T82" fmla="*/ 0 h 836"/>
                    <a:gd name="T83" fmla="*/ 550 w 550"/>
                    <a:gd name="T84" fmla="*/ 836 h 836"/>
                  </a:gdLst>
                  <a:ahLst/>
                  <a:cxnLst>
                    <a:cxn ang="T54">
                      <a:pos x="T0" y="T1"/>
                    </a:cxn>
                    <a:cxn ang="T55">
                      <a:pos x="T2" y="T3"/>
                    </a:cxn>
                    <a:cxn ang="T56">
                      <a:pos x="T4" y="T5"/>
                    </a:cxn>
                    <a:cxn ang="T57">
                      <a:pos x="T6" y="T7"/>
                    </a:cxn>
                    <a:cxn ang="T58">
                      <a:pos x="T8" y="T9"/>
                    </a:cxn>
                    <a:cxn ang="T59">
                      <a:pos x="T10" y="T11"/>
                    </a:cxn>
                    <a:cxn ang="T60">
                      <a:pos x="T12" y="T13"/>
                    </a:cxn>
                    <a:cxn ang="T61">
                      <a:pos x="T14" y="T15"/>
                    </a:cxn>
                    <a:cxn ang="T62">
                      <a:pos x="T16" y="T17"/>
                    </a:cxn>
                    <a:cxn ang="T63">
                      <a:pos x="T18" y="T19"/>
                    </a:cxn>
                    <a:cxn ang="T64">
                      <a:pos x="T20" y="T21"/>
                    </a:cxn>
                    <a:cxn ang="T65">
                      <a:pos x="T22" y="T23"/>
                    </a:cxn>
                    <a:cxn ang="T66">
                      <a:pos x="T24" y="T25"/>
                    </a:cxn>
                    <a:cxn ang="T67">
                      <a:pos x="T26" y="T27"/>
                    </a:cxn>
                    <a:cxn ang="T68">
                      <a:pos x="T28" y="T29"/>
                    </a:cxn>
                    <a:cxn ang="T69">
                      <a:pos x="T30" y="T31"/>
                    </a:cxn>
                    <a:cxn ang="T70">
                      <a:pos x="T32" y="T33"/>
                    </a:cxn>
                    <a:cxn ang="T71">
                      <a:pos x="T34" y="T35"/>
                    </a:cxn>
                    <a:cxn ang="T72">
                      <a:pos x="T36" y="T37"/>
                    </a:cxn>
                    <a:cxn ang="T73">
                      <a:pos x="T38" y="T39"/>
                    </a:cxn>
                    <a:cxn ang="T74">
                      <a:pos x="T40" y="T41"/>
                    </a:cxn>
                    <a:cxn ang="T75">
                      <a:pos x="T42" y="T43"/>
                    </a:cxn>
                    <a:cxn ang="T76">
                      <a:pos x="T44" y="T45"/>
                    </a:cxn>
                    <a:cxn ang="T77">
                      <a:pos x="T46" y="T47"/>
                    </a:cxn>
                    <a:cxn ang="T78">
                      <a:pos x="T48" y="T49"/>
                    </a:cxn>
                    <a:cxn ang="T79">
                      <a:pos x="T50" y="T51"/>
                    </a:cxn>
                    <a:cxn ang="T80">
                      <a:pos x="T52" y="T53"/>
                    </a:cxn>
                  </a:cxnLst>
                  <a:rect l="T81" t="T82" r="T83" b="T84"/>
                  <a:pathLst>
                    <a:path w="550" h="836">
                      <a:moveTo>
                        <a:pt x="550" y="132"/>
                      </a:moveTo>
                      <a:cubicBezTo>
                        <a:pt x="549" y="131"/>
                        <a:pt x="548" y="131"/>
                        <a:pt x="547" y="130"/>
                      </a:cubicBezTo>
                      <a:cubicBezTo>
                        <a:pt x="540" y="127"/>
                        <a:pt x="533" y="129"/>
                        <a:pt x="529" y="133"/>
                      </a:cubicBezTo>
                      <a:cubicBezTo>
                        <a:pt x="529" y="133"/>
                        <a:pt x="529" y="133"/>
                        <a:pt x="529" y="133"/>
                      </a:cubicBezTo>
                      <a:cubicBezTo>
                        <a:pt x="523" y="138"/>
                        <a:pt x="517" y="141"/>
                        <a:pt x="509" y="141"/>
                      </a:cubicBezTo>
                      <a:cubicBezTo>
                        <a:pt x="493" y="141"/>
                        <a:pt x="480" y="127"/>
                        <a:pt x="480" y="111"/>
                      </a:cubicBezTo>
                      <a:cubicBezTo>
                        <a:pt x="480" y="94"/>
                        <a:pt x="493" y="80"/>
                        <a:pt x="509" y="80"/>
                      </a:cubicBezTo>
                      <a:cubicBezTo>
                        <a:pt x="517" y="80"/>
                        <a:pt x="524" y="83"/>
                        <a:pt x="529" y="88"/>
                      </a:cubicBezTo>
                      <a:cubicBezTo>
                        <a:pt x="533" y="93"/>
                        <a:pt x="540" y="94"/>
                        <a:pt x="547" y="91"/>
                      </a:cubicBezTo>
                      <a:cubicBezTo>
                        <a:pt x="548" y="91"/>
                        <a:pt x="549" y="90"/>
                        <a:pt x="550" y="89"/>
                      </a:cubicBezTo>
                      <a:cubicBezTo>
                        <a:pt x="550" y="82"/>
                        <a:pt x="550" y="82"/>
                        <a:pt x="550" y="82"/>
                      </a:cubicBezTo>
                      <a:cubicBezTo>
                        <a:pt x="550" y="0"/>
                        <a:pt x="550" y="0"/>
                        <a:pt x="550" y="0"/>
                      </a:cubicBezTo>
                      <a:cubicBezTo>
                        <a:pt x="246" y="0"/>
                        <a:pt x="0" y="246"/>
                        <a:pt x="0" y="550"/>
                      </a:cubicBezTo>
                      <a:cubicBezTo>
                        <a:pt x="0" y="651"/>
                        <a:pt x="27" y="745"/>
                        <a:pt x="74" y="825"/>
                      </a:cubicBezTo>
                      <a:cubicBezTo>
                        <a:pt x="153" y="780"/>
                        <a:pt x="153" y="780"/>
                        <a:pt x="153" y="780"/>
                      </a:cubicBezTo>
                      <a:cubicBezTo>
                        <a:pt x="158" y="784"/>
                        <a:pt x="160" y="791"/>
                        <a:pt x="158" y="796"/>
                      </a:cubicBezTo>
                      <a:cubicBezTo>
                        <a:pt x="157" y="803"/>
                        <a:pt x="158" y="810"/>
                        <a:pt x="161" y="817"/>
                      </a:cubicBezTo>
                      <a:cubicBezTo>
                        <a:pt x="170" y="831"/>
                        <a:pt x="188" y="836"/>
                        <a:pt x="202" y="827"/>
                      </a:cubicBezTo>
                      <a:cubicBezTo>
                        <a:pt x="217" y="819"/>
                        <a:pt x="222" y="801"/>
                        <a:pt x="214" y="786"/>
                      </a:cubicBezTo>
                      <a:cubicBezTo>
                        <a:pt x="210" y="780"/>
                        <a:pt x="204" y="776"/>
                        <a:pt x="198" y="773"/>
                      </a:cubicBezTo>
                      <a:cubicBezTo>
                        <a:pt x="198" y="773"/>
                        <a:pt x="198" y="773"/>
                        <a:pt x="198" y="773"/>
                      </a:cubicBezTo>
                      <a:cubicBezTo>
                        <a:pt x="192" y="772"/>
                        <a:pt x="187" y="767"/>
                        <a:pt x="186" y="761"/>
                      </a:cubicBezTo>
                      <a:cubicBezTo>
                        <a:pt x="266" y="714"/>
                        <a:pt x="266" y="714"/>
                        <a:pt x="266" y="714"/>
                      </a:cubicBezTo>
                      <a:cubicBezTo>
                        <a:pt x="238" y="666"/>
                        <a:pt x="222" y="610"/>
                        <a:pt x="222" y="550"/>
                      </a:cubicBezTo>
                      <a:cubicBezTo>
                        <a:pt x="222" y="369"/>
                        <a:pt x="369" y="222"/>
                        <a:pt x="550" y="222"/>
                      </a:cubicBezTo>
                      <a:cubicBezTo>
                        <a:pt x="550" y="143"/>
                        <a:pt x="550" y="143"/>
                        <a:pt x="550" y="143"/>
                      </a:cubicBezTo>
                      <a:lnTo>
                        <a:pt x="550" y="132"/>
                      </a:lnTo>
                      <a:close/>
                    </a:path>
                  </a:pathLst>
                </a:custGeom>
                <a:solidFill>
                  <a:srgbClr val="D1D1D1"/>
                </a:solidFill>
                <a:ln w="12700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tr-TR" dirty="0">
                    <a:solidFill>
                      <a:srgbClr val="000000"/>
                    </a:solidFill>
                  </a:endParaRPr>
                </a:p>
              </p:txBody>
            </p:sp>
            <p:sp>
              <p:nvSpPr>
                <p:cNvPr id="25622" name="Freeform 16"/>
                <p:cNvSpPr>
                  <a:spLocks/>
                </p:cNvSpPr>
                <p:nvPr/>
              </p:nvSpPr>
              <p:spPr bwMode="gray">
                <a:xfrm>
                  <a:off x="2764" y="1387"/>
                  <a:ext cx="912" cy="1210"/>
                </a:xfrm>
                <a:custGeom>
                  <a:avLst/>
                  <a:gdLst>
                    <a:gd name="T0" fmla="*/ 70 w 621"/>
                    <a:gd name="T1" fmla="*/ 0 h 826"/>
                    <a:gd name="T2" fmla="*/ 70 w 621"/>
                    <a:gd name="T3" fmla="*/ 82 h 826"/>
                    <a:gd name="T4" fmla="*/ 70 w 621"/>
                    <a:gd name="T5" fmla="*/ 89 h 826"/>
                    <a:gd name="T6" fmla="*/ 67 w 621"/>
                    <a:gd name="T7" fmla="*/ 91 h 826"/>
                    <a:gd name="T8" fmla="*/ 49 w 621"/>
                    <a:gd name="T9" fmla="*/ 88 h 826"/>
                    <a:gd name="T10" fmla="*/ 29 w 621"/>
                    <a:gd name="T11" fmla="*/ 80 h 826"/>
                    <a:gd name="T12" fmla="*/ 0 w 621"/>
                    <a:gd name="T13" fmla="*/ 111 h 826"/>
                    <a:gd name="T14" fmla="*/ 29 w 621"/>
                    <a:gd name="T15" fmla="*/ 141 h 826"/>
                    <a:gd name="T16" fmla="*/ 49 w 621"/>
                    <a:gd name="T17" fmla="*/ 133 h 826"/>
                    <a:gd name="T18" fmla="*/ 49 w 621"/>
                    <a:gd name="T19" fmla="*/ 133 h 826"/>
                    <a:gd name="T20" fmla="*/ 67 w 621"/>
                    <a:gd name="T21" fmla="*/ 130 h 826"/>
                    <a:gd name="T22" fmla="*/ 70 w 621"/>
                    <a:gd name="T23" fmla="*/ 132 h 826"/>
                    <a:gd name="T24" fmla="*/ 70 w 621"/>
                    <a:gd name="T25" fmla="*/ 143 h 826"/>
                    <a:gd name="T26" fmla="*/ 70 w 621"/>
                    <a:gd name="T27" fmla="*/ 222 h 826"/>
                    <a:gd name="T28" fmla="*/ 70 w 621"/>
                    <a:gd name="T29" fmla="*/ 222 h 826"/>
                    <a:gd name="T30" fmla="*/ 398 w 621"/>
                    <a:gd name="T31" fmla="*/ 550 h 826"/>
                    <a:gd name="T32" fmla="*/ 354 w 621"/>
                    <a:gd name="T33" fmla="*/ 714 h 826"/>
                    <a:gd name="T34" fmla="*/ 433 w 621"/>
                    <a:gd name="T35" fmla="*/ 759 h 826"/>
                    <a:gd name="T36" fmla="*/ 436 w 621"/>
                    <a:gd name="T37" fmla="*/ 758 h 826"/>
                    <a:gd name="T38" fmla="*/ 443 w 621"/>
                    <a:gd name="T39" fmla="*/ 740 h 826"/>
                    <a:gd name="T40" fmla="*/ 443 w 621"/>
                    <a:gd name="T41" fmla="*/ 740 h 826"/>
                    <a:gd name="T42" fmla="*/ 446 w 621"/>
                    <a:gd name="T43" fmla="*/ 720 h 826"/>
                    <a:gd name="T44" fmla="*/ 487 w 621"/>
                    <a:gd name="T45" fmla="*/ 709 h 826"/>
                    <a:gd name="T46" fmla="*/ 498 w 621"/>
                    <a:gd name="T47" fmla="*/ 750 h 826"/>
                    <a:gd name="T48" fmla="*/ 482 w 621"/>
                    <a:gd name="T49" fmla="*/ 763 h 826"/>
                    <a:gd name="T50" fmla="*/ 470 w 621"/>
                    <a:gd name="T51" fmla="*/ 777 h 826"/>
                    <a:gd name="T52" fmla="*/ 470 w 621"/>
                    <a:gd name="T53" fmla="*/ 781 h 826"/>
                    <a:gd name="T54" fmla="*/ 547 w 621"/>
                    <a:gd name="T55" fmla="*/ 826 h 826"/>
                    <a:gd name="T56" fmla="*/ 621 w 621"/>
                    <a:gd name="T57" fmla="*/ 550 h 826"/>
                    <a:gd name="T58" fmla="*/ 70 w 621"/>
                    <a:gd name="T59" fmla="*/ 0 h 82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w 621"/>
                    <a:gd name="T91" fmla="*/ 0 h 826"/>
                    <a:gd name="T92" fmla="*/ 621 w 621"/>
                    <a:gd name="T93" fmla="*/ 826 h 826"/>
                  </a:gdLst>
                  <a:ahLst/>
                  <a:cxnLst>
                    <a:cxn ang="T60">
                      <a:pos x="T0" y="T1"/>
                    </a:cxn>
                    <a:cxn ang="T61">
                      <a:pos x="T2" y="T3"/>
                    </a:cxn>
                    <a:cxn ang="T62">
                      <a:pos x="T4" y="T5"/>
                    </a:cxn>
                    <a:cxn ang="T63">
                      <a:pos x="T6" y="T7"/>
                    </a:cxn>
                    <a:cxn ang="T64">
                      <a:pos x="T8" y="T9"/>
                    </a:cxn>
                    <a:cxn ang="T65">
                      <a:pos x="T10" y="T11"/>
                    </a:cxn>
                    <a:cxn ang="T66">
                      <a:pos x="T12" y="T13"/>
                    </a:cxn>
                    <a:cxn ang="T67">
                      <a:pos x="T14" y="T15"/>
                    </a:cxn>
                    <a:cxn ang="T68">
                      <a:pos x="T16" y="T17"/>
                    </a:cxn>
                    <a:cxn ang="T69">
                      <a:pos x="T18" y="T19"/>
                    </a:cxn>
                    <a:cxn ang="T70">
                      <a:pos x="T20" y="T21"/>
                    </a:cxn>
                    <a:cxn ang="T71">
                      <a:pos x="T22" y="T23"/>
                    </a:cxn>
                    <a:cxn ang="T72">
                      <a:pos x="T24" y="T25"/>
                    </a:cxn>
                    <a:cxn ang="T73">
                      <a:pos x="T26" y="T27"/>
                    </a:cxn>
                    <a:cxn ang="T74">
                      <a:pos x="T28" y="T29"/>
                    </a:cxn>
                    <a:cxn ang="T75">
                      <a:pos x="T30" y="T31"/>
                    </a:cxn>
                    <a:cxn ang="T76">
                      <a:pos x="T32" y="T33"/>
                    </a:cxn>
                    <a:cxn ang="T77">
                      <a:pos x="T34" y="T35"/>
                    </a:cxn>
                    <a:cxn ang="T78">
                      <a:pos x="T36" y="T37"/>
                    </a:cxn>
                    <a:cxn ang="T79">
                      <a:pos x="T38" y="T39"/>
                    </a:cxn>
                    <a:cxn ang="T80">
                      <a:pos x="T40" y="T41"/>
                    </a:cxn>
                    <a:cxn ang="T81">
                      <a:pos x="T42" y="T43"/>
                    </a:cxn>
                    <a:cxn ang="T82">
                      <a:pos x="T44" y="T45"/>
                    </a:cxn>
                    <a:cxn ang="T83">
                      <a:pos x="T46" y="T47"/>
                    </a:cxn>
                    <a:cxn ang="T84">
                      <a:pos x="T48" y="T49"/>
                    </a:cxn>
                    <a:cxn ang="T85">
                      <a:pos x="T50" y="T51"/>
                    </a:cxn>
                    <a:cxn ang="T86">
                      <a:pos x="T52" y="T53"/>
                    </a:cxn>
                    <a:cxn ang="T87">
                      <a:pos x="T54" y="T55"/>
                    </a:cxn>
                    <a:cxn ang="T88">
                      <a:pos x="T56" y="T57"/>
                    </a:cxn>
                    <a:cxn ang="T89">
                      <a:pos x="T58" y="T59"/>
                    </a:cxn>
                  </a:cxnLst>
                  <a:rect l="T90" t="T91" r="T92" b="T93"/>
                  <a:pathLst>
                    <a:path w="621" h="826">
                      <a:moveTo>
                        <a:pt x="70" y="0"/>
                      </a:moveTo>
                      <a:cubicBezTo>
                        <a:pt x="70" y="82"/>
                        <a:pt x="70" y="82"/>
                        <a:pt x="70" y="82"/>
                      </a:cubicBezTo>
                      <a:cubicBezTo>
                        <a:pt x="70" y="89"/>
                        <a:pt x="70" y="89"/>
                        <a:pt x="70" y="89"/>
                      </a:cubicBezTo>
                      <a:cubicBezTo>
                        <a:pt x="69" y="90"/>
                        <a:pt x="68" y="91"/>
                        <a:pt x="67" y="91"/>
                      </a:cubicBezTo>
                      <a:cubicBezTo>
                        <a:pt x="60" y="94"/>
                        <a:pt x="53" y="93"/>
                        <a:pt x="49" y="88"/>
                      </a:cubicBezTo>
                      <a:cubicBezTo>
                        <a:pt x="44" y="83"/>
                        <a:pt x="37" y="80"/>
                        <a:pt x="29" y="80"/>
                      </a:cubicBezTo>
                      <a:cubicBezTo>
                        <a:pt x="13" y="80"/>
                        <a:pt x="0" y="94"/>
                        <a:pt x="0" y="111"/>
                      </a:cubicBezTo>
                      <a:cubicBezTo>
                        <a:pt x="0" y="127"/>
                        <a:pt x="13" y="141"/>
                        <a:pt x="29" y="141"/>
                      </a:cubicBezTo>
                      <a:cubicBezTo>
                        <a:pt x="37" y="141"/>
                        <a:pt x="43" y="138"/>
                        <a:pt x="49" y="133"/>
                      </a:cubicBezTo>
                      <a:cubicBezTo>
                        <a:pt x="49" y="133"/>
                        <a:pt x="49" y="133"/>
                        <a:pt x="49" y="133"/>
                      </a:cubicBezTo>
                      <a:cubicBezTo>
                        <a:pt x="53" y="129"/>
                        <a:pt x="60" y="127"/>
                        <a:pt x="67" y="130"/>
                      </a:cubicBezTo>
                      <a:cubicBezTo>
                        <a:pt x="68" y="131"/>
                        <a:pt x="69" y="131"/>
                        <a:pt x="70" y="132"/>
                      </a:cubicBezTo>
                      <a:cubicBezTo>
                        <a:pt x="70" y="143"/>
                        <a:pt x="70" y="143"/>
                        <a:pt x="70" y="143"/>
                      </a:cubicBezTo>
                      <a:cubicBezTo>
                        <a:pt x="70" y="222"/>
                        <a:pt x="70" y="222"/>
                        <a:pt x="70" y="222"/>
                      </a:cubicBezTo>
                      <a:cubicBezTo>
                        <a:pt x="70" y="222"/>
                        <a:pt x="70" y="222"/>
                        <a:pt x="70" y="222"/>
                      </a:cubicBezTo>
                      <a:cubicBezTo>
                        <a:pt x="252" y="222"/>
                        <a:pt x="398" y="369"/>
                        <a:pt x="398" y="550"/>
                      </a:cubicBezTo>
                      <a:cubicBezTo>
                        <a:pt x="398" y="610"/>
                        <a:pt x="382" y="666"/>
                        <a:pt x="354" y="714"/>
                      </a:cubicBezTo>
                      <a:cubicBezTo>
                        <a:pt x="433" y="759"/>
                        <a:pt x="433" y="759"/>
                        <a:pt x="433" y="759"/>
                      </a:cubicBezTo>
                      <a:cubicBezTo>
                        <a:pt x="434" y="759"/>
                        <a:pt x="435" y="758"/>
                        <a:pt x="436" y="758"/>
                      </a:cubicBezTo>
                      <a:cubicBezTo>
                        <a:pt x="442" y="753"/>
                        <a:pt x="445" y="746"/>
                        <a:pt x="443" y="740"/>
                      </a:cubicBezTo>
                      <a:cubicBezTo>
                        <a:pt x="443" y="740"/>
                        <a:pt x="443" y="740"/>
                        <a:pt x="443" y="740"/>
                      </a:cubicBezTo>
                      <a:cubicBezTo>
                        <a:pt x="441" y="733"/>
                        <a:pt x="442" y="726"/>
                        <a:pt x="446" y="720"/>
                      </a:cubicBezTo>
                      <a:cubicBezTo>
                        <a:pt x="454" y="705"/>
                        <a:pt x="472" y="701"/>
                        <a:pt x="487" y="709"/>
                      </a:cubicBezTo>
                      <a:cubicBezTo>
                        <a:pt x="501" y="717"/>
                        <a:pt x="506" y="736"/>
                        <a:pt x="498" y="750"/>
                      </a:cubicBezTo>
                      <a:cubicBezTo>
                        <a:pt x="494" y="756"/>
                        <a:pt x="489" y="761"/>
                        <a:pt x="482" y="763"/>
                      </a:cubicBezTo>
                      <a:cubicBezTo>
                        <a:pt x="476" y="764"/>
                        <a:pt x="471" y="770"/>
                        <a:pt x="470" y="777"/>
                      </a:cubicBezTo>
                      <a:cubicBezTo>
                        <a:pt x="470" y="778"/>
                        <a:pt x="470" y="780"/>
                        <a:pt x="470" y="781"/>
                      </a:cubicBezTo>
                      <a:cubicBezTo>
                        <a:pt x="547" y="826"/>
                        <a:pt x="547" y="826"/>
                        <a:pt x="547" y="826"/>
                      </a:cubicBezTo>
                      <a:cubicBezTo>
                        <a:pt x="594" y="745"/>
                        <a:pt x="621" y="651"/>
                        <a:pt x="621" y="550"/>
                      </a:cubicBezTo>
                      <a:cubicBezTo>
                        <a:pt x="621" y="246"/>
                        <a:pt x="374" y="0"/>
                        <a:pt x="70" y="0"/>
                      </a:cubicBezTo>
                      <a:close/>
                    </a:path>
                  </a:pathLst>
                </a:custGeom>
                <a:solidFill>
                  <a:srgbClr val="D1D1D1"/>
                </a:solidFill>
                <a:ln w="12700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tr-TR" dirty="0">
                    <a:solidFill>
                      <a:srgbClr val="000000"/>
                    </a:solidFill>
                  </a:endParaRPr>
                </a:p>
              </p:txBody>
            </p:sp>
            <p:sp>
              <p:nvSpPr>
                <p:cNvPr id="25623" name="Freeform 17"/>
                <p:cNvSpPr>
                  <a:spLocks/>
                </p:cNvSpPr>
                <p:nvPr/>
              </p:nvSpPr>
              <p:spPr bwMode="gray">
                <a:xfrm>
                  <a:off x="2169" y="2414"/>
                  <a:ext cx="1397" cy="587"/>
                </a:xfrm>
                <a:custGeom>
                  <a:avLst/>
                  <a:gdLst>
                    <a:gd name="T0" fmla="*/ 876 w 953"/>
                    <a:gd name="T1" fmla="*/ 80 h 400"/>
                    <a:gd name="T2" fmla="*/ 876 w 953"/>
                    <a:gd name="T3" fmla="*/ 76 h 400"/>
                    <a:gd name="T4" fmla="*/ 888 w 953"/>
                    <a:gd name="T5" fmla="*/ 62 h 400"/>
                    <a:gd name="T6" fmla="*/ 904 w 953"/>
                    <a:gd name="T7" fmla="*/ 49 h 400"/>
                    <a:gd name="T8" fmla="*/ 893 w 953"/>
                    <a:gd name="T9" fmla="*/ 8 h 400"/>
                    <a:gd name="T10" fmla="*/ 852 w 953"/>
                    <a:gd name="T11" fmla="*/ 19 h 400"/>
                    <a:gd name="T12" fmla="*/ 849 w 953"/>
                    <a:gd name="T13" fmla="*/ 39 h 400"/>
                    <a:gd name="T14" fmla="*/ 849 w 953"/>
                    <a:gd name="T15" fmla="*/ 39 h 400"/>
                    <a:gd name="T16" fmla="*/ 842 w 953"/>
                    <a:gd name="T17" fmla="*/ 57 h 400"/>
                    <a:gd name="T18" fmla="*/ 839 w 953"/>
                    <a:gd name="T19" fmla="*/ 58 h 400"/>
                    <a:gd name="T20" fmla="*/ 760 w 953"/>
                    <a:gd name="T21" fmla="*/ 13 h 400"/>
                    <a:gd name="T22" fmla="*/ 476 w 953"/>
                    <a:gd name="T23" fmla="*/ 177 h 400"/>
                    <a:gd name="T24" fmla="*/ 192 w 953"/>
                    <a:gd name="T25" fmla="*/ 13 h 400"/>
                    <a:gd name="T26" fmla="*/ 112 w 953"/>
                    <a:gd name="T27" fmla="*/ 60 h 400"/>
                    <a:gd name="T28" fmla="*/ 124 w 953"/>
                    <a:gd name="T29" fmla="*/ 72 h 400"/>
                    <a:gd name="T30" fmla="*/ 124 w 953"/>
                    <a:gd name="T31" fmla="*/ 72 h 400"/>
                    <a:gd name="T32" fmla="*/ 140 w 953"/>
                    <a:gd name="T33" fmla="*/ 85 h 400"/>
                    <a:gd name="T34" fmla="*/ 128 w 953"/>
                    <a:gd name="T35" fmla="*/ 126 h 400"/>
                    <a:gd name="T36" fmla="*/ 87 w 953"/>
                    <a:gd name="T37" fmla="*/ 116 h 400"/>
                    <a:gd name="T38" fmla="*/ 84 w 953"/>
                    <a:gd name="T39" fmla="*/ 95 h 400"/>
                    <a:gd name="T40" fmla="*/ 79 w 953"/>
                    <a:gd name="T41" fmla="*/ 79 h 400"/>
                    <a:gd name="T42" fmla="*/ 0 w 953"/>
                    <a:gd name="T43" fmla="*/ 124 h 400"/>
                    <a:gd name="T44" fmla="*/ 476 w 953"/>
                    <a:gd name="T45" fmla="*/ 400 h 400"/>
                    <a:gd name="T46" fmla="*/ 953 w 953"/>
                    <a:gd name="T47" fmla="*/ 125 h 400"/>
                    <a:gd name="T48" fmla="*/ 876 w 953"/>
                    <a:gd name="T49" fmla="*/ 80 h 400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w 953"/>
                    <a:gd name="T76" fmla="*/ 0 h 400"/>
                    <a:gd name="T77" fmla="*/ 953 w 953"/>
                    <a:gd name="T78" fmla="*/ 400 h 400"/>
                  </a:gdLst>
                  <a:ahLst/>
                  <a:cxnLst>
                    <a:cxn ang="T50">
                      <a:pos x="T0" y="T1"/>
                    </a:cxn>
                    <a:cxn ang="T51">
                      <a:pos x="T2" y="T3"/>
                    </a:cxn>
                    <a:cxn ang="T52">
                      <a:pos x="T4" y="T5"/>
                    </a:cxn>
                    <a:cxn ang="T53">
                      <a:pos x="T6" y="T7"/>
                    </a:cxn>
                    <a:cxn ang="T54">
                      <a:pos x="T8" y="T9"/>
                    </a:cxn>
                    <a:cxn ang="T55">
                      <a:pos x="T10" y="T11"/>
                    </a:cxn>
                    <a:cxn ang="T56">
                      <a:pos x="T12" y="T13"/>
                    </a:cxn>
                    <a:cxn ang="T57">
                      <a:pos x="T14" y="T15"/>
                    </a:cxn>
                    <a:cxn ang="T58">
                      <a:pos x="T16" y="T17"/>
                    </a:cxn>
                    <a:cxn ang="T59">
                      <a:pos x="T18" y="T19"/>
                    </a:cxn>
                    <a:cxn ang="T60">
                      <a:pos x="T20" y="T21"/>
                    </a:cxn>
                    <a:cxn ang="T61">
                      <a:pos x="T22" y="T23"/>
                    </a:cxn>
                    <a:cxn ang="T62">
                      <a:pos x="T24" y="T25"/>
                    </a:cxn>
                    <a:cxn ang="T63">
                      <a:pos x="T26" y="T27"/>
                    </a:cxn>
                    <a:cxn ang="T64">
                      <a:pos x="T28" y="T29"/>
                    </a:cxn>
                    <a:cxn ang="T65">
                      <a:pos x="T30" y="T31"/>
                    </a:cxn>
                    <a:cxn ang="T66">
                      <a:pos x="T32" y="T33"/>
                    </a:cxn>
                    <a:cxn ang="T67">
                      <a:pos x="T34" y="T35"/>
                    </a:cxn>
                    <a:cxn ang="T68">
                      <a:pos x="T36" y="T37"/>
                    </a:cxn>
                    <a:cxn ang="T69">
                      <a:pos x="T38" y="T39"/>
                    </a:cxn>
                    <a:cxn ang="T70">
                      <a:pos x="T40" y="T41"/>
                    </a:cxn>
                    <a:cxn ang="T71">
                      <a:pos x="T42" y="T43"/>
                    </a:cxn>
                    <a:cxn ang="T72">
                      <a:pos x="T44" y="T45"/>
                    </a:cxn>
                    <a:cxn ang="T73">
                      <a:pos x="T46" y="T47"/>
                    </a:cxn>
                    <a:cxn ang="T74">
                      <a:pos x="T48" y="T49"/>
                    </a:cxn>
                  </a:cxnLst>
                  <a:rect l="T75" t="T76" r="T77" b="T78"/>
                  <a:pathLst>
                    <a:path w="953" h="400">
                      <a:moveTo>
                        <a:pt x="876" y="80"/>
                      </a:moveTo>
                      <a:cubicBezTo>
                        <a:pt x="876" y="79"/>
                        <a:pt x="876" y="77"/>
                        <a:pt x="876" y="76"/>
                      </a:cubicBezTo>
                      <a:cubicBezTo>
                        <a:pt x="877" y="69"/>
                        <a:pt x="882" y="63"/>
                        <a:pt x="888" y="62"/>
                      </a:cubicBezTo>
                      <a:cubicBezTo>
                        <a:pt x="895" y="60"/>
                        <a:pt x="900" y="55"/>
                        <a:pt x="904" y="49"/>
                      </a:cubicBezTo>
                      <a:cubicBezTo>
                        <a:pt x="912" y="35"/>
                        <a:pt x="907" y="16"/>
                        <a:pt x="893" y="8"/>
                      </a:cubicBezTo>
                      <a:cubicBezTo>
                        <a:pt x="878" y="0"/>
                        <a:pt x="860" y="4"/>
                        <a:pt x="852" y="19"/>
                      </a:cubicBezTo>
                      <a:cubicBezTo>
                        <a:pt x="848" y="25"/>
                        <a:pt x="847" y="32"/>
                        <a:pt x="849" y="39"/>
                      </a:cubicBezTo>
                      <a:cubicBezTo>
                        <a:pt x="849" y="39"/>
                        <a:pt x="849" y="39"/>
                        <a:pt x="849" y="39"/>
                      </a:cubicBezTo>
                      <a:cubicBezTo>
                        <a:pt x="851" y="45"/>
                        <a:pt x="848" y="52"/>
                        <a:pt x="842" y="57"/>
                      </a:cubicBezTo>
                      <a:cubicBezTo>
                        <a:pt x="841" y="57"/>
                        <a:pt x="840" y="58"/>
                        <a:pt x="839" y="58"/>
                      </a:cubicBezTo>
                      <a:cubicBezTo>
                        <a:pt x="760" y="13"/>
                        <a:pt x="760" y="13"/>
                        <a:pt x="760" y="13"/>
                      </a:cubicBezTo>
                      <a:cubicBezTo>
                        <a:pt x="704" y="111"/>
                        <a:pt x="598" y="177"/>
                        <a:pt x="476" y="177"/>
                      </a:cubicBezTo>
                      <a:cubicBezTo>
                        <a:pt x="355" y="177"/>
                        <a:pt x="249" y="111"/>
                        <a:pt x="192" y="13"/>
                      </a:cubicBezTo>
                      <a:cubicBezTo>
                        <a:pt x="112" y="60"/>
                        <a:pt x="112" y="60"/>
                        <a:pt x="112" y="60"/>
                      </a:cubicBezTo>
                      <a:cubicBezTo>
                        <a:pt x="113" y="66"/>
                        <a:pt x="118" y="71"/>
                        <a:pt x="124" y="72"/>
                      </a:cubicBezTo>
                      <a:cubicBezTo>
                        <a:pt x="124" y="72"/>
                        <a:pt x="124" y="72"/>
                        <a:pt x="124" y="72"/>
                      </a:cubicBezTo>
                      <a:cubicBezTo>
                        <a:pt x="130" y="75"/>
                        <a:pt x="136" y="79"/>
                        <a:pt x="140" y="85"/>
                      </a:cubicBezTo>
                      <a:cubicBezTo>
                        <a:pt x="148" y="100"/>
                        <a:pt x="143" y="118"/>
                        <a:pt x="128" y="126"/>
                      </a:cubicBezTo>
                      <a:cubicBezTo>
                        <a:pt x="114" y="135"/>
                        <a:pt x="96" y="130"/>
                        <a:pt x="87" y="116"/>
                      </a:cubicBezTo>
                      <a:cubicBezTo>
                        <a:pt x="84" y="109"/>
                        <a:pt x="83" y="102"/>
                        <a:pt x="84" y="95"/>
                      </a:cubicBezTo>
                      <a:cubicBezTo>
                        <a:pt x="86" y="90"/>
                        <a:pt x="84" y="83"/>
                        <a:pt x="79" y="79"/>
                      </a:cubicBezTo>
                      <a:cubicBezTo>
                        <a:pt x="0" y="124"/>
                        <a:pt x="0" y="124"/>
                        <a:pt x="0" y="124"/>
                      </a:cubicBezTo>
                      <a:cubicBezTo>
                        <a:pt x="95" y="289"/>
                        <a:pt x="273" y="400"/>
                        <a:pt x="476" y="400"/>
                      </a:cubicBezTo>
                      <a:cubicBezTo>
                        <a:pt x="680" y="400"/>
                        <a:pt x="858" y="289"/>
                        <a:pt x="953" y="125"/>
                      </a:cubicBezTo>
                      <a:lnTo>
                        <a:pt x="876" y="80"/>
                      </a:lnTo>
                      <a:close/>
                    </a:path>
                  </a:pathLst>
                </a:custGeom>
                <a:solidFill>
                  <a:srgbClr val="D1D1D1"/>
                </a:solidFill>
                <a:ln w="12700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tr-TR" dirty="0">
                    <a:solidFill>
                      <a:srgbClr val="000000"/>
                    </a:solidFill>
                  </a:endParaRPr>
                </a:p>
              </p:txBody>
            </p:sp>
          </p:grpSp>
        </p:grpSp>
        <p:sp>
          <p:nvSpPr>
            <p:cNvPr id="25618" name="Oval 18"/>
            <p:cNvSpPr>
              <a:spLocks noChangeArrowheads="1"/>
            </p:cNvSpPr>
            <p:nvPr/>
          </p:nvSpPr>
          <p:spPr bwMode="auto">
            <a:xfrm>
              <a:off x="1460" y="1637"/>
              <a:ext cx="345" cy="344"/>
            </a:xfrm>
            <a:prstGeom prst="ellipse">
              <a:avLst/>
            </a:prstGeom>
            <a:gradFill rotWithShape="1">
              <a:gsLst>
                <a:gs pos="0">
                  <a:srgbClr val="DDDDDD"/>
                </a:gs>
                <a:gs pos="100000">
                  <a:srgbClr val="F8F8F8"/>
                </a:gs>
              </a:gsLst>
              <a:lin ang="5400000" scaled="1"/>
            </a:gradFill>
            <a:ln w="12700" algn="ctr">
              <a:solidFill>
                <a:schemeClr val="bg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tr-TR" sz="3800" noProof="1">
                <a:solidFill>
                  <a:srgbClr val="000000"/>
                </a:solidFill>
              </a:endParaRPr>
            </a:p>
          </p:txBody>
        </p:sp>
      </p:grpSp>
      <p:sp>
        <p:nvSpPr>
          <p:cNvPr id="23" name="Rectangle 31"/>
          <p:cNvSpPr txBox="1">
            <a:spLocks noChangeArrowheads="1"/>
          </p:cNvSpPr>
          <p:nvPr/>
        </p:nvSpPr>
        <p:spPr bwMode="gray">
          <a:xfrm>
            <a:off x="231797" y="411163"/>
            <a:ext cx="8816669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45720" numCol="1" anchor="ctr" anchorCtr="0" compatLnSpc="1">
            <a:prstTxWarp prst="textNoShape">
              <a:avLst/>
            </a:prstTxWarp>
          </a:bodyPr>
          <a:lstStyle/>
          <a:p>
            <a:pPr eaLnBrk="0" hangingPunct="0">
              <a:lnSpc>
                <a:spcPct val="90000"/>
              </a:lnSpc>
              <a:defRPr/>
            </a:pPr>
            <a:r>
              <a:rPr lang="tr-TR" sz="3200" b="1" noProof="1">
                <a:solidFill>
                  <a:srgbClr val="575757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</a:effectLst>
                <a:latin typeface="Calibri" pitchFamily="34" charset="0"/>
                <a:cs typeface="Calibri" pitchFamily="34" charset="0"/>
              </a:rPr>
              <a:t>İSG KÜLTÜRÜ</a:t>
            </a:r>
          </a:p>
        </p:txBody>
      </p:sp>
      <p:sp>
        <p:nvSpPr>
          <p:cNvPr id="25" name="Rectangle 3"/>
          <p:cNvSpPr txBox="1">
            <a:spLocks noChangeArrowheads="1"/>
          </p:cNvSpPr>
          <p:nvPr/>
        </p:nvSpPr>
        <p:spPr bwMode="auto">
          <a:xfrm>
            <a:off x="6909185" y="6376921"/>
            <a:ext cx="2111990" cy="5152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algn="r">
              <a:spcBef>
                <a:spcPct val="20000"/>
              </a:spcBef>
              <a:buFont typeface="Wingdings" pitchFamily="2" charset="2"/>
              <a:buNone/>
              <a:defRPr/>
            </a:pPr>
            <a:r>
              <a:rPr lang="tr-TR" b="1" noProof="1" smtClean="0">
                <a:solidFill>
                  <a:srgbClr val="575757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  <a:reflection blurRad="6350" stA="55000" endA="50" endPos="85000" dist="29997" dir="5400000" sy="-100000" algn="bl" rotWithShape="0"/>
                </a:effectLst>
                <a:latin typeface="Calibri" pitchFamily="34" charset="0"/>
                <a:cs typeface="Calibri" pitchFamily="34" charset="0"/>
              </a:rPr>
              <a:t>İSTANBUL</a:t>
            </a:r>
            <a:r>
              <a:rPr lang="tr-TR" b="1" noProof="1" smtClean="0">
                <a:solidFill>
                  <a:srgbClr val="B10404">
                    <a:lumMod val="60000"/>
                    <a:lumOff val="40000"/>
                  </a:srgbClr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  <a:reflection blurRad="6350" stA="55000" endA="50" endPos="85000" dist="29997" dir="5400000" sy="-100000" algn="bl" rotWithShape="0"/>
                </a:effectLst>
                <a:latin typeface="Calibri" pitchFamily="34" charset="0"/>
                <a:cs typeface="Calibri" pitchFamily="34" charset="0"/>
              </a:rPr>
              <a:t>UZMAN</a:t>
            </a:r>
            <a:endParaRPr lang="en-GB" b="1" dirty="0" smtClean="0">
              <a:solidFill>
                <a:srgbClr val="B10404">
                  <a:lumMod val="60000"/>
                  <a:lumOff val="40000"/>
                </a:srgbClr>
              </a:solidFill>
              <a:effectLst>
                <a:innerShdw blurRad="63500" dist="50800" dir="8100000">
                  <a:prstClr val="black">
                    <a:alpha val="50000"/>
                  </a:prstClr>
                </a:innerShdw>
                <a:reflection blurRad="6350" stA="55000" endA="50" endPos="85000" dist="29997" dir="5400000" sy="-100000" algn="bl" rotWithShape="0"/>
              </a:effectLst>
              <a:latin typeface="Calibri" pitchFamily="34" charset="0"/>
              <a:cs typeface="Calibri" pitchFamily="34" charset="0"/>
            </a:endParaRPr>
          </a:p>
          <a:p>
            <a:pPr algn="r">
              <a:spcBef>
                <a:spcPct val="20000"/>
              </a:spcBef>
              <a:buFont typeface="Wingdings" pitchFamily="2" charset="2"/>
              <a:buNone/>
              <a:defRPr/>
            </a:pPr>
            <a:endParaRPr lang="en-GB" b="1" kern="0" dirty="0" smtClean="0">
              <a:solidFill>
                <a:srgbClr val="FFFFFF">
                  <a:lumMod val="65000"/>
                </a:srgbClr>
              </a:solidFill>
              <a:effectLst>
                <a:outerShdw blurRad="75057" dist="38100" dir="5400000" sy="-20000" rotWithShape="0">
                  <a:prstClr val="black">
                    <a:alpha val="25000"/>
                  </a:prstClr>
                </a:outerShdw>
                <a:reflection blurRad="6350" stA="55000" endA="50" endPos="85000" dist="29997" dir="5400000" sy="-100000" algn="bl" rotWithShape="0"/>
              </a:effectLst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56647002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966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584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584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6610" grpId="0" animBg="1"/>
      <p:bldP spid="58456" grpId="0" animBg="1"/>
      <p:bldP spid="58457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10"/>
          <p:cNvGrpSpPr>
            <a:grpSpLocks/>
          </p:cNvGrpSpPr>
          <p:nvPr/>
        </p:nvGrpSpPr>
        <p:grpSpPr bwMode="auto">
          <a:xfrm>
            <a:off x="0" y="0"/>
            <a:ext cx="9144000" cy="5948363"/>
            <a:chOff x="0" y="0"/>
            <a:chExt cx="5760" cy="3747"/>
          </a:xfrm>
        </p:grpSpPr>
        <p:sp>
          <p:nvSpPr>
            <p:cNvPr id="18435" name="Rectangle 2"/>
            <p:cNvSpPr>
              <a:spLocks noChangeArrowheads="1"/>
            </p:cNvSpPr>
            <p:nvPr/>
          </p:nvSpPr>
          <p:spPr bwMode="gray">
            <a:xfrm flipV="1">
              <a:off x="0" y="0"/>
              <a:ext cx="5760" cy="1658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 rot="10800000" wrap="none" lIns="90000" tIns="90000" rIns="72000" bIns="90000" anchor="ctr"/>
            <a:lstStyle/>
            <a:p>
              <a:pPr algn="ctr" eaLnBrk="0" hangingPunct="0"/>
              <a:endParaRPr lang="en-US">
                <a:solidFill>
                  <a:srgbClr val="FFFFFF"/>
                </a:solidFill>
                <a:cs typeface="Arial" pitchFamily="34" charset="0"/>
              </a:endParaRPr>
            </a:p>
          </p:txBody>
        </p:sp>
        <p:sp>
          <p:nvSpPr>
            <p:cNvPr id="18436" name="Rectangle 3"/>
            <p:cNvSpPr>
              <a:spLocks noChangeArrowheads="1"/>
            </p:cNvSpPr>
            <p:nvPr/>
          </p:nvSpPr>
          <p:spPr bwMode="gray">
            <a:xfrm>
              <a:off x="0" y="1842"/>
              <a:ext cx="5760" cy="928"/>
            </a:xfrm>
            <a:prstGeom prst="rect">
              <a:avLst/>
            </a:prstGeom>
            <a:gradFill rotWithShape="1">
              <a:gsLst>
                <a:gs pos="0">
                  <a:srgbClr val="5F5F5F"/>
                </a:gs>
                <a:gs pos="100000">
                  <a:srgbClr val="DDDDDD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</p:spPr>
          <p:txBody>
            <a:bodyPr wrap="none" lIns="90000" tIns="90000" rIns="72000" bIns="90000" anchor="ctr"/>
            <a:lstStyle/>
            <a:p>
              <a:pPr algn="ctr" eaLnBrk="0" hangingPunct="0"/>
              <a:endParaRPr lang="en-US">
                <a:solidFill>
                  <a:srgbClr val="FFFFFF"/>
                </a:solidFill>
                <a:cs typeface="Arial" pitchFamily="34" charset="0"/>
              </a:endParaRPr>
            </a:p>
          </p:txBody>
        </p:sp>
        <p:sp>
          <p:nvSpPr>
            <p:cNvPr id="18437" name="Rectangle 8"/>
            <p:cNvSpPr>
              <a:spLocks noChangeArrowheads="1"/>
            </p:cNvSpPr>
            <p:nvPr/>
          </p:nvSpPr>
          <p:spPr bwMode="gray">
            <a:xfrm flipV="1">
              <a:off x="0" y="1603"/>
              <a:ext cx="5760" cy="246"/>
            </a:xfrm>
            <a:prstGeom prst="rect">
              <a:avLst/>
            </a:prstGeom>
            <a:gradFill rotWithShape="1">
              <a:gsLst>
                <a:gs pos="0">
                  <a:srgbClr val="5F5F5F"/>
                </a:gs>
                <a:gs pos="100000">
                  <a:srgbClr val="000000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</p:spPr>
          <p:txBody>
            <a:bodyPr rot="10800000" wrap="none" lIns="90000" tIns="90000" rIns="72000" bIns="90000" anchor="ctr"/>
            <a:lstStyle/>
            <a:p>
              <a:pPr algn="ctr" eaLnBrk="0" hangingPunct="0"/>
              <a:endParaRPr lang="en-US">
                <a:solidFill>
                  <a:srgbClr val="FFFFFF"/>
                </a:solidFill>
                <a:cs typeface="Arial" pitchFamily="34" charset="0"/>
              </a:endParaRPr>
            </a:p>
          </p:txBody>
        </p:sp>
        <p:sp>
          <p:nvSpPr>
            <p:cNvPr id="18438" name="Rectangle 5"/>
            <p:cNvSpPr>
              <a:spLocks noChangeArrowheads="1"/>
            </p:cNvSpPr>
            <p:nvPr/>
          </p:nvSpPr>
          <p:spPr bwMode="gray">
            <a:xfrm flipV="1">
              <a:off x="0" y="2762"/>
              <a:ext cx="5760" cy="985"/>
            </a:xfrm>
            <a:prstGeom prst="rect">
              <a:avLst/>
            </a:prstGeom>
            <a:gradFill rotWithShape="1">
              <a:gsLst>
                <a:gs pos="0">
                  <a:srgbClr val="FFFFFF"/>
                </a:gs>
                <a:gs pos="100000">
                  <a:srgbClr val="DDDDDD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</p:spPr>
          <p:txBody>
            <a:bodyPr rot="10800000" wrap="none" lIns="90000" tIns="90000" rIns="72000" bIns="90000" anchor="ctr"/>
            <a:lstStyle/>
            <a:p>
              <a:pPr algn="ctr" eaLnBrk="0" hangingPunct="0"/>
              <a:endParaRPr lang="en-US">
                <a:solidFill>
                  <a:srgbClr val="FFFFFF"/>
                </a:solidFill>
                <a:cs typeface="Arial" pitchFamily="34" charset="0"/>
              </a:endParaRPr>
            </a:p>
          </p:txBody>
        </p:sp>
      </p:grpSp>
      <p:pic>
        <p:nvPicPr>
          <p:cNvPr id="18441" name="Picture 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gray">
          <a:xfrm>
            <a:off x="1920874" y="5259388"/>
            <a:ext cx="5222875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" name="Rectangle 31"/>
          <p:cNvSpPr txBox="1">
            <a:spLocks noChangeArrowheads="1"/>
          </p:cNvSpPr>
          <p:nvPr/>
        </p:nvSpPr>
        <p:spPr bwMode="gray">
          <a:xfrm>
            <a:off x="231797" y="411163"/>
            <a:ext cx="8816669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45720" numCol="1" anchor="ctr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457200"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914400"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1371600"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1828800"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tr-TR" sz="3200" noProof="1" smtClean="0">
                <a:solidFill>
                  <a:srgbClr val="FFFFFF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</a:effectLst>
                <a:latin typeface="Calibri" pitchFamily="34" charset="0"/>
                <a:cs typeface="Calibri" pitchFamily="34" charset="0"/>
              </a:rPr>
              <a:t>KAZA ZİNCİRİNİN 5 TEMEL FAKTÖRÜ</a:t>
            </a:r>
            <a:endParaRPr lang="en-GB" sz="3200" noProof="1" smtClean="0">
              <a:solidFill>
                <a:srgbClr val="FFFFFF"/>
              </a:solidFill>
              <a:effectLst>
                <a:innerShdw blurRad="63500" dist="50800" dir="8100000">
                  <a:prstClr val="black">
                    <a:alpha val="50000"/>
                  </a:prstClr>
                </a:inn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4" name="Rectangle 3"/>
          <p:cNvSpPr txBox="1">
            <a:spLocks noChangeArrowheads="1"/>
          </p:cNvSpPr>
          <p:nvPr/>
        </p:nvSpPr>
        <p:spPr bwMode="auto">
          <a:xfrm>
            <a:off x="6909185" y="6376921"/>
            <a:ext cx="2111990" cy="5152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algn="r">
              <a:spcBef>
                <a:spcPct val="20000"/>
              </a:spcBef>
              <a:buFont typeface="Wingdings" pitchFamily="2" charset="2"/>
              <a:buNone/>
              <a:defRPr/>
            </a:pPr>
            <a:r>
              <a:rPr lang="tr-TR" b="1" noProof="1" smtClean="0">
                <a:solidFill>
                  <a:srgbClr val="575757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  <a:reflection blurRad="6350" stA="55000" endA="50" endPos="85000" dist="29997" dir="5400000" sy="-100000" algn="bl" rotWithShape="0"/>
                </a:effectLst>
                <a:latin typeface="Calibri" pitchFamily="34" charset="0"/>
                <a:cs typeface="Calibri" pitchFamily="34" charset="0"/>
              </a:rPr>
              <a:t>İSTANBUL</a:t>
            </a:r>
            <a:r>
              <a:rPr lang="tr-TR" b="1" noProof="1" smtClean="0">
                <a:solidFill>
                  <a:srgbClr val="B10404">
                    <a:lumMod val="60000"/>
                    <a:lumOff val="40000"/>
                  </a:srgbClr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  <a:reflection blurRad="6350" stA="55000" endA="50" endPos="85000" dist="29997" dir="5400000" sy="-100000" algn="bl" rotWithShape="0"/>
                </a:effectLst>
                <a:latin typeface="Calibri" pitchFamily="34" charset="0"/>
                <a:cs typeface="Calibri" pitchFamily="34" charset="0"/>
              </a:rPr>
              <a:t>UZMAN</a:t>
            </a:r>
            <a:endParaRPr lang="en-GB" b="1" dirty="0" smtClean="0">
              <a:solidFill>
                <a:srgbClr val="B10404">
                  <a:lumMod val="60000"/>
                  <a:lumOff val="40000"/>
                </a:srgbClr>
              </a:solidFill>
              <a:effectLst>
                <a:innerShdw blurRad="63500" dist="50800" dir="8100000">
                  <a:prstClr val="black">
                    <a:alpha val="50000"/>
                  </a:prstClr>
                </a:innerShdw>
                <a:reflection blurRad="6350" stA="55000" endA="50" endPos="85000" dist="29997" dir="5400000" sy="-100000" algn="bl" rotWithShape="0"/>
              </a:effectLst>
              <a:latin typeface="Calibri" pitchFamily="34" charset="0"/>
              <a:cs typeface="Calibri" pitchFamily="34" charset="0"/>
            </a:endParaRPr>
          </a:p>
          <a:p>
            <a:pPr algn="r">
              <a:spcBef>
                <a:spcPct val="20000"/>
              </a:spcBef>
              <a:buFont typeface="Wingdings" pitchFamily="2" charset="2"/>
              <a:buNone/>
              <a:defRPr/>
            </a:pPr>
            <a:endParaRPr lang="en-GB" b="1" kern="0" dirty="0" smtClean="0">
              <a:solidFill>
                <a:srgbClr val="FFFFFF">
                  <a:lumMod val="65000"/>
                </a:srgbClr>
              </a:solidFill>
              <a:effectLst>
                <a:outerShdw blurRad="75057" dist="38100" dir="5400000" sy="-20000" rotWithShape="0">
                  <a:prstClr val="black">
                    <a:alpha val="25000"/>
                  </a:prstClr>
                </a:outerShdw>
                <a:reflection blurRad="6350" stA="55000" endA="50" endPos="85000" dist="29997" dir="5400000" sy="-100000" algn="bl" rotWithShape="0"/>
              </a:effectLst>
              <a:latin typeface="Calibri" pitchFamily="34" charset="0"/>
              <a:cs typeface="Calibri" pitchFamily="34" charset="0"/>
            </a:endParaRPr>
          </a:p>
        </p:txBody>
      </p:sp>
      <p:grpSp>
        <p:nvGrpSpPr>
          <p:cNvPr id="9" name="Grup 8"/>
          <p:cNvGrpSpPr/>
          <p:nvPr/>
        </p:nvGrpSpPr>
        <p:grpSpPr>
          <a:xfrm>
            <a:off x="-3176" y="1050925"/>
            <a:ext cx="9204325" cy="4248150"/>
            <a:chOff x="-3176" y="1050925"/>
            <a:chExt cx="9204325" cy="4248150"/>
          </a:xfrm>
        </p:grpSpPr>
        <p:sp>
          <p:nvSpPr>
            <p:cNvPr id="18442" name="Oval 14"/>
            <p:cNvSpPr>
              <a:spLocks noChangeArrowheads="1"/>
            </p:cNvSpPr>
            <p:nvPr/>
          </p:nvSpPr>
          <p:spPr bwMode="gray">
            <a:xfrm>
              <a:off x="2463800" y="1050925"/>
              <a:ext cx="4248150" cy="4248150"/>
            </a:xfrm>
            <a:prstGeom prst="ellipse">
              <a:avLst/>
            </a:prstGeom>
            <a:solidFill>
              <a:srgbClr val="9DC2EB"/>
            </a:solidFill>
            <a:ln w="9525" algn="ctr">
              <a:solidFill>
                <a:srgbClr val="FFFFFF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algn="ctr" eaLnBrk="0" hangingPunct="0"/>
              <a:endParaRPr lang="en-US" sz="1000">
                <a:solidFill>
                  <a:srgbClr val="000000"/>
                </a:solidFill>
                <a:cs typeface="Arial" pitchFamily="34" charset="0"/>
              </a:endParaRPr>
            </a:p>
          </p:txBody>
        </p:sp>
        <p:sp>
          <p:nvSpPr>
            <p:cNvPr id="18443" name="Oval 15"/>
            <p:cNvSpPr>
              <a:spLocks noChangeArrowheads="1"/>
            </p:cNvSpPr>
            <p:nvPr/>
          </p:nvSpPr>
          <p:spPr bwMode="gray">
            <a:xfrm>
              <a:off x="2789238" y="1692275"/>
              <a:ext cx="3595687" cy="3594100"/>
            </a:xfrm>
            <a:prstGeom prst="ellipse">
              <a:avLst/>
            </a:prstGeom>
            <a:solidFill>
              <a:srgbClr val="69A2E1"/>
            </a:solidFill>
            <a:ln w="9525" algn="ctr">
              <a:solidFill>
                <a:srgbClr val="FFFFFF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algn="ctr" eaLnBrk="0" hangingPunct="0"/>
              <a:endParaRPr lang="en-US" sz="1000">
                <a:solidFill>
                  <a:srgbClr val="000000"/>
                </a:solidFill>
                <a:cs typeface="Arial" pitchFamily="34" charset="0"/>
              </a:endParaRPr>
            </a:p>
            <a:p>
              <a:pPr algn="ctr" eaLnBrk="0" hangingPunct="0"/>
              <a:endParaRPr lang="en-US" sz="1000">
                <a:solidFill>
                  <a:srgbClr val="000000"/>
                </a:solidFill>
                <a:cs typeface="Arial" pitchFamily="34" charset="0"/>
              </a:endParaRPr>
            </a:p>
          </p:txBody>
        </p:sp>
        <p:sp>
          <p:nvSpPr>
            <p:cNvPr id="18444" name="Oval 16"/>
            <p:cNvSpPr>
              <a:spLocks noChangeArrowheads="1"/>
            </p:cNvSpPr>
            <p:nvPr/>
          </p:nvSpPr>
          <p:spPr bwMode="gray">
            <a:xfrm>
              <a:off x="3116263" y="2343150"/>
              <a:ext cx="2940050" cy="2940050"/>
            </a:xfrm>
            <a:prstGeom prst="ellipse">
              <a:avLst/>
            </a:prstGeom>
            <a:solidFill>
              <a:srgbClr val="2A79D0"/>
            </a:solidFill>
            <a:ln w="9525" algn="ctr">
              <a:solidFill>
                <a:srgbClr val="FFFFFF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algn="ctr" eaLnBrk="0" hangingPunct="0"/>
              <a:endParaRPr lang="en-US" sz="1000">
                <a:solidFill>
                  <a:srgbClr val="000000"/>
                </a:solidFill>
                <a:cs typeface="Arial" pitchFamily="34" charset="0"/>
              </a:endParaRPr>
            </a:p>
          </p:txBody>
        </p:sp>
        <p:sp>
          <p:nvSpPr>
            <p:cNvPr id="18445" name="Oval 17"/>
            <p:cNvSpPr>
              <a:spLocks noChangeArrowheads="1"/>
            </p:cNvSpPr>
            <p:nvPr/>
          </p:nvSpPr>
          <p:spPr bwMode="gray">
            <a:xfrm>
              <a:off x="3441700" y="2997200"/>
              <a:ext cx="2287588" cy="2286000"/>
            </a:xfrm>
            <a:prstGeom prst="ellipse">
              <a:avLst/>
            </a:prstGeom>
            <a:solidFill>
              <a:srgbClr val="0061B2"/>
            </a:solidFill>
            <a:ln w="9525" algn="ctr">
              <a:solidFill>
                <a:srgbClr val="FFFFFF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algn="ctr" eaLnBrk="0" hangingPunct="0"/>
              <a:endParaRPr lang="en-US" sz="1000">
                <a:solidFill>
                  <a:srgbClr val="000000"/>
                </a:solidFill>
                <a:cs typeface="Arial" pitchFamily="34" charset="0"/>
              </a:endParaRPr>
            </a:p>
          </p:txBody>
        </p:sp>
        <p:sp>
          <p:nvSpPr>
            <p:cNvPr id="18446" name="Oval 18"/>
            <p:cNvSpPr>
              <a:spLocks noChangeArrowheads="1"/>
            </p:cNvSpPr>
            <p:nvPr/>
          </p:nvSpPr>
          <p:spPr bwMode="gray">
            <a:xfrm>
              <a:off x="3767138" y="3640138"/>
              <a:ext cx="1635125" cy="1635125"/>
            </a:xfrm>
            <a:prstGeom prst="ellipse">
              <a:avLst/>
            </a:prstGeom>
            <a:solidFill>
              <a:srgbClr val="004074"/>
            </a:solidFill>
            <a:ln w="9525" algn="ctr">
              <a:solidFill>
                <a:srgbClr val="FFFFFF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algn="ctr" eaLnBrk="0" hangingPunct="0"/>
              <a:endParaRPr lang="en-US" sz="1000">
                <a:solidFill>
                  <a:srgbClr val="000000"/>
                </a:solidFill>
                <a:cs typeface="Arial" pitchFamily="34" charset="0"/>
              </a:endParaRPr>
            </a:p>
          </p:txBody>
        </p:sp>
        <p:grpSp>
          <p:nvGrpSpPr>
            <p:cNvPr id="4" name="Group 15"/>
            <p:cNvGrpSpPr>
              <a:grpSpLocks/>
            </p:cNvGrpSpPr>
            <p:nvPr/>
          </p:nvGrpSpPr>
          <p:grpSpPr bwMode="auto">
            <a:xfrm>
              <a:off x="3767137" y="1241424"/>
              <a:ext cx="1635124" cy="3711577"/>
              <a:chOff x="2373" y="1100"/>
              <a:chExt cx="1030" cy="2338"/>
            </a:xfrm>
          </p:grpSpPr>
          <p:sp>
            <p:nvSpPr>
              <p:cNvPr id="18448" name="Text Box 19"/>
              <p:cNvSpPr txBox="1">
                <a:spLocks noChangeArrowheads="1"/>
              </p:cNvSpPr>
              <p:nvPr/>
            </p:nvSpPr>
            <p:spPr bwMode="gray">
              <a:xfrm>
                <a:off x="2582" y="1100"/>
                <a:ext cx="707" cy="27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>
                <a:spAutoFit/>
              </a:bodyPr>
              <a:lstStyle/>
              <a:p>
                <a:pPr algn="ctr" defTabSz="801688">
                  <a:spcAft>
                    <a:spcPct val="40000"/>
                  </a:spcAft>
                </a:pPr>
                <a:r>
                  <a:rPr lang="tr-TR" sz="1400" dirty="0" smtClean="0">
                    <a:solidFill>
                      <a:srgbClr val="000000"/>
                    </a:solidFill>
                    <a:latin typeface="Calibri" pitchFamily="34" charset="0"/>
                    <a:cs typeface="Calibri" pitchFamily="34" charset="0"/>
                  </a:rPr>
                  <a:t>Yaralanma «Zarar-Hasar»</a:t>
                </a:r>
              </a:p>
            </p:txBody>
          </p:sp>
          <p:sp>
            <p:nvSpPr>
              <p:cNvPr id="18449" name="Text Box 19"/>
              <p:cNvSpPr txBox="1">
                <a:spLocks noChangeArrowheads="1"/>
              </p:cNvSpPr>
              <p:nvPr/>
            </p:nvSpPr>
            <p:spPr bwMode="gray">
              <a:xfrm>
                <a:off x="2594" y="1507"/>
                <a:ext cx="591" cy="13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lIns="0" tIns="0" rIns="0" bIns="0">
                <a:spAutoFit/>
              </a:bodyPr>
              <a:lstStyle/>
              <a:p>
                <a:pPr algn="ctr" defTabSz="801688">
                  <a:spcAft>
                    <a:spcPct val="40000"/>
                  </a:spcAft>
                </a:pPr>
                <a:r>
                  <a:rPr lang="tr-TR" sz="1400" dirty="0" smtClean="0">
                    <a:solidFill>
                      <a:srgbClr val="000000"/>
                    </a:solidFill>
                    <a:latin typeface="Calibri" pitchFamily="34" charset="0"/>
                    <a:cs typeface="Calibri" pitchFamily="34" charset="0"/>
                  </a:rPr>
                  <a:t>Kaza Olayı</a:t>
                </a:r>
                <a:endParaRPr lang="en-US" sz="1400" dirty="0">
                  <a:solidFill>
                    <a:srgbClr val="000000"/>
                  </a:solidFill>
                  <a:latin typeface="Calibri" pitchFamily="34" charset="0"/>
                  <a:cs typeface="Calibri" pitchFamily="34" charset="0"/>
                </a:endParaRPr>
              </a:p>
            </p:txBody>
          </p:sp>
          <p:sp>
            <p:nvSpPr>
              <p:cNvPr id="18450" name="Text Box 19"/>
              <p:cNvSpPr txBox="1">
                <a:spLocks noChangeArrowheads="1"/>
              </p:cNvSpPr>
              <p:nvPr/>
            </p:nvSpPr>
            <p:spPr bwMode="gray">
              <a:xfrm>
                <a:off x="2373" y="1917"/>
                <a:ext cx="963" cy="27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>
                <a:spAutoFit/>
              </a:bodyPr>
              <a:lstStyle/>
              <a:p>
                <a:pPr algn="ctr" defTabSz="801688">
                  <a:spcAft>
                    <a:spcPct val="40000"/>
                  </a:spcAft>
                </a:pPr>
                <a:r>
                  <a:rPr lang="tr-TR" sz="1400" dirty="0" smtClean="0">
                    <a:solidFill>
                      <a:srgbClr val="FFFFFF"/>
                    </a:solidFill>
                    <a:latin typeface="Calibri" pitchFamily="34" charset="0"/>
                    <a:cs typeface="Calibri" pitchFamily="34" charset="0"/>
                  </a:rPr>
                  <a:t>Tehlikeli Hareket Tehlike Durum</a:t>
                </a:r>
                <a:endParaRPr lang="en-US" sz="1400" dirty="0">
                  <a:solidFill>
                    <a:srgbClr val="FFFFFF"/>
                  </a:solidFill>
                  <a:latin typeface="Calibri" pitchFamily="34" charset="0"/>
                  <a:cs typeface="Calibri" pitchFamily="34" charset="0"/>
                </a:endParaRPr>
              </a:p>
            </p:txBody>
          </p:sp>
          <p:sp>
            <p:nvSpPr>
              <p:cNvPr id="18451" name="Text Box 19"/>
              <p:cNvSpPr txBox="1">
                <a:spLocks noChangeArrowheads="1"/>
              </p:cNvSpPr>
              <p:nvPr/>
            </p:nvSpPr>
            <p:spPr bwMode="gray">
              <a:xfrm>
                <a:off x="2491" y="2370"/>
                <a:ext cx="798" cy="13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lIns="0" tIns="0" rIns="0" bIns="0">
                <a:spAutoFit/>
              </a:bodyPr>
              <a:lstStyle/>
              <a:p>
                <a:pPr algn="ctr" defTabSz="801688">
                  <a:spcAft>
                    <a:spcPct val="40000"/>
                  </a:spcAft>
                </a:pPr>
                <a:r>
                  <a:rPr lang="tr-TR" sz="1400" dirty="0" smtClean="0">
                    <a:solidFill>
                      <a:srgbClr val="FFFFFF"/>
                    </a:solidFill>
                    <a:latin typeface="Calibri" pitchFamily="34" charset="0"/>
                    <a:cs typeface="Calibri" pitchFamily="34" charset="0"/>
                  </a:rPr>
                  <a:t>Kişisel Kusurlar</a:t>
                </a:r>
              </a:p>
            </p:txBody>
          </p:sp>
          <p:sp>
            <p:nvSpPr>
              <p:cNvPr id="18452" name="Text Box 19"/>
              <p:cNvSpPr txBox="1">
                <a:spLocks noChangeArrowheads="1"/>
              </p:cNvSpPr>
              <p:nvPr/>
            </p:nvSpPr>
            <p:spPr bwMode="gray">
              <a:xfrm>
                <a:off x="2373" y="2977"/>
                <a:ext cx="1030" cy="4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>
                <a:spAutoFit/>
              </a:bodyPr>
              <a:lstStyle/>
              <a:p>
                <a:pPr algn="ctr" defTabSz="801688">
                  <a:spcAft>
                    <a:spcPct val="40000"/>
                  </a:spcAft>
                </a:pPr>
                <a:r>
                  <a:rPr lang="tr-TR" sz="1400" dirty="0" smtClean="0">
                    <a:solidFill>
                      <a:srgbClr val="FFFFFF"/>
                    </a:solidFill>
                    <a:latin typeface="Calibri" pitchFamily="34" charset="0"/>
                    <a:cs typeface="Calibri" pitchFamily="34" charset="0"/>
                  </a:rPr>
                  <a:t>İnsanın Tabiat Şartları </a:t>
                </a:r>
                <a:r>
                  <a:rPr lang="tr-TR" sz="1400" dirty="0">
                    <a:solidFill>
                      <a:srgbClr val="FFFFFF"/>
                    </a:solidFill>
                    <a:latin typeface="Calibri" pitchFamily="34" charset="0"/>
                    <a:cs typeface="Calibri" pitchFamily="34" charset="0"/>
                  </a:rPr>
                  <a:t>K</a:t>
                </a:r>
                <a:r>
                  <a:rPr lang="tr-TR" sz="1400" dirty="0" smtClean="0">
                    <a:solidFill>
                      <a:srgbClr val="FFFFFF"/>
                    </a:solidFill>
                    <a:latin typeface="Calibri" pitchFamily="34" charset="0"/>
                    <a:cs typeface="Calibri" pitchFamily="34" charset="0"/>
                  </a:rPr>
                  <a:t>arşısında Zayıflığı</a:t>
                </a:r>
              </a:p>
              <a:p>
                <a:pPr algn="ctr" defTabSz="801688">
                  <a:spcAft>
                    <a:spcPct val="40000"/>
                  </a:spcAft>
                </a:pPr>
                <a:r>
                  <a:rPr lang="tr-TR" sz="1400" dirty="0" smtClean="0">
                    <a:solidFill>
                      <a:srgbClr val="FFFFFF"/>
                    </a:solidFill>
                    <a:latin typeface="Calibri" pitchFamily="34" charset="0"/>
                    <a:cs typeface="Calibri" pitchFamily="34" charset="0"/>
                  </a:rPr>
                  <a:t>«İnsanla İlgili»</a:t>
                </a:r>
                <a:endParaRPr lang="en-US" sz="1400" dirty="0">
                  <a:solidFill>
                    <a:srgbClr val="FFFFFF"/>
                  </a:solidFill>
                  <a:latin typeface="Calibri" pitchFamily="34" charset="0"/>
                  <a:cs typeface="Calibri" pitchFamily="34" charset="0"/>
                </a:endParaRPr>
              </a:p>
            </p:txBody>
          </p:sp>
        </p:grpSp>
        <p:sp>
          <p:nvSpPr>
            <p:cNvPr id="18457" name="Text Box 13"/>
            <p:cNvSpPr txBox="1">
              <a:spLocks noChangeArrowheads="1"/>
            </p:cNvSpPr>
            <p:nvPr/>
          </p:nvSpPr>
          <p:spPr bwMode="gray">
            <a:xfrm>
              <a:off x="49210" y="2962275"/>
              <a:ext cx="2389190" cy="7386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>
              <a:spAutoFit/>
            </a:bodyPr>
            <a:lstStyle/>
            <a:p>
              <a:pPr algn="ctr" defTabSz="801688">
                <a:spcAft>
                  <a:spcPct val="40000"/>
                </a:spcAft>
              </a:pPr>
              <a:r>
                <a:rPr lang="tr-TR" sz="1600" i="1" dirty="0" smtClean="0">
                  <a:solidFill>
                    <a:srgbClr val="080808"/>
                  </a:solidFill>
                  <a:latin typeface="Calibri" pitchFamily="34" charset="0"/>
                  <a:cs typeface="Calibri" pitchFamily="34" charset="0"/>
                </a:rPr>
                <a:t>Tehlikeli hareket ve durumun aynı anda olması gerekir.                       </a:t>
              </a:r>
              <a:r>
                <a:rPr lang="tr-TR" sz="1600" b="1" i="1" dirty="0" smtClean="0">
                  <a:solidFill>
                    <a:srgbClr val="080808"/>
                  </a:solidFill>
                  <a:latin typeface="Calibri" pitchFamily="34" charset="0"/>
                  <a:cs typeface="Calibri" pitchFamily="34" charset="0"/>
                </a:rPr>
                <a:t>«İSG’nin </a:t>
              </a:r>
              <a:r>
                <a:rPr lang="tr-TR" sz="1600" b="1" i="1" dirty="0">
                  <a:solidFill>
                    <a:srgbClr val="080808"/>
                  </a:solidFill>
                  <a:latin typeface="Calibri" pitchFamily="34" charset="0"/>
                  <a:cs typeface="Calibri" pitchFamily="34" charset="0"/>
                </a:rPr>
                <a:t>H</a:t>
              </a:r>
              <a:r>
                <a:rPr lang="tr-TR" sz="1600" b="1" i="1" dirty="0" smtClean="0">
                  <a:solidFill>
                    <a:srgbClr val="080808"/>
                  </a:solidFill>
                  <a:latin typeface="Calibri" pitchFamily="34" charset="0"/>
                  <a:cs typeface="Calibri" pitchFamily="34" charset="0"/>
                </a:rPr>
                <a:t>edefi…»</a:t>
              </a:r>
              <a:endParaRPr lang="en-US" sz="1600" b="1" i="1" dirty="0">
                <a:solidFill>
                  <a:srgbClr val="080808"/>
                </a:solidFill>
                <a:latin typeface="Calibri" pitchFamily="34" charset="0"/>
                <a:cs typeface="Calibri" pitchFamily="34" charset="0"/>
              </a:endParaRPr>
            </a:p>
          </p:txBody>
        </p:sp>
        <p:sp>
          <p:nvSpPr>
            <p:cNvPr id="18458" name="Text Box 13"/>
            <p:cNvSpPr txBox="1">
              <a:spLocks noChangeArrowheads="1"/>
            </p:cNvSpPr>
            <p:nvPr/>
          </p:nvSpPr>
          <p:spPr bwMode="gray">
            <a:xfrm>
              <a:off x="6496050" y="3756025"/>
              <a:ext cx="2628900" cy="14465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>
              <a:spAutoFit/>
            </a:bodyPr>
            <a:lstStyle/>
            <a:p>
              <a:pPr algn="ctr" defTabSz="801688">
                <a:spcAft>
                  <a:spcPct val="40000"/>
                </a:spcAft>
              </a:pPr>
              <a:r>
                <a:rPr lang="tr-TR" sz="1600" i="1" dirty="0" smtClean="0">
                  <a:solidFill>
                    <a:srgbClr val="080808"/>
                  </a:solidFill>
                  <a:latin typeface="Calibri" pitchFamily="34" charset="0"/>
                  <a:cs typeface="Calibri" pitchFamily="34" charset="0"/>
                </a:rPr>
                <a:t>Dikkatsizlik, pervasızlık, asabiyet, dalgınlık, ihmal, önemsemezlik gibi </a:t>
              </a:r>
              <a:r>
                <a:rPr lang="tr-TR" sz="1600" b="1" i="1" dirty="0" smtClean="0">
                  <a:solidFill>
                    <a:srgbClr val="080808"/>
                  </a:solidFill>
                  <a:latin typeface="Calibri" pitchFamily="34" charset="0"/>
                  <a:cs typeface="Calibri" pitchFamily="34" charset="0"/>
                </a:rPr>
                <a:t>yanlış</a:t>
              </a:r>
              <a:r>
                <a:rPr lang="tr-TR" sz="1600" i="1" dirty="0" smtClean="0">
                  <a:solidFill>
                    <a:srgbClr val="080808"/>
                  </a:solidFill>
                  <a:latin typeface="Calibri" pitchFamily="34" charset="0"/>
                  <a:cs typeface="Calibri" pitchFamily="34" charset="0"/>
                </a:rPr>
                <a:t> ve </a:t>
              </a:r>
              <a:r>
                <a:rPr lang="tr-TR" sz="1600" b="1" i="1" dirty="0" smtClean="0">
                  <a:solidFill>
                    <a:srgbClr val="080808"/>
                  </a:solidFill>
                  <a:latin typeface="Calibri" pitchFamily="34" charset="0"/>
                  <a:cs typeface="Calibri" pitchFamily="34" charset="0"/>
                </a:rPr>
                <a:t>gereksiz</a:t>
              </a:r>
              <a:r>
                <a:rPr lang="tr-TR" sz="1600" i="1" dirty="0" smtClean="0">
                  <a:solidFill>
                    <a:srgbClr val="080808"/>
                  </a:solidFill>
                  <a:latin typeface="Calibri" pitchFamily="34" charset="0"/>
                  <a:cs typeface="Calibri" pitchFamily="34" charset="0"/>
                </a:rPr>
                <a:t> hareketler.              </a:t>
              </a:r>
              <a:r>
                <a:rPr lang="tr-TR" sz="1600" b="1" i="1" dirty="0" smtClean="0">
                  <a:solidFill>
                    <a:srgbClr val="080808"/>
                  </a:solidFill>
                  <a:latin typeface="Calibri" pitchFamily="34" charset="0"/>
                  <a:cs typeface="Calibri" pitchFamily="34" charset="0"/>
                </a:rPr>
                <a:t>«Zayıflığın Kişisel Boyutu»     </a:t>
              </a:r>
              <a:r>
                <a:rPr lang="tr-TR" sz="1400" i="1" dirty="0" smtClean="0">
                  <a:solidFill>
                    <a:srgbClr val="080808"/>
                  </a:solidFill>
                  <a:latin typeface="Calibri" pitchFamily="34" charset="0"/>
                  <a:cs typeface="Calibri" pitchFamily="34" charset="0"/>
                </a:rPr>
                <a:t>İSG İnsanı Kusurlu Varlık Kabul Eder.</a:t>
              </a:r>
              <a:endParaRPr lang="en-US" sz="1400" i="1" dirty="0">
                <a:solidFill>
                  <a:srgbClr val="080808"/>
                </a:solidFill>
                <a:latin typeface="Calibri" pitchFamily="34" charset="0"/>
                <a:cs typeface="Calibri" pitchFamily="34" charset="0"/>
              </a:endParaRPr>
            </a:p>
          </p:txBody>
        </p:sp>
        <p:sp>
          <p:nvSpPr>
            <p:cNvPr id="18459" name="Text Box 13"/>
            <p:cNvSpPr txBox="1">
              <a:spLocks noChangeArrowheads="1"/>
            </p:cNvSpPr>
            <p:nvPr/>
          </p:nvSpPr>
          <p:spPr bwMode="gray">
            <a:xfrm>
              <a:off x="-1" y="1573213"/>
              <a:ext cx="2552701" cy="49244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>
              <a:spAutoFit/>
            </a:bodyPr>
            <a:lstStyle/>
            <a:p>
              <a:pPr algn="ctr" defTabSz="801688">
                <a:spcAft>
                  <a:spcPct val="40000"/>
                </a:spcAft>
              </a:pPr>
              <a:r>
                <a:rPr lang="tr-TR" sz="1600" i="1" dirty="0" smtClean="0">
                  <a:solidFill>
                    <a:srgbClr val="FFFFFF"/>
                  </a:solidFill>
                  <a:latin typeface="Calibri" pitchFamily="34" charset="0"/>
                  <a:cs typeface="Calibri" pitchFamily="34" charset="0"/>
                </a:rPr>
                <a:t>Yaralanma (zarar veya hasar) meydana gelmeli</a:t>
              </a:r>
              <a:endParaRPr lang="en-US" sz="1600" i="1" dirty="0">
                <a:solidFill>
                  <a:srgbClr val="FFFFFF"/>
                </a:solidFill>
                <a:latin typeface="Calibri" pitchFamily="34" charset="0"/>
                <a:cs typeface="Calibri" pitchFamily="34" charset="0"/>
              </a:endParaRPr>
            </a:p>
          </p:txBody>
        </p:sp>
        <p:sp>
          <p:nvSpPr>
            <p:cNvPr id="44" name="Line 17"/>
            <p:cNvSpPr>
              <a:spLocks noChangeShapeType="1"/>
            </p:cNvSpPr>
            <p:nvPr/>
          </p:nvSpPr>
          <p:spPr bwMode="gray">
            <a:xfrm rot="10800000">
              <a:off x="35788" y="1365250"/>
              <a:ext cx="3852000" cy="0"/>
            </a:xfrm>
            <a:prstGeom prst="line">
              <a:avLst/>
            </a:prstGeom>
            <a:noFill/>
            <a:ln w="19050">
              <a:solidFill>
                <a:schemeClr val="bg1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tr-TR">
                <a:solidFill>
                  <a:srgbClr val="000000"/>
                </a:solidFill>
              </a:endParaRPr>
            </a:p>
          </p:txBody>
        </p:sp>
        <p:sp>
          <p:nvSpPr>
            <p:cNvPr id="45" name="Line 17"/>
            <p:cNvSpPr>
              <a:spLocks noChangeShapeType="1"/>
            </p:cNvSpPr>
            <p:nvPr/>
          </p:nvSpPr>
          <p:spPr bwMode="gray">
            <a:xfrm rot="10800000">
              <a:off x="5295900" y="2111375"/>
              <a:ext cx="3514725" cy="0"/>
            </a:xfrm>
            <a:prstGeom prst="line">
              <a:avLst/>
            </a:prstGeom>
            <a:noFill/>
            <a:ln w="19050">
              <a:solidFill>
                <a:schemeClr val="bg1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tr-TR">
                <a:solidFill>
                  <a:srgbClr val="000000"/>
                </a:solidFill>
              </a:endParaRPr>
            </a:p>
          </p:txBody>
        </p:sp>
        <p:sp>
          <p:nvSpPr>
            <p:cNvPr id="47" name="Line 17"/>
            <p:cNvSpPr>
              <a:spLocks noChangeShapeType="1"/>
            </p:cNvSpPr>
            <p:nvPr/>
          </p:nvSpPr>
          <p:spPr bwMode="gray">
            <a:xfrm rot="10800000">
              <a:off x="5295900" y="3638550"/>
              <a:ext cx="3514725" cy="0"/>
            </a:xfrm>
            <a:prstGeom prst="line">
              <a:avLst/>
            </a:prstGeom>
            <a:noFill/>
            <a:ln w="19050">
              <a:solidFill>
                <a:srgbClr val="7F7F7F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tr-TR">
                <a:solidFill>
                  <a:srgbClr val="000000"/>
                </a:solidFill>
              </a:endParaRPr>
            </a:p>
          </p:txBody>
        </p:sp>
        <p:sp>
          <p:nvSpPr>
            <p:cNvPr id="46" name="Line 17"/>
            <p:cNvSpPr>
              <a:spLocks noChangeShapeType="1"/>
            </p:cNvSpPr>
            <p:nvPr/>
          </p:nvSpPr>
          <p:spPr bwMode="gray">
            <a:xfrm rot="10800000">
              <a:off x="177288" y="2781300"/>
              <a:ext cx="3636000" cy="0"/>
            </a:xfrm>
            <a:prstGeom prst="line">
              <a:avLst/>
            </a:prstGeom>
            <a:noFill/>
            <a:ln w="19050">
              <a:solidFill>
                <a:schemeClr val="bg1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tr-TR">
                <a:solidFill>
                  <a:srgbClr val="000000"/>
                </a:solidFill>
              </a:endParaRPr>
            </a:p>
          </p:txBody>
        </p:sp>
        <p:sp>
          <p:nvSpPr>
            <p:cNvPr id="18467" name="Text Box 13"/>
            <p:cNvSpPr txBox="1">
              <a:spLocks noChangeArrowheads="1"/>
            </p:cNvSpPr>
            <p:nvPr/>
          </p:nvSpPr>
          <p:spPr bwMode="gray">
            <a:xfrm>
              <a:off x="6572250" y="2288857"/>
              <a:ext cx="2628899" cy="49244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>
              <a:spAutoFit/>
            </a:bodyPr>
            <a:lstStyle/>
            <a:p>
              <a:pPr algn="ctr" defTabSz="801688">
                <a:spcAft>
                  <a:spcPct val="40000"/>
                </a:spcAft>
              </a:pPr>
              <a:r>
                <a:rPr lang="tr-TR" sz="1600" i="1" dirty="0" smtClean="0">
                  <a:solidFill>
                    <a:srgbClr val="FFFFFF"/>
                  </a:solidFill>
                  <a:latin typeface="Calibri" pitchFamily="34" charset="0"/>
                  <a:cs typeface="Calibri" pitchFamily="34" charset="0"/>
                </a:rPr>
                <a:t>Kazanın -yaralanma/zararın- meydana gelmesi gerekir</a:t>
              </a:r>
              <a:endParaRPr lang="en-US" sz="1600" i="1" dirty="0">
                <a:solidFill>
                  <a:srgbClr val="FFFFFF"/>
                </a:solidFill>
                <a:latin typeface="Calibri" pitchFamily="34" charset="0"/>
                <a:cs typeface="Calibri" pitchFamily="34" charset="0"/>
              </a:endParaRPr>
            </a:p>
          </p:txBody>
        </p:sp>
        <p:grpSp>
          <p:nvGrpSpPr>
            <p:cNvPr id="29" name="Group 32"/>
            <p:cNvGrpSpPr>
              <a:grpSpLocks/>
            </p:cNvGrpSpPr>
            <p:nvPr/>
          </p:nvGrpSpPr>
          <p:grpSpPr bwMode="auto">
            <a:xfrm>
              <a:off x="49210" y="4106863"/>
              <a:ext cx="3960000" cy="0"/>
              <a:chOff x="228" y="2070"/>
              <a:chExt cx="2215" cy="0"/>
            </a:xfrm>
          </p:grpSpPr>
          <p:sp>
            <p:nvSpPr>
              <p:cNvPr id="30" name="Line 17"/>
              <p:cNvSpPr>
                <a:spLocks noChangeShapeType="1"/>
              </p:cNvSpPr>
              <p:nvPr/>
            </p:nvSpPr>
            <p:spPr bwMode="gray">
              <a:xfrm rot="10800000">
                <a:off x="1584" y="2070"/>
                <a:ext cx="859" cy="0"/>
              </a:xfrm>
              <a:prstGeom prst="line">
                <a:avLst/>
              </a:prstGeom>
              <a:noFill/>
              <a:ln w="19050">
                <a:solidFill>
                  <a:srgbClr val="7F7F7F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tr-TR">
                  <a:solidFill>
                    <a:srgbClr val="000000"/>
                  </a:solidFill>
                </a:endParaRPr>
              </a:p>
            </p:txBody>
          </p:sp>
          <p:sp>
            <p:nvSpPr>
              <p:cNvPr id="31" name="Line 17"/>
              <p:cNvSpPr>
                <a:spLocks noChangeShapeType="1"/>
              </p:cNvSpPr>
              <p:nvPr/>
            </p:nvSpPr>
            <p:spPr bwMode="gray">
              <a:xfrm rot="10800000">
                <a:off x="228" y="2070"/>
                <a:ext cx="1356" cy="0"/>
              </a:xfrm>
              <a:prstGeom prst="line">
                <a:avLst/>
              </a:prstGeom>
              <a:noFill/>
              <a:ln w="19050">
                <a:solidFill>
                  <a:srgbClr val="4D4D4D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tr-TR">
                  <a:solidFill>
                    <a:srgbClr val="000000"/>
                  </a:solidFill>
                </a:endParaRPr>
              </a:p>
            </p:txBody>
          </p:sp>
        </p:grpSp>
        <p:sp>
          <p:nvSpPr>
            <p:cNvPr id="32" name="Text Box 13"/>
            <p:cNvSpPr txBox="1">
              <a:spLocks noChangeArrowheads="1"/>
            </p:cNvSpPr>
            <p:nvPr/>
          </p:nvSpPr>
          <p:spPr bwMode="gray">
            <a:xfrm>
              <a:off x="49210" y="4316413"/>
              <a:ext cx="2389190" cy="7386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>
              <a:spAutoFit/>
            </a:bodyPr>
            <a:lstStyle/>
            <a:p>
              <a:pPr algn="ctr" defTabSz="801688">
                <a:spcAft>
                  <a:spcPct val="40000"/>
                </a:spcAft>
              </a:pPr>
              <a:r>
                <a:rPr lang="tr-TR" sz="1600" i="1" dirty="0" smtClean="0">
                  <a:solidFill>
                    <a:srgbClr val="080808"/>
                  </a:solidFill>
                  <a:latin typeface="Calibri" pitchFamily="34" charset="0"/>
                  <a:cs typeface="Calibri" pitchFamily="34" charset="0"/>
                </a:rPr>
                <a:t>İnsan tabiat karşında zayıf olmasaydı kazalar olmazdı. «</a:t>
              </a:r>
              <a:r>
                <a:rPr lang="tr-TR" sz="1600" b="1" i="1" dirty="0" smtClean="0">
                  <a:solidFill>
                    <a:srgbClr val="080808"/>
                  </a:solidFill>
                  <a:latin typeface="Calibri" pitchFamily="34" charset="0"/>
                  <a:cs typeface="Calibri" pitchFamily="34" charset="0"/>
                </a:rPr>
                <a:t>Kazalar tam önlenemez!»</a:t>
              </a:r>
              <a:endParaRPr lang="en-US" sz="1600" b="1" i="1" dirty="0">
                <a:solidFill>
                  <a:srgbClr val="080808"/>
                </a:solidFill>
                <a:latin typeface="Calibri" pitchFamily="34" charset="0"/>
                <a:cs typeface="Calibri" pitchFamily="34" charset="0"/>
              </a:endParaRPr>
            </a:p>
          </p:txBody>
        </p:sp>
        <p:sp>
          <p:nvSpPr>
            <p:cNvPr id="6" name="Oval 5"/>
            <p:cNvSpPr/>
            <p:nvPr/>
          </p:nvSpPr>
          <p:spPr>
            <a:xfrm>
              <a:off x="-3176" y="3892550"/>
              <a:ext cx="432000" cy="432000"/>
            </a:xfrm>
            <a:prstGeom prst="ellipse">
              <a:avLst/>
            </a:prstGeom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r-TR" sz="2400" b="1" dirty="0" smtClean="0">
                  <a:latin typeface="Calibri" pitchFamily="34" charset="0"/>
                  <a:cs typeface="Calibri" pitchFamily="34" charset="0"/>
                </a:rPr>
                <a:t>1</a:t>
              </a:r>
              <a:endParaRPr lang="tr-TR" sz="2400" b="1" dirty="0">
                <a:latin typeface="Calibri" pitchFamily="34" charset="0"/>
                <a:cs typeface="Calibri" pitchFamily="34" charset="0"/>
              </a:endParaRPr>
            </a:p>
          </p:txBody>
        </p:sp>
        <p:sp>
          <p:nvSpPr>
            <p:cNvPr id="36" name="Oval 35"/>
            <p:cNvSpPr/>
            <p:nvPr/>
          </p:nvSpPr>
          <p:spPr>
            <a:xfrm>
              <a:off x="8692950" y="3406575"/>
              <a:ext cx="432000" cy="432000"/>
            </a:xfrm>
            <a:prstGeom prst="ellipse">
              <a:avLst/>
            </a:prstGeom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r-TR" sz="2400" b="1" dirty="0" smtClean="0">
                  <a:latin typeface="Calibri" pitchFamily="34" charset="0"/>
                  <a:cs typeface="Calibri" pitchFamily="34" charset="0"/>
                </a:rPr>
                <a:t>2</a:t>
              </a:r>
              <a:endParaRPr lang="tr-TR" sz="2400" b="1" dirty="0">
                <a:latin typeface="Calibri" pitchFamily="34" charset="0"/>
                <a:cs typeface="Calibri" pitchFamily="34" charset="0"/>
              </a:endParaRPr>
            </a:p>
          </p:txBody>
        </p:sp>
        <p:sp>
          <p:nvSpPr>
            <p:cNvPr id="37" name="Oval 36"/>
            <p:cNvSpPr/>
            <p:nvPr/>
          </p:nvSpPr>
          <p:spPr>
            <a:xfrm>
              <a:off x="0" y="2538413"/>
              <a:ext cx="432000" cy="432000"/>
            </a:xfrm>
            <a:prstGeom prst="ellipse">
              <a:avLst/>
            </a:prstGeom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r-TR" sz="2400" b="1" dirty="0" smtClean="0">
                  <a:latin typeface="Calibri" pitchFamily="34" charset="0"/>
                  <a:cs typeface="Calibri" pitchFamily="34" charset="0"/>
                </a:rPr>
                <a:t>3</a:t>
              </a:r>
              <a:endParaRPr lang="tr-TR" sz="2400" b="1" dirty="0">
                <a:latin typeface="Calibri" pitchFamily="34" charset="0"/>
                <a:cs typeface="Calibri" pitchFamily="34" charset="0"/>
              </a:endParaRPr>
            </a:p>
          </p:txBody>
        </p:sp>
        <p:sp>
          <p:nvSpPr>
            <p:cNvPr id="38" name="Oval 37"/>
            <p:cNvSpPr/>
            <p:nvPr/>
          </p:nvSpPr>
          <p:spPr>
            <a:xfrm>
              <a:off x="8704163" y="1885850"/>
              <a:ext cx="432000" cy="432000"/>
            </a:xfrm>
            <a:prstGeom prst="ellipse">
              <a:avLst/>
            </a:prstGeom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r-TR" sz="2400" b="1" dirty="0" smtClean="0">
                  <a:latin typeface="Calibri" pitchFamily="34" charset="0"/>
                  <a:cs typeface="Calibri" pitchFamily="34" charset="0"/>
                </a:rPr>
                <a:t>4</a:t>
              </a:r>
              <a:endParaRPr lang="tr-TR" sz="2400" b="1" dirty="0">
                <a:latin typeface="Calibri" pitchFamily="34" charset="0"/>
                <a:cs typeface="Calibri" pitchFamily="34" charset="0"/>
              </a:endParaRPr>
            </a:p>
          </p:txBody>
        </p:sp>
        <p:sp>
          <p:nvSpPr>
            <p:cNvPr id="39" name="Oval 38"/>
            <p:cNvSpPr/>
            <p:nvPr/>
          </p:nvSpPr>
          <p:spPr>
            <a:xfrm>
              <a:off x="4763" y="1149251"/>
              <a:ext cx="432000" cy="432000"/>
            </a:xfrm>
            <a:prstGeom prst="ellipse">
              <a:avLst/>
            </a:prstGeom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r-TR" sz="2400" b="1" dirty="0" smtClean="0">
                  <a:latin typeface="Calibri" pitchFamily="34" charset="0"/>
                  <a:cs typeface="Calibri" pitchFamily="34" charset="0"/>
                </a:rPr>
                <a:t>5</a:t>
              </a:r>
              <a:endParaRPr lang="tr-TR" sz="2400" b="1" dirty="0">
                <a:latin typeface="Calibri" pitchFamily="34" charset="0"/>
                <a:cs typeface="Calibri" pitchFamily="34" charset="0"/>
              </a:endParaRPr>
            </a:p>
          </p:txBody>
        </p:sp>
      </p:grpSp>
      <p:sp>
        <p:nvSpPr>
          <p:cNvPr id="51" name="Text Box 13"/>
          <p:cNvSpPr txBox="1">
            <a:spLocks noChangeArrowheads="1"/>
          </p:cNvSpPr>
          <p:nvPr/>
        </p:nvSpPr>
        <p:spPr bwMode="gray">
          <a:xfrm>
            <a:off x="752475" y="5702142"/>
            <a:ext cx="7705726" cy="246221"/>
          </a:xfrm>
          <a:prstGeom prst="rect">
            <a:avLst/>
          </a:prstGeom>
          <a:noFill/>
          <a:ln w="3175">
            <a:solidFill>
              <a:schemeClr val="bg1">
                <a:lumMod val="85000"/>
              </a:schemeClr>
            </a:solidFill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pPr algn="ctr" defTabSz="801688">
              <a:spcAft>
                <a:spcPct val="40000"/>
              </a:spcAft>
            </a:pPr>
            <a:r>
              <a:rPr lang="tr-TR" sz="1600" i="1" dirty="0" smtClean="0">
                <a:solidFill>
                  <a:srgbClr val="080808"/>
                </a:solidFill>
                <a:latin typeface="Calibri" pitchFamily="34" charset="0"/>
                <a:cs typeface="Calibri" pitchFamily="34" charset="0"/>
              </a:rPr>
              <a:t>Kaza zincirini oluşturan halkalardan biri olmadıkça diğeri oluşmaz ve kaza meydana gelmez!</a:t>
            </a:r>
            <a:endParaRPr lang="en-US" sz="1600" b="1" i="1" dirty="0">
              <a:solidFill>
                <a:srgbClr val="080808"/>
              </a:solidFill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843791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978" name="Rectangle 90"/>
          <p:cNvSpPr>
            <a:spLocks noChangeArrowheads="1"/>
          </p:cNvSpPr>
          <p:nvPr/>
        </p:nvSpPr>
        <p:spPr bwMode="auto">
          <a:xfrm rot="5400000">
            <a:off x="4514850" y="2343150"/>
            <a:ext cx="114300" cy="9144000"/>
          </a:xfrm>
          <a:prstGeom prst="rect">
            <a:avLst/>
          </a:prstGeom>
          <a:solidFill>
            <a:schemeClr val="bg1">
              <a:alpha val="0"/>
            </a:scheme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tr-TR" dirty="0">
              <a:solidFill>
                <a:prstClr val="black"/>
              </a:solidFill>
            </a:endParaRPr>
          </a:p>
        </p:txBody>
      </p:sp>
      <p:sp>
        <p:nvSpPr>
          <p:cNvPr id="12" name="Rechteck 4"/>
          <p:cNvSpPr>
            <a:spLocks noChangeArrowheads="1"/>
          </p:cNvSpPr>
          <p:nvPr/>
        </p:nvSpPr>
        <p:spPr bwMode="auto">
          <a:xfrm>
            <a:off x="99513" y="2640713"/>
            <a:ext cx="8944974" cy="2921887"/>
          </a:xfrm>
          <a:prstGeom prst="rect">
            <a:avLst/>
          </a:prstGeom>
          <a:noFill/>
          <a:ln w="9525" algn="ctr">
            <a:noFill/>
            <a:round/>
            <a:headEnd/>
            <a:tailEnd/>
          </a:ln>
        </p:spPr>
        <p:txBody>
          <a:bodyPr wrap="none" anchor="ctr"/>
          <a:lstStyle/>
          <a:p>
            <a:pPr marL="36000" algn="ctr"/>
            <a:r>
              <a:rPr lang="tr-TR" sz="9000" b="1" noProof="1" smtClean="0">
                <a:solidFill>
                  <a:srgbClr val="575757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</a:effectLst>
                <a:latin typeface="Calibri" pitchFamily="34" charset="0"/>
                <a:cs typeface="Calibri" pitchFamily="34" charset="0"/>
              </a:rPr>
              <a:t>İş Güvenliği </a:t>
            </a:r>
          </a:p>
          <a:p>
            <a:pPr marL="36000" algn="ctr"/>
            <a:r>
              <a:rPr lang="tr-TR" sz="9000" b="1" noProof="1" smtClean="0">
                <a:solidFill>
                  <a:srgbClr val="575757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</a:effectLst>
                <a:latin typeface="Calibri" pitchFamily="34" charset="0"/>
                <a:cs typeface="Calibri" pitchFamily="34" charset="0"/>
              </a:rPr>
              <a:t>Temel Prensipleri</a:t>
            </a:r>
            <a:endParaRPr lang="tr-TR" sz="9000" b="1" noProof="1">
              <a:solidFill>
                <a:srgbClr val="575757"/>
              </a:solidFill>
              <a:effectLst>
                <a:innerShdw blurRad="63500" dist="50800" dir="8100000">
                  <a:prstClr val="black">
                    <a:alpha val="50000"/>
                  </a:prstClr>
                </a:inn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 bwMode="auto">
          <a:xfrm>
            <a:off x="6909185" y="6376921"/>
            <a:ext cx="2111990" cy="5152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algn="r">
              <a:spcBef>
                <a:spcPct val="20000"/>
              </a:spcBef>
              <a:buFont typeface="Wingdings" pitchFamily="2" charset="2"/>
              <a:buNone/>
              <a:defRPr/>
            </a:pPr>
            <a:r>
              <a:rPr lang="tr-TR" b="1" noProof="1" smtClean="0">
                <a:solidFill>
                  <a:srgbClr val="575757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  <a:reflection blurRad="6350" stA="55000" endA="50" endPos="85000" dist="29997" dir="5400000" sy="-100000" algn="bl" rotWithShape="0"/>
                </a:effectLst>
                <a:latin typeface="Calibri" pitchFamily="34" charset="0"/>
                <a:cs typeface="Calibri" pitchFamily="34" charset="0"/>
              </a:rPr>
              <a:t>İSTANBUL</a:t>
            </a:r>
            <a:r>
              <a:rPr lang="tr-TR" b="1" noProof="1" smtClean="0">
                <a:solidFill>
                  <a:srgbClr val="B10404">
                    <a:lumMod val="60000"/>
                    <a:lumOff val="40000"/>
                  </a:srgbClr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  <a:reflection blurRad="6350" stA="55000" endA="50" endPos="85000" dist="29997" dir="5400000" sy="-100000" algn="bl" rotWithShape="0"/>
                </a:effectLst>
                <a:latin typeface="Calibri" pitchFamily="34" charset="0"/>
                <a:cs typeface="Calibri" pitchFamily="34" charset="0"/>
              </a:rPr>
              <a:t>UZMAN</a:t>
            </a:r>
            <a:endParaRPr lang="en-GB" b="1" dirty="0" smtClean="0">
              <a:solidFill>
                <a:srgbClr val="B10404">
                  <a:lumMod val="60000"/>
                  <a:lumOff val="40000"/>
                </a:srgbClr>
              </a:solidFill>
              <a:effectLst>
                <a:innerShdw blurRad="63500" dist="50800" dir="8100000">
                  <a:prstClr val="black">
                    <a:alpha val="50000"/>
                  </a:prstClr>
                </a:innerShdw>
                <a:reflection blurRad="6350" stA="55000" endA="50" endPos="85000" dist="29997" dir="5400000" sy="-100000" algn="bl" rotWithShape="0"/>
              </a:effectLst>
              <a:latin typeface="Calibri" pitchFamily="34" charset="0"/>
              <a:cs typeface="Calibri" pitchFamily="34" charset="0"/>
            </a:endParaRPr>
          </a:p>
          <a:p>
            <a:pPr algn="r">
              <a:spcBef>
                <a:spcPct val="20000"/>
              </a:spcBef>
              <a:buFont typeface="Wingdings" pitchFamily="2" charset="2"/>
              <a:buNone/>
              <a:defRPr/>
            </a:pPr>
            <a:endParaRPr lang="en-GB" b="1" kern="0" dirty="0" smtClean="0">
              <a:solidFill>
                <a:srgbClr val="FFFFFF">
                  <a:lumMod val="65000"/>
                </a:srgbClr>
              </a:solidFill>
              <a:effectLst>
                <a:outerShdw blurRad="75057" dist="38100" dir="5400000" sy="-20000" rotWithShape="0">
                  <a:prstClr val="black">
                    <a:alpha val="25000"/>
                  </a:prstClr>
                </a:outerShdw>
                <a:reflection blurRad="6350" stA="55000" endA="50" endPos="85000" dist="29997" dir="5400000" sy="-100000" algn="bl" rotWithShape="0"/>
              </a:effectLst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1026" name="Picture 2" descr="D:\DOKTOR\1-ISTANBULUZMAN\1-EĞİTİM KURUMU\1. İstanbuluzman\2-RESİMLER\İş Güvenliği\security_keyandlock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3190874" y="380999"/>
            <a:ext cx="2377185" cy="23771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69964458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3797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3797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978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978" name="Rectangle 90"/>
          <p:cNvSpPr>
            <a:spLocks noChangeArrowheads="1"/>
          </p:cNvSpPr>
          <p:nvPr/>
        </p:nvSpPr>
        <p:spPr bwMode="auto">
          <a:xfrm rot="5400000">
            <a:off x="4514850" y="2343150"/>
            <a:ext cx="114300" cy="9144000"/>
          </a:xfrm>
          <a:prstGeom prst="rect">
            <a:avLst/>
          </a:prstGeom>
          <a:solidFill>
            <a:schemeClr val="bg1">
              <a:alpha val="0"/>
            </a:scheme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tr-TR">
              <a:solidFill>
                <a:srgbClr val="000000"/>
              </a:solidFill>
            </a:endParaRPr>
          </a:p>
        </p:txBody>
      </p:sp>
      <p:graphicFrame>
        <p:nvGraphicFramePr>
          <p:cNvPr id="7" name="Group 44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34018502"/>
              </p:ext>
            </p:extLst>
          </p:nvPr>
        </p:nvGraphicFramePr>
        <p:xfrm>
          <a:off x="85725" y="1185863"/>
          <a:ext cx="8962741" cy="4767261"/>
        </p:xfrm>
        <a:graphic>
          <a:graphicData uri="http://schemas.openxmlformats.org/drawingml/2006/table">
            <a:tbl>
              <a:tblPr/>
              <a:tblGrid>
                <a:gridCol w="559128"/>
                <a:gridCol w="8403613"/>
              </a:tblGrid>
              <a:tr h="47639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400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tr-TR" sz="1800" b="1" i="1" u="none" strike="noStrike" cap="none" normalizeH="0" baseline="0" noProof="1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SN</a:t>
                      </a:r>
                    </a:p>
                  </a:txBody>
                  <a:tcPr marL="90000" marR="90000" marT="46800" marB="46800" anchor="ctr" horzOverflow="overflow">
                    <a:lnL cap="flat"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400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tr-TR" sz="1800" b="1" i="1" u="none" strike="noStrike" cap="none" normalizeH="0" baseline="0" noProof="1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İŞ GÜVENLİĞİ TEMEL PRENSİPLERİ*</a:t>
                      </a:r>
                    </a:p>
                  </a:txBody>
                  <a:tcPr marL="90000" marR="90000" marT="46800" marB="468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</a:tr>
              <a:tr h="42908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400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tr-TR" sz="1400" b="0" i="1" u="none" strike="noStrike" cap="none" normalizeH="0" baseline="0" noProof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1</a:t>
                      </a:r>
                    </a:p>
                  </a:txBody>
                  <a:tcPr marL="90000" marR="90000" marT="46800" marB="46800" anchor="ctr" horzOverflow="overflow">
                    <a:lnL cap="flat"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400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tr-TR" sz="1400" b="0" i="1" u="none" strike="noStrike" cap="none" normalizeH="0" baseline="0" noProof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Tehlikeli hareket ve tehlikeli durumların önlenmesi</a:t>
                      </a:r>
                    </a:p>
                  </a:txBody>
                  <a:tcPr marL="90000" marR="90000" marT="46800" marB="468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42908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400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tr-TR" sz="1400" b="0" i="1" u="none" strike="noStrike" cap="none" normalizeH="0" baseline="0" noProof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2</a:t>
                      </a:r>
                    </a:p>
                  </a:txBody>
                  <a:tcPr marL="90000" marR="90000" marT="46800" marB="46800" anchor="ctr" horzOverflow="overflow">
                    <a:lnL cap="flat"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400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tr-TR" sz="1400" b="0" i="1" u="none" strike="noStrike" cap="none" normalizeH="0" baseline="0" noProof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İş kazalarının  %80’ini tehlikeli hareket, %10’u tehlikeli durum, %2’si sebebi kaçınılmaz ve bilinmeyen nedendir</a:t>
                      </a:r>
                    </a:p>
                  </a:txBody>
                  <a:tcPr marL="90000" marR="90000" marT="46800" marB="468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</a:tr>
              <a:tr h="42908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400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tr-TR" sz="1400" b="0" i="1" u="none" strike="noStrike" cap="none" normalizeH="0" baseline="0" noProof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3</a:t>
                      </a:r>
                    </a:p>
                  </a:txBody>
                  <a:tcPr marL="90000" marR="90000" marT="46800" marB="46800" anchor="ctr" horzOverflow="overflow">
                    <a:lnL cap="flat"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400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tr-TR" sz="1400" b="0" i="1" u="none" strike="noStrike" cap="none" normalizeH="0" baseline="0" noProof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Kaza sonucu meydana gelecek zararın büyüklüğü kestirilemez, bu tamamen tesadüfe bağlıdır</a:t>
                      </a:r>
                    </a:p>
                  </a:txBody>
                  <a:tcPr marL="90000" marR="90000" marT="46800" marB="468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42908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400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tr-TR" sz="1400" b="0" i="1" u="none" strike="noStrike" cap="none" normalizeH="0" baseline="0" noProof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4</a:t>
                      </a:r>
                    </a:p>
                  </a:txBody>
                  <a:tcPr marL="90000" marR="90000" marT="46800" marB="46800" anchor="ctr" horzOverflow="overflow">
                    <a:lnL cap="flat"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400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tr-TR" sz="1400" b="0" i="1" u="none" strike="noStrike" cap="none" normalizeH="0" baseline="0" noProof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Ağır yaralanma/ölümle neticelenen her kazanın temelinde 29 uzuv kaybı, 300 yaralanma olmayan olay vardır</a:t>
                      </a:r>
                    </a:p>
                  </a:txBody>
                  <a:tcPr marL="90000" marR="90000" marT="46800" marB="468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</a:tr>
              <a:tr h="42908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400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tr-TR" sz="1400" b="0" i="1" u="none" strike="noStrike" cap="none" normalizeH="0" baseline="0" noProof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5</a:t>
                      </a:r>
                    </a:p>
                  </a:txBody>
                  <a:tcPr marL="90000" marR="90000" marT="46800" marB="46800" anchor="ctr" horzOverflow="overflow">
                    <a:lnL cap="flat"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400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tr-TR" sz="1400" b="0" i="1" u="none" strike="noStrike" cap="none" normalizeH="0" baseline="0" noProof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Tehlikeli hareketlerin nedenleri</a:t>
                      </a:r>
                    </a:p>
                  </a:txBody>
                  <a:tcPr marL="90000" marR="90000" marT="46800" marB="468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42908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400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tr-TR" sz="1400" b="0" i="1" u="none" strike="noStrike" cap="none" normalizeH="0" baseline="0" noProof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6</a:t>
                      </a:r>
                    </a:p>
                  </a:txBody>
                  <a:tcPr marL="90000" marR="90000" marT="46800" marB="46800" anchor="ctr" horzOverflow="overflow">
                    <a:lnL cap="flat"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400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tr-TR" sz="1400" b="0" i="1" u="none" strike="noStrike" cap="none" normalizeH="0" baseline="0" noProof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Kazalardan korunma metodu</a:t>
                      </a:r>
                    </a:p>
                  </a:txBody>
                  <a:tcPr marL="90000" marR="90000" marT="46800" marB="468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</a:tr>
              <a:tr h="42908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400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tr-TR" sz="1400" b="0" i="1" u="none" strike="noStrike" cap="none" normalizeH="0" baseline="0" noProof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7</a:t>
                      </a:r>
                    </a:p>
                  </a:txBody>
                  <a:tcPr marL="90000" marR="90000" marT="46800" marB="46800" anchor="ctr" horzOverflow="overflow">
                    <a:lnL cap="flat"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400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tr-TR" sz="1400" b="0" i="1" u="none" strike="noStrike" cap="none" normalizeH="0" baseline="0" noProof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Kazalardan korunma yöntemleri ile üretim, kalite kontrolü metotları benzerlik ve paralellik arz eder</a:t>
                      </a:r>
                    </a:p>
                  </a:txBody>
                  <a:tcPr marL="90000" marR="90000" marT="46800" marB="468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42908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400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tr-TR" sz="1400" b="0" i="1" u="none" strike="noStrike" cap="none" normalizeH="0" baseline="0" noProof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8</a:t>
                      </a:r>
                    </a:p>
                  </a:txBody>
                  <a:tcPr marL="90000" marR="90000" marT="46800" marB="46800" anchor="ctr" horzOverflow="overflow">
                    <a:lnL cap="flat"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400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tr-TR" sz="1400" b="0" i="1" u="none" strike="noStrike" cap="none" normalizeH="0" baseline="0" noProof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İG ile ilgili çalışmalara, kurallara ve alınacak tedbirlere üst düzey yönetici katılmalı-sorumluluğa ortak olmalı</a:t>
                      </a:r>
                    </a:p>
                  </a:txBody>
                  <a:tcPr marL="90000" marR="90000" marT="46800" marB="468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</a:tr>
              <a:tr h="42908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400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tr-TR" sz="1400" b="0" i="1" u="none" strike="noStrike" cap="none" normalizeH="0" baseline="0" noProof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9</a:t>
                      </a:r>
                    </a:p>
                  </a:txBody>
                  <a:tcPr marL="90000" marR="90000" marT="46800" marB="46800" anchor="ctr" horzOverflow="overflow">
                    <a:lnL cap="flat"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400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tr-TR" sz="1400" b="0" i="1" u="none" strike="noStrike" cap="none" normalizeH="0" baseline="0" noProof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Formen, ustabaşı ve benzeri ilk kademe yöneticiler kazalardan korunmada en önde gelen personeldir</a:t>
                      </a:r>
                    </a:p>
                  </a:txBody>
                  <a:tcPr marL="90000" marR="90000" marT="46800" marB="468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42908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400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tr-TR" sz="1400" b="0" i="1" u="none" strike="noStrike" cap="none" normalizeH="0" baseline="0" noProof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10</a:t>
                      </a:r>
                    </a:p>
                  </a:txBody>
                  <a:tcPr marL="90000" marR="90000" marT="46800" marB="46800" anchor="ctr" horzOverflow="overflow">
                    <a:lnL cap="flat"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400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tr-TR" sz="1400" b="0" i="1" u="none" strike="noStrike" cap="none" normalizeH="0" baseline="0" noProof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İG çalışmalarına yön veren insani duyguların yanında, İG’nin sağlanmasında itici rol oynayan 2 mali faktör var</a:t>
                      </a:r>
                    </a:p>
                  </a:txBody>
                  <a:tcPr marL="90000" marR="90000" marT="46800" marB="468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</a:tr>
            </a:tbl>
          </a:graphicData>
        </a:graphic>
      </p:graphicFrame>
      <p:sp>
        <p:nvSpPr>
          <p:cNvPr id="37" name="Rectangle 31"/>
          <p:cNvSpPr txBox="1">
            <a:spLocks noChangeArrowheads="1"/>
          </p:cNvSpPr>
          <p:nvPr/>
        </p:nvSpPr>
        <p:spPr bwMode="gray">
          <a:xfrm>
            <a:off x="231797" y="411163"/>
            <a:ext cx="8816669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45720" numCol="1" anchor="ctr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457200"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914400"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1371600"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1828800"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tr-TR" sz="3200" noProof="1" smtClean="0">
                <a:solidFill>
                  <a:srgbClr val="575757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</a:effectLst>
                <a:latin typeface="Calibri" pitchFamily="34" charset="0"/>
                <a:cs typeface="Calibri" pitchFamily="34" charset="0"/>
              </a:rPr>
              <a:t>İG PROBLEMLERİNİN ÇÖZÜMÜNDE 10 KURAL</a:t>
            </a:r>
            <a:endParaRPr lang="en-GB" sz="3200" noProof="1" smtClean="0">
              <a:solidFill>
                <a:srgbClr val="575757"/>
              </a:solidFill>
              <a:effectLst>
                <a:innerShdw blurRad="63500" dist="50800" dir="8100000">
                  <a:prstClr val="black">
                    <a:alpha val="50000"/>
                  </a:prstClr>
                </a:inn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 bwMode="auto">
          <a:xfrm>
            <a:off x="6909185" y="6376921"/>
            <a:ext cx="2111990" cy="5152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algn="r">
              <a:spcBef>
                <a:spcPct val="20000"/>
              </a:spcBef>
              <a:buFont typeface="Wingdings" pitchFamily="2" charset="2"/>
              <a:buNone/>
              <a:defRPr/>
            </a:pPr>
            <a:r>
              <a:rPr lang="tr-TR" b="1" noProof="1" smtClean="0">
                <a:solidFill>
                  <a:srgbClr val="575757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  <a:reflection blurRad="6350" stA="55000" endA="50" endPos="85000" dist="29997" dir="5400000" sy="-100000" algn="bl" rotWithShape="0"/>
                </a:effectLst>
                <a:latin typeface="Calibri" pitchFamily="34" charset="0"/>
                <a:cs typeface="Calibri" pitchFamily="34" charset="0"/>
              </a:rPr>
              <a:t>İSTANBUL</a:t>
            </a:r>
            <a:r>
              <a:rPr lang="tr-TR" b="1" noProof="1" smtClean="0">
                <a:solidFill>
                  <a:srgbClr val="B10404">
                    <a:lumMod val="60000"/>
                    <a:lumOff val="40000"/>
                  </a:srgbClr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  <a:reflection blurRad="6350" stA="55000" endA="50" endPos="85000" dist="29997" dir="5400000" sy="-100000" algn="bl" rotWithShape="0"/>
                </a:effectLst>
                <a:latin typeface="Calibri" pitchFamily="34" charset="0"/>
                <a:cs typeface="Calibri" pitchFamily="34" charset="0"/>
              </a:rPr>
              <a:t>UZMAN</a:t>
            </a:r>
            <a:endParaRPr lang="en-GB" b="1" dirty="0" smtClean="0">
              <a:solidFill>
                <a:srgbClr val="B10404">
                  <a:lumMod val="60000"/>
                  <a:lumOff val="40000"/>
                </a:srgbClr>
              </a:solidFill>
              <a:effectLst>
                <a:innerShdw blurRad="63500" dist="50800" dir="8100000">
                  <a:prstClr val="black">
                    <a:alpha val="50000"/>
                  </a:prstClr>
                </a:innerShdw>
                <a:reflection blurRad="6350" stA="55000" endA="50" endPos="85000" dist="29997" dir="5400000" sy="-100000" algn="bl" rotWithShape="0"/>
              </a:effectLst>
              <a:latin typeface="Calibri" pitchFamily="34" charset="0"/>
              <a:cs typeface="Calibri" pitchFamily="34" charset="0"/>
            </a:endParaRPr>
          </a:p>
          <a:p>
            <a:pPr algn="r">
              <a:spcBef>
                <a:spcPct val="20000"/>
              </a:spcBef>
              <a:buFont typeface="Wingdings" pitchFamily="2" charset="2"/>
              <a:buNone/>
              <a:defRPr/>
            </a:pPr>
            <a:endParaRPr lang="en-GB" b="1" kern="0" dirty="0" smtClean="0">
              <a:solidFill>
                <a:srgbClr val="FFFFFF">
                  <a:lumMod val="65000"/>
                </a:srgbClr>
              </a:solidFill>
              <a:effectLst>
                <a:outerShdw blurRad="75057" dist="38100" dir="5400000" sy="-20000" rotWithShape="0">
                  <a:prstClr val="black">
                    <a:alpha val="25000"/>
                  </a:prstClr>
                </a:outerShdw>
                <a:reflection blurRad="6350" stA="55000" endA="50" endPos="85000" dist="29997" dir="5400000" sy="-100000" algn="bl" rotWithShape="0"/>
              </a:effectLst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72286385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3797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3797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978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610" name="Freeform 2"/>
          <p:cNvSpPr>
            <a:spLocks/>
          </p:cNvSpPr>
          <p:nvPr/>
        </p:nvSpPr>
        <p:spPr bwMode="auto">
          <a:xfrm>
            <a:off x="412750" y="1546225"/>
            <a:ext cx="2244725" cy="3825875"/>
          </a:xfrm>
          <a:custGeom>
            <a:avLst/>
            <a:gdLst>
              <a:gd name="T0" fmla="*/ 0 w 1414"/>
              <a:gd name="T1" fmla="*/ 706 h 2410"/>
              <a:gd name="T2" fmla="*/ 409 w 1414"/>
              <a:gd name="T3" fmla="*/ 0 h 2410"/>
              <a:gd name="T4" fmla="*/ 1414 w 1414"/>
              <a:gd name="T5" fmla="*/ 2 h 2410"/>
              <a:gd name="T6" fmla="*/ 1411 w 1414"/>
              <a:gd name="T7" fmla="*/ 2410 h 2410"/>
              <a:gd name="T8" fmla="*/ 0 w 1414"/>
              <a:gd name="T9" fmla="*/ 706 h 241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414"/>
              <a:gd name="T16" fmla="*/ 0 h 2410"/>
              <a:gd name="T17" fmla="*/ 1414 w 1414"/>
              <a:gd name="T18" fmla="*/ 2410 h 241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414" h="2410">
                <a:moveTo>
                  <a:pt x="0" y="706"/>
                </a:moveTo>
                <a:lnTo>
                  <a:pt x="409" y="0"/>
                </a:lnTo>
                <a:lnTo>
                  <a:pt x="1414" y="2"/>
                </a:lnTo>
                <a:lnTo>
                  <a:pt x="1411" y="2410"/>
                </a:lnTo>
                <a:lnTo>
                  <a:pt x="0" y="706"/>
                </a:lnTo>
                <a:close/>
              </a:path>
            </a:pathLst>
          </a:custGeom>
          <a:solidFill>
            <a:srgbClr val="C0C0C0">
              <a:alpha val="50195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tr-TR" dirty="0">
              <a:solidFill>
                <a:srgbClr val="000000"/>
              </a:solidFill>
            </a:endParaRPr>
          </a:p>
        </p:txBody>
      </p:sp>
      <p:sp>
        <p:nvSpPr>
          <p:cNvPr id="58456" name="Rectangle 11"/>
          <p:cNvSpPr>
            <a:spLocks noChangeArrowheads="1"/>
          </p:cNvSpPr>
          <p:nvPr/>
        </p:nvSpPr>
        <p:spPr bwMode="gray">
          <a:xfrm>
            <a:off x="2657475" y="1555750"/>
            <a:ext cx="6143625" cy="360363"/>
          </a:xfrm>
          <a:prstGeom prst="rect">
            <a:avLst/>
          </a:prstGeom>
          <a:gradFill rotWithShape="1">
            <a:gsLst>
              <a:gs pos="0">
                <a:srgbClr val="C6C7C8"/>
              </a:gs>
              <a:gs pos="100000">
                <a:srgbClr val="C6C7C8">
                  <a:gamma/>
                  <a:shade val="46275"/>
                  <a:invGamma/>
                </a:srgbClr>
              </a:gs>
            </a:gsLst>
            <a:lin ang="5400000" scaled="1"/>
          </a:gradFill>
          <a:ln w="12700">
            <a:solidFill>
              <a:srgbClr val="DDDDDD"/>
            </a:solidFill>
            <a:miter lim="800000"/>
            <a:headEnd/>
            <a:tailEnd/>
          </a:ln>
          <a:effectLst>
            <a:outerShdw dist="53882" dir="2700000" algn="ctr" rotWithShape="0">
              <a:srgbClr val="808080">
                <a:alpha val="50000"/>
              </a:srgbClr>
            </a:outerShdw>
          </a:effectLst>
        </p:spPr>
        <p:txBody>
          <a:bodyPr lIns="288000" tIns="0" rIns="0" bIns="0" anchor="ctr"/>
          <a:lstStyle/>
          <a:p>
            <a:pPr defTabSz="801688" eaLnBrk="0" hangingPunct="0">
              <a:defRPr/>
            </a:pPr>
            <a:r>
              <a:rPr lang="tr-TR" sz="2000" b="1" noProof="1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Prensip-1</a:t>
            </a:r>
            <a:endParaRPr lang="de-DE" sz="2000" b="1" noProof="1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58457" name="Rectangle 5"/>
          <p:cNvSpPr>
            <a:spLocks noChangeArrowheads="1"/>
          </p:cNvSpPr>
          <p:nvPr/>
        </p:nvSpPr>
        <p:spPr bwMode="gray">
          <a:xfrm>
            <a:off x="2657475" y="1916113"/>
            <a:ext cx="6143625" cy="3449637"/>
          </a:xfrm>
          <a:prstGeom prst="rect">
            <a:avLst/>
          </a:prstGeom>
          <a:solidFill>
            <a:schemeClr val="bg1"/>
          </a:solidFill>
          <a:ln w="12700">
            <a:solidFill>
              <a:srgbClr val="DDDDDD"/>
            </a:solidFill>
            <a:miter lim="800000"/>
            <a:headEnd/>
            <a:tailEnd/>
          </a:ln>
          <a:effectLst>
            <a:outerShdw dist="53882" dir="2700000" algn="ctr" rotWithShape="0">
              <a:srgbClr val="808080">
                <a:alpha val="50000"/>
              </a:srgbClr>
            </a:outerShdw>
          </a:effectLst>
        </p:spPr>
        <p:txBody>
          <a:bodyPr lIns="108000" tIns="108000" rIns="144000" bIns="72000"/>
          <a:lstStyle/>
          <a:p>
            <a:pPr algn="ctr">
              <a:spcAft>
                <a:spcPts val="1200"/>
              </a:spcAft>
              <a:buClr>
                <a:srgbClr val="292929"/>
              </a:buClr>
              <a:defRPr/>
            </a:pPr>
            <a:endParaRPr lang="tr-TR" b="1" i="1" dirty="0" smtClean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pPr algn="ctr">
              <a:spcAft>
                <a:spcPts val="1200"/>
              </a:spcAft>
              <a:buClr>
                <a:srgbClr val="292929"/>
              </a:buClr>
              <a:defRPr/>
            </a:pPr>
            <a:r>
              <a:rPr lang="tr-TR" b="1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«Tehlikeli Hareket ve Tehlikeli Durumların Önlenmesi»</a:t>
            </a:r>
          </a:p>
          <a:p>
            <a:pPr algn="ctr">
              <a:spcAft>
                <a:spcPts val="1200"/>
              </a:spcAft>
              <a:buClr>
                <a:srgbClr val="292929"/>
              </a:buClr>
              <a:defRPr/>
            </a:pPr>
            <a:r>
              <a:rPr lang="tr-TR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Kaza zincirinin üçüncü halkası en zayıf halkadır. İSG birinci ve ikinci halkalarda (eğitim ve disiplin yoluyla) etkin sonuç elde edemeyeceğini kabul eder.</a:t>
            </a:r>
          </a:p>
          <a:p>
            <a:pPr algn="ctr">
              <a:spcAft>
                <a:spcPts val="1200"/>
              </a:spcAft>
              <a:buClr>
                <a:srgbClr val="292929"/>
              </a:buClr>
              <a:defRPr/>
            </a:pPr>
            <a:endParaRPr lang="tr-TR" b="1" i="1" dirty="0" smtClean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pPr algn="ctr">
              <a:spcAft>
                <a:spcPts val="1200"/>
              </a:spcAft>
              <a:buClr>
                <a:srgbClr val="292929"/>
              </a:buClr>
              <a:defRPr/>
            </a:pPr>
            <a:r>
              <a:rPr lang="tr-TR" b="1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İş güvenliği, </a:t>
            </a:r>
            <a:r>
              <a:rPr lang="tr-TR" b="1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kazaların önlenmesinde «Tehlikeli Hareket ve Tehlikeli Durumları» düzeltmeyi hedef alır.</a:t>
            </a:r>
          </a:p>
          <a:p>
            <a:pPr algn="ctr">
              <a:spcAft>
                <a:spcPts val="1200"/>
              </a:spcAft>
              <a:buClr>
                <a:srgbClr val="292929"/>
              </a:buClr>
              <a:defRPr/>
            </a:pPr>
            <a:endParaRPr lang="tr-TR" i="1" dirty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pPr algn="ctr">
              <a:spcAft>
                <a:spcPts val="1200"/>
              </a:spcAft>
              <a:buClr>
                <a:srgbClr val="292929"/>
              </a:buClr>
              <a:defRPr/>
            </a:pPr>
            <a:r>
              <a:rPr lang="tr-TR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 </a:t>
            </a:r>
          </a:p>
        </p:txBody>
      </p:sp>
      <p:sp>
        <p:nvSpPr>
          <p:cNvPr id="25605" name="Rectangle 12"/>
          <p:cNvSpPr>
            <a:spLocks noChangeArrowheads="1"/>
          </p:cNvSpPr>
          <p:nvPr/>
        </p:nvSpPr>
        <p:spPr bwMode="gray">
          <a:xfrm>
            <a:off x="300038" y="411163"/>
            <a:ext cx="8520112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rIns="0"/>
          <a:lstStyle/>
          <a:p>
            <a:endParaRPr lang="tr-TR" sz="2000" b="1" noProof="1">
              <a:solidFill>
                <a:srgbClr val="000000"/>
              </a:solidFill>
            </a:endParaRPr>
          </a:p>
        </p:txBody>
      </p:sp>
      <p:grpSp>
        <p:nvGrpSpPr>
          <p:cNvPr id="3" name="Group 9"/>
          <p:cNvGrpSpPr>
            <a:grpSpLocks/>
          </p:cNvGrpSpPr>
          <p:nvPr/>
        </p:nvGrpSpPr>
        <p:grpSpPr bwMode="auto">
          <a:xfrm>
            <a:off x="323850" y="1555750"/>
            <a:ext cx="1482725" cy="1482725"/>
            <a:chOff x="1710" y="1035"/>
            <a:chExt cx="2316" cy="2316"/>
          </a:xfrm>
        </p:grpSpPr>
        <p:grpSp>
          <p:nvGrpSpPr>
            <p:cNvPr id="4" name="Group 10"/>
            <p:cNvGrpSpPr>
              <a:grpSpLocks/>
            </p:cNvGrpSpPr>
            <p:nvPr/>
          </p:nvGrpSpPr>
          <p:grpSpPr bwMode="auto">
            <a:xfrm rot="3600000">
              <a:off x="1710" y="1035"/>
              <a:ext cx="2316" cy="2316"/>
              <a:chOff x="1710" y="1035"/>
              <a:chExt cx="2316" cy="2316"/>
            </a:xfrm>
          </p:grpSpPr>
          <p:sp>
            <p:nvSpPr>
              <p:cNvPr id="25624" name="Freeform 11"/>
              <p:cNvSpPr>
                <a:spLocks/>
              </p:cNvSpPr>
              <p:nvPr/>
            </p:nvSpPr>
            <p:spPr bwMode="gray">
              <a:xfrm>
                <a:off x="2866" y="1599"/>
                <a:ext cx="1160" cy="1752"/>
              </a:xfrm>
              <a:custGeom>
                <a:avLst/>
                <a:gdLst>
                  <a:gd name="T0" fmla="*/ 688 w 794"/>
                  <a:gd name="T1" fmla="*/ 9 h 1200"/>
                  <a:gd name="T2" fmla="*/ 602 w 794"/>
                  <a:gd name="T3" fmla="*/ 59 h 1200"/>
                  <a:gd name="T4" fmla="*/ 598 w 794"/>
                  <a:gd name="T5" fmla="*/ 57 h 1200"/>
                  <a:gd name="T6" fmla="*/ 592 w 794"/>
                  <a:gd name="T7" fmla="*/ 40 h 1200"/>
                  <a:gd name="T8" fmla="*/ 589 w 794"/>
                  <a:gd name="T9" fmla="*/ 19 h 1200"/>
                  <a:gd name="T10" fmla="*/ 548 w 794"/>
                  <a:gd name="T11" fmla="*/ 8 h 1200"/>
                  <a:gd name="T12" fmla="*/ 537 w 794"/>
                  <a:gd name="T13" fmla="*/ 49 h 1200"/>
                  <a:gd name="T14" fmla="*/ 553 w 794"/>
                  <a:gd name="T15" fmla="*/ 62 h 1200"/>
                  <a:gd name="T16" fmla="*/ 553 w 794"/>
                  <a:gd name="T17" fmla="*/ 62 h 1200"/>
                  <a:gd name="T18" fmla="*/ 565 w 794"/>
                  <a:gd name="T19" fmla="*/ 76 h 1200"/>
                  <a:gd name="T20" fmla="*/ 565 w 794"/>
                  <a:gd name="T21" fmla="*/ 80 h 1200"/>
                  <a:gd name="T22" fmla="*/ 477 w 794"/>
                  <a:gd name="T23" fmla="*/ 131 h 1200"/>
                  <a:gd name="T24" fmla="*/ 551 w 794"/>
                  <a:gd name="T25" fmla="*/ 406 h 1200"/>
                  <a:gd name="T26" fmla="*/ 477 w 794"/>
                  <a:gd name="T27" fmla="*/ 681 h 1200"/>
                  <a:gd name="T28" fmla="*/ 0 w 794"/>
                  <a:gd name="T29" fmla="*/ 957 h 1200"/>
                  <a:gd name="T30" fmla="*/ 0 w 794"/>
                  <a:gd name="T31" fmla="*/ 1047 h 1200"/>
                  <a:gd name="T32" fmla="*/ 0 w 794"/>
                  <a:gd name="T33" fmla="*/ 1058 h 1200"/>
                  <a:gd name="T34" fmla="*/ 4 w 794"/>
                  <a:gd name="T35" fmla="*/ 1060 h 1200"/>
                  <a:gd name="T36" fmla="*/ 22 w 794"/>
                  <a:gd name="T37" fmla="*/ 1056 h 1200"/>
                  <a:gd name="T38" fmla="*/ 22 w 794"/>
                  <a:gd name="T39" fmla="*/ 1056 h 1200"/>
                  <a:gd name="T40" fmla="*/ 42 w 794"/>
                  <a:gd name="T41" fmla="*/ 1049 h 1200"/>
                  <a:gd name="T42" fmla="*/ 71 w 794"/>
                  <a:gd name="T43" fmla="*/ 1079 h 1200"/>
                  <a:gd name="T44" fmla="*/ 42 w 794"/>
                  <a:gd name="T45" fmla="*/ 1110 h 1200"/>
                  <a:gd name="T46" fmla="*/ 22 w 794"/>
                  <a:gd name="T47" fmla="*/ 1102 h 1200"/>
                  <a:gd name="T48" fmla="*/ 4 w 794"/>
                  <a:gd name="T49" fmla="*/ 1099 h 1200"/>
                  <a:gd name="T50" fmla="*/ 0 w 794"/>
                  <a:gd name="T51" fmla="*/ 1101 h 1200"/>
                  <a:gd name="T52" fmla="*/ 0 w 794"/>
                  <a:gd name="T53" fmla="*/ 1108 h 1200"/>
                  <a:gd name="T54" fmla="*/ 0 w 794"/>
                  <a:gd name="T55" fmla="*/ 1200 h 1200"/>
                  <a:gd name="T56" fmla="*/ 688 w 794"/>
                  <a:gd name="T57" fmla="*/ 803 h 1200"/>
                  <a:gd name="T58" fmla="*/ 794 w 794"/>
                  <a:gd name="T59" fmla="*/ 406 h 1200"/>
                  <a:gd name="T60" fmla="*/ 688 w 794"/>
                  <a:gd name="T61" fmla="*/ 9 h 1200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w 794"/>
                  <a:gd name="T94" fmla="*/ 0 h 1200"/>
                  <a:gd name="T95" fmla="*/ 794 w 794"/>
                  <a:gd name="T96" fmla="*/ 1200 h 1200"/>
                </a:gdLst>
                <a:ahLst/>
                <a:cxnLst>
                  <a:cxn ang="T62">
                    <a:pos x="T0" y="T1"/>
                  </a:cxn>
                  <a:cxn ang="T63">
                    <a:pos x="T2" y="T3"/>
                  </a:cxn>
                  <a:cxn ang="T64">
                    <a:pos x="T4" y="T5"/>
                  </a:cxn>
                  <a:cxn ang="T65">
                    <a:pos x="T6" y="T7"/>
                  </a:cxn>
                  <a:cxn ang="T66">
                    <a:pos x="T8" y="T9"/>
                  </a:cxn>
                  <a:cxn ang="T67">
                    <a:pos x="T10" y="T11"/>
                  </a:cxn>
                  <a:cxn ang="T68">
                    <a:pos x="T12" y="T13"/>
                  </a:cxn>
                  <a:cxn ang="T69">
                    <a:pos x="T14" y="T15"/>
                  </a:cxn>
                  <a:cxn ang="T70">
                    <a:pos x="T16" y="T17"/>
                  </a:cxn>
                  <a:cxn ang="T71">
                    <a:pos x="T18" y="T19"/>
                  </a:cxn>
                  <a:cxn ang="T72">
                    <a:pos x="T20" y="T21"/>
                  </a:cxn>
                  <a:cxn ang="T73">
                    <a:pos x="T22" y="T23"/>
                  </a:cxn>
                  <a:cxn ang="T74">
                    <a:pos x="T24" y="T25"/>
                  </a:cxn>
                  <a:cxn ang="T75">
                    <a:pos x="T26" y="T27"/>
                  </a:cxn>
                  <a:cxn ang="T76">
                    <a:pos x="T28" y="T29"/>
                  </a:cxn>
                  <a:cxn ang="T77">
                    <a:pos x="T30" y="T31"/>
                  </a:cxn>
                  <a:cxn ang="T78">
                    <a:pos x="T32" y="T33"/>
                  </a:cxn>
                  <a:cxn ang="T79">
                    <a:pos x="T34" y="T35"/>
                  </a:cxn>
                  <a:cxn ang="T80">
                    <a:pos x="T36" y="T37"/>
                  </a:cxn>
                  <a:cxn ang="T81">
                    <a:pos x="T38" y="T39"/>
                  </a:cxn>
                  <a:cxn ang="T82">
                    <a:pos x="T40" y="T41"/>
                  </a:cxn>
                  <a:cxn ang="T83">
                    <a:pos x="T42" y="T43"/>
                  </a:cxn>
                  <a:cxn ang="T84">
                    <a:pos x="T44" y="T45"/>
                  </a:cxn>
                  <a:cxn ang="T85">
                    <a:pos x="T46" y="T47"/>
                  </a:cxn>
                  <a:cxn ang="T86">
                    <a:pos x="T48" y="T49"/>
                  </a:cxn>
                  <a:cxn ang="T87">
                    <a:pos x="T50" y="T51"/>
                  </a:cxn>
                  <a:cxn ang="T88">
                    <a:pos x="T52" y="T53"/>
                  </a:cxn>
                  <a:cxn ang="T89">
                    <a:pos x="T54" y="T55"/>
                  </a:cxn>
                  <a:cxn ang="T90">
                    <a:pos x="T56" y="T57"/>
                  </a:cxn>
                  <a:cxn ang="T91">
                    <a:pos x="T58" y="T59"/>
                  </a:cxn>
                  <a:cxn ang="T92">
                    <a:pos x="T60" y="T61"/>
                  </a:cxn>
                </a:cxnLst>
                <a:rect l="T93" t="T94" r="T95" b="T96"/>
                <a:pathLst>
                  <a:path w="794" h="1200">
                    <a:moveTo>
                      <a:pt x="688" y="9"/>
                    </a:moveTo>
                    <a:cubicBezTo>
                      <a:pt x="602" y="59"/>
                      <a:pt x="602" y="59"/>
                      <a:pt x="602" y="59"/>
                    </a:cubicBezTo>
                    <a:cubicBezTo>
                      <a:pt x="601" y="58"/>
                      <a:pt x="600" y="58"/>
                      <a:pt x="598" y="57"/>
                    </a:cubicBezTo>
                    <a:cubicBezTo>
                      <a:pt x="593" y="53"/>
                      <a:pt x="590" y="45"/>
                      <a:pt x="592" y="40"/>
                    </a:cubicBezTo>
                    <a:cubicBezTo>
                      <a:pt x="594" y="33"/>
                      <a:pt x="593" y="25"/>
                      <a:pt x="589" y="19"/>
                    </a:cubicBezTo>
                    <a:cubicBezTo>
                      <a:pt x="581" y="5"/>
                      <a:pt x="563" y="0"/>
                      <a:pt x="548" y="8"/>
                    </a:cubicBezTo>
                    <a:cubicBezTo>
                      <a:pt x="534" y="17"/>
                      <a:pt x="529" y="35"/>
                      <a:pt x="537" y="49"/>
                    </a:cubicBezTo>
                    <a:cubicBezTo>
                      <a:pt x="540" y="56"/>
                      <a:pt x="546" y="60"/>
                      <a:pt x="553" y="62"/>
                    </a:cubicBezTo>
                    <a:cubicBezTo>
                      <a:pt x="553" y="62"/>
                      <a:pt x="553" y="62"/>
                      <a:pt x="553" y="62"/>
                    </a:cubicBezTo>
                    <a:cubicBezTo>
                      <a:pt x="559" y="63"/>
                      <a:pt x="564" y="69"/>
                      <a:pt x="565" y="76"/>
                    </a:cubicBezTo>
                    <a:cubicBezTo>
                      <a:pt x="565" y="78"/>
                      <a:pt x="565" y="79"/>
                      <a:pt x="565" y="80"/>
                    </a:cubicBezTo>
                    <a:cubicBezTo>
                      <a:pt x="477" y="131"/>
                      <a:pt x="477" y="131"/>
                      <a:pt x="477" y="131"/>
                    </a:cubicBezTo>
                    <a:cubicBezTo>
                      <a:pt x="524" y="212"/>
                      <a:pt x="551" y="306"/>
                      <a:pt x="551" y="406"/>
                    </a:cubicBezTo>
                    <a:cubicBezTo>
                      <a:pt x="551" y="507"/>
                      <a:pt x="524" y="601"/>
                      <a:pt x="477" y="681"/>
                    </a:cubicBezTo>
                    <a:cubicBezTo>
                      <a:pt x="382" y="846"/>
                      <a:pt x="204" y="957"/>
                      <a:pt x="0" y="957"/>
                    </a:cubicBezTo>
                    <a:cubicBezTo>
                      <a:pt x="0" y="1047"/>
                      <a:pt x="0" y="1047"/>
                      <a:pt x="0" y="1047"/>
                    </a:cubicBezTo>
                    <a:cubicBezTo>
                      <a:pt x="0" y="1058"/>
                      <a:pt x="0" y="1058"/>
                      <a:pt x="0" y="1058"/>
                    </a:cubicBezTo>
                    <a:cubicBezTo>
                      <a:pt x="2" y="1058"/>
                      <a:pt x="3" y="1059"/>
                      <a:pt x="4" y="1060"/>
                    </a:cubicBezTo>
                    <a:cubicBezTo>
                      <a:pt x="10" y="1063"/>
                      <a:pt x="18" y="1061"/>
                      <a:pt x="22" y="1056"/>
                    </a:cubicBezTo>
                    <a:cubicBezTo>
                      <a:pt x="22" y="1056"/>
                      <a:pt x="22" y="1056"/>
                      <a:pt x="22" y="1056"/>
                    </a:cubicBezTo>
                    <a:cubicBezTo>
                      <a:pt x="27" y="1052"/>
                      <a:pt x="34" y="1049"/>
                      <a:pt x="42" y="1049"/>
                    </a:cubicBezTo>
                    <a:cubicBezTo>
                      <a:pt x="58" y="1049"/>
                      <a:pt x="71" y="1063"/>
                      <a:pt x="71" y="1079"/>
                    </a:cubicBezTo>
                    <a:cubicBezTo>
                      <a:pt x="71" y="1096"/>
                      <a:pt x="58" y="1110"/>
                      <a:pt x="42" y="1110"/>
                    </a:cubicBezTo>
                    <a:cubicBezTo>
                      <a:pt x="34" y="1110"/>
                      <a:pt x="27" y="1107"/>
                      <a:pt x="22" y="1102"/>
                    </a:cubicBezTo>
                    <a:cubicBezTo>
                      <a:pt x="18" y="1097"/>
                      <a:pt x="10" y="1096"/>
                      <a:pt x="4" y="1099"/>
                    </a:cubicBezTo>
                    <a:cubicBezTo>
                      <a:pt x="3" y="1099"/>
                      <a:pt x="2" y="1100"/>
                      <a:pt x="0" y="1101"/>
                    </a:cubicBezTo>
                    <a:cubicBezTo>
                      <a:pt x="0" y="1108"/>
                      <a:pt x="0" y="1108"/>
                      <a:pt x="0" y="1108"/>
                    </a:cubicBezTo>
                    <a:cubicBezTo>
                      <a:pt x="0" y="1200"/>
                      <a:pt x="0" y="1200"/>
                      <a:pt x="0" y="1200"/>
                    </a:cubicBezTo>
                    <a:cubicBezTo>
                      <a:pt x="294" y="1200"/>
                      <a:pt x="551" y="1040"/>
                      <a:pt x="688" y="803"/>
                    </a:cubicBezTo>
                    <a:cubicBezTo>
                      <a:pt x="755" y="686"/>
                      <a:pt x="794" y="551"/>
                      <a:pt x="794" y="406"/>
                    </a:cubicBezTo>
                    <a:cubicBezTo>
                      <a:pt x="794" y="262"/>
                      <a:pt x="755" y="126"/>
                      <a:pt x="688" y="9"/>
                    </a:cubicBezTo>
                    <a:close/>
                  </a:path>
                </a:pathLst>
              </a:custGeom>
              <a:solidFill>
                <a:srgbClr val="9F9F9F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25625" name="Freeform 12"/>
              <p:cNvSpPr>
                <a:spLocks/>
              </p:cNvSpPr>
              <p:nvPr/>
            </p:nvSpPr>
            <p:spPr bwMode="gray">
              <a:xfrm>
                <a:off x="1710" y="1612"/>
                <a:ext cx="1262" cy="1739"/>
              </a:xfrm>
              <a:custGeom>
                <a:avLst/>
                <a:gdLst>
                  <a:gd name="T0" fmla="*/ 835 w 864"/>
                  <a:gd name="T1" fmla="*/ 1040 h 1191"/>
                  <a:gd name="T2" fmla="*/ 815 w 864"/>
                  <a:gd name="T3" fmla="*/ 1047 h 1191"/>
                  <a:gd name="T4" fmla="*/ 815 w 864"/>
                  <a:gd name="T5" fmla="*/ 1047 h 1191"/>
                  <a:gd name="T6" fmla="*/ 797 w 864"/>
                  <a:gd name="T7" fmla="*/ 1051 h 1191"/>
                  <a:gd name="T8" fmla="*/ 793 w 864"/>
                  <a:gd name="T9" fmla="*/ 1049 h 1191"/>
                  <a:gd name="T10" fmla="*/ 793 w 864"/>
                  <a:gd name="T11" fmla="*/ 1038 h 1191"/>
                  <a:gd name="T12" fmla="*/ 793 w 864"/>
                  <a:gd name="T13" fmla="*/ 948 h 1191"/>
                  <a:gd name="T14" fmla="*/ 317 w 864"/>
                  <a:gd name="T15" fmla="*/ 672 h 1191"/>
                  <a:gd name="T16" fmla="*/ 243 w 864"/>
                  <a:gd name="T17" fmla="*/ 397 h 1191"/>
                  <a:gd name="T18" fmla="*/ 317 w 864"/>
                  <a:gd name="T19" fmla="*/ 122 h 1191"/>
                  <a:gd name="T20" fmla="*/ 231 w 864"/>
                  <a:gd name="T21" fmla="*/ 73 h 1191"/>
                  <a:gd name="T22" fmla="*/ 228 w 864"/>
                  <a:gd name="T23" fmla="*/ 75 h 1191"/>
                  <a:gd name="T24" fmla="*/ 221 w 864"/>
                  <a:gd name="T25" fmla="*/ 92 h 1191"/>
                  <a:gd name="T26" fmla="*/ 221 w 864"/>
                  <a:gd name="T27" fmla="*/ 92 h 1191"/>
                  <a:gd name="T28" fmla="*/ 218 w 864"/>
                  <a:gd name="T29" fmla="*/ 113 h 1191"/>
                  <a:gd name="T30" fmla="*/ 177 w 864"/>
                  <a:gd name="T31" fmla="*/ 123 h 1191"/>
                  <a:gd name="T32" fmla="*/ 166 w 864"/>
                  <a:gd name="T33" fmla="*/ 82 h 1191"/>
                  <a:gd name="T34" fmla="*/ 182 w 864"/>
                  <a:gd name="T35" fmla="*/ 69 h 1191"/>
                  <a:gd name="T36" fmla="*/ 194 w 864"/>
                  <a:gd name="T37" fmla="*/ 55 h 1191"/>
                  <a:gd name="T38" fmla="*/ 194 w 864"/>
                  <a:gd name="T39" fmla="*/ 51 h 1191"/>
                  <a:gd name="T40" fmla="*/ 106 w 864"/>
                  <a:gd name="T41" fmla="*/ 0 h 1191"/>
                  <a:gd name="T42" fmla="*/ 0 w 864"/>
                  <a:gd name="T43" fmla="*/ 397 h 1191"/>
                  <a:gd name="T44" fmla="*/ 106 w 864"/>
                  <a:gd name="T45" fmla="*/ 794 h 1191"/>
                  <a:gd name="T46" fmla="*/ 793 w 864"/>
                  <a:gd name="T47" fmla="*/ 1191 h 1191"/>
                  <a:gd name="T48" fmla="*/ 793 w 864"/>
                  <a:gd name="T49" fmla="*/ 1099 h 1191"/>
                  <a:gd name="T50" fmla="*/ 793 w 864"/>
                  <a:gd name="T51" fmla="*/ 1092 h 1191"/>
                  <a:gd name="T52" fmla="*/ 797 w 864"/>
                  <a:gd name="T53" fmla="*/ 1090 h 1191"/>
                  <a:gd name="T54" fmla="*/ 815 w 864"/>
                  <a:gd name="T55" fmla="*/ 1093 h 1191"/>
                  <a:gd name="T56" fmla="*/ 835 w 864"/>
                  <a:gd name="T57" fmla="*/ 1101 h 1191"/>
                  <a:gd name="T58" fmla="*/ 864 w 864"/>
                  <a:gd name="T59" fmla="*/ 1070 h 1191"/>
                  <a:gd name="T60" fmla="*/ 835 w 864"/>
                  <a:gd name="T61" fmla="*/ 1040 h 1191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w 864"/>
                  <a:gd name="T94" fmla="*/ 0 h 1191"/>
                  <a:gd name="T95" fmla="*/ 864 w 864"/>
                  <a:gd name="T96" fmla="*/ 1191 h 1191"/>
                </a:gdLst>
                <a:ahLst/>
                <a:cxnLst>
                  <a:cxn ang="T62">
                    <a:pos x="T0" y="T1"/>
                  </a:cxn>
                  <a:cxn ang="T63">
                    <a:pos x="T2" y="T3"/>
                  </a:cxn>
                  <a:cxn ang="T64">
                    <a:pos x="T4" y="T5"/>
                  </a:cxn>
                  <a:cxn ang="T65">
                    <a:pos x="T6" y="T7"/>
                  </a:cxn>
                  <a:cxn ang="T66">
                    <a:pos x="T8" y="T9"/>
                  </a:cxn>
                  <a:cxn ang="T67">
                    <a:pos x="T10" y="T11"/>
                  </a:cxn>
                  <a:cxn ang="T68">
                    <a:pos x="T12" y="T13"/>
                  </a:cxn>
                  <a:cxn ang="T69">
                    <a:pos x="T14" y="T15"/>
                  </a:cxn>
                  <a:cxn ang="T70">
                    <a:pos x="T16" y="T17"/>
                  </a:cxn>
                  <a:cxn ang="T71">
                    <a:pos x="T18" y="T19"/>
                  </a:cxn>
                  <a:cxn ang="T72">
                    <a:pos x="T20" y="T21"/>
                  </a:cxn>
                  <a:cxn ang="T73">
                    <a:pos x="T22" y="T23"/>
                  </a:cxn>
                  <a:cxn ang="T74">
                    <a:pos x="T24" y="T25"/>
                  </a:cxn>
                  <a:cxn ang="T75">
                    <a:pos x="T26" y="T27"/>
                  </a:cxn>
                  <a:cxn ang="T76">
                    <a:pos x="T28" y="T29"/>
                  </a:cxn>
                  <a:cxn ang="T77">
                    <a:pos x="T30" y="T31"/>
                  </a:cxn>
                  <a:cxn ang="T78">
                    <a:pos x="T32" y="T33"/>
                  </a:cxn>
                  <a:cxn ang="T79">
                    <a:pos x="T34" y="T35"/>
                  </a:cxn>
                  <a:cxn ang="T80">
                    <a:pos x="T36" y="T37"/>
                  </a:cxn>
                  <a:cxn ang="T81">
                    <a:pos x="T38" y="T39"/>
                  </a:cxn>
                  <a:cxn ang="T82">
                    <a:pos x="T40" y="T41"/>
                  </a:cxn>
                  <a:cxn ang="T83">
                    <a:pos x="T42" y="T43"/>
                  </a:cxn>
                  <a:cxn ang="T84">
                    <a:pos x="T44" y="T45"/>
                  </a:cxn>
                  <a:cxn ang="T85">
                    <a:pos x="T46" y="T47"/>
                  </a:cxn>
                  <a:cxn ang="T86">
                    <a:pos x="T48" y="T49"/>
                  </a:cxn>
                  <a:cxn ang="T87">
                    <a:pos x="T50" y="T51"/>
                  </a:cxn>
                  <a:cxn ang="T88">
                    <a:pos x="T52" y="T53"/>
                  </a:cxn>
                  <a:cxn ang="T89">
                    <a:pos x="T54" y="T55"/>
                  </a:cxn>
                  <a:cxn ang="T90">
                    <a:pos x="T56" y="T57"/>
                  </a:cxn>
                  <a:cxn ang="T91">
                    <a:pos x="T58" y="T59"/>
                  </a:cxn>
                  <a:cxn ang="T92">
                    <a:pos x="T60" y="T61"/>
                  </a:cxn>
                </a:cxnLst>
                <a:rect l="T93" t="T94" r="T95" b="T96"/>
                <a:pathLst>
                  <a:path w="864" h="1191">
                    <a:moveTo>
                      <a:pt x="835" y="1040"/>
                    </a:moveTo>
                    <a:cubicBezTo>
                      <a:pt x="827" y="1040"/>
                      <a:pt x="820" y="1043"/>
                      <a:pt x="815" y="1047"/>
                    </a:cubicBezTo>
                    <a:cubicBezTo>
                      <a:pt x="815" y="1047"/>
                      <a:pt x="815" y="1047"/>
                      <a:pt x="815" y="1047"/>
                    </a:cubicBezTo>
                    <a:cubicBezTo>
                      <a:pt x="811" y="1052"/>
                      <a:pt x="803" y="1054"/>
                      <a:pt x="797" y="1051"/>
                    </a:cubicBezTo>
                    <a:cubicBezTo>
                      <a:pt x="796" y="1050"/>
                      <a:pt x="795" y="1049"/>
                      <a:pt x="793" y="1049"/>
                    </a:cubicBezTo>
                    <a:cubicBezTo>
                      <a:pt x="793" y="1038"/>
                      <a:pt x="793" y="1038"/>
                      <a:pt x="793" y="1038"/>
                    </a:cubicBezTo>
                    <a:cubicBezTo>
                      <a:pt x="793" y="948"/>
                      <a:pt x="793" y="948"/>
                      <a:pt x="793" y="948"/>
                    </a:cubicBezTo>
                    <a:cubicBezTo>
                      <a:pt x="590" y="948"/>
                      <a:pt x="412" y="837"/>
                      <a:pt x="317" y="672"/>
                    </a:cubicBezTo>
                    <a:cubicBezTo>
                      <a:pt x="270" y="592"/>
                      <a:pt x="243" y="498"/>
                      <a:pt x="243" y="397"/>
                    </a:cubicBezTo>
                    <a:cubicBezTo>
                      <a:pt x="243" y="297"/>
                      <a:pt x="270" y="203"/>
                      <a:pt x="317" y="122"/>
                    </a:cubicBezTo>
                    <a:cubicBezTo>
                      <a:pt x="231" y="73"/>
                      <a:pt x="231" y="73"/>
                      <a:pt x="231" y="73"/>
                    </a:cubicBezTo>
                    <a:cubicBezTo>
                      <a:pt x="230" y="73"/>
                      <a:pt x="229" y="74"/>
                      <a:pt x="228" y="75"/>
                    </a:cubicBezTo>
                    <a:cubicBezTo>
                      <a:pt x="222" y="79"/>
                      <a:pt x="219" y="86"/>
                      <a:pt x="221" y="92"/>
                    </a:cubicBezTo>
                    <a:cubicBezTo>
                      <a:pt x="221" y="92"/>
                      <a:pt x="221" y="92"/>
                      <a:pt x="221" y="92"/>
                    </a:cubicBezTo>
                    <a:cubicBezTo>
                      <a:pt x="223" y="99"/>
                      <a:pt x="222" y="106"/>
                      <a:pt x="218" y="113"/>
                    </a:cubicBezTo>
                    <a:cubicBezTo>
                      <a:pt x="210" y="127"/>
                      <a:pt x="192" y="131"/>
                      <a:pt x="177" y="123"/>
                    </a:cubicBezTo>
                    <a:cubicBezTo>
                      <a:pt x="163" y="115"/>
                      <a:pt x="158" y="96"/>
                      <a:pt x="166" y="82"/>
                    </a:cubicBezTo>
                    <a:cubicBezTo>
                      <a:pt x="169" y="76"/>
                      <a:pt x="175" y="71"/>
                      <a:pt x="182" y="69"/>
                    </a:cubicBezTo>
                    <a:cubicBezTo>
                      <a:pt x="188" y="68"/>
                      <a:pt x="193" y="62"/>
                      <a:pt x="194" y="55"/>
                    </a:cubicBezTo>
                    <a:cubicBezTo>
                      <a:pt x="194" y="54"/>
                      <a:pt x="194" y="52"/>
                      <a:pt x="194" y="51"/>
                    </a:cubicBezTo>
                    <a:cubicBezTo>
                      <a:pt x="106" y="0"/>
                      <a:pt x="106" y="0"/>
                      <a:pt x="106" y="0"/>
                    </a:cubicBezTo>
                    <a:cubicBezTo>
                      <a:pt x="38" y="117"/>
                      <a:pt x="0" y="253"/>
                      <a:pt x="0" y="397"/>
                    </a:cubicBezTo>
                    <a:cubicBezTo>
                      <a:pt x="0" y="542"/>
                      <a:pt x="38" y="677"/>
                      <a:pt x="106" y="794"/>
                    </a:cubicBezTo>
                    <a:cubicBezTo>
                      <a:pt x="243" y="1031"/>
                      <a:pt x="500" y="1191"/>
                      <a:pt x="793" y="1191"/>
                    </a:cubicBezTo>
                    <a:cubicBezTo>
                      <a:pt x="793" y="1099"/>
                      <a:pt x="793" y="1099"/>
                      <a:pt x="793" y="1099"/>
                    </a:cubicBezTo>
                    <a:cubicBezTo>
                      <a:pt x="793" y="1092"/>
                      <a:pt x="793" y="1092"/>
                      <a:pt x="793" y="1092"/>
                    </a:cubicBezTo>
                    <a:cubicBezTo>
                      <a:pt x="795" y="1091"/>
                      <a:pt x="796" y="1090"/>
                      <a:pt x="797" y="1090"/>
                    </a:cubicBezTo>
                    <a:cubicBezTo>
                      <a:pt x="803" y="1087"/>
                      <a:pt x="811" y="1088"/>
                      <a:pt x="815" y="1093"/>
                    </a:cubicBezTo>
                    <a:cubicBezTo>
                      <a:pt x="820" y="1098"/>
                      <a:pt x="827" y="1101"/>
                      <a:pt x="835" y="1101"/>
                    </a:cubicBezTo>
                    <a:cubicBezTo>
                      <a:pt x="851" y="1101"/>
                      <a:pt x="864" y="1087"/>
                      <a:pt x="864" y="1070"/>
                    </a:cubicBezTo>
                    <a:cubicBezTo>
                      <a:pt x="864" y="1054"/>
                      <a:pt x="851" y="1040"/>
                      <a:pt x="835" y="1040"/>
                    </a:cubicBezTo>
                    <a:close/>
                  </a:path>
                </a:pathLst>
              </a:custGeom>
              <a:solidFill>
                <a:srgbClr val="A90404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25626" name="Freeform 13"/>
              <p:cNvSpPr>
                <a:spLocks/>
              </p:cNvSpPr>
              <p:nvPr/>
            </p:nvSpPr>
            <p:spPr bwMode="gray">
              <a:xfrm>
                <a:off x="1862" y="1035"/>
                <a:ext cx="2010" cy="768"/>
              </a:xfrm>
              <a:custGeom>
                <a:avLst/>
                <a:gdLst>
                  <a:gd name="T0" fmla="*/ 1164 w 1375"/>
                  <a:gd name="T1" fmla="*/ 518 h 527"/>
                  <a:gd name="T2" fmla="*/ 1252 w 1375"/>
                  <a:gd name="T3" fmla="*/ 467 h 527"/>
                  <a:gd name="T4" fmla="*/ 1252 w 1375"/>
                  <a:gd name="T5" fmla="*/ 463 h 527"/>
                  <a:gd name="T6" fmla="*/ 1240 w 1375"/>
                  <a:gd name="T7" fmla="*/ 449 h 527"/>
                  <a:gd name="T8" fmla="*/ 1240 w 1375"/>
                  <a:gd name="T9" fmla="*/ 449 h 527"/>
                  <a:gd name="T10" fmla="*/ 1224 w 1375"/>
                  <a:gd name="T11" fmla="*/ 436 h 527"/>
                  <a:gd name="T12" fmla="*/ 1235 w 1375"/>
                  <a:gd name="T13" fmla="*/ 395 h 527"/>
                  <a:gd name="T14" fmla="*/ 1276 w 1375"/>
                  <a:gd name="T15" fmla="*/ 406 h 527"/>
                  <a:gd name="T16" fmla="*/ 1279 w 1375"/>
                  <a:gd name="T17" fmla="*/ 427 h 527"/>
                  <a:gd name="T18" fmla="*/ 1285 w 1375"/>
                  <a:gd name="T19" fmla="*/ 444 h 527"/>
                  <a:gd name="T20" fmla="*/ 1289 w 1375"/>
                  <a:gd name="T21" fmla="*/ 446 h 527"/>
                  <a:gd name="T22" fmla="*/ 1375 w 1375"/>
                  <a:gd name="T23" fmla="*/ 396 h 527"/>
                  <a:gd name="T24" fmla="*/ 687 w 1375"/>
                  <a:gd name="T25" fmla="*/ 0 h 527"/>
                  <a:gd name="T26" fmla="*/ 0 w 1375"/>
                  <a:gd name="T27" fmla="*/ 396 h 527"/>
                  <a:gd name="T28" fmla="*/ 88 w 1375"/>
                  <a:gd name="T29" fmla="*/ 447 h 527"/>
                  <a:gd name="T30" fmla="*/ 88 w 1375"/>
                  <a:gd name="T31" fmla="*/ 451 h 527"/>
                  <a:gd name="T32" fmla="*/ 76 w 1375"/>
                  <a:gd name="T33" fmla="*/ 465 h 527"/>
                  <a:gd name="T34" fmla="*/ 60 w 1375"/>
                  <a:gd name="T35" fmla="*/ 478 h 527"/>
                  <a:gd name="T36" fmla="*/ 71 w 1375"/>
                  <a:gd name="T37" fmla="*/ 519 h 527"/>
                  <a:gd name="T38" fmla="*/ 112 w 1375"/>
                  <a:gd name="T39" fmla="*/ 509 h 527"/>
                  <a:gd name="T40" fmla="*/ 115 w 1375"/>
                  <a:gd name="T41" fmla="*/ 488 h 527"/>
                  <a:gd name="T42" fmla="*/ 115 w 1375"/>
                  <a:gd name="T43" fmla="*/ 488 h 527"/>
                  <a:gd name="T44" fmla="*/ 122 w 1375"/>
                  <a:gd name="T45" fmla="*/ 471 h 527"/>
                  <a:gd name="T46" fmla="*/ 125 w 1375"/>
                  <a:gd name="T47" fmla="*/ 469 h 527"/>
                  <a:gd name="T48" fmla="*/ 211 w 1375"/>
                  <a:gd name="T49" fmla="*/ 518 h 527"/>
                  <a:gd name="T50" fmla="*/ 687 w 1375"/>
                  <a:gd name="T51" fmla="*/ 243 h 527"/>
                  <a:gd name="T52" fmla="*/ 1164 w 1375"/>
                  <a:gd name="T53" fmla="*/ 518 h 527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w 1375"/>
                  <a:gd name="T82" fmla="*/ 0 h 527"/>
                  <a:gd name="T83" fmla="*/ 1375 w 1375"/>
                  <a:gd name="T84" fmla="*/ 527 h 527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T81" t="T82" r="T83" b="T84"/>
                <a:pathLst>
                  <a:path w="1375" h="527">
                    <a:moveTo>
                      <a:pt x="1164" y="518"/>
                    </a:moveTo>
                    <a:cubicBezTo>
                      <a:pt x="1252" y="467"/>
                      <a:pt x="1252" y="467"/>
                      <a:pt x="1252" y="467"/>
                    </a:cubicBezTo>
                    <a:cubicBezTo>
                      <a:pt x="1252" y="466"/>
                      <a:pt x="1252" y="465"/>
                      <a:pt x="1252" y="463"/>
                    </a:cubicBezTo>
                    <a:cubicBezTo>
                      <a:pt x="1251" y="456"/>
                      <a:pt x="1246" y="450"/>
                      <a:pt x="1240" y="449"/>
                    </a:cubicBezTo>
                    <a:cubicBezTo>
                      <a:pt x="1240" y="449"/>
                      <a:pt x="1240" y="449"/>
                      <a:pt x="1240" y="449"/>
                    </a:cubicBezTo>
                    <a:cubicBezTo>
                      <a:pt x="1233" y="447"/>
                      <a:pt x="1227" y="443"/>
                      <a:pt x="1224" y="436"/>
                    </a:cubicBezTo>
                    <a:cubicBezTo>
                      <a:pt x="1216" y="422"/>
                      <a:pt x="1221" y="404"/>
                      <a:pt x="1235" y="395"/>
                    </a:cubicBezTo>
                    <a:cubicBezTo>
                      <a:pt x="1250" y="387"/>
                      <a:pt x="1268" y="392"/>
                      <a:pt x="1276" y="406"/>
                    </a:cubicBezTo>
                    <a:cubicBezTo>
                      <a:pt x="1280" y="412"/>
                      <a:pt x="1281" y="420"/>
                      <a:pt x="1279" y="427"/>
                    </a:cubicBezTo>
                    <a:cubicBezTo>
                      <a:pt x="1277" y="432"/>
                      <a:pt x="1280" y="440"/>
                      <a:pt x="1285" y="444"/>
                    </a:cubicBezTo>
                    <a:cubicBezTo>
                      <a:pt x="1287" y="445"/>
                      <a:pt x="1288" y="445"/>
                      <a:pt x="1289" y="446"/>
                    </a:cubicBezTo>
                    <a:cubicBezTo>
                      <a:pt x="1375" y="396"/>
                      <a:pt x="1375" y="396"/>
                      <a:pt x="1375" y="396"/>
                    </a:cubicBezTo>
                    <a:cubicBezTo>
                      <a:pt x="1238" y="159"/>
                      <a:pt x="981" y="0"/>
                      <a:pt x="687" y="0"/>
                    </a:cubicBezTo>
                    <a:cubicBezTo>
                      <a:pt x="394" y="0"/>
                      <a:pt x="137" y="159"/>
                      <a:pt x="0" y="396"/>
                    </a:cubicBezTo>
                    <a:cubicBezTo>
                      <a:pt x="88" y="447"/>
                      <a:pt x="88" y="447"/>
                      <a:pt x="88" y="447"/>
                    </a:cubicBezTo>
                    <a:cubicBezTo>
                      <a:pt x="88" y="448"/>
                      <a:pt x="88" y="450"/>
                      <a:pt x="88" y="451"/>
                    </a:cubicBezTo>
                    <a:cubicBezTo>
                      <a:pt x="87" y="458"/>
                      <a:pt x="82" y="464"/>
                      <a:pt x="76" y="465"/>
                    </a:cubicBezTo>
                    <a:cubicBezTo>
                      <a:pt x="69" y="467"/>
                      <a:pt x="63" y="472"/>
                      <a:pt x="60" y="478"/>
                    </a:cubicBezTo>
                    <a:cubicBezTo>
                      <a:pt x="52" y="492"/>
                      <a:pt x="57" y="511"/>
                      <a:pt x="71" y="519"/>
                    </a:cubicBezTo>
                    <a:cubicBezTo>
                      <a:pt x="86" y="527"/>
                      <a:pt x="104" y="523"/>
                      <a:pt x="112" y="509"/>
                    </a:cubicBezTo>
                    <a:cubicBezTo>
                      <a:pt x="116" y="502"/>
                      <a:pt x="117" y="495"/>
                      <a:pt x="115" y="488"/>
                    </a:cubicBezTo>
                    <a:cubicBezTo>
                      <a:pt x="115" y="488"/>
                      <a:pt x="115" y="488"/>
                      <a:pt x="115" y="488"/>
                    </a:cubicBezTo>
                    <a:cubicBezTo>
                      <a:pt x="113" y="482"/>
                      <a:pt x="116" y="475"/>
                      <a:pt x="122" y="471"/>
                    </a:cubicBezTo>
                    <a:cubicBezTo>
                      <a:pt x="123" y="470"/>
                      <a:pt x="124" y="469"/>
                      <a:pt x="125" y="469"/>
                    </a:cubicBezTo>
                    <a:cubicBezTo>
                      <a:pt x="211" y="518"/>
                      <a:pt x="211" y="518"/>
                      <a:pt x="211" y="518"/>
                    </a:cubicBezTo>
                    <a:cubicBezTo>
                      <a:pt x="306" y="354"/>
                      <a:pt x="484" y="243"/>
                      <a:pt x="687" y="243"/>
                    </a:cubicBezTo>
                    <a:cubicBezTo>
                      <a:pt x="891" y="243"/>
                      <a:pt x="1069" y="354"/>
                      <a:pt x="1164" y="518"/>
                    </a:cubicBezTo>
                    <a:close/>
                  </a:path>
                </a:pathLst>
              </a:custGeom>
              <a:solidFill>
                <a:srgbClr val="9F9F9F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</p:grpSp>
        <p:grpSp>
          <p:nvGrpSpPr>
            <p:cNvPr id="5" name="Group 14"/>
            <p:cNvGrpSpPr>
              <a:grpSpLocks/>
            </p:cNvGrpSpPr>
            <p:nvPr/>
          </p:nvGrpSpPr>
          <p:grpSpPr bwMode="auto">
            <a:xfrm rot="7200000">
              <a:off x="2059" y="1386"/>
              <a:ext cx="1616" cy="1614"/>
              <a:chOff x="2060" y="1387"/>
              <a:chExt cx="1616" cy="1614"/>
            </a:xfrm>
          </p:grpSpPr>
          <p:sp>
            <p:nvSpPr>
              <p:cNvPr id="25621" name="Freeform 15"/>
              <p:cNvSpPr>
                <a:spLocks/>
              </p:cNvSpPr>
              <p:nvPr/>
            </p:nvSpPr>
            <p:spPr bwMode="gray">
              <a:xfrm>
                <a:off x="2060" y="1387"/>
                <a:ext cx="808" cy="1225"/>
              </a:xfrm>
              <a:custGeom>
                <a:avLst/>
                <a:gdLst>
                  <a:gd name="T0" fmla="*/ 550 w 550"/>
                  <a:gd name="T1" fmla="*/ 132 h 836"/>
                  <a:gd name="T2" fmla="*/ 547 w 550"/>
                  <a:gd name="T3" fmla="*/ 130 h 836"/>
                  <a:gd name="T4" fmla="*/ 529 w 550"/>
                  <a:gd name="T5" fmla="*/ 133 h 836"/>
                  <a:gd name="T6" fmla="*/ 529 w 550"/>
                  <a:gd name="T7" fmla="*/ 133 h 836"/>
                  <a:gd name="T8" fmla="*/ 509 w 550"/>
                  <a:gd name="T9" fmla="*/ 141 h 836"/>
                  <a:gd name="T10" fmla="*/ 480 w 550"/>
                  <a:gd name="T11" fmla="*/ 111 h 836"/>
                  <a:gd name="T12" fmla="*/ 509 w 550"/>
                  <a:gd name="T13" fmla="*/ 80 h 836"/>
                  <a:gd name="T14" fmla="*/ 529 w 550"/>
                  <a:gd name="T15" fmla="*/ 88 h 836"/>
                  <a:gd name="T16" fmla="*/ 547 w 550"/>
                  <a:gd name="T17" fmla="*/ 91 h 836"/>
                  <a:gd name="T18" fmla="*/ 550 w 550"/>
                  <a:gd name="T19" fmla="*/ 89 h 836"/>
                  <a:gd name="T20" fmla="*/ 550 w 550"/>
                  <a:gd name="T21" fmla="*/ 82 h 836"/>
                  <a:gd name="T22" fmla="*/ 550 w 550"/>
                  <a:gd name="T23" fmla="*/ 0 h 836"/>
                  <a:gd name="T24" fmla="*/ 0 w 550"/>
                  <a:gd name="T25" fmla="*/ 550 h 836"/>
                  <a:gd name="T26" fmla="*/ 74 w 550"/>
                  <a:gd name="T27" fmla="*/ 825 h 836"/>
                  <a:gd name="T28" fmla="*/ 153 w 550"/>
                  <a:gd name="T29" fmla="*/ 780 h 836"/>
                  <a:gd name="T30" fmla="*/ 158 w 550"/>
                  <a:gd name="T31" fmla="*/ 796 h 836"/>
                  <a:gd name="T32" fmla="*/ 161 w 550"/>
                  <a:gd name="T33" fmla="*/ 817 h 836"/>
                  <a:gd name="T34" fmla="*/ 202 w 550"/>
                  <a:gd name="T35" fmla="*/ 827 h 836"/>
                  <a:gd name="T36" fmla="*/ 214 w 550"/>
                  <a:gd name="T37" fmla="*/ 786 h 836"/>
                  <a:gd name="T38" fmla="*/ 198 w 550"/>
                  <a:gd name="T39" fmla="*/ 773 h 836"/>
                  <a:gd name="T40" fmla="*/ 198 w 550"/>
                  <a:gd name="T41" fmla="*/ 773 h 836"/>
                  <a:gd name="T42" fmla="*/ 186 w 550"/>
                  <a:gd name="T43" fmla="*/ 761 h 836"/>
                  <a:gd name="T44" fmla="*/ 266 w 550"/>
                  <a:gd name="T45" fmla="*/ 714 h 836"/>
                  <a:gd name="T46" fmla="*/ 222 w 550"/>
                  <a:gd name="T47" fmla="*/ 550 h 836"/>
                  <a:gd name="T48" fmla="*/ 550 w 550"/>
                  <a:gd name="T49" fmla="*/ 222 h 836"/>
                  <a:gd name="T50" fmla="*/ 550 w 550"/>
                  <a:gd name="T51" fmla="*/ 143 h 836"/>
                  <a:gd name="T52" fmla="*/ 550 w 550"/>
                  <a:gd name="T53" fmla="*/ 132 h 8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w 550"/>
                  <a:gd name="T82" fmla="*/ 0 h 836"/>
                  <a:gd name="T83" fmla="*/ 550 w 550"/>
                  <a:gd name="T84" fmla="*/ 836 h 836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T81" t="T82" r="T83" b="T84"/>
                <a:pathLst>
                  <a:path w="550" h="836">
                    <a:moveTo>
                      <a:pt x="550" y="132"/>
                    </a:moveTo>
                    <a:cubicBezTo>
                      <a:pt x="549" y="131"/>
                      <a:pt x="548" y="131"/>
                      <a:pt x="547" y="130"/>
                    </a:cubicBezTo>
                    <a:cubicBezTo>
                      <a:pt x="540" y="127"/>
                      <a:pt x="533" y="129"/>
                      <a:pt x="529" y="133"/>
                    </a:cubicBezTo>
                    <a:cubicBezTo>
                      <a:pt x="529" y="133"/>
                      <a:pt x="529" y="133"/>
                      <a:pt x="529" y="133"/>
                    </a:cubicBezTo>
                    <a:cubicBezTo>
                      <a:pt x="523" y="138"/>
                      <a:pt x="517" y="141"/>
                      <a:pt x="509" y="141"/>
                    </a:cubicBezTo>
                    <a:cubicBezTo>
                      <a:pt x="493" y="141"/>
                      <a:pt x="480" y="127"/>
                      <a:pt x="480" y="111"/>
                    </a:cubicBezTo>
                    <a:cubicBezTo>
                      <a:pt x="480" y="94"/>
                      <a:pt x="493" y="80"/>
                      <a:pt x="509" y="80"/>
                    </a:cubicBezTo>
                    <a:cubicBezTo>
                      <a:pt x="517" y="80"/>
                      <a:pt x="524" y="83"/>
                      <a:pt x="529" y="88"/>
                    </a:cubicBezTo>
                    <a:cubicBezTo>
                      <a:pt x="533" y="93"/>
                      <a:pt x="540" y="94"/>
                      <a:pt x="547" y="91"/>
                    </a:cubicBezTo>
                    <a:cubicBezTo>
                      <a:pt x="548" y="91"/>
                      <a:pt x="549" y="90"/>
                      <a:pt x="550" y="89"/>
                    </a:cubicBezTo>
                    <a:cubicBezTo>
                      <a:pt x="550" y="82"/>
                      <a:pt x="550" y="82"/>
                      <a:pt x="550" y="82"/>
                    </a:cubicBezTo>
                    <a:cubicBezTo>
                      <a:pt x="550" y="0"/>
                      <a:pt x="550" y="0"/>
                      <a:pt x="550" y="0"/>
                    </a:cubicBezTo>
                    <a:cubicBezTo>
                      <a:pt x="246" y="0"/>
                      <a:pt x="0" y="246"/>
                      <a:pt x="0" y="550"/>
                    </a:cubicBezTo>
                    <a:cubicBezTo>
                      <a:pt x="0" y="651"/>
                      <a:pt x="27" y="745"/>
                      <a:pt x="74" y="825"/>
                    </a:cubicBezTo>
                    <a:cubicBezTo>
                      <a:pt x="153" y="780"/>
                      <a:pt x="153" y="780"/>
                      <a:pt x="153" y="780"/>
                    </a:cubicBezTo>
                    <a:cubicBezTo>
                      <a:pt x="158" y="784"/>
                      <a:pt x="160" y="791"/>
                      <a:pt x="158" y="796"/>
                    </a:cubicBezTo>
                    <a:cubicBezTo>
                      <a:pt x="157" y="803"/>
                      <a:pt x="158" y="810"/>
                      <a:pt x="161" y="817"/>
                    </a:cubicBezTo>
                    <a:cubicBezTo>
                      <a:pt x="170" y="831"/>
                      <a:pt x="188" y="836"/>
                      <a:pt x="202" y="827"/>
                    </a:cubicBezTo>
                    <a:cubicBezTo>
                      <a:pt x="217" y="819"/>
                      <a:pt x="222" y="801"/>
                      <a:pt x="214" y="786"/>
                    </a:cubicBezTo>
                    <a:cubicBezTo>
                      <a:pt x="210" y="780"/>
                      <a:pt x="204" y="776"/>
                      <a:pt x="198" y="773"/>
                    </a:cubicBezTo>
                    <a:cubicBezTo>
                      <a:pt x="198" y="773"/>
                      <a:pt x="198" y="773"/>
                      <a:pt x="198" y="773"/>
                    </a:cubicBezTo>
                    <a:cubicBezTo>
                      <a:pt x="192" y="772"/>
                      <a:pt x="187" y="767"/>
                      <a:pt x="186" y="761"/>
                    </a:cubicBezTo>
                    <a:cubicBezTo>
                      <a:pt x="266" y="714"/>
                      <a:pt x="266" y="714"/>
                      <a:pt x="266" y="714"/>
                    </a:cubicBezTo>
                    <a:cubicBezTo>
                      <a:pt x="238" y="666"/>
                      <a:pt x="222" y="610"/>
                      <a:pt x="222" y="550"/>
                    </a:cubicBezTo>
                    <a:cubicBezTo>
                      <a:pt x="222" y="369"/>
                      <a:pt x="369" y="222"/>
                      <a:pt x="550" y="222"/>
                    </a:cubicBezTo>
                    <a:cubicBezTo>
                      <a:pt x="550" y="143"/>
                      <a:pt x="550" y="143"/>
                      <a:pt x="550" y="143"/>
                    </a:cubicBezTo>
                    <a:lnTo>
                      <a:pt x="550" y="132"/>
                    </a:lnTo>
                    <a:close/>
                  </a:path>
                </a:pathLst>
              </a:custGeom>
              <a:solidFill>
                <a:srgbClr val="D1D1D1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25622" name="Freeform 16"/>
              <p:cNvSpPr>
                <a:spLocks/>
              </p:cNvSpPr>
              <p:nvPr/>
            </p:nvSpPr>
            <p:spPr bwMode="gray">
              <a:xfrm>
                <a:off x="2764" y="1387"/>
                <a:ext cx="912" cy="1210"/>
              </a:xfrm>
              <a:custGeom>
                <a:avLst/>
                <a:gdLst>
                  <a:gd name="T0" fmla="*/ 70 w 621"/>
                  <a:gd name="T1" fmla="*/ 0 h 826"/>
                  <a:gd name="T2" fmla="*/ 70 w 621"/>
                  <a:gd name="T3" fmla="*/ 82 h 826"/>
                  <a:gd name="T4" fmla="*/ 70 w 621"/>
                  <a:gd name="T5" fmla="*/ 89 h 826"/>
                  <a:gd name="T6" fmla="*/ 67 w 621"/>
                  <a:gd name="T7" fmla="*/ 91 h 826"/>
                  <a:gd name="T8" fmla="*/ 49 w 621"/>
                  <a:gd name="T9" fmla="*/ 88 h 826"/>
                  <a:gd name="T10" fmla="*/ 29 w 621"/>
                  <a:gd name="T11" fmla="*/ 80 h 826"/>
                  <a:gd name="T12" fmla="*/ 0 w 621"/>
                  <a:gd name="T13" fmla="*/ 111 h 826"/>
                  <a:gd name="T14" fmla="*/ 29 w 621"/>
                  <a:gd name="T15" fmla="*/ 141 h 826"/>
                  <a:gd name="T16" fmla="*/ 49 w 621"/>
                  <a:gd name="T17" fmla="*/ 133 h 826"/>
                  <a:gd name="T18" fmla="*/ 49 w 621"/>
                  <a:gd name="T19" fmla="*/ 133 h 826"/>
                  <a:gd name="T20" fmla="*/ 67 w 621"/>
                  <a:gd name="T21" fmla="*/ 130 h 826"/>
                  <a:gd name="T22" fmla="*/ 70 w 621"/>
                  <a:gd name="T23" fmla="*/ 132 h 826"/>
                  <a:gd name="T24" fmla="*/ 70 w 621"/>
                  <a:gd name="T25" fmla="*/ 143 h 826"/>
                  <a:gd name="T26" fmla="*/ 70 w 621"/>
                  <a:gd name="T27" fmla="*/ 222 h 826"/>
                  <a:gd name="T28" fmla="*/ 70 w 621"/>
                  <a:gd name="T29" fmla="*/ 222 h 826"/>
                  <a:gd name="T30" fmla="*/ 398 w 621"/>
                  <a:gd name="T31" fmla="*/ 550 h 826"/>
                  <a:gd name="T32" fmla="*/ 354 w 621"/>
                  <a:gd name="T33" fmla="*/ 714 h 826"/>
                  <a:gd name="T34" fmla="*/ 433 w 621"/>
                  <a:gd name="T35" fmla="*/ 759 h 826"/>
                  <a:gd name="T36" fmla="*/ 436 w 621"/>
                  <a:gd name="T37" fmla="*/ 758 h 826"/>
                  <a:gd name="T38" fmla="*/ 443 w 621"/>
                  <a:gd name="T39" fmla="*/ 740 h 826"/>
                  <a:gd name="T40" fmla="*/ 443 w 621"/>
                  <a:gd name="T41" fmla="*/ 740 h 826"/>
                  <a:gd name="T42" fmla="*/ 446 w 621"/>
                  <a:gd name="T43" fmla="*/ 720 h 826"/>
                  <a:gd name="T44" fmla="*/ 487 w 621"/>
                  <a:gd name="T45" fmla="*/ 709 h 826"/>
                  <a:gd name="T46" fmla="*/ 498 w 621"/>
                  <a:gd name="T47" fmla="*/ 750 h 826"/>
                  <a:gd name="T48" fmla="*/ 482 w 621"/>
                  <a:gd name="T49" fmla="*/ 763 h 826"/>
                  <a:gd name="T50" fmla="*/ 470 w 621"/>
                  <a:gd name="T51" fmla="*/ 777 h 826"/>
                  <a:gd name="T52" fmla="*/ 470 w 621"/>
                  <a:gd name="T53" fmla="*/ 781 h 826"/>
                  <a:gd name="T54" fmla="*/ 547 w 621"/>
                  <a:gd name="T55" fmla="*/ 826 h 826"/>
                  <a:gd name="T56" fmla="*/ 621 w 621"/>
                  <a:gd name="T57" fmla="*/ 550 h 826"/>
                  <a:gd name="T58" fmla="*/ 70 w 621"/>
                  <a:gd name="T59" fmla="*/ 0 h 82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w 621"/>
                  <a:gd name="T91" fmla="*/ 0 h 826"/>
                  <a:gd name="T92" fmla="*/ 621 w 621"/>
                  <a:gd name="T93" fmla="*/ 826 h 826"/>
                </a:gdLst>
                <a:ahLst/>
                <a:cxnLst>
                  <a:cxn ang="T60">
                    <a:pos x="T0" y="T1"/>
                  </a:cxn>
                  <a:cxn ang="T61">
                    <a:pos x="T2" y="T3"/>
                  </a:cxn>
                  <a:cxn ang="T62">
                    <a:pos x="T4" y="T5"/>
                  </a:cxn>
                  <a:cxn ang="T63">
                    <a:pos x="T6" y="T7"/>
                  </a:cxn>
                  <a:cxn ang="T64">
                    <a:pos x="T8" y="T9"/>
                  </a:cxn>
                  <a:cxn ang="T65">
                    <a:pos x="T10" y="T11"/>
                  </a:cxn>
                  <a:cxn ang="T66">
                    <a:pos x="T12" y="T13"/>
                  </a:cxn>
                  <a:cxn ang="T67">
                    <a:pos x="T14" y="T15"/>
                  </a:cxn>
                  <a:cxn ang="T68">
                    <a:pos x="T16" y="T17"/>
                  </a:cxn>
                  <a:cxn ang="T69">
                    <a:pos x="T18" y="T19"/>
                  </a:cxn>
                  <a:cxn ang="T70">
                    <a:pos x="T20" y="T21"/>
                  </a:cxn>
                  <a:cxn ang="T71">
                    <a:pos x="T22" y="T23"/>
                  </a:cxn>
                  <a:cxn ang="T72">
                    <a:pos x="T24" y="T25"/>
                  </a:cxn>
                  <a:cxn ang="T73">
                    <a:pos x="T26" y="T27"/>
                  </a:cxn>
                  <a:cxn ang="T74">
                    <a:pos x="T28" y="T29"/>
                  </a:cxn>
                  <a:cxn ang="T75">
                    <a:pos x="T30" y="T31"/>
                  </a:cxn>
                  <a:cxn ang="T76">
                    <a:pos x="T32" y="T33"/>
                  </a:cxn>
                  <a:cxn ang="T77">
                    <a:pos x="T34" y="T35"/>
                  </a:cxn>
                  <a:cxn ang="T78">
                    <a:pos x="T36" y="T37"/>
                  </a:cxn>
                  <a:cxn ang="T79">
                    <a:pos x="T38" y="T39"/>
                  </a:cxn>
                  <a:cxn ang="T80">
                    <a:pos x="T40" y="T41"/>
                  </a:cxn>
                  <a:cxn ang="T81">
                    <a:pos x="T42" y="T43"/>
                  </a:cxn>
                  <a:cxn ang="T82">
                    <a:pos x="T44" y="T45"/>
                  </a:cxn>
                  <a:cxn ang="T83">
                    <a:pos x="T46" y="T47"/>
                  </a:cxn>
                  <a:cxn ang="T84">
                    <a:pos x="T48" y="T49"/>
                  </a:cxn>
                  <a:cxn ang="T85">
                    <a:pos x="T50" y="T51"/>
                  </a:cxn>
                  <a:cxn ang="T86">
                    <a:pos x="T52" y="T53"/>
                  </a:cxn>
                  <a:cxn ang="T87">
                    <a:pos x="T54" y="T55"/>
                  </a:cxn>
                  <a:cxn ang="T88">
                    <a:pos x="T56" y="T57"/>
                  </a:cxn>
                  <a:cxn ang="T89">
                    <a:pos x="T58" y="T59"/>
                  </a:cxn>
                </a:cxnLst>
                <a:rect l="T90" t="T91" r="T92" b="T93"/>
                <a:pathLst>
                  <a:path w="621" h="826">
                    <a:moveTo>
                      <a:pt x="70" y="0"/>
                    </a:moveTo>
                    <a:cubicBezTo>
                      <a:pt x="70" y="82"/>
                      <a:pt x="70" y="82"/>
                      <a:pt x="70" y="82"/>
                    </a:cubicBezTo>
                    <a:cubicBezTo>
                      <a:pt x="70" y="89"/>
                      <a:pt x="70" y="89"/>
                      <a:pt x="70" y="89"/>
                    </a:cubicBezTo>
                    <a:cubicBezTo>
                      <a:pt x="69" y="90"/>
                      <a:pt x="68" y="91"/>
                      <a:pt x="67" y="91"/>
                    </a:cubicBezTo>
                    <a:cubicBezTo>
                      <a:pt x="60" y="94"/>
                      <a:pt x="53" y="93"/>
                      <a:pt x="49" y="88"/>
                    </a:cubicBezTo>
                    <a:cubicBezTo>
                      <a:pt x="44" y="83"/>
                      <a:pt x="37" y="80"/>
                      <a:pt x="29" y="80"/>
                    </a:cubicBezTo>
                    <a:cubicBezTo>
                      <a:pt x="13" y="80"/>
                      <a:pt x="0" y="94"/>
                      <a:pt x="0" y="111"/>
                    </a:cubicBezTo>
                    <a:cubicBezTo>
                      <a:pt x="0" y="127"/>
                      <a:pt x="13" y="141"/>
                      <a:pt x="29" y="141"/>
                    </a:cubicBezTo>
                    <a:cubicBezTo>
                      <a:pt x="37" y="141"/>
                      <a:pt x="43" y="138"/>
                      <a:pt x="49" y="133"/>
                    </a:cubicBezTo>
                    <a:cubicBezTo>
                      <a:pt x="49" y="133"/>
                      <a:pt x="49" y="133"/>
                      <a:pt x="49" y="133"/>
                    </a:cubicBezTo>
                    <a:cubicBezTo>
                      <a:pt x="53" y="129"/>
                      <a:pt x="60" y="127"/>
                      <a:pt x="67" y="130"/>
                    </a:cubicBezTo>
                    <a:cubicBezTo>
                      <a:pt x="68" y="131"/>
                      <a:pt x="69" y="131"/>
                      <a:pt x="70" y="132"/>
                    </a:cubicBezTo>
                    <a:cubicBezTo>
                      <a:pt x="70" y="143"/>
                      <a:pt x="70" y="143"/>
                      <a:pt x="70" y="143"/>
                    </a:cubicBezTo>
                    <a:cubicBezTo>
                      <a:pt x="70" y="222"/>
                      <a:pt x="70" y="222"/>
                      <a:pt x="70" y="222"/>
                    </a:cubicBezTo>
                    <a:cubicBezTo>
                      <a:pt x="70" y="222"/>
                      <a:pt x="70" y="222"/>
                      <a:pt x="70" y="222"/>
                    </a:cubicBezTo>
                    <a:cubicBezTo>
                      <a:pt x="252" y="222"/>
                      <a:pt x="398" y="369"/>
                      <a:pt x="398" y="550"/>
                    </a:cubicBezTo>
                    <a:cubicBezTo>
                      <a:pt x="398" y="610"/>
                      <a:pt x="382" y="666"/>
                      <a:pt x="354" y="714"/>
                    </a:cubicBezTo>
                    <a:cubicBezTo>
                      <a:pt x="433" y="759"/>
                      <a:pt x="433" y="759"/>
                      <a:pt x="433" y="759"/>
                    </a:cubicBezTo>
                    <a:cubicBezTo>
                      <a:pt x="434" y="759"/>
                      <a:pt x="435" y="758"/>
                      <a:pt x="436" y="758"/>
                    </a:cubicBezTo>
                    <a:cubicBezTo>
                      <a:pt x="442" y="753"/>
                      <a:pt x="445" y="746"/>
                      <a:pt x="443" y="740"/>
                    </a:cubicBezTo>
                    <a:cubicBezTo>
                      <a:pt x="443" y="740"/>
                      <a:pt x="443" y="740"/>
                      <a:pt x="443" y="740"/>
                    </a:cubicBezTo>
                    <a:cubicBezTo>
                      <a:pt x="441" y="733"/>
                      <a:pt x="442" y="726"/>
                      <a:pt x="446" y="720"/>
                    </a:cubicBezTo>
                    <a:cubicBezTo>
                      <a:pt x="454" y="705"/>
                      <a:pt x="472" y="701"/>
                      <a:pt x="487" y="709"/>
                    </a:cubicBezTo>
                    <a:cubicBezTo>
                      <a:pt x="501" y="717"/>
                      <a:pt x="506" y="736"/>
                      <a:pt x="498" y="750"/>
                    </a:cubicBezTo>
                    <a:cubicBezTo>
                      <a:pt x="494" y="756"/>
                      <a:pt x="489" y="761"/>
                      <a:pt x="482" y="763"/>
                    </a:cubicBezTo>
                    <a:cubicBezTo>
                      <a:pt x="476" y="764"/>
                      <a:pt x="471" y="770"/>
                      <a:pt x="470" y="777"/>
                    </a:cubicBezTo>
                    <a:cubicBezTo>
                      <a:pt x="470" y="778"/>
                      <a:pt x="470" y="780"/>
                      <a:pt x="470" y="781"/>
                    </a:cubicBezTo>
                    <a:cubicBezTo>
                      <a:pt x="547" y="826"/>
                      <a:pt x="547" y="826"/>
                      <a:pt x="547" y="826"/>
                    </a:cubicBezTo>
                    <a:cubicBezTo>
                      <a:pt x="594" y="745"/>
                      <a:pt x="621" y="651"/>
                      <a:pt x="621" y="550"/>
                    </a:cubicBezTo>
                    <a:cubicBezTo>
                      <a:pt x="621" y="246"/>
                      <a:pt x="374" y="0"/>
                      <a:pt x="70" y="0"/>
                    </a:cubicBezTo>
                    <a:close/>
                  </a:path>
                </a:pathLst>
              </a:custGeom>
              <a:solidFill>
                <a:srgbClr val="D1D1D1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25623" name="Freeform 17"/>
              <p:cNvSpPr>
                <a:spLocks/>
              </p:cNvSpPr>
              <p:nvPr/>
            </p:nvSpPr>
            <p:spPr bwMode="gray">
              <a:xfrm>
                <a:off x="2169" y="2414"/>
                <a:ext cx="1397" cy="587"/>
              </a:xfrm>
              <a:custGeom>
                <a:avLst/>
                <a:gdLst>
                  <a:gd name="T0" fmla="*/ 876 w 953"/>
                  <a:gd name="T1" fmla="*/ 80 h 400"/>
                  <a:gd name="T2" fmla="*/ 876 w 953"/>
                  <a:gd name="T3" fmla="*/ 76 h 400"/>
                  <a:gd name="T4" fmla="*/ 888 w 953"/>
                  <a:gd name="T5" fmla="*/ 62 h 400"/>
                  <a:gd name="T6" fmla="*/ 904 w 953"/>
                  <a:gd name="T7" fmla="*/ 49 h 400"/>
                  <a:gd name="T8" fmla="*/ 893 w 953"/>
                  <a:gd name="T9" fmla="*/ 8 h 400"/>
                  <a:gd name="T10" fmla="*/ 852 w 953"/>
                  <a:gd name="T11" fmla="*/ 19 h 400"/>
                  <a:gd name="T12" fmla="*/ 849 w 953"/>
                  <a:gd name="T13" fmla="*/ 39 h 400"/>
                  <a:gd name="T14" fmla="*/ 849 w 953"/>
                  <a:gd name="T15" fmla="*/ 39 h 400"/>
                  <a:gd name="T16" fmla="*/ 842 w 953"/>
                  <a:gd name="T17" fmla="*/ 57 h 400"/>
                  <a:gd name="T18" fmla="*/ 839 w 953"/>
                  <a:gd name="T19" fmla="*/ 58 h 400"/>
                  <a:gd name="T20" fmla="*/ 760 w 953"/>
                  <a:gd name="T21" fmla="*/ 13 h 400"/>
                  <a:gd name="T22" fmla="*/ 476 w 953"/>
                  <a:gd name="T23" fmla="*/ 177 h 400"/>
                  <a:gd name="T24" fmla="*/ 192 w 953"/>
                  <a:gd name="T25" fmla="*/ 13 h 400"/>
                  <a:gd name="T26" fmla="*/ 112 w 953"/>
                  <a:gd name="T27" fmla="*/ 60 h 400"/>
                  <a:gd name="T28" fmla="*/ 124 w 953"/>
                  <a:gd name="T29" fmla="*/ 72 h 400"/>
                  <a:gd name="T30" fmla="*/ 124 w 953"/>
                  <a:gd name="T31" fmla="*/ 72 h 400"/>
                  <a:gd name="T32" fmla="*/ 140 w 953"/>
                  <a:gd name="T33" fmla="*/ 85 h 400"/>
                  <a:gd name="T34" fmla="*/ 128 w 953"/>
                  <a:gd name="T35" fmla="*/ 126 h 400"/>
                  <a:gd name="T36" fmla="*/ 87 w 953"/>
                  <a:gd name="T37" fmla="*/ 116 h 400"/>
                  <a:gd name="T38" fmla="*/ 84 w 953"/>
                  <a:gd name="T39" fmla="*/ 95 h 400"/>
                  <a:gd name="T40" fmla="*/ 79 w 953"/>
                  <a:gd name="T41" fmla="*/ 79 h 400"/>
                  <a:gd name="T42" fmla="*/ 0 w 953"/>
                  <a:gd name="T43" fmla="*/ 124 h 400"/>
                  <a:gd name="T44" fmla="*/ 476 w 953"/>
                  <a:gd name="T45" fmla="*/ 400 h 400"/>
                  <a:gd name="T46" fmla="*/ 953 w 953"/>
                  <a:gd name="T47" fmla="*/ 125 h 400"/>
                  <a:gd name="T48" fmla="*/ 876 w 953"/>
                  <a:gd name="T49" fmla="*/ 80 h 400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w 953"/>
                  <a:gd name="T76" fmla="*/ 0 h 400"/>
                  <a:gd name="T77" fmla="*/ 953 w 953"/>
                  <a:gd name="T78" fmla="*/ 400 h 400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T75" t="T76" r="T77" b="T78"/>
                <a:pathLst>
                  <a:path w="953" h="400">
                    <a:moveTo>
                      <a:pt x="876" y="80"/>
                    </a:moveTo>
                    <a:cubicBezTo>
                      <a:pt x="876" y="79"/>
                      <a:pt x="876" y="77"/>
                      <a:pt x="876" y="76"/>
                    </a:cubicBezTo>
                    <a:cubicBezTo>
                      <a:pt x="877" y="69"/>
                      <a:pt x="882" y="63"/>
                      <a:pt x="888" y="62"/>
                    </a:cubicBezTo>
                    <a:cubicBezTo>
                      <a:pt x="895" y="60"/>
                      <a:pt x="900" y="55"/>
                      <a:pt x="904" y="49"/>
                    </a:cubicBezTo>
                    <a:cubicBezTo>
                      <a:pt x="912" y="35"/>
                      <a:pt x="907" y="16"/>
                      <a:pt x="893" y="8"/>
                    </a:cubicBezTo>
                    <a:cubicBezTo>
                      <a:pt x="878" y="0"/>
                      <a:pt x="860" y="4"/>
                      <a:pt x="852" y="19"/>
                    </a:cubicBezTo>
                    <a:cubicBezTo>
                      <a:pt x="848" y="25"/>
                      <a:pt x="847" y="32"/>
                      <a:pt x="849" y="39"/>
                    </a:cubicBezTo>
                    <a:cubicBezTo>
                      <a:pt x="849" y="39"/>
                      <a:pt x="849" y="39"/>
                      <a:pt x="849" y="39"/>
                    </a:cubicBezTo>
                    <a:cubicBezTo>
                      <a:pt x="851" y="45"/>
                      <a:pt x="848" y="52"/>
                      <a:pt x="842" y="57"/>
                    </a:cubicBezTo>
                    <a:cubicBezTo>
                      <a:pt x="841" y="57"/>
                      <a:pt x="840" y="58"/>
                      <a:pt x="839" y="58"/>
                    </a:cubicBezTo>
                    <a:cubicBezTo>
                      <a:pt x="760" y="13"/>
                      <a:pt x="760" y="13"/>
                      <a:pt x="760" y="13"/>
                    </a:cubicBezTo>
                    <a:cubicBezTo>
                      <a:pt x="704" y="111"/>
                      <a:pt x="598" y="177"/>
                      <a:pt x="476" y="177"/>
                    </a:cubicBezTo>
                    <a:cubicBezTo>
                      <a:pt x="355" y="177"/>
                      <a:pt x="249" y="111"/>
                      <a:pt x="192" y="13"/>
                    </a:cubicBezTo>
                    <a:cubicBezTo>
                      <a:pt x="112" y="60"/>
                      <a:pt x="112" y="60"/>
                      <a:pt x="112" y="60"/>
                    </a:cubicBezTo>
                    <a:cubicBezTo>
                      <a:pt x="113" y="66"/>
                      <a:pt x="118" y="71"/>
                      <a:pt x="124" y="72"/>
                    </a:cubicBezTo>
                    <a:cubicBezTo>
                      <a:pt x="124" y="72"/>
                      <a:pt x="124" y="72"/>
                      <a:pt x="124" y="72"/>
                    </a:cubicBezTo>
                    <a:cubicBezTo>
                      <a:pt x="130" y="75"/>
                      <a:pt x="136" y="79"/>
                      <a:pt x="140" y="85"/>
                    </a:cubicBezTo>
                    <a:cubicBezTo>
                      <a:pt x="148" y="100"/>
                      <a:pt x="143" y="118"/>
                      <a:pt x="128" y="126"/>
                    </a:cubicBezTo>
                    <a:cubicBezTo>
                      <a:pt x="114" y="135"/>
                      <a:pt x="96" y="130"/>
                      <a:pt x="87" y="116"/>
                    </a:cubicBezTo>
                    <a:cubicBezTo>
                      <a:pt x="84" y="109"/>
                      <a:pt x="83" y="102"/>
                      <a:pt x="84" y="95"/>
                    </a:cubicBezTo>
                    <a:cubicBezTo>
                      <a:pt x="86" y="90"/>
                      <a:pt x="84" y="83"/>
                      <a:pt x="79" y="79"/>
                    </a:cubicBezTo>
                    <a:cubicBezTo>
                      <a:pt x="0" y="124"/>
                      <a:pt x="0" y="124"/>
                      <a:pt x="0" y="124"/>
                    </a:cubicBezTo>
                    <a:cubicBezTo>
                      <a:pt x="95" y="289"/>
                      <a:pt x="273" y="400"/>
                      <a:pt x="476" y="400"/>
                    </a:cubicBezTo>
                    <a:cubicBezTo>
                      <a:pt x="680" y="400"/>
                      <a:pt x="858" y="289"/>
                      <a:pt x="953" y="125"/>
                    </a:cubicBezTo>
                    <a:lnTo>
                      <a:pt x="876" y="80"/>
                    </a:lnTo>
                    <a:close/>
                  </a:path>
                </a:pathLst>
              </a:custGeom>
              <a:solidFill>
                <a:srgbClr val="D1D1D1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</p:grpSp>
      </p:grpSp>
      <p:sp>
        <p:nvSpPr>
          <p:cNvPr id="23" name="Rectangle 31"/>
          <p:cNvSpPr txBox="1">
            <a:spLocks noChangeArrowheads="1"/>
          </p:cNvSpPr>
          <p:nvPr/>
        </p:nvSpPr>
        <p:spPr bwMode="gray">
          <a:xfrm>
            <a:off x="231797" y="411163"/>
            <a:ext cx="8816669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45720" numCol="1" anchor="ctr" anchorCtr="0" compatLnSpc="1">
            <a:prstTxWarp prst="textNoShape">
              <a:avLst/>
            </a:prstTxWarp>
          </a:bodyPr>
          <a:lstStyle/>
          <a:p>
            <a:pPr eaLnBrk="0" hangingPunct="0">
              <a:lnSpc>
                <a:spcPct val="90000"/>
              </a:lnSpc>
              <a:defRPr/>
            </a:pPr>
            <a:r>
              <a:rPr lang="tr-TR" sz="3200" b="1" noProof="1" smtClean="0">
                <a:solidFill>
                  <a:srgbClr val="575757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</a:effectLst>
                <a:latin typeface="Calibri" pitchFamily="34" charset="0"/>
                <a:cs typeface="Calibri" pitchFamily="34" charset="0"/>
              </a:rPr>
              <a:t>İŞ GÜVENLİĞİ BİRİNCİ PRENSİBİ</a:t>
            </a:r>
            <a:endParaRPr lang="tr-TR" sz="3200" b="1" noProof="1">
              <a:solidFill>
                <a:srgbClr val="575757"/>
              </a:solidFill>
              <a:effectLst>
                <a:innerShdw blurRad="63500" dist="50800" dir="8100000">
                  <a:prstClr val="black">
                    <a:alpha val="50000"/>
                  </a:prstClr>
                </a:inn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5" name="Rectangle 3"/>
          <p:cNvSpPr txBox="1">
            <a:spLocks noChangeArrowheads="1"/>
          </p:cNvSpPr>
          <p:nvPr/>
        </p:nvSpPr>
        <p:spPr bwMode="auto">
          <a:xfrm>
            <a:off x="6909185" y="6376921"/>
            <a:ext cx="2111990" cy="5152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algn="r">
              <a:spcBef>
                <a:spcPct val="20000"/>
              </a:spcBef>
              <a:buFont typeface="Wingdings" pitchFamily="2" charset="2"/>
              <a:buNone/>
              <a:defRPr/>
            </a:pPr>
            <a:r>
              <a:rPr lang="tr-TR" b="1" noProof="1" smtClean="0">
                <a:solidFill>
                  <a:srgbClr val="575757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  <a:reflection blurRad="6350" stA="55000" endA="50" endPos="85000" dist="29997" dir="5400000" sy="-100000" algn="bl" rotWithShape="0"/>
                </a:effectLst>
                <a:latin typeface="Calibri" pitchFamily="34" charset="0"/>
                <a:cs typeface="Calibri" pitchFamily="34" charset="0"/>
              </a:rPr>
              <a:t>İSTANBUL</a:t>
            </a:r>
            <a:r>
              <a:rPr lang="tr-TR" b="1" noProof="1" smtClean="0">
                <a:solidFill>
                  <a:srgbClr val="B10404">
                    <a:lumMod val="60000"/>
                    <a:lumOff val="40000"/>
                  </a:srgbClr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  <a:reflection blurRad="6350" stA="55000" endA="50" endPos="85000" dist="29997" dir="5400000" sy="-100000" algn="bl" rotWithShape="0"/>
                </a:effectLst>
                <a:latin typeface="Calibri" pitchFamily="34" charset="0"/>
                <a:cs typeface="Calibri" pitchFamily="34" charset="0"/>
              </a:rPr>
              <a:t>UZMAN</a:t>
            </a:r>
            <a:endParaRPr lang="en-GB" b="1" dirty="0" smtClean="0">
              <a:solidFill>
                <a:srgbClr val="B10404">
                  <a:lumMod val="60000"/>
                  <a:lumOff val="40000"/>
                </a:srgbClr>
              </a:solidFill>
              <a:effectLst>
                <a:innerShdw blurRad="63500" dist="50800" dir="8100000">
                  <a:prstClr val="black">
                    <a:alpha val="50000"/>
                  </a:prstClr>
                </a:innerShdw>
                <a:reflection blurRad="6350" stA="55000" endA="50" endPos="85000" dist="29997" dir="5400000" sy="-100000" algn="bl" rotWithShape="0"/>
              </a:effectLst>
              <a:latin typeface="Calibri" pitchFamily="34" charset="0"/>
              <a:cs typeface="Calibri" pitchFamily="34" charset="0"/>
            </a:endParaRPr>
          </a:p>
          <a:p>
            <a:pPr algn="r">
              <a:spcBef>
                <a:spcPct val="20000"/>
              </a:spcBef>
              <a:buFont typeface="Wingdings" pitchFamily="2" charset="2"/>
              <a:buNone/>
              <a:defRPr/>
            </a:pPr>
            <a:endParaRPr lang="en-GB" b="1" kern="0" dirty="0" smtClean="0">
              <a:solidFill>
                <a:srgbClr val="FFFFFF">
                  <a:lumMod val="65000"/>
                </a:srgbClr>
              </a:solidFill>
              <a:effectLst>
                <a:outerShdw blurRad="75057" dist="38100" dir="5400000" sy="-20000" rotWithShape="0">
                  <a:prstClr val="black">
                    <a:alpha val="25000"/>
                  </a:prstClr>
                </a:outerShdw>
                <a:reflection blurRad="6350" stA="55000" endA="50" endPos="85000" dist="29997" dir="5400000" sy="-100000" algn="bl" rotWithShape="0"/>
              </a:effectLst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2163351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966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584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584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6610" grpId="0" animBg="1"/>
      <p:bldP spid="58456" grpId="0" animBg="1"/>
      <p:bldP spid="58457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10"/>
          <p:cNvGrpSpPr>
            <a:grpSpLocks/>
          </p:cNvGrpSpPr>
          <p:nvPr/>
        </p:nvGrpSpPr>
        <p:grpSpPr bwMode="auto">
          <a:xfrm>
            <a:off x="0" y="0"/>
            <a:ext cx="9144000" cy="5948363"/>
            <a:chOff x="0" y="0"/>
            <a:chExt cx="5760" cy="3747"/>
          </a:xfrm>
        </p:grpSpPr>
        <p:sp>
          <p:nvSpPr>
            <p:cNvPr id="18435" name="Rectangle 2"/>
            <p:cNvSpPr>
              <a:spLocks noChangeArrowheads="1"/>
            </p:cNvSpPr>
            <p:nvPr/>
          </p:nvSpPr>
          <p:spPr bwMode="gray">
            <a:xfrm flipV="1">
              <a:off x="0" y="0"/>
              <a:ext cx="5760" cy="1658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 rot="10800000" wrap="none" lIns="90000" tIns="90000" rIns="72000" bIns="90000" anchor="ctr"/>
            <a:lstStyle/>
            <a:p>
              <a:pPr algn="ctr" eaLnBrk="0" hangingPunct="0"/>
              <a:endParaRPr lang="en-US">
                <a:solidFill>
                  <a:srgbClr val="FFFFFF"/>
                </a:solidFill>
                <a:cs typeface="Arial" pitchFamily="34" charset="0"/>
              </a:endParaRPr>
            </a:p>
          </p:txBody>
        </p:sp>
        <p:sp>
          <p:nvSpPr>
            <p:cNvPr id="18436" name="Rectangle 3"/>
            <p:cNvSpPr>
              <a:spLocks noChangeArrowheads="1"/>
            </p:cNvSpPr>
            <p:nvPr/>
          </p:nvSpPr>
          <p:spPr bwMode="gray">
            <a:xfrm>
              <a:off x="0" y="1842"/>
              <a:ext cx="5760" cy="928"/>
            </a:xfrm>
            <a:prstGeom prst="rect">
              <a:avLst/>
            </a:prstGeom>
            <a:gradFill rotWithShape="1">
              <a:gsLst>
                <a:gs pos="0">
                  <a:srgbClr val="5F5F5F"/>
                </a:gs>
                <a:gs pos="100000">
                  <a:srgbClr val="DDDDDD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</p:spPr>
          <p:txBody>
            <a:bodyPr wrap="none" lIns="90000" tIns="90000" rIns="72000" bIns="90000" anchor="ctr"/>
            <a:lstStyle/>
            <a:p>
              <a:pPr algn="ctr" eaLnBrk="0" hangingPunct="0"/>
              <a:endParaRPr lang="en-US">
                <a:solidFill>
                  <a:srgbClr val="FFFFFF"/>
                </a:solidFill>
                <a:cs typeface="Arial" pitchFamily="34" charset="0"/>
              </a:endParaRPr>
            </a:p>
          </p:txBody>
        </p:sp>
        <p:sp>
          <p:nvSpPr>
            <p:cNvPr id="18437" name="Rectangle 8"/>
            <p:cNvSpPr>
              <a:spLocks noChangeArrowheads="1"/>
            </p:cNvSpPr>
            <p:nvPr/>
          </p:nvSpPr>
          <p:spPr bwMode="gray">
            <a:xfrm flipV="1">
              <a:off x="0" y="1603"/>
              <a:ext cx="5760" cy="246"/>
            </a:xfrm>
            <a:prstGeom prst="rect">
              <a:avLst/>
            </a:prstGeom>
            <a:gradFill rotWithShape="1">
              <a:gsLst>
                <a:gs pos="0">
                  <a:srgbClr val="5F5F5F"/>
                </a:gs>
                <a:gs pos="100000">
                  <a:srgbClr val="000000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</p:spPr>
          <p:txBody>
            <a:bodyPr rot="10800000" wrap="none" lIns="90000" tIns="90000" rIns="72000" bIns="90000" anchor="ctr"/>
            <a:lstStyle/>
            <a:p>
              <a:pPr algn="ctr" eaLnBrk="0" hangingPunct="0"/>
              <a:endParaRPr lang="en-US">
                <a:solidFill>
                  <a:srgbClr val="FFFFFF"/>
                </a:solidFill>
                <a:cs typeface="Arial" pitchFamily="34" charset="0"/>
              </a:endParaRPr>
            </a:p>
          </p:txBody>
        </p:sp>
        <p:sp>
          <p:nvSpPr>
            <p:cNvPr id="18438" name="Rectangle 5"/>
            <p:cNvSpPr>
              <a:spLocks noChangeArrowheads="1"/>
            </p:cNvSpPr>
            <p:nvPr/>
          </p:nvSpPr>
          <p:spPr bwMode="gray">
            <a:xfrm flipV="1">
              <a:off x="0" y="2762"/>
              <a:ext cx="5760" cy="985"/>
            </a:xfrm>
            <a:prstGeom prst="rect">
              <a:avLst/>
            </a:prstGeom>
            <a:gradFill rotWithShape="1">
              <a:gsLst>
                <a:gs pos="0">
                  <a:srgbClr val="FFFFFF"/>
                </a:gs>
                <a:gs pos="100000">
                  <a:srgbClr val="DDDDDD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</p:spPr>
          <p:txBody>
            <a:bodyPr rot="10800000" wrap="none" lIns="90000" tIns="90000" rIns="72000" bIns="90000" anchor="ctr"/>
            <a:lstStyle/>
            <a:p>
              <a:pPr algn="ctr" eaLnBrk="0" hangingPunct="0"/>
              <a:endParaRPr lang="en-US">
                <a:solidFill>
                  <a:srgbClr val="FFFFFF"/>
                </a:solidFill>
                <a:cs typeface="Arial" pitchFamily="34" charset="0"/>
              </a:endParaRPr>
            </a:p>
          </p:txBody>
        </p:sp>
      </p:grpSp>
      <p:pic>
        <p:nvPicPr>
          <p:cNvPr id="18441" name="Picture 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gray">
          <a:xfrm>
            <a:off x="1920874" y="5259388"/>
            <a:ext cx="5222875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" name="Rectangle 31"/>
          <p:cNvSpPr txBox="1">
            <a:spLocks noChangeArrowheads="1"/>
          </p:cNvSpPr>
          <p:nvPr/>
        </p:nvSpPr>
        <p:spPr bwMode="gray">
          <a:xfrm>
            <a:off x="231797" y="411163"/>
            <a:ext cx="8816669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45720" numCol="1" anchor="ctr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457200"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914400"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1371600"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1828800"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tr-TR" sz="3200" noProof="1" smtClean="0">
                <a:solidFill>
                  <a:srgbClr val="FFFFFF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</a:effectLst>
                <a:latin typeface="Calibri" pitchFamily="34" charset="0"/>
                <a:cs typeface="Calibri" pitchFamily="34" charset="0"/>
              </a:rPr>
              <a:t>KAZA ZİNCİRİ</a:t>
            </a:r>
            <a:endParaRPr lang="en-GB" sz="3200" noProof="1" smtClean="0">
              <a:solidFill>
                <a:srgbClr val="FFFFFF"/>
              </a:solidFill>
              <a:effectLst>
                <a:innerShdw blurRad="63500" dist="50800" dir="8100000">
                  <a:prstClr val="black">
                    <a:alpha val="50000"/>
                  </a:prstClr>
                </a:inn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4" name="Rectangle 3"/>
          <p:cNvSpPr txBox="1">
            <a:spLocks noChangeArrowheads="1"/>
          </p:cNvSpPr>
          <p:nvPr/>
        </p:nvSpPr>
        <p:spPr bwMode="auto">
          <a:xfrm>
            <a:off x="6909185" y="6376921"/>
            <a:ext cx="2111990" cy="5152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algn="r">
              <a:spcBef>
                <a:spcPct val="20000"/>
              </a:spcBef>
              <a:buFont typeface="Wingdings" pitchFamily="2" charset="2"/>
              <a:buNone/>
              <a:defRPr/>
            </a:pPr>
            <a:r>
              <a:rPr lang="tr-TR" b="1" noProof="1" smtClean="0">
                <a:solidFill>
                  <a:srgbClr val="575757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  <a:reflection blurRad="6350" stA="55000" endA="50" endPos="85000" dist="29997" dir="5400000" sy="-100000" algn="bl" rotWithShape="0"/>
                </a:effectLst>
                <a:latin typeface="Calibri" pitchFamily="34" charset="0"/>
                <a:cs typeface="Calibri" pitchFamily="34" charset="0"/>
              </a:rPr>
              <a:t>İSTANBUL</a:t>
            </a:r>
            <a:r>
              <a:rPr lang="tr-TR" b="1" noProof="1" smtClean="0">
                <a:solidFill>
                  <a:srgbClr val="B10404">
                    <a:lumMod val="60000"/>
                    <a:lumOff val="40000"/>
                  </a:srgbClr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  <a:reflection blurRad="6350" stA="55000" endA="50" endPos="85000" dist="29997" dir="5400000" sy="-100000" algn="bl" rotWithShape="0"/>
                </a:effectLst>
                <a:latin typeface="Calibri" pitchFamily="34" charset="0"/>
                <a:cs typeface="Calibri" pitchFamily="34" charset="0"/>
              </a:rPr>
              <a:t>UZMAN</a:t>
            </a:r>
            <a:endParaRPr lang="en-GB" b="1" dirty="0" smtClean="0">
              <a:solidFill>
                <a:srgbClr val="B10404">
                  <a:lumMod val="60000"/>
                  <a:lumOff val="40000"/>
                </a:srgbClr>
              </a:solidFill>
              <a:effectLst>
                <a:innerShdw blurRad="63500" dist="50800" dir="8100000">
                  <a:prstClr val="black">
                    <a:alpha val="50000"/>
                  </a:prstClr>
                </a:innerShdw>
                <a:reflection blurRad="6350" stA="55000" endA="50" endPos="85000" dist="29997" dir="5400000" sy="-100000" algn="bl" rotWithShape="0"/>
              </a:effectLst>
              <a:latin typeface="Calibri" pitchFamily="34" charset="0"/>
              <a:cs typeface="Calibri" pitchFamily="34" charset="0"/>
            </a:endParaRPr>
          </a:p>
          <a:p>
            <a:pPr algn="r">
              <a:spcBef>
                <a:spcPct val="20000"/>
              </a:spcBef>
              <a:buFont typeface="Wingdings" pitchFamily="2" charset="2"/>
              <a:buNone/>
              <a:defRPr/>
            </a:pPr>
            <a:endParaRPr lang="en-GB" b="1" kern="0" dirty="0" smtClean="0">
              <a:solidFill>
                <a:srgbClr val="FFFFFF">
                  <a:lumMod val="65000"/>
                </a:srgbClr>
              </a:solidFill>
              <a:effectLst>
                <a:outerShdw blurRad="75057" dist="38100" dir="5400000" sy="-20000" rotWithShape="0">
                  <a:prstClr val="black">
                    <a:alpha val="25000"/>
                  </a:prstClr>
                </a:outerShdw>
                <a:reflection blurRad="6350" stA="55000" endA="50" endPos="85000" dist="29997" dir="5400000" sy="-100000" algn="bl" rotWithShape="0"/>
              </a:effectLst>
              <a:latin typeface="Calibri" pitchFamily="34" charset="0"/>
              <a:cs typeface="Calibri" pitchFamily="34" charset="0"/>
            </a:endParaRPr>
          </a:p>
        </p:txBody>
      </p:sp>
      <p:grpSp>
        <p:nvGrpSpPr>
          <p:cNvPr id="9" name="Grup 8"/>
          <p:cNvGrpSpPr/>
          <p:nvPr/>
        </p:nvGrpSpPr>
        <p:grpSpPr>
          <a:xfrm>
            <a:off x="0" y="1050925"/>
            <a:ext cx="6711950" cy="4248150"/>
            <a:chOff x="0" y="1050925"/>
            <a:chExt cx="6711950" cy="4248150"/>
          </a:xfrm>
        </p:grpSpPr>
        <p:sp>
          <p:nvSpPr>
            <p:cNvPr id="18442" name="Oval 14"/>
            <p:cNvSpPr>
              <a:spLocks noChangeArrowheads="1"/>
            </p:cNvSpPr>
            <p:nvPr/>
          </p:nvSpPr>
          <p:spPr bwMode="gray">
            <a:xfrm>
              <a:off x="2463800" y="1050925"/>
              <a:ext cx="4248150" cy="4248150"/>
            </a:xfrm>
            <a:prstGeom prst="ellipse">
              <a:avLst/>
            </a:prstGeom>
            <a:solidFill>
              <a:srgbClr val="9DC2EB"/>
            </a:solidFill>
            <a:ln w="9525" algn="ctr">
              <a:solidFill>
                <a:srgbClr val="FFFFFF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algn="ctr" eaLnBrk="0" hangingPunct="0"/>
              <a:endParaRPr lang="en-US" sz="1000">
                <a:solidFill>
                  <a:srgbClr val="000000"/>
                </a:solidFill>
                <a:cs typeface="Arial" pitchFamily="34" charset="0"/>
              </a:endParaRPr>
            </a:p>
          </p:txBody>
        </p:sp>
        <p:sp>
          <p:nvSpPr>
            <p:cNvPr id="18443" name="Oval 15"/>
            <p:cNvSpPr>
              <a:spLocks noChangeArrowheads="1"/>
            </p:cNvSpPr>
            <p:nvPr/>
          </p:nvSpPr>
          <p:spPr bwMode="gray">
            <a:xfrm>
              <a:off x="2789238" y="1692275"/>
              <a:ext cx="3595687" cy="3594100"/>
            </a:xfrm>
            <a:prstGeom prst="ellipse">
              <a:avLst/>
            </a:prstGeom>
            <a:solidFill>
              <a:srgbClr val="69A2E1"/>
            </a:solidFill>
            <a:ln w="9525" algn="ctr">
              <a:solidFill>
                <a:srgbClr val="FFFFFF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algn="ctr" eaLnBrk="0" hangingPunct="0"/>
              <a:endParaRPr lang="en-US" sz="1000">
                <a:solidFill>
                  <a:srgbClr val="000000"/>
                </a:solidFill>
                <a:cs typeface="Arial" pitchFamily="34" charset="0"/>
              </a:endParaRPr>
            </a:p>
            <a:p>
              <a:pPr algn="ctr" eaLnBrk="0" hangingPunct="0"/>
              <a:endParaRPr lang="en-US" sz="1000">
                <a:solidFill>
                  <a:srgbClr val="000000"/>
                </a:solidFill>
                <a:cs typeface="Arial" pitchFamily="34" charset="0"/>
              </a:endParaRPr>
            </a:p>
          </p:txBody>
        </p:sp>
        <p:sp>
          <p:nvSpPr>
            <p:cNvPr id="18444" name="Oval 16"/>
            <p:cNvSpPr>
              <a:spLocks noChangeArrowheads="1"/>
            </p:cNvSpPr>
            <p:nvPr/>
          </p:nvSpPr>
          <p:spPr bwMode="gray">
            <a:xfrm>
              <a:off x="3116263" y="2343150"/>
              <a:ext cx="2940050" cy="2940050"/>
            </a:xfrm>
            <a:prstGeom prst="ellipse">
              <a:avLst/>
            </a:prstGeom>
            <a:solidFill>
              <a:srgbClr val="2A79D0"/>
            </a:solidFill>
            <a:ln w="9525" algn="ctr">
              <a:solidFill>
                <a:srgbClr val="FFFFFF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algn="ctr" eaLnBrk="0" hangingPunct="0"/>
              <a:endParaRPr lang="en-US" sz="1000">
                <a:solidFill>
                  <a:srgbClr val="000000"/>
                </a:solidFill>
                <a:cs typeface="Arial" pitchFamily="34" charset="0"/>
              </a:endParaRPr>
            </a:p>
          </p:txBody>
        </p:sp>
        <p:sp>
          <p:nvSpPr>
            <p:cNvPr id="18445" name="Oval 17"/>
            <p:cNvSpPr>
              <a:spLocks noChangeArrowheads="1"/>
            </p:cNvSpPr>
            <p:nvPr/>
          </p:nvSpPr>
          <p:spPr bwMode="gray">
            <a:xfrm>
              <a:off x="3441700" y="2997200"/>
              <a:ext cx="2287588" cy="2286000"/>
            </a:xfrm>
            <a:prstGeom prst="ellipse">
              <a:avLst/>
            </a:prstGeom>
            <a:solidFill>
              <a:srgbClr val="0061B2"/>
            </a:solidFill>
            <a:ln w="9525" algn="ctr">
              <a:solidFill>
                <a:srgbClr val="FFFFFF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algn="ctr" eaLnBrk="0" hangingPunct="0"/>
              <a:endParaRPr lang="en-US" sz="1000">
                <a:solidFill>
                  <a:srgbClr val="000000"/>
                </a:solidFill>
                <a:cs typeface="Arial" pitchFamily="34" charset="0"/>
              </a:endParaRPr>
            </a:p>
          </p:txBody>
        </p:sp>
        <p:sp>
          <p:nvSpPr>
            <p:cNvPr id="18446" name="Oval 18"/>
            <p:cNvSpPr>
              <a:spLocks noChangeArrowheads="1"/>
            </p:cNvSpPr>
            <p:nvPr/>
          </p:nvSpPr>
          <p:spPr bwMode="gray">
            <a:xfrm>
              <a:off x="3767138" y="3640138"/>
              <a:ext cx="1635125" cy="1635125"/>
            </a:xfrm>
            <a:prstGeom prst="ellipse">
              <a:avLst/>
            </a:prstGeom>
            <a:solidFill>
              <a:srgbClr val="004074"/>
            </a:solidFill>
            <a:ln w="9525" algn="ctr">
              <a:solidFill>
                <a:srgbClr val="FFFFFF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algn="ctr" eaLnBrk="0" hangingPunct="0"/>
              <a:endParaRPr lang="en-US" sz="1000">
                <a:solidFill>
                  <a:srgbClr val="000000"/>
                </a:solidFill>
                <a:cs typeface="Arial" pitchFamily="34" charset="0"/>
              </a:endParaRPr>
            </a:p>
          </p:txBody>
        </p:sp>
        <p:grpSp>
          <p:nvGrpSpPr>
            <p:cNvPr id="4" name="Group 15"/>
            <p:cNvGrpSpPr>
              <a:grpSpLocks/>
            </p:cNvGrpSpPr>
            <p:nvPr/>
          </p:nvGrpSpPr>
          <p:grpSpPr bwMode="auto">
            <a:xfrm>
              <a:off x="3767137" y="1241424"/>
              <a:ext cx="1635124" cy="3711577"/>
              <a:chOff x="2373" y="1100"/>
              <a:chExt cx="1030" cy="2338"/>
            </a:xfrm>
          </p:grpSpPr>
          <p:sp>
            <p:nvSpPr>
              <p:cNvPr id="18448" name="Text Box 19"/>
              <p:cNvSpPr txBox="1">
                <a:spLocks noChangeArrowheads="1"/>
              </p:cNvSpPr>
              <p:nvPr/>
            </p:nvSpPr>
            <p:spPr bwMode="gray">
              <a:xfrm>
                <a:off x="2582" y="1100"/>
                <a:ext cx="707" cy="27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>
                <a:spAutoFit/>
              </a:bodyPr>
              <a:lstStyle/>
              <a:p>
                <a:pPr algn="ctr" defTabSz="801688">
                  <a:spcAft>
                    <a:spcPct val="40000"/>
                  </a:spcAft>
                </a:pPr>
                <a:r>
                  <a:rPr lang="tr-TR" sz="1400" dirty="0" smtClean="0">
                    <a:solidFill>
                      <a:srgbClr val="000000"/>
                    </a:solidFill>
                    <a:latin typeface="Calibri" pitchFamily="34" charset="0"/>
                    <a:cs typeface="Calibri" pitchFamily="34" charset="0"/>
                  </a:rPr>
                  <a:t>Yaralanma «Zarar-Hasar»</a:t>
                </a:r>
              </a:p>
            </p:txBody>
          </p:sp>
          <p:sp>
            <p:nvSpPr>
              <p:cNvPr id="18449" name="Text Box 19"/>
              <p:cNvSpPr txBox="1">
                <a:spLocks noChangeArrowheads="1"/>
              </p:cNvSpPr>
              <p:nvPr/>
            </p:nvSpPr>
            <p:spPr bwMode="gray">
              <a:xfrm>
                <a:off x="2594" y="1507"/>
                <a:ext cx="591" cy="13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lIns="0" tIns="0" rIns="0" bIns="0">
                <a:spAutoFit/>
              </a:bodyPr>
              <a:lstStyle/>
              <a:p>
                <a:pPr algn="ctr" defTabSz="801688">
                  <a:spcAft>
                    <a:spcPct val="40000"/>
                  </a:spcAft>
                </a:pPr>
                <a:r>
                  <a:rPr lang="tr-TR" sz="1400" dirty="0" smtClean="0">
                    <a:solidFill>
                      <a:srgbClr val="000000"/>
                    </a:solidFill>
                    <a:latin typeface="Calibri" pitchFamily="34" charset="0"/>
                    <a:cs typeface="Calibri" pitchFamily="34" charset="0"/>
                  </a:rPr>
                  <a:t>Kaza Olayı</a:t>
                </a:r>
                <a:endParaRPr lang="en-US" sz="1400" dirty="0">
                  <a:solidFill>
                    <a:srgbClr val="000000"/>
                  </a:solidFill>
                  <a:latin typeface="Calibri" pitchFamily="34" charset="0"/>
                  <a:cs typeface="Calibri" pitchFamily="34" charset="0"/>
                </a:endParaRPr>
              </a:p>
            </p:txBody>
          </p:sp>
          <p:sp>
            <p:nvSpPr>
              <p:cNvPr id="18450" name="Text Box 19"/>
              <p:cNvSpPr txBox="1">
                <a:spLocks noChangeArrowheads="1"/>
              </p:cNvSpPr>
              <p:nvPr/>
            </p:nvSpPr>
            <p:spPr bwMode="gray">
              <a:xfrm>
                <a:off x="2373" y="1917"/>
                <a:ext cx="963" cy="27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>
                <a:spAutoFit/>
              </a:bodyPr>
              <a:lstStyle/>
              <a:p>
                <a:pPr algn="ctr" defTabSz="801688">
                  <a:spcAft>
                    <a:spcPct val="40000"/>
                  </a:spcAft>
                </a:pPr>
                <a:r>
                  <a:rPr lang="tr-TR" sz="1400" b="1" dirty="0" smtClean="0">
                    <a:solidFill>
                      <a:srgbClr val="FFFF00"/>
                    </a:solidFill>
                    <a:latin typeface="Calibri" pitchFamily="34" charset="0"/>
                    <a:cs typeface="Calibri" pitchFamily="34" charset="0"/>
                  </a:rPr>
                  <a:t>Tehlikeli Hareket Tehlike Durum</a:t>
                </a:r>
                <a:endParaRPr lang="en-US" sz="1400" b="1" dirty="0">
                  <a:solidFill>
                    <a:srgbClr val="FFFF00"/>
                  </a:solidFill>
                  <a:latin typeface="Calibri" pitchFamily="34" charset="0"/>
                  <a:cs typeface="Calibri" pitchFamily="34" charset="0"/>
                </a:endParaRPr>
              </a:p>
            </p:txBody>
          </p:sp>
          <p:sp>
            <p:nvSpPr>
              <p:cNvPr id="18451" name="Text Box 19"/>
              <p:cNvSpPr txBox="1">
                <a:spLocks noChangeArrowheads="1"/>
              </p:cNvSpPr>
              <p:nvPr/>
            </p:nvSpPr>
            <p:spPr bwMode="gray">
              <a:xfrm>
                <a:off x="2491" y="2370"/>
                <a:ext cx="798" cy="13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lIns="0" tIns="0" rIns="0" bIns="0">
                <a:spAutoFit/>
              </a:bodyPr>
              <a:lstStyle/>
              <a:p>
                <a:pPr algn="ctr" defTabSz="801688">
                  <a:spcAft>
                    <a:spcPct val="40000"/>
                  </a:spcAft>
                </a:pPr>
                <a:r>
                  <a:rPr lang="tr-TR" sz="1400" dirty="0" smtClean="0">
                    <a:solidFill>
                      <a:srgbClr val="FFFFFF"/>
                    </a:solidFill>
                    <a:latin typeface="Calibri" pitchFamily="34" charset="0"/>
                    <a:cs typeface="Calibri" pitchFamily="34" charset="0"/>
                  </a:rPr>
                  <a:t>Kişisel Kusurlar</a:t>
                </a:r>
              </a:p>
            </p:txBody>
          </p:sp>
          <p:sp>
            <p:nvSpPr>
              <p:cNvPr id="18452" name="Text Box 19"/>
              <p:cNvSpPr txBox="1">
                <a:spLocks noChangeArrowheads="1"/>
              </p:cNvSpPr>
              <p:nvPr/>
            </p:nvSpPr>
            <p:spPr bwMode="gray">
              <a:xfrm>
                <a:off x="2373" y="2977"/>
                <a:ext cx="1030" cy="4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>
                <a:spAutoFit/>
              </a:bodyPr>
              <a:lstStyle/>
              <a:p>
                <a:pPr algn="ctr" defTabSz="801688">
                  <a:spcAft>
                    <a:spcPct val="40000"/>
                  </a:spcAft>
                </a:pPr>
                <a:r>
                  <a:rPr lang="tr-TR" sz="1400" dirty="0" smtClean="0">
                    <a:solidFill>
                      <a:srgbClr val="FFFFFF"/>
                    </a:solidFill>
                    <a:latin typeface="Calibri" pitchFamily="34" charset="0"/>
                    <a:cs typeface="Calibri" pitchFamily="34" charset="0"/>
                  </a:rPr>
                  <a:t>İnsanın Tabiat Şartları </a:t>
                </a:r>
                <a:r>
                  <a:rPr lang="tr-TR" sz="1400" dirty="0">
                    <a:solidFill>
                      <a:srgbClr val="FFFFFF"/>
                    </a:solidFill>
                    <a:latin typeface="Calibri" pitchFamily="34" charset="0"/>
                    <a:cs typeface="Calibri" pitchFamily="34" charset="0"/>
                  </a:rPr>
                  <a:t>K</a:t>
                </a:r>
                <a:r>
                  <a:rPr lang="tr-TR" sz="1400" dirty="0" smtClean="0">
                    <a:solidFill>
                      <a:srgbClr val="FFFFFF"/>
                    </a:solidFill>
                    <a:latin typeface="Calibri" pitchFamily="34" charset="0"/>
                    <a:cs typeface="Calibri" pitchFamily="34" charset="0"/>
                  </a:rPr>
                  <a:t>arşısında Zayıflığı</a:t>
                </a:r>
              </a:p>
              <a:p>
                <a:pPr algn="ctr" defTabSz="801688">
                  <a:spcAft>
                    <a:spcPct val="40000"/>
                  </a:spcAft>
                </a:pPr>
                <a:r>
                  <a:rPr lang="tr-TR" sz="1400" dirty="0" smtClean="0">
                    <a:solidFill>
                      <a:srgbClr val="FFFFFF"/>
                    </a:solidFill>
                    <a:latin typeface="Calibri" pitchFamily="34" charset="0"/>
                    <a:cs typeface="Calibri" pitchFamily="34" charset="0"/>
                  </a:rPr>
                  <a:t>«İnsanla İlgili»</a:t>
                </a:r>
                <a:endParaRPr lang="en-US" sz="1400" dirty="0">
                  <a:solidFill>
                    <a:srgbClr val="FFFFFF"/>
                  </a:solidFill>
                  <a:latin typeface="Calibri" pitchFamily="34" charset="0"/>
                  <a:cs typeface="Calibri" pitchFamily="34" charset="0"/>
                </a:endParaRPr>
              </a:p>
            </p:txBody>
          </p:sp>
        </p:grpSp>
        <p:sp>
          <p:nvSpPr>
            <p:cNvPr id="18457" name="Text Box 13"/>
            <p:cNvSpPr txBox="1">
              <a:spLocks noChangeArrowheads="1"/>
            </p:cNvSpPr>
            <p:nvPr/>
          </p:nvSpPr>
          <p:spPr bwMode="gray">
            <a:xfrm>
              <a:off x="49210" y="2962275"/>
              <a:ext cx="2389190" cy="7386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>
              <a:spAutoFit/>
            </a:bodyPr>
            <a:lstStyle/>
            <a:p>
              <a:pPr algn="ctr" defTabSz="801688">
                <a:spcAft>
                  <a:spcPct val="40000"/>
                </a:spcAft>
              </a:pPr>
              <a:r>
                <a:rPr lang="tr-TR" sz="1600" i="1" dirty="0" smtClean="0">
                  <a:solidFill>
                    <a:srgbClr val="080808"/>
                  </a:solidFill>
                  <a:latin typeface="Calibri" pitchFamily="34" charset="0"/>
                  <a:cs typeface="Calibri" pitchFamily="34" charset="0"/>
                </a:rPr>
                <a:t>Tehlikeli hareket ve durumun aynı anda olması gerekir.                       </a:t>
              </a:r>
              <a:r>
                <a:rPr lang="tr-TR" sz="1600" b="1" i="1" dirty="0" smtClean="0">
                  <a:solidFill>
                    <a:srgbClr val="080808"/>
                  </a:solidFill>
                  <a:latin typeface="Calibri" pitchFamily="34" charset="0"/>
                  <a:cs typeface="Calibri" pitchFamily="34" charset="0"/>
                </a:rPr>
                <a:t>«İSG’nin </a:t>
              </a:r>
              <a:r>
                <a:rPr lang="tr-TR" sz="1600" b="1" i="1" dirty="0">
                  <a:solidFill>
                    <a:srgbClr val="080808"/>
                  </a:solidFill>
                  <a:latin typeface="Calibri" pitchFamily="34" charset="0"/>
                  <a:cs typeface="Calibri" pitchFamily="34" charset="0"/>
                </a:rPr>
                <a:t>H</a:t>
              </a:r>
              <a:r>
                <a:rPr lang="tr-TR" sz="1600" b="1" i="1" dirty="0" smtClean="0">
                  <a:solidFill>
                    <a:srgbClr val="080808"/>
                  </a:solidFill>
                  <a:latin typeface="Calibri" pitchFamily="34" charset="0"/>
                  <a:cs typeface="Calibri" pitchFamily="34" charset="0"/>
                </a:rPr>
                <a:t>edefi…»</a:t>
              </a:r>
              <a:endParaRPr lang="en-US" sz="1600" b="1" i="1" dirty="0">
                <a:solidFill>
                  <a:srgbClr val="080808"/>
                </a:solidFill>
                <a:latin typeface="Calibri" pitchFamily="34" charset="0"/>
                <a:cs typeface="Calibri" pitchFamily="34" charset="0"/>
              </a:endParaRPr>
            </a:p>
          </p:txBody>
        </p:sp>
        <p:sp>
          <p:nvSpPr>
            <p:cNvPr id="46" name="Line 17"/>
            <p:cNvSpPr>
              <a:spLocks noChangeShapeType="1"/>
            </p:cNvSpPr>
            <p:nvPr/>
          </p:nvSpPr>
          <p:spPr bwMode="gray">
            <a:xfrm rot="10800000">
              <a:off x="177288" y="2781300"/>
              <a:ext cx="3636000" cy="0"/>
            </a:xfrm>
            <a:prstGeom prst="line">
              <a:avLst/>
            </a:prstGeom>
            <a:noFill/>
            <a:ln w="19050">
              <a:solidFill>
                <a:schemeClr val="bg1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tr-TR">
                <a:solidFill>
                  <a:srgbClr val="000000"/>
                </a:solidFill>
              </a:endParaRPr>
            </a:p>
          </p:txBody>
        </p:sp>
        <p:sp>
          <p:nvSpPr>
            <p:cNvPr id="37" name="Oval 36"/>
            <p:cNvSpPr/>
            <p:nvPr/>
          </p:nvSpPr>
          <p:spPr>
            <a:xfrm>
              <a:off x="0" y="2538413"/>
              <a:ext cx="432000" cy="432000"/>
            </a:xfrm>
            <a:prstGeom prst="ellipse">
              <a:avLst/>
            </a:prstGeom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r-TR" sz="2400" b="1" dirty="0" smtClean="0">
                  <a:latin typeface="Calibri" pitchFamily="34" charset="0"/>
                  <a:cs typeface="Calibri" pitchFamily="34" charset="0"/>
                </a:rPr>
                <a:t>3</a:t>
              </a:r>
              <a:endParaRPr lang="tr-TR" sz="2400" b="1" dirty="0">
                <a:latin typeface="Calibri" pitchFamily="34" charset="0"/>
                <a:cs typeface="Calibri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96845153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610" name="Freeform 2"/>
          <p:cNvSpPr>
            <a:spLocks/>
          </p:cNvSpPr>
          <p:nvPr/>
        </p:nvSpPr>
        <p:spPr bwMode="auto">
          <a:xfrm>
            <a:off x="412750" y="1546225"/>
            <a:ext cx="2244725" cy="3825875"/>
          </a:xfrm>
          <a:custGeom>
            <a:avLst/>
            <a:gdLst>
              <a:gd name="T0" fmla="*/ 0 w 1414"/>
              <a:gd name="T1" fmla="*/ 706 h 2410"/>
              <a:gd name="T2" fmla="*/ 409 w 1414"/>
              <a:gd name="T3" fmla="*/ 0 h 2410"/>
              <a:gd name="T4" fmla="*/ 1414 w 1414"/>
              <a:gd name="T5" fmla="*/ 2 h 2410"/>
              <a:gd name="T6" fmla="*/ 1411 w 1414"/>
              <a:gd name="T7" fmla="*/ 2410 h 2410"/>
              <a:gd name="T8" fmla="*/ 0 w 1414"/>
              <a:gd name="T9" fmla="*/ 706 h 241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414"/>
              <a:gd name="T16" fmla="*/ 0 h 2410"/>
              <a:gd name="T17" fmla="*/ 1414 w 1414"/>
              <a:gd name="T18" fmla="*/ 2410 h 241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414" h="2410">
                <a:moveTo>
                  <a:pt x="0" y="706"/>
                </a:moveTo>
                <a:lnTo>
                  <a:pt x="409" y="0"/>
                </a:lnTo>
                <a:lnTo>
                  <a:pt x="1414" y="2"/>
                </a:lnTo>
                <a:lnTo>
                  <a:pt x="1411" y="2410"/>
                </a:lnTo>
                <a:lnTo>
                  <a:pt x="0" y="706"/>
                </a:lnTo>
                <a:close/>
              </a:path>
            </a:pathLst>
          </a:custGeom>
          <a:solidFill>
            <a:srgbClr val="C0C0C0">
              <a:alpha val="50195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tr-TR" dirty="0">
              <a:solidFill>
                <a:srgbClr val="000000"/>
              </a:solidFill>
            </a:endParaRPr>
          </a:p>
        </p:txBody>
      </p:sp>
      <p:sp>
        <p:nvSpPr>
          <p:cNvPr id="58456" name="Rectangle 11"/>
          <p:cNvSpPr>
            <a:spLocks noChangeArrowheads="1"/>
          </p:cNvSpPr>
          <p:nvPr/>
        </p:nvSpPr>
        <p:spPr bwMode="gray">
          <a:xfrm>
            <a:off x="2657475" y="1555750"/>
            <a:ext cx="6143625" cy="360363"/>
          </a:xfrm>
          <a:prstGeom prst="rect">
            <a:avLst/>
          </a:prstGeom>
          <a:gradFill rotWithShape="1">
            <a:gsLst>
              <a:gs pos="0">
                <a:srgbClr val="C6C7C8"/>
              </a:gs>
              <a:gs pos="100000">
                <a:srgbClr val="C6C7C8">
                  <a:gamma/>
                  <a:shade val="46275"/>
                  <a:invGamma/>
                </a:srgbClr>
              </a:gs>
            </a:gsLst>
            <a:lin ang="5400000" scaled="1"/>
          </a:gradFill>
          <a:ln w="12700">
            <a:solidFill>
              <a:srgbClr val="DDDDDD"/>
            </a:solidFill>
            <a:miter lim="800000"/>
            <a:headEnd/>
            <a:tailEnd/>
          </a:ln>
          <a:effectLst>
            <a:outerShdw dist="53882" dir="2700000" algn="ctr" rotWithShape="0">
              <a:srgbClr val="808080">
                <a:alpha val="50000"/>
              </a:srgbClr>
            </a:outerShdw>
          </a:effectLst>
        </p:spPr>
        <p:txBody>
          <a:bodyPr lIns="288000" tIns="0" rIns="0" bIns="0" anchor="ctr"/>
          <a:lstStyle/>
          <a:p>
            <a:pPr defTabSz="801688" eaLnBrk="0" hangingPunct="0">
              <a:defRPr/>
            </a:pPr>
            <a:r>
              <a:rPr lang="tr-TR" sz="2000" b="1" noProof="1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Prensip-2</a:t>
            </a:r>
            <a:endParaRPr lang="de-DE" sz="2000" b="1" noProof="1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58457" name="Rectangle 5"/>
          <p:cNvSpPr>
            <a:spLocks noChangeArrowheads="1"/>
          </p:cNvSpPr>
          <p:nvPr/>
        </p:nvSpPr>
        <p:spPr bwMode="gray">
          <a:xfrm>
            <a:off x="2657475" y="1916113"/>
            <a:ext cx="6143625" cy="3449637"/>
          </a:xfrm>
          <a:prstGeom prst="rect">
            <a:avLst/>
          </a:prstGeom>
          <a:solidFill>
            <a:schemeClr val="bg1"/>
          </a:solidFill>
          <a:ln w="12700">
            <a:solidFill>
              <a:srgbClr val="DDDDDD"/>
            </a:solidFill>
            <a:miter lim="800000"/>
            <a:headEnd/>
            <a:tailEnd/>
          </a:ln>
          <a:effectLst>
            <a:outerShdw dist="53882" dir="2700000" algn="ctr" rotWithShape="0">
              <a:srgbClr val="808080">
                <a:alpha val="50000"/>
              </a:srgbClr>
            </a:outerShdw>
          </a:effectLst>
        </p:spPr>
        <p:txBody>
          <a:bodyPr lIns="108000" tIns="108000" rIns="144000" bIns="72000"/>
          <a:lstStyle/>
          <a:p>
            <a:pPr algn="ctr">
              <a:spcAft>
                <a:spcPts val="1200"/>
              </a:spcAft>
              <a:buClr>
                <a:srgbClr val="292929"/>
              </a:buClr>
              <a:defRPr/>
            </a:pPr>
            <a:endParaRPr lang="tr-TR" b="1" i="1" dirty="0" smtClean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pPr algn="ctr">
              <a:spcAft>
                <a:spcPts val="1200"/>
              </a:spcAft>
              <a:buClr>
                <a:srgbClr val="292929"/>
              </a:buClr>
              <a:defRPr/>
            </a:pPr>
            <a:r>
              <a:rPr lang="tr-TR" b="1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«İş </a:t>
            </a:r>
            <a:r>
              <a:rPr lang="tr-TR" b="1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kazalarının  %80’ini tehlikeli hareket, %10’u tehlikeli durum, %2’si sebebi kaçınılmaz ve bilinmeyen </a:t>
            </a:r>
            <a:r>
              <a:rPr lang="tr-TR" b="1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nedendir.»</a:t>
            </a:r>
          </a:p>
          <a:p>
            <a:pPr algn="ctr">
              <a:spcAft>
                <a:spcPts val="1200"/>
              </a:spcAft>
              <a:buClr>
                <a:srgbClr val="292929"/>
              </a:buClr>
              <a:defRPr/>
            </a:pPr>
            <a:r>
              <a:rPr lang="tr-TR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Bu prensip iş güvenliği önlemlerinde, tehlikeli hareket ve tehlikeli durumların önemli olduğunu göstermektedir. </a:t>
            </a:r>
            <a:endParaRPr lang="tr-TR" i="1" dirty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5605" name="Rectangle 12"/>
          <p:cNvSpPr>
            <a:spLocks noChangeArrowheads="1"/>
          </p:cNvSpPr>
          <p:nvPr/>
        </p:nvSpPr>
        <p:spPr bwMode="gray">
          <a:xfrm>
            <a:off x="300038" y="411163"/>
            <a:ext cx="8520112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rIns="0"/>
          <a:lstStyle/>
          <a:p>
            <a:endParaRPr lang="tr-TR" sz="2000" b="1" noProof="1">
              <a:solidFill>
                <a:srgbClr val="000000"/>
              </a:solidFill>
            </a:endParaRPr>
          </a:p>
        </p:txBody>
      </p:sp>
      <p:grpSp>
        <p:nvGrpSpPr>
          <p:cNvPr id="2" name="Group 8"/>
          <p:cNvGrpSpPr>
            <a:grpSpLocks/>
          </p:cNvGrpSpPr>
          <p:nvPr/>
        </p:nvGrpSpPr>
        <p:grpSpPr bwMode="auto">
          <a:xfrm>
            <a:off x="323850" y="1555750"/>
            <a:ext cx="1482725" cy="1482725"/>
            <a:chOff x="1166" y="1342"/>
            <a:chExt cx="934" cy="934"/>
          </a:xfrm>
        </p:grpSpPr>
        <p:grpSp>
          <p:nvGrpSpPr>
            <p:cNvPr id="3" name="Group 9"/>
            <p:cNvGrpSpPr>
              <a:grpSpLocks/>
            </p:cNvGrpSpPr>
            <p:nvPr/>
          </p:nvGrpSpPr>
          <p:grpSpPr bwMode="auto">
            <a:xfrm>
              <a:off x="1166" y="1342"/>
              <a:ext cx="934" cy="934"/>
              <a:chOff x="1710" y="1035"/>
              <a:chExt cx="2316" cy="2316"/>
            </a:xfrm>
          </p:grpSpPr>
          <p:grpSp>
            <p:nvGrpSpPr>
              <p:cNvPr id="4" name="Group 10"/>
              <p:cNvGrpSpPr>
                <a:grpSpLocks/>
              </p:cNvGrpSpPr>
              <p:nvPr/>
            </p:nvGrpSpPr>
            <p:grpSpPr bwMode="auto">
              <a:xfrm rot="3600000">
                <a:off x="1710" y="1035"/>
                <a:ext cx="2316" cy="2316"/>
                <a:chOff x="1710" y="1035"/>
                <a:chExt cx="2316" cy="2316"/>
              </a:xfrm>
            </p:grpSpPr>
            <p:sp>
              <p:nvSpPr>
                <p:cNvPr id="25624" name="Freeform 11"/>
                <p:cNvSpPr>
                  <a:spLocks/>
                </p:cNvSpPr>
                <p:nvPr/>
              </p:nvSpPr>
              <p:spPr bwMode="gray">
                <a:xfrm>
                  <a:off x="2866" y="1599"/>
                  <a:ext cx="1160" cy="1752"/>
                </a:xfrm>
                <a:custGeom>
                  <a:avLst/>
                  <a:gdLst>
                    <a:gd name="T0" fmla="*/ 688 w 794"/>
                    <a:gd name="T1" fmla="*/ 9 h 1200"/>
                    <a:gd name="T2" fmla="*/ 602 w 794"/>
                    <a:gd name="T3" fmla="*/ 59 h 1200"/>
                    <a:gd name="T4" fmla="*/ 598 w 794"/>
                    <a:gd name="T5" fmla="*/ 57 h 1200"/>
                    <a:gd name="T6" fmla="*/ 592 w 794"/>
                    <a:gd name="T7" fmla="*/ 40 h 1200"/>
                    <a:gd name="T8" fmla="*/ 589 w 794"/>
                    <a:gd name="T9" fmla="*/ 19 h 1200"/>
                    <a:gd name="T10" fmla="*/ 548 w 794"/>
                    <a:gd name="T11" fmla="*/ 8 h 1200"/>
                    <a:gd name="T12" fmla="*/ 537 w 794"/>
                    <a:gd name="T13" fmla="*/ 49 h 1200"/>
                    <a:gd name="T14" fmla="*/ 553 w 794"/>
                    <a:gd name="T15" fmla="*/ 62 h 1200"/>
                    <a:gd name="T16" fmla="*/ 553 w 794"/>
                    <a:gd name="T17" fmla="*/ 62 h 1200"/>
                    <a:gd name="T18" fmla="*/ 565 w 794"/>
                    <a:gd name="T19" fmla="*/ 76 h 1200"/>
                    <a:gd name="T20" fmla="*/ 565 w 794"/>
                    <a:gd name="T21" fmla="*/ 80 h 1200"/>
                    <a:gd name="T22" fmla="*/ 477 w 794"/>
                    <a:gd name="T23" fmla="*/ 131 h 1200"/>
                    <a:gd name="T24" fmla="*/ 551 w 794"/>
                    <a:gd name="T25" fmla="*/ 406 h 1200"/>
                    <a:gd name="T26" fmla="*/ 477 w 794"/>
                    <a:gd name="T27" fmla="*/ 681 h 1200"/>
                    <a:gd name="T28" fmla="*/ 0 w 794"/>
                    <a:gd name="T29" fmla="*/ 957 h 1200"/>
                    <a:gd name="T30" fmla="*/ 0 w 794"/>
                    <a:gd name="T31" fmla="*/ 1047 h 1200"/>
                    <a:gd name="T32" fmla="*/ 0 w 794"/>
                    <a:gd name="T33" fmla="*/ 1058 h 1200"/>
                    <a:gd name="T34" fmla="*/ 4 w 794"/>
                    <a:gd name="T35" fmla="*/ 1060 h 1200"/>
                    <a:gd name="T36" fmla="*/ 22 w 794"/>
                    <a:gd name="T37" fmla="*/ 1056 h 1200"/>
                    <a:gd name="T38" fmla="*/ 22 w 794"/>
                    <a:gd name="T39" fmla="*/ 1056 h 1200"/>
                    <a:gd name="T40" fmla="*/ 42 w 794"/>
                    <a:gd name="T41" fmla="*/ 1049 h 1200"/>
                    <a:gd name="T42" fmla="*/ 71 w 794"/>
                    <a:gd name="T43" fmla="*/ 1079 h 1200"/>
                    <a:gd name="T44" fmla="*/ 42 w 794"/>
                    <a:gd name="T45" fmla="*/ 1110 h 1200"/>
                    <a:gd name="T46" fmla="*/ 22 w 794"/>
                    <a:gd name="T47" fmla="*/ 1102 h 1200"/>
                    <a:gd name="T48" fmla="*/ 4 w 794"/>
                    <a:gd name="T49" fmla="*/ 1099 h 1200"/>
                    <a:gd name="T50" fmla="*/ 0 w 794"/>
                    <a:gd name="T51" fmla="*/ 1101 h 1200"/>
                    <a:gd name="T52" fmla="*/ 0 w 794"/>
                    <a:gd name="T53" fmla="*/ 1108 h 1200"/>
                    <a:gd name="T54" fmla="*/ 0 w 794"/>
                    <a:gd name="T55" fmla="*/ 1200 h 1200"/>
                    <a:gd name="T56" fmla="*/ 688 w 794"/>
                    <a:gd name="T57" fmla="*/ 803 h 1200"/>
                    <a:gd name="T58" fmla="*/ 794 w 794"/>
                    <a:gd name="T59" fmla="*/ 406 h 1200"/>
                    <a:gd name="T60" fmla="*/ 688 w 794"/>
                    <a:gd name="T61" fmla="*/ 9 h 1200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w 794"/>
                    <a:gd name="T94" fmla="*/ 0 h 1200"/>
                    <a:gd name="T95" fmla="*/ 794 w 794"/>
                    <a:gd name="T96" fmla="*/ 1200 h 1200"/>
                  </a:gdLst>
                  <a:ahLst/>
                  <a:cxnLst>
                    <a:cxn ang="T62">
                      <a:pos x="T0" y="T1"/>
                    </a:cxn>
                    <a:cxn ang="T63">
                      <a:pos x="T2" y="T3"/>
                    </a:cxn>
                    <a:cxn ang="T64">
                      <a:pos x="T4" y="T5"/>
                    </a:cxn>
                    <a:cxn ang="T65">
                      <a:pos x="T6" y="T7"/>
                    </a:cxn>
                    <a:cxn ang="T66">
                      <a:pos x="T8" y="T9"/>
                    </a:cxn>
                    <a:cxn ang="T67">
                      <a:pos x="T10" y="T11"/>
                    </a:cxn>
                    <a:cxn ang="T68">
                      <a:pos x="T12" y="T13"/>
                    </a:cxn>
                    <a:cxn ang="T69">
                      <a:pos x="T14" y="T15"/>
                    </a:cxn>
                    <a:cxn ang="T70">
                      <a:pos x="T16" y="T17"/>
                    </a:cxn>
                    <a:cxn ang="T71">
                      <a:pos x="T18" y="T19"/>
                    </a:cxn>
                    <a:cxn ang="T72">
                      <a:pos x="T20" y="T21"/>
                    </a:cxn>
                    <a:cxn ang="T73">
                      <a:pos x="T22" y="T23"/>
                    </a:cxn>
                    <a:cxn ang="T74">
                      <a:pos x="T24" y="T25"/>
                    </a:cxn>
                    <a:cxn ang="T75">
                      <a:pos x="T26" y="T27"/>
                    </a:cxn>
                    <a:cxn ang="T76">
                      <a:pos x="T28" y="T29"/>
                    </a:cxn>
                    <a:cxn ang="T77">
                      <a:pos x="T30" y="T31"/>
                    </a:cxn>
                    <a:cxn ang="T78">
                      <a:pos x="T32" y="T33"/>
                    </a:cxn>
                    <a:cxn ang="T79">
                      <a:pos x="T34" y="T35"/>
                    </a:cxn>
                    <a:cxn ang="T80">
                      <a:pos x="T36" y="T37"/>
                    </a:cxn>
                    <a:cxn ang="T81">
                      <a:pos x="T38" y="T39"/>
                    </a:cxn>
                    <a:cxn ang="T82">
                      <a:pos x="T40" y="T41"/>
                    </a:cxn>
                    <a:cxn ang="T83">
                      <a:pos x="T42" y="T43"/>
                    </a:cxn>
                    <a:cxn ang="T84">
                      <a:pos x="T44" y="T45"/>
                    </a:cxn>
                    <a:cxn ang="T85">
                      <a:pos x="T46" y="T47"/>
                    </a:cxn>
                    <a:cxn ang="T86">
                      <a:pos x="T48" y="T49"/>
                    </a:cxn>
                    <a:cxn ang="T87">
                      <a:pos x="T50" y="T51"/>
                    </a:cxn>
                    <a:cxn ang="T88">
                      <a:pos x="T52" y="T53"/>
                    </a:cxn>
                    <a:cxn ang="T89">
                      <a:pos x="T54" y="T55"/>
                    </a:cxn>
                    <a:cxn ang="T90">
                      <a:pos x="T56" y="T57"/>
                    </a:cxn>
                    <a:cxn ang="T91">
                      <a:pos x="T58" y="T59"/>
                    </a:cxn>
                    <a:cxn ang="T92">
                      <a:pos x="T60" y="T61"/>
                    </a:cxn>
                  </a:cxnLst>
                  <a:rect l="T93" t="T94" r="T95" b="T96"/>
                  <a:pathLst>
                    <a:path w="794" h="1200">
                      <a:moveTo>
                        <a:pt x="688" y="9"/>
                      </a:moveTo>
                      <a:cubicBezTo>
                        <a:pt x="602" y="59"/>
                        <a:pt x="602" y="59"/>
                        <a:pt x="602" y="59"/>
                      </a:cubicBezTo>
                      <a:cubicBezTo>
                        <a:pt x="601" y="58"/>
                        <a:pt x="600" y="58"/>
                        <a:pt x="598" y="57"/>
                      </a:cubicBezTo>
                      <a:cubicBezTo>
                        <a:pt x="593" y="53"/>
                        <a:pt x="590" y="45"/>
                        <a:pt x="592" y="40"/>
                      </a:cubicBezTo>
                      <a:cubicBezTo>
                        <a:pt x="594" y="33"/>
                        <a:pt x="593" y="25"/>
                        <a:pt x="589" y="19"/>
                      </a:cubicBezTo>
                      <a:cubicBezTo>
                        <a:pt x="581" y="5"/>
                        <a:pt x="563" y="0"/>
                        <a:pt x="548" y="8"/>
                      </a:cubicBezTo>
                      <a:cubicBezTo>
                        <a:pt x="534" y="17"/>
                        <a:pt x="529" y="35"/>
                        <a:pt x="537" y="49"/>
                      </a:cubicBezTo>
                      <a:cubicBezTo>
                        <a:pt x="540" y="56"/>
                        <a:pt x="546" y="60"/>
                        <a:pt x="553" y="62"/>
                      </a:cubicBezTo>
                      <a:cubicBezTo>
                        <a:pt x="553" y="62"/>
                        <a:pt x="553" y="62"/>
                        <a:pt x="553" y="62"/>
                      </a:cubicBezTo>
                      <a:cubicBezTo>
                        <a:pt x="559" y="63"/>
                        <a:pt x="564" y="69"/>
                        <a:pt x="565" y="76"/>
                      </a:cubicBezTo>
                      <a:cubicBezTo>
                        <a:pt x="565" y="78"/>
                        <a:pt x="565" y="79"/>
                        <a:pt x="565" y="80"/>
                      </a:cubicBezTo>
                      <a:cubicBezTo>
                        <a:pt x="477" y="131"/>
                        <a:pt x="477" y="131"/>
                        <a:pt x="477" y="131"/>
                      </a:cubicBezTo>
                      <a:cubicBezTo>
                        <a:pt x="524" y="212"/>
                        <a:pt x="551" y="306"/>
                        <a:pt x="551" y="406"/>
                      </a:cubicBezTo>
                      <a:cubicBezTo>
                        <a:pt x="551" y="507"/>
                        <a:pt x="524" y="601"/>
                        <a:pt x="477" y="681"/>
                      </a:cubicBezTo>
                      <a:cubicBezTo>
                        <a:pt x="382" y="846"/>
                        <a:pt x="204" y="957"/>
                        <a:pt x="0" y="957"/>
                      </a:cubicBezTo>
                      <a:cubicBezTo>
                        <a:pt x="0" y="1047"/>
                        <a:pt x="0" y="1047"/>
                        <a:pt x="0" y="1047"/>
                      </a:cubicBezTo>
                      <a:cubicBezTo>
                        <a:pt x="0" y="1058"/>
                        <a:pt x="0" y="1058"/>
                        <a:pt x="0" y="1058"/>
                      </a:cubicBezTo>
                      <a:cubicBezTo>
                        <a:pt x="2" y="1058"/>
                        <a:pt x="3" y="1059"/>
                        <a:pt x="4" y="1060"/>
                      </a:cubicBezTo>
                      <a:cubicBezTo>
                        <a:pt x="10" y="1063"/>
                        <a:pt x="18" y="1061"/>
                        <a:pt x="22" y="1056"/>
                      </a:cubicBezTo>
                      <a:cubicBezTo>
                        <a:pt x="22" y="1056"/>
                        <a:pt x="22" y="1056"/>
                        <a:pt x="22" y="1056"/>
                      </a:cubicBezTo>
                      <a:cubicBezTo>
                        <a:pt x="27" y="1052"/>
                        <a:pt x="34" y="1049"/>
                        <a:pt x="42" y="1049"/>
                      </a:cubicBezTo>
                      <a:cubicBezTo>
                        <a:pt x="58" y="1049"/>
                        <a:pt x="71" y="1063"/>
                        <a:pt x="71" y="1079"/>
                      </a:cubicBezTo>
                      <a:cubicBezTo>
                        <a:pt x="71" y="1096"/>
                        <a:pt x="58" y="1110"/>
                        <a:pt x="42" y="1110"/>
                      </a:cubicBezTo>
                      <a:cubicBezTo>
                        <a:pt x="34" y="1110"/>
                        <a:pt x="27" y="1107"/>
                        <a:pt x="22" y="1102"/>
                      </a:cubicBezTo>
                      <a:cubicBezTo>
                        <a:pt x="18" y="1097"/>
                        <a:pt x="10" y="1096"/>
                        <a:pt x="4" y="1099"/>
                      </a:cubicBezTo>
                      <a:cubicBezTo>
                        <a:pt x="3" y="1099"/>
                        <a:pt x="2" y="1100"/>
                        <a:pt x="0" y="1101"/>
                      </a:cubicBezTo>
                      <a:cubicBezTo>
                        <a:pt x="0" y="1108"/>
                        <a:pt x="0" y="1108"/>
                        <a:pt x="0" y="1108"/>
                      </a:cubicBezTo>
                      <a:cubicBezTo>
                        <a:pt x="0" y="1200"/>
                        <a:pt x="0" y="1200"/>
                        <a:pt x="0" y="1200"/>
                      </a:cubicBezTo>
                      <a:cubicBezTo>
                        <a:pt x="294" y="1200"/>
                        <a:pt x="551" y="1040"/>
                        <a:pt x="688" y="803"/>
                      </a:cubicBezTo>
                      <a:cubicBezTo>
                        <a:pt x="755" y="686"/>
                        <a:pt x="794" y="551"/>
                        <a:pt x="794" y="406"/>
                      </a:cubicBezTo>
                      <a:cubicBezTo>
                        <a:pt x="794" y="262"/>
                        <a:pt x="755" y="126"/>
                        <a:pt x="688" y="9"/>
                      </a:cubicBezTo>
                      <a:close/>
                    </a:path>
                  </a:pathLst>
                </a:custGeom>
                <a:solidFill>
                  <a:srgbClr val="9F9F9F"/>
                </a:solidFill>
                <a:ln w="12700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tr-TR" dirty="0">
                    <a:solidFill>
                      <a:srgbClr val="000000"/>
                    </a:solidFill>
                  </a:endParaRPr>
                </a:p>
              </p:txBody>
            </p:sp>
            <p:sp>
              <p:nvSpPr>
                <p:cNvPr id="25625" name="Freeform 12"/>
                <p:cNvSpPr>
                  <a:spLocks/>
                </p:cNvSpPr>
                <p:nvPr/>
              </p:nvSpPr>
              <p:spPr bwMode="gray">
                <a:xfrm>
                  <a:off x="1710" y="1612"/>
                  <a:ext cx="1262" cy="1739"/>
                </a:xfrm>
                <a:custGeom>
                  <a:avLst/>
                  <a:gdLst>
                    <a:gd name="T0" fmla="*/ 835 w 864"/>
                    <a:gd name="T1" fmla="*/ 1040 h 1191"/>
                    <a:gd name="T2" fmla="*/ 815 w 864"/>
                    <a:gd name="T3" fmla="*/ 1047 h 1191"/>
                    <a:gd name="T4" fmla="*/ 815 w 864"/>
                    <a:gd name="T5" fmla="*/ 1047 h 1191"/>
                    <a:gd name="T6" fmla="*/ 797 w 864"/>
                    <a:gd name="T7" fmla="*/ 1051 h 1191"/>
                    <a:gd name="T8" fmla="*/ 793 w 864"/>
                    <a:gd name="T9" fmla="*/ 1049 h 1191"/>
                    <a:gd name="T10" fmla="*/ 793 w 864"/>
                    <a:gd name="T11" fmla="*/ 1038 h 1191"/>
                    <a:gd name="T12" fmla="*/ 793 w 864"/>
                    <a:gd name="T13" fmla="*/ 948 h 1191"/>
                    <a:gd name="T14" fmla="*/ 317 w 864"/>
                    <a:gd name="T15" fmla="*/ 672 h 1191"/>
                    <a:gd name="T16" fmla="*/ 243 w 864"/>
                    <a:gd name="T17" fmla="*/ 397 h 1191"/>
                    <a:gd name="T18" fmla="*/ 317 w 864"/>
                    <a:gd name="T19" fmla="*/ 122 h 1191"/>
                    <a:gd name="T20" fmla="*/ 231 w 864"/>
                    <a:gd name="T21" fmla="*/ 73 h 1191"/>
                    <a:gd name="T22" fmla="*/ 228 w 864"/>
                    <a:gd name="T23" fmla="*/ 75 h 1191"/>
                    <a:gd name="T24" fmla="*/ 221 w 864"/>
                    <a:gd name="T25" fmla="*/ 92 h 1191"/>
                    <a:gd name="T26" fmla="*/ 221 w 864"/>
                    <a:gd name="T27" fmla="*/ 92 h 1191"/>
                    <a:gd name="T28" fmla="*/ 218 w 864"/>
                    <a:gd name="T29" fmla="*/ 113 h 1191"/>
                    <a:gd name="T30" fmla="*/ 177 w 864"/>
                    <a:gd name="T31" fmla="*/ 123 h 1191"/>
                    <a:gd name="T32" fmla="*/ 166 w 864"/>
                    <a:gd name="T33" fmla="*/ 82 h 1191"/>
                    <a:gd name="T34" fmla="*/ 182 w 864"/>
                    <a:gd name="T35" fmla="*/ 69 h 1191"/>
                    <a:gd name="T36" fmla="*/ 194 w 864"/>
                    <a:gd name="T37" fmla="*/ 55 h 1191"/>
                    <a:gd name="T38" fmla="*/ 194 w 864"/>
                    <a:gd name="T39" fmla="*/ 51 h 1191"/>
                    <a:gd name="T40" fmla="*/ 106 w 864"/>
                    <a:gd name="T41" fmla="*/ 0 h 1191"/>
                    <a:gd name="T42" fmla="*/ 0 w 864"/>
                    <a:gd name="T43" fmla="*/ 397 h 1191"/>
                    <a:gd name="T44" fmla="*/ 106 w 864"/>
                    <a:gd name="T45" fmla="*/ 794 h 1191"/>
                    <a:gd name="T46" fmla="*/ 793 w 864"/>
                    <a:gd name="T47" fmla="*/ 1191 h 1191"/>
                    <a:gd name="T48" fmla="*/ 793 w 864"/>
                    <a:gd name="T49" fmla="*/ 1099 h 1191"/>
                    <a:gd name="T50" fmla="*/ 793 w 864"/>
                    <a:gd name="T51" fmla="*/ 1092 h 1191"/>
                    <a:gd name="T52" fmla="*/ 797 w 864"/>
                    <a:gd name="T53" fmla="*/ 1090 h 1191"/>
                    <a:gd name="T54" fmla="*/ 815 w 864"/>
                    <a:gd name="T55" fmla="*/ 1093 h 1191"/>
                    <a:gd name="T56" fmla="*/ 835 w 864"/>
                    <a:gd name="T57" fmla="*/ 1101 h 1191"/>
                    <a:gd name="T58" fmla="*/ 864 w 864"/>
                    <a:gd name="T59" fmla="*/ 1070 h 1191"/>
                    <a:gd name="T60" fmla="*/ 835 w 864"/>
                    <a:gd name="T61" fmla="*/ 1040 h 1191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w 864"/>
                    <a:gd name="T94" fmla="*/ 0 h 1191"/>
                    <a:gd name="T95" fmla="*/ 864 w 864"/>
                    <a:gd name="T96" fmla="*/ 1191 h 1191"/>
                  </a:gdLst>
                  <a:ahLst/>
                  <a:cxnLst>
                    <a:cxn ang="T62">
                      <a:pos x="T0" y="T1"/>
                    </a:cxn>
                    <a:cxn ang="T63">
                      <a:pos x="T2" y="T3"/>
                    </a:cxn>
                    <a:cxn ang="T64">
                      <a:pos x="T4" y="T5"/>
                    </a:cxn>
                    <a:cxn ang="T65">
                      <a:pos x="T6" y="T7"/>
                    </a:cxn>
                    <a:cxn ang="T66">
                      <a:pos x="T8" y="T9"/>
                    </a:cxn>
                    <a:cxn ang="T67">
                      <a:pos x="T10" y="T11"/>
                    </a:cxn>
                    <a:cxn ang="T68">
                      <a:pos x="T12" y="T13"/>
                    </a:cxn>
                    <a:cxn ang="T69">
                      <a:pos x="T14" y="T15"/>
                    </a:cxn>
                    <a:cxn ang="T70">
                      <a:pos x="T16" y="T17"/>
                    </a:cxn>
                    <a:cxn ang="T71">
                      <a:pos x="T18" y="T19"/>
                    </a:cxn>
                    <a:cxn ang="T72">
                      <a:pos x="T20" y="T21"/>
                    </a:cxn>
                    <a:cxn ang="T73">
                      <a:pos x="T22" y="T23"/>
                    </a:cxn>
                    <a:cxn ang="T74">
                      <a:pos x="T24" y="T25"/>
                    </a:cxn>
                    <a:cxn ang="T75">
                      <a:pos x="T26" y="T27"/>
                    </a:cxn>
                    <a:cxn ang="T76">
                      <a:pos x="T28" y="T29"/>
                    </a:cxn>
                    <a:cxn ang="T77">
                      <a:pos x="T30" y="T31"/>
                    </a:cxn>
                    <a:cxn ang="T78">
                      <a:pos x="T32" y="T33"/>
                    </a:cxn>
                    <a:cxn ang="T79">
                      <a:pos x="T34" y="T35"/>
                    </a:cxn>
                    <a:cxn ang="T80">
                      <a:pos x="T36" y="T37"/>
                    </a:cxn>
                    <a:cxn ang="T81">
                      <a:pos x="T38" y="T39"/>
                    </a:cxn>
                    <a:cxn ang="T82">
                      <a:pos x="T40" y="T41"/>
                    </a:cxn>
                    <a:cxn ang="T83">
                      <a:pos x="T42" y="T43"/>
                    </a:cxn>
                    <a:cxn ang="T84">
                      <a:pos x="T44" y="T45"/>
                    </a:cxn>
                    <a:cxn ang="T85">
                      <a:pos x="T46" y="T47"/>
                    </a:cxn>
                    <a:cxn ang="T86">
                      <a:pos x="T48" y="T49"/>
                    </a:cxn>
                    <a:cxn ang="T87">
                      <a:pos x="T50" y="T51"/>
                    </a:cxn>
                    <a:cxn ang="T88">
                      <a:pos x="T52" y="T53"/>
                    </a:cxn>
                    <a:cxn ang="T89">
                      <a:pos x="T54" y="T55"/>
                    </a:cxn>
                    <a:cxn ang="T90">
                      <a:pos x="T56" y="T57"/>
                    </a:cxn>
                    <a:cxn ang="T91">
                      <a:pos x="T58" y="T59"/>
                    </a:cxn>
                    <a:cxn ang="T92">
                      <a:pos x="T60" y="T61"/>
                    </a:cxn>
                  </a:cxnLst>
                  <a:rect l="T93" t="T94" r="T95" b="T96"/>
                  <a:pathLst>
                    <a:path w="864" h="1191">
                      <a:moveTo>
                        <a:pt x="835" y="1040"/>
                      </a:moveTo>
                      <a:cubicBezTo>
                        <a:pt x="827" y="1040"/>
                        <a:pt x="820" y="1043"/>
                        <a:pt x="815" y="1047"/>
                      </a:cubicBezTo>
                      <a:cubicBezTo>
                        <a:pt x="815" y="1047"/>
                        <a:pt x="815" y="1047"/>
                        <a:pt x="815" y="1047"/>
                      </a:cubicBezTo>
                      <a:cubicBezTo>
                        <a:pt x="811" y="1052"/>
                        <a:pt x="803" y="1054"/>
                        <a:pt x="797" y="1051"/>
                      </a:cubicBezTo>
                      <a:cubicBezTo>
                        <a:pt x="796" y="1050"/>
                        <a:pt x="795" y="1049"/>
                        <a:pt x="793" y="1049"/>
                      </a:cubicBezTo>
                      <a:cubicBezTo>
                        <a:pt x="793" y="1038"/>
                        <a:pt x="793" y="1038"/>
                        <a:pt x="793" y="1038"/>
                      </a:cubicBezTo>
                      <a:cubicBezTo>
                        <a:pt x="793" y="948"/>
                        <a:pt x="793" y="948"/>
                        <a:pt x="793" y="948"/>
                      </a:cubicBezTo>
                      <a:cubicBezTo>
                        <a:pt x="590" y="948"/>
                        <a:pt x="412" y="837"/>
                        <a:pt x="317" y="672"/>
                      </a:cubicBezTo>
                      <a:cubicBezTo>
                        <a:pt x="270" y="592"/>
                        <a:pt x="243" y="498"/>
                        <a:pt x="243" y="397"/>
                      </a:cubicBezTo>
                      <a:cubicBezTo>
                        <a:pt x="243" y="297"/>
                        <a:pt x="270" y="203"/>
                        <a:pt x="317" y="122"/>
                      </a:cubicBezTo>
                      <a:cubicBezTo>
                        <a:pt x="231" y="73"/>
                        <a:pt x="231" y="73"/>
                        <a:pt x="231" y="73"/>
                      </a:cubicBezTo>
                      <a:cubicBezTo>
                        <a:pt x="230" y="73"/>
                        <a:pt x="229" y="74"/>
                        <a:pt x="228" y="75"/>
                      </a:cubicBezTo>
                      <a:cubicBezTo>
                        <a:pt x="222" y="79"/>
                        <a:pt x="219" y="86"/>
                        <a:pt x="221" y="92"/>
                      </a:cubicBezTo>
                      <a:cubicBezTo>
                        <a:pt x="221" y="92"/>
                        <a:pt x="221" y="92"/>
                        <a:pt x="221" y="92"/>
                      </a:cubicBezTo>
                      <a:cubicBezTo>
                        <a:pt x="223" y="99"/>
                        <a:pt x="222" y="106"/>
                        <a:pt x="218" y="113"/>
                      </a:cubicBezTo>
                      <a:cubicBezTo>
                        <a:pt x="210" y="127"/>
                        <a:pt x="192" y="131"/>
                        <a:pt x="177" y="123"/>
                      </a:cubicBezTo>
                      <a:cubicBezTo>
                        <a:pt x="163" y="115"/>
                        <a:pt x="158" y="96"/>
                        <a:pt x="166" y="82"/>
                      </a:cubicBezTo>
                      <a:cubicBezTo>
                        <a:pt x="169" y="76"/>
                        <a:pt x="175" y="71"/>
                        <a:pt x="182" y="69"/>
                      </a:cubicBezTo>
                      <a:cubicBezTo>
                        <a:pt x="188" y="68"/>
                        <a:pt x="193" y="62"/>
                        <a:pt x="194" y="55"/>
                      </a:cubicBezTo>
                      <a:cubicBezTo>
                        <a:pt x="194" y="54"/>
                        <a:pt x="194" y="52"/>
                        <a:pt x="194" y="51"/>
                      </a:cubicBezTo>
                      <a:cubicBezTo>
                        <a:pt x="106" y="0"/>
                        <a:pt x="106" y="0"/>
                        <a:pt x="106" y="0"/>
                      </a:cubicBezTo>
                      <a:cubicBezTo>
                        <a:pt x="38" y="117"/>
                        <a:pt x="0" y="253"/>
                        <a:pt x="0" y="397"/>
                      </a:cubicBezTo>
                      <a:cubicBezTo>
                        <a:pt x="0" y="542"/>
                        <a:pt x="38" y="677"/>
                        <a:pt x="106" y="794"/>
                      </a:cubicBezTo>
                      <a:cubicBezTo>
                        <a:pt x="243" y="1031"/>
                        <a:pt x="500" y="1191"/>
                        <a:pt x="793" y="1191"/>
                      </a:cubicBezTo>
                      <a:cubicBezTo>
                        <a:pt x="793" y="1099"/>
                        <a:pt x="793" y="1099"/>
                        <a:pt x="793" y="1099"/>
                      </a:cubicBezTo>
                      <a:cubicBezTo>
                        <a:pt x="793" y="1092"/>
                        <a:pt x="793" y="1092"/>
                        <a:pt x="793" y="1092"/>
                      </a:cubicBezTo>
                      <a:cubicBezTo>
                        <a:pt x="795" y="1091"/>
                        <a:pt x="796" y="1090"/>
                        <a:pt x="797" y="1090"/>
                      </a:cubicBezTo>
                      <a:cubicBezTo>
                        <a:pt x="803" y="1087"/>
                        <a:pt x="811" y="1088"/>
                        <a:pt x="815" y="1093"/>
                      </a:cubicBezTo>
                      <a:cubicBezTo>
                        <a:pt x="820" y="1098"/>
                        <a:pt x="827" y="1101"/>
                        <a:pt x="835" y="1101"/>
                      </a:cubicBezTo>
                      <a:cubicBezTo>
                        <a:pt x="851" y="1101"/>
                        <a:pt x="864" y="1087"/>
                        <a:pt x="864" y="1070"/>
                      </a:cubicBezTo>
                      <a:cubicBezTo>
                        <a:pt x="864" y="1054"/>
                        <a:pt x="851" y="1040"/>
                        <a:pt x="835" y="1040"/>
                      </a:cubicBezTo>
                      <a:close/>
                    </a:path>
                  </a:pathLst>
                </a:custGeom>
                <a:solidFill>
                  <a:srgbClr val="A90404"/>
                </a:solidFill>
                <a:ln w="12700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tr-TR" dirty="0">
                    <a:solidFill>
                      <a:srgbClr val="000000"/>
                    </a:solidFill>
                  </a:endParaRPr>
                </a:p>
              </p:txBody>
            </p:sp>
            <p:sp>
              <p:nvSpPr>
                <p:cNvPr id="25626" name="Freeform 13"/>
                <p:cNvSpPr>
                  <a:spLocks/>
                </p:cNvSpPr>
                <p:nvPr/>
              </p:nvSpPr>
              <p:spPr bwMode="gray">
                <a:xfrm>
                  <a:off x="1862" y="1035"/>
                  <a:ext cx="2010" cy="768"/>
                </a:xfrm>
                <a:custGeom>
                  <a:avLst/>
                  <a:gdLst>
                    <a:gd name="T0" fmla="*/ 1164 w 1375"/>
                    <a:gd name="T1" fmla="*/ 518 h 527"/>
                    <a:gd name="T2" fmla="*/ 1252 w 1375"/>
                    <a:gd name="T3" fmla="*/ 467 h 527"/>
                    <a:gd name="T4" fmla="*/ 1252 w 1375"/>
                    <a:gd name="T5" fmla="*/ 463 h 527"/>
                    <a:gd name="T6" fmla="*/ 1240 w 1375"/>
                    <a:gd name="T7" fmla="*/ 449 h 527"/>
                    <a:gd name="T8" fmla="*/ 1240 w 1375"/>
                    <a:gd name="T9" fmla="*/ 449 h 527"/>
                    <a:gd name="T10" fmla="*/ 1224 w 1375"/>
                    <a:gd name="T11" fmla="*/ 436 h 527"/>
                    <a:gd name="T12" fmla="*/ 1235 w 1375"/>
                    <a:gd name="T13" fmla="*/ 395 h 527"/>
                    <a:gd name="T14" fmla="*/ 1276 w 1375"/>
                    <a:gd name="T15" fmla="*/ 406 h 527"/>
                    <a:gd name="T16" fmla="*/ 1279 w 1375"/>
                    <a:gd name="T17" fmla="*/ 427 h 527"/>
                    <a:gd name="T18" fmla="*/ 1285 w 1375"/>
                    <a:gd name="T19" fmla="*/ 444 h 527"/>
                    <a:gd name="T20" fmla="*/ 1289 w 1375"/>
                    <a:gd name="T21" fmla="*/ 446 h 527"/>
                    <a:gd name="T22" fmla="*/ 1375 w 1375"/>
                    <a:gd name="T23" fmla="*/ 396 h 527"/>
                    <a:gd name="T24" fmla="*/ 687 w 1375"/>
                    <a:gd name="T25" fmla="*/ 0 h 527"/>
                    <a:gd name="T26" fmla="*/ 0 w 1375"/>
                    <a:gd name="T27" fmla="*/ 396 h 527"/>
                    <a:gd name="T28" fmla="*/ 88 w 1375"/>
                    <a:gd name="T29" fmla="*/ 447 h 527"/>
                    <a:gd name="T30" fmla="*/ 88 w 1375"/>
                    <a:gd name="T31" fmla="*/ 451 h 527"/>
                    <a:gd name="T32" fmla="*/ 76 w 1375"/>
                    <a:gd name="T33" fmla="*/ 465 h 527"/>
                    <a:gd name="T34" fmla="*/ 60 w 1375"/>
                    <a:gd name="T35" fmla="*/ 478 h 527"/>
                    <a:gd name="T36" fmla="*/ 71 w 1375"/>
                    <a:gd name="T37" fmla="*/ 519 h 527"/>
                    <a:gd name="T38" fmla="*/ 112 w 1375"/>
                    <a:gd name="T39" fmla="*/ 509 h 527"/>
                    <a:gd name="T40" fmla="*/ 115 w 1375"/>
                    <a:gd name="T41" fmla="*/ 488 h 527"/>
                    <a:gd name="T42" fmla="*/ 115 w 1375"/>
                    <a:gd name="T43" fmla="*/ 488 h 527"/>
                    <a:gd name="T44" fmla="*/ 122 w 1375"/>
                    <a:gd name="T45" fmla="*/ 471 h 527"/>
                    <a:gd name="T46" fmla="*/ 125 w 1375"/>
                    <a:gd name="T47" fmla="*/ 469 h 527"/>
                    <a:gd name="T48" fmla="*/ 211 w 1375"/>
                    <a:gd name="T49" fmla="*/ 518 h 527"/>
                    <a:gd name="T50" fmla="*/ 687 w 1375"/>
                    <a:gd name="T51" fmla="*/ 243 h 527"/>
                    <a:gd name="T52" fmla="*/ 1164 w 1375"/>
                    <a:gd name="T53" fmla="*/ 518 h 527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w 1375"/>
                    <a:gd name="T82" fmla="*/ 0 h 527"/>
                    <a:gd name="T83" fmla="*/ 1375 w 1375"/>
                    <a:gd name="T84" fmla="*/ 527 h 527"/>
                  </a:gdLst>
                  <a:ahLst/>
                  <a:cxnLst>
                    <a:cxn ang="T54">
                      <a:pos x="T0" y="T1"/>
                    </a:cxn>
                    <a:cxn ang="T55">
                      <a:pos x="T2" y="T3"/>
                    </a:cxn>
                    <a:cxn ang="T56">
                      <a:pos x="T4" y="T5"/>
                    </a:cxn>
                    <a:cxn ang="T57">
                      <a:pos x="T6" y="T7"/>
                    </a:cxn>
                    <a:cxn ang="T58">
                      <a:pos x="T8" y="T9"/>
                    </a:cxn>
                    <a:cxn ang="T59">
                      <a:pos x="T10" y="T11"/>
                    </a:cxn>
                    <a:cxn ang="T60">
                      <a:pos x="T12" y="T13"/>
                    </a:cxn>
                    <a:cxn ang="T61">
                      <a:pos x="T14" y="T15"/>
                    </a:cxn>
                    <a:cxn ang="T62">
                      <a:pos x="T16" y="T17"/>
                    </a:cxn>
                    <a:cxn ang="T63">
                      <a:pos x="T18" y="T19"/>
                    </a:cxn>
                    <a:cxn ang="T64">
                      <a:pos x="T20" y="T21"/>
                    </a:cxn>
                    <a:cxn ang="T65">
                      <a:pos x="T22" y="T23"/>
                    </a:cxn>
                    <a:cxn ang="T66">
                      <a:pos x="T24" y="T25"/>
                    </a:cxn>
                    <a:cxn ang="T67">
                      <a:pos x="T26" y="T27"/>
                    </a:cxn>
                    <a:cxn ang="T68">
                      <a:pos x="T28" y="T29"/>
                    </a:cxn>
                    <a:cxn ang="T69">
                      <a:pos x="T30" y="T31"/>
                    </a:cxn>
                    <a:cxn ang="T70">
                      <a:pos x="T32" y="T33"/>
                    </a:cxn>
                    <a:cxn ang="T71">
                      <a:pos x="T34" y="T35"/>
                    </a:cxn>
                    <a:cxn ang="T72">
                      <a:pos x="T36" y="T37"/>
                    </a:cxn>
                    <a:cxn ang="T73">
                      <a:pos x="T38" y="T39"/>
                    </a:cxn>
                    <a:cxn ang="T74">
                      <a:pos x="T40" y="T41"/>
                    </a:cxn>
                    <a:cxn ang="T75">
                      <a:pos x="T42" y="T43"/>
                    </a:cxn>
                    <a:cxn ang="T76">
                      <a:pos x="T44" y="T45"/>
                    </a:cxn>
                    <a:cxn ang="T77">
                      <a:pos x="T46" y="T47"/>
                    </a:cxn>
                    <a:cxn ang="T78">
                      <a:pos x="T48" y="T49"/>
                    </a:cxn>
                    <a:cxn ang="T79">
                      <a:pos x="T50" y="T51"/>
                    </a:cxn>
                    <a:cxn ang="T80">
                      <a:pos x="T52" y="T53"/>
                    </a:cxn>
                  </a:cxnLst>
                  <a:rect l="T81" t="T82" r="T83" b="T84"/>
                  <a:pathLst>
                    <a:path w="1375" h="527">
                      <a:moveTo>
                        <a:pt x="1164" y="518"/>
                      </a:moveTo>
                      <a:cubicBezTo>
                        <a:pt x="1252" y="467"/>
                        <a:pt x="1252" y="467"/>
                        <a:pt x="1252" y="467"/>
                      </a:cubicBezTo>
                      <a:cubicBezTo>
                        <a:pt x="1252" y="466"/>
                        <a:pt x="1252" y="465"/>
                        <a:pt x="1252" y="463"/>
                      </a:cubicBezTo>
                      <a:cubicBezTo>
                        <a:pt x="1251" y="456"/>
                        <a:pt x="1246" y="450"/>
                        <a:pt x="1240" y="449"/>
                      </a:cubicBezTo>
                      <a:cubicBezTo>
                        <a:pt x="1240" y="449"/>
                        <a:pt x="1240" y="449"/>
                        <a:pt x="1240" y="449"/>
                      </a:cubicBezTo>
                      <a:cubicBezTo>
                        <a:pt x="1233" y="447"/>
                        <a:pt x="1227" y="443"/>
                        <a:pt x="1224" y="436"/>
                      </a:cubicBezTo>
                      <a:cubicBezTo>
                        <a:pt x="1216" y="422"/>
                        <a:pt x="1221" y="404"/>
                        <a:pt x="1235" y="395"/>
                      </a:cubicBezTo>
                      <a:cubicBezTo>
                        <a:pt x="1250" y="387"/>
                        <a:pt x="1268" y="392"/>
                        <a:pt x="1276" y="406"/>
                      </a:cubicBezTo>
                      <a:cubicBezTo>
                        <a:pt x="1280" y="412"/>
                        <a:pt x="1281" y="420"/>
                        <a:pt x="1279" y="427"/>
                      </a:cubicBezTo>
                      <a:cubicBezTo>
                        <a:pt x="1277" y="432"/>
                        <a:pt x="1280" y="440"/>
                        <a:pt x="1285" y="444"/>
                      </a:cubicBezTo>
                      <a:cubicBezTo>
                        <a:pt x="1287" y="445"/>
                        <a:pt x="1288" y="445"/>
                        <a:pt x="1289" y="446"/>
                      </a:cubicBezTo>
                      <a:cubicBezTo>
                        <a:pt x="1375" y="396"/>
                        <a:pt x="1375" y="396"/>
                        <a:pt x="1375" y="396"/>
                      </a:cubicBezTo>
                      <a:cubicBezTo>
                        <a:pt x="1238" y="159"/>
                        <a:pt x="981" y="0"/>
                        <a:pt x="687" y="0"/>
                      </a:cubicBezTo>
                      <a:cubicBezTo>
                        <a:pt x="394" y="0"/>
                        <a:pt x="137" y="159"/>
                        <a:pt x="0" y="396"/>
                      </a:cubicBezTo>
                      <a:cubicBezTo>
                        <a:pt x="88" y="447"/>
                        <a:pt x="88" y="447"/>
                        <a:pt x="88" y="447"/>
                      </a:cubicBezTo>
                      <a:cubicBezTo>
                        <a:pt x="88" y="448"/>
                        <a:pt x="88" y="450"/>
                        <a:pt x="88" y="451"/>
                      </a:cubicBezTo>
                      <a:cubicBezTo>
                        <a:pt x="87" y="458"/>
                        <a:pt x="82" y="464"/>
                        <a:pt x="76" y="465"/>
                      </a:cubicBezTo>
                      <a:cubicBezTo>
                        <a:pt x="69" y="467"/>
                        <a:pt x="63" y="472"/>
                        <a:pt x="60" y="478"/>
                      </a:cubicBezTo>
                      <a:cubicBezTo>
                        <a:pt x="52" y="492"/>
                        <a:pt x="57" y="511"/>
                        <a:pt x="71" y="519"/>
                      </a:cubicBezTo>
                      <a:cubicBezTo>
                        <a:pt x="86" y="527"/>
                        <a:pt x="104" y="523"/>
                        <a:pt x="112" y="509"/>
                      </a:cubicBezTo>
                      <a:cubicBezTo>
                        <a:pt x="116" y="502"/>
                        <a:pt x="117" y="495"/>
                        <a:pt x="115" y="488"/>
                      </a:cubicBezTo>
                      <a:cubicBezTo>
                        <a:pt x="115" y="488"/>
                        <a:pt x="115" y="488"/>
                        <a:pt x="115" y="488"/>
                      </a:cubicBezTo>
                      <a:cubicBezTo>
                        <a:pt x="113" y="482"/>
                        <a:pt x="116" y="475"/>
                        <a:pt x="122" y="471"/>
                      </a:cubicBezTo>
                      <a:cubicBezTo>
                        <a:pt x="123" y="470"/>
                        <a:pt x="124" y="469"/>
                        <a:pt x="125" y="469"/>
                      </a:cubicBezTo>
                      <a:cubicBezTo>
                        <a:pt x="211" y="518"/>
                        <a:pt x="211" y="518"/>
                        <a:pt x="211" y="518"/>
                      </a:cubicBezTo>
                      <a:cubicBezTo>
                        <a:pt x="306" y="354"/>
                        <a:pt x="484" y="243"/>
                        <a:pt x="687" y="243"/>
                      </a:cubicBezTo>
                      <a:cubicBezTo>
                        <a:pt x="891" y="243"/>
                        <a:pt x="1069" y="354"/>
                        <a:pt x="1164" y="518"/>
                      </a:cubicBezTo>
                      <a:close/>
                    </a:path>
                  </a:pathLst>
                </a:custGeom>
                <a:solidFill>
                  <a:srgbClr val="9F9F9F"/>
                </a:solidFill>
                <a:ln w="12700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tr-TR" dirty="0">
                    <a:solidFill>
                      <a:srgbClr val="000000"/>
                    </a:solidFill>
                  </a:endParaRPr>
                </a:p>
              </p:txBody>
            </p:sp>
          </p:grpSp>
          <p:grpSp>
            <p:nvGrpSpPr>
              <p:cNvPr id="5" name="Group 14"/>
              <p:cNvGrpSpPr>
                <a:grpSpLocks/>
              </p:cNvGrpSpPr>
              <p:nvPr/>
            </p:nvGrpSpPr>
            <p:grpSpPr bwMode="auto">
              <a:xfrm rot="7200000">
                <a:off x="2059" y="1386"/>
                <a:ext cx="1616" cy="1614"/>
                <a:chOff x="2060" y="1387"/>
                <a:chExt cx="1616" cy="1614"/>
              </a:xfrm>
            </p:grpSpPr>
            <p:sp>
              <p:nvSpPr>
                <p:cNvPr id="25621" name="Freeform 15"/>
                <p:cNvSpPr>
                  <a:spLocks/>
                </p:cNvSpPr>
                <p:nvPr/>
              </p:nvSpPr>
              <p:spPr bwMode="gray">
                <a:xfrm>
                  <a:off x="2060" y="1387"/>
                  <a:ext cx="808" cy="1225"/>
                </a:xfrm>
                <a:custGeom>
                  <a:avLst/>
                  <a:gdLst>
                    <a:gd name="T0" fmla="*/ 550 w 550"/>
                    <a:gd name="T1" fmla="*/ 132 h 836"/>
                    <a:gd name="T2" fmla="*/ 547 w 550"/>
                    <a:gd name="T3" fmla="*/ 130 h 836"/>
                    <a:gd name="T4" fmla="*/ 529 w 550"/>
                    <a:gd name="T5" fmla="*/ 133 h 836"/>
                    <a:gd name="T6" fmla="*/ 529 w 550"/>
                    <a:gd name="T7" fmla="*/ 133 h 836"/>
                    <a:gd name="T8" fmla="*/ 509 w 550"/>
                    <a:gd name="T9" fmla="*/ 141 h 836"/>
                    <a:gd name="T10" fmla="*/ 480 w 550"/>
                    <a:gd name="T11" fmla="*/ 111 h 836"/>
                    <a:gd name="T12" fmla="*/ 509 w 550"/>
                    <a:gd name="T13" fmla="*/ 80 h 836"/>
                    <a:gd name="T14" fmla="*/ 529 w 550"/>
                    <a:gd name="T15" fmla="*/ 88 h 836"/>
                    <a:gd name="T16" fmla="*/ 547 w 550"/>
                    <a:gd name="T17" fmla="*/ 91 h 836"/>
                    <a:gd name="T18" fmla="*/ 550 w 550"/>
                    <a:gd name="T19" fmla="*/ 89 h 836"/>
                    <a:gd name="T20" fmla="*/ 550 w 550"/>
                    <a:gd name="T21" fmla="*/ 82 h 836"/>
                    <a:gd name="T22" fmla="*/ 550 w 550"/>
                    <a:gd name="T23" fmla="*/ 0 h 836"/>
                    <a:gd name="T24" fmla="*/ 0 w 550"/>
                    <a:gd name="T25" fmla="*/ 550 h 836"/>
                    <a:gd name="T26" fmla="*/ 74 w 550"/>
                    <a:gd name="T27" fmla="*/ 825 h 836"/>
                    <a:gd name="T28" fmla="*/ 153 w 550"/>
                    <a:gd name="T29" fmla="*/ 780 h 836"/>
                    <a:gd name="T30" fmla="*/ 158 w 550"/>
                    <a:gd name="T31" fmla="*/ 796 h 836"/>
                    <a:gd name="T32" fmla="*/ 161 w 550"/>
                    <a:gd name="T33" fmla="*/ 817 h 836"/>
                    <a:gd name="T34" fmla="*/ 202 w 550"/>
                    <a:gd name="T35" fmla="*/ 827 h 836"/>
                    <a:gd name="T36" fmla="*/ 214 w 550"/>
                    <a:gd name="T37" fmla="*/ 786 h 836"/>
                    <a:gd name="T38" fmla="*/ 198 w 550"/>
                    <a:gd name="T39" fmla="*/ 773 h 836"/>
                    <a:gd name="T40" fmla="*/ 198 w 550"/>
                    <a:gd name="T41" fmla="*/ 773 h 836"/>
                    <a:gd name="T42" fmla="*/ 186 w 550"/>
                    <a:gd name="T43" fmla="*/ 761 h 836"/>
                    <a:gd name="T44" fmla="*/ 266 w 550"/>
                    <a:gd name="T45" fmla="*/ 714 h 836"/>
                    <a:gd name="T46" fmla="*/ 222 w 550"/>
                    <a:gd name="T47" fmla="*/ 550 h 836"/>
                    <a:gd name="T48" fmla="*/ 550 w 550"/>
                    <a:gd name="T49" fmla="*/ 222 h 836"/>
                    <a:gd name="T50" fmla="*/ 550 w 550"/>
                    <a:gd name="T51" fmla="*/ 143 h 836"/>
                    <a:gd name="T52" fmla="*/ 550 w 550"/>
                    <a:gd name="T53" fmla="*/ 132 h 8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w 550"/>
                    <a:gd name="T82" fmla="*/ 0 h 836"/>
                    <a:gd name="T83" fmla="*/ 550 w 550"/>
                    <a:gd name="T84" fmla="*/ 836 h 836"/>
                  </a:gdLst>
                  <a:ahLst/>
                  <a:cxnLst>
                    <a:cxn ang="T54">
                      <a:pos x="T0" y="T1"/>
                    </a:cxn>
                    <a:cxn ang="T55">
                      <a:pos x="T2" y="T3"/>
                    </a:cxn>
                    <a:cxn ang="T56">
                      <a:pos x="T4" y="T5"/>
                    </a:cxn>
                    <a:cxn ang="T57">
                      <a:pos x="T6" y="T7"/>
                    </a:cxn>
                    <a:cxn ang="T58">
                      <a:pos x="T8" y="T9"/>
                    </a:cxn>
                    <a:cxn ang="T59">
                      <a:pos x="T10" y="T11"/>
                    </a:cxn>
                    <a:cxn ang="T60">
                      <a:pos x="T12" y="T13"/>
                    </a:cxn>
                    <a:cxn ang="T61">
                      <a:pos x="T14" y="T15"/>
                    </a:cxn>
                    <a:cxn ang="T62">
                      <a:pos x="T16" y="T17"/>
                    </a:cxn>
                    <a:cxn ang="T63">
                      <a:pos x="T18" y="T19"/>
                    </a:cxn>
                    <a:cxn ang="T64">
                      <a:pos x="T20" y="T21"/>
                    </a:cxn>
                    <a:cxn ang="T65">
                      <a:pos x="T22" y="T23"/>
                    </a:cxn>
                    <a:cxn ang="T66">
                      <a:pos x="T24" y="T25"/>
                    </a:cxn>
                    <a:cxn ang="T67">
                      <a:pos x="T26" y="T27"/>
                    </a:cxn>
                    <a:cxn ang="T68">
                      <a:pos x="T28" y="T29"/>
                    </a:cxn>
                    <a:cxn ang="T69">
                      <a:pos x="T30" y="T31"/>
                    </a:cxn>
                    <a:cxn ang="T70">
                      <a:pos x="T32" y="T33"/>
                    </a:cxn>
                    <a:cxn ang="T71">
                      <a:pos x="T34" y="T35"/>
                    </a:cxn>
                    <a:cxn ang="T72">
                      <a:pos x="T36" y="T37"/>
                    </a:cxn>
                    <a:cxn ang="T73">
                      <a:pos x="T38" y="T39"/>
                    </a:cxn>
                    <a:cxn ang="T74">
                      <a:pos x="T40" y="T41"/>
                    </a:cxn>
                    <a:cxn ang="T75">
                      <a:pos x="T42" y="T43"/>
                    </a:cxn>
                    <a:cxn ang="T76">
                      <a:pos x="T44" y="T45"/>
                    </a:cxn>
                    <a:cxn ang="T77">
                      <a:pos x="T46" y="T47"/>
                    </a:cxn>
                    <a:cxn ang="T78">
                      <a:pos x="T48" y="T49"/>
                    </a:cxn>
                    <a:cxn ang="T79">
                      <a:pos x="T50" y="T51"/>
                    </a:cxn>
                    <a:cxn ang="T80">
                      <a:pos x="T52" y="T53"/>
                    </a:cxn>
                  </a:cxnLst>
                  <a:rect l="T81" t="T82" r="T83" b="T84"/>
                  <a:pathLst>
                    <a:path w="550" h="836">
                      <a:moveTo>
                        <a:pt x="550" y="132"/>
                      </a:moveTo>
                      <a:cubicBezTo>
                        <a:pt x="549" y="131"/>
                        <a:pt x="548" y="131"/>
                        <a:pt x="547" y="130"/>
                      </a:cubicBezTo>
                      <a:cubicBezTo>
                        <a:pt x="540" y="127"/>
                        <a:pt x="533" y="129"/>
                        <a:pt x="529" y="133"/>
                      </a:cubicBezTo>
                      <a:cubicBezTo>
                        <a:pt x="529" y="133"/>
                        <a:pt x="529" y="133"/>
                        <a:pt x="529" y="133"/>
                      </a:cubicBezTo>
                      <a:cubicBezTo>
                        <a:pt x="523" y="138"/>
                        <a:pt x="517" y="141"/>
                        <a:pt x="509" y="141"/>
                      </a:cubicBezTo>
                      <a:cubicBezTo>
                        <a:pt x="493" y="141"/>
                        <a:pt x="480" y="127"/>
                        <a:pt x="480" y="111"/>
                      </a:cubicBezTo>
                      <a:cubicBezTo>
                        <a:pt x="480" y="94"/>
                        <a:pt x="493" y="80"/>
                        <a:pt x="509" y="80"/>
                      </a:cubicBezTo>
                      <a:cubicBezTo>
                        <a:pt x="517" y="80"/>
                        <a:pt x="524" y="83"/>
                        <a:pt x="529" y="88"/>
                      </a:cubicBezTo>
                      <a:cubicBezTo>
                        <a:pt x="533" y="93"/>
                        <a:pt x="540" y="94"/>
                        <a:pt x="547" y="91"/>
                      </a:cubicBezTo>
                      <a:cubicBezTo>
                        <a:pt x="548" y="91"/>
                        <a:pt x="549" y="90"/>
                        <a:pt x="550" y="89"/>
                      </a:cubicBezTo>
                      <a:cubicBezTo>
                        <a:pt x="550" y="82"/>
                        <a:pt x="550" y="82"/>
                        <a:pt x="550" y="82"/>
                      </a:cubicBezTo>
                      <a:cubicBezTo>
                        <a:pt x="550" y="0"/>
                        <a:pt x="550" y="0"/>
                        <a:pt x="550" y="0"/>
                      </a:cubicBezTo>
                      <a:cubicBezTo>
                        <a:pt x="246" y="0"/>
                        <a:pt x="0" y="246"/>
                        <a:pt x="0" y="550"/>
                      </a:cubicBezTo>
                      <a:cubicBezTo>
                        <a:pt x="0" y="651"/>
                        <a:pt x="27" y="745"/>
                        <a:pt x="74" y="825"/>
                      </a:cubicBezTo>
                      <a:cubicBezTo>
                        <a:pt x="153" y="780"/>
                        <a:pt x="153" y="780"/>
                        <a:pt x="153" y="780"/>
                      </a:cubicBezTo>
                      <a:cubicBezTo>
                        <a:pt x="158" y="784"/>
                        <a:pt x="160" y="791"/>
                        <a:pt x="158" y="796"/>
                      </a:cubicBezTo>
                      <a:cubicBezTo>
                        <a:pt x="157" y="803"/>
                        <a:pt x="158" y="810"/>
                        <a:pt x="161" y="817"/>
                      </a:cubicBezTo>
                      <a:cubicBezTo>
                        <a:pt x="170" y="831"/>
                        <a:pt x="188" y="836"/>
                        <a:pt x="202" y="827"/>
                      </a:cubicBezTo>
                      <a:cubicBezTo>
                        <a:pt x="217" y="819"/>
                        <a:pt x="222" y="801"/>
                        <a:pt x="214" y="786"/>
                      </a:cubicBezTo>
                      <a:cubicBezTo>
                        <a:pt x="210" y="780"/>
                        <a:pt x="204" y="776"/>
                        <a:pt x="198" y="773"/>
                      </a:cubicBezTo>
                      <a:cubicBezTo>
                        <a:pt x="198" y="773"/>
                        <a:pt x="198" y="773"/>
                        <a:pt x="198" y="773"/>
                      </a:cubicBezTo>
                      <a:cubicBezTo>
                        <a:pt x="192" y="772"/>
                        <a:pt x="187" y="767"/>
                        <a:pt x="186" y="761"/>
                      </a:cubicBezTo>
                      <a:cubicBezTo>
                        <a:pt x="266" y="714"/>
                        <a:pt x="266" y="714"/>
                        <a:pt x="266" y="714"/>
                      </a:cubicBezTo>
                      <a:cubicBezTo>
                        <a:pt x="238" y="666"/>
                        <a:pt x="222" y="610"/>
                        <a:pt x="222" y="550"/>
                      </a:cubicBezTo>
                      <a:cubicBezTo>
                        <a:pt x="222" y="369"/>
                        <a:pt x="369" y="222"/>
                        <a:pt x="550" y="222"/>
                      </a:cubicBezTo>
                      <a:cubicBezTo>
                        <a:pt x="550" y="143"/>
                        <a:pt x="550" y="143"/>
                        <a:pt x="550" y="143"/>
                      </a:cubicBezTo>
                      <a:lnTo>
                        <a:pt x="550" y="132"/>
                      </a:lnTo>
                      <a:close/>
                    </a:path>
                  </a:pathLst>
                </a:custGeom>
                <a:solidFill>
                  <a:srgbClr val="D1D1D1"/>
                </a:solidFill>
                <a:ln w="12700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tr-TR" dirty="0">
                    <a:solidFill>
                      <a:srgbClr val="000000"/>
                    </a:solidFill>
                  </a:endParaRPr>
                </a:p>
              </p:txBody>
            </p:sp>
            <p:sp>
              <p:nvSpPr>
                <p:cNvPr id="25622" name="Freeform 16"/>
                <p:cNvSpPr>
                  <a:spLocks/>
                </p:cNvSpPr>
                <p:nvPr/>
              </p:nvSpPr>
              <p:spPr bwMode="gray">
                <a:xfrm>
                  <a:off x="2764" y="1387"/>
                  <a:ext cx="912" cy="1210"/>
                </a:xfrm>
                <a:custGeom>
                  <a:avLst/>
                  <a:gdLst>
                    <a:gd name="T0" fmla="*/ 70 w 621"/>
                    <a:gd name="T1" fmla="*/ 0 h 826"/>
                    <a:gd name="T2" fmla="*/ 70 w 621"/>
                    <a:gd name="T3" fmla="*/ 82 h 826"/>
                    <a:gd name="T4" fmla="*/ 70 w 621"/>
                    <a:gd name="T5" fmla="*/ 89 h 826"/>
                    <a:gd name="T6" fmla="*/ 67 w 621"/>
                    <a:gd name="T7" fmla="*/ 91 h 826"/>
                    <a:gd name="T8" fmla="*/ 49 w 621"/>
                    <a:gd name="T9" fmla="*/ 88 h 826"/>
                    <a:gd name="T10" fmla="*/ 29 w 621"/>
                    <a:gd name="T11" fmla="*/ 80 h 826"/>
                    <a:gd name="T12" fmla="*/ 0 w 621"/>
                    <a:gd name="T13" fmla="*/ 111 h 826"/>
                    <a:gd name="T14" fmla="*/ 29 w 621"/>
                    <a:gd name="T15" fmla="*/ 141 h 826"/>
                    <a:gd name="T16" fmla="*/ 49 w 621"/>
                    <a:gd name="T17" fmla="*/ 133 h 826"/>
                    <a:gd name="T18" fmla="*/ 49 w 621"/>
                    <a:gd name="T19" fmla="*/ 133 h 826"/>
                    <a:gd name="T20" fmla="*/ 67 w 621"/>
                    <a:gd name="T21" fmla="*/ 130 h 826"/>
                    <a:gd name="T22" fmla="*/ 70 w 621"/>
                    <a:gd name="T23" fmla="*/ 132 h 826"/>
                    <a:gd name="T24" fmla="*/ 70 w 621"/>
                    <a:gd name="T25" fmla="*/ 143 h 826"/>
                    <a:gd name="T26" fmla="*/ 70 w 621"/>
                    <a:gd name="T27" fmla="*/ 222 h 826"/>
                    <a:gd name="T28" fmla="*/ 70 w 621"/>
                    <a:gd name="T29" fmla="*/ 222 h 826"/>
                    <a:gd name="T30" fmla="*/ 398 w 621"/>
                    <a:gd name="T31" fmla="*/ 550 h 826"/>
                    <a:gd name="T32" fmla="*/ 354 w 621"/>
                    <a:gd name="T33" fmla="*/ 714 h 826"/>
                    <a:gd name="T34" fmla="*/ 433 w 621"/>
                    <a:gd name="T35" fmla="*/ 759 h 826"/>
                    <a:gd name="T36" fmla="*/ 436 w 621"/>
                    <a:gd name="T37" fmla="*/ 758 h 826"/>
                    <a:gd name="T38" fmla="*/ 443 w 621"/>
                    <a:gd name="T39" fmla="*/ 740 h 826"/>
                    <a:gd name="T40" fmla="*/ 443 w 621"/>
                    <a:gd name="T41" fmla="*/ 740 h 826"/>
                    <a:gd name="T42" fmla="*/ 446 w 621"/>
                    <a:gd name="T43" fmla="*/ 720 h 826"/>
                    <a:gd name="T44" fmla="*/ 487 w 621"/>
                    <a:gd name="T45" fmla="*/ 709 h 826"/>
                    <a:gd name="T46" fmla="*/ 498 w 621"/>
                    <a:gd name="T47" fmla="*/ 750 h 826"/>
                    <a:gd name="T48" fmla="*/ 482 w 621"/>
                    <a:gd name="T49" fmla="*/ 763 h 826"/>
                    <a:gd name="T50" fmla="*/ 470 w 621"/>
                    <a:gd name="T51" fmla="*/ 777 h 826"/>
                    <a:gd name="T52" fmla="*/ 470 w 621"/>
                    <a:gd name="T53" fmla="*/ 781 h 826"/>
                    <a:gd name="T54" fmla="*/ 547 w 621"/>
                    <a:gd name="T55" fmla="*/ 826 h 826"/>
                    <a:gd name="T56" fmla="*/ 621 w 621"/>
                    <a:gd name="T57" fmla="*/ 550 h 826"/>
                    <a:gd name="T58" fmla="*/ 70 w 621"/>
                    <a:gd name="T59" fmla="*/ 0 h 82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w 621"/>
                    <a:gd name="T91" fmla="*/ 0 h 826"/>
                    <a:gd name="T92" fmla="*/ 621 w 621"/>
                    <a:gd name="T93" fmla="*/ 826 h 826"/>
                  </a:gdLst>
                  <a:ahLst/>
                  <a:cxnLst>
                    <a:cxn ang="T60">
                      <a:pos x="T0" y="T1"/>
                    </a:cxn>
                    <a:cxn ang="T61">
                      <a:pos x="T2" y="T3"/>
                    </a:cxn>
                    <a:cxn ang="T62">
                      <a:pos x="T4" y="T5"/>
                    </a:cxn>
                    <a:cxn ang="T63">
                      <a:pos x="T6" y="T7"/>
                    </a:cxn>
                    <a:cxn ang="T64">
                      <a:pos x="T8" y="T9"/>
                    </a:cxn>
                    <a:cxn ang="T65">
                      <a:pos x="T10" y="T11"/>
                    </a:cxn>
                    <a:cxn ang="T66">
                      <a:pos x="T12" y="T13"/>
                    </a:cxn>
                    <a:cxn ang="T67">
                      <a:pos x="T14" y="T15"/>
                    </a:cxn>
                    <a:cxn ang="T68">
                      <a:pos x="T16" y="T17"/>
                    </a:cxn>
                    <a:cxn ang="T69">
                      <a:pos x="T18" y="T19"/>
                    </a:cxn>
                    <a:cxn ang="T70">
                      <a:pos x="T20" y="T21"/>
                    </a:cxn>
                    <a:cxn ang="T71">
                      <a:pos x="T22" y="T23"/>
                    </a:cxn>
                    <a:cxn ang="T72">
                      <a:pos x="T24" y="T25"/>
                    </a:cxn>
                    <a:cxn ang="T73">
                      <a:pos x="T26" y="T27"/>
                    </a:cxn>
                    <a:cxn ang="T74">
                      <a:pos x="T28" y="T29"/>
                    </a:cxn>
                    <a:cxn ang="T75">
                      <a:pos x="T30" y="T31"/>
                    </a:cxn>
                    <a:cxn ang="T76">
                      <a:pos x="T32" y="T33"/>
                    </a:cxn>
                    <a:cxn ang="T77">
                      <a:pos x="T34" y="T35"/>
                    </a:cxn>
                    <a:cxn ang="T78">
                      <a:pos x="T36" y="T37"/>
                    </a:cxn>
                    <a:cxn ang="T79">
                      <a:pos x="T38" y="T39"/>
                    </a:cxn>
                    <a:cxn ang="T80">
                      <a:pos x="T40" y="T41"/>
                    </a:cxn>
                    <a:cxn ang="T81">
                      <a:pos x="T42" y="T43"/>
                    </a:cxn>
                    <a:cxn ang="T82">
                      <a:pos x="T44" y="T45"/>
                    </a:cxn>
                    <a:cxn ang="T83">
                      <a:pos x="T46" y="T47"/>
                    </a:cxn>
                    <a:cxn ang="T84">
                      <a:pos x="T48" y="T49"/>
                    </a:cxn>
                    <a:cxn ang="T85">
                      <a:pos x="T50" y="T51"/>
                    </a:cxn>
                    <a:cxn ang="T86">
                      <a:pos x="T52" y="T53"/>
                    </a:cxn>
                    <a:cxn ang="T87">
                      <a:pos x="T54" y="T55"/>
                    </a:cxn>
                    <a:cxn ang="T88">
                      <a:pos x="T56" y="T57"/>
                    </a:cxn>
                    <a:cxn ang="T89">
                      <a:pos x="T58" y="T59"/>
                    </a:cxn>
                  </a:cxnLst>
                  <a:rect l="T90" t="T91" r="T92" b="T93"/>
                  <a:pathLst>
                    <a:path w="621" h="826">
                      <a:moveTo>
                        <a:pt x="70" y="0"/>
                      </a:moveTo>
                      <a:cubicBezTo>
                        <a:pt x="70" y="82"/>
                        <a:pt x="70" y="82"/>
                        <a:pt x="70" y="82"/>
                      </a:cubicBezTo>
                      <a:cubicBezTo>
                        <a:pt x="70" y="89"/>
                        <a:pt x="70" y="89"/>
                        <a:pt x="70" y="89"/>
                      </a:cubicBezTo>
                      <a:cubicBezTo>
                        <a:pt x="69" y="90"/>
                        <a:pt x="68" y="91"/>
                        <a:pt x="67" y="91"/>
                      </a:cubicBezTo>
                      <a:cubicBezTo>
                        <a:pt x="60" y="94"/>
                        <a:pt x="53" y="93"/>
                        <a:pt x="49" y="88"/>
                      </a:cubicBezTo>
                      <a:cubicBezTo>
                        <a:pt x="44" y="83"/>
                        <a:pt x="37" y="80"/>
                        <a:pt x="29" y="80"/>
                      </a:cubicBezTo>
                      <a:cubicBezTo>
                        <a:pt x="13" y="80"/>
                        <a:pt x="0" y="94"/>
                        <a:pt x="0" y="111"/>
                      </a:cubicBezTo>
                      <a:cubicBezTo>
                        <a:pt x="0" y="127"/>
                        <a:pt x="13" y="141"/>
                        <a:pt x="29" y="141"/>
                      </a:cubicBezTo>
                      <a:cubicBezTo>
                        <a:pt x="37" y="141"/>
                        <a:pt x="43" y="138"/>
                        <a:pt x="49" y="133"/>
                      </a:cubicBezTo>
                      <a:cubicBezTo>
                        <a:pt x="49" y="133"/>
                        <a:pt x="49" y="133"/>
                        <a:pt x="49" y="133"/>
                      </a:cubicBezTo>
                      <a:cubicBezTo>
                        <a:pt x="53" y="129"/>
                        <a:pt x="60" y="127"/>
                        <a:pt x="67" y="130"/>
                      </a:cubicBezTo>
                      <a:cubicBezTo>
                        <a:pt x="68" y="131"/>
                        <a:pt x="69" y="131"/>
                        <a:pt x="70" y="132"/>
                      </a:cubicBezTo>
                      <a:cubicBezTo>
                        <a:pt x="70" y="143"/>
                        <a:pt x="70" y="143"/>
                        <a:pt x="70" y="143"/>
                      </a:cubicBezTo>
                      <a:cubicBezTo>
                        <a:pt x="70" y="222"/>
                        <a:pt x="70" y="222"/>
                        <a:pt x="70" y="222"/>
                      </a:cubicBezTo>
                      <a:cubicBezTo>
                        <a:pt x="70" y="222"/>
                        <a:pt x="70" y="222"/>
                        <a:pt x="70" y="222"/>
                      </a:cubicBezTo>
                      <a:cubicBezTo>
                        <a:pt x="252" y="222"/>
                        <a:pt x="398" y="369"/>
                        <a:pt x="398" y="550"/>
                      </a:cubicBezTo>
                      <a:cubicBezTo>
                        <a:pt x="398" y="610"/>
                        <a:pt x="382" y="666"/>
                        <a:pt x="354" y="714"/>
                      </a:cubicBezTo>
                      <a:cubicBezTo>
                        <a:pt x="433" y="759"/>
                        <a:pt x="433" y="759"/>
                        <a:pt x="433" y="759"/>
                      </a:cubicBezTo>
                      <a:cubicBezTo>
                        <a:pt x="434" y="759"/>
                        <a:pt x="435" y="758"/>
                        <a:pt x="436" y="758"/>
                      </a:cubicBezTo>
                      <a:cubicBezTo>
                        <a:pt x="442" y="753"/>
                        <a:pt x="445" y="746"/>
                        <a:pt x="443" y="740"/>
                      </a:cubicBezTo>
                      <a:cubicBezTo>
                        <a:pt x="443" y="740"/>
                        <a:pt x="443" y="740"/>
                        <a:pt x="443" y="740"/>
                      </a:cubicBezTo>
                      <a:cubicBezTo>
                        <a:pt x="441" y="733"/>
                        <a:pt x="442" y="726"/>
                        <a:pt x="446" y="720"/>
                      </a:cubicBezTo>
                      <a:cubicBezTo>
                        <a:pt x="454" y="705"/>
                        <a:pt x="472" y="701"/>
                        <a:pt x="487" y="709"/>
                      </a:cubicBezTo>
                      <a:cubicBezTo>
                        <a:pt x="501" y="717"/>
                        <a:pt x="506" y="736"/>
                        <a:pt x="498" y="750"/>
                      </a:cubicBezTo>
                      <a:cubicBezTo>
                        <a:pt x="494" y="756"/>
                        <a:pt x="489" y="761"/>
                        <a:pt x="482" y="763"/>
                      </a:cubicBezTo>
                      <a:cubicBezTo>
                        <a:pt x="476" y="764"/>
                        <a:pt x="471" y="770"/>
                        <a:pt x="470" y="777"/>
                      </a:cubicBezTo>
                      <a:cubicBezTo>
                        <a:pt x="470" y="778"/>
                        <a:pt x="470" y="780"/>
                        <a:pt x="470" y="781"/>
                      </a:cubicBezTo>
                      <a:cubicBezTo>
                        <a:pt x="547" y="826"/>
                        <a:pt x="547" y="826"/>
                        <a:pt x="547" y="826"/>
                      </a:cubicBezTo>
                      <a:cubicBezTo>
                        <a:pt x="594" y="745"/>
                        <a:pt x="621" y="651"/>
                        <a:pt x="621" y="550"/>
                      </a:cubicBezTo>
                      <a:cubicBezTo>
                        <a:pt x="621" y="246"/>
                        <a:pt x="374" y="0"/>
                        <a:pt x="70" y="0"/>
                      </a:cubicBezTo>
                      <a:close/>
                    </a:path>
                  </a:pathLst>
                </a:custGeom>
                <a:solidFill>
                  <a:srgbClr val="D1D1D1"/>
                </a:solidFill>
                <a:ln w="12700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tr-TR" dirty="0">
                    <a:solidFill>
                      <a:srgbClr val="000000"/>
                    </a:solidFill>
                  </a:endParaRPr>
                </a:p>
              </p:txBody>
            </p:sp>
            <p:sp>
              <p:nvSpPr>
                <p:cNvPr id="25623" name="Freeform 17"/>
                <p:cNvSpPr>
                  <a:spLocks/>
                </p:cNvSpPr>
                <p:nvPr/>
              </p:nvSpPr>
              <p:spPr bwMode="gray">
                <a:xfrm>
                  <a:off x="2169" y="2414"/>
                  <a:ext cx="1397" cy="587"/>
                </a:xfrm>
                <a:custGeom>
                  <a:avLst/>
                  <a:gdLst>
                    <a:gd name="T0" fmla="*/ 876 w 953"/>
                    <a:gd name="T1" fmla="*/ 80 h 400"/>
                    <a:gd name="T2" fmla="*/ 876 w 953"/>
                    <a:gd name="T3" fmla="*/ 76 h 400"/>
                    <a:gd name="T4" fmla="*/ 888 w 953"/>
                    <a:gd name="T5" fmla="*/ 62 h 400"/>
                    <a:gd name="T6" fmla="*/ 904 w 953"/>
                    <a:gd name="T7" fmla="*/ 49 h 400"/>
                    <a:gd name="T8" fmla="*/ 893 w 953"/>
                    <a:gd name="T9" fmla="*/ 8 h 400"/>
                    <a:gd name="T10" fmla="*/ 852 w 953"/>
                    <a:gd name="T11" fmla="*/ 19 h 400"/>
                    <a:gd name="T12" fmla="*/ 849 w 953"/>
                    <a:gd name="T13" fmla="*/ 39 h 400"/>
                    <a:gd name="T14" fmla="*/ 849 w 953"/>
                    <a:gd name="T15" fmla="*/ 39 h 400"/>
                    <a:gd name="T16" fmla="*/ 842 w 953"/>
                    <a:gd name="T17" fmla="*/ 57 h 400"/>
                    <a:gd name="T18" fmla="*/ 839 w 953"/>
                    <a:gd name="T19" fmla="*/ 58 h 400"/>
                    <a:gd name="T20" fmla="*/ 760 w 953"/>
                    <a:gd name="T21" fmla="*/ 13 h 400"/>
                    <a:gd name="T22" fmla="*/ 476 w 953"/>
                    <a:gd name="T23" fmla="*/ 177 h 400"/>
                    <a:gd name="T24" fmla="*/ 192 w 953"/>
                    <a:gd name="T25" fmla="*/ 13 h 400"/>
                    <a:gd name="T26" fmla="*/ 112 w 953"/>
                    <a:gd name="T27" fmla="*/ 60 h 400"/>
                    <a:gd name="T28" fmla="*/ 124 w 953"/>
                    <a:gd name="T29" fmla="*/ 72 h 400"/>
                    <a:gd name="T30" fmla="*/ 124 w 953"/>
                    <a:gd name="T31" fmla="*/ 72 h 400"/>
                    <a:gd name="T32" fmla="*/ 140 w 953"/>
                    <a:gd name="T33" fmla="*/ 85 h 400"/>
                    <a:gd name="T34" fmla="*/ 128 w 953"/>
                    <a:gd name="T35" fmla="*/ 126 h 400"/>
                    <a:gd name="T36" fmla="*/ 87 w 953"/>
                    <a:gd name="T37" fmla="*/ 116 h 400"/>
                    <a:gd name="T38" fmla="*/ 84 w 953"/>
                    <a:gd name="T39" fmla="*/ 95 h 400"/>
                    <a:gd name="T40" fmla="*/ 79 w 953"/>
                    <a:gd name="T41" fmla="*/ 79 h 400"/>
                    <a:gd name="T42" fmla="*/ 0 w 953"/>
                    <a:gd name="T43" fmla="*/ 124 h 400"/>
                    <a:gd name="T44" fmla="*/ 476 w 953"/>
                    <a:gd name="T45" fmla="*/ 400 h 400"/>
                    <a:gd name="T46" fmla="*/ 953 w 953"/>
                    <a:gd name="T47" fmla="*/ 125 h 400"/>
                    <a:gd name="T48" fmla="*/ 876 w 953"/>
                    <a:gd name="T49" fmla="*/ 80 h 400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w 953"/>
                    <a:gd name="T76" fmla="*/ 0 h 400"/>
                    <a:gd name="T77" fmla="*/ 953 w 953"/>
                    <a:gd name="T78" fmla="*/ 400 h 400"/>
                  </a:gdLst>
                  <a:ahLst/>
                  <a:cxnLst>
                    <a:cxn ang="T50">
                      <a:pos x="T0" y="T1"/>
                    </a:cxn>
                    <a:cxn ang="T51">
                      <a:pos x="T2" y="T3"/>
                    </a:cxn>
                    <a:cxn ang="T52">
                      <a:pos x="T4" y="T5"/>
                    </a:cxn>
                    <a:cxn ang="T53">
                      <a:pos x="T6" y="T7"/>
                    </a:cxn>
                    <a:cxn ang="T54">
                      <a:pos x="T8" y="T9"/>
                    </a:cxn>
                    <a:cxn ang="T55">
                      <a:pos x="T10" y="T11"/>
                    </a:cxn>
                    <a:cxn ang="T56">
                      <a:pos x="T12" y="T13"/>
                    </a:cxn>
                    <a:cxn ang="T57">
                      <a:pos x="T14" y="T15"/>
                    </a:cxn>
                    <a:cxn ang="T58">
                      <a:pos x="T16" y="T17"/>
                    </a:cxn>
                    <a:cxn ang="T59">
                      <a:pos x="T18" y="T19"/>
                    </a:cxn>
                    <a:cxn ang="T60">
                      <a:pos x="T20" y="T21"/>
                    </a:cxn>
                    <a:cxn ang="T61">
                      <a:pos x="T22" y="T23"/>
                    </a:cxn>
                    <a:cxn ang="T62">
                      <a:pos x="T24" y="T25"/>
                    </a:cxn>
                    <a:cxn ang="T63">
                      <a:pos x="T26" y="T27"/>
                    </a:cxn>
                    <a:cxn ang="T64">
                      <a:pos x="T28" y="T29"/>
                    </a:cxn>
                    <a:cxn ang="T65">
                      <a:pos x="T30" y="T31"/>
                    </a:cxn>
                    <a:cxn ang="T66">
                      <a:pos x="T32" y="T33"/>
                    </a:cxn>
                    <a:cxn ang="T67">
                      <a:pos x="T34" y="T35"/>
                    </a:cxn>
                    <a:cxn ang="T68">
                      <a:pos x="T36" y="T37"/>
                    </a:cxn>
                    <a:cxn ang="T69">
                      <a:pos x="T38" y="T39"/>
                    </a:cxn>
                    <a:cxn ang="T70">
                      <a:pos x="T40" y="T41"/>
                    </a:cxn>
                    <a:cxn ang="T71">
                      <a:pos x="T42" y="T43"/>
                    </a:cxn>
                    <a:cxn ang="T72">
                      <a:pos x="T44" y="T45"/>
                    </a:cxn>
                    <a:cxn ang="T73">
                      <a:pos x="T46" y="T47"/>
                    </a:cxn>
                    <a:cxn ang="T74">
                      <a:pos x="T48" y="T49"/>
                    </a:cxn>
                  </a:cxnLst>
                  <a:rect l="T75" t="T76" r="T77" b="T78"/>
                  <a:pathLst>
                    <a:path w="953" h="400">
                      <a:moveTo>
                        <a:pt x="876" y="80"/>
                      </a:moveTo>
                      <a:cubicBezTo>
                        <a:pt x="876" y="79"/>
                        <a:pt x="876" y="77"/>
                        <a:pt x="876" y="76"/>
                      </a:cubicBezTo>
                      <a:cubicBezTo>
                        <a:pt x="877" y="69"/>
                        <a:pt x="882" y="63"/>
                        <a:pt x="888" y="62"/>
                      </a:cubicBezTo>
                      <a:cubicBezTo>
                        <a:pt x="895" y="60"/>
                        <a:pt x="900" y="55"/>
                        <a:pt x="904" y="49"/>
                      </a:cubicBezTo>
                      <a:cubicBezTo>
                        <a:pt x="912" y="35"/>
                        <a:pt x="907" y="16"/>
                        <a:pt x="893" y="8"/>
                      </a:cubicBezTo>
                      <a:cubicBezTo>
                        <a:pt x="878" y="0"/>
                        <a:pt x="860" y="4"/>
                        <a:pt x="852" y="19"/>
                      </a:cubicBezTo>
                      <a:cubicBezTo>
                        <a:pt x="848" y="25"/>
                        <a:pt x="847" y="32"/>
                        <a:pt x="849" y="39"/>
                      </a:cubicBezTo>
                      <a:cubicBezTo>
                        <a:pt x="849" y="39"/>
                        <a:pt x="849" y="39"/>
                        <a:pt x="849" y="39"/>
                      </a:cubicBezTo>
                      <a:cubicBezTo>
                        <a:pt x="851" y="45"/>
                        <a:pt x="848" y="52"/>
                        <a:pt x="842" y="57"/>
                      </a:cubicBezTo>
                      <a:cubicBezTo>
                        <a:pt x="841" y="57"/>
                        <a:pt x="840" y="58"/>
                        <a:pt x="839" y="58"/>
                      </a:cubicBezTo>
                      <a:cubicBezTo>
                        <a:pt x="760" y="13"/>
                        <a:pt x="760" y="13"/>
                        <a:pt x="760" y="13"/>
                      </a:cubicBezTo>
                      <a:cubicBezTo>
                        <a:pt x="704" y="111"/>
                        <a:pt x="598" y="177"/>
                        <a:pt x="476" y="177"/>
                      </a:cubicBezTo>
                      <a:cubicBezTo>
                        <a:pt x="355" y="177"/>
                        <a:pt x="249" y="111"/>
                        <a:pt x="192" y="13"/>
                      </a:cubicBezTo>
                      <a:cubicBezTo>
                        <a:pt x="112" y="60"/>
                        <a:pt x="112" y="60"/>
                        <a:pt x="112" y="60"/>
                      </a:cubicBezTo>
                      <a:cubicBezTo>
                        <a:pt x="113" y="66"/>
                        <a:pt x="118" y="71"/>
                        <a:pt x="124" y="72"/>
                      </a:cubicBezTo>
                      <a:cubicBezTo>
                        <a:pt x="124" y="72"/>
                        <a:pt x="124" y="72"/>
                        <a:pt x="124" y="72"/>
                      </a:cubicBezTo>
                      <a:cubicBezTo>
                        <a:pt x="130" y="75"/>
                        <a:pt x="136" y="79"/>
                        <a:pt x="140" y="85"/>
                      </a:cubicBezTo>
                      <a:cubicBezTo>
                        <a:pt x="148" y="100"/>
                        <a:pt x="143" y="118"/>
                        <a:pt x="128" y="126"/>
                      </a:cubicBezTo>
                      <a:cubicBezTo>
                        <a:pt x="114" y="135"/>
                        <a:pt x="96" y="130"/>
                        <a:pt x="87" y="116"/>
                      </a:cubicBezTo>
                      <a:cubicBezTo>
                        <a:pt x="84" y="109"/>
                        <a:pt x="83" y="102"/>
                        <a:pt x="84" y="95"/>
                      </a:cubicBezTo>
                      <a:cubicBezTo>
                        <a:pt x="86" y="90"/>
                        <a:pt x="84" y="83"/>
                        <a:pt x="79" y="79"/>
                      </a:cubicBezTo>
                      <a:cubicBezTo>
                        <a:pt x="0" y="124"/>
                        <a:pt x="0" y="124"/>
                        <a:pt x="0" y="124"/>
                      </a:cubicBezTo>
                      <a:cubicBezTo>
                        <a:pt x="95" y="289"/>
                        <a:pt x="273" y="400"/>
                        <a:pt x="476" y="400"/>
                      </a:cubicBezTo>
                      <a:cubicBezTo>
                        <a:pt x="680" y="400"/>
                        <a:pt x="858" y="289"/>
                        <a:pt x="953" y="125"/>
                      </a:cubicBezTo>
                      <a:lnTo>
                        <a:pt x="876" y="80"/>
                      </a:lnTo>
                      <a:close/>
                    </a:path>
                  </a:pathLst>
                </a:custGeom>
                <a:solidFill>
                  <a:srgbClr val="D1D1D1"/>
                </a:solidFill>
                <a:ln w="12700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tr-TR" dirty="0">
                    <a:solidFill>
                      <a:srgbClr val="000000"/>
                    </a:solidFill>
                  </a:endParaRPr>
                </a:p>
              </p:txBody>
            </p:sp>
          </p:grpSp>
        </p:grpSp>
        <p:sp>
          <p:nvSpPr>
            <p:cNvPr id="25618" name="Oval 18"/>
            <p:cNvSpPr>
              <a:spLocks noChangeArrowheads="1"/>
            </p:cNvSpPr>
            <p:nvPr/>
          </p:nvSpPr>
          <p:spPr bwMode="auto">
            <a:xfrm>
              <a:off x="1460" y="1637"/>
              <a:ext cx="345" cy="344"/>
            </a:xfrm>
            <a:prstGeom prst="ellipse">
              <a:avLst/>
            </a:prstGeom>
            <a:gradFill rotWithShape="1">
              <a:gsLst>
                <a:gs pos="0">
                  <a:srgbClr val="DDDDDD"/>
                </a:gs>
                <a:gs pos="100000">
                  <a:srgbClr val="F8F8F8"/>
                </a:gs>
              </a:gsLst>
              <a:lin ang="5400000" scaled="1"/>
            </a:gradFill>
            <a:ln w="12700" algn="ctr">
              <a:solidFill>
                <a:schemeClr val="bg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tr-TR" sz="3800" noProof="1">
                <a:solidFill>
                  <a:srgbClr val="000000"/>
                </a:solidFill>
              </a:endParaRPr>
            </a:p>
          </p:txBody>
        </p:sp>
      </p:grpSp>
      <p:sp>
        <p:nvSpPr>
          <p:cNvPr id="23" name="Rectangle 31"/>
          <p:cNvSpPr txBox="1">
            <a:spLocks noChangeArrowheads="1"/>
          </p:cNvSpPr>
          <p:nvPr/>
        </p:nvSpPr>
        <p:spPr bwMode="gray">
          <a:xfrm>
            <a:off x="231797" y="411163"/>
            <a:ext cx="8816669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45720" numCol="1" anchor="ctr" anchorCtr="0" compatLnSpc="1">
            <a:prstTxWarp prst="textNoShape">
              <a:avLst/>
            </a:prstTxWarp>
          </a:bodyPr>
          <a:lstStyle/>
          <a:p>
            <a:pPr eaLnBrk="0" hangingPunct="0">
              <a:lnSpc>
                <a:spcPct val="90000"/>
              </a:lnSpc>
              <a:defRPr/>
            </a:pPr>
            <a:r>
              <a:rPr lang="tr-TR" sz="3200" b="1" noProof="1" smtClean="0">
                <a:solidFill>
                  <a:srgbClr val="575757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</a:effectLst>
                <a:latin typeface="Calibri" pitchFamily="34" charset="0"/>
                <a:cs typeface="Calibri" pitchFamily="34" charset="0"/>
              </a:rPr>
              <a:t>İŞ GÜVENLİĞİ İKİNCİ PRENSİBİ</a:t>
            </a:r>
            <a:endParaRPr lang="tr-TR" sz="3200" b="1" noProof="1">
              <a:solidFill>
                <a:srgbClr val="575757"/>
              </a:solidFill>
              <a:effectLst>
                <a:innerShdw blurRad="63500" dist="50800" dir="8100000">
                  <a:prstClr val="black">
                    <a:alpha val="50000"/>
                  </a:prstClr>
                </a:inn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5" name="Rectangle 3"/>
          <p:cNvSpPr txBox="1">
            <a:spLocks noChangeArrowheads="1"/>
          </p:cNvSpPr>
          <p:nvPr/>
        </p:nvSpPr>
        <p:spPr bwMode="auto">
          <a:xfrm>
            <a:off x="6909185" y="6376921"/>
            <a:ext cx="2111990" cy="5152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algn="r">
              <a:spcBef>
                <a:spcPct val="20000"/>
              </a:spcBef>
              <a:buFont typeface="Wingdings" pitchFamily="2" charset="2"/>
              <a:buNone/>
              <a:defRPr/>
            </a:pPr>
            <a:r>
              <a:rPr lang="tr-TR" b="1" noProof="1" smtClean="0">
                <a:solidFill>
                  <a:srgbClr val="575757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  <a:reflection blurRad="6350" stA="55000" endA="50" endPos="85000" dist="29997" dir="5400000" sy="-100000" algn="bl" rotWithShape="0"/>
                </a:effectLst>
                <a:latin typeface="Calibri" pitchFamily="34" charset="0"/>
                <a:cs typeface="Calibri" pitchFamily="34" charset="0"/>
              </a:rPr>
              <a:t>İSTANBUL</a:t>
            </a:r>
            <a:r>
              <a:rPr lang="tr-TR" b="1" noProof="1" smtClean="0">
                <a:solidFill>
                  <a:srgbClr val="B10404">
                    <a:lumMod val="60000"/>
                    <a:lumOff val="40000"/>
                  </a:srgbClr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  <a:reflection blurRad="6350" stA="55000" endA="50" endPos="85000" dist="29997" dir="5400000" sy="-100000" algn="bl" rotWithShape="0"/>
                </a:effectLst>
                <a:latin typeface="Calibri" pitchFamily="34" charset="0"/>
                <a:cs typeface="Calibri" pitchFamily="34" charset="0"/>
              </a:rPr>
              <a:t>UZMAN</a:t>
            </a:r>
            <a:endParaRPr lang="en-GB" b="1" dirty="0" smtClean="0">
              <a:solidFill>
                <a:srgbClr val="B10404">
                  <a:lumMod val="60000"/>
                  <a:lumOff val="40000"/>
                </a:srgbClr>
              </a:solidFill>
              <a:effectLst>
                <a:innerShdw blurRad="63500" dist="50800" dir="8100000">
                  <a:prstClr val="black">
                    <a:alpha val="50000"/>
                  </a:prstClr>
                </a:innerShdw>
                <a:reflection blurRad="6350" stA="55000" endA="50" endPos="85000" dist="29997" dir="5400000" sy="-100000" algn="bl" rotWithShape="0"/>
              </a:effectLst>
              <a:latin typeface="Calibri" pitchFamily="34" charset="0"/>
              <a:cs typeface="Calibri" pitchFamily="34" charset="0"/>
            </a:endParaRPr>
          </a:p>
          <a:p>
            <a:pPr algn="r">
              <a:spcBef>
                <a:spcPct val="20000"/>
              </a:spcBef>
              <a:buFont typeface="Wingdings" pitchFamily="2" charset="2"/>
              <a:buNone/>
              <a:defRPr/>
            </a:pPr>
            <a:endParaRPr lang="en-GB" b="1" kern="0" dirty="0" smtClean="0">
              <a:solidFill>
                <a:srgbClr val="FFFFFF">
                  <a:lumMod val="65000"/>
                </a:srgbClr>
              </a:solidFill>
              <a:effectLst>
                <a:outerShdw blurRad="75057" dist="38100" dir="5400000" sy="-20000" rotWithShape="0">
                  <a:prstClr val="black">
                    <a:alpha val="25000"/>
                  </a:prstClr>
                </a:outerShdw>
                <a:reflection blurRad="6350" stA="55000" endA="50" endPos="85000" dist="29997" dir="5400000" sy="-100000" algn="bl" rotWithShape="0"/>
              </a:effectLst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62542542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966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584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584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6610" grpId="0" animBg="1"/>
      <p:bldP spid="58456" grpId="0" animBg="1"/>
      <p:bldP spid="58457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0"/>
          <p:cNvGrpSpPr>
            <a:grpSpLocks/>
          </p:cNvGrpSpPr>
          <p:nvPr/>
        </p:nvGrpSpPr>
        <p:grpSpPr bwMode="auto">
          <a:xfrm>
            <a:off x="0" y="0"/>
            <a:ext cx="9144000" cy="5948363"/>
            <a:chOff x="0" y="0"/>
            <a:chExt cx="5760" cy="3747"/>
          </a:xfrm>
        </p:grpSpPr>
        <p:sp>
          <p:nvSpPr>
            <p:cNvPr id="100355" name="Rectangle 2"/>
            <p:cNvSpPr>
              <a:spLocks noChangeArrowheads="1"/>
            </p:cNvSpPr>
            <p:nvPr/>
          </p:nvSpPr>
          <p:spPr bwMode="gray">
            <a:xfrm flipV="1">
              <a:off x="0" y="0"/>
              <a:ext cx="5760" cy="1658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 rot="10800000" wrap="none" lIns="90000" tIns="90000" rIns="72000" bIns="90000" anchor="ctr"/>
            <a:lstStyle/>
            <a:p>
              <a:pPr algn="ctr" eaLnBrk="0" hangingPunct="0"/>
              <a:endParaRPr lang="tr-TR">
                <a:solidFill>
                  <a:srgbClr val="FFFFFF"/>
                </a:solidFill>
                <a:cs typeface="Arial" pitchFamily="34" charset="0"/>
              </a:endParaRPr>
            </a:p>
          </p:txBody>
        </p:sp>
        <p:sp>
          <p:nvSpPr>
            <p:cNvPr id="100356" name="Rectangle 3"/>
            <p:cNvSpPr>
              <a:spLocks noChangeArrowheads="1"/>
            </p:cNvSpPr>
            <p:nvPr/>
          </p:nvSpPr>
          <p:spPr bwMode="gray">
            <a:xfrm>
              <a:off x="0" y="1842"/>
              <a:ext cx="5760" cy="928"/>
            </a:xfrm>
            <a:prstGeom prst="rect">
              <a:avLst/>
            </a:prstGeom>
            <a:gradFill rotWithShape="1">
              <a:gsLst>
                <a:gs pos="0">
                  <a:srgbClr val="5F5F5F"/>
                </a:gs>
                <a:gs pos="100000">
                  <a:srgbClr val="DDDDDD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</p:spPr>
          <p:txBody>
            <a:bodyPr wrap="none" lIns="90000" tIns="90000" rIns="72000" bIns="90000" anchor="ctr"/>
            <a:lstStyle/>
            <a:p>
              <a:pPr algn="ctr" eaLnBrk="0" hangingPunct="0"/>
              <a:endParaRPr lang="tr-TR">
                <a:solidFill>
                  <a:srgbClr val="FFFFFF"/>
                </a:solidFill>
                <a:cs typeface="Arial" pitchFamily="34" charset="0"/>
              </a:endParaRPr>
            </a:p>
          </p:txBody>
        </p:sp>
        <p:sp>
          <p:nvSpPr>
            <p:cNvPr id="100357" name="Rectangle 8"/>
            <p:cNvSpPr>
              <a:spLocks noChangeArrowheads="1"/>
            </p:cNvSpPr>
            <p:nvPr/>
          </p:nvSpPr>
          <p:spPr bwMode="gray">
            <a:xfrm flipV="1">
              <a:off x="0" y="1603"/>
              <a:ext cx="5760" cy="246"/>
            </a:xfrm>
            <a:prstGeom prst="rect">
              <a:avLst/>
            </a:prstGeom>
            <a:gradFill rotWithShape="1">
              <a:gsLst>
                <a:gs pos="0">
                  <a:srgbClr val="5F5F5F"/>
                </a:gs>
                <a:gs pos="100000">
                  <a:srgbClr val="000000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</p:spPr>
          <p:txBody>
            <a:bodyPr rot="10800000" wrap="none" lIns="90000" tIns="90000" rIns="72000" bIns="90000" anchor="ctr"/>
            <a:lstStyle/>
            <a:p>
              <a:pPr algn="ctr" eaLnBrk="0" hangingPunct="0"/>
              <a:endParaRPr lang="tr-TR">
                <a:solidFill>
                  <a:srgbClr val="FFFFFF"/>
                </a:solidFill>
                <a:cs typeface="Arial" pitchFamily="34" charset="0"/>
              </a:endParaRPr>
            </a:p>
          </p:txBody>
        </p:sp>
        <p:sp>
          <p:nvSpPr>
            <p:cNvPr id="100358" name="Rectangle 5"/>
            <p:cNvSpPr>
              <a:spLocks noChangeArrowheads="1"/>
            </p:cNvSpPr>
            <p:nvPr/>
          </p:nvSpPr>
          <p:spPr bwMode="gray">
            <a:xfrm flipV="1">
              <a:off x="0" y="2762"/>
              <a:ext cx="5760" cy="985"/>
            </a:xfrm>
            <a:prstGeom prst="rect">
              <a:avLst/>
            </a:prstGeom>
            <a:gradFill rotWithShape="1">
              <a:gsLst>
                <a:gs pos="0">
                  <a:srgbClr val="FFFFFF"/>
                </a:gs>
                <a:gs pos="100000">
                  <a:srgbClr val="DDDDDD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</p:spPr>
          <p:txBody>
            <a:bodyPr rot="10800000" wrap="none" lIns="90000" tIns="90000" rIns="72000" bIns="90000" anchor="ctr"/>
            <a:lstStyle/>
            <a:p>
              <a:pPr algn="ctr" eaLnBrk="0" hangingPunct="0"/>
              <a:endParaRPr lang="tr-TR">
                <a:solidFill>
                  <a:srgbClr val="FFFFFF"/>
                </a:solidFill>
                <a:cs typeface="Arial" pitchFamily="34" charset="0"/>
              </a:endParaRPr>
            </a:p>
          </p:txBody>
        </p:sp>
      </p:grpSp>
      <p:pic>
        <p:nvPicPr>
          <p:cNvPr id="100360" name="Picture 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gray">
          <a:xfrm>
            <a:off x="192088" y="4903788"/>
            <a:ext cx="4679950" cy="438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0372" name="Text Box 20"/>
          <p:cNvSpPr txBox="1">
            <a:spLocks noChangeArrowheads="1"/>
          </p:cNvSpPr>
          <p:nvPr/>
        </p:nvSpPr>
        <p:spPr bwMode="gray">
          <a:xfrm>
            <a:off x="61912" y="5268001"/>
            <a:ext cx="2052000" cy="215444"/>
          </a:xfrm>
          <a:prstGeom prst="rect">
            <a:avLst/>
          </a:prstGeom>
          <a:noFill/>
          <a:ln w="3175">
            <a:solidFill>
              <a:schemeClr val="bg1">
                <a:lumMod val="75000"/>
              </a:schemeClr>
            </a:solidFill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pPr algn="ctr" defTabSz="801688">
              <a:spcAft>
                <a:spcPts val="0"/>
              </a:spcAft>
            </a:pPr>
            <a:r>
              <a:rPr lang="tr-TR" sz="1400" noProof="1" smtClean="0">
                <a:solidFill>
                  <a:srgbClr val="080808"/>
                </a:solidFill>
                <a:latin typeface="Cambria" pitchFamily="18" charset="0"/>
                <a:cs typeface="Calibri" pitchFamily="34" charset="0"/>
              </a:rPr>
              <a:t>%10 Tehlikeli Durum</a:t>
            </a:r>
            <a:endParaRPr lang="tr-TR" sz="1400" noProof="1">
              <a:solidFill>
                <a:srgbClr val="080808"/>
              </a:solidFill>
              <a:latin typeface="Cambria" pitchFamily="18" charset="0"/>
              <a:cs typeface="Calibri" pitchFamily="34" charset="0"/>
            </a:endParaRPr>
          </a:p>
        </p:txBody>
      </p:sp>
      <p:sp>
        <p:nvSpPr>
          <p:cNvPr id="23" name="Rectangle 31"/>
          <p:cNvSpPr txBox="1">
            <a:spLocks noChangeArrowheads="1"/>
          </p:cNvSpPr>
          <p:nvPr/>
        </p:nvSpPr>
        <p:spPr bwMode="gray">
          <a:xfrm>
            <a:off x="231797" y="411163"/>
            <a:ext cx="8816669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45720" numCol="1" anchor="ctr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457200"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914400"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1371600"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1828800"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tr-TR" sz="3200" noProof="1" smtClean="0">
                <a:solidFill>
                  <a:srgbClr val="FFFFFF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</a:effectLst>
                <a:latin typeface="Calibri" pitchFamily="34" charset="0"/>
                <a:cs typeface="Calibri" pitchFamily="34" charset="0"/>
              </a:rPr>
              <a:t>İŞ KAZALARI NEDENLERİ (% ORANLARI)  </a:t>
            </a:r>
            <a:endParaRPr lang="en-GB" sz="3200" noProof="1" smtClean="0">
              <a:solidFill>
                <a:srgbClr val="FFFFFF"/>
              </a:solidFill>
              <a:effectLst>
                <a:innerShdw blurRad="63500" dist="50800" dir="8100000">
                  <a:prstClr val="black">
                    <a:alpha val="50000"/>
                  </a:prstClr>
                </a:inn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4" name="Rectangle 3"/>
          <p:cNvSpPr txBox="1">
            <a:spLocks noChangeArrowheads="1"/>
          </p:cNvSpPr>
          <p:nvPr/>
        </p:nvSpPr>
        <p:spPr bwMode="auto">
          <a:xfrm>
            <a:off x="6909185" y="6376921"/>
            <a:ext cx="2111990" cy="5152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algn="r">
              <a:spcBef>
                <a:spcPct val="20000"/>
              </a:spcBef>
              <a:buFont typeface="Wingdings" pitchFamily="2" charset="2"/>
              <a:buNone/>
              <a:defRPr/>
            </a:pPr>
            <a:r>
              <a:rPr lang="tr-TR" b="1" noProof="1" smtClean="0">
                <a:solidFill>
                  <a:srgbClr val="575757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  <a:reflection blurRad="6350" stA="55000" endA="50" endPos="85000" dist="29997" dir="5400000" sy="-100000" algn="bl" rotWithShape="0"/>
                </a:effectLst>
                <a:latin typeface="Calibri" pitchFamily="34" charset="0"/>
                <a:cs typeface="Calibri" pitchFamily="34" charset="0"/>
              </a:rPr>
              <a:t>İSTANBUL</a:t>
            </a:r>
            <a:r>
              <a:rPr lang="tr-TR" b="1" noProof="1" smtClean="0">
                <a:solidFill>
                  <a:srgbClr val="B10404">
                    <a:lumMod val="60000"/>
                    <a:lumOff val="40000"/>
                  </a:srgbClr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  <a:reflection blurRad="6350" stA="55000" endA="50" endPos="85000" dist="29997" dir="5400000" sy="-100000" algn="bl" rotWithShape="0"/>
                </a:effectLst>
                <a:latin typeface="Calibri" pitchFamily="34" charset="0"/>
                <a:cs typeface="Calibri" pitchFamily="34" charset="0"/>
              </a:rPr>
              <a:t>UZMAN</a:t>
            </a:r>
            <a:endParaRPr lang="en-GB" b="1" dirty="0" smtClean="0">
              <a:solidFill>
                <a:srgbClr val="B10404">
                  <a:lumMod val="60000"/>
                  <a:lumOff val="40000"/>
                </a:srgbClr>
              </a:solidFill>
              <a:effectLst>
                <a:innerShdw blurRad="63500" dist="50800" dir="8100000">
                  <a:prstClr val="black">
                    <a:alpha val="50000"/>
                  </a:prstClr>
                </a:innerShdw>
                <a:reflection blurRad="6350" stA="55000" endA="50" endPos="85000" dist="29997" dir="5400000" sy="-100000" algn="bl" rotWithShape="0"/>
              </a:effectLst>
              <a:latin typeface="Calibri" pitchFamily="34" charset="0"/>
              <a:cs typeface="Calibri" pitchFamily="34" charset="0"/>
            </a:endParaRPr>
          </a:p>
          <a:p>
            <a:pPr algn="r">
              <a:spcBef>
                <a:spcPct val="20000"/>
              </a:spcBef>
              <a:buFont typeface="Wingdings" pitchFamily="2" charset="2"/>
              <a:buNone/>
              <a:defRPr/>
            </a:pPr>
            <a:endParaRPr lang="en-GB" b="1" kern="0" dirty="0" smtClean="0">
              <a:solidFill>
                <a:srgbClr val="FFFFFF">
                  <a:lumMod val="65000"/>
                </a:srgbClr>
              </a:solidFill>
              <a:effectLst>
                <a:outerShdw blurRad="75057" dist="38100" dir="5400000" sy="-20000" rotWithShape="0">
                  <a:prstClr val="black">
                    <a:alpha val="25000"/>
                  </a:prstClr>
                </a:outerShdw>
                <a:reflection blurRad="6350" stA="55000" endA="50" endPos="85000" dist="29997" dir="5400000" sy="-100000" algn="bl" rotWithShape="0"/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5" name="Text Box 20"/>
          <p:cNvSpPr txBox="1">
            <a:spLocks noChangeArrowheads="1"/>
          </p:cNvSpPr>
          <p:nvPr/>
        </p:nvSpPr>
        <p:spPr bwMode="gray">
          <a:xfrm>
            <a:off x="3400141" y="5265282"/>
            <a:ext cx="2052000" cy="215444"/>
          </a:xfrm>
          <a:prstGeom prst="rect">
            <a:avLst/>
          </a:prstGeom>
          <a:noFill/>
          <a:ln w="3175">
            <a:solidFill>
              <a:schemeClr val="bg1">
                <a:lumMod val="75000"/>
              </a:schemeClr>
            </a:solidFill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pPr algn="ctr" defTabSz="801688">
              <a:spcAft>
                <a:spcPts val="0"/>
              </a:spcAft>
            </a:pPr>
            <a:r>
              <a:rPr lang="tr-TR" sz="1400" noProof="1" smtClean="0">
                <a:solidFill>
                  <a:srgbClr val="080808"/>
                </a:solidFill>
                <a:latin typeface="Cambria" pitchFamily="18" charset="0"/>
                <a:cs typeface="Calibri" pitchFamily="34" charset="0"/>
              </a:rPr>
              <a:t>%2 Sebebi Bilinmeyen</a:t>
            </a:r>
            <a:endParaRPr lang="tr-TR" sz="1400" noProof="1">
              <a:solidFill>
                <a:srgbClr val="080808"/>
              </a:solidFill>
              <a:latin typeface="Cambria" pitchFamily="18" charset="0"/>
              <a:cs typeface="Calibri" pitchFamily="34" charset="0"/>
            </a:endParaRPr>
          </a:p>
        </p:txBody>
      </p:sp>
      <p:graphicFrame>
        <p:nvGraphicFramePr>
          <p:cNvPr id="21" name="7 Grafik"/>
          <p:cNvGraphicFramePr/>
          <p:nvPr>
            <p:extLst>
              <p:ext uri="{D42A27DB-BD31-4B8C-83A1-F6EECF244321}">
                <p14:modId xmlns:p14="http://schemas.microsoft.com/office/powerpoint/2010/main" val="1530712430"/>
              </p:ext>
            </p:extLst>
          </p:nvPr>
        </p:nvGraphicFramePr>
        <p:xfrm>
          <a:off x="4181475" y="1485900"/>
          <a:ext cx="4866991" cy="34385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2" name="Text Box 14"/>
          <p:cNvSpPr txBox="1">
            <a:spLocks noChangeArrowheads="1"/>
          </p:cNvSpPr>
          <p:nvPr/>
        </p:nvSpPr>
        <p:spPr bwMode="gray">
          <a:xfrm>
            <a:off x="1655288" y="1935619"/>
            <a:ext cx="2304000" cy="215444"/>
          </a:xfrm>
          <a:prstGeom prst="rect">
            <a:avLst/>
          </a:prstGeom>
          <a:noFill/>
          <a:ln w="9525">
            <a:solidFill>
              <a:schemeClr val="tx1">
                <a:lumMod val="65000"/>
                <a:lumOff val="35000"/>
              </a:schemeClr>
            </a:solidFill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pPr algn="ctr" defTabSz="801688">
              <a:spcAft>
                <a:spcPts val="0"/>
              </a:spcAft>
            </a:pPr>
            <a:r>
              <a:rPr lang="tr-TR" sz="1400" b="1" noProof="1" smtClean="0">
                <a:solidFill>
                  <a:srgbClr val="FFFFFF"/>
                </a:solidFill>
                <a:latin typeface="Cambria" pitchFamily="18" charset="0"/>
                <a:cs typeface="Calibri" pitchFamily="34" charset="0"/>
              </a:rPr>
              <a:t>%88 Tehlikeli Hareket</a:t>
            </a:r>
            <a:endParaRPr lang="tr-TR" sz="1400" noProof="1">
              <a:solidFill>
                <a:srgbClr val="FFFFFF"/>
              </a:solidFill>
              <a:latin typeface="Cambria" pitchFamily="18" charset="0"/>
              <a:cs typeface="Calibri" pitchFamily="34" charset="0"/>
            </a:endParaRPr>
          </a:p>
        </p:txBody>
      </p:sp>
      <p:grpSp>
        <p:nvGrpSpPr>
          <p:cNvPr id="5" name="Grup 4"/>
          <p:cNvGrpSpPr/>
          <p:nvPr/>
        </p:nvGrpSpPr>
        <p:grpSpPr>
          <a:xfrm>
            <a:off x="1195388" y="2170113"/>
            <a:ext cx="3248025" cy="3055937"/>
            <a:chOff x="1195388" y="2170113"/>
            <a:chExt cx="3248025" cy="3055937"/>
          </a:xfrm>
        </p:grpSpPr>
        <p:grpSp>
          <p:nvGrpSpPr>
            <p:cNvPr id="3" name="Group 62"/>
            <p:cNvGrpSpPr>
              <a:grpSpLocks/>
            </p:cNvGrpSpPr>
            <p:nvPr/>
          </p:nvGrpSpPr>
          <p:grpSpPr bwMode="auto">
            <a:xfrm>
              <a:off x="1195388" y="2170113"/>
              <a:ext cx="3248025" cy="3055937"/>
              <a:chOff x="1869" y="1671"/>
              <a:chExt cx="2046" cy="1925"/>
            </a:xfrm>
          </p:grpSpPr>
          <p:sp>
            <p:nvSpPr>
              <p:cNvPr id="100362" name="Freeform 31"/>
              <p:cNvSpPr>
                <a:spLocks/>
              </p:cNvSpPr>
              <p:nvPr/>
            </p:nvSpPr>
            <p:spPr bwMode="gray">
              <a:xfrm>
                <a:off x="2127" y="2069"/>
                <a:ext cx="750" cy="1312"/>
              </a:xfrm>
              <a:custGeom>
                <a:avLst/>
                <a:gdLst>
                  <a:gd name="T0" fmla="*/ 0 w 1859"/>
                  <a:gd name="T1" fmla="*/ 0 h 3212"/>
                  <a:gd name="T2" fmla="*/ 0 w 1859"/>
                  <a:gd name="T3" fmla="*/ 1 h 3212"/>
                  <a:gd name="T4" fmla="*/ 0 w 1859"/>
                  <a:gd name="T5" fmla="*/ 0 h 3212"/>
                  <a:gd name="T6" fmla="*/ 0 w 1859"/>
                  <a:gd name="T7" fmla="*/ 0 h 321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859"/>
                  <a:gd name="T13" fmla="*/ 0 h 3212"/>
                  <a:gd name="T14" fmla="*/ 1859 w 1859"/>
                  <a:gd name="T15" fmla="*/ 3212 h 321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859" h="3212">
                    <a:moveTo>
                      <a:pt x="1859" y="0"/>
                    </a:moveTo>
                    <a:lnTo>
                      <a:pt x="0" y="3212"/>
                    </a:lnTo>
                    <a:lnTo>
                      <a:pt x="1859" y="1769"/>
                    </a:lnTo>
                    <a:lnTo>
                      <a:pt x="1859" y="0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69A2E1"/>
                  </a:gs>
                  <a:gs pos="50000">
                    <a:srgbClr val="69A2E1">
                      <a:gamma/>
                      <a:shade val="66275"/>
                      <a:invGamma/>
                    </a:srgbClr>
                  </a:gs>
                  <a:gs pos="100000">
                    <a:srgbClr val="69A2E1"/>
                  </a:gs>
                </a:gsLst>
                <a:lin ang="18900000" scaled="1"/>
              </a:gradFill>
              <a:ln w="9525">
                <a:solidFill>
                  <a:srgbClr val="91919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tr-TR">
                  <a:solidFill>
                    <a:srgbClr val="000000"/>
                  </a:solidFill>
                </a:endParaRPr>
              </a:p>
            </p:txBody>
          </p:sp>
          <p:sp>
            <p:nvSpPr>
              <p:cNvPr id="100363" name="Freeform 35"/>
              <p:cNvSpPr>
                <a:spLocks/>
              </p:cNvSpPr>
              <p:nvPr/>
            </p:nvSpPr>
            <p:spPr bwMode="gray">
              <a:xfrm>
                <a:off x="2137" y="2797"/>
                <a:ext cx="1505" cy="591"/>
              </a:xfrm>
              <a:custGeom>
                <a:avLst/>
                <a:gdLst>
                  <a:gd name="T0" fmla="*/ 0 w 3730"/>
                  <a:gd name="T1" fmla="*/ 0 h 1448"/>
                  <a:gd name="T2" fmla="*/ 0 w 3730"/>
                  <a:gd name="T3" fmla="*/ 0 h 1448"/>
                  <a:gd name="T4" fmla="*/ 1 w 3730"/>
                  <a:gd name="T5" fmla="*/ 0 h 1448"/>
                  <a:gd name="T6" fmla="*/ 0 w 3730"/>
                  <a:gd name="T7" fmla="*/ 0 h 1448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730"/>
                  <a:gd name="T13" fmla="*/ 0 h 1448"/>
                  <a:gd name="T14" fmla="*/ 3730 w 3730"/>
                  <a:gd name="T15" fmla="*/ 1448 h 1448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730" h="1448">
                    <a:moveTo>
                      <a:pt x="1859" y="0"/>
                    </a:moveTo>
                    <a:lnTo>
                      <a:pt x="0" y="1441"/>
                    </a:lnTo>
                    <a:lnTo>
                      <a:pt x="3730" y="1448"/>
                    </a:lnTo>
                    <a:lnTo>
                      <a:pt x="1859" y="0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2A79D0"/>
                  </a:gs>
                  <a:gs pos="50000">
                    <a:srgbClr val="2A79D0">
                      <a:gamma/>
                      <a:shade val="66275"/>
                      <a:invGamma/>
                    </a:srgbClr>
                  </a:gs>
                  <a:gs pos="100000">
                    <a:srgbClr val="2A79D0"/>
                  </a:gs>
                </a:gsLst>
                <a:lin ang="18900000" scaled="1"/>
              </a:gradFill>
              <a:ln w="9525" cap="flat" cmpd="sng">
                <a:solidFill>
                  <a:srgbClr val="919191"/>
                </a:solidFill>
                <a:prstDash val="solid"/>
                <a:miter lim="800000"/>
                <a:headEnd type="none" w="med" len="med"/>
                <a:tailEnd type="none" w="med" len="med"/>
              </a:ln>
              <a:effectLst/>
            </p:spPr>
            <p:txBody>
              <a:bodyPr wrap="none" anchor="ctr"/>
              <a:lstStyle/>
              <a:p>
                <a:endParaRPr lang="tr-TR">
                  <a:solidFill>
                    <a:srgbClr val="000000"/>
                  </a:solidFill>
                </a:endParaRPr>
              </a:p>
            </p:txBody>
          </p:sp>
          <p:sp>
            <p:nvSpPr>
              <p:cNvPr id="40999" name="Freeform 39"/>
              <p:cNvSpPr>
                <a:spLocks/>
              </p:cNvSpPr>
              <p:nvPr/>
            </p:nvSpPr>
            <p:spPr bwMode="gray">
              <a:xfrm>
                <a:off x="2886" y="2072"/>
                <a:ext cx="760" cy="1313"/>
              </a:xfrm>
              <a:custGeom>
                <a:avLst/>
                <a:gdLst>
                  <a:gd name="T0" fmla="*/ 1871 w 1871"/>
                  <a:gd name="T1" fmla="*/ 3220 h 3220"/>
                  <a:gd name="T2" fmla="*/ 0 w 1871"/>
                  <a:gd name="T3" fmla="*/ 0 h 3220"/>
                  <a:gd name="T4" fmla="*/ 0 w 1871"/>
                  <a:gd name="T5" fmla="*/ 1770 h 3220"/>
                  <a:gd name="T6" fmla="*/ 1871 w 1871"/>
                  <a:gd name="T7" fmla="*/ 3220 h 322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871"/>
                  <a:gd name="T13" fmla="*/ 0 h 3220"/>
                  <a:gd name="T14" fmla="*/ 1871 w 1871"/>
                  <a:gd name="T15" fmla="*/ 3220 h 322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871" h="3220">
                    <a:moveTo>
                      <a:pt x="1871" y="3220"/>
                    </a:moveTo>
                    <a:lnTo>
                      <a:pt x="0" y="0"/>
                    </a:lnTo>
                    <a:lnTo>
                      <a:pt x="0" y="1770"/>
                    </a:lnTo>
                    <a:lnTo>
                      <a:pt x="1871" y="3220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0061B2"/>
                  </a:gs>
                  <a:gs pos="50000">
                    <a:srgbClr val="0061B2">
                      <a:gamma/>
                      <a:shade val="66275"/>
                      <a:invGamma/>
                    </a:srgbClr>
                  </a:gs>
                  <a:gs pos="100000">
                    <a:srgbClr val="0061B2"/>
                  </a:gs>
                </a:gsLst>
                <a:lin ang="18900000" scaled="1"/>
              </a:gradFill>
              <a:ln w="9525" cap="flat" cmpd="sng">
                <a:solidFill>
                  <a:srgbClr val="919191"/>
                </a:solidFill>
                <a:prstDash val="solid"/>
                <a:miter lim="800000"/>
                <a:headEnd type="none" w="med" len="med"/>
                <a:tailEnd type="none" w="med" len="med"/>
              </a:ln>
              <a:effectLst/>
            </p:spPr>
            <p:txBody>
              <a:bodyPr wrap="none" anchor="ctr"/>
              <a:lstStyle/>
              <a:p>
                <a:endParaRPr lang="tr-TR">
                  <a:solidFill>
                    <a:srgbClr val="000000"/>
                  </a:solidFill>
                </a:endParaRPr>
              </a:p>
            </p:txBody>
          </p:sp>
          <p:cxnSp>
            <p:nvCxnSpPr>
              <p:cNvPr id="13" name="Gerade Verbindung mit Pfeil 12"/>
              <p:cNvCxnSpPr>
                <a:cxnSpLocks noChangeShapeType="1"/>
              </p:cNvCxnSpPr>
              <p:nvPr/>
            </p:nvCxnSpPr>
            <p:spPr bwMode="gray">
              <a:xfrm rot="5400000" flipH="1" flipV="1">
                <a:off x="2317" y="2233"/>
                <a:ext cx="1126" cy="2"/>
              </a:xfrm>
              <a:prstGeom prst="straightConnector1">
                <a:avLst/>
              </a:prstGeom>
              <a:noFill/>
              <a:ln w="22225" algn="ctr">
                <a:solidFill>
                  <a:srgbClr val="919191"/>
                </a:solidFill>
                <a:round/>
                <a:headEnd/>
                <a:tailEnd type="triangle" w="med" len="med"/>
              </a:ln>
            </p:spPr>
          </p:cxnSp>
          <p:cxnSp>
            <p:nvCxnSpPr>
              <p:cNvPr id="14" name="Gerade Verbindung mit Pfeil 13"/>
              <p:cNvCxnSpPr>
                <a:cxnSpLocks noChangeShapeType="1"/>
              </p:cNvCxnSpPr>
              <p:nvPr/>
            </p:nvCxnSpPr>
            <p:spPr bwMode="gray">
              <a:xfrm rot="10800000" flipV="1">
                <a:off x="1869" y="2790"/>
                <a:ext cx="1014" cy="801"/>
              </a:xfrm>
              <a:prstGeom prst="straightConnector1">
                <a:avLst/>
              </a:prstGeom>
              <a:noFill/>
              <a:ln w="22225" algn="ctr">
                <a:solidFill>
                  <a:srgbClr val="919191"/>
                </a:solidFill>
                <a:round/>
                <a:headEnd/>
                <a:tailEnd type="triangle" w="med" len="med"/>
              </a:ln>
            </p:spPr>
          </p:cxnSp>
          <p:cxnSp>
            <p:nvCxnSpPr>
              <p:cNvPr id="17" name="Gerade Verbindung mit Pfeil 16"/>
              <p:cNvCxnSpPr>
                <a:cxnSpLocks noChangeShapeType="1"/>
              </p:cNvCxnSpPr>
              <p:nvPr/>
            </p:nvCxnSpPr>
            <p:spPr bwMode="gray">
              <a:xfrm>
                <a:off x="2880" y="2797"/>
                <a:ext cx="1035" cy="799"/>
              </a:xfrm>
              <a:prstGeom prst="straightConnector1">
                <a:avLst/>
              </a:prstGeom>
              <a:noFill/>
              <a:ln w="22225" algn="ctr">
                <a:solidFill>
                  <a:srgbClr val="919191"/>
                </a:solidFill>
                <a:round/>
                <a:headEnd/>
                <a:tailEnd type="triangle" w="med" len="med"/>
              </a:ln>
            </p:spPr>
          </p:cxnSp>
        </p:grpSp>
        <p:sp>
          <p:nvSpPr>
            <p:cNvPr id="4" name="Metin kutusu 3"/>
            <p:cNvSpPr txBox="1"/>
            <p:nvPr/>
          </p:nvSpPr>
          <p:spPr>
            <a:xfrm>
              <a:off x="2504282" y="3968355"/>
              <a:ext cx="649287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tr-TR" sz="1100" b="1" dirty="0" smtClean="0">
                  <a:solidFill>
                    <a:schemeClr val="bg1"/>
                  </a:solidFill>
                  <a:latin typeface="Calibri" pitchFamily="34" charset="0"/>
                  <a:cs typeface="Calibri" pitchFamily="34" charset="0"/>
                </a:rPr>
                <a:t>İŞ  KAZASI</a:t>
              </a:r>
              <a:endParaRPr lang="tr-TR" sz="1100" b="1" dirty="0">
                <a:solidFill>
                  <a:schemeClr val="bg1"/>
                </a:solidFill>
                <a:latin typeface="Calibri" pitchFamily="34" charset="0"/>
                <a:cs typeface="Calibri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18833739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978" name="Rectangle 90"/>
          <p:cNvSpPr>
            <a:spLocks noChangeArrowheads="1"/>
          </p:cNvSpPr>
          <p:nvPr/>
        </p:nvSpPr>
        <p:spPr bwMode="auto">
          <a:xfrm rot="5400000">
            <a:off x="4514850" y="2343150"/>
            <a:ext cx="114300" cy="9144000"/>
          </a:xfrm>
          <a:prstGeom prst="rect">
            <a:avLst/>
          </a:prstGeom>
          <a:solidFill>
            <a:schemeClr val="bg1">
              <a:alpha val="0"/>
            </a:scheme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tr-TR">
              <a:solidFill>
                <a:srgbClr val="000000"/>
              </a:solidFill>
            </a:endParaRPr>
          </a:p>
        </p:txBody>
      </p:sp>
      <p:grpSp>
        <p:nvGrpSpPr>
          <p:cNvPr id="3" name="Group 23"/>
          <p:cNvGrpSpPr>
            <a:grpSpLocks/>
          </p:cNvGrpSpPr>
          <p:nvPr/>
        </p:nvGrpSpPr>
        <p:grpSpPr bwMode="auto">
          <a:xfrm>
            <a:off x="0" y="3311525"/>
            <a:ext cx="9144000" cy="1676400"/>
            <a:chOff x="0" y="2086"/>
            <a:chExt cx="5760" cy="1056"/>
          </a:xfrm>
        </p:grpSpPr>
        <p:sp>
          <p:nvSpPr>
            <p:cNvPr id="8" name="Rectangle 3"/>
            <p:cNvSpPr>
              <a:spLocks noChangeArrowheads="1"/>
            </p:cNvSpPr>
            <p:nvPr/>
          </p:nvSpPr>
          <p:spPr bwMode="gray">
            <a:xfrm>
              <a:off x="0" y="2325"/>
              <a:ext cx="5760" cy="817"/>
            </a:xfrm>
            <a:prstGeom prst="rect">
              <a:avLst/>
            </a:prstGeom>
            <a:gradFill rotWithShape="1">
              <a:gsLst>
                <a:gs pos="0">
                  <a:srgbClr val="DDDDDD"/>
                </a:gs>
                <a:gs pos="100000">
                  <a:srgbClr val="FFFFFF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</p:spPr>
          <p:txBody>
            <a:bodyPr wrap="none" lIns="90000" tIns="90000" rIns="72000" bIns="90000" anchor="ctr"/>
            <a:lstStyle/>
            <a:p>
              <a:pPr algn="ctr" eaLnBrk="0" hangingPunct="0"/>
              <a:endParaRPr lang="tr-TR" noProof="1">
                <a:solidFill>
                  <a:srgbClr val="000000"/>
                </a:solidFill>
              </a:endParaRPr>
            </a:p>
          </p:txBody>
        </p:sp>
        <p:sp>
          <p:nvSpPr>
            <p:cNvPr id="11" name="Rectangle 25"/>
            <p:cNvSpPr>
              <a:spLocks noChangeArrowheads="1"/>
            </p:cNvSpPr>
            <p:nvPr/>
          </p:nvSpPr>
          <p:spPr bwMode="gray">
            <a:xfrm flipV="1">
              <a:off x="0" y="2086"/>
              <a:ext cx="5760" cy="246"/>
            </a:xfrm>
            <a:prstGeom prst="rect">
              <a:avLst/>
            </a:prstGeom>
            <a:gradFill rotWithShape="1">
              <a:gsLst>
                <a:gs pos="0">
                  <a:srgbClr val="DBDBDB"/>
                </a:gs>
                <a:gs pos="100000">
                  <a:srgbClr val="FFFFFF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</p:spPr>
          <p:txBody>
            <a:bodyPr rot="10800000" wrap="none" lIns="90000" tIns="90000" rIns="72000" bIns="90000" anchor="ctr"/>
            <a:lstStyle/>
            <a:p>
              <a:pPr algn="ctr" eaLnBrk="0" hangingPunct="0"/>
              <a:endParaRPr lang="tr-TR" noProof="1">
                <a:solidFill>
                  <a:srgbClr val="000000"/>
                </a:solidFill>
              </a:endParaRPr>
            </a:p>
          </p:txBody>
        </p:sp>
      </p:grpSp>
      <p:sp>
        <p:nvSpPr>
          <p:cNvPr id="15" name="Rectangle 19"/>
          <p:cNvSpPr>
            <a:spLocks noChangeArrowheads="1"/>
          </p:cNvSpPr>
          <p:nvPr/>
        </p:nvSpPr>
        <p:spPr bwMode="gray">
          <a:xfrm>
            <a:off x="50890" y="1328429"/>
            <a:ext cx="4521110" cy="360363"/>
          </a:xfrm>
          <a:prstGeom prst="rect">
            <a:avLst/>
          </a:prstGeom>
          <a:gradFill rotWithShape="1">
            <a:gsLst>
              <a:gs pos="0">
                <a:srgbClr val="FFFFFF"/>
              </a:gs>
              <a:gs pos="100000">
                <a:srgbClr val="C1C2C3"/>
              </a:gs>
            </a:gsLst>
            <a:lin ang="5400000" scaled="1"/>
          </a:gradFill>
          <a:ln w="12700" algn="ctr">
            <a:solidFill>
              <a:srgbClr val="C0C0C0"/>
            </a:solidFill>
            <a:miter lim="800000"/>
            <a:headEnd/>
            <a:tailEnd/>
          </a:ln>
        </p:spPr>
        <p:txBody>
          <a:bodyPr lIns="288000" tIns="0" rIns="0" bIns="0" anchor="ctr"/>
          <a:lstStyle/>
          <a:p>
            <a:pPr defTabSz="801688" eaLnBrk="0" hangingPunct="0"/>
            <a:r>
              <a:rPr lang="tr-TR" b="1" noProof="1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TEHLİKELİ HAREKETLER</a:t>
            </a:r>
            <a:endParaRPr lang="tr-TR" b="1" noProof="1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6" name="Rectangle 5"/>
          <p:cNvSpPr>
            <a:spLocks noChangeArrowheads="1"/>
          </p:cNvSpPr>
          <p:nvPr/>
        </p:nvSpPr>
        <p:spPr bwMode="gray">
          <a:xfrm>
            <a:off x="50890" y="1688792"/>
            <a:ext cx="4521110" cy="2368858"/>
          </a:xfrm>
          <a:prstGeom prst="rect">
            <a:avLst/>
          </a:prstGeom>
          <a:gradFill rotWithShape="1">
            <a:gsLst>
              <a:gs pos="0">
                <a:srgbClr val="FFFFFF"/>
              </a:gs>
              <a:gs pos="100000">
                <a:srgbClr val="EAEAEA"/>
              </a:gs>
            </a:gsLst>
            <a:lin ang="5400000" scaled="1"/>
          </a:gradFill>
          <a:ln w="12700">
            <a:solidFill>
              <a:srgbClr val="C0C0C0"/>
            </a:solidFill>
            <a:miter lim="800000"/>
            <a:headEnd/>
            <a:tailEnd/>
          </a:ln>
        </p:spPr>
        <p:txBody>
          <a:bodyPr lIns="108000" tIns="108000" rIns="144000" bIns="72000"/>
          <a:lstStyle/>
          <a:p>
            <a:pPr marL="180000" indent="-180000">
              <a:spcAft>
                <a:spcPts val="0"/>
              </a:spcAft>
              <a:buClr>
                <a:srgbClr val="292929"/>
              </a:buClr>
              <a:buFont typeface="+mj-lt"/>
              <a:buAutoNum type="arabicPeriod"/>
              <a:defRPr/>
            </a:pPr>
            <a:endParaRPr lang="tr-TR" sz="800" i="1" noProof="1" smtClean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pPr marL="180000" indent="-180000">
              <a:spcAft>
                <a:spcPts val="0"/>
              </a:spcAft>
              <a:buClr>
                <a:srgbClr val="292929"/>
              </a:buClr>
              <a:buFont typeface="+mj-lt"/>
              <a:buAutoNum type="arabicPeriod"/>
              <a:defRPr/>
            </a:pPr>
            <a:r>
              <a:rPr lang="en-US" sz="1600" i="1" noProof="1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Emniyetsiz </a:t>
            </a:r>
            <a:r>
              <a:rPr lang="tr-TR" sz="1600" i="1" noProof="1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çalışma (vaziyet alma)</a:t>
            </a:r>
            <a:r>
              <a:rPr lang="en-US" sz="1600" i="1" noProof="1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,</a:t>
            </a:r>
            <a:endParaRPr lang="tr-TR" sz="1600" i="1" noProof="1" smtClean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pPr marL="180000" indent="-180000">
              <a:spcAft>
                <a:spcPts val="0"/>
              </a:spcAft>
              <a:buClr>
                <a:srgbClr val="292929"/>
              </a:buClr>
              <a:buFont typeface="+mj-lt"/>
              <a:buAutoNum type="arabicPeriod"/>
              <a:defRPr/>
            </a:pPr>
            <a:r>
              <a:rPr lang="tr-TR" sz="1600" i="1" noProof="1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Gereksiz şekilde hızlı çalışma,</a:t>
            </a:r>
          </a:p>
          <a:p>
            <a:pPr marL="180000" indent="-180000">
              <a:spcAft>
                <a:spcPts val="0"/>
              </a:spcAft>
              <a:buClr>
                <a:srgbClr val="292929"/>
              </a:buClr>
              <a:buFont typeface="+mj-lt"/>
              <a:buAutoNum type="arabicPeriod"/>
              <a:defRPr/>
            </a:pPr>
            <a:r>
              <a:rPr lang="tr-TR" sz="1600" i="1" noProof="1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Emniyet donanımını kullanılmaz hele getirme,</a:t>
            </a:r>
          </a:p>
          <a:p>
            <a:pPr marL="180000" indent="-180000">
              <a:spcAft>
                <a:spcPts val="0"/>
              </a:spcAft>
              <a:buClr>
                <a:srgbClr val="292929"/>
              </a:buClr>
              <a:buFont typeface="+mj-lt"/>
              <a:buAutoNum type="arabicPeriod"/>
              <a:defRPr/>
            </a:pPr>
            <a:r>
              <a:rPr lang="tr-TR" sz="1600" i="1" noProof="1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Alet ve makineleri tehlikeli şekilde kullanma,</a:t>
            </a:r>
          </a:p>
          <a:p>
            <a:pPr marL="180000" indent="-180000">
              <a:spcAft>
                <a:spcPts val="0"/>
              </a:spcAft>
              <a:buClr>
                <a:srgbClr val="292929"/>
              </a:buClr>
              <a:buFont typeface="+mj-lt"/>
              <a:buAutoNum type="arabicPeriod"/>
              <a:defRPr/>
            </a:pPr>
            <a:r>
              <a:rPr lang="tr-TR" sz="1600" i="1" noProof="1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Emniyetsiz taşıma, yükleme, istifleme yapma,</a:t>
            </a:r>
            <a:r>
              <a:rPr lang="en-US" sz="1600" i="1" noProof="1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 </a:t>
            </a:r>
            <a:endParaRPr lang="tr-TR" sz="1600" i="1" noProof="1" smtClean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pPr marL="180000" indent="-180000">
              <a:spcAft>
                <a:spcPts val="0"/>
              </a:spcAft>
              <a:buClr>
                <a:srgbClr val="292929"/>
              </a:buClr>
              <a:buFont typeface="+mj-lt"/>
              <a:buAutoNum type="arabicPeriod"/>
              <a:defRPr/>
            </a:pPr>
            <a:r>
              <a:rPr lang="en-US" sz="1600" i="1" noProof="1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Tehlikeli </a:t>
            </a:r>
            <a:r>
              <a:rPr lang="en-US" sz="1600" i="1" noProof="1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yerlerde çalışma, </a:t>
            </a:r>
            <a:endParaRPr lang="tr-TR" sz="1600" i="1" noProof="1" smtClean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pPr marL="180000" indent="-180000">
              <a:spcAft>
                <a:spcPts val="0"/>
              </a:spcAft>
              <a:buClr>
                <a:srgbClr val="292929"/>
              </a:buClr>
              <a:buFont typeface="+mj-lt"/>
              <a:buAutoNum type="arabicPeriod"/>
              <a:defRPr/>
            </a:pPr>
            <a:r>
              <a:rPr lang="en-US" sz="1600" i="1" noProof="1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Şaşırma</a:t>
            </a:r>
            <a:r>
              <a:rPr lang="en-US" sz="1600" i="1" noProof="1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, </a:t>
            </a:r>
            <a:r>
              <a:rPr lang="tr-TR" sz="1600" i="1" noProof="1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kızgınlık, üzgün</a:t>
            </a:r>
            <a:r>
              <a:rPr lang="en-US" sz="1600" i="1" noProof="1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, </a:t>
            </a:r>
            <a:r>
              <a:rPr lang="en-US" sz="1600" i="1" noProof="1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telaş, </a:t>
            </a:r>
            <a:r>
              <a:rPr lang="en-US" sz="1600" i="1" noProof="1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şaka</a:t>
            </a:r>
            <a:r>
              <a:rPr lang="tr-TR" sz="1600" i="1" noProof="1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laşma</a:t>
            </a:r>
            <a:r>
              <a:rPr lang="en-US" sz="1600" i="1" noProof="1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, </a:t>
            </a:r>
            <a:endParaRPr lang="tr-TR" sz="1600" i="1" noProof="1" smtClean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pPr marL="180000" indent="-180000">
              <a:spcAft>
                <a:spcPts val="0"/>
              </a:spcAft>
              <a:buClr>
                <a:srgbClr val="292929"/>
              </a:buClr>
              <a:buFont typeface="+mj-lt"/>
              <a:buAutoNum type="arabicPeriod"/>
              <a:defRPr/>
            </a:pPr>
            <a:r>
              <a:rPr lang="en-US" sz="1600" i="1" noProof="1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KKD kullanmama</a:t>
            </a:r>
            <a:r>
              <a:rPr lang="tr-TR" sz="1600" i="1" noProof="1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,</a:t>
            </a:r>
            <a:endParaRPr lang="en-US" sz="1600" i="1" noProof="1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pPr marL="190500" indent="-190500">
              <a:lnSpc>
                <a:spcPct val="95000"/>
              </a:lnSpc>
              <a:spcAft>
                <a:spcPct val="40000"/>
              </a:spcAft>
              <a:buClr>
                <a:srgbClr val="292929"/>
              </a:buClr>
              <a:buFont typeface="Wingdings" pitchFamily="2" charset="2"/>
              <a:buChar char="§"/>
              <a:defRPr/>
            </a:pPr>
            <a:endParaRPr lang="en-US" sz="1600" i="1" noProof="1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pPr marL="190500" indent="-190500">
              <a:lnSpc>
                <a:spcPct val="95000"/>
              </a:lnSpc>
              <a:spcAft>
                <a:spcPct val="40000"/>
              </a:spcAft>
              <a:buClr>
                <a:srgbClr val="292929"/>
              </a:buClr>
              <a:buFont typeface="Wingdings" pitchFamily="2" charset="2"/>
              <a:buChar char="§"/>
              <a:defRPr/>
            </a:pPr>
            <a:endParaRPr lang="en-US" sz="1600" i="1" noProof="1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7" name="Rectangle 19"/>
          <p:cNvSpPr>
            <a:spLocks noChangeArrowheads="1"/>
          </p:cNvSpPr>
          <p:nvPr/>
        </p:nvSpPr>
        <p:spPr bwMode="gray">
          <a:xfrm>
            <a:off x="4672011" y="1328429"/>
            <a:ext cx="4405951" cy="360363"/>
          </a:xfrm>
          <a:prstGeom prst="rect">
            <a:avLst/>
          </a:prstGeom>
          <a:gradFill rotWithShape="1">
            <a:gsLst>
              <a:gs pos="0">
                <a:srgbClr val="C6C7C8"/>
              </a:gs>
              <a:gs pos="100000">
                <a:srgbClr val="5C5C5D"/>
              </a:gs>
            </a:gsLst>
            <a:lin ang="5400000" scaled="1"/>
          </a:gradFill>
          <a:ln w="12700">
            <a:solidFill>
              <a:srgbClr val="C0C0C0"/>
            </a:solidFill>
            <a:miter lim="800000"/>
            <a:headEnd/>
            <a:tailEnd/>
          </a:ln>
        </p:spPr>
        <p:txBody>
          <a:bodyPr lIns="288000" tIns="0" rIns="0" bIns="0" anchor="ctr"/>
          <a:lstStyle/>
          <a:p>
            <a:pPr defTabSz="801688" eaLnBrk="0" hangingPunct="0"/>
            <a:r>
              <a:rPr lang="tr-TR" b="1" noProof="1" smtClean="0">
                <a:solidFill>
                  <a:srgbClr val="FFFFFF"/>
                </a:solidFill>
                <a:latin typeface="Calibri" pitchFamily="34" charset="0"/>
                <a:cs typeface="Calibri" pitchFamily="34" charset="0"/>
              </a:rPr>
              <a:t>TEHLİKELİ DURUMLAR</a:t>
            </a:r>
            <a:endParaRPr lang="tr-TR" b="1" noProof="1">
              <a:solidFill>
                <a:srgbClr val="FFFFFF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8" name="Rectangle 5"/>
          <p:cNvSpPr>
            <a:spLocks noChangeArrowheads="1"/>
          </p:cNvSpPr>
          <p:nvPr/>
        </p:nvSpPr>
        <p:spPr bwMode="gray">
          <a:xfrm>
            <a:off x="4672013" y="1688792"/>
            <a:ext cx="4405028" cy="2368858"/>
          </a:xfrm>
          <a:prstGeom prst="rect">
            <a:avLst/>
          </a:prstGeom>
          <a:gradFill rotWithShape="1">
            <a:gsLst>
              <a:gs pos="0">
                <a:srgbClr val="FFFFFF"/>
              </a:gs>
              <a:gs pos="100000">
                <a:srgbClr val="EAEAEA"/>
              </a:gs>
            </a:gsLst>
            <a:lin ang="5400000" scaled="1"/>
          </a:gradFill>
          <a:ln w="12700">
            <a:solidFill>
              <a:srgbClr val="C0C0C0"/>
            </a:solidFill>
            <a:miter lim="800000"/>
            <a:headEnd/>
            <a:tailEnd/>
          </a:ln>
        </p:spPr>
        <p:txBody>
          <a:bodyPr lIns="108000" tIns="108000" rIns="144000" bIns="72000"/>
          <a:lstStyle/>
          <a:p>
            <a:pPr marL="252000" indent="-180000">
              <a:spcAft>
                <a:spcPts val="0"/>
              </a:spcAft>
              <a:buClr>
                <a:srgbClr val="292929"/>
              </a:buClr>
              <a:buFont typeface="+mj-lt"/>
              <a:buAutoNum type="arabicPeriod"/>
              <a:defRPr/>
            </a:pPr>
            <a:endParaRPr lang="tr-TR" sz="800" i="1" noProof="1" smtClean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pPr marL="252000" indent="-180000">
              <a:spcAft>
                <a:spcPts val="0"/>
              </a:spcAft>
              <a:buClr>
                <a:srgbClr val="292929"/>
              </a:buClr>
              <a:buFont typeface="+mj-lt"/>
              <a:buAutoNum type="arabicPeriod"/>
              <a:defRPr/>
            </a:pPr>
            <a:r>
              <a:rPr lang="tr-TR" sz="1600" i="1" noProof="1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Uygun </a:t>
            </a:r>
            <a:r>
              <a:rPr lang="tr-TR" sz="1600" i="1" noProof="1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olmayan </a:t>
            </a:r>
            <a:r>
              <a:rPr lang="tr-TR" sz="1600" i="1" noProof="1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KKD, </a:t>
            </a:r>
          </a:p>
          <a:p>
            <a:pPr marL="252000" indent="-180000">
              <a:spcAft>
                <a:spcPts val="0"/>
              </a:spcAft>
              <a:buClr>
                <a:srgbClr val="292929"/>
              </a:buClr>
              <a:buFont typeface="+mj-lt"/>
              <a:buAutoNum type="arabicPeriod"/>
              <a:defRPr/>
            </a:pPr>
            <a:r>
              <a:rPr lang="tr-TR" sz="1600" i="1" noProof="1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Koruyucusuz çalışma, </a:t>
            </a:r>
          </a:p>
          <a:p>
            <a:pPr marL="252000" indent="-180000">
              <a:spcAft>
                <a:spcPts val="0"/>
              </a:spcAft>
              <a:buClr>
                <a:srgbClr val="292929"/>
              </a:buClr>
              <a:buFont typeface="+mj-lt"/>
              <a:buAutoNum type="arabicPeriod"/>
              <a:defRPr/>
            </a:pPr>
            <a:r>
              <a:rPr lang="tr-TR" sz="1600" i="1" noProof="1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Kusurlu </a:t>
            </a:r>
            <a:r>
              <a:rPr lang="tr-TR" sz="1600" i="1" noProof="1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alet, </a:t>
            </a:r>
            <a:r>
              <a:rPr lang="tr-TR" sz="1600" i="1" noProof="1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makine, techizat kullanma,</a:t>
            </a:r>
          </a:p>
          <a:p>
            <a:pPr marL="252000" indent="-180000">
              <a:spcAft>
                <a:spcPts val="0"/>
              </a:spcAft>
              <a:buClr>
                <a:srgbClr val="292929"/>
              </a:buClr>
              <a:buFont typeface="+mj-lt"/>
              <a:buAutoNum type="arabicPeriod"/>
              <a:defRPr/>
            </a:pPr>
            <a:r>
              <a:rPr lang="tr-TR" sz="1600" i="1" noProof="1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Emniyetsiz yapılmış alet-makineler </a:t>
            </a:r>
          </a:p>
          <a:p>
            <a:pPr marL="252000" indent="-180000">
              <a:spcAft>
                <a:spcPts val="0"/>
              </a:spcAft>
              <a:buClr>
                <a:srgbClr val="292929"/>
              </a:buClr>
              <a:buFont typeface="+mj-lt"/>
              <a:buAutoNum type="arabicPeriod"/>
              <a:defRPr/>
            </a:pPr>
            <a:r>
              <a:rPr lang="tr-TR" sz="1600" i="1" noProof="1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Yetersiz ve bakımsız </a:t>
            </a:r>
            <a:r>
              <a:rPr lang="tr-TR" sz="1600" i="1" noProof="1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bina, alet </a:t>
            </a:r>
            <a:r>
              <a:rPr lang="tr-TR" sz="1600" i="1" noProof="1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ve makine</a:t>
            </a:r>
          </a:p>
          <a:p>
            <a:pPr marL="252000" indent="-180000">
              <a:spcAft>
                <a:spcPts val="0"/>
              </a:spcAft>
              <a:buClr>
                <a:srgbClr val="292929"/>
              </a:buClr>
              <a:buFont typeface="+mj-lt"/>
              <a:buAutoNum type="arabicPeriod"/>
              <a:defRPr/>
            </a:pPr>
            <a:r>
              <a:rPr lang="tr-TR" sz="1600" i="1" noProof="1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Yetersiz ve/veya fazla </a:t>
            </a:r>
            <a:r>
              <a:rPr lang="tr-TR" sz="1600" i="1" noProof="1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aydınlatma </a:t>
            </a:r>
            <a:endParaRPr lang="tr-TR" sz="1600" i="1" noProof="1" smtClean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pPr marL="252000" indent="-180000">
              <a:spcAft>
                <a:spcPts val="0"/>
              </a:spcAft>
              <a:buClr>
                <a:srgbClr val="292929"/>
              </a:buClr>
              <a:buFont typeface="+mj-lt"/>
              <a:buAutoNum type="arabicPeriod"/>
              <a:defRPr/>
            </a:pPr>
            <a:r>
              <a:rPr lang="tr-TR" sz="1600" i="1" noProof="1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Yetersiz </a:t>
            </a:r>
            <a:r>
              <a:rPr lang="tr-TR" sz="1600" i="1" noProof="1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havalandırma </a:t>
            </a:r>
            <a:endParaRPr lang="tr-TR" sz="1600" i="1" noProof="1" smtClean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pPr marL="252000" indent="-180000">
              <a:spcAft>
                <a:spcPts val="0"/>
              </a:spcAft>
              <a:buClr>
                <a:srgbClr val="292929"/>
              </a:buClr>
              <a:buFont typeface="+mj-lt"/>
              <a:buAutoNum type="arabicPeriod"/>
              <a:defRPr/>
            </a:pPr>
            <a:r>
              <a:rPr lang="tr-TR" sz="1600" i="1" noProof="1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Emniyetsiz </a:t>
            </a:r>
            <a:r>
              <a:rPr lang="tr-TR" sz="1600" i="1" noProof="1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yöntem-şartlar</a:t>
            </a:r>
          </a:p>
        </p:txBody>
      </p:sp>
      <p:sp>
        <p:nvSpPr>
          <p:cNvPr id="20" name="Rectangle 31"/>
          <p:cNvSpPr txBox="1">
            <a:spLocks noChangeArrowheads="1"/>
          </p:cNvSpPr>
          <p:nvPr/>
        </p:nvSpPr>
        <p:spPr bwMode="gray">
          <a:xfrm>
            <a:off x="231797" y="411163"/>
            <a:ext cx="8816669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45720" numCol="1" anchor="ctr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457200"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914400"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1371600"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1828800"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tr-TR" sz="3200" noProof="1" smtClean="0">
                <a:solidFill>
                  <a:srgbClr val="575757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</a:effectLst>
                <a:latin typeface="Calibri" pitchFamily="34" charset="0"/>
                <a:cs typeface="Calibri" pitchFamily="34" charset="0"/>
              </a:rPr>
              <a:t>TEHLİKELİ HAREKETLER – DURUMUNLAR </a:t>
            </a:r>
            <a:endParaRPr lang="en-GB" sz="3200" noProof="1" smtClean="0">
              <a:solidFill>
                <a:srgbClr val="575757"/>
              </a:solidFill>
              <a:effectLst>
                <a:innerShdw blurRad="63500" dist="50800" dir="8100000">
                  <a:prstClr val="black">
                    <a:alpha val="50000"/>
                  </a:prstClr>
                </a:inn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9" name="Rectangle 3"/>
          <p:cNvSpPr txBox="1">
            <a:spLocks noChangeArrowheads="1"/>
          </p:cNvSpPr>
          <p:nvPr/>
        </p:nvSpPr>
        <p:spPr bwMode="auto">
          <a:xfrm>
            <a:off x="6909185" y="6376921"/>
            <a:ext cx="2111990" cy="5152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algn="r">
              <a:spcBef>
                <a:spcPct val="20000"/>
              </a:spcBef>
              <a:buFont typeface="Wingdings" pitchFamily="2" charset="2"/>
              <a:buNone/>
              <a:defRPr/>
            </a:pPr>
            <a:r>
              <a:rPr lang="tr-TR" b="1" noProof="1" smtClean="0">
                <a:solidFill>
                  <a:srgbClr val="575757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  <a:reflection blurRad="6350" stA="55000" endA="50" endPos="85000" dist="29997" dir="5400000" sy="-100000" algn="bl" rotWithShape="0"/>
                </a:effectLst>
                <a:latin typeface="Calibri" pitchFamily="34" charset="0"/>
                <a:cs typeface="Calibri" pitchFamily="34" charset="0"/>
              </a:rPr>
              <a:t>İSTANBUL</a:t>
            </a:r>
            <a:r>
              <a:rPr lang="tr-TR" b="1" noProof="1" smtClean="0">
                <a:solidFill>
                  <a:srgbClr val="B10404">
                    <a:lumMod val="60000"/>
                    <a:lumOff val="40000"/>
                  </a:srgbClr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  <a:reflection blurRad="6350" stA="55000" endA="50" endPos="85000" dist="29997" dir="5400000" sy="-100000" algn="bl" rotWithShape="0"/>
                </a:effectLst>
                <a:latin typeface="Calibri" pitchFamily="34" charset="0"/>
                <a:cs typeface="Calibri" pitchFamily="34" charset="0"/>
              </a:rPr>
              <a:t>UZMAN</a:t>
            </a:r>
            <a:endParaRPr lang="en-GB" b="1" dirty="0" smtClean="0">
              <a:solidFill>
                <a:srgbClr val="B10404">
                  <a:lumMod val="60000"/>
                  <a:lumOff val="40000"/>
                </a:srgbClr>
              </a:solidFill>
              <a:effectLst>
                <a:innerShdw blurRad="63500" dist="50800" dir="8100000">
                  <a:prstClr val="black">
                    <a:alpha val="50000"/>
                  </a:prstClr>
                </a:innerShdw>
                <a:reflection blurRad="6350" stA="55000" endA="50" endPos="85000" dist="29997" dir="5400000" sy="-100000" algn="bl" rotWithShape="0"/>
              </a:effectLst>
              <a:latin typeface="Calibri" pitchFamily="34" charset="0"/>
              <a:cs typeface="Calibri" pitchFamily="34" charset="0"/>
            </a:endParaRPr>
          </a:p>
          <a:p>
            <a:pPr algn="r">
              <a:spcBef>
                <a:spcPct val="20000"/>
              </a:spcBef>
              <a:buFont typeface="Wingdings" pitchFamily="2" charset="2"/>
              <a:buNone/>
              <a:defRPr/>
            </a:pPr>
            <a:endParaRPr lang="en-GB" b="1" kern="0" dirty="0" smtClean="0">
              <a:solidFill>
                <a:srgbClr val="FFFFFF">
                  <a:lumMod val="65000"/>
                </a:srgbClr>
              </a:solidFill>
              <a:effectLst>
                <a:outerShdw blurRad="75057" dist="38100" dir="5400000" sy="-20000" rotWithShape="0">
                  <a:prstClr val="black">
                    <a:alpha val="25000"/>
                  </a:prstClr>
                </a:outerShdw>
                <a:reflection blurRad="6350" stA="55000" endA="50" endPos="85000" dist="29997" dir="5400000" sy="-100000" algn="bl" rotWithShape="0"/>
              </a:effectLst>
              <a:latin typeface="Calibri" pitchFamily="34" charset="0"/>
              <a:cs typeface="Calibri" pitchFamily="34" charset="0"/>
            </a:endParaRPr>
          </a:p>
        </p:txBody>
      </p:sp>
      <p:grpSp>
        <p:nvGrpSpPr>
          <p:cNvPr id="12" name="Gruppieren 19"/>
          <p:cNvGrpSpPr/>
          <p:nvPr/>
        </p:nvGrpSpPr>
        <p:grpSpPr>
          <a:xfrm>
            <a:off x="1865561" y="3067050"/>
            <a:ext cx="5554414" cy="3378039"/>
            <a:chOff x="-6894285" y="1632020"/>
            <a:chExt cx="6332217" cy="3079609"/>
          </a:xfrm>
          <a:effectLst>
            <a:outerShdw blurRad="685800" dist="88900" dir="2700000" sx="107000" sy="107000" algn="ctr" rotWithShape="0">
              <a:srgbClr val="000000">
                <a:alpha val="62000"/>
              </a:srgbClr>
            </a:outerShdw>
          </a:effectLst>
          <a:scene3d>
            <a:camera prst="perspectiveLeft" fov="4800000">
              <a:rot lat="17880000" lon="0" rev="0"/>
            </a:camera>
            <a:lightRig rig="threePt" dir="t">
              <a:rot lat="0" lon="0" rev="2400000"/>
            </a:lightRig>
          </a:scene3d>
        </p:grpSpPr>
        <p:sp>
          <p:nvSpPr>
            <p:cNvPr id="13" name="Pfeil nach links 15"/>
            <p:cNvSpPr/>
            <p:nvPr/>
          </p:nvSpPr>
          <p:spPr>
            <a:xfrm>
              <a:off x="-4351893" y="1632020"/>
              <a:ext cx="3789825" cy="2053073"/>
            </a:xfrm>
            <a:prstGeom prst="leftArrow">
              <a:avLst>
                <a:gd name="adj1" fmla="val 48544"/>
                <a:gd name="adj2" fmla="val 83864"/>
              </a:avLst>
            </a:prstGeom>
            <a:solidFill>
              <a:schemeClr val="tx1">
                <a:lumMod val="65000"/>
                <a:lumOff val="35000"/>
              </a:schemeClr>
            </a:solidFill>
            <a:ln w="34925">
              <a:noFill/>
            </a:ln>
            <a:effectLst>
              <a:outerShdw blurRad="317500" dir="2700000" algn="ctr">
                <a:srgbClr val="000000">
                  <a:alpha val="43000"/>
                </a:srgbClr>
              </a:outerShdw>
            </a:effectLst>
            <a:sp3d extrusionH="3810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tr-TR" sz="3200" noProof="1" smtClean="0">
                  <a:solidFill>
                    <a:srgbClr val="FFFFFF"/>
                  </a:solidFill>
                  <a:latin typeface="Calibri" pitchFamily="34" charset="0"/>
                  <a:cs typeface="Calibri" pitchFamily="34" charset="0"/>
                </a:rPr>
                <a:t>Tehlikeli Durumlar</a:t>
              </a:r>
              <a:endParaRPr lang="en-US" sz="3200" noProof="1">
                <a:solidFill>
                  <a:srgbClr val="FFFFFF"/>
                </a:solidFill>
                <a:latin typeface="Calibri" pitchFamily="34" charset="0"/>
                <a:cs typeface="Calibri" pitchFamily="34" charset="0"/>
              </a:endParaRPr>
            </a:p>
          </p:txBody>
        </p:sp>
        <p:sp>
          <p:nvSpPr>
            <p:cNvPr id="14" name="Pfeil nach links 16"/>
            <p:cNvSpPr/>
            <p:nvPr/>
          </p:nvSpPr>
          <p:spPr>
            <a:xfrm rot="10800000" flipV="1">
              <a:off x="-6894285" y="2658556"/>
              <a:ext cx="3789825" cy="2053073"/>
            </a:xfrm>
            <a:prstGeom prst="leftArrow">
              <a:avLst>
                <a:gd name="adj1" fmla="val 48544"/>
                <a:gd name="adj2" fmla="val 83864"/>
              </a:avLst>
            </a:prstGeom>
            <a:solidFill>
              <a:schemeClr val="bg2">
                <a:lumMod val="75000"/>
              </a:schemeClr>
            </a:solidFill>
            <a:ln w="34925">
              <a:noFill/>
            </a:ln>
            <a:effectLst>
              <a:outerShdw blurRad="317500" dir="2700000" algn="ctr">
                <a:srgbClr val="000000">
                  <a:alpha val="43000"/>
                </a:srgbClr>
              </a:outerShdw>
            </a:effectLst>
            <a:sp3d extrusionH="3810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tr-TR" sz="3200" noProof="1" smtClean="0">
                  <a:solidFill>
                    <a:srgbClr val="000000"/>
                  </a:solidFill>
                  <a:latin typeface="Calibri" pitchFamily="34" charset="0"/>
                  <a:cs typeface="Calibri" pitchFamily="34" charset="0"/>
                </a:rPr>
                <a:t>Tehlikeli Hareketler</a:t>
              </a:r>
              <a:endParaRPr lang="en-US" sz="3200" noProof="1">
                <a:solidFill>
                  <a:srgbClr val="000000"/>
                </a:solidFill>
                <a:latin typeface="Calibri" pitchFamily="34" charset="0"/>
                <a:cs typeface="Calibri" pitchFamily="34" charset="0"/>
              </a:endParaRPr>
            </a:p>
          </p:txBody>
        </p:sp>
      </p:grpSp>
      <p:pic>
        <p:nvPicPr>
          <p:cNvPr id="2050" name="Picture 2" descr="D:\DOKTOR\1-ISTANBULUZMAN\1-EĞİTİM KURUMU\1. İstanbuluzman\2-RESİMLER\Meslekler\10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7444" y="4339432"/>
            <a:ext cx="825270" cy="97964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15775191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3797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3797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978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610" name="Freeform 2"/>
          <p:cNvSpPr>
            <a:spLocks/>
          </p:cNvSpPr>
          <p:nvPr/>
        </p:nvSpPr>
        <p:spPr bwMode="auto">
          <a:xfrm>
            <a:off x="412750" y="1546225"/>
            <a:ext cx="2244725" cy="3825875"/>
          </a:xfrm>
          <a:custGeom>
            <a:avLst/>
            <a:gdLst>
              <a:gd name="T0" fmla="*/ 0 w 1414"/>
              <a:gd name="T1" fmla="*/ 706 h 2410"/>
              <a:gd name="T2" fmla="*/ 409 w 1414"/>
              <a:gd name="T3" fmla="*/ 0 h 2410"/>
              <a:gd name="T4" fmla="*/ 1414 w 1414"/>
              <a:gd name="T5" fmla="*/ 2 h 2410"/>
              <a:gd name="T6" fmla="*/ 1411 w 1414"/>
              <a:gd name="T7" fmla="*/ 2410 h 2410"/>
              <a:gd name="T8" fmla="*/ 0 w 1414"/>
              <a:gd name="T9" fmla="*/ 706 h 241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414"/>
              <a:gd name="T16" fmla="*/ 0 h 2410"/>
              <a:gd name="T17" fmla="*/ 1414 w 1414"/>
              <a:gd name="T18" fmla="*/ 2410 h 241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414" h="2410">
                <a:moveTo>
                  <a:pt x="0" y="706"/>
                </a:moveTo>
                <a:lnTo>
                  <a:pt x="409" y="0"/>
                </a:lnTo>
                <a:lnTo>
                  <a:pt x="1414" y="2"/>
                </a:lnTo>
                <a:lnTo>
                  <a:pt x="1411" y="2410"/>
                </a:lnTo>
                <a:lnTo>
                  <a:pt x="0" y="706"/>
                </a:lnTo>
                <a:close/>
              </a:path>
            </a:pathLst>
          </a:custGeom>
          <a:solidFill>
            <a:srgbClr val="C0C0C0">
              <a:alpha val="50195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tr-TR" dirty="0">
              <a:solidFill>
                <a:srgbClr val="000000"/>
              </a:solidFill>
            </a:endParaRPr>
          </a:p>
        </p:txBody>
      </p:sp>
      <p:sp>
        <p:nvSpPr>
          <p:cNvPr id="58456" name="Rectangle 11"/>
          <p:cNvSpPr>
            <a:spLocks noChangeArrowheads="1"/>
          </p:cNvSpPr>
          <p:nvPr/>
        </p:nvSpPr>
        <p:spPr bwMode="gray">
          <a:xfrm>
            <a:off x="2657475" y="1555750"/>
            <a:ext cx="6143625" cy="360363"/>
          </a:xfrm>
          <a:prstGeom prst="rect">
            <a:avLst/>
          </a:prstGeom>
          <a:gradFill rotWithShape="1">
            <a:gsLst>
              <a:gs pos="0">
                <a:srgbClr val="C6C7C8"/>
              </a:gs>
              <a:gs pos="100000">
                <a:srgbClr val="C6C7C8">
                  <a:gamma/>
                  <a:shade val="46275"/>
                  <a:invGamma/>
                </a:srgbClr>
              </a:gs>
            </a:gsLst>
            <a:lin ang="5400000" scaled="1"/>
          </a:gradFill>
          <a:ln w="12700">
            <a:solidFill>
              <a:srgbClr val="DDDDDD"/>
            </a:solidFill>
            <a:miter lim="800000"/>
            <a:headEnd/>
            <a:tailEnd/>
          </a:ln>
          <a:effectLst>
            <a:outerShdw dist="53882" dir="2700000" algn="ctr" rotWithShape="0">
              <a:srgbClr val="808080">
                <a:alpha val="50000"/>
              </a:srgbClr>
            </a:outerShdw>
          </a:effectLst>
        </p:spPr>
        <p:txBody>
          <a:bodyPr lIns="288000" tIns="0" rIns="0" bIns="0" anchor="ctr"/>
          <a:lstStyle/>
          <a:p>
            <a:pPr defTabSz="801688" eaLnBrk="0" hangingPunct="0">
              <a:defRPr/>
            </a:pPr>
            <a:r>
              <a:rPr lang="tr-TR" sz="2000" b="1" noProof="1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Prensip-3</a:t>
            </a:r>
            <a:endParaRPr lang="de-DE" sz="2000" b="1" noProof="1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58457" name="Rectangle 5"/>
          <p:cNvSpPr>
            <a:spLocks noChangeArrowheads="1"/>
          </p:cNvSpPr>
          <p:nvPr/>
        </p:nvSpPr>
        <p:spPr bwMode="gray">
          <a:xfrm>
            <a:off x="2657475" y="1916113"/>
            <a:ext cx="6143625" cy="3449637"/>
          </a:xfrm>
          <a:prstGeom prst="rect">
            <a:avLst/>
          </a:prstGeom>
          <a:solidFill>
            <a:schemeClr val="bg1"/>
          </a:solidFill>
          <a:ln w="12700">
            <a:solidFill>
              <a:srgbClr val="DDDDDD"/>
            </a:solidFill>
            <a:miter lim="800000"/>
            <a:headEnd/>
            <a:tailEnd/>
          </a:ln>
          <a:effectLst>
            <a:outerShdw dist="53882" dir="2700000" algn="ctr" rotWithShape="0">
              <a:srgbClr val="808080">
                <a:alpha val="50000"/>
              </a:srgbClr>
            </a:outerShdw>
          </a:effectLst>
        </p:spPr>
        <p:txBody>
          <a:bodyPr lIns="108000" tIns="108000" rIns="144000" bIns="72000"/>
          <a:lstStyle/>
          <a:p>
            <a:pPr algn="ctr">
              <a:spcAft>
                <a:spcPts val="1200"/>
              </a:spcAft>
              <a:buClr>
                <a:srgbClr val="292929"/>
              </a:buClr>
              <a:defRPr/>
            </a:pPr>
            <a:endParaRPr lang="tr-TR" b="1" i="1" dirty="0" smtClean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pPr algn="ctr">
              <a:spcAft>
                <a:spcPts val="1200"/>
              </a:spcAft>
              <a:buClr>
                <a:srgbClr val="292929"/>
              </a:buClr>
              <a:defRPr/>
            </a:pPr>
            <a:r>
              <a:rPr lang="tr-TR" b="1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«Kaza Sonucu Meydana Gelecek Zararın Büyüklüğü Kestirilemez, Bu Tamamen Tesadüflere Bağlıdır.»</a:t>
            </a:r>
          </a:p>
          <a:p>
            <a:pPr algn="ctr">
              <a:spcAft>
                <a:spcPts val="1200"/>
              </a:spcAft>
              <a:buClr>
                <a:srgbClr val="292929"/>
              </a:buClr>
              <a:defRPr/>
            </a:pPr>
            <a:r>
              <a:rPr lang="tr-TR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Bu prensip İSG’nin yaptığı faaliyetlerdeki amacının; </a:t>
            </a:r>
            <a:r>
              <a:rPr lang="tr-TR" b="1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kazayı </a:t>
            </a:r>
            <a:r>
              <a:rPr lang="tr-TR" b="1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hafif atlatmak değil, kazayı meydana getiren sebepleri </a:t>
            </a:r>
            <a:r>
              <a:rPr lang="tr-TR" b="1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ortadan kaldırılmaya dönük</a:t>
            </a:r>
            <a:r>
              <a:rPr lang="tr-TR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 olması gerektiğini söylemektedir.</a:t>
            </a:r>
            <a:endParaRPr lang="tr-TR" i="1" dirty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pPr algn="ctr">
              <a:spcAft>
                <a:spcPts val="1200"/>
              </a:spcAft>
              <a:buClr>
                <a:srgbClr val="292929"/>
              </a:buClr>
              <a:defRPr/>
            </a:pPr>
            <a:endParaRPr lang="tr-TR" b="1" i="1" dirty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pPr algn="ctr">
              <a:spcAft>
                <a:spcPts val="1200"/>
              </a:spcAft>
              <a:buClr>
                <a:srgbClr val="292929"/>
              </a:buClr>
              <a:defRPr/>
            </a:pPr>
            <a:endParaRPr lang="tr-TR" b="1" i="1" dirty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5605" name="Rectangle 12"/>
          <p:cNvSpPr>
            <a:spLocks noChangeArrowheads="1"/>
          </p:cNvSpPr>
          <p:nvPr/>
        </p:nvSpPr>
        <p:spPr bwMode="gray">
          <a:xfrm>
            <a:off x="300038" y="411163"/>
            <a:ext cx="8520112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rIns="0"/>
          <a:lstStyle/>
          <a:p>
            <a:endParaRPr lang="tr-TR" sz="2000" b="1" noProof="1">
              <a:solidFill>
                <a:srgbClr val="000000"/>
              </a:solidFill>
            </a:endParaRPr>
          </a:p>
        </p:txBody>
      </p:sp>
      <p:grpSp>
        <p:nvGrpSpPr>
          <p:cNvPr id="3" name="Group 9"/>
          <p:cNvGrpSpPr>
            <a:grpSpLocks/>
          </p:cNvGrpSpPr>
          <p:nvPr/>
        </p:nvGrpSpPr>
        <p:grpSpPr bwMode="auto">
          <a:xfrm>
            <a:off x="323850" y="1555750"/>
            <a:ext cx="1482725" cy="1482725"/>
            <a:chOff x="1710" y="1035"/>
            <a:chExt cx="2316" cy="2316"/>
          </a:xfrm>
        </p:grpSpPr>
        <p:grpSp>
          <p:nvGrpSpPr>
            <p:cNvPr id="4" name="Group 10"/>
            <p:cNvGrpSpPr>
              <a:grpSpLocks/>
            </p:cNvGrpSpPr>
            <p:nvPr/>
          </p:nvGrpSpPr>
          <p:grpSpPr bwMode="auto">
            <a:xfrm rot="3600000">
              <a:off x="1710" y="1035"/>
              <a:ext cx="2316" cy="2316"/>
              <a:chOff x="1710" y="1035"/>
              <a:chExt cx="2316" cy="2316"/>
            </a:xfrm>
          </p:grpSpPr>
          <p:sp>
            <p:nvSpPr>
              <p:cNvPr id="25624" name="Freeform 11"/>
              <p:cNvSpPr>
                <a:spLocks/>
              </p:cNvSpPr>
              <p:nvPr/>
            </p:nvSpPr>
            <p:spPr bwMode="gray">
              <a:xfrm>
                <a:off x="2866" y="1599"/>
                <a:ext cx="1160" cy="1752"/>
              </a:xfrm>
              <a:custGeom>
                <a:avLst/>
                <a:gdLst>
                  <a:gd name="T0" fmla="*/ 688 w 794"/>
                  <a:gd name="T1" fmla="*/ 9 h 1200"/>
                  <a:gd name="T2" fmla="*/ 602 w 794"/>
                  <a:gd name="T3" fmla="*/ 59 h 1200"/>
                  <a:gd name="T4" fmla="*/ 598 w 794"/>
                  <a:gd name="T5" fmla="*/ 57 h 1200"/>
                  <a:gd name="T6" fmla="*/ 592 w 794"/>
                  <a:gd name="T7" fmla="*/ 40 h 1200"/>
                  <a:gd name="T8" fmla="*/ 589 w 794"/>
                  <a:gd name="T9" fmla="*/ 19 h 1200"/>
                  <a:gd name="T10" fmla="*/ 548 w 794"/>
                  <a:gd name="T11" fmla="*/ 8 h 1200"/>
                  <a:gd name="T12" fmla="*/ 537 w 794"/>
                  <a:gd name="T13" fmla="*/ 49 h 1200"/>
                  <a:gd name="T14" fmla="*/ 553 w 794"/>
                  <a:gd name="T15" fmla="*/ 62 h 1200"/>
                  <a:gd name="T16" fmla="*/ 553 w 794"/>
                  <a:gd name="T17" fmla="*/ 62 h 1200"/>
                  <a:gd name="T18" fmla="*/ 565 w 794"/>
                  <a:gd name="T19" fmla="*/ 76 h 1200"/>
                  <a:gd name="T20" fmla="*/ 565 w 794"/>
                  <a:gd name="T21" fmla="*/ 80 h 1200"/>
                  <a:gd name="T22" fmla="*/ 477 w 794"/>
                  <a:gd name="T23" fmla="*/ 131 h 1200"/>
                  <a:gd name="T24" fmla="*/ 551 w 794"/>
                  <a:gd name="T25" fmla="*/ 406 h 1200"/>
                  <a:gd name="T26" fmla="*/ 477 w 794"/>
                  <a:gd name="T27" fmla="*/ 681 h 1200"/>
                  <a:gd name="T28" fmla="*/ 0 w 794"/>
                  <a:gd name="T29" fmla="*/ 957 h 1200"/>
                  <a:gd name="T30" fmla="*/ 0 w 794"/>
                  <a:gd name="T31" fmla="*/ 1047 h 1200"/>
                  <a:gd name="T32" fmla="*/ 0 w 794"/>
                  <a:gd name="T33" fmla="*/ 1058 h 1200"/>
                  <a:gd name="T34" fmla="*/ 4 w 794"/>
                  <a:gd name="T35" fmla="*/ 1060 h 1200"/>
                  <a:gd name="T36" fmla="*/ 22 w 794"/>
                  <a:gd name="T37" fmla="*/ 1056 h 1200"/>
                  <a:gd name="T38" fmla="*/ 22 w 794"/>
                  <a:gd name="T39" fmla="*/ 1056 h 1200"/>
                  <a:gd name="T40" fmla="*/ 42 w 794"/>
                  <a:gd name="T41" fmla="*/ 1049 h 1200"/>
                  <a:gd name="T42" fmla="*/ 71 w 794"/>
                  <a:gd name="T43" fmla="*/ 1079 h 1200"/>
                  <a:gd name="T44" fmla="*/ 42 w 794"/>
                  <a:gd name="T45" fmla="*/ 1110 h 1200"/>
                  <a:gd name="T46" fmla="*/ 22 w 794"/>
                  <a:gd name="T47" fmla="*/ 1102 h 1200"/>
                  <a:gd name="T48" fmla="*/ 4 w 794"/>
                  <a:gd name="T49" fmla="*/ 1099 h 1200"/>
                  <a:gd name="T50" fmla="*/ 0 w 794"/>
                  <a:gd name="T51" fmla="*/ 1101 h 1200"/>
                  <a:gd name="T52" fmla="*/ 0 w 794"/>
                  <a:gd name="T53" fmla="*/ 1108 h 1200"/>
                  <a:gd name="T54" fmla="*/ 0 w 794"/>
                  <a:gd name="T55" fmla="*/ 1200 h 1200"/>
                  <a:gd name="T56" fmla="*/ 688 w 794"/>
                  <a:gd name="T57" fmla="*/ 803 h 1200"/>
                  <a:gd name="T58" fmla="*/ 794 w 794"/>
                  <a:gd name="T59" fmla="*/ 406 h 1200"/>
                  <a:gd name="T60" fmla="*/ 688 w 794"/>
                  <a:gd name="T61" fmla="*/ 9 h 1200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w 794"/>
                  <a:gd name="T94" fmla="*/ 0 h 1200"/>
                  <a:gd name="T95" fmla="*/ 794 w 794"/>
                  <a:gd name="T96" fmla="*/ 1200 h 1200"/>
                </a:gdLst>
                <a:ahLst/>
                <a:cxnLst>
                  <a:cxn ang="T62">
                    <a:pos x="T0" y="T1"/>
                  </a:cxn>
                  <a:cxn ang="T63">
                    <a:pos x="T2" y="T3"/>
                  </a:cxn>
                  <a:cxn ang="T64">
                    <a:pos x="T4" y="T5"/>
                  </a:cxn>
                  <a:cxn ang="T65">
                    <a:pos x="T6" y="T7"/>
                  </a:cxn>
                  <a:cxn ang="T66">
                    <a:pos x="T8" y="T9"/>
                  </a:cxn>
                  <a:cxn ang="T67">
                    <a:pos x="T10" y="T11"/>
                  </a:cxn>
                  <a:cxn ang="T68">
                    <a:pos x="T12" y="T13"/>
                  </a:cxn>
                  <a:cxn ang="T69">
                    <a:pos x="T14" y="T15"/>
                  </a:cxn>
                  <a:cxn ang="T70">
                    <a:pos x="T16" y="T17"/>
                  </a:cxn>
                  <a:cxn ang="T71">
                    <a:pos x="T18" y="T19"/>
                  </a:cxn>
                  <a:cxn ang="T72">
                    <a:pos x="T20" y="T21"/>
                  </a:cxn>
                  <a:cxn ang="T73">
                    <a:pos x="T22" y="T23"/>
                  </a:cxn>
                  <a:cxn ang="T74">
                    <a:pos x="T24" y="T25"/>
                  </a:cxn>
                  <a:cxn ang="T75">
                    <a:pos x="T26" y="T27"/>
                  </a:cxn>
                  <a:cxn ang="T76">
                    <a:pos x="T28" y="T29"/>
                  </a:cxn>
                  <a:cxn ang="T77">
                    <a:pos x="T30" y="T31"/>
                  </a:cxn>
                  <a:cxn ang="T78">
                    <a:pos x="T32" y="T33"/>
                  </a:cxn>
                  <a:cxn ang="T79">
                    <a:pos x="T34" y="T35"/>
                  </a:cxn>
                  <a:cxn ang="T80">
                    <a:pos x="T36" y="T37"/>
                  </a:cxn>
                  <a:cxn ang="T81">
                    <a:pos x="T38" y="T39"/>
                  </a:cxn>
                  <a:cxn ang="T82">
                    <a:pos x="T40" y="T41"/>
                  </a:cxn>
                  <a:cxn ang="T83">
                    <a:pos x="T42" y="T43"/>
                  </a:cxn>
                  <a:cxn ang="T84">
                    <a:pos x="T44" y="T45"/>
                  </a:cxn>
                  <a:cxn ang="T85">
                    <a:pos x="T46" y="T47"/>
                  </a:cxn>
                  <a:cxn ang="T86">
                    <a:pos x="T48" y="T49"/>
                  </a:cxn>
                  <a:cxn ang="T87">
                    <a:pos x="T50" y="T51"/>
                  </a:cxn>
                  <a:cxn ang="T88">
                    <a:pos x="T52" y="T53"/>
                  </a:cxn>
                  <a:cxn ang="T89">
                    <a:pos x="T54" y="T55"/>
                  </a:cxn>
                  <a:cxn ang="T90">
                    <a:pos x="T56" y="T57"/>
                  </a:cxn>
                  <a:cxn ang="T91">
                    <a:pos x="T58" y="T59"/>
                  </a:cxn>
                  <a:cxn ang="T92">
                    <a:pos x="T60" y="T61"/>
                  </a:cxn>
                </a:cxnLst>
                <a:rect l="T93" t="T94" r="T95" b="T96"/>
                <a:pathLst>
                  <a:path w="794" h="1200">
                    <a:moveTo>
                      <a:pt x="688" y="9"/>
                    </a:moveTo>
                    <a:cubicBezTo>
                      <a:pt x="602" y="59"/>
                      <a:pt x="602" y="59"/>
                      <a:pt x="602" y="59"/>
                    </a:cubicBezTo>
                    <a:cubicBezTo>
                      <a:pt x="601" y="58"/>
                      <a:pt x="600" y="58"/>
                      <a:pt x="598" y="57"/>
                    </a:cubicBezTo>
                    <a:cubicBezTo>
                      <a:pt x="593" y="53"/>
                      <a:pt x="590" y="45"/>
                      <a:pt x="592" y="40"/>
                    </a:cubicBezTo>
                    <a:cubicBezTo>
                      <a:pt x="594" y="33"/>
                      <a:pt x="593" y="25"/>
                      <a:pt x="589" y="19"/>
                    </a:cubicBezTo>
                    <a:cubicBezTo>
                      <a:pt x="581" y="5"/>
                      <a:pt x="563" y="0"/>
                      <a:pt x="548" y="8"/>
                    </a:cubicBezTo>
                    <a:cubicBezTo>
                      <a:pt x="534" y="17"/>
                      <a:pt x="529" y="35"/>
                      <a:pt x="537" y="49"/>
                    </a:cubicBezTo>
                    <a:cubicBezTo>
                      <a:pt x="540" y="56"/>
                      <a:pt x="546" y="60"/>
                      <a:pt x="553" y="62"/>
                    </a:cubicBezTo>
                    <a:cubicBezTo>
                      <a:pt x="553" y="62"/>
                      <a:pt x="553" y="62"/>
                      <a:pt x="553" y="62"/>
                    </a:cubicBezTo>
                    <a:cubicBezTo>
                      <a:pt x="559" y="63"/>
                      <a:pt x="564" y="69"/>
                      <a:pt x="565" y="76"/>
                    </a:cubicBezTo>
                    <a:cubicBezTo>
                      <a:pt x="565" y="78"/>
                      <a:pt x="565" y="79"/>
                      <a:pt x="565" y="80"/>
                    </a:cubicBezTo>
                    <a:cubicBezTo>
                      <a:pt x="477" y="131"/>
                      <a:pt x="477" y="131"/>
                      <a:pt x="477" y="131"/>
                    </a:cubicBezTo>
                    <a:cubicBezTo>
                      <a:pt x="524" y="212"/>
                      <a:pt x="551" y="306"/>
                      <a:pt x="551" y="406"/>
                    </a:cubicBezTo>
                    <a:cubicBezTo>
                      <a:pt x="551" y="507"/>
                      <a:pt x="524" y="601"/>
                      <a:pt x="477" y="681"/>
                    </a:cubicBezTo>
                    <a:cubicBezTo>
                      <a:pt x="382" y="846"/>
                      <a:pt x="204" y="957"/>
                      <a:pt x="0" y="957"/>
                    </a:cubicBezTo>
                    <a:cubicBezTo>
                      <a:pt x="0" y="1047"/>
                      <a:pt x="0" y="1047"/>
                      <a:pt x="0" y="1047"/>
                    </a:cubicBezTo>
                    <a:cubicBezTo>
                      <a:pt x="0" y="1058"/>
                      <a:pt x="0" y="1058"/>
                      <a:pt x="0" y="1058"/>
                    </a:cubicBezTo>
                    <a:cubicBezTo>
                      <a:pt x="2" y="1058"/>
                      <a:pt x="3" y="1059"/>
                      <a:pt x="4" y="1060"/>
                    </a:cubicBezTo>
                    <a:cubicBezTo>
                      <a:pt x="10" y="1063"/>
                      <a:pt x="18" y="1061"/>
                      <a:pt x="22" y="1056"/>
                    </a:cubicBezTo>
                    <a:cubicBezTo>
                      <a:pt x="22" y="1056"/>
                      <a:pt x="22" y="1056"/>
                      <a:pt x="22" y="1056"/>
                    </a:cubicBezTo>
                    <a:cubicBezTo>
                      <a:pt x="27" y="1052"/>
                      <a:pt x="34" y="1049"/>
                      <a:pt x="42" y="1049"/>
                    </a:cubicBezTo>
                    <a:cubicBezTo>
                      <a:pt x="58" y="1049"/>
                      <a:pt x="71" y="1063"/>
                      <a:pt x="71" y="1079"/>
                    </a:cubicBezTo>
                    <a:cubicBezTo>
                      <a:pt x="71" y="1096"/>
                      <a:pt x="58" y="1110"/>
                      <a:pt x="42" y="1110"/>
                    </a:cubicBezTo>
                    <a:cubicBezTo>
                      <a:pt x="34" y="1110"/>
                      <a:pt x="27" y="1107"/>
                      <a:pt x="22" y="1102"/>
                    </a:cubicBezTo>
                    <a:cubicBezTo>
                      <a:pt x="18" y="1097"/>
                      <a:pt x="10" y="1096"/>
                      <a:pt x="4" y="1099"/>
                    </a:cubicBezTo>
                    <a:cubicBezTo>
                      <a:pt x="3" y="1099"/>
                      <a:pt x="2" y="1100"/>
                      <a:pt x="0" y="1101"/>
                    </a:cubicBezTo>
                    <a:cubicBezTo>
                      <a:pt x="0" y="1108"/>
                      <a:pt x="0" y="1108"/>
                      <a:pt x="0" y="1108"/>
                    </a:cubicBezTo>
                    <a:cubicBezTo>
                      <a:pt x="0" y="1200"/>
                      <a:pt x="0" y="1200"/>
                      <a:pt x="0" y="1200"/>
                    </a:cubicBezTo>
                    <a:cubicBezTo>
                      <a:pt x="294" y="1200"/>
                      <a:pt x="551" y="1040"/>
                      <a:pt x="688" y="803"/>
                    </a:cubicBezTo>
                    <a:cubicBezTo>
                      <a:pt x="755" y="686"/>
                      <a:pt x="794" y="551"/>
                      <a:pt x="794" y="406"/>
                    </a:cubicBezTo>
                    <a:cubicBezTo>
                      <a:pt x="794" y="262"/>
                      <a:pt x="755" y="126"/>
                      <a:pt x="688" y="9"/>
                    </a:cubicBezTo>
                    <a:close/>
                  </a:path>
                </a:pathLst>
              </a:custGeom>
              <a:solidFill>
                <a:srgbClr val="9F9F9F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25625" name="Freeform 12"/>
              <p:cNvSpPr>
                <a:spLocks/>
              </p:cNvSpPr>
              <p:nvPr/>
            </p:nvSpPr>
            <p:spPr bwMode="gray">
              <a:xfrm>
                <a:off x="1710" y="1612"/>
                <a:ext cx="1262" cy="1739"/>
              </a:xfrm>
              <a:custGeom>
                <a:avLst/>
                <a:gdLst>
                  <a:gd name="T0" fmla="*/ 835 w 864"/>
                  <a:gd name="T1" fmla="*/ 1040 h 1191"/>
                  <a:gd name="T2" fmla="*/ 815 w 864"/>
                  <a:gd name="T3" fmla="*/ 1047 h 1191"/>
                  <a:gd name="T4" fmla="*/ 815 w 864"/>
                  <a:gd name="T5" fmla="*/ 1047 h 1191"/>
                  <a:gd name="T6" fmla="*/ 797 w 864"/>
                  <a:gd name="T7" fmla="*/ 1051 h 1191"/>
                  <a:gd name="T8" fmla="*/ 793 w 864"/>
                  <a:gd name="T9" fmla="*/ 1049 h 1191"/>
                  <a:gd name="T10" fmla="*/ 793 w 864"/>
                  <a:gd name="T11" fmla="*/ 1038 h 1191"/>
                  <a:gd name="T12" fmla="*/ 793 w 864"/>
                  <a:gd name="T13" fmla="*/ 948 h 1191"/>
                  <a:gd name="T14" fmla="*/ 317 w 864"/>
                  <a:gd name="T15" fmla="*/ 672 h 1191"/>
                  <a:gd name="T16" fmla="*/ 243 w 864"/>
                  <a:gd name="T17" fmla="*/ 397 h 1191"/>
                  <a:gd name="T18" fmla="*/ 317 w 864"/>
                  <a:gd name="T19" fmla="*/ 122 h 1191"/>
                  <a:gd name="T20" fmla="*/ 231 w 864"/>
                  <a:gd name="T21" fmla="*/ 73 h 1191"/>
                  <a:gd name="T22" fmla="*/ 228 w 864"/>
                  <a:gd name="T23" fmla="*/ 75 h 1191"/>
                  <a:gd name="T24" fmla="*/ 221 w 864"/>
                  <a:gd name="T25" fmla="*/ 92 h 1191"/>
                  <a:gd name="T26" fmla="*/ 221 w 864"/>
                  <a:gd name="T27" fmla="*/ 92 h 1191"/>
                  <a:gd name="T28" fmla="*/ 218 w 864"/>
                  <a:gd name="T29" fmla="*/ 113 h 1191"/>
                  <a:gd name="T30" fmla="*/ 177 w 864"/>
                  <a:gd name="T31" fmla="*/ 123 h 1191"/>
                  <a:gd name="T32" fmla="*/ 166 w 864"/>
                  <a:gd name="T33" fmla="*/ 82 h 1191"/>
                  <a:gd name="T34" fmla="*/ 182 w 864"/>
                  <a:gd name="T35" fmla="*/ 69 h 1191"/>
                  <a:gd name="T36" fmla="*/ 194 w 864"/>
                  <a:gd name="T37" fmla="*/ 55 h 1191"/>
                  <a:gd name="T38" fmla="*/ 194 w 864"/>
                  <a:gd name="T39" fmla="*/ 51 h 1191"/>
                  <a:gd name="T40" fmla="*/ 106 w 864"/>
                  <a:gd name="T41" fmla="*/ 0 h 1191"/>
                  <a:gd name="T42" fmla="*/ 0 w 864"/>
                  <a:gd name="T43" fmla="*/ 397 h 1191"/>
                  <a:gd name="T44" fmla="*/ 106 w 864"/>
                  <a:gd name="T45" fmla="*/ 794 h 1191"/>
                  <a:gd name="T46" fmla="*/ 793 w 864"/>
                  <a:gd name="T47" fmla="*/ 1191 h 1191"/>
                  <a:gd name="T48" fmla="*/ 793 w 864"/>
                  <a:gd name="T49" fmla="*/ 1099 h 1191"/>
                  <a:gd name="T50" fmla="*/ 793 w 864"/>
                  <a:gd name="T51" fmla="*/ 1092 h 1191"/>
                  <a:gd name="T52" fmla="*/ 797 w 864"/>
                  <a:gd name="T53" fmla="*/ 1090 h 1191"/>
                  <a:gd name="T54" fmla="*/ 815 w 864"/>
                  <a:gd name="T55" fmla="*/ 1093 h 1191"/>
                  <a:gd name="T56" fmla="*/ 835 w 864"/>
                  <a:gd name="T57" fmla="*/ 1101 h 1191"/>
                  <a:gd name="T58" fmla="*/ 864 w 864"/>
                  <a:gd name="T59" fmla="*/ 1070 h 1191"/>
                  <a:gd name="T60" fmla="*/ 835 w 864"/>
                  <a:gd name="T61" fmla="*/ 1040 h 1191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w 864"/>
                  <a:gd name="T94" fmla="*/ 0 h 1191"/>
                  <a:gd name="T95" fmla="*/ 864 w 864"/>
                  <a:gd name="T96" fmla="*/ 1191 h 1191"/>
                </a:gdLst>
                <a:ahLst/>
                <a:cxnLst>
                  <a:cxn ang="T62">
                    <a:pos x="T0" y="T1"/>
                  </a:cxn>
                  <a:cxn ang="T63">
                    <a:pos x="T2" y="T3"/>
                  </a:cxn>
                  <a:cxn ang="T64">
                    <a:pos x="T4" y="T5"/>
                  </a:cxn>
                  <a:cxn ang="T65">
                    <a:pos x="T6" y="T7"/>
                  </a:cxn>
                  <a:cxn ang="T66">
                    <a:pos x="T8" y="T9"/>
                  </a:cxn>
                  <a:cxn ang="T67">
                    <a:pos x="T10" y="T11"/>
                  </a:cxn>
                  <a:cxn ang="T68">
                    <a:pos x="T12" y="T13"/>
                  </a:cxn>
                  <a:cxn ang="T69">
                    <a:pos x="T14" y="T15"/>
                  </a:cxn>
                  <a:cxn ang="T70">
                    <a:pos x="T16" y="T17"/>
                  </a:cxn>
                  <a:cxn ang="T71">
                    <a:pos x="T18" y="T19"/>
                  </a:cxn>
                  <a:cxn ang="T72">
                    <a:pos x="T20" y="T21"/>
                  </a:cxn>
                  <a:cxn ang="T73">
                    <a:pos x="T22" y="T23"/>
                  </a:cxn>
                  <a:cxn ang="T74">
                    <a:pos x="T24" y="T25"/>
                  </a:cxn>
                  <a:cxn ang="T75">
                    <a:pos x="T26" y="T27"/>
                  </a:cxn>
                  <a:cxn ang="T76">
                    <a:pos x="T28" y="T29"/>
                  </a:cxn>
                  <a:cxn ang="T77">
                    <a:pos x="T30" y="T31"/>
                  </a:cxn>
                  <a:cxn ang="T78">
                    <a:pos x="T32" y="T33"/>
                  </a:cxn>
                  <a:cxn ang="T79">
                    <a:pos x="T34" y="T35"/>
                  </a:cxn>
                  <a:cxn ang="T80">
                    <a:pos x="T36" y="T37"/>
                  </a:cxn>
                  <a:cxn ang="T81">
                    <a:pos x="T38" y="T39"/>
                  </a:cxn>
                  <a:cxn ang="T82">
                    <a:pos x="T40" y="T41"/>
                  </a:cxn>
                  <a:cxn ang="T83">
                    <a:pos x="T42" y="T43"/>
                  </a:cxn>
                  <a:cxn ang="T84">
                    <a:pos x="T44" y="T45"/>
                  </a:cxn>
                  <a:cxn ang="T85">
                    <a:pos x="T46" y="T47"/>
                  </a:cxn>
                  <a:cxn ang="T86">
                    <a:pos x="T48" y="T49"/>
                  </a:cxn>
                  <a:cxn ang="T87">
                    <a:pos x="T50" y="T51"/>
                  </a:cxn>
                  <a:cxn ang="T88">
                    <a:pos x="T52" y="T53"/>
                  </a:cxn>
                  <a:cxn ang="T89">
                    <a:pos x="T54" y="T55"/>
                  </a:cxn>
                  <a:cxn ang="T90">
                    <a:pos x="T56" y="T57"/>
                  </a:cxn>
                  <a:cxn ang="T91">
                    <a:pos x="T58" y="T59"/>
                  </a:cxn>
                  <a:cxn ang="T92">
                    <a:pos x="T60" y="T61"/>
                  </a:cxn>
                </a:cxnLst>
                <a:rect l="T93" t="T94" r="T95" b="T96"/>
                <a:pathLst>
                  <a:path w="864" h="1191">
                    <a:moveTo>
                      <a:pt x="835" y="1040"/>
                    </a:moveTo>
                    <a:cubicBezTo>
                      <a:pt x="827" y="1040"/>
                      <a:pt x="820" y="1043"/>
                      <a:pt x="815" y="1047"/>
                    </a:cubicBezTo>
                    <a:cubicBezTo>
                      <a:pt x="815" y="1047"/>
                      <a:pt x="815" y="1047"/>
                      <a:pt x="815" y="1047"/>
                    </a:cubicBezTo>
                    <a:cubicBezTo>
                      <a:pt x="811" y="1052"/>
                      <a:pt x="803" y="1054"/>
                      <a:pt x="797" y="1051"/>
                    </a:cubicBezTo>
                    <a:cubicBezTo>
                      <a:pt x="796" y="1050"/>
                      <a:pt x="795" y="1049"/>
                      <a:pt x="793" y="1049"/>
                    </a:cubicBezTo>
                    <a:cubicBezTo>
                      <a:pt x="793" y="1038"/>
                      <a:pt x="793" y="1038"/>
                      <a:pt x="793" y="1038"/>
                    </a:cubicBezTo>
                    <a:cubicBezTo>
                      <a:pt x="793" y="948"/>
                      <a:pt x="793" y="948"/>
                      <a:pt x="793" y="948"/>
                    </a:cubicBezTo>
                    <a:cubicBezTo>
                      <a:pt x="590" y="948"/>
                      <a:pt x="412" y="837"/>
                      <a:pt x="317" y="672"/>
                    </a:cubicBezTo>
                    <a:cubicBezTo>
                      <a:pt x="270" y="592"/>
                      <a:pt x="243" y="498"/>
                      <a:pt x="243" y="397"/>
                    </a:cubicBezTo>
                    <a:cubicBezTo>
                      <a:pt x="243" y="297"/>
                      <a:pt x="270" y="203"/>
                      <a:pt x="317" y="122"/>
                    </a:cubicBezTo>
                    <a:cubicBezTo>
                      <a:pt x="231" y="73"/>
                      <a:pt x="231" y="73"/>
                      <a:pt x="231" y="73"/>
                    </a:cubicBezTo>
                    <a:cubicBezTo>
                      <a:pt x="230" y="73"/>
                      <a:pt x="229" y="74"/>
                      <a:pt x="228" y="75"/>
                    </a:cubicBezTo>
                    <a:cubicBezTo>
                      <a:pt x="222" y="79"/>
                      <a:pt x="219" y="86"/>
                      <a:pt x="221" y="92"/>
                    </a:cubicBezTo>
                    <a:cubicBezTo>
                      <a:pt x="221" y="92"/>
                      <a:pt x="221" y="92"/>
                      <a:pt x="221" y="92"/>
                    </a:cubicBezTo>
                    <a:cubicBezTo>
                      <a:pt x="223" y="99"/>
                      <a:pt x="222" y="106"/>
                      <a:pt x="218" y="113"/>
                    </a:cubicBezTo>
                    <a:cubicBezTo>
                      <a:pt x="210" y="127"/>
                      <a:pt x="192" y="131"/>
                      <a:pt x="177" y="123"/>
                    </a:cubicBezTo>
                    <a:cubicBezTo>
                      <a:pt x="163" y="115"/>
                      <a:pt x="158" y="96"/>
                      <a:pt x="166" y="82"/>
                    </a:cubicBezTo>
                    <a:cubicBezTo>
                      <a:pt x="169" y="76"/>
                      <a:pt x="175" y="71"/>
                      <a:pt x="182" y="69"/>
                    </a:cubicBezTo>
                    <a:cubicBezTo>
                      <a:pt x="188" y="68"/>
                      <a:pt x="193" y="62"/>
                      <a:pt x="194" y="55"/>
                    </a:cubicBezTo>
                    <a:cubicBezTo>
                      <a:pt x="194" y="54"/>
                      <a:pt x="194" y="52"/>
                      <a:pt x="194" y="51"/>
                    </a:cubicBezTo>
                    <a:cubicBezTo>
                      <a:pt x="106" y="0"/>
                      <a:pt x="106" y="0"/>
                      <a:pt x="106" y="0"/>
                    </a:cubicBezTo>
                    <a:cubicBezTo>
                      <a:pt x="38" y="117"/>
                      <a:pt x="0" y="253"/>
                      <a:pt x="0" y="397"/>
                    </a:cubicBezTo>
                    <a:cubicBezTo>
                      <a:pt x="0" y="542"/>
                      <a:pt x="38" y="677"/>
                      <a:pt x="106" y="794"/>
                    </a:cubicBezTo>
                    <a:cubicBezTo>
                      <a:pt x="243" y="1031"/>
                      <a:pt x="500" y="1191"/>
                      <a:pt x="793" y="1191"/>
                    </a:cubicBezTo>
                    <a:cubicBezTo>
                      <a:pt x="793" y="1099"/>
                      <a:pt x="793" y="1099"/>
                      <a:pt x="793" y="1099"/>
                    </a:cubicBezTo>
                    <a:cubicBezTo>
                      <a:pt x="793" y="1092"/>
                      <a:pt x="793" y="1092"/>
                      <a:pt x="793" y="1092"/>
                    </a:cubicBezTo>
                    <a:cubicBezTo>
                      <a:pt x="795" y="1091"/>
                      <a:pt x="796" y="1090"/>
                      <a:pt x="797" y="1090"/>
                    </a:cubicBezTo>
                    <a:cubicBezTo>
                      <a:pt x="803" y="1087"/>
                      <a:pt x="811" y="1088"/>
                      <a:pt x="815" y="1093"/>
                    </a:cubicBezTo>
                    <a:cubicBezTo>
                      <a:pt x="820" y="1098"/>
                      <a:pt x="827" y="1101"/>
                      <a:pt x="835" y="1101"/>
                    </a:cubicBezTo>
                    <a:cubicBezTo>
                      <a:pt x="851" y="1101"/>
                      <a:pt x="864" y="1087"/>
                      <a:pt x="864" y="1070"/>
                    </a:cubicBezTo>
                    <a:cubicBezTo>
                      <a:pt x="864" y="1054"/>
                      <a:pt x="851" y="1040"/>
                      <a:pt x="835" y="1040"/>
                    </a:cubicBezTo>
                    <a:close/>
                  </a:path>
                </a:pathLst>
              </a:custGeom>
              <a:solidFill>
                <a:srgbClr val="A90404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25626" name="Freeform 13"/>
              <p:cNvSpPr>
                <a:spLocks/>
              </p:cNvSpPr>
              <p:nvPr/>
            </p:nvSpPr>
            <p:spPr bwMode="gray">
              <a:xfrm>
                <a:off x="1862" y="1035"/>
                <a:ext cx="2010" cy="768"/>
              </a:xfrm>
              <a:custGeom>
                <a:avLst/>
                <a:gdLst>
                  <a:gd name="T0" fmla="*/ 1164 w 1375"/>
                  <a:gd name="T1" fmla="*/ 518 h 527"/>
                  <a:gd name="T2" fmla="*/ 1252 w 1375"/>
                  <a:gd name="T3" fmla="*/ 467 h 527"/>
                  <a:gd name="T4" fmla="*/ 1252 w 1375"/>
                  <a:gd name="T5" fmla="*/ 463 h 527"/>
                  <a:gd name="T6" fmla="*/ 1240 w 1375"/>
                  <a:gd name="T7" fmla="*/ 449 h 527"/>
                  <a:gd name="T8" fmla="*/ 1240 w 1375"/>
                  <a:gd name="T9" fmla="*/ 449 h 527"/>
                  <a:gd name="T10" fmla="*/ 1224 w 1375"/>
                  <a:gd name="T11" fmla="*/ 436 h 527"/>
                  <a:gd name="T12" fmla="*/ 1235 w 1375"/>
                  <a:gd name="T13" fmla="*/ 395 h 527"/>
                  <a:gd name="T14" fmla="*/ 1276 w 1375"/>
                  <a:gd name="T15" fmla="*/ 406 h 527"/>
                  <a:gd name="T16" fmla="*/ 1279 w 1375"/>
                  <a:gd name="T17" fmla="*/ 427 h 527"/>
                  <a:gd name="T18" fmla="*/ 1285 w 1375"/>
                  <a:gd name="T19" fmla="*/ 444 h 527"/>
                  <a:gd name="T20" fmla="*/ 1289 w 1375"/>
                  <a:gd name="T21" fmla="*/ 446 h 527"/>
                  <a:gd name="T22" fmla="*/ 1375 w 1375"/>
                  <a:gd name="T23" fmla="*/ 396 h 527"/>
                  <a:gd name="T24" fmla="*/ 687 w 1375"/>
                  <a:gd name="T25" fmla="*/ 0 h 527"/>
                  <a:gd name="T26" fmla="*/ 0 w 1375"/>
                  <a:gd name="T27" fmla="*/ 396 h 527"/>
                  <a:gd name="T28" fmla="*/ 88 w 1375"/>
                  <a:gd name="T29" fmla="*/ 447 h 527"/>
                  <a:gd name="T30" fmla="*/ 88 w 1375"/>
                  <a:gd name="T31" fmla="*/ 451 h 527"/>
                  <a:gd name="T32" fmla="*/ 76 w 1375"/>
                  <a:gd name="T33" fmla="*/ 465 h 527"/>
                  <a:gd name="T34" fmla="*/ 60 w 1375"/>
                  <a:gd name="T35" fmla="*/ 478 h 527"/>
                  <a:gd name="T36" fmla="*/ 71 w 1375"/>
                  <a:gd name="T37" fmla="*/ 519 h 527"/>
                  <a:gd name="T38" fmla="*/ 112 w 1375"/>
                  <a:gd name="T39" fmla="*/ 509 h 527"/>
                  <a:gd name="T40" fmla="*/ 115 w 1375"/>
                  <a:gd name="T41" fmla="*/ 488 h 527"/>
                  <a:gd name="T42" fmla="*/ 115 w 1375"/>
                  <a:gd name="T43" fmla="*/ 488 h 527"/>
                  <a:gd name="T44" fmla="*/ 122 w 1375"/>
                  <a:gd name="T45" fmla="*/ 471 h 527"/>
                  <a:gd name="T46" fmla="*/ 125 w 1375"/>
                  <a:gd name="T47" fmla="*/ 469 h 527"/>
                  <a:gd name="T48" fmla="*/ 211 w 1375"/>
                  <a:gd name="T49" fmla="*/ 518 h 527"/>
                  <a:gd name="T50" fmla="*/ 687 w 1375"/>
                  <a:gd name="T51" fmla="*/ 243 h 527"/>
                  <a:gd name="T52" fmla="*/ 1164 w 1375"/>
                  <a:gd name="T53" fmla="*/ 518 h 527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w 1375"/>
                  <a:gd name="T82" fmla="*/ 0 h 527"/>
                  <a:gd name="T83" fmla="*/ 1375 w 1375"/>
                  <a:gd name="T84" fmla="*/ 527 h 527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T81" t="T82" r="T83" b="T84"/>
                <a:pathLst>
                  <a:path w="1375" h="527">
                    <a:moveTo>
                      <a:pt x="1164" y="518"/>
                    </a:moveTo>
                    <a:cubicBezTo>
                      <a:pt x="1252" y="467"/>
                      <a:pt x="1252" y="467"/>
                      <a:pt x="1252" y="467"/>
                    </a:cubicBezTo>
                    <a:cubicBezTo>
                      <a:pt x="1252" y="466"/>
                      <a:pt x="1252" y="465"/>
                      <a:pt x="1252" y="463"/>
                    </a:cubicBezTo>
                    <a:cubicBezTo>
                      <a:pt x="1251" y="456"/>
                      <a:pt x="1246" y="450"/>
                      <a:pt x="1240" y="449"/>
                    </a:cubicBezTo>
                    <a:cubicBezTo>
                      <a:pt x="1240" y="449"/>
                      <a:pt x="1240" y="449"/>
                      <a:pt x="1240" y="449"/>
                    </a:cubicBezTo>
                    <a:cubicBezTo>
                      <a:pt x="1233" y="447"/>
                      <a:pt x="1227" y="443"/>
                      <a:pt x="1224" y="436"/>
                    </a:cubicBezTo>
                    <a:cubicBezTo>
                      <a:pt x="1216" y="422"/>
                      <a:pt x="1221" y="404"/>
                      <a:pt x="1235" y="395"/>
                    </a:cubicBezTo>
                    <a:cubicBezTo>
                      <a:pt x="1250" y="387"/>
                      <a:pt x="1268" y="392"/>
                      <a:pt x="1276" y="406"/>
                    </a:cubicBezTo>
                    <a:cubicBezTo>
                      <a:pt x="1280" y="412"/>
                      <a:pt x="1281" y="420"/>
                      <a:pt x="1279" y="427"/>
                    </a:cubicBezTo>
                    <a:cubicBezTo>
                      <a:pt x="1277" y="432"/>
                      <a:pt x="1280" y="440"/>
                      <a:pt x="1285" y="444"/>
                    </a:cubicBezTo>
                    <a:cubicBezTo>
                      <a:pt x="1287" y="445"/>
                      <a:pt x="1288" y="445"/>
                      <a:pt x="1289" y="446"/>
                    </a:cubicBezTo>
                    <a:cubicBezTo>
                      <a:pt x="1375" y="396"/>
                      <a:pt x="1375" y="396"/>
                      <a:pt x="1375" y="396"/>
                    </a:cubicBezTo>
                    <a:cubicBezTo>
                      <a:pt x="1238" y="159"/>
                      <a:pt x="981" y="0"/>
                      <a:pt x="687" y="0"/>
                    </a:cubicBezTo>
                    <a:cubicBezTo>
                      <a:pt x="394" y="0"/>
                      <a:pt x="137" y="159"/>
                      <a:pt x="0" y="396"/>
                    </a:cubicBezTo>
                    <a:cubicBezTo>
                      <a:pt x="88" y="447"/>
                      <a:pt x="88" y="447"/>
                      <a:pt x="88" y="447"/>
                    </a:cubicBezTo>
                    <a:cubicBezTo>
                      <a:pt x="88" y="448"/>
                      <a:pt x="88" y="450"/>
                      <a:pt x="88" y="451"/>
                    </a:cubicBezTo>
                    <a:cubicBezTo>
                      <a:pt x="87" y="458"/>
                      <a:pt x="82" y="464"/>
                      <a:pt x="76" y="465"/>
                    </a:cubicBezTo>
                    <a:cubicBezTo>
                      <a:pt x="69" y="467"/>
                      <a:pt x="63" y="472"/>
                      <a:pt x="60" y="478"/>
                    </a:cubicBezTo>
                    <a:cubicBezTo>
                      <a:pt x="52" y="492"/>
                      <a:pt x="57" y="511"/>
                      <a:pt x="71" y="519"/>
                    </a:cubicBezTo>
                    <a:cubicBezTo>
                      <a:pt x="86" y="527"/>
                      <a:pt x="104" y="523"/>
                      <a:pt x="112" y="509"/>
                    </a:cubicBezTo>
                    <a:cubicBezTo>
                      <a:pt x="116" y="502"/>
                      <a:pt x="117" y="495"/>
                      <a:pt x="115" y="488"/>
                    </a:cubicBezTo>
                    <a:cubicBezTo>
                      <a:pt x="115" y="488"/>
                      <a:pt x="115" y="488"/>
                      <a:pt x="115" y="488"/>
                    </a:cubicBezTo>
                    <a:cubicBezTo>
                      <a:pt x="113" y="482"/>
                      <a:pt x="116" y="475"/>
                      <a:pt x="122" y="471"/>
                    </a:cubicBezTo>
                    <a:cubicBezTo>
                      <a:pt x="123" y="470"/>
                      <a:pt x="124" y="469"/>
                      <a:pt x="125" y="469"/>
                    </a:cubicBezTo>
                    <a:cubicBezTo>
                      <a:pt x="211" y="518"/>
                      <a:pt x="211" y="518"/>
                      <a:pt x="211" y="518"/>
                    </a:cubicBezTo>
                    <a:cubicBezTo>
                      <a:pt x="306" y="354"/>
                      <a:pt x="484" y="243"/>
                      <a:pt x="687" y="243"/>
                    </a:cubicBezTo>
                    <a:cubicBezTo>
                      <a:pt x="891" y="243"/>
                      <a:pt x="1069" y="354"/>
                      <a:pt x="1164" y="518"/>
                    </a:cubicBezTo>
                    <a:close/>
                  </a:path>
                </a:pathLst>
              </a:custGeom>
              <a:solidFill>
                <a:srgbClr val="9F9F9F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</p:grpSp>
        <p:grpSp>
          <p:nvGrpSpPr>
            <p:cNvPr id="5" name="Group 14"/>
            <p:cNvGrpSpPr>
              <a:grpSpLocks/>
            </p:cNvGrpSpPr>
            <p:nvPr/>
          </p:nvGrpSpPr>
          <p:grpSpPr bwMode="auto">
            <a:xfrm rot="7200000">
              <a:off x="2059" y="1386"/>
              <a:ext cx="1616" cy="1614"/>
              <a:chOff x="2060" y="1387"/>
              <a:chExt cx="1616" cy="1614"/>
            </a:xfrm>
          </p:grpSpPr>
          <p:sp>
            <p:nvSpPr>
              <p:cNvPr id="25621" name="Freeform 15"/>
              <p:cNvSpPr>
                <a:spLocks/>
              </p:cNvSpPr>
              <p:nvPr/>
            </p:nvSpPr>
            <p:spPr bwMode="gray">
              <a:xfrm>
                <a:off x="2060" y="1387"/>
                <a:ext cx="808" cy="1225"/>
              </a:xfrm>
              <a:custGeom>
                <a:avLst/>
                <a:gdLst>
                  <a:gd name="T0" fmla="*/ 550 w 550"/>
                  <a:gd name="T1" fmla="*/ 132 h 836"/>
                  <a:gd name="T2" fmla="*/ 547 w 550"/>
                  <a:gd name="T3" fmla="*/ 130 h 836"/>
                  <a:gd name="T4" fmla="*/ 529 w 550"/>
                  <a:gd name="T5" fmla="*/ 133 h 836"/>
                  <a:gd name="T6" fmla="*/ 529 w 550"/>
                  <a:gd name="T7" fmla="*/ 133 h 836"/>
                  <a:gd name="T8" fmla="*/ 509 w 550"/>
                  <a:gd name="T9" fmla="*/ 141 h 836"/>
                  <a:gd name="T10" fmla="*/ 480 w 550"/>
                  <a:gd name="T11" fmla="*/ 111 h 836"/>
                  <a:gd name="T12" fmla="*/ 509 w 550"/>
                  <a:gd name="T13" fmla="*/ 80 h 836"/>
                  <a:gd name="T14" fmla="*/ 529 w 550"/>
                  <a:gd name="T15" fmla="*/ 88 h 836"/>
                  <a:gd name="T16" fmla="*/ 547 w 550"/>
                  <a:gd name="T17" fmla="*/ 91 h 836"/>
                  <a:gd name="T18" fmla="*/ 550 w 550"/>
                  <a:gd name="T19" fmla="*/ 89 h 836"/>
                  <a:gd name="T20" fmla="*/ 550 w 550"/>
                  <a:gd name="T21" fmla="*/ 82 h 836"/>
                  <a:gd name="T22" fmla="*/ 550 w 550"/>
                  <a:gd name="T23" fmla="*/ 0 h 836"/>
                  <a:gd name="T24" fmla="*/ 0 w 550"/>
                  <a:gd name="T25" fmla="*/ 550 h 836"/>
                  <a:gd name="T26" fmla="*/ 74 w 550"/>
                  <a:gd name="T27" fmla="*/ 825 h 836"/>
                  <a:gd name="T28" fmla="*/ 153 w 550"/>
                  <a:gd name="T29" fmla="*/ 780 h 836"/>
                  <a:gd name="T30" fmla="*/ 158 w 550"/>
                  <a:gd name="T31" fmla="*/ 796 h 836"/>
                  <a:gd name="T32" fmla="*/ 161 w 550"/>
                  <a:gd name="T33" fmla="*/ 817 h 836"/>
                  <a:gd name="T34" fmla="*/ 202 w 550"/>
                  <a:gd name="T35" fmla="*/ 827 h 836"/>
                  <a:gd name="T36" fmla="*/ 214 w 550"/>
                  <a:gd name="T37" fmla="*/ 786 h 836"/>
                  <a:gd name="T38" fmla="*/ 198 w 550"/>
                  <a:gd name="T39" fmla="*/ 773 h 836"/>
                  <a:gd name="T40" fmla="*/ 198 w 550"/>
                  <a:gd name="T41" fmla="*/ 773 h 836"/>
                  <a:gd name="T42" fmla="*/ 186 w 550"/>
                  <a:gd name="T43" fmla="*/ 761 h 836"/>
                  <a:gd name="T44" fmla="*/ 266 w 550"/>
                  <a:gd name="T45" fmla="*/ 714 h 836"/>
                  <a:gd name="T46" fmla="*/ 222 w 550"/>
                  <a:gd name="T47" fmla="*/ 550 h 836"/>
                  <a:gd name="T48" fmla="*/ 550 w 550"/>
                  <a:gd name="T49" fmla="*/ 222 h 836"/>
                  <a:gd name="T50" fmla="*/ 550 w 550"/>
                  <a:gd name="T51" fmla="*/ 143 h 836"/>
                  <a:gd name="T52" fmla="*/ 550 w 550"/>
                  <a:gd name="T53" fmla="*/ 132 h 8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w 550"/>
                  <a:gd name="T82" fmla="*/ 0 h 836"/>
                  <a:gd name="T83" fmla="*/ 550 w 550"/>
                  <a:gd name="T84" fmla="*/ 836 h 836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T81" t="T82" r="T83" b="T84"/>
                <a:pathLst>
                  <a:path w="550" h="836">
                    <a:moveTo>
                      <a:pt x="550" y="132"/>
                    </a:moveTo>
                    <a:cubicBezTo>
                      <a:pt x="549" y="131"/>
                      <a:pt x="548" y="131"/>
                      <a:pt x="547" y="130"/>
                    </a:cubicBezTo>
                    <a:cubicBezTo>
                      <a:pt x="540" y="127"/>
                      <a:pt x="533" y="129"/>
                      <a:pt x="529" y="133"/>
                    </a:cubicBezTo>
                    <a:cubicBezTo>
                      <a:pt x="529" y="133"/>
                      <a:pt x="529" y="133"/>
                      <a:pt x="529" y="133"/>
                    </a:cubicBezTo>
                    <a:cubicBezTo>
                      <a:pt x="523" y="138"/>
                      <a:pt x="517" y="141"/>
                      <a:pt x="509" y="141"/>
                    </a:cubicBezTo>
                    <a:cubicBezTo>
                      <a:pt x="493" y="141"/>
                      <a:pt x="480" y="127"/>
                      <a:pt x="480" y="111"/>
                    </a:cubicBezTo>
                    <a:cubicBezTo>
                      <a:pt x="480" y="94"/>
                      <a:pt x="493" y="80"/>
                      <a:pt x="509" y="80"/>
                    </a:cubicBezTo>
                    <a:cubicBezTo>
                      <a:pt x="517" y="80"/>
                      <a:pt x="524" y="83"/>
                      <a:pt x="529" y="88"/>
                    </a:cubicBezTo>
                    <a:cubicBezTo>
                      <a:pt x="533" y="93"/>
                      <a:pt x="540" y="94"/>
                      <a:pt x="547" y="91"/>
                    </a:cubicBezTo>
                    <a:cubicBezTo>
                      <a:pt x="548" y="91"/>
                      <a:pt x="549" y="90"/>
                      <a:pt x="550" y="89"/>
                    </a:cubicBezTo>
                    <a:cubicBezTo>
                      <a:pt x="550" y="82"/>
                      <a:pt x="550" y="82"/>
                      <a:pt x="550" y="82"/>
                    </a:cubicBezTo>
                    <a:cubicBezTo>
                      <a:pt x="550" y="0"/>
                      <a:pt x="550" y="0"/>
                      <a:pt x="550" y="0"/>
                    </a:cubicBezTo>
                    <a:cubicBezTo>
                      <a:pt x="246" y="0"/>
                      <a:pt x="0" y="246"/>
                      <a:pt x="0" y="550"/>
                    </a:cubicBezTo>
                    <a:cubicBezTo>
                      <a:pt x="0" y="651"/>
                      <a:pt x="27" y="745"/>
                      <a:pt x="74" y="825"/>
                    </a:cubicBezTo>
                    <a:cubicBezTo>
                      <a:pt x="153" y="780"/>
                      <a:pt x="153" y="780"/>
                      <a:pt x="153" y="780"/>
                    </a:cubicBezTo>
                    <a:cubicBezTo>
                      <a:pt x="158" y="784"/>
                      <a:pt x="160" y="791"/>
                      <a:pt x="158" y="796"/>
                    </a:cubicBezTo>
                    <a:cubicBezTo>
                      <a:pt x="157" y="803"/>
                      <a:pt x="158" y="810"/>
                      <a:pt x="161" y="817"/>
                    </a:cubicBezTo>
                    <a:cubicBezTo>
                      <a:pt x="170" y="831"/>
                      <a:pt x="188" y="836"/>
                      <a:pt x="202" y="827"/>
                    </a:cubicBezTo>
                    <a:cubicBezTo>
                      <a:pt x="217" y="819"/>
                      <a:pt x="222" y="801"/>
                      <a:pt x="214" y="786"/>
                    </a:cubicBezTo>
                    <a:cubicBezTo>
                      <a:pt x="210" y="780"/>
                      <a:pt x="204" y="776"/>
                      <a:pt x="198" y="773"/>
                    </a:cubicBezTo>
                    <a:cubicBezTo>
                      <a:pt x="198" y="773"/>
                      <a:pt x="198" y="773"/>
                      <a:pt x="198" y="773"/>
                    </a:cubicBezTo>
                    <a:cubicBezTo>
                      <a:pt x="192" y="772"/>
                      <a:pt x="187" y="767"/>
                      <a:pt x="186" y="761"/>
                    </a:cubicBezTo>
                    <a:cubicBezTo>
                      <a:pt x="266" y="714"/>
                      <a:pt x="266" y="714"/>
                      <a:pt x="266" y="714"/>
                    </a:cubicBezTo>
                    <a:cubicBezTo>
                      <a:pt x="238" y="666"/>
                      <a:pt x="222" y="610"/>
                      <a:pt x="222" y="550"/>
                    </a:cubicBezTo>
                    <a:cubicBezTo>
                      <a:pt x="222" y="369"/>
                      <a:pt x="369" y="222"/>
                      <a:pt x="550" y="222"/>
                    </a:cubicBezTo>
                    <a:cubicBezTo>
                      <a:pt x="550" y="143"/>
                      <a:pt x="550" y="143"/>
                      <a:pt x="550" y="143"/>
                    </a:cubicBezTo>
                    <a:lnTo>
                      <a:pt x="550" y="132"/>
                    </a:lnTo>
                    <a:close/>
                  </a:path>
                </a:pathLst>
              </a:custGeom>
              <a:solidFill>
                <a:srgbClr val="D1D1D1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25622" name="Freeform 16"/>
              <p:cNvSpPr>
                <a:spLocks/>
              </p:cNvSpPr>
              <p:nvPr/>
            </p:nvSpPr>
            <p:spPr bwMode="gray">
              <a:xfrm>
                <a:off x="2764" y="1387"/>
                <a:ext cx="912" cy="1210"/>
              </a:xfrm>
              <a:custGeom>
                <a:avLst/>
                <a:gdLst>
                  <a:gd name="T0" fmla="*/ 70 w 621"/>
                  <a:gd name="T1" fmla="*/ 0 h 826"/>
                  <a:gd name="T2" fmla="*/ 70 w 621"/>
                  <a:gd name="T3" fmla="*/ 82 h 826"/>
                  <a:gd name="T4" fmla="*/ 70 w 621"/>
                  <a:gd name="T5" fmla="*/ 89 h 826"/>
                  <a:gd name="T6" fmla="*/ 67 w 621"/>
                  <a:gd name="T7" fmla="*/ 91 h 826"/>
                  <a:gd name="T8" fmla="*/ 49 w 621"/>
                  <a:gd name="T9" fmla="*/ 88 h 826"/>
                  <a:gd name="T10" fmla="*/ 29 w 621"/>
                  <a:gd name="T11" fmla="*/ 80 h 826"/>
                  <a:gd name="T12" fmla="*/ 0 w 621"/>
                  <a:gd name="T13" fmla="*/ 111 h 826"/>
                  <a:gd name="T14" fmla="*/ 29 w 621"/>
                  <a:gd name="T15" fmla="*/ 141 h 826"/>
                  <a:gd name="T16" fmla="*/ 49 w 621"/>
                  <a:gd name="T17" fmla="*/ 133 h 826"/>
                  <a:gd name="T18" fmla="*/ 49 w 621"/>
                  <a:gd name="T19" fmla="*/ 133 h 826"/>
                  <a:gd name="T20" fmla="*/ 67 w 621"/>
                  <a:gd name="T21" fmla="*/ 130 h 826"/>
                  <a:gd name="T22" fmla="*/ 70 w 621"/>
                  <a:gd name="T23" fmla="*/ 132 h 826"/>
                  <a:gd name="T24" fmla="*/ 70 w 621"/>
                  <a:gd name="T25" fmla="*/ 143 h 826"/>
                  <a:gd name="T26" fmla="*/ 70 w 621"/>
                  <a:gd name="T27" fmla="*/ 222 h 826"/>
                  <a:gd name="T28" fmla="*/ 70 w 621"/>
                  <a:gd name="T29" fmla="*/ 222 h 826"/>
                  <a:gd name="T30" fmla="*/ 398 w 621"/>
                  <a:gd name="T31" fmla="*/ 550 h 826"/>
                  <a:gd name="T32" fmla="*/ 354 w 621"/>
                  <a:gd name="T33" fmla="*/ 714 h 826"/>
                  <a:gd name="T34" fmla="*/ 433 w 621"/>
                  <a:gd name="T35" fmla="*/ 759 h 826"/>
                  <a:gd name="T36" fmla="*/ 436 w 621"/>
                  <a:gd name="T37" fmla="*/ 758 h 826"/>
                  <a:gd name="T38" fmla="*/ 443 w 621"/>
                  <a:gd name="T39" fmla="*/ 740 h 826"/>
                  <a:gd name="T40" fmla="*/ 443 w 621"/>
                  <a:gd name="T41" fmla="*/ 740 h 826"/>
                  <a:gd name="T42" fmla="*/ 446 w 621"/>
                  <a:gd name="T43" fmla="*/ 720 h 826"/>
                  <a:gd name="T44" fmla="*/ 487 w 621"/>
                  <a:gd name="T45" fmla="*/ 709 h 826"/>
                  <a:gd name="T46" fmla="*/ 498 w 621"/>
                  <a:gd name="T47" fmla="*/ 750 h 826"/>
                  <a:gd name="T48" fmla="*/ 482 w 621"/>
                  <a:gd name="T49" fmla="*/ 763 h 826"/>
                  <a:gd name="T50" fmla="*/ 470 w 621"/>
                  <a:gd name="T51" fmla="*/ 777 h 826"/>
                  <a:gd name="T52" fmla="*/ 470 w 621"/>
                  <a:gd name="T53" fmla="*/ 781 h 826"/>
                  <a:gd name="T54" fmla="*/ 547 w 621"/>
                  <a:gd name="T55" fmla="*/ 826 h 826"/>
                  <a:gd name="T56" fmla="*/ 621 w 621"/>
                  <a:gd name="T57" fmla="*/ 550 h 826"/>
                  <a:gd name="T58" fmla="*/ 70 w 621"/>
                  <a:gd name="T59" fmla="*/ 0 h 82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w 621"/>
                  <a:gd name="T91" fmla="*/ 0 h 826"/>
                  <a:gd name="T92" fmla="*/ 621 w 621"/>
                  <a:gd name="T93" fmla="*/ 826 h 826"/>
                </a:gdLst>
                <a:ahLst/>
                <a:cxnLst>
                  <a:cxn ang="T60">
                    <a:pos x="T0" y="T1"/>
                  </a:cxn>
                  <a:cxn ang="T61">
                    <a:pos x="T2" y="T3"/>
                  </a:cxn>
                  <a:cxn ang="T62">
                    <a:pos x="T4" y="T5"/>
                  </a:cxn>
                  <a:cxn ang="T63">
                    <a:pos x="T6" y="T7"/>
                  </a:cxn>
                  <a:cxn ang="T64">
                    <a:pos x="T8" y="T9"/>
                  </a:cxn>
                  <a:cxn ang="T65">
                    <a:pos x="T10" y="T11"/>
                  </a:cxn>
                  <a:cxn ang="T66">
                    <a:pos x="T12" y="T13"/>
                  </a:cxn>
                  <a:cxn ang="T67">
                    <a:pos x="T14" y="T15"/>
                  </a:cxn>
                  <a:cxn ang="T68">
                    <a:pos x="T16" y="T17"/>
                  </a:cxn>
                  <a:cxn ang="T69">
                    <a:pos x="T18" y="T19"/>
                  </a:cxn>
                  <a:cxn ang="T70">
                    <a:pos x="T20" y="T21"/>
                  </a:cxn>
                  <a:cxn ang="T71">
                    <a:pos x="T22" y="T23"/>
                  </a:cxn>
                  <a:cxn ang="T72">
                    <a:pos x="T24" y="T25"/>
                  </a:cxn>
                  <a:cxn ang="T73">
                    <a:pos x="T26" y="T27"/>
                  </a:cxn>
                  <a:cxn ang="T74">
                    <a:pos x="T28" y="T29"/>
                  </a:cxn>
                  <a:cxn ang="T75">
                    <a:pos x="T30" y="T31"/>
                  </a:cxn>
                  <a:cxn ang="T76">
                    <a:pos x="T32" y="T33"/>
                  </a:cxn>
                  <a:cxn ang="T77">
                    <a:pos x="T34" y="T35"/>
                  </a:cxn>
                  <a:cxn ang="T78">
                    <a:pos x="T36" y="T37"/>
                  </a:cxn>
                  <a:cxn ang="T79">
                    <a:pos x="T38" y="T39"/>
                  </a:cxn>
                  <a:cxn ang="T80">
                    <a:pos x="T40" y="T41"/>
                  </a:cxn>
                  <a:cxn ang="T81">
                    <a:pos x="T42" y="T43"/>
                  </a:cxn>
                  <a:cxn ang="T82">
                    <a:pos x="T44" y="T45"/>
                  </a:cxn>
                  <a:cxn ang="T83">
                    <a:pos x="T46" y="T47"/>
                  </a:cxn>
                  <a:cxn ang="T84">
                    <a:pos x="T48" y="T49"/>
                  </a:cxn>
                  <a:cxn ang="T85">
                    <a:pos x="T50" y="T51"/>
                  </a:cxn>
                  <a:cxn ang="T86">
                    <a:pos x="T52" y="T53"/>
                  </a:cxn>
                  <a:cxn ang="T87">
                    <a:pos x="T54" y="T55"/>
                  </a:cxn>
                  <a:cxn ang="T88">
                    <a:pos x="T56" y="T57"/>
                  </a:cxn>
                  <a:cxn ang="T89">
                    <a:pos x="T58" y="T59"/>
                  </a:cxn>
                </a:cxnLst>
                <a:rect l="T90" t="T91" r="T92" b="T93"/>
                <a:pathLst>
                  <a:path w="621" h="826">
                    <a:moveTo>
                      <a:pt x="70" y="0"/>
                    </a:moveTo>
                    <a:cubicBezTo>
                      <a:pt x="70" y="82"/>
                      <a:pt x="70" y="82"/>
                      <a:pt x="70" y="82"/>
                    </a:cubicBezTo>
                    <a:cubicBezTo>
                      <a:pt x="70" y="89"/>
                      <a:pt x="70" y="89"/>
                      <a:pt x="70" y="89"/>
                    </a:cubicBezTo>
                    <a:cubicBezTo>
                      <a:pt x="69" y="90"/>
                      <a:pt x="68" y="91"/>
                      <a:pt x="67" y="91"/>
                    </a:cubicBezTo>
                    <a:cubicBezTo>
                      <a:pt x="60" y="94"/>
                      <a:pt x="53" y="93"/>
                      <a:pt x="49" y="88"/>
                    </a:cubicBezTo>
                    <a:cubicBezTo>
                      <a:pt x="44" y="83"/>
                      <a:pt x="37" y="80"/>
                      <a:pt x="29" y="80"/>
                    </a:cubicBezTo>
                    <a:cubicBezTo>
                      <a:pt x="13" y="80"/>
                      <a:pt x="0" y="94"/>
                      <a:pt x="0" y="111"/>
                    </a:cubicBezTo>
                    <a:cubicBezTo>
                      <a:pt x="0" y="127"/>
                      <a:pt x="13" y="141"/>
                      <a:pt x="29" y="141"/>
                    </a:cubicBezTo>
                    <a:cubicBezTo>
                      <a:pt x="37" y="141"/>
                      <a:pt x="43" y="138"/>
                      <a:pt x="49" y="133"/>
                    </a:cubicBezTo>
                    <a:cubicBezTo>
                      <a:pt x="49" y="133"/>
                      <a:pt x="49" y="133"/>
                      <a:pt x="49" y="133"/>
                    </a:cubicBezTo>
                    <a:cubicBezTo>
                      <a:pt x="53" y="129"/>
                      <a:pt x="60" y="127"/>
                      <a:pt x="67" y="130"/>
                    </a:cubicBezTo>
                    <a:cubicBezTo>
                      <a:pt x="68" y="131"/>
                      <a:pt x="69" y="131"/>
                      <a:pt x="70" y="132"/>
                    </a:cubicBezTo>
                    <a:cubicBezTo>
                      <a:pt x="70" y="143"/>
                      <a:pt x="70" y="143"/>
                      <a:pt x="70" y="143"/>
                    </a:cubicBezTo>
                    <a:cubicBezTo>
                      <a:pt x="70" y="222"/>
                      <a:pt x="70" y="222"/>
                      <a:pt x="70" y="222"/>
                    </a:cubicBezTo>
                    <a:cubicBezTo>
                      <a:pt x="70" y="222"/>
                      <a:pt x="70" y="222"/>
                      <a:pt x="70" y="222"/>
                    </a:cubicBezTo>
                    <a:cubicBezTo>
                      <a:pt x="252" y="222"/>
                      <a:pt x="398" y="369"/>
                      <a:pt x="398" y="550"/>
                    </a:cubicBezTo>
                    <a:cubicBezTo>
                      <a:pt x="398" y="610"/>
                      <a:pt x="382" y="666"/>
                      <a:pt x="354" y="714"/>
                    </a:cubicBezTo>
                    <a:cubicBezTo>
                      <a:pt x="433" y="759"/>
                      <a:pt x="433" y="759"/>
                      <a:pt x="433" y="759"/>
                    </a:cubicBezTo>
                    <a:cubicBezTo>
                      <a:pt x="434" y="759"/>
                      <a:pt x="435" y="758"/>
                      <a:pt x="436" y="758"/>
                    </a:cubicBezTo>
                    <a:cubicBezTo>
                      <a:pt x="442" y="753"/>
                      <a:pt x="445" y="746"/>
                      <a:pt x="443" y="740"/>
                    </a:cubicBezTo>
                    <a:cubicBezTo>
                      <a:pt x="443" y="740"/>
                      <a:pt x="443" y="740"/>
                      <a:pt x="443" y="740"/>
                    </a:cubicBezTo>
                    <a:cubicBezTo>
                      <a:pt x="441" y="733"/>
                      <a:pt x="442" y="726"/>
                      <a:pt x="446" y="720"/>
                    </a:cubicBezTo>
                    <a:cubicBezTo>
                      <a:pt x="454" y="705"/>
                      <a:pt x="472" y="701"/>
                      <a:pt x="487" y="709"/>
                    </a:cubicBezTo>
                    <a:cubicBezTo>
                      <a:pt x="501" y="717"/>
                      <a:pt x="506" y="736"/>
                      <a:pt x="498" y="750"/>
                    </a:cubicBezTo>
                    <a:cubicBezTo>
                      <a:pt x="494" y="756"/>
                      <a:pt x="489" y="761"/>
                      <a:pt x="482" y="763"/>
                    </a:cubicBezTo>
                    <a:cubicBezTo>
                      <a:pt x="476" y="764"/>
                      <a:pt x="471" y="770"/>
                      <a:pt x="470" y="777"/>
                    </a:cubicBezTo>
                    <a:cubicBezTo>
                      <a:pt x="470" y="778"/>
                      <a:pt x="470" y="780"/>
                      <a:pt x="470" y="781"/>
                    </a:cubicBezTo>
                    <a:cubicBezTo>
                      <a:pt x="547" y="826"/>
                      <a:pt x="547" y="826"/>
                      <a:pt x="547" y="826"/>
                    </a:cubicBezTo>
                    <a:cubicBezTo>
                      <a:pt x="594" y="745"/>
                      <a:pt x="621" y="651"/>
                      <a:pt x="621" y="550"/>
                    </a:cubicBezTo>
                    <a:cubicBezTo>
                      <a:pt x="621" y="246"/>
                      <a:pt x="374" y="0"/>
                      <a:pt x="70" y="0"/>
                    </a:cubicBezTo>
                    <a:close/>
                  </a:path>
                </a:pathLst>
              </a:custGeom>
              <a:solidFill>
                <a:srgbClr val="D1D1D1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25623" name="Freeform 17"/>
              <p:cNvSpPr>
                <a:spLocks/>
              </p:cNvSpPr>
              <p:nvPr/>
            </p:nvSpPr>
            <p:spPr bwMode="gray">
              <a:xfrm>
                <a:off x="2169" y="2414"/>
                <a:ext cx="1397" cy="587"/>
              </a:xfrm>
              <a:custGeom>
                <a:avLst/>
                <a:gdLst>
                  <a:gd name="T0" fmla="*/ 876 w 953"/>
                  <a:gd name="T1" fmla="*/ 80 h 400"/>
                  <a:gd name="T2" fmla="*/ 876 w 953"/>
                  <a:gd name="T3" fmla="*/ 76 h 400"/>
                  <a:gd name="T4" fmla="*/ 888 w 953"/>
                  <a:gd name="T5" fmla="*/ 62 h 400"/>
                  <a:gd name="T6" fmla="*/ 904 w 953"/>
                  <a:gd name="T7" fmla="*/ 49 h 400"/>
                  <a:gd name="T8" fmla="*/ 893 w 953"/>
                  <a:gd name="T9" fmla="*/ 8 h 400"/>
                  <a:gd name="T10" fmla="*/ 852 w 953"/>
                  <a:gd name="T11" fmla="*/ 19 h 400"/>
                  <a:gd name="T12" fmla="*/ 849 w 953"/>
                  <a:gd name="T13" fmla="*/ 39 h 400"/>
                  <a:gd name="T14" fmla="*/ 849 w 953"/>
                  <a:gd name="T15" fmla="*/ 39 h 400"/>
                  <a:gd name="T16" fmla="*/ 842 w 953"/>
                  <a:gd name="T17" fmla="*/ 57 h 400"/>
                  <a:gd name="T18" fmla="*/ 839 w 953"/>
                  <a:gd name="T19" fmla="*/ 58 h 400"/>
                  <a:gd name="T20" fmla="*/ 760 w 953"/>
                  <a:gd name="T21" fmla="*/ 13 h 400"/>
                  <a:gd name="T22" fmla="*/ 476 w 953"/>
                  <a:gd name="T23" fmla="*/ 177 h 400"/>
                  <a:gd name="T24" fmla="*/ 192 w 953"/>
                  <a:gd name="T25" fmla="*/ 13 h 400"/>
                  <a:gd name="T26" fmla="*/ 112 w 953"/>
                  <a:gd name="T27" fmla="*/ 60 h 400"/>
                  <a:gd name="T28" fmla="*/ 124 w 953"/>
                  <a:gd name="T29" fmla="*/ 72 h 400"/>
                  <a:gd name="T30" fmla="*/ 124 w 953"/>
                  <a:gd name="T31" fmla="*/ 72 h 400"/>
                  <a:gd name="T32" fmla="*/ 140 w 953"/>
                  <a:gd name="T33" fmla="*/ 85 h 400"/>
                  <a:gd name="T34" fmla="*/ 128 w 953"/>
                  <a:gd name="T35" fmla="*/ 126 h 400"/>
                  <a:gd name="T36" fmla="*/ 87 w 953"/>
                  <a:gd name="T37" fmla="*/ 116 h 400"/>
                  <a:gd name="T38" fmla="*/ 84 w 953"/>
                  <a:gd name="T39" fmla="*/ 95 h 400"/>
                  <a:gd name="T40" fmla="*/ 79 w 953"/>
                  <a:gd name="T41" fmla="*/ 79 h 400"/>
                  <a:gd name="T42" fmla="*/ 0 w 953"/>
                  <a:gd name="T43" fmla="*/ 124 h 400"/>
                  <a:gd name="T44" fmla="*/ 476 w 953"/>
                  <a:gd name="T45" fmla="*/ 400 h 400"/>
                  <a:gd name="T46" fmla="*/ 953 w 953"/>
                  <a:gd name="T47" fmla="*/ 125 h 400"/>
                  <a:gd name="T48" fmla="*/ 876 w 953"/>
                  <a:gd name="T49" fmla="*/ 80 h 400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w 953"/>
                  <a:gd name="T76" fmla="*/ 0 h 400"/>
                  <a:gd name="T77" fmla="*/ 953 w 953"/>
                  <a:gd name="T78" fmla="*/ 400 h 400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T75" t="T76" r="T77" b="T78"/>
                <a:pathLst>
                  <a:path w="953" h="400">
                    <a:moveTo>
                      <a:pt x="876" y="80"/>
                    </a:moveTo>
                    <a:cubicBezTo>
                      <a:pt x="876" y="79"/>
                      <a:pt x="876" y="77"/>
                      <a:pt x="876" y="76"/>
                    </a:cubicBezTo>
                    <a:cubicBezTo>
                      <a:pt x="877" y="69"/>
                      <a:pt x="882" y="63"/>
                      <a:pt x="888" y="62"/>
                    </a:cubicBezTo>
                    <a:cubicBezTo>
                      <a:pt x="895" y="60"/>
                      <a:pt x="900" y="55"/>
                      <a:pt x="904" y="49"/>
                    </a:cubicBezTo>
                    <a:cubicBezTo>
                      <a:pt x="912" y="35"/>
                      <a:pt x="907" y="16"/>
                      <a:pt x="893" y="8"/>
                    </a:cubicBezTo>
                    <a:cubicBezTo>
                      <a:pt x="878" y="0"/>
                      <a:pt x="860" y="4"/>
                      <a:pt x="852" y="19"/>
                    </a:cubicBezTo>
                    <a:cubicBezTo>
                      <a:pt x="848" y="25"/>
                      <a:pt x="847" y="32"/>
                      <a:pt x="849" y="39"/>
                    </a:cubicBezTo>
                    <a:cubicBezTo>
                      <a:pt x="849" y="39"/>
                      <a:pt x="849" y="39"/>
                      <a:pt x="849" y="39"/>
                    </a:cubicBezTo>
                    <a:cubicBezTo>
                      <a:pt x="851" y="45"/>
                      <a:pt x="848" y="52"/>
                      <a:pt x="842" y="57"/>
                    </a:cubicBezTo>
                    <a:cubicBezTo>
                      <a:pt x="841" y="57"/>
                      <a:pt x="840" y="58"/>
                      <a:pt x="839" y="58"/>
                    </a:cubicBezTo>
                    <a:cubicBezTo>
                      <a:pt x="760" y="13"/>
                      <a:pt x="760" y="13"/>
                      <a:pt x="760" y="13"/>
                    </a:cubicBezTo>
                    <a:cubicBezTo>
                      <a:pt x="704" y="111"/>
                      <a:pt x="598" y="177"/>
                      <a:pt x="476" y="177"/>
                    </a:cubicBezTo>
                    <a:cubicBezTo>
                      <a:pt x="355" y="177"/>
                      <a:pt x="249" y="111"/>
                      <a:pt x="192" y="13"/>
                    </a:cubicBezTo>
                    <a:cubicBezTo>
                      <a:pt x="112" y="60"/>
                      <a:pt x="112" y="60"/>
                      <a:pt x="112" y="60"/>
                    </a:cubicBezTo>
                    <a:cubicBezTo>
                      <a:pt x="113" y="66"/>
                      <a:pt x="118" y="71"/>
                      <a:pt x="124" y="72"/>
                    </a:cubicBezTo>
                    <a:cubicBezTo>
                      <a:pt x="124" y="72"/>
                      <a:pt x="124" y="72"/>
                      <a:pt x="124" y="72"/>
                    </a:cubicBezTo>
                    <a:cubicBezTo>
                      <a:pt x="130" y="75"/>
                      <a:pt x="136" y="79"/>
                      <a:pt x="140" y="85"/>
                    </a:cubicBezTo>
                    <a:cubicBezTo>
                      <a:pt x="148" y="100"/>
                      <a:pt x="143" y="118"/>
                      <a:pt x="128" y="126"/>
                    </a:cubicBezTo>
                    <a:cubicBezTo>
                      <a:pt x="114" y="135"/>
                      <a:pt x="96" y="130"/>
                      <a:pt x="87" y="116"/>
                    </a:cubicBezTo>
                    <a:cubicBezTo>
                      <a:pt x="84" y="109"/>
                      <a:pt x="83" y="102"/>
                      <a:pt x="84" y="95"/>
                    </a:cubicBezTo>
                    <a:cubicBezTo>
                      <a:pt x="86" y="90"/>
                      <a:pt x="84" y="83"/>
                      <a:pt x="79" y="79"/>
                    </a:cubicBezTo>
                    <a:cubicBezTo>
                      <a:pt x="0" y="124"/>
                      <a:pt x="0" y="124"/>
                      <a:pt x="0" y="124"/>
                    </a:cubicBezTo>
                    <a:cubicBezTo>
                      <a:pt x="95" y="289"/>
                      <a:pt x="273" y="400"/>
                      <a:pt x="476" y="400"/>
                    </a:cubicBezTo>
                    <a:cubicBezTo>
                      <a:pt x="680" y="400"/>
                      <a:pt x="858" y="289"/>
                      <a:pt x="953" y="125"/>
                    </a:cubicBezTo>
                    <a:lnTo>
                      <a:pt x="876" y="80"/>
                    </a:lnTo>
                    <a:close/>
                  </a:path>
                </a:pathLst>
              </a:custGeom>
              <a:solidFill>
                <a:srgbClr val="D1D1D1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</p:grpSp>
      </p:grpSp>
      <p:sp>
        <p:nvSpPr>
          <p:cNvPr id="23" name="Rectangle 31"/>
          <p:cNvSpPr txBox="1">
            <a:spLocks noChangeArrowheads="1"/>
          </p:cNvSpPr>
          <p:nvPr/>
        </p:nvSpPr>
        <p:spPr bwMode="gray">
          <a:xfrm>
            <a:off x="231797" y="411163"/>
            <a:ext cx="8816669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45720" numCol="1" anchor="ctr" anchorCtr="0" compatLnSpc="1">
            <a:prstTxWarp prst="textNoShape">
              <a:avLst/>
            </a:prstTxWarp>
          </a:bodyPr>
          <a:lstStyle/>
          <a:p>
            <a:pPr eaLnBrk="0" hangingPunct="0">
              <a:lnSpc>
                <a:spcPct val="90000"/>
              </a:lnSpc>
              <a:defRPr/>
            </a:pPr>
            <a:r>
              <a:rPr lang="tr-TR" sz="3200" b="1" noProof="1" smtClean="0">
                <a:solidFill>
                  <a:srgbClr val="575757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</a:effectLst>
                <a:latin typeface="Calibri" pitchFamily="34" charset="0"/>
                <a:cs typeface="Calibri" pitchFamily="34" charset="0"/>
              </a:rPr>
              <a:t>İŞ GÜVENLİĞİ ÜÇÜNCÜ PRENSİBİ</a:t>
            </a:r>
            <a:endParaRPr lang="tr-TR" sz="3200" b="1" noProof="1">
              <a:solidFill>
                <a:srgbClr val="575757"/>
              </a:solidFill>
              <a:effectLst>
                <a:innerShdw blurRad="63500" dist="50800" dir="8100000">
                  <a:prstClr val="black">
                    <a:alpha val="50000"/>
                  </a:prstClr>
                </a:inn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5" name="Rectangle 3"/>
          <p:cNvSpPr txBox="1">
            <a:spLocks noChangeArrowheads="1"/>
          </p:cNvSpPr>
          <p:nvPr/>
        </p:nvSpPr>
        <p:spPr bwMode="auto">
          <a:xfrm>
            <a:off x="6909185" y="6376921"/>
            <a:ext cx="2111990" cy="5152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algn="r">
              <a:spcBef>
                <a:spcPct val="20000"/>
              </a:spcBef>
              <a:buFont typeface="Wingdings" pitchFamily="2" charset="2"/>
              <a:buNone/>
              <a:defRPr/>
            </a:pPr>
            <a:r>
              <a:rPr lang="tr-TR" b="1" noProof="1" smtClean="0">
                <a:solidFill>
                  <a:srgbClr val="575757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  <a:reflection blurRad="6350" stA="55000" endA="50" endPos="85000" dist="29997" dir="5400000" sy="-100000" algn="bl" rotWithShape="0"/>
                </a:effectLst>
                <a:latin typeface="Calibri" pitchFamily="34" charset="0"/>
                <a:cs typeface="Calibri" pitchFamily="34" charset="0"/>
              </a:rPr>
              <a:t>İSTANBUL</a:t>
            </a:r>
            <a:r>
              <a:rPr lang="tr-TR" b="1" noProof="1" smtClean="0">
                <a:solidFill>
                  <a:srgbClr val="B10404">
                    <a:lumMod val="60000"/>
                    <a:lumOff val="40000"/>
                  </a:srgbClr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  <a:reflection blurRad="6350" stA="55000" endA="50" endPos="85000" dist="29997" dir="5400000" sy="-100000" algn="bl" rotWithShape="0"/>
                </a:effectLst>
                <a:latin typeface="Calibri" pitchFamily="34" charset="0"/>
                <a:cs typeface="Calibri" pitchFamily="34" charset="0"/>
              </a:rPr>
              <a:t>UZMAN</a:t>
            </a:r>
            <a:endParaRPr lang="en-GB" b="1" dirty="0" smtClean="0">
              <a:solidFill>
                <a:srgbClr val="B10404">
                  <a:lumMod val="60000"/>
                  <a:lumOff val="40000"/>
                </a:srgbClr>
              </a:solidFill>
              <a:effectLst>
                <a:innerShdw blurRad="63500" dist="50800" dir="8100000">
                  <a:prstClr val="black">
                    <a:alpha val="50000"/>
                  </a:prstClr>
                </a:innerShdw>
                <a:reflection blurRad="6350" stA="55000" endA="50" endPos="85000" dist="29997" dir="5400000" sy="-100000" algn="bl" rotWithShape="0"/>
              </a:effectLst>
              <a:latin typeface="Calibri" pitchFamily="34" charset="0"/>
              <a:cs typeface="Calibri" pitchFamily="34" charset="0"/>
            </a:endParaRPr>
          </a:p>
          <a:p>
            <a:pPr algn="r">
              <a:spcBef>
                <a:spcPct val="20000"/>
              </a:spcBef>
              <a:buFont typeface="Wingdings" pitchFamily="2" charset="2"/>
              <a:buNone/>
              <a:defRPr/>
            </a:pPr>
            <a:endParaRPr lang="en-GB" b="1" kern="0" dirty="0" smtClean="0">
              <a:solidFill>
                <a:srgbClr val="FFFFFF">
                  <a:lumMod val="65000"/>
                </a:srgbClr>
              </a:solidFill>
              <a:effectLst>
                <a:outerShdw blurRad="75057" dist="38100" dir="5400000" sy="-20000" rotWithShape="0">
                  <a:prstClr val="black">
                    <a:alpha val="25000"/>
                  </a:prstClr>
                </a:outerShdw>
                <a:reflection blurRad="6350" stA="55000" endA="50" endPos="85000" dist="29997" dir="5400000" sy="-100000" algn="bl" rotWithShape="0"/>
              </a:effectLst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19" name="Picture 3" descr="D:\DOKTOR\1-ISTANBULUZMAN\1-EĞİTİM KURUMU\1. İstanbuluzman\2-RESİMLER\Meslekler\patien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92" y="4246270"/>
            <a:ext cx="2462108" cy="24621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80353022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966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584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584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6610" grpId="0" animBg="1"/>
      <p:bldP spid="58456" grpId="0" animBg="1"/>
      <p:bldP spid="58457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3"/>
          <p:cNvGrpSpPr>
            <a:grpSpLocks/>
          </p:cNvGrpSpPr>
          <p:nvPr/>
        </p:nvGrpSpPr>
        <p:grpSpPr bwMode="auto">
          <a:xfrm>
            <a:off x="0" y="3500438"/>
            <a:ext cx="9144000" cy="1676400"/>
            <a:chOff x="0" y="2086"/>
            <a:chExt cx="5760" cy="1056"/>
          </a:xfrm>
        </p:grpSpPr>
        <p:sp>
          <p:nvSpPr>
            <p:cNvPr id="17411" name="Rectangle 3"/>
            <p:cNvSpPr>
              <a:spLocks noChangeArrowheads="1"/>
            </p:cNvSpPr>
            <p:nvPr/>
          </p:nvSpPr>
          <p:spPr bwMode="gray">
            <a:xfrm>
              <a:off x="0" y="2325"/>
              <a:ext cx="5760" cy="817"/>
            </a:xfrm>
            <a:prstGeom prst="rect">
              <a:avLst/>
            </a:prstGeom>
            <a:gradFill rotWithShape="1">
              <a:gsLst>
                <a:gs pos="0">
                  <a:srgbClr val="DDDDDD"/>
                </a:gs>
                <a:gs pos="100000">
                  <a:srgbClr val="FFFFFF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</p:spPr>
          <p:txBody>
            <a:bodyPr wrap="none" lIns="90000" tIns="90000" rIns="72000" bIns="90000" anchor="ctr"/>
            <a:lstStyle/>
            <a:p>
              <a:pPr algn="ctr" eaLnBrk="0" hangingPunct="0"/>
              <a:endParaRPr lang="tr-TR">
                <a:solidFill>
                  <a:srgbClr val="000000"/>
                </a:solidFill>
                <a:cs typeface="Arial" pitchFamily="34" charset="0"/>
              </a:endParaRPr>
            </a:p>
          </p:txBody>
        </p:sp>
        <p:sp>
          <p:nvSpPr>
            <p:cNvPr id="17412" name="Rectangle 25"/>
            <p:cNvSpPr>
              <a:spLocks noChangeArrowheads="1"/>
            </p:cNvSpPr>
            <p:nvPr/>
          </p:nvSpPr>
          <p:spPr bwMode="gray">
            <a:xfrm flipV="1">
              <a:off x="0" y="2086"/>
              <a:ext cx="5760" cy="246"/>
            </a:xfrm>
            <a:prstGeom prst="rect">
              <a:avLst/>
            </a:prstGeom>
            <a:gradFill rotWithShape="1">
              <a:gsLst>
                <a:gs pos="0">
                  <a:srgbClr val="DBDBDB"/>
                </a:gs>
                <a:gs pos="100000">
                  <a:srgbClr val="FFFFFF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</p:spPr>
          <p:txBody>
            <a:bodyPr rot="10800000" wrap="none" lIns="90000" tIns="90000" rIns="72000" bIns="90000" anchor="ctr"/>
            <a:lstStyle/>
            <a:p>
              <a:pPr algn="ctr" eaLnBrk="0" hangingPunct="0"/>
              <a:endParaRPr lang="tr-TR">
                <a:solidFill>
                  <a:srgbClr val="000000"/>
                </a:solidFill>
                <a:cs typeface="Arial" pitchFamily="34" charset="0"/>
              </a:endParaRPr>
            </a:p>
          </p:txBody>
        </p:sp>
      </p:grpSp>
      <p:pic>
        <p:nvPicPr>
          <p:cNvPr id="17413" name="Picture 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841875"/>
            <a:ext cx="4270375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4" name="Picture 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92338" y="4845050"/>
            <a:ext cx="4270375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5" name="Picture 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73625" y="4841875"/>
            <a:ext cx="4270375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" name="Textfeld 7"/>
          <p:cNvSpPr txBox="1">
            <a:spLocks noChangeArrowheads="1"/>
          </p:cNvSpPr>
          <p:nvPr/>
        </p:nvSpPr>
        <p:spPr bwMode="gray">
          <a:xfrm>
            <a:off x="88900" y="593725"/>
            <a:ext cx="8988425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r-TR" sz="3200" b="1" dirty="0" smtClean="0">
                <a:solidFill>
                  <a:srgbClr val="6B9B1A"/>
                </a:solidFill>
                <a:latin typeface="Calibri" pitchFamily="34" charset="0"/>
                <a:cs typeface="Calibri" pitchFamily="34" charset="0"/>
              </a:rPr>
              <a:t>OLUŞAN</a:t>
            </a:r>
            <a:r>
              <a:rPr lang="tr-TR" sz="3200" b="1" dirty="0" smtClean="0">
                <a:solidFill>
                  <a:srgbClr val="595959"/>
                </a:solidFill>
                <a:latin typeface="Calibri" pitchFamily="34" charset="0"/>
                <a:cs typeface="Calibri" pitchFamily="34" charset="0"/>
              </a:rPr>
              <a:t>ZARAR  </a:t>
            </a:r>
            <a:endParaRPr lang="de-DE" sz="3200" b="1" dirty="0">
              <a:solidFill>
                <a:srgbClr val="595959"/>
              </a:solidFill>
              <a:latin typeface="Calibri" pitchFamily="34" charset="0"/>
              <a:cs typeface="Calibri" pitchFamily="34" charset="0"/>
            </a:endParaRPr>
          </a:p>
        </p:txBody>
      </p:sp>
      <p:grpSp>
        <p:nvGrpSpPr>
          <p:cNvPr id="3" name="Group 9"/>
          <p:cNvGrpSpPr>
            <a:grpSpLocks/>
          </p:cNvGrpSpPr>
          <p:nvPr/>
        </p:nvGrpSpPr>
        <p:grpSpPr bwMode="auto">
          <a:xfrm>
            <a:off x="466725" y="3189288"/>
            <a:ext cx="8205788" cy="1771650"/>
            <a:chOff x="294" y="2009"/>
            <a:chExt cx="5169" cy="1116"/>
          </a:xfrm>
        </p:grpSpPr>
        <p:grpSp>
          <p:nvGrpSpPr>
            <p:cNvPr id="4" name="Group 10"/>
            <p:cNvGrpSpPr>
              <a:grpSpLocks/>
            </p:cNvGrpSpPr>
            <p:nvPr/>
          </p:nvGrpSpPr>
          <p:grpSpPr bwMode="auto">
            <a:xfrm>
              <a:off x="2128" y="2771"/>
              <a:ext cx="1548" cy="354"/>
              <a:chOff x="2144" y="2775"/>
              <a:chExt cx="1516" cy="346"/>
            </a:xfrm>
          </p:grpSpPr>
          <p:sp>
            <p:nvSpPr>
              <p:cNvPr id="17419" name="Freeform 11"/>
              <p:cNvSpPr>
                <a:spLocks/>
              </p:cNvSpPr>
              <p:nvPr/>
            </p:nvSpPr>
            <p:spPr bwMode="auto">
              <a:xfrm>
                <a:off x="2144" y="2847"/>
                <a:ext cx="1516" cy="274"/>
              </a:xfrm>
              <a:custGeom>
                <a:avLst/>
                <a:gdLst/>
                <a:ahLst/>
                <a:cxnLst>
                  <a:cxn ang="0">
                    <a:pos x="0" y="26"/>
                  </a:cxn>
                  <a:cxn ang="0">
                    <a:pos x="550" y="80"/>
                  </a:cxn>
                  <a:cxn ang="0">
                    <a:pos x="758" y="14"/>
                  </a:cxn>
                  <a:cxn ang="0">
                    <a:pos x="706" y="0"/>
                  </a:cxn>
                  <a:cxn ang="0">
                    <a:pos x="347" y="71"/>
                  </a:cxn>
                  <a:cxn ang="0">
                    <a:pos x="53" y="13"/>
                  </a:cxn>
                  <a:cxn ang="0">
                    <a:pos x="0" y="26"/>
                  </a:cxn>
                </a:cxnLst>
                <a:rect l="0" t="0" r="r" b="b"/>
                <a:pathLst>
                  <a:path w="758" h="137">
                    <a:moveTo>
                      <a:pt x="0" y="26"/>
                    </a:moveTo>
                    <a:cubicBezTo>
                      <a:pt x="0" y="26"/>
                      <a:pt x="201" y="137"/>
                      <a:pt x="550" y="80"/>
                    </a:cubicBezTo>
                    <a:cubicBezTo>
                      <a:pt x="550" y="80"/>
                      <a:pt x="647" y="64"/>
                      <a:pt x="758" y="14"/>
                    </a:cubicBezTo>
                    <a:cubicBezTo>
                      <a:pt x="706" y="0"/>
                      <a:pt x="706" y="0"/>
                      <a:pt x="706" y="0"/>
                    </a:cubicBezTo>
                    <a:cubicBezTo>
                      <a:pt x="706" y="0"/>
                      <a:pt x="631" y="64"/>
                      <a:pt x="347" y="71"/>
                    </a:cubicBezTo>
                    <a:cubicBezTo>
                      <a:pt x="347" y="71"/>
                      <a:pt x="167" y="75"/>
                      <a:pt x="53" y="13"/>
                    </a:cubicBezTo>
                    <a:cubicBezTo>
                      <a:pt x="0" y="26"/>
                      <a:pt x="0" y="26"/>
                      <a:pt x="0" y="26"/>
                    </a:cubicBezTo>
                    <a:close/>
                  </a:path>
                </a:pathLst>
              </a:custGeom>
              <a:solidFill>
                <a:srgbClr val="90BA45"/>
              </a:solidFill>
              <a:ln w="15875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tr-TR">
                  <a:solidFill>
                    <a:srgbClr val="000000"/>
                  </a:solidFill>
                </a:endParaRPr>
              </a:p>
            </p:txBody>
          </p:sp>
          <p:sp>
            <p:nvSpPr>
              <p:cNvPr id="17420" name="Freeform 12"/>
              <p:cNvSpPr>
                <a:spLocks/>
              </p:cNvSpPr>
              <p:nvPr/>
            </p:nvSpPr>
            <p:spPr bwMode="auto">
              <a:xfrm>
                <a:off x="2250" y="2775"/>
                <a:ext cx="1318" cy="226"/>
              </a:xfrm>
              <a:custGeom>
                <a:avLst/>
                <a:gdLst/>
                <a:ahLst/>
                <a:cxnLst>
                  <a:cxn ang="0">
                    <a:pos x="48" y="1"/>
                  </a:cxn>
                  <a:cxn ang="0">
                    <a:pos x="296" y="36"/>
                  </a:cxn>
                  <a:cxn ang="0">
                    <a:pos x="577" y="0"/>
                  </a:cxn>
                  <a:cxn ang="0">
                    <a:pos x="659" y="36"/>
                  </a:cxn>
                  <a:cxn ang="0">
                    <a:pos x="289" y="111"/>
                  </a:cxn>
                  <a:cxn ang="0">
                    <a:pos x="0" y="50"/>
                  </a:cxn>
                  <a:cxn ang="0">
                    <a:pos x="47" y="33"/>
                  </a:cxn>
                  <a:cxn ang="0">
                    <a:pos x="48" y="1"/>
                  </a:cxn>
                </a:cxnLst>
                <a:rect l="0" t="0" r="r" b="b"/>
                <a:pathLst>
                  <a:path w="659" h="113">
                    <a:moveTo>
                      <a:pt x="48" y="1"/>
                    </a:moveTo>
                    <a:cubicBezTo>
                      <a:pt x="48" y="1"/>
                      <a:pt x="162" y="37"/>
                      <a:pt x="296" y="36"/>
                    </a:cubicBezTo>
                    <a:cubicBezTo>
                      <a:pt x="296" y="36"/>
                      <a:pt x="443" y="35"/>
                      <a:pt x="577" y="0"/>
                    </a:cubicBezTo>
                    <a:cubicBezTo>
                      <a:pt x="577" y="0"/>
                      <a:pt x="650" y="40"/>
                      <a:pt x="659" y="36"/>
                    </a:cubicBezTo>
                    <a:cubicBezTo>
                      <a:pt x="659" y="36"/>
                      <a:pt x="567" y="109"/>
                      <a:pt x="289" y="111"/>
                    </a:cubicBezTo>
                    <a:cubicBezTo>
                      <a:pt x="289" y="111"/>
                      <a:pt x="128" y="113"/>
                      <a:pt x="0" y="50"/>
                    </a:cubicBezTo>
                    <a:cubicBezTo>
                      <a:pt x="0" y="50"/>
                      <a:pt x="29" y="46"/>
                      <a:pt x="47" y="33"/>
                    </a:cubicBezTo>
                    <a:cubicBezTo>
                      <a:pt x="48" y="1"/>
                      <a:pt x="48" y="1"/>
                      <a:pt x="48" y="1"/>
                    </a:cubicBezTo>
                    <a:close/>
                  </a:path>
                </a:pathLst>
              </a:custGeom>
              <a:solidFill>
                <a:srgbClr val="6B9B1A"/>
              </a:solidFill>
              <a:ln w="15875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tr-TR">
                  <a:solidFill>
                    <a:srgbClr val="000000"/>
                  </a:solidFill>
                </a:endParaRPr>
              </a:p>
            </p:txBody>
          </p:sp>
        </p:grpSp>
        <p:sp>
          <p:nvSpPr>
            <p:cNvPr id="17421" name="Freeform 13"/>
            <p:cNvSpPr>
              <a:spLocks/>
            </p:cNvSpPr>
            <p:nvPr/>
          </p:nvSpPr>
          <p:spPr bwMode="auto">
            <a:xfrm>
              <a:off x="294" y="2203"/>
              <a:ext cx="2050" cy="362"/>
            </a:xfrm>
            <a:custGeom>
              <a:avLst/>
              <a:gdLst/>
              <a:ahLst/>
              <a:cxnLst>
                <a:cxn ang="0">
                  <a:pos x="1024" y="103"/>
                </a:cxn>
                <a:cxn ang="0">
                  <a:pos x="510" y="173"/>
                </a:cxn>
                <a:cxn ang="0">
                  <a:pos x="1" y="78"/>
                </a:cxn>
                <a:cxn ang="0">
                  <a:pos x="515" y="6"/>
                </a:cxn>
                <a:cxn ang="0">
                  <a:pos x="1024" y="103"/>
                </a:cxn>
              </a:cxnLst>
              <a:rect l="0" t="0" r="r" b="b"/>
              <a:pathLst>
                <a:path w="1025" h="181">
                  <a:moveTo>
                    <a:pt x="1024" y="103"/>
                  </a:moveTo>
                  <a:cubicBezTo>
                    <a:pt x="1023" y="148"/>
                    <a:pt x="794" y="181"/>
                    <a:pt x="510" y="173"/>
                  </a:cubicBezTo>
                  <a:cubicBezTo>
                    <a:pt x="228" y="167"/>
                    <a:pt x="0" y="124"/>
                    <a:pt x="1" y="78"/>
                  </a:cubicBezTo>
                  <a:cubicBezTo>
                    <a:pt x="2" y="31"/>
                    <a:pt x="233" y="0"/>
                    <a:pt x="515" y="6"/>
                  </a:cubicBezTo>
                  <a:cubicBezTo>
                    <a:pt x="797" y="13"/>
                    <a:pt x="1025" y="56"/>
                    <a:pt x="1024" y="103"/>
                  </a:cubicBezTo>
                </a:path>
              </a:pathLst>
            </a:custGeom>
            <a:solidFill>
              <a:srgbClr val="004074"/>
            </a:solidFill>
            <a:ln w="158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tr-TR">
                <a:solidFill>
                  <a:srgbClr val="000000"/>
                </a:solidFill>
              </a:endParaRPr>
            </a:p>
          </p:txBody>
        </p:sp>
        <p:sp>
          <p:nvSpPr>
            <p:cNvPr id="17422" name="Freeform 14"/>
            <p:cNvSpPr>
              <a:spLocks/>
            </p:cNvSpPr>
            <p:nvPr/>
          </p:nvSpPr>
          <p:spPr bwMode="auto">
            <a:xfrm>
              <a:off x="296" y="2346"/>
              <a:ext cx="2074" cy="59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10"/>
                </a:cxn>
                <a:cxn ang="0">
                  <a:pos x="300" y="284"/>
                </a:cxn>
                <a:cxn ang="0">
                  <a:pos x="1023" y="243"/>
                </a:cxn>
                <a:cxn ang="0">
                  <a:pos x="1023" y="25"/>
                </a:cxn>
                <a:cxn ang="0">
                  <a:pos x="640" y="95"/>
                </a:cxn>
                <a:cxn ang="0">
                  <a:pos x="24" y="26"/>
                </a:cxn>
                <a:cxn ang="0">
                  <a:pos x="0" y="0"/>
                </a:cxn>
              </a:cxnLst>
              <a:rect l="0" t="0" r="r" b="b"/>
              <a:pathLst>
                <a:path w="1037" h="300">
                  <a:moveTo>
                    <a:pt x="0" y="0"/>
                  </a:moveTo>
                  <a:cubicBezTo>
                    <a:pt x="0" y="210"/>
                    <a:pt x="0" y="210"/>
                    <a:pt x="0" y="210"/>
                  </a:cubicBezTo>
                  <a:cubicBezTo>
                    <a:pt x="0" y="210"/>
                    <a:pt x="69" y="267"/>
                    <a:pt x="300" y="284"/>
                  </a:cubicBezTo>
                  <a:cubicBezTo>
                    <a:pt x="532" y="300"/>
                    <a:pt x="926" y="298"/>
                    <a:pt x="1023" y="243"/>
                  </a:cubicBezTo>
                  <a:cubicBezTo>
                    <a:pt x="1023" y="25"/>
                    <a:pt x="1023" y="25"/>
                    <a:pt x="1023" y="25"/>
                  </a:cubicBezTo>
                  <a:cubicBezTo>
                    <a:pt x="1023" y="25"/>
                    <a:pt x="1037" y="85"/>
                    <a:pt x="640" y="95"/>
                  </a:cubicBezTo>
                  <a:cubicBezTo>
                    <a:pt x="243" y="104"/>
                    <a:pt x="31" y="38"/>
                    <a:pt x="24" y="26"/>
                  </a:cubicBezTo>
                  <a:cubicBezTo>
                    <a:pt x="24" y="26"/>
                    <a:pt x="12" y="21"/>
                    <a:pt x="0" y="0"/>
                  </a:cubicBezTo>
                </a:path>
              </a:pathLst>
            </a:custGeom>
            <a:solidFill>
              <a:srgbClr val="004074"/>
            </a:solidFill>
            <a:ln w="158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tr-TR">
                <a:solidFill>
                  <a:srgbClr val="000000"/>
                </a:solidFill>
              </a:endParaRPr>
            </a:p>
          </p:txBody>
        </p:sp>
        <p:sp>
          <p:nvSpPr>
            <p:cNvPr id="17423" name="Freeform 15"/>
            <p:cNvSpPr>
              <a:spLocks/>
            </p:cNvSpPr>
            <p:nvPr/>
          </p:nvSpPr>
          <p:spPr bwMode="auto">
            <a:xfrm>
              <a:off x="422" y="2235"/>
              <a:ext cx="1800" cy="283"/>
            </a:xfrm>
            <a:custGeom>
              <a:avLst/>
              <a:gdLst/>
              <a:ahLst/>
              <a:cxnLst>
                <a:cxn ang="0">
                  <a:pos x="899" y="81"/>
                </a:cxn>
                <a:cxn ang="0">
                  <a:pos x="449" y="136"/>
                </a:cxn>
                <a:cxn ang="0">
                  <a:pos x="1" y="60"/>
                </a:cxn>
                <a:cxn ang="0">
                  <a:pos x="451" y="6"/>
                </a:cxn>
                <a:cxn ang="0">
                  <a:pos x="899" y="81"/>
                </a:cxn>
              </a:cxnLst>
              <a:rect l="0" t="0" r="r" b="b"/>
              <a:pathLst>
                <a:path w="900" h="142">
                  <a:moveTo>
                    <a:pt x="899" y="81"/>
                  </a:moveTo>
                  <a:cubicBezTo>
                    <a:pt x="898" y="117"/>
                    <a:pt x="697" y="142"/>
                    <a:pt x="449" y="136"/>
                  </a:cubicBezTo>
                  <a:cubicBezTo>
                    <a:pt x="201" y="130"/>
                    <a:pt x="0" y="96"/>
                    <a:pt x="1" y="60"/>
                  </a:cubicBezTo>
                  <a:cubicBezTo>
                    <a:pt x="2" y="24"/>
                    <a:pt x="203" y="0"/>
                    <a:pt x="451" y="6"/>
                  </a:cubicBezTo>
                  <a:cubicBezTo>
                    <a:pt x="699" y="12"/>
                    <a:pt x="900" y="45"/>
                    <a:pt x="899" y="81"/>
                  </a:cubicBezTo>
                </a:path>
              </a:pathLst>
            </a:custGeom>
            <a:gradFill rotWithShape="1">
              <a:gsLst>
                <a:gs pos="0">
                  <a:srgbClr val="C5C5C5"/>
                </a:gs>
                <a:gs pos="100000">
                  <a:srgbClr val="9D9D9D"/>
                </a:gs>
              </a:gsLst>
              <a:lin ang="0" scaled="1"/>
            </a:gradFill>
            <a:ln w="15875" cap="flat" cmpd="sng">
              <a:solidFill>
                <a:srgbClr val="004074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tr-TR">
                <a:solidFill>
                  <a:srgbClr val="000000"/>
                </a:solidFill>
              </a:endParaRPr>
            </a:p>
          </p:txBody>
        </p:sp>
        <p:sp>
          <p:nvSpPr>
            <p:cNvPr id="17424" name="Freeform 16"/>
            <p:cNvSpPr>
              <a:spLocks/>
            </p:cNvSpPr>
            <p:nvPr/>
          </p:nvSpPr>
          <p:spPr bwMode="auto">
            <a:xfrm>
              <a:off x="3391" y="2201"/>
              <a:ext cx="2050" cy="356"/>
            </a:xfrm>
            <a:custGeom>
              <a:avLst/>
              <a:gdLst/>
              <a:ahLst/>
              <a:cxnLst>
                <a:cxn ang="0">
                  <a:pos x="1023" y="102"/>
                </a:cxn>
                <a:cxn ang="0">
                  <a:pos x="510" y="171"/>
                </a:cxn>
                <a:cxn ang="0">
                  <a:pos x="1" y="77"/>
                </a:cxn>
                <a:cxn ang="0">
                  <a:pos x="515" y="6"/>
                </a:cxn>
                <a:cxn ang="0">
                  <a:pos x="1023" y="102"/>
                </a:cxn>
              </a:cxnLst>
              <a:rect l="0" t="0" r="r" b="b"/>
              <a:pathLst>
                <a:path w="1025" h="178">
                  <a:moveTo>
                    <a:pt x="1023" y="102"/>
                  </a:moveTo>
                  <a:cubicBezTo>
                    <a:pt x="1022" y="146"/>
                    <a:pt x="793" y="178"/>
                    <a:pt x="510" y="171"/>
                  </a:cubicBezTo>
                  <a:cubicBezTo>
                    <a:pt x="228" y="165"/>
                    <a:pt x="0" y="123"/>
                    <a:pt x="1" y="77"/>
                  </a:cubicBezTo>
                  <a:cubicBezTo>
                    <a:pt x="2" y="31"/>
                    <a:pt x="232" y="0"/>
                    <a:pt x="515" y="6"/>
                  </a:cubicBezTo>
                  <a:cubicBezTo>
                    <a:pt x="797" y="13"/>
                    <a:pt x="1025" y="56"/>
                    <a:pt x="1023" y="102"/>
                  </a:cubicBezTo>
                </a:path>
              </a:pathLst>
            </a:custGeom>
            <a:solidFill>
              <a:srgbClr val="004074"/>
            </a:solidFill>
            <a:ln w="158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tr-TR">
                <a:solidFill>
                  <a:srgbClr val="000000"/>
                </a:solidFill>
              </a:endParaRPr>
            </a:p>
          </p:txBody>
        </p:sp>
        <p:sp>
          <p:nvSpPr>
            <p:cNvPr id="17425" name="Freeform 17"/>
            <p:cNvSpPr>
              <a:spLocks/>
            </p:cNvSpPr>
            <p:nvPr/>
          </p:nvSpPr>
          <p:spPr bwMode="auto">
            <a:xfrm>
              <a:off x="3389" y="2339"/>
              <a:ext cx="2074" cy="61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15"/>
                </a:cxn>
                <a:cxn ang="0">
                  <a:pos x="300" y="289"/>
                </a:cxn>
                <a:cxn ang="0">
                  <a:pos x="1023" y="248"/>
                </a:cxn>
                <a:cxn ang="0">
                  <a:pos x="1023" y="25"/>
                </a:cxn>
                <a:cxn ang="0">
                  <a:pos x="640" y="97"/>
                </a:cxn>
                <a:cxn ang="0">
                  <a:pos x="24" y="27"/>
                </a:cxn>
                <a:cxn ang="0">
                  <a:pos x="0" y="0"/>
                </a:cxn>
              </a:cxnLst>
              <a:rect l="0" t="0" r="r" b="b"/>
              <a:pathLst>
                <a:path w="1037" h="306">
                  <a:moveTo>
                    <a:pt x="0" y="0"/>
                  </a:moveTo>
                  <a:cubicBezTo>
                    <a:pt x="0" y="215"/>
                    <a:pt x="0" y="215"/>
                    <a:pt x="0" y="215"/>
                  </a:cubicBezTo>
                  <a:cubicBezTo>
                    <a:pt x="0" y="215"/>
                    <a:pt x="69" y="272"/>
                    <a:pt x="300" y="289"/>
                  </a:cubicBezTo>
                  <a:cubicBezTo>
                    <a:pt x="532" y="306"/>
                    <a:pt x="926" y="304"/>
                    <a:pt x="1023" y="248"/>
                  </a:cubicBezTo>
                  <a:cubicBezTo>
                    <a:pt x="1023" y="25"/>
                    <a:pt x="1023" y="25"/>
                    <a:pt x="1023" y="25"/>
                  </a:cubicBezTo>
                  <a:cubicBezTo>
                    <a:pt x="1023" y="25"/>
                    <a:pt x="1037" y="87"/>
                    <a:pt x="640" y="97"/>
                  </a:cubicBezTo>
                  <a:cubicBezTo>
                    <a:pt x="243" y="106"/>
                    <a:pt x="31" y="39"/>
                    <a:pt x="24" y="27"/>
                  </a:cubicBezTo>
                  <a:cubicBezTo>
                    <a:pt x="24" y="27"/>
                    <a:pt x="12" y="22"/>
                    <a:pt x="0" y="0"/>
                  </a:cubicBezTo>
                </a:path>
              </a:pathLst>
            </a:custGeom>
            <a:solidFill>
              <a:srgbClr val="004074"/>
            </a:solidFill>
            <a:ln w="15875" cap="flat" cmpd="sng">
              <a:solidFill>
                <a:srgbClr val="004074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tr-TR">
                <a:solidFill>
                  <a:srgbClr val="000000"/>
                </a:solidFill>
              </a:endParaRPr>
            </a:p>
          </p:txBody>
        </p:sp>
        <p:sp>
          <p:nvSpPr>
            <p:cNvPr id="17426" name="Freeform 18"/>
            <p:cNvSpPr>
              <a:spLocks/>
            </p:cNvSpPr>
            <p:nvPr/>
          </p:nvSpPr>
          <p:spPr bwMode="auto">
            <a:xfrm>
              <a:off x="3508" y="2239"/>
              <a:ext cx="1801" cy="284"/>
            </a:xfrm>
            <a:custGeom>
              <a:avLst/>
              <a:gdLst/>
              <a:ahLst/>
              <a:cxnLst>
                <a:cxn ang="0">
                  <a:pos x="898" y="81"/>
                </a:cxn>
                <a:cxn ang="0">
                  <a:pos x="448" y="136"/>
                </a:cxn>
                <a:cxn ang="0">
                  <a:pos x="1" y="60"/>
                </a:cxn>
                <a:cxn ang="0">
                  <a:pos x="451" y="6"/>
                </a:cxn>
                <a:cxn ang="0">
                  <a:pos x="898" y="81"/>
                </a:cxn>
              </a:cxnLst>
              <a:rect l="0" t="0" r="r" b="b"/>
              <a:pathLst>
                <a:path w="900" h="142">
                  <a:moveTo>
                    <a:pt x="898" y="81"/>
                  </a:moveTo>
                  <a:cubicBezTo>
                    <a:pt x="897" y="117"/>
                    <a:pt x="696" y="142"/>
                    <a:pt x="448" y="136"/>
                  </a:cubicBezTo>
                  <a:cubicBezTo>
                    <a:pt x="200" y="130"/>
                    <a:pt x="0" y="96"/>
                    <a:pt x="1" y="60"/>
                  </a:cubicBezTo>
                  <a:cubicBezTo>
                    <a:pt x="2" y="24"/>
                    <a:pt x="203" y="0"/>
                    <a:pt x="451" y="6"/>
                  </a:cubicBezTo>
                  <a:cubicBezTo>
                    <a:pt x="699" y="12"/>
                    <a:pt x="900" y="45"/>
                    <a:pt x="898" y="81"/>
                  </a:cubicBezTo>
                </a:path>
              </a:pathLst>
            </a:custGeom>
            <a:gradFill>
              <a:gsLst>
                <a:gs pos="0">
                  <a:srgbClr val="E0E0D6"/>
                </a:gs>
                <a:gs pos="50000">
                  <a:srgbClr val="FFFFFF"/>
                </a:gs>
                <a:gs pos="100000">
                  <a:srgbClr val="E0E0D6"/>
                </a:gs>
              </a:gsLst>
              <a:lin ang="0" scaled="1"/>
            </a:gradFill>
            <a:ln w="158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tr-TR">
                <a:solidFill>
                  <a:srgbClr val="000000"/>
                </a:solidFill>
              </a:endParaRPr>
            </a:p>
          </p:txBody>
        </p:sp>
        <p:sp>
          <p:nvSpPr>
            <p:cNvPr id="17427" name="Freeform 19"/>
            <p:cNvSpPr>
              <a:spLocks/>
            </p:cNvSpPr>
            <p:nvPr/>
          </p:nvSpPr>
          <p:spPr bwMode="auto">
            <a:xfrm>
              <a:off x="1846" y="2117"/>
              <a:ext cx="2012" cy="379"/>
            </a:xfrm>
            <a:custGeom>
              <a:avLst/>
              <a:gdLst/>
              <a:ahLst/>
              <a:cxnLst>
                <a:cxn ang="0">
                  <a:pos x="973" y="172"/>
                </a:cxn>
                <a:cxn ang="0">
                  <a:pos x="1006" y="177"/>
                </a:cxn>
                <a:cxn ang="0">
                  <a:pos x="538" y="12"/>
                </a:cxn>
                <a:cxn ang="0">
                  <a:pos x="0" y="187"/>
                </a:cxn>
                <a:cxn ang="0">
                  <a:pos x="61" y="182"/>
                </a:cxn>
                <a:cxn ang="0">
                  <a:pos x="437" y="35"/>
                </a:cxn>
                <a:cxn ang="0">
                  <a:pos x="940" y="166"/>
                </a:cxn>
                <a:cxn ang="0">
                  <a:pos x="973" y="172"/>
                </a:cxn>
              </a:cxnLst>
              <a:rect l="0" t="0" r="r" b="b"/>
              <a:pathLst>
                <a:path w="1006" h="190">
                  <a:moveTo>
                    <a:pt x="973" y="172"/>
                  </a:moveTo>
                  <a:cubicBezTo>
                    <a:pt x="982" y="173"/>
                    <a:pt x="1006" y="177"/>
                    <a:pt x="1006" y="177"/>
                  </a:cubicBezTo>
                  <a:cubicBezTo>
                    <a:pt x="861" y="2"/>
                    <a:pt x="538" y="12"/>
                    <a:pt x="538" y="12"/>
                  </a:cubicBezTo>
                  <a:cubicBezTo>
                    <a:pt x="100" y="0"/>
                    <a:pt x="0" y="187"/>
                    <a:pt x="0" y="187"/>
                  </a:cubicBezTo>
                  <a:cubicBezTo>
                    <a:pt x="24" y="190"/>
                    <a:pt x="61" y="182"/>
                    <a:pt x="61" y="182"/>
                  </a:cubicBezTo>
                  <a:cubicBezTo>
                    <a:pt x="189" y="47"/>
                    <a:pt x="437" y="35"/>
                    <a:pt x="437" y="35"/>
                  </a:cubicBezTo>
                  <a:cubicBezTo>
                    <a:pt x="850" y="25"/>
                    <a:pt x="940" y="166"/>
                    <a:pt x="940" y="166"/>
                  </a:cubicBezTo>
                  <a:cubicBezTo>
                    <a:pt x="940" y="166"/>
                    <a:pt x="965" y="171"/>
                    <a:pt x="973" y="172"/>
                  </a:cubicBezTo>
                  <a:close/>
                </a:path>
              </a:pathLst>
            </a:custGeom>
            <a:solidFill>
              <a:srgbClr val="B2CF7D"/>
            </a:solidFill>
            <a:ln w="158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tr-TR">
                <a:solidFill>
                  <a:srgbClr val="000000"/>
                </a:solidFill>
              </a:endParaRPr>
            </a:p>
          </p:txBody>
        </p:sp>
        <p:sp>
          <p:nvSpPr>
            <p:cNvPr id="17428" name="Freeform 20"/>
            <p:cNvSpPr>
              <a:spLocks/>
            </p:cNvSpPr>
            <p:nvPr/>
          </p:nvSpPr>
          <p:spPr bwMode="auto">
            <a:xfrm>
              <a:off x="1686" y="2009"/>
              <a:ext cx="2172" cy="502"/>
            </a:xfrm>
            <a:custGeom>
              <a:avLst/>
              <a:gdLst/>
              <a:ahLst/>
              <a:cxnLst>
                <a:cxn ang="0">
                  <a:pos x="92" y="244"/>
                </a:cxn>
                <a:cxn ang="0">
                  <a:pos x="460" y="78"/>
                </a:cxn>
                <a:cxn ang="0">
                  <a:pos x="1067" y="228"/>
                </a:cxn>
                <a:cxn ang="0">
                  <a:pos x="1086" y="231"/>
                </a:cxn>
                <a:cxn ang="0">
                  <a:pos x="1073" y="211"/>
                </a:cxn>
                <a:cxn ang="0">
                  <a:pos x="518" y="0"/>
                </a:cxn>
                <a:cxn ang="0">
                  <a:pos x="0" y="207"/>
                </a:cxn>
                <a:cxn ang="0">
                  <a:pos x="13" y="248"/>
                </a:cxn>
                <a:cxn ang="0">
                  <a:pos x="92" y="244"/>
                </a:cxn>
              </a:cxnLst>
              <a:rect l="0" t="0" r="r" b="b"/>
              <a:pathLst>
                <a:path w="1086" h="251">
                  <a:moveTo>
                    <a:pt x="92" y="244"/>
                  </a:moveTo>
                  <a:cubicBezTo>
                    <a:pt x="92" y="244"/>
                    <a:pt x="140" y="113"/>
                    <a:pt x="460" y="78"/>
                  </a:cubicBezTo>
                  <a:cubicBezTo>
                    <a:pt x="460" y="78"/>
                    <a:pt x="946" y="27"/>
                    <a:pt x="1067" y="228"/>
                  </a:cubicBezTo>
                  <a:cubicBezTo>
                    <a:pt x="1072" y="229"/>
                    <a:pt x="1085" y="231"/>
                    <a:pt x="1086" y="231"/>
                  </a:cubicBezTo>
                  <a:cubicBezTo>
                    <a:pt x="1083" y="224"/>
                    <a:pt x="1079" y="218"/>
                    <a:pt x="1073" y="211"/>
                  </a:cubicBezTo>
                  <a:cubicBezTo>
                    <a:pt x="970" y="85"/>
                    <a:pt x="799" y="0"/>
                    <a:pt x="518" y="0"/>
                  </a:cubicBezTo>
                  <a:cubicBezTo>
                    <a:pt x="237" y="0"/>
                    <a:pt x="6" y="103"/>
                    <a:pt x="0" y="207"/>
                  </a:cubicBezTo>
                  <a:cubicBezTo>
                    <a:pt x="0" y="220"/>
                    <a:pt x="4" y="234"/>
                    <a:pt x="13" y="248"/>
                  </a:cubicBezTo>
                  <a:cubicBezTo>
                    <a:pt x="17" y="248"/>
                    <a:pt x="52" y="251"/>
                    <a:pt x="92" y="244"/>
                  </a:cubicBezTo>
                </a:path>
              </a:pathLst>
            </a:custGeom>
            <a:solidFill>
              <a:srgbClr val="6B9B1A"/>
            </a:solidFill>
            <a:ln w="1587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tr-TR">
                <a:solidFill>
                  <a:srgbClr val="000000"/>
                </a:solidFill>
              </a:endParaRPr>
            </a:p>
          </p:txBody>
        </p:sp>
      </p:grpSp>
      <p:sp>
        <p:nvSpPr>
          <p:cNvPr id="17429" name="Text Box 19"/>
          <p:cNvSpPr txBox="1">
            <a:spLocks noChangeArrowheads="1"/>
          </p:cNvSpPr>
          <p:nvPr/>
        </p:nvSpPr>
        <p:spPr bwMode="gray">
          <a:xfrm>
            <a:off x="733425" y="3659188"/>
            <a:ext cx="2016125" cy="215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pPr algn="ctr" defTabSz="801688">
              <a:spcAft>
                <a:spcPct val="40000"/>
              </a:spcAft>
            </a:pPr>
            <a:r>
              <a:rPr lang="tr-TR" sz="1400" noProof="1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Kolayca Önlenir</a:t>
            </a:r>
            <a:endParaRPr lang="de-DE" sz="1400" noProof="1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7430" name="Text Box 19"/>
          <p:cNvSpPr txBox="1">
            <a:spLocks noChangeArrowheads="1"/>
          </p:cNvSpPr>
          <p:nvPr/>
        </p:nvSpPr>
        <p:spPr bwMode="gray">
          <a:xfrm>
            <a:off x="3960813" y="3883025"/>
            <a:ext cx="1006475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 defTabSz="801688">
              <a:spcAft>
                <a:spcPct val="40000"/>
              </a:spcAft>
            </a:pPr>
            <a:r>
              <a:rPr lang="tr-TR" sz="1600" b="1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Önlenemez</a:t>
            </a:r>
            <a:endParaRPr lang="de-DE" sz="1600" b="1" i="1" noProof="1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7431" name="Text Box 19"/>
          <p:cNvSpPr txBox="1">
            <a:spLocks noChangeArrowheads="1"/>
          </p:cNvSpPr>
          <p:nvPr/>
        </p:nvSpPr>
        <p:spPr bwMode="gray">
          <a:xfrm>
            <a:off x="5845176" y="3667125"/>
            <a:ext cx="2574926" cy="215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pPr algn="ctr" defTabSz="801688">
              <a:spcAft>
                <a:spcPct val="40000"/>
              </a:spcAft>
            </a:pPr>
            <a:r>
              <a:rPr lang="tr-TR" sz="1400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Metotlu Çalışmayla Önlenir </a:t>
            </a:r>
            <a:endParaRPr lang="de-DE" sz="1400" noProof="1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6" name="Rectangle 3"/>
          <p:cNvSpPr txBox="1">
            <a:spLocks noChangeArrowheads="1"/>
          </p:cNvSpPr>
          <p:nvPr/>
        </p:nvSpPr>
        <p:spPr bwMode="auto">
          <a:xfrm>
            <a:off x="6909185" y="6376921"/>
            <a:ext cx="2111990" cy="5152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algn="r">
              <a:spcBef>
                <a:spcPct val="20000"/>
              </a:spcBef>
              <a:buFont typeface="Wingdings" pitchFamily="2" charset="2"/>
              <a:buNone/>
              <a:defRPr/>
            </a:pPr>
            <a:r>
              <a:rPr lang="tr-TR" b="1" noProof="1" smtClean="0">
                <a:solidFill>
                  <a:srgbClr val="575757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  <a:reflection blurRad="6350" stA="55000" endA="50" endPos="85000" dist="29997" dir="5400000" sy="-100000" algn="bl" rotWithShape="0"/>
                </a:effectLst>
                <a:latin typeface="Calibri" pitchFamily="34" charset="0"/>
                <a:cs typeface="Calibri" pitchFamily="34" charset="0"/>
              </a:rPr>
              <a:t>İSTANBUL</a:t>
            </a:r>
            <a:r>
              <a:rPr lang="tr-TR" b="1" noProof="1" smtClean="0">
                <a:solidFill>
                  <a:srgbClr val="B10404">
                    <a:lumMod val="60000"/>
                    <a:lumOff val="40000"/>
                  </a:srgbClr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  <a:reflection blurRad="6350" stA="55000" endA="50" endPos="85000" dist="29997" dir="5400000" sy="-100000" algn="bl" rotWithShape="0"/>
                </a:effectLst>
                <a:latin typeface="Calibri" pitchFamily="34" charset="0"/>
                <a:cs typeface="Calibri" pitchFamily="34" charset="0"/>
              </a:rPr>
              <a:t>UZMAN</a:t>
            </a:r>
            <a:endParaRPr lang="en-GB" b="1" dirty="0" smtClean="0">
              <a:solidFill>
                <a:srgbClr val="B10404">
                  <a:lumMod val="60000"/>
                  <a:lumOff val="40000"/>
                </a:srgbClr>
              </a:solidFill>
              <a:effectLst>
                <a:innerShdw blurRad="63500" dist="50800" dir="8100000">
                  <a:prstClr val="black">
                    <a:alpha val="50000"/>
                  </a:prstClr>
                </a:innerShdw>
                <a:reflection blurRad="6350" stA="55000" endA="50" endPos="85000" dist="29997" dir="5400000" sy="-100000" algn="bl" rotWithShape="0"/>
              </a:effectLst>
              <a:latin typeface="Calibri" pitchFamily="34" charset="0"/>
              <a:cs typeface="Calibri" pitchFamily="34" charset="0"/>
            </a:endParaRPr>
          </a:p>
          <a:p>
            <a:pPr algn="r">
              <a:spcBef>
                <a:spcPct val="20000"/>
              </a:spcBef>
              <a:buFont typeface="Wingdings" pitchFamily="2" charset="2"/>
              <a:buNone/>
              <a:defRPr/>
            </a:pPr>
            <a:endParaRPr lang="en-GB" b="1" kern="0" dirty="0" smtClean="0">
              <a:solidFill>
                <a:srgbClr val="FFFFFF">
                  <a:lumMod val="65000"/>
                </a:srgbClr>
              </a:solidFill>
              <a:effectLst>
                <a:outerShdw blurRad="75057" dist="38100" dir="5400000" sy="-20000" rotWithShape="0">
                  <a:prstClr val="black">
                    <a:alpha val="25000"/>
                  </a:prstClr>
                </a:outerShdw>
                <a:reflection blurRad="6350" stA="55000" endA="50" endPos="85000" dist="29997" dir="5400000" sy="-100000" algn="bl" rotWithShape="0"/>
              </a:effectLst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5" name="Resi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85799" y="879377"/>
            <a:ext cx="3011703" cy="2592000"/>
          </a:xfrm>
          <a:prstGeom prst="rect">
            <a:avLst/>
          </a:prstGeom>
        </p:spPr>
      </p:pic>
      <p:pic>
        <p:nvPicPr>
          <p:cNvPr id="6" name="Resim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7687" y="1164930"/>
            <a:ext cx="2820487" cy="2160000"/>
          </a:xfrm>
          <a:prstGeom prst="rect">
            <a:avLst/>
          </a:prstGeom>
        </p:spPr>
      </p:pic>
      <p:pic>
        <p:nvPicPr>
          <p:cNvPr id="29" name="Picture 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43150" y="2600325"/>
            <a:ext cx="4270375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7747" name="Picture 3" descr="C:\Users\ahmet\Desktop\boot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6525" y="848460"/>
            <a:ext cx="576000" cy="57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" name="Text Box 19"/>
          <p:cNvSpPr txBox="1">
            <a:spLocks noChangeArrowheads="1"/>
          </p:cNvSpPr>
          <p:nvPr/>
        </p:nvSpPr>
        <p:spPr bwMode="gray">
          <a:xfrm>
            <a:off x="754063" y="4842233"/>
            <a:ext cx="2016125" cy="4924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pPr algn="ctr" defTabSz="801688">
              <a:spcAft>
                <a:spcPct val="40000"/>
              </a:spcAft>
            </a:pPr>
            <a:r>
              <a:rPr lang="tr-TR" sz="3200" b="1" i="1" noProof="1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%50</a:t>
            </a:r>
            <a:endParaRPr lang="de-DE" sz="3200" b="1" i="1" noProof="1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1" name="Text Box 19"/>
          <p:cNvSpPr txBox="1">
            <a:spLocks noChangeArrowheads="1"/>
          </p:cNvSpPr>
          <p:nvPr/>
        </p:nvSpPr>
        <p:spPr bwMode="gray">
          <a:xfrm>
            <a:off x="6403976" y="4832252"/>
            <a:ext cx="2016125" cy="4924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pPr algn="ctr" defTabSz="801688">
              <a:spcAft>
                <a:spcPct val="40000"/>
              </a:spcAft>
            </a:pPr>
            <a:r>
              <a:rPr lang="tr-TR" sz="3200" b="1" i="1" noProof="1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%48</a:t>
            </a:r>
            <a:endParaRPr lang="de-DE" sz="3200" b="1" i="1" noProof="1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2" name="Text Box 19"/>
          <p:cNvSpPr txBox="1">
            <a:spLocks noChangeArrowheads="1"/>
          </p:cNvSpPr>
          <p:nvPr/>
        </p:nvSpPr>
        <p:spPr bwMode="gray">
          <a:xfrm>
            <a:off x="3470274" y="4841875"/>
            <a:ext cx="2016125" cy="4924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pPr algn="ctr" defTabSz="801688">
              <a:spcAft>
                <a:spcPct val="40000"/>
              </a:spcAft>
            </a:pPr>
            <a:r>
              <a:rPr lang="tr-TR" sz="3200" i="1" noProof="1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%2</a:t>
            </a:r>
            <a:endParaRPr lang="de-DE" sz="3200" i="1" noProof="1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6533880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610" name="Freeform 2"/>
          <p:cNvSpPr>
            <a:spLocks/>
          </p:cNvSpPr>
          <p:nvPr/>
        </p:nvSpPr>
        <p:spPr bwMode="auto">
          <a:xfrm>
            <a:off x="412750" y="1546225"/>
            <a:ext cx="2244725" cy="3825875"/>
          </a:xfrm>
          <a:custGeom>
            <a:avLst/>
            <a:gdLst>
              <a:gd name="T0" fmla="*/ 0 w 1414"/>
              <a:gd name="T1" fmla="*/ 706 h 2410"/>
              <a:gd name="T2" fmla="*/ 409 w 1414"/>
              <a:gd name="T3" fmla="*/ 0 h 2410"/>
              <a:gd name="T4" fmla="*/ 1414 w 1414"/>
              <a:gd name="T5" fmla="*/ 2 h 2410"/>
              <a:gd name="T6" fmla="*/ 1411 w 1414"/>
              <a:gd name="T7" fmla="*/ 2410 h 2410"/>
              <a:gd name="T8" fmla="*/ 0 w 1414"/>
              <a:gd name="T9" fmla="*/ 706 h 241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414"/>
              <a:gd name="T16" fmla="*/ 0 h 2410"/>
              <a:gd name="T17" fmla="*/ 1414 w 1414"/>
              <a:gd name="T18" fmla="*/ 2410 h 241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414" h="2410">
                <a:moveTo>
                  <a:pt x="0" y="706"/>
                </a:moveTo>
                <a:lnTo>
                  <a:pt x="409" y="0"/>
                </a:lnTo>
                <a:lnTo>
                  <a:pt x="1414" y="2"/>
                </a:lnTo>
                <a:lnTo>
                  <a:pt x="1411" y="2410"/>
                </a:lnTo>
                <a:lnTo>
                  <a:pt x="0" y="706"/>
                </a:lnTo>
                <a:close/>
              </a:path>
            </a:pathLst>
          </a:custGeom>
          <a:solidFill>
            <a:srgbClr val="C0C0C0">
              <a:alpha val="50195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tr-TR" dirty="0">
              <a:solidFill>
                <a:srgbClr val="000000"/>
              </a:solidFill>
            </a:endParaRPr>
          </a:p>
        </p:txBody>
      </p:sp>
      <p:sp>
        <p:nvSpPr>
          <p:cNvPr id="58456" name="Rectangle 11"/>
          <p:cNvSpPr>
            <a:spLocks noChangeArrowheads="1"/>
          </p:cNvSpPr>
          <p:nvPr/>
        </p:nvSpPr>
        <p:spPr bwMode="gray">
          <a:xfrm>
            <a:off x="2657475" y="1555750"/>
            <a:ext cx="6143625" cy="360363"/>
          </a:xfrm>
          <a:prstGeom prst="rect">
            <a:avLst/>
          </a:prstGeom>
          <a:gradFill rotWithShape="1">
            <a:gsLst>
              <a:gs pos="0">
                <a:srgbClr val="C6C7C8"/>
              </a:gs>
              <a:gs pos="100000">
                <a:srgbClr val="C6C7C8">
                  <a:gamma/>
                  <a:shade val="46275"/>
                  <a:invGamma/>
                </a:srgbClr>
              </a:gs>
            </a:gsLst>
            <a:lin ang="5400000" scaled="1"/>
          </a:gradFill>
          <a:ln w="12700">
            <a:solidFill>
              <a:srgbClr val="DDDDDD"/>
            </a:solidFill>
            <a:miter lim="800000"/>
            <a:headEnd/>
            <a:tailEnd/>
          </a:ln>
          <a:effectLst>
            <a:outerShdw dist="53882" dir="2700000" algn="ctr" rotWithShape="0">
              <a:srgbClr val="808080">
                <a:alpha val="50000"/>
              </a:srgbClr>
            </a:outerShdw>
          </a:effectLst>
        </p:spPr>
        <p:txBody>
          <a:bodyPr lIns="288000" tIns="0" rIns="0" bIns="0" anchor="ctr"/>
          <a:lstStyle/>
          <a:p>
            <a:pPr defTabSz="801688" eaLnBrk="0" hangingPunct="0">
              <a:defRPr/>
            </a:pPr>
            <a:r>
              <a:rPr lang="tr-TR" sz="2000" b="1" noProof="1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Prensip-4</a:t>
            </a:r>
            <a:endParaRPr lang="de-DE" sz="2000" b="1" noProof="1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58457" name="Rectangle 5"/>
          <p:cNvSpPr>
            <a:spLocks noChangeArrowheads="1"/>
          </p:cNvSpPr>
          <p:nvPr/>
        </p:nvSpPr>
        <p:spPr bwMode="gray">
          <a:xfrm>
            <a:off x="2657475" y="1916113"/>
            <a:ext cx="6143625" cy="3449637"/>
          </a:xfrm>
          <a:prstGeom prst="rect">
            <a:avLst/>
          </a:prstGeom>
          <a:solidFill>
            <a:schemeClr val="bg1"/>
          </a:solidFill>
          <a:ln w="12700">
            <a:solidFill>
              <a:srgbClr val="DDDDDD"/>
            </a:solidFill>
            <a:miter lim="800000"/>
            <a:headEnd/>
            <a:tailEnd/>
          </a:ln>
          <a:effectLst>
            <a:outerShdw dist="53882" dir="2700000" algn="ctr" rotWithShape="0">
              <a:srgbClr val="808080">
                <a:alpha val="50000"/>
              </a:srgbClr>
            </a:outerShdw>
          </a:effectLst>
        </p:spPr>
        <p:txBody>
          <a:bodyPr lIns="108000" tIns="108000" rIns="144000" bIns="72000"/>
          <a:lstStyle/>
          <a:p>
            <a:pPr algn="ctr">
              <a:spcAft>
                <a:spcPts val="1200"/>
              </a:spcAft>
              <a:buClr>
                <a:srgbClr val="292929"/>
              </a:buClr>
              <a:defRPr/>
            </a:pPr>
            <a:endParaRPr lang="tr-TR" sz="1000" b="1" i="1" dirty="0" smtClean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pPr algn="ctr">
              <a:spcAft>
                <a:spcPts val="1200"/>
              </a:spcAft>
              <a:buClr>
                <a:srgbClr val="292929"/>
              </a:buClr>
              <a:defRPr/>
            </a:pPr>
            <a:r>
              <a:rPr lang="tr-TR" b="1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«Ağır yaralanma ya da ölümle </a:t>
            </a:r>
            <a:r>
              <a:rPr lang="tr-TR" b="1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neticelenen her kazanın temelinde 29 uzuv kaybı, 300 yaralanma olmayan </a:t>
            </a:r>
            <a:r>
              <a:rPr lang="tr-TR" b="1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(ramak kala) olay vardır.»</a:t>
            </a:r>
          </a:p>
          <a:p>
            <a:pPr algn="ctr">
              <a:spcAft>
                <a:spcPts val="1200"/>
              </a:spcAft>
              <a:buClr>
                <a:srgbClr val="292929"/>
              </a:buClr>
              <a:defRPr/>
            </a:pPr>
            <a:r>
              <a:rPr lang="tr-TR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Bu prensipten özellikle </a:t>
            </a:r>
            <a:r>
              <a:rPr lang="tr-TR" b="1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«ramak kala» </a:t>
            </a:r>
            <a:r>
              <a:rPr lang="tr-TR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olayların nedenlerinin iyi incelenmesi gerektiği anlaşılmaktadır.</a:t>
            </a:r>
            <a:endParaRPr lang="tr-TR" i="1" dirty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pPr algn="ctr">
              <a:spcAft>
                <a:spcPts val="1200"/>
              </a:spcAft>
              <a:buClr>
                <a:srgbClr val="292929"/>
              </a:buClr>
              <a:defRPr/>
            </a:pPr>
            <a:endParaRPr lang="tr-TR" b="1" i="1" dirty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pPr algn="ctr">
              <a:spcAft>
                <a:spcPts val="1200"/>
              </a:spcAft>
              <a:buClr>
                <a:srgbClr val="292929"/>
              </a:buClr>
              <a:defRPr/>
            </a:pPr>
            <a:endParaRPr lang="tr-TR" b="1" i="1" dirty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5605" name="Rectangle 12"/>
          <p:cNvSpPr>
            <a:spLocks noChangeArrowheads="1"/>
          </p:cNvSpPr>
          <p:nvPr/>
        </p:nvSpPr>
        <p:spPr bwMode="gray">
          <a:xfrm>
            <a:off x="300038" y="411163"/>
            <a:ext cx="8520112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rIns="0"/>
          <a:lstStyle/>
          <a:p>
            <a:endParaRPr lang="tr-TR" sz="2000" b="1" noProof="1">
              <a:solidFill>
                <a:srgbClr val="000000"/>
              </a:solidFill>
            </a:endParaRPr>
          </a:p>
        </p:txBody>
      </p:sp>
      <p:grpSp>
        <p:nvGrpSpPr>
          <p:cNvPr id="3" name="Group 9"/>
          <p:cNvGrpSpPr>
            <a:grpSpLocks/>
          </p:cNvGrpSpPr>
          <p:nvPr/>
        </p:nvGrpSpPr>
        <p:grpSpPr bwMode="auto">
          <a:xfrm>
            <a:off x="323850" y="1555750"/>
            <a:ext cx="1482725" cy="1482725"/>
            <a:chOff x="1710" y="1035"/>
            <a:chExt cx="2316" cy="2316"/>
          </a:xfrm>
        </p:grpSpPr>
        <p:grpSp>
          <p:nvGrpSpPr>
            <p:cNvPr id="4" name="Group 10"/>
            <p:cNvGrpSpPr>
              <a:grpSpLocks/>
            </p:cNvGrpSpPr>
            <p:nvPr/>
          </p:nvGrpSpPr>
          <p:grpSpPr bwMode="auto">
            <a:xfrm rot="3600000">
              <a:off x="1710" y="1035"/>
              <a:ext cx="2316" cy="2316"/>
              <a:chOff x="1710" y="1035"/>
              <a:chExt cx="2316" cy="2316"/>
            </a:xfrm>
          </p:grpSpPr>
          <p:sp>
            <p:nvSpPr>
              <p:cNvPr id="25624" name="Freeform 11"/>
              <p:cNvSpPr>
                <a:spLocks/>
              </p:cNvSpPr>
              <p:nvPr/>
            </p:nvSpPr>
            <p:spPr bwMode="gray">
              <a:xfrm>
                <a:off x="2866" y="1599"/>
                <a:ext cx="1160" cy="1752"/>
              </a:xfrm>
              <a:custGeom>
                <a:avLst/>
                <a:gdLst>
                  <a:gd name="T0" fmla="*/ 688 w 794"/>
                  <a:gd name="T1" fmla="*/ 9 h 1200"/>
                  <a:gd name="T2" fmla="*/ 602 w 794"/>
                  <a:gd name="T3" fmla="*/ 59 h 1200"/>
                  <a:gd name="T4" fmla="*/ 598 w 794"/>
                  <a:gd name="T5" fmla="*/ 57 h 1200"/>
                  <a:gd name="T6" fmla="*/ 592 w 794"/>
                  <a:gd name="T7" fmla="*/ 40 h 1200"/>
                  <a:gd name="T8" fmla="*/ 589 w 794"/>
                  <a:gd name="T9" fmla="*/ 19 h 1200"/>
                  <a:gd name="T10" fmla="*/ 548 w 794"/>
                  <a:gd name="T11" fmla="*/ 8 h 1200"/>
                  <a:gd name="T12" fmla="*/ 537 w 794"/>
                  <a:gd name="T13" fmla="*/ 49 h 1200"/>
                  <a:gd name="T14" fmla="*/ 553 w 794"/>
                  <a:gd name="T15" fmla="*/ 62 h 1200"/>
                  <a:gd name="T16" fmla="*/ 553 w 794"/>
                  <a:gd name="T17" fmla="*/ 62 h 1200"/>
                  <a:gd name="T18" fmla="*/ 565 w 794"/>
                  <a:gd name="T19" fmla="*/ 76 h 1200"/>
                  <a:gd name="T20" fmla="*/ 565 w 794"/>
                  <a:gd name="T21" fmla="*/ 80 h 1200"/>
                  <a:gd name="T22" fmla="*/ 477 w 794"/>
                  <a:gd name="T23" fmla="*/ 131 h 1200"/>
                  <a:gd name="T24" fmla="*/ 551 w 794"/>
                  <a:gd name="T25" fmla="*/ 406 h 1200"/>
                  <a:gd name="T26" fmla="*/ 477 w 794"/>
                  <a:gd name="T27" fmla="*/ 681 h 1200"/>
                  <a:gd name="T28" fmla="*/ 0 w 794"/>
                  <a:gd name="T29" fmla="*/ 957 h 1200"/>
                  <a:gd name="T30" fmla="*/ 0 w 794"/>
                  <a:gd name="T31" fmla="*/ 1047 h 1200"/>
                  <a:gd name="T32" fmla="*/ 0 w 794"/>
                  <a:gd name="T33" fmla="*/ 1058 h 1200"/>
                  <a:gd name="T34" fmla="*/ 4 w 794"/>
                  <a:gd name="T35" fmla="*/ 1060 h 1200"/>
                  <a:gd name="T36" fmla="*/ 22 w 794"/>
                  <a:gd name="T37" fmla="*/ 1056 h 1200"/>
                  <a:gd name="T38" fmla="*/ 22 w 794"/>
                  <a:gd name="T39" fmla="*/ 1056 h 1200"/>
                  <a:gd name="T40" fmla="*/ 42 w 794"/>
                  <a:gd name="T41" fmla="*/ 1049 h 1200"/>
                  <a:gd name="T42" fmla="*/ 71 w 794"/>
                  <a:gd name="T43" fmla="*/ 1079 h 1200"/>
                  <a:gd name="T44" fmla="*/ 42 w 794"/>
                  <a:gd name="T45" fmla="*/ 1110 h 1200"/>
                  <a:gd name="T46" fmla="*/ 22 w 794"/>
                  <a:gd name="T47" fmla="*/ 1102 h 1200"/>
                  <a:gd name="T48" fmla="*/ 4 w 794"/>
                  <a:gd name="T49" fmla="*/ 1099 h 1200"/>
                  <a:gd name="T50" fmla="*/ 0 w 794"/>
                  <a:gd name="T51" fmla="*/ 1101 h 1200"/>
                  <a:gd name="T52" fmla="*/ 0 w 794"/>
                  <a:gd name="T53" fmla="*/ 1108 h 1200"/>
                  <a:gd name="T54" fmla="*/ 0 w 794"/>
                  <a:gd name="T55" fmla="*/ 1200 h 1200"/>
                  <a:gd name="T56" fmla="*/ 688 w 794"/>
                  <a:gd name="T57" fmla="*/ 803 h 1200"/>
                  <a:gd name="T58" fmla="*/ 794 w 794"/>
                  <a:gd name="T59" fmla="*/ 406 h 1200"/>
                  <a:gd name="T60" fmla="*/ 688 w 794"/>
                  <a:gd name="T61" fmla="*/ 9 h 1200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w 794"/>
                  <a:gd name="T94" fmla="*/ 0 h 1200"/>
                  <a:gd name="T95" fmla="*/ 794 w 794"/>
                  <a:gd name="T96" fmla="*/ 1200 h 1200"/>
                </a:gdLst>
                <a:ahLst/>
                <a:cxnLst>
                  <a:cxn ang="T62">
                    <a:pos x="T0" y="T1"/>
                  </a:cxn>
                  <a:cxn ang="T63">
                    <a:pos x="T2" y="T3"/>
                  </a:cxn>
                  <a:cxn ang="T64">
                    <a:pos x="T4" y="T5"/>
                  </a:cxn>
                  <a:cxn ang="T65">
                    <a:pos x="T6" y="T7"/>
                  </a:cxn>
                  <a:cxn ang="T66">
                    <a:pos x="T8" y="T9"/>
                  </a:cxn>
                  <a:cxn ang="T67">
                    <a:pos x="T10" y="T11"/>
                  </a:cxn>
                  <a:cxn ang="T68">
                    <a:pos x="T12" y="T13"/>
                  </a:cxn>
                  <a:cxn ang="T69">
                    <a:pos x="T14" y="T15"/>
                  </a:cxn>
                  <a:cxn ang="T70">
                    <a:pos x="T16" y="T17"/>
                  </a:cxn>
                  <a:cxn ang="T71">
                    <a:pos x="T18" y="T19"/>
                  </a:cxn>
                  <a:cxn ang="T72">
                    <a:pos x="T20" y="T21"/>
                  </a:cxn>
                  <a:cxn ang="T73">
                    <a:pos x="T22" y="T23"/>
                  </a:cxn>
                  <a:cxn ang="T74">
                    <a:pos x="T24" y="T25"/>
                  </a:cxn>
                  <a:cxn ang="T75">
                    <a:pos x="T26" y="T27"/>
                  </a:cxn>
                  <a:cxn ang="T76">
                    <a:pos x="T28" y="T29"/>
                  </a:cxn>
                  <a:cxn ang="T77">
                    <a:pos x="T30" y="T31"/>
                  </a:cxn>
                  <a:cxn ang="T78">
                    <a:pos x="T32" y="T33"/>
                  </a:cxn>
                  <a:cxn ang="T79">
                    <a:pos x="T34" y="T35"/>
                  </a:cxn>
                  <a:cxn ang="T80">
                    <a:pos x="T36" y="T37"/>
                  </a:cxn>
                  <a:cxn ang="T81">
                    <a:pos x="T38" y="T39"/>
                  </a:cxn>
                  <a:cxn ang="T82">
                    <a:pos x="T40" y="T41"/>
                  </a:cxn>
                  <a:cxn ang="T83">
                    <a:pos x="T42" y="T43"/>
                  </a:cxn>
                  <a:cxn ang="T84">
                    <a:pos x="T44" y="T45"/>
                  </a:cxn>
                  <a:cxn ang="T85">
                    <a:pos x="T46" y="T47"/>
                  </a:cxn>
                  <a:cxn ang="T86">
                    <a:pos x="T48" y="T49"/>
                  </a:cxn>
                  <a:cxn ang="T87">
                    <a:pos x="T50" y="T51"/>
                  </a:cxn>
                  <a:cxn ang="T88">
                    <a:pos x="T52" y="T53"/>
                  </a:cxn>
                  <a:cxn ang="T89">
                    <a:pos x="T54" y="T55"/>
                  </a:cxn>
                  <a:cxn ang="T90">
                    <a:pos x="T56" y="T57"/>
                  </a:cxn>
                  <a:cxn ang="T91">
                    <a:pos x="T58" y="T59"/>
                  </a:cxn>
                  <a:cxn ang="T92">
                    <a:pos x="T60" y="T61"/>
                  </a:cxn>
                </a:cxnLst>
                <a:rect l="T93" t="T94" r="T95" b="T96"/>
                <a:pathLst>
                  <a:path w="794" h="1200">
                    <a:moveTo>
                      <a:pt x="688" y="9"/>
                    </a:moveTo>
                    <a:cubicBezTo>
                      <a:pt x="602" y="59"/>
                      <a:pt x="602" y="59"/>
                      <a:pt x="602" y="59"/>
                    </a:cubicBezTo>
                    <a:cubicBezTo>
                      <a:pt x="601" y="58"/>
                      <a:pt x="600" y="58"/>
                      <a:pt x="598" y="57"/>
                    </a:cubicBezTo>
                    <a:cubicBezTo>
                      <a:pt x="593" y="53"/>
                      <a:pt x="590" y="45"/>
                      <a:pt x="592" y="40"/>
                    </a:cubicBezTo>
                    <a:cubicBezTo>
                      <a:pt x="594" y="33"/>
                      <a:pt x="593" y="25"/>
                      <a:pt x="589" y="19"/>
                    </a:cubicBezTo>
                    <a:cubicBezTo>
                      <a:pt x="581" y="5"/>
                      <a:pt x="563" y="0"/>
                      <a:pt x="548" y="8"/>
                    </a:cubicBezTo>
                    <a:cubicBezTo>
                      <a:pt x="534" y="17"/>
                      <a:pt x="529" y="35"/>
                      <a:pt x="537" y="49"/>
                    </a:cubicBezTo>
                    <a:cubicBezTo>
                      <a:pt x="540" y="56"/>
                      <a:pt x="546" y="60"/>
                      <a:pt x="553" y="62"/>
                    </a:cubicBezTo>
                    <a:cubicBezTo>
                      <a:pt x="553" y="62"/>
                      <a:pt x="553" y="62"/>
                      <a:pt x="553" y="62"/>
                    </a:cubicBezTo>
                    <a:cubicBezTo>
                      <a:pt x="559" y="63"/>
                      <a:pt x="564" y="69"/>
                      <a:pt x="565" y="76"/>
                    </a:cubicBezTo>
                    <a:cubicBezTo>
                      <a:pt x="565" y="78"/>
                      <a:pt x="565" y="79"/>
                      <a:pt x="565" y="80"/>
                    </a:cubicBezTo>
                    <a:cubicBezTo>
                      <a:pt x="477" y="131"/>
                      <a:pt x="477" y="131"/>
                      <a:pt x="477" y="131"/>
                    </a:cubicBezTo>
                    <a:cubicBezTo>
                      <a:pt x="524" y="212"/>
                      <a:pt x="551" y="306"/>
                      <a:pt x="551" y="406"/>
                    </a:cubicBezTo>
                    <a:cubicBezTo>
                      <a:pt x="551" y="507"/>
                      <a:pt x="524" y="601"/>
                      <a:pt x="477" y="681"/>
                    </a:cubicBezTo>
                    <a:cubicBezTo>
                      <a:pt x="382" y="846"/>
                      <a:pt x="204" y="957"/>
                      <a:pt x="0" y="957"/>
                    </a:cubicBezTo>
                    <a:cubicBezTo>
                      <a:pt x="0" y="1047"/>
                      <a:pt x="0" y="1047"/>
                      <a:pt x="0" y="1047"/>
                    </a:cubicBezTo>
                    <a:cubicBezTo>
                      <a:pt x="0" y="1058"/>
                      <a:pt x="0" y="1058"/>
                      <a:pt x="0" y="1058"/>
                    </a:cubicBezTo>
                    <a:cubicBezTo>
                      <a:pt x="2" y="1058"/>
                      <a:pt x="3" y="1059"/>
                      <a:pt x="4" y="1060"/>
                    </a:cubicBezTo>
                    <a:cubicBezTo>
                      <a:pt x="10" y="1063"/>
                      <a:pt x="18" y="1061"/>
                      <a:pt x="22" y="1056"/>
                    </a:cubicBezTo>
                    <a:cubicBezTo>
                      <a:pt x="22" y="1056"/>
                      <a:pt x="22" y="1056"/>
                      <a:pt x="22" y="1056"/>
                    </a:cubicBezTo>
                    <a:cubicBezTo>
                      <a:pt x="27" y="1052"/>
                      <a:pt x="34" y="1049"/>
                      <a:pt x="42" y="1049"/>
                    </a:cubicBezTo>
                    <a:cubicBezTo>
                      <a:pt x="58" y="1049"/>
                      <a:pt x="71" y="1063"/>
                      <a:pt x="71" y="1079"/>
                    </a:cubicBezTo>
                    <a:cubicBezTo>
                      <a:pt x="71" y="1096"/>
                      <a:pt x="58" y="1110"/>
                      <a:pt x="42" y="1110"/>
                    </a:cubicBezTo>
                    <a:cubicBezTo>
                      <a:pt x="34" y="1110"/>
                      <a:pt x="27" y="1107"/>
                      <a:pt x="22" y="1102"/>
                    </a:cubicBezTo>
                    <a:cubicBezTo>
                      <a:pt x="18" y="1097"/>
                      <a:pt x="10" y="1096"/>
                      <a:pt x="4" y="1099"/>
                    </a:cubicBezTo>
                    <a:cubicBezTo>
                      <a:pt x="3" y="1099"/>
                      <a:pt x="2" y="1100"/>
                      <a:pt x="0" y="1101"/>
                    </a:cubicBezTo>
                    <a:cubicBezTo>
                      <a:pt x="0" y="1108"/>
                      <a:pt x="0" y="1108"/>
                      <a:pt x="0" y="1108"/>
                    </a:cubicBezTo>
                    <a:cubicBezTo>
                      <a:pt x="0" y="1200"/>
                      <a:pt x="0" y="1200"/>
                      <a:pt x="0" y="1200"/>
                    </a:cubicBezTo>
                    <a:cubicBezTo>
                      <a:pt x="294" y="1200"/>
                      <a:pt x="551" y="1040"/>
                      <a:pt x="688" y="803"/>
                    </a:cubicBezTo>
                    <a:cubicBezTo>
                      <a:pt x="755" y="686"/>
                      <a:pt x="794" y="551"/>
                      <a:pt x="794" y="406"/>
                    </a:cubicBezTo>
                    <a:cubicBezTo>
                      <a:pt x="794" y="262"/>
                      <a:pt x="755" y="126"/>
                      <a:pt x="688" y="9"/>
                    </a:cubicBezTo>
                    <a:close/>
                  </a:path>
                </a:pathLst>
              </a:custGeom>
              <a:solidFill>
                <a:srgbClr val="9F9F9F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25625" name="Freeform 12"/>
              <p:cNvSpPr>
                <a:spLocks/>
              </p:cNvSpPr>
              <p:nvPr/>
            </p:nvSpPr>
            <p:spPr bwMode="gray">
              <a:xfrm>
                <a:off x="1710" y="1612"/>
                <a:ext cx="1262" cy="1739"/>
              </a:xfrm>
              <a:custGeom>
                <a:avLst/>
                <a:gdLst>
                  <a:gd name="T0" fmla="*/ 835 w 864"/>
                  <a:gd name="T1" fmla="*/ 1040 h 1191"/>
                  <a:gd name="T2" fmla="*/ 815 w 864"/>
                  <a:gd name="T3" fmla="*/ 1047 h 1191"/>
                  <a:gd name="T4" fmla="*/ 815 w 864"/>
                  <a:gd name="T5" fmla="*/ 1047 h 1191"/>
                  <a:gd name="T6" fmla="*/ 797 w 864"/>
                  <a:gd name="T7" fmla="*/ 1051 h 1191"/>
                  <a:gd name="T8" fmla="*/ 793 w 864"/>
                  <a:gd name="T9" fmla="*/ 1049 h 1191"/>
                  <a:gd name="T10" fmla="*/ 793 w 864"/>
                  <a:gd name="T11" fmla="*/ 1038 h 1191"/>
                  <a:gd name="T12" fmla="*/ 793 w 864"/>
                  <a:gd name="T13" fmla="*/ 948 h 1191"/>
                  <a:gd name="T14" fmla="*/ 317 w 864"/>
                  <a:gd name="T15" fmla="*/ 672 h 1191"/>
                  <a:gd name="T16" fmla="*/ 243 w 864"/>
                  <a:gd name="T17" fmla="*/ 397 h 1191"/>
                  <a:gd name="T18" fmla="*/ 317 w 864"/>
                  <a:gd name="T19" fmla="*/ 122 h 1191"/>
                  <a:gd name="T20" fmla="*/ 231 w 864"/>
                  <a:gd name="T21" fmla="*/ 73 h 1191"/>
                  <a:gd name="T22" fmla="*/ 228 w 864"/>
                  <a:gd name="T23" fmla="*/ 75 h 1191"/>
                  <a:gd name="T24" fmla="*/ 221 w 864"/>
                  <a:gd name="T25" fmla="*/ 92 h 1191"/>
                  <a:gd name="T26" fmla="*/ 221 w 864"/>
                  <a:gd name="T27" fmla="*/ 92 h 1191"/>
                  <a:gd name="T28" fmla="*/ 218 w 864"/>
                  <a:gd name="T29" fmla="*/ 113 h 1191"/>
                  <a:gd name="T30" fmla="*/ 177 w 864"/>
                  <a:gd name="T31" fmla="*/ 123 h 1191"/>
                  <a:gd name="T32" fmla="*/ 166 w 864"/>
                  <a:gd name="T33" fmla="*/ 82 h 1191"/>
                  <a:gd name="T34" fmla="*/ 182 w 864"/>
                  <a:gd name="T35" fmla="*/ 69 h 1191"/>
                  <a:gd name="T36" fmla="*/ 194 w 864"/>
                  <a:gd name="T37" fmla="*/ 55 h 1191"/>
                  <a:gd name="T38" fmla="*/ 194 w 864"/>
                  <a:gd name="T39" fmla="*/ 51 h 1191"/>
                  <a:gd name="T40" fmla="*/ 106 w 864"/>
                  <a:gd name="T41" fmla="*/ 0 h 1191"/>
                  <a:gd name="T42" fmla="*/ 0 w 864"/>
                  <a:gd name="T43" fmla="*/ 397 h 1191"/>
                  <a:gd name="T44" fmla="*/ 106 w 864"/>
                  <a:gd name="T45" fmla="*/ 794 h 1191"/>
                  <a:gd name="T46" fmla="*/ 793 w 864"/>
                  <a:gd name="T47" fmla="*/ 1191 h 1191"/>
                  <a:gd name="T48" fmla="*/ 793 w 864"/>
                  <a:gd name="T49" fmla="*/ 1099 h 1191"/>
                  <a:gd name="T50" fmla="*/ 793 w 864"/>
                  <a:gd name="T51" fmla="*/ 1092 h 1191"/>
                  <a:gd name="T52" fmla="*/ 797 w 864"/>
                  <a:gd name="T53" fmla="*/ 1090 h 1191"/>
                  <a:gd name="T54" fmla="*/ 815 w 864"/>
                  <a:gd name="T55" fmla="*/ 1093 h 1191"/>
                  <a:gd name="T56" fmla="*/ 835 w 864"/>
                  <a:gd name="T57" fmla="*/ 1101 h 1191"/>
                  <a:gd name="T58" fmla="*/ 864 w 864"/>
                  <a:gd name="T59" fmla="*/ 1070 h 1191"/>
                  <a:gd name="T60" fmla="*/ 835 w 864"/>
                  <a:gd name="T61" fmla="*/ 1040 h 1191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w 864"/>
                  <a:gd name="T94" fmla="*/ 0 h 1191"/>
                  <a:gd name="T95" fmla="*/ 864 w 864"/>
                  <a:gd name="T96" fmla="*/ 1191 h 1191"/>
                </a:gdLst>
                <a:ahLst/>
                <a:cxnLst>
                  <a:cxn ang="T62">
                    <a:pos x="T0" y="T1"/>
                  </a:cxn>
                  <a:cxn ang="T63">
                    <a:pos x="T2" y="T3"/>
                  </a:cxn>
                  <a:cxn ang="T64">
                    <a:pos x="T4" y="T5"/>
                  </a:cxn>
                  <a:cxn ang="T65">
                    <a:pos x="T6" y="T7"/>
                  </a:cxn>
                  <a:cxn ang="T66">
                    <a:pos x="T8" y="T9"/>
                  </a:cxn>
                  <a:cxn ang="T67">
                    <a:pos x="T10" y="T11"/>
                  </a:cxn>
                  <a:cxn ang="T68">
                    <a:pos x="T12" y="T13"/>
                  </a:cxn>
                  <a:cxn ang="T69">
                    <a:pos x="T14" y="T15"/>
                  </a:cxn>
                  <a:cxn ang="T70">
                    <a:pos x="T16" y="T17"/>
                  </a:cxn>
                  <a:cxn ang="T71">
                    <a:pos x="T18" y="T19"/>
                  </a:cxn>
                  <a:cxn ang="T72">
                    <a:pos x="T20" y="T21"/>
                  </a:cxn>
                  <a:cxn ang="T73">
                    <a:pos x="T22" y="T23"/>
                  </a:cxn>
                  <a:cxn ang="T74">
                    <a:pos x="T24" y="T25"/>
                  </a:cxn>
                  <a:cxn ang="T75">
                    <a:pos x="T26" y="T27"/>
                  </a:cxn>
                  <a:cxn ang="T76">
                    <a:pos x="T28" y="T29"/>
                  </a:cxn>
                  <a:cxn ang="T77">
                    <a:pos x="T30" y="T31"/>
                  </a:cxn>
                  <a:cxn ang="T78">
                    <a:pos x="T32" y="T33"/>
                  </a:cxn>
                  <a:cxn ang="T79">
                    <a:pos x="T34" y="T35"/>
                  </a:cxn>
                  <a:cxn ang="T80">
                    <a:pos x="T36" y="T37"/>
                  </a:cxn>
                  <a:cxn ang="T81">
                    <a:pos x="T38" y="T39"/>
                  </a:cxn>
                  <a:cxn ang="T82">
                    <a:pos x="T40" y="T41"/>
                  </a:cxn>
                  <a:cxn ang="T83">
                    <a:pos x="T42" y="T43"/>
                  </a:cxn>
                  <a:cxn ang="T84">
                    <a:pos x="T44" y="T45"/>
                  </a:cxn>
                  <a:cxn ang="T85">
                    <a:pos x="T46" y="T47"/>
                  </a:cxn>
                  <a:cxn ang="T86">
                    <a:pos x="T48" y="T49"/>
                  </a:cxn>
                  <a:cxn ang="T87">
                    <a:pos x="T50" y="T51"/>
                  </a:cxn>
                  <a:cxn ang="T88">
                    <a:pos x="T52" y="T53"/>
                  </a:cxn>
                  <a:cxn ang="T89">
                    <a:pos x="T54" y="T55"/>
                  </a:cxn>
                  <a:cxn ang="T90">
                    <a:pos x="T56" y="T57"/>
                  </a:cxn>
                  <a:cxn ang="T91">
                    <a:pos x="T58" y="T59"/>
                  </a:cxn>
                  <a:cxn ang="T92">
                    <a:pos x="T60" y="T61"/>
                  </a:cxn>
                </a:cxnLst>
                <a:rect l="T93" t="T94" r="T95" b="T96"/>
                <a:pathLst>
                  <a:path w="864" h="1191">
                    <a:moveTo>
                      <a:pt x="835" y="1040"/>
                    </a:moveTo>
                    <a:cubicBezTo>
                      <a:pt x="827" y="1040"/>
                      <a:pt x="820" y="1043"/>
                      <a:pt x="815" y="1047"/>
                    </a:cubicBezTo>
                    <a:cubicBezTo>
                      <a:pt x="815" y="1047"/>
                      <a:pt x="815" y="1047"/>
                      <a:pt x="815" y="1047"/>
                    </a:cubicBezTo>
                    <a:cubicBezTo>
                      <a:pt x="811" y="1052"/>
                      <a:pt x="803" y="1054"/>
                      <a:pt x="797" y="1051"/>
                    </a:cubicBezTo>
                    <a:cubicBezTo>
                      <a:pt x="796" y="1050"/>
                      <a:pt x="795" y="1049"/>
                      <a:pt x="793" y="1049"/>
                    </a:cubicBezTo>
                    <a:cubicBezTo>
                      <a:pt x="793" y="1038"/>
                      <a:pt x="793" y="1038"/>
                      <a:pt x="793" y="1038"/>
                    </a:cubicBezTo>
                    <a:cubicBezTo>
                      <a:pt x="793" y="948"/>
                      <a:pt x="793" y="948"/>
                      <a:pt x="793" y="948"/>
                    </a:cubicBezTo>
                    <a:cubicBezTo>
                      <a:pt x="590" y="948"/>
                      <a:pt x="412" y="837"/>
                      <a:pt x="317" y="672"/>
                    </a:cubicBezTo>
                    <a:cubicBezTo>
                      <a:pt x="270" y="592"/>
                      <a:pt x="243" y="498"/>
                      <a:pt x="243" y="397"/>
                    </a:cubicBezTo>
                    <a:cubicBezTo>
                      <a:pt x="243" y="297"/>
                      <a:pt x="270" y="203"/>
                      <a:pt x="317" y="122"/>
                    </a:cubicBezTo>
                    <a:cubicBezTo>
                      <a:pt x="231" y="73"/>
                      <a:pt x="231" y="73"/>
                      <a:pt x="231" y="73"/>
                    </a:cubicBezTo>
                    <a:cubicBezTo>
                      <a:pt x="230" y="73"/>
                      <a:pt x="229" y="74"/>
                      <a:pt x="228" y="75"/>
                    </a:cubicBezTo>
                    <a:cubicBezTo>
                      <a:pt x="222" y="79"/>
                      <a:pt x="219" y="86"/>
                      <a:pt x="221" y="92"/>
                    </a:cubicBezTo>
                    <a:cubicBezTo>
                      <a:pt x="221" y="92"/>
                      <a:pt x="221" y="92"/>
                      <a:pt x="221" y="92"/>
                    </a:cubicBezTo>
                    <a:cubicBezTo>
                      <a:pt x="223" y="99"/>
                      <a:pt x="222" y="106"/>
                      <a:pt x="218" y="113"/>
                    </a:cubicBezTo>
                    <a:cubicBezTo>
                      <a:pt x="210" y="127"/>
                      <a:pt x="192" y="131"/>
                      <a:pt x="177" y="123"/>
                    </a:cubicBezTo>
                    <a:cubicBezTo>
                      <a:pt x="163" y="115"/>
                      <a:pt x="158" y="96"/>
                      <a:pt x="166" y="82"/>
                    </a:cubicBezTo>
                    <a:cubicBezTo>
                      <a:pt x="169" y="76"/>
                      <a:pt x="175" y="71"/>
                      <a:pt x="182" y="69"/>
                    </a:cubicBezTo>
                    <a:cubicBezTo>
                      <a:pt x="188" y="68"/>
                      <a:pt x="193" y="62"/>
                      <a:pt x="194" y="55"/>
                    </a:cubicBezTo>
                    <a:cubicBezTo>
                      <a:pt x="194" y="54"/>
                      <a:pt x="194" y="52"/>
                      <a:pt x="194" y="51"/>
                    </a:cubicBezTo>
                    <a:cubicBezTo>
                      <a:pt x="106" y="0"/>
                      <a:pt x="106" y="0"/>
                      <a:pt x="106" y="0"/>
                    </a:cubicBezTo>
                    <a:cubicBezTo>
                      <a:pt x="38" y="117"/>
                      <a:pt x="0" y="253"/>
                      <a:pt x="0" y="397"/>
                    </a:cubicBezTo>
                    <a:cubicBezTo>
                      <a:pt x="0" y="542"/>
                      <a:pt x="38" y="677"/>
                      <a:pt x="106" y="794"/>
                    </a:cubicBezTo>
                    <a:cubicBezTo>
                      <a:pt x="243" y="1031"/>
                      <a:pt x="500" y="1191"/>
                      <a:pt x="793" y="1191"/>
                    </a:cubicBezTo>
                    <a:cubicBezTo>
                      <a:pt x="793" y="1099"/>
                      <a:pt x="793" y="1099"/>
                      <a:pt x="793" y="1099"/>
                    </a:cubicBezTo>
                    <a:cubicBezTo>
                      <a:pt x="793" y="1092"/>
                      <a:pt x="793" y="1092"/>
                      <a:pt x="793" y="1092"/>
                    </a:cubicBezTo>
                    <a:cubicBezTo>
                      <a:pt x="795" y="1091"/>
                      <a:pt x="796" y="1090"/>
                      <a:pt x="797" y="1090"/>
                    </a:cubicBezTo>
                    <a:cubicBezTo>
                      <a:pt x="803" y="1087"/>
                      <a:pt x="811" y="1088"/>
                      <a:pt x="815" y="1093"/>
                    </a:cubicBezTo>
                    <a:cubicBezTo>
                      <a:pt x="820" y="1098"/>
                      <a:pt x="827" y="1101"/>
                      <a:pt x="835" y="1101"/>
                    </a:cubicBezTo>
                    <a:cubicBezTo>
                      <a:pt x="851" y="1101"/>
                      <a:pt x="864" y="1087"/>
                      <a:pt x="864" y="1070"/>
                    </a:cubicBezTo>
                    <a:cubicBezTo>
                      <a:pt x="864" y="1054"/>
                      <a:pt x="851" y="1040"/>
                      <a:pt x="835" y="1040"/>
                    </a:cubicBezTo>
                    <a:close/>
                  </a:path>
                </a:pathLst>
              </a:custGeom>
              <a:solidFill>
                <a:srgbClr val="A90404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25626" name="Freeform 13"/>
              <p:cNvSpPr>
                <a:spLocks/>
              </p:cNvSpPr>
              <p:nvPr/>
            </p:nvSpPr>
            <p:spPr bwMode="gray">
              <a:xfrm>
                <a:off x="1862" y="1035"/>
                <a:ext cx="2010" cy="768"/>
              </a:xfrm>
              <a:custGeom>
                <a:avLst/>
                <a:gdLst>
                  <a:gd name="T0" fmla="*/ 1164 w 1375"/>
                  <a:gd name="T1" fmla="*/ 518 h 527"/>
                  <a:gd name="T2" fmla="*/ 1252 w 1375"/>
                  <a:gd name="T3" fmla="*/ 467 h 527"/>
                  <a:gd name="T4" fmla="*/ 1252 w 1375"/>
                  <a:gd name="T5" fmla="*/ 463 h 527"/>
                  <a:gd name="T6" fmla="*/ 1240 w 1375"/>
                  <a:gd name="T7" fmla="*/ 449 h 527"/>
                  <a:gd name="T8" fmla="*/ 1240 w 1375"/>
                  <a:gd name="T9" fmla="*/ 449 h 527"/>
                  <a:gd name="T10" fmla="*/ 1224 w 1375"/>
                  <a:gd name="T11" fmla="*/ 436 h 527"/>
                  <a:gd name="T12" fmla="*/ 1235 w 1375"/>
                  <a:gd name="T13" fmla="*/ 395 h 527"/>
                  <a:gd name="T14" fmla="*/ 1276 w 1375"/>
                  <a:gd name="T15" fmla="*/ 406 h 527"/>
                  <a:gd name="T16" fmla="*/ 1279 w 1375"/>
                  <a:gd name="T17" fmla="*/ 427 h 527"/>
                  <a:gd name="T18" fmla="*/ 1285 w 1375"/>
                  <a:gd name="T19" fmla="*/ 444 h 527"/>
                  <a:gd name="T20" fmla="*/ 1289 w 1375"/>
                  <a:gd name="T21" fmla="*/ 446 h 527"/>
                  <a:gd name="T22" fmla="*/ 1375 w 1375"/>
                  <a:gd name="T23" fmla="*/ 396 h 527"/>
                  <a:gd name="T24" fmla="*/ 687 w 1375"/>
                  <a:gd name="T25" fmla="*/ 0 h 527"/>
                  <a:gd name="T26" fmla="*/ 0 w 1375"/>
                  <a:gd name="T27" fmla="*/ 396 h 527"/>
                  <a:gd name="T28" fmla="*/ 88 w 1375"/>
                  <a:gd name="T29" fmla="*/ 447 h 527"/>
                  <a:gd name="T30" fmla="*/ 88 w 1375"/>
                  <a:gd name="T31" fmla="*/ 451 h 527"/>
                  <a:gd name="T32" fmla="*/ 76 w 1375"/>
                  <a:gd name="T33" fmla="*/ 465 h 527"/>
                  <a:gd name="T34" fmla="*/ 60 w 1375"/>
                  <a:gd name="T35" fmla="*/ 478 h 527"/>
                  <a:gd name="T36" fmla="*/ 71 w 1375"/>
                  <a:gd name="T37" fmla="*/ 519 h 527"/>
                  <a:gd name="T38" fmla="*/ 112 w 1375"/>
                  <a:gd name="T39" fmla="*/ 509 h 527"/>
                  <a:gd name="T40" fmla="*/ 115 w 1375"/>
                  <a:gd name="T41" fmla="*/ 488 h 527"/>
                  <a:gd name="T42" fmla="*/ 115 w 1375"/>
                  <a:gd name="T43" fmla="*/ 488 h 527"/>
                  <a:gd name="T44" fmla="*/ 122 w 1375"/>
                  <a:gd name="T45" fmla="*/ 471 h 527"/>
                  <a:gd name="T46" fmla="*/ 125 w 1375"/>
                  <a:gd name="T47" fmla="*/ 469 h 527"/>
                  <a:gd name="T48" fmla="*/ 211 w 1375"/>
                  <a:gd name="T49" fmla="*/ 518 h 527"/>
                  <a:gd name="T50" fmla="*/ 687 w 1375"/>
                  <a:gd name="T51" fmla="*/ 243 h 527"/>
                  <a:gd name="T52" fmla="*/ 1164 w 1375"/>
                  <a:gd name="T53" fmla="*/ 518 h 527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w 1375"/>
                  <a:gd name="T82" fmla="*/ 0 h 527"/>
                  <a:gd name="T83" fmla="*/ 1375 w 1375"/>
                  <a:gd name="T84" fmla="*/ 527 h 527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T81" t="T82" r="T83" b="T84"/>
                <a:pathLst>
                  <a:path w="1375" h="527">
                    <a:moveTo>
                      <a:pt x="1164" y="518"/>
                    </a:moveTo>
                    <a:cubicBezTo>
                      <a:pt x="1252" y="467"/>
                      <a:pt x="1252" y="467"/>
                      <a:pt x="1252" y="467"/>
                    </a:cubicBezTo>
                    <a:cubicBezTo>
                      <a:pt x="1252" y="466"/>
                      <a:pt x="1252" y="465"/>
                      <a:pt x="1252" y="463"/>
                    </a:cubicBezTo>
                    <a:cubicBezTo>
                      <a:pt x="1251" y="456"/>
                      <a:pt x="1246" y="450"/>
                      <a:pt x="1240" y="449"/>
                    </a:cubicBezTo>
                    <a:cubicBezTo>
                      <a:pt x="1240" y="449"/>
                      <a:pt x="1240" y="449"/>
                      <a:pt x="1240" y="449"/>
                    </a:cubicBezTo>
                    <a:cubicBezTo>
                      <a:pt x="1233" y="447"/>
                      <a:pt x="1227" y="443"/>
                      <a:pt x="1224" y="436"/>
                    </a:cubicBezTo>
                    <a:cubicBezTo>
                      <a:pt x="1216" y="422"/>
                      <a:pt x="1221" y="404"/>
                      <a:pt x="1235" y="395"/>
                    </a:cubicBezTo>
                    <a:cubicBezTo>
                      <a:pt x="1250" y="387"/>
                      <a:pt x="1268" y="392"/>
                      <a:pt x="1276" y="406"/>
                    </a:cubicBezTo>
                    <a:cubicBezTo>
                      <a:pt x="1280" y="412"/>
                      <a:pt x="1281" y="420"/>
                      <a:pt x="1279" y="427"/>
                    </a:cubicBezTo>
                    <a:cubicBezTo>
                      <a:pt x="1277" y="432"/>
                      <a:pt x="1280" y="440"/>
                      <a:pt x="1285" y="444"/>
                    </a:cubicBezTo>
                    <a:cubicBezTo>
                      <a:pt x="1287" y="445"/>
                      <a:pt x="1288" y="445"/>
                      <a:pt x="1289" y="446"/>
                    </a:cubicBezTo>
                    <a:cubicBezTo>
                      <a:pt x="1375" y="396"/>
                      <a:pt x="1375" y="396"/>
                      <a:pt x="1375" y="396"/>
                    </a:cubicBezTo>
                    <a:cubicBezTo>
                      <a:pt x="1238" y="159"/>
                      <a:pt x="981" y="0"/>
                      <a:pt x="687" y="0"/>
                    </a:cubicBezTo>
                    <a:cubicBezTo>
                      <a:pt x="394" y="0"/>
                      <a:pt x="137" y="159"/>
                      <a:pt x="0" y="396"/>
                    </a:cubicBezTo>
                    <a:cubicBezTo>
                      <a:pt x="88" y="447"/>
                      <a:pt x="88" y="447"/>
                      <a:pt x="88" y="447"/>
                    </a:cubicBezTo>
                    <a:cubicBezTo>
                      <a:pt x="88" y="448"/>
                      <a:pt x="88" y="450"/>
                      <a:pt x="88" y="451"/>
                    </a:cubicBezTo>
                    <a:cubicBezTo>
                      <a:pt x="87" y="458"/>
                      <a:pt x="82" y="464"/>
                      <a:pt x="76" y="465"/>
                    </a:cubicBezTo>
                    <a:cubicBezTo>
                      <a:pt x="69" y="467"/>
                      <a:pt x="63" y="472"/>
                      <a:pt x="60" y="478"/>
                    </a:cubicBezTo>
                    <a:cubicBezTo>
                      <a:pt x="52" y="492"/>
                      <a:pt x="57" y="511"/>
                      <a:pt x="71" y="519"/>
                    </a:cubicBezTo>
                    <a:cubicBezTo>
                      <a:pt x="86" y="527"/>
                      <a:pt x="104" y="523"/>
                      <a:pt x="112" y="509"/>
                    </a:cubicBezTo>
                    <a:cubicBezTo>
                      <a:pt x="116" y="502"/>
                      <a:pt x="117" y="495"/>
                      <a:pt x="115" y="488"/>
                    </a:cubicBezTo>
                    <a:cubicBezTo>
                      <a:pt x="115" y="488"/>
                      <a:pt x="115" y="488"/>
                      <a:pt x="115" y="488"/>
                    </a:cubicBezTo>
                    <a:cubicBezTo>
                      <a:pt x="113" y="482"/>
                      <a:pt x="116" y="475"/>
                      <a:pt x="122" y="471"/>
                    </a:cubicBezTo>
                    <a:cubicBezTo>
                      <a:pt x="123" y="470"/>
                      <a:pt x="124" y="469"/>
                      <a:pt x="125" y="469"/>
                    </a:cubicBezTo>
                    <a:cubicBezTo>
                      <a:pt x="211" y="518"/>
                      <a:pt x="211" y="518"/>
                      <a:pt x="211" y="518"/>
                    </a:cubicBezTo>
                    <a:cubicBezTo>
                      <a:pt x="306" y="354"/>
                      <a:pt x="484" y="243"/>
                      <a:pt x="687" y="243"/>
                    </a:cubicBezTo>
                    <a:cubicBezTo>
                      <a:pt x="891" y="243"/>
                      <a:pt x="1069" y="354"/>
                      <a:pt x="1164" y="518"/>
                    </a:cubicBezTo>
                    <a:close/>
                  </a:path>
                </a:pathLst>
              </a:custGeom>
              <a:solidFill>
                <a:srgbClr val="9F9F9F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</p:grpSp>
        <p:grpSp>
          <p:nvGrpSpPr>
            <p:cNvPr id="5" name="Group 14"/>
            <p:cNvGrpSpPr>
              <a:grpSpLocks/>
            </p:cNvGrpSpPr>
            <p:nvPr/>
          </p:nvGrpSpPr>
          <p:grpSpPr bwMode="auto">
            <a:xfrm rot="7200000">
              <a:off x="2059" y="1386"/>
              <a:ext cx="1616" cy="1614"/>
              <a:chOff x="2060" y="1387"/>
              <a:chExt cx="1616" cy="1614"/>
            </a:xfrm>
          </p:grpSpPr>
          <p:sp>
            <p:nvSpPr>
              <p:cNvPr id="25621" name="Freeform 15"/>
              <p:cNvSpPr>
                <a:spLocks/>
              </p:cNvSpPr>
              <p:nvPr/>
            </p:nvSpPr>
            <p:spPr bwMode="gray">
              <a:xfrm>
                <a:off x="2060" y="1387"/>
                <a:ext cx="808" cy="1225"/>
              </a:xfrm>
              <a:custGeom>
                <a:avLst/>
                <a:gdLst>
                  <a:gd name="T0" fmla="*/ 550 w 550"/>
                  <a:gd name="T1" fmla="*/ 132 h 836"/>
                  <a:gd name="T2" fmla="*/ 547 w 550"/>
                  <a:gd name="T3" fmla="*/ 130 h 836"/>
                  <a:gd name="T4" fmla="*/ 529 w 550"/>
                  <a:gd name="T5" fmla="*/ 133 h 836"/>
                  <a:gd name="T6" fmla="*/ 529 w 550"/>
                  <a:gd name="T7" fmla="*/ 133 h 836"/>
                  <a:gd name="T8" fmla="*/ 509 w 550"/>
                  <a:gd name="T9" fmla="*/ 141 h 836"/>
                  <a:gd name="T10" fmla="*/ 480 w 550"/>
                  <a:gd name="T11" fmla="*/ 111 h 836"/>
                  <a:gd name="T12" fmla="*/ 509 w 550"/>
                  <a:gd name="T13" fmla="*/ 80 h 836"/>
                  <a:gd name="T14" fmla="*/ 529 w 550"/>
                  <a:gd name="T15" fmla="*/ 88 h 836"/>
                  <a:gd name="T16" fmla="*/ 547 w 550"/>
                  <a:gd name="T17" fmla="*/ 91 h 836"/>
                  <a:gd name="T18" fmla="*/ 550 w 550"/>
                  <a:gd name="T19" fmla="*/ 89 h 836"/>
                  <a:gd name="T20" fmla="*/ 550 w 550"/>
                  <a:gd name="T21" fmla="*/ 82 h 836"/>
                  <a:gd name="T22" fmla="*/ 550 w 550"/>
                  <a:gd name="T23" fmla="*/ 0 h 836"/>
                  <a:gd name="T24" fmla="*/ 0 w 550"/>
                  <a:gd name="T25" fmla="*/ 550 h 836"/>
                  <a:gd name="T26" fmla="*/ 74 w 550"/>
                  <a:gd name="T27" fmla="*/ 825 h 836"/>
                  <a:gd name="T28" fmla="*/ 153 w 550"/>
                  <a:gd name="T29" fmla="*/ 780 h 836"/>
                  <a:gd name="T30" fmla="*/ 158 w 550"/>
                  <a:gd name="T31" fmla="*/ 796 h 836"/>
                  <a:gd name="T32" fmla="*/ 161 w 550"/>
                  <a:gd name="T33" fmla="*/ 817 h 836"/>
                  <a:gd name="T34" fmla="*/ 202 w 550"/>
                  <a:gd name="T35" fmla="*/ 827 h 836"/>
                  <a:gd name="T36" fmla="*/ 214 w 550"/>
                  <a:gd name="T37" fmla="*/ 786 h 836"/>
                  <a:gd name="T38" fmla="*/ 198 w 550"/>
                  <a:gd name="T39" fmla="*/ 773 h 836"/>
                  <a:gd name="T40" fmla="*/ 198 w 550"/>
                  <a:gd name="T41" fmla="*/ 773 h 836"/>
                  <a:gd name="T42" fmla="*/ 186 w 550"/>
                  <a:gd name="T43" fmla="*/ 761 h 836"/>
                  <a:gd name="T44" fmla="*/ 266 w 550"/>
                  <a:gd name="T45" fmla="*/ 714 h 836"/>
                  <a:gd name="T46" fmla="*/ 222 w 550"/>
                  <a:gd name="T47" fmla="*/ 550 h 836"/>
                  <a:gd name="T48" fmla="*/ 550 w 550"/>
                  <a:gd name="T49" fmla="*/ 222 h 836"/>
                  <a:gd name="T50" fmla="*/ 550 w 550"/>
                  <a:gd name="T51" fmla="*/ 143 h 836"/>
                  <a:gd name="T52" fmla="*/ 550 w 550"/>
                  <a:gd name="T53" fmla="*/ 132 h 8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w 550"/>
                  <a:gd name="T82" fmla="*/ 0 h 836"/>
                  <a:gd name="T83" fmla="*/ 550 w 550"/>
                  <a:gd name="T84" fmla="*/ 836 h 836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T81" t="T82" r="T83" b="T84"/>
                <a:pathLst>
                  <a:path w="550" h="836">
                    <a:moveTo>
                      <a:pt x="550" y="132"/>
                    </a:moveTo>
                    <a:cubicBezTo>
                      <a:pt x="549" y="131"/>
                      <a:pt x="548" y="131"/>
                      <a:pt x="547" y="130"/>
                    </a:cubicBezTo>
                    <a:cubicBezTo>
                      <a:pt x="540" y="127"/>
                      <a:pt x="533" y="129"/>
                      <a:pt x="529" y="133"/>
                    </a:cubicBezTo>
                    <a:cubicBezTo>
                      <a:pt x="529" y="133"/>
                      <a:pt x="529" y="133"/>
                      <a:pt x="529" y="133"/>
                    </a:cubicBezTo>
                    <a:cubicBezTo>
                      <a:pt x="523" y="138"/>
                      <a:pt x="517" y="141"/>
                      <a:pt x="509" y="141"/>
                    </a:cubicBezTo>
                    <a:cubicBezTo>
                      <a:pt x="493" y="141"/>
                      <a:pt x="480" y="127"/>
                      <a:pt x="480" y="111"/>
                    </a:cubicBezTo>
                    <a:cubicBezTo>
                      <a:pt x="480" y="94"/>
                      <a:pt x="493" y="80"/>
                      <a:pt x="509" y="80"/>
                    </a:cubicBezTo>
                    <a:cubicBezTo>
                      <a:pt x="517" y="80"/>
                      <a:pt x="524" y="83"/>
                      <a:pt x="529" y="88"/>
                    </a:cubicBezTo>
                    <a:cubicBezTo>
                      <a:pt x="533" y="93"/>
                      <a:pt x="540" y="94"/>
                      <a:pt x="547" y="91"/>
                    </a:cubicBezTo>
                    <a:cubicBezTo>
                      <a:pt x="548" y="91"/>
                      <a:pt x="549" y="90"/>
                      <a:pt x="550" y="89"/>
                    </a:cubicBezTo>
                    <a:cubicBezTo>
                      <a:pt x="550" y="82"/>
                      <a:pt x="550" y="82"/>
                      <a:pt x="550" y="82"/>
                    </a:cubicBezTo>
                    <a:cubicBezTo>
                      <a:pt x="550" y="0"/>
                      <a:pt x="550" y="0"/>
                      <a:pt x="550" y="0"/>
                    </a:cubicBezTo>
                    <a:cubicBezTo>
                      <a:pt x="246" y="0"/>
                      <a:pt x="0" y="246"/>
                      <a:pt x="0" y="550"/>
                    </a:cubicBezTo>
                    <a:cubicBezTo>
                      <a:pt x="0" y="651"/>
                      <a:pt x="27" y="745"/>
                      <a:pt x="74" y="825"/>
                    </a:cubicBezTo>
                    <a:cubicBezTo>
                      <a:pt x="153" y="780"/>
                      <a:pt x="153" y="780"/>
                      <a:pt x="153" y="780"/>
                    </a:cubicBezTo>
                    <a:cubicBezTo>
                      <a:pt x="158" y="784"/>
                      <a:pt x="160" y="791"/>
                      <a:pt x="158" y="796"/>
                    </a:cubicBezTo>
                    <a:cubicBezTo>
                      <a:pt x="157" y="803"/>
                      <a:pt x="158" y="810"/>
                      <a:pt x="161" y="817"/>
                    </a:cubicBezTo>
                    <a:cubicBezTo>
                      <a:pt x="170" y="831"/>
                      <a:pt x="188" y="836"/>
                      <a:pt x="202" y="827"/>
                    </a:cubicBezTo>
                    <a:cubicBezTo>
                      <a:pt x="217" y="819"/>
                      <a:pt x="222" y="801"/>
                      <a:pt x="214" y="786"/>
                    </a:cubicBezTo>
                    <a:cubicBezTo>
                      <a:pt x="210" y="780"/>
                      <a:pt x="204" y="776"/>
                      <a:pt x="198" y="773"/>
                    </a:cubicBezTo>
                    <a:cubicBezTo>
                      <a:pt x="198" y="773"/>
                      <a:pt x="198" y="773"/>
                      <a:pt x="198" y="773"/>
                    </a:cubicBezTo>
                    <a:cubicBezTo>
                      <a:pt x="192" y="772"/>
                      <a:pt x="187" y="767"/>
                      <a:pt x="186" y="761"/>
                    </a:cubicBezTo>
                    <a:cubicBezTo>
                      <a:pt x="266" y="714"/>
                      <a:pt x="266" y="714"/>
                      <a:pt x="266" y="714"/>
                    </a:cubicBezTo>
                    <a:cubicBezTo>
                      <a:pt x="238" y="666"/>
                      <a:pt x="222" y="610"/>
                      <a:pt x="222" y="550"/>
                    </a:cubicBezTo>
                    <a:cubicBezTo>
                      <a:pt x="222" y="369"/>
                      <a:pt x="369" y="222"/>
                      <a:pt x="550" y="222"/>
                    </a:cubicBezTo>
                    <a:cubicBezTo>
                      <a:pt x="550" y="143"/>
                      <a:pt x="550" y="143"/>
                      <a:pt x="550" y="143"/>
                    </a:cubicBezTo>
                    <a:lnTo>
                      <a:pt x="550" y="132"/>
                    </a:lnTo>
                    <a:close/>
                  </a:path>
                </a:pathLst>
              </a:custGeom>
              <a:solidFill>
                <a:srgbClr val="D1D1D1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25622" name="Freeform 16"/>
              <p:cNvSpPr>
                <a:spLocks/>
              </p:cNvSpPr>
              <p:nvPr/>
            </p:nvSpPr>
            <p:spPr bwMode="gray">
              <a:xfrm>
                <a:off x="2764" y="1387"/>
                <a:ext cx="912" cy="1210"/>
              </a:xfrm>
              <a:custGeom>
                <a:avLst/>
                <a:gdLst>
                  <a:gd name="T0" fmla="*/ 70 w 621"/>
                  <a:gd name="T1" fmla="*/ 0 h 826"/>
                  <a:gd name="T2" fmla="*/ 70 w 621"/>
                  <a:gd name="T3" fmla="*/ 82 h 826"/>
                  <a:gd name="T4" fmla="*/ 70 w 621"/>
                  <a:gd name="T5" fmla="*/ 89 h 826"/>
                  <a:gd name="T6" fmla="*/ 67 w 621"/>
                  <a:gd name="T7" fmla="*/ 91 h 826"/>
                  <a:gd name="T8" fmla="*/ 49 w 621"/>
                  <a:gd name="T9" fmla="*/ 88 h 826"/>
                  <a:gd name="T10" fmla="*/ 29 w 621"/>
                  <a:gd name="T11" fmla="*/ 80 h 826"/>
                  <a:gd name="T12" fmla="*/ 0 w 621"/>
                  <a:gd name="T13" fmla="*/ 111 h 826"/>
                  <a:gd name="T14" fmla="*/ 29 w 621"/>
                  <a:gd name="T15" fmla="*/ 141 h 826"/>
                  <a:gd name="T16" fmla="*/ 49 w 621"/>
                  <a:gd name="T17" fmla="*/ 133 h 826"/>
                  <a:gd name="T18" fmla="*/ 49 w 621"/>
                  <a:gd name="T19" fmla="*/ 133 h 826"/>
                  <a:gd name="T20" fmla="*/ 67 w 621"/>
                  <a:gd name="T21" fmla="*/ 130 h 826"/>
                  <a:gd name="T22" fmla="*/ 70 w 621"/>
                  <a:gd name="T23" fmla="*/ 132 h 826"/>
                  <a:gd name="T24" fmla="*/ 70 w 621"/>
                  <a:gd name="T25" fmla="*/ 143 h 826"/>
                  <a:gd name="T26" fmla="*/ 70 w 621"/>
                  <a:gd name="T27" fmla="*/ 222 h 826"/>
                  <a:gd name="T28" fmla="*/ 70 w 621"/>
                  <a:gd name="T29" fmla="*/ 222 h 826"/>
                  <a:gd name="T30" fmla="*/ 398 w 621"/>
                  <a:gd name="T31" fmla="*/ 550 h 826"/>
                  <a:gd name="T32" fmla="*/ 354 w 621"/>
                  <a:gd name="T33" fmla="*/ 714 h 826"/>
                  <a:gd name="T34" fmla="*/ 433 w 621"/>
                  <a:gd name="T35" fmla="*/ 759 h 826"/>
                  <a:gd name="T36" fmla="*/ 436 w 621"/>
                  <a:gd name="T37" fmla="*/ 758 h 826"/>
                  <a:gd name="T38" fmla="*/ 443 w 621"/>
                  <a:gd name="T39" fmla="*/ 740 h 826"/>
                  <a:gd name="T40" fmla="*/ 443 w 621"/>
                  <a:gd name="T41" fmla="*/ 740 h 826"/>
                  <a:gd name="T42" fmla="*/ 446 w 621"/>
                  <a:gd name="T43" fmla="*/ 720 h 826"/>
                  <a:gd name="T44" fmla="*/ 487 w 621"/>
                  <a:gd name="T45" fmla="*/ 709 h 826"/>
                  <a:gd name="T46" fmla="*/ 498 w 621"/>
                  <a:gd name="T47" fmla="*/ 750 h 826"/>
                  <a:gd name="T48" fmla="*/ 482 w 621"/>
                  <a:gd name="T49" fmla="*/ 763 h 826"/>
                  <a:gd name="T50" fmla="*/ 470 w 621"/>
                  <a:gd name="T51" fmla="*/ 777 h 826"/>
                  <a:gd name="T52" fmla="*/ 470 w 621"/>
                  <a:gd name="T53" fmla="*/ 781 h 826"/>
                  <a:gd name="T54" fmla="*/ 547 w 621"/>
                  <a:gd name="T55" fmla="*/ 826 h 826"/>
                  <a:gd name="T56" fmla="*/ 621 w 621"/>
                  <a:gd name="T57" fmla="*/ 550 h 826"/>
                  <a:gd name="T58" fmla="*/ 70 w 621"/>
                  <a:gd name="T59" fmla="*/ 0 h 82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w 621"/>
                  <a:gd name="T91" fmla="*/ 0 h 826"/>
                  <a:gd name="T92" fmla="*/ 621 w 621"/>
                  <a:gd name="T93" fmla="*/ 826 h 826"/>
                </a:gdLst>
                <a:ahLst/>
                <a:cxnLst>
                  <a:cxn ang="T60">
                    <a:pos x="T0" y="T1"/>
                  </a:cxn>
                  <a:cxn ang="T61">
                    <a:pos x="T2" y="T3"/>
                  </a:cxn>
                  <a:cxn ang="T62">
                    <a:pos x="T4" y="T5"/>
                  </a:cxn>
                  <a:cxn ang="T63">
                    <a:pos x="T6" y="T7"/>
                  </a:cxn>
                  <a:cxn ang="T64">
                    <a:pos x="T8" y="T9"/>
                  </a:cxn>
                  <a:cxn ang="T65">
                    <a:pos x="T10" y="T11"/>
                  </a:cxn>
                  <a:cxn ang="T66">
                    <a:pos x="T12" y="T13"/>
                  </a:cxn>
                  <a:cxn ang="T67">
                    <a:pos x="T14" y="T15"/>
                  </a:cxn>
                  <a:cxn ang="T68">
                    <a:pos x="T16" y="T17"/>
                  </a:cxn>
                  <a:cxn ang="T69">
                    <a:pos x="T18" y="T19"/>
                  </a:cxn>
                  <a:cxn ang="T70">
                    <a:pos x="T20" y="T21"/>
                  </a:cxn>
                  <a:cxn ang="T71">
                    <a:pos x="T22" y="T23"/>
                  </a:cxn>
                  <a:cxn ang="T72">
                    <a:pos x="T24" y="T25"/>
                  </a:cxn>
                  <a:cxn ang="T73">
                    <a:pos x="T26" y="T27"/>
                  </a:cxn>
                  <a:cxn ang="T74">
                    <a:pos x="T28" y="T29"/>
                  </a:cxn>
                  <a:cxn ang="T75">
                    <a:pos x="T30" y="T31"/>
                  </a:cxn>
                  <a:cxn ang="T76">
                    <a:pos x="T32" y="T33"/>
                  </a:cxn>
                  <a:cxn ang="T77">
                    <a:pos x="T34" y="T35"/>
                  </a:cxn>
                  <a:cxn ang="T78">
                    <a:pos x="T36" y="T37"/>
                  </a:cxn>
                  <a:cxn ang="T79">
                    <a:pos x="T38" y="T39"/>
                  </a:cxn>
                  <a:cxn ang="T80">
                    <a:pos x="T40" y="T41"/>
                  </a:cxn>
                  <a:cxn ang="T81">
                    <a:pos x="T42" y="T43"/>
                  </a:cxn>
                  <a:cxn ang="T82">
                    <a:pos x="T44" y="T45"/>
                  </a:cxn>
                  <a:cxn ang="T83">
                    <a:pos x="T46" y="T47"/>
                  </a:cxn>
                  <a:cxn ang="T84">
                    <a:pos x="T48" y="T49"/>
                  </a:cxn>
                  <a:cxn ang="T85">
                    <a:pos x="T50" y="T51"/>
                  </a:cxn>
                  <a:cxn ang="T86">
                    <a:pos x="T52" y="T53"/>
                  </a:cxn>
                  <a:cxn ang="T87">
                    <a:pos x="T54" y="T55"/>
                  </a:cxn>
                  <a:cxn ang="T88">
                    <a:pos x="T56" y="T57"/>
                  </a:cxn>
                  <a:cxn ang="T89">
                    <a:pos x="T58" y="T59"/>
                  </a:cxn>
                </a:cxnLst>
                <a:rect l="T90" t="T91" r="T92" b="T93"/>
                <a:pathLst>
                  <a:path w="621" h="826">
                    <a:moveTo>
                      <a:pt x="70" y="0"/>
                    </a:moveTo>
                    <a:cubicBezTo>
                      <a:pt x="70" y="82"/>
                      <a:pt x="70" y="82"/>
                      <a:pt x="70" y="82"/>
                    </a:cubicBezTo>
                    <a:cubicBezTo>
                      <a:pt x="70" y="89"/>
                      <a:pt x="70" y="89"/>
                      <a:pt x="70" y="89"/>
                    </a:cubicBezTo>
                    <a:cubicBezTo>
                      <a:pt x="69" y="90"/>
                      <a:pt x="68" y="91"/>
                      <a:pt x="67" y="91"/>
                    </a:cubicBezTo>
                    <a:cubicBezTo>
                      <a:pt x="60" y="94"/>
                      <a:pt x="53" y="93"/>
                      <a:pt x="49" y="88"/>
                    </a:cubicBezTo>
                    <a:cubicBezTo>
                      <a:pt x="44" y="83"/>
                      <a:pt x="37" y="80"/>
                      <a:pt x="29" y="80"/>
                    </a:cubicBezTo>
                    <a:cubicBezTo>
                      <a:pt x="13" y="80"/>
                      <a:pt x="0" y="94"/>
                      <a:pt x="0" y="111"/>
                    </a:cubicBezTo>
                    <a:cubicBezTo>
                      <a:pt x="0" y="127"/>
                      <a:pt x="13" y="141"/>
                      <a:pt x="29" y="141"/>
                    </a:cubicBezTo>
                    <a:cubicBezTo>
                      <a:pt x="37" y="141"/>
                      <a:pt x="43" y="138"/>
                      <a:pt x="49" y="133"/>
                    </a:cubicBezTo>
                    <a:cubicBezTo>
                      <a:pt x="49" y="133"/>
                      <a:pt x="49" y="133"/>
                      <a:pt x="49" y="133"/>
                    </a:cubicBezTo>
                    <a:cubicBezTo>
                      <a:pt x="53" y="129"/>
                      <a:pt x="60" y="127"/>
                      <a:pt x="67" y="130"/>
                    </a:cubicBezTo>
                    <a:cubicBezTo>
                      <a:pt x="68" y="131"/>
                      <a:pt x="69" y="131"/>
                      <a:pt x="70" y="132"/>
                    </a:cubicBezTo>
                    <a:cubicBezTo>
                      <a:pt x="70" y="143"/>
                      <a:pt x="70" y="143"/>
                      <a:pt x="70" y="143"/>
                    </a:cubicBezTo>
                    <a:cubicBezTo>
                      <a:pt x="70" y="222"/>
                      <a:pt x="70" y="222"/>
                      <a:pt x="70" y="222"/>
                    </a:cubicBezTo>
                    <a:cubicBezTo>
                      <a:pt x="70" y="222"/>
                      <a:pt x="70" y="222"/>
                      <a:pt x="70" y="222"/>
                    </a:cubicBezTo>
                    <a:cubicBezTo>
                      <a:pt x="252" y="222"/>
                      <a:pt x="398" y="369"/>
                      <a:pt x="398" y="550"/>
                    </a:cubicBezTo>
                    <a:cubicBezTo>
                      <a:pt x="398" y="610"/>
                      <a:pt x="382" y="666"/>
                      <a:pt x="354" y="714"/>
                    </a:cubicBezTo>
                    <a:cubicBezTo>
                      <a:pt x="433" y="759"/>
                      <a:pt x="433" y="759"/>
                      <a:pt x="433" y="759"/>
                    </a:cubicBezTo>
                    <a:cubicBezTo>
                      <a:pt x="434" y="759"/>
                      <a:pt x="435" y="758"/>
                      <a:pt x="436" y="758"/>
                    </a:cubicBezTo>
                    <a:cubicBezTo>
                      <a:pt x="442" y="753"/>
                      <a:pt x="445" y="746"/>
                      <a:pt x="443" y="740"/>
                    </a:cubicBezTo>
                    <a:cubicBezTo>
                      <a:pt x="443" y="740"/>
                      <a:pt x="443" y="740"/>
                      <a:pt x="443" y="740"/>
                    </a:cubicBezTo>
                    <a:cubicBezTo>
                      <a:pt x="441" y="733"/>
                      <a:pt x="442" y="726"/>
                      <a:pt x="446" y="720"/>
                    </a:cubicBezTo>
                    <a:cubicBezTo>
                      <a:pt x="454" y="705"/>
                      <a:pt x="472" y="701"/>
                      <a:pt x="487" y="709"/>
                    </a:cubicBezTo>
                    <a:cubicBezTo>
                      <a:pt x="501" y="717"/>
                      <a:pt x="506" y="736"/>
                      <a:pt x="498" y="750"/>
                    </a:cubicBezTo>
                    <a:cubicBezTo>
                      <a:pt x="494" y="756"/>
                      <a:pt x="489" y="761"/>
                      <a:pt x="482" y="763"/>
                    </a:cubicBezTo>
                    <a:cubicBezTo>
                      <a:pt x="476" y="764"/>
                      <a:pt x="471" y="770"/>
                      <a:pt x="470" y="777"/>
                    </a:cubicBezTo>
                    <a:cubicBezTo>
                      <a:pt x="470" y="778"/>
                      <a:pt x="470" y="780"/>
                      <a:pt x="470" y="781"/>
                    </a:cubicBezTo>
                    <a:cubicBezTo>
                      <a:pt x="547" y="826"/>
                      <a:pt x="547" y="826"/>
                      <a:pt x="547" y="826"/>
                    </a:cubicBezTo>
                    <a:cubicBezTo>
                      <a:pt x="594" y="745"/>
                      <a:pt x="621" y="651"/>
                      <a:pt x="621" y="550"/>
                    </a:cubicBezTo>
                    <a:cubicBezTo>
                      <a:pt x="621" y="246"/>
                      <a:pt x="374" y="0"/>
                      <a:pt x="70" y="0"/>
                    </a:cubicBezTo>
                    <a:close/>
                  </a:path>
                </a:pathLst>
              </a:custGeom>
              <a:solidFill>
                <a:srgbClr val="D1D1D1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25623" name="Freeform 17"/>
              <p:cNvSpPr>
                <a:spLocks/>
              </p:cNvSpPr>
              <p:nvPr/>
            </p:nvSpPr>
            <p:spPr bwMode="gray">
              <a:xfrm>
                <a:off x="2169" y="2414"/>
                <a:ext cx="1397" cy="587"/>
              </a:xfrm>
              <a:custGeom>
                <a:avLst/>
                <a:gdLst>
                  <a:gd name="T0" fmla="*/ 876 w 953"/>
                  <a:gd name="T1" fmla="*/ 80 h 400"/>
                  <a:gd name="T2" fmla="*/ 876 w 953"/>
                  <a:gd name="T3" fmla="*/ 76 h 400"/>
                  <a:gd name="T4" fmla="*/ 888 w 953"/>
                  <a:gd name="T5" fmla="*/ 62 h 400"/>
                  <a:gd name="T6" fmla="*/ 904 w 953"/>
                  <a:gd name="T7" fmla="*/ 49 h 400"/>
                  <a:gd name="T8" fmla="*/ 893 w 953"/>
                  <a:gd name="T9" fmla="*/ 8 h 400"/>
                  <a:gd name="T10" fmla="*/ 852 w 953"/>
                  <a:gd name="T11" fmla="*/ 19 h 400"/>
                  <a:gd name="T12" fmla="*/ 849 w 953"/>
                  <a:gd name="T13" fmla="*/ 39 h 400"/>
                  <a:gd name="T14" fmla="*/ 849 w 953"/>
                  <a:gd name="T15" fmla="*/ 39 h 400"/>
                  <a:gd name="T16" fmla="*/ 842 w 953"/>
                  <a:gd name="T17" fmla="*/ 57 h 400"/>
                  <a:gd name="T18" fmla="*/ 839 w 953"/>
                  <a:gd name="T19" fmla="*/ 58 h 400"/>
                  <a:gd name="T20" fmla="*/ 760 w 953"/>
                  <a:gd name="T21" fmla="*/ 13 h 400"/>
                  <a:gd name="T22" fmla="*/ 476 w 953"/>
                  <a:gd name="T23" fmla="*/ 177 h 400"/>
                  <a:gd name="T24" fmla="*/ 192 w 953"/>
                  <a:gd name="T25" fmla="*/ 13 h 400"/>
                  <a:gd name="T26" fmla="*/ 112 w 953"/>
                  <a:gd name="T27" fmla="*/ 60 h 400"/>
                  <a:gd name="T28" fmla="*/ 124 w 953"/>
                  <a:gd name="T29" fmla="*/ 72 h 400"/>
                  <a:gd name="T30" fmla="*/ 124 w 953"/>
                  <a:gd name="T31" fmla="*/ 72 h 400"/>
                  <a:gd name="T32" fmla="*/ 140 w 953"/>
                  <a:gd name="T33" fmla="*/ 85 h 400"/>
                  <a:gd name="T34" fmla="*/ 128 w 953"/>
                  <a:gd name="T35" fmla="*/ 126 h 400"/>
                  <a:gd name="T36" fmla="*/ 87 w 953"/>
                  <a:gd name="T37" fmla="*/ 116 h 400"/>
                  <a:gd name="T38" fmla="*/ 84 w 953"/>
                  <a:gd name="T39" fmla="*/ 95 h 400"/>
                  <a:gd name="T40" fmla="*/ 79 w 953"/>
                  <a:gd name="T41" fmla="*/ 79 h 400"/>
                  <a:gd name="T42" fmla="*/ 0 w 953"/>
                  <a:gd name="T43" fmla="*/ 124 h 400"/>
                  <a:gd name="T44" fmla="*/ 476 w 953"/>
                  <a:gd name="T45" fmla="*/ 400 h 400"/>
                  <a:gd name="T46" fmla="*/ 953 w 953"/>
                  <a:gd name="T47" fmla="*/ 125 h 400"/>
                  <a:gd name="T48" fmla="*/ 876 w 953"/>
                  <a:gd name="T49" fmla="*/ 80 h 400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w 953"/>
                  <a:gd name="T76" fmla="*/ 0 h 400"/>
                  <a:gd name="T77" fmla="*/ 953 w 953"/>
                  <a:gd name="T78" fmla="*/ 400 h 400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T75" t="T76" r="T77" b="T78"/>
                <a:pathLst>
                  <a:path w="953" h="400">
                    <a:moveTo>
                      <a:pt x="876" y="80"/>
                    </a:moveTo>
                    <a:cubicBezTo>
                      <a:pt x="876" y="79"/>
                      <a:pt x="876" y="77"/>
                      <a:pt x="876" y="76"/>
                    </a:cubicBezTo>
                    <a:cubicBezTo>
                      <a:pt x="877" y="69"/>
                      <a:pt x="882" y="63"/>
                      <a:pt x="888" y="62"/>
                    </a:cubicBezTo>
                    <a:cubicBezTo>
                      <a:pt x="895" y="60"/>
                      <a:pt x="900" y="55"/>
                      <a:pt x="904" y="49"/>
                    </a:cubicBezTo>
                    <a:cubicBezTo>
                      <a:pt x="912" y="35"/>
                      <a:pt x="907" y="16"/>
                      <a:pt x="893" y="8"/>
                    </a:cubicBezTo>
                    <a:cubicBezTo>
                      <a:pt x="878" y="0"/>
                      <a:pt x="860" y="4"/>
                      <a:pt x="852" y="19"/>
                    </a:cubicBezTo>
                    <a:cubicBezTo>
                      <a:pt x="848" y="25"/>
                      <a:pt x="847" y="32"/>
                      <a:pt x="849" y="39"/>
                    </a:cubicBezTo>
                    <a:cubicBezTo>
                      <a:pt x="849" y="39"/>
                      <a:pt x="849" y="39"/>
                      <a:pt x="849" y="39"/>
                    </a:cubicBezTo>
                    <a:cubicBezTo>
                      <a:pt x="851" y="45"/>
                      <a:pt x="848" y="52"/>
                      <a:pt x="842" y="57"/>
                    </a:cubicBezTo>
                    <a:cubicBezTo>
                      <a:pt x="841" y="57"/>
                      <a:pt x="840" y="58"/>
                      <a:pt x="839" y="58"/>
                    </a:cubicBezTo>
                    <a:cubicBezTo>
                      <a:pt x="760" y="13"/>
                      <a:pt x="760" y="13"/>
                      <a:pt x="760" y="13"/>
                    </a:cubicBezTo>
                    <a:cubicBezTo>
                      <a:pt x="704" y="111"/>
                      <a:pt x="598" y="177"/>
                      <a:pt x="476" y="177"/>
                    </a:cubicBezTo>
                    <a:cubicBezTo>
                      <a:pt x="355" y="177"/>
                      <a:pt x="249" y="111"/>
                      <a:pt x="192" y="13"/>
                    </a:cubicBezTo>
                    <a:cubicBezTo>
                      <a:pt x="112" y="60"/>
                      <a:pt x="112" y="60"/>
                      <a:pt x="112" y="60"/>
                    </a:cubicBezTo>
                    <a:cubicBezTo>
                      <a:pt x="113" y="66"/>
                      <a:pt x="118" y="71"/>
                      <a:pt x="124" y="72"/>
                    </a:cubicBezTo>
                    <a:cubicBezTo>
                      <a:pt x="124" y="72"/>
                      <a:pt x="124" y="72"/>
                      <a:pt x="124" y="72"/>
                    </a:cubicBezTo>
                    <a:cubicBezTo>
                      <a:pt x="130" y="75"/>
                      <a:pt x="136" y="79"/>
                      <a:pt x="140" y="85"/>
                    </a:cubicBezTo>
                    <a:cubicBezTo>
                      <a:pt x="148" y="100"/>
                      <a:pt x="143" y="118"/>
                      <a:pt x="128" y="126"/>
                    </a:cubicBezTo>
                    <a:cubicBezTo>
                      <a:pt x="114" y="135"/>
                      <a:pt x="96" y="130"/>
                      <a:pt x="87" y="116"/>
                    </a:cubicBezTo>
                    <a:cubicBezTo>
                      <a:pt x="84" y="109"/>
                      <a:pt x="83" y="102"/>
                      <a:pt x="84" y="95"/>
                    </a:cubicBezTo>
                    <a:cubicBezTo>
                      <a:pt x="86" y="90"/>
                      <a:pt x="84" y="83"/>
                      <a:pt x="79" y="79"/>
                    </a:cubicBezTo>
                    <a:cubicBezTo>
                      <a:pt x="0" y="124"/>
                      <a:pt x="0" y="124"/>
                      <a:pt x="0" y="124"/>
                    </a:cubicBezTo>
                    <a:cubicBezTo>
                      <a:pt x="95" y="289"/>
                      <a:pt x="273" y="400"/>
                      <a:pt x="476" y="400"/>
                    </a:cubicBezTo>
                    <a:cubicBezTo>
                      <a:pt x="680" y="400"/>
                      <a:pt x="858" y="289"/>
                      <a:pt x="953" y="125"/>
                    </a:cubicBezTo>
                    <a:lnTo>
                      <a:pt x="876" y="80"/>
                    </a:lnTo>
                    <a:close/>
                  </a:path>
                </a:pathLst>
              </a:custGeom>
              <a:solidFill>
                <a:srgbClr val="D1D1D1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</p:grpSp>
      </p:grpSp>
      <p:sp>
        <p:nvSpPr>
          <p:cNvPr id="23" name="Rectangle 31"/>
          <p:cNvSpPr txBox="1">
            <a:spLocks noChangeArrowheads="1"/>
          </p:cNvSpPr>
          <p:nvPr/>
        </p:nvSpPr>
        <p:spPr bwMode="gray">
          <a:xfrm>
            <a:off x="231797" y="411163"/>
            <a:ext cx="8816669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45720" numCol="1" anchor="ctr" anchorCtr="0" compatLnSpc="1">
            <a:prstTxWarp prst="textNoShape">
              <a:avLst/>
            </a:prstTxWarp>
          </a:bodyPr>
          <a:lstStyle/>
          <a:p>
            <a:pPr eaLnBrk="0" hangingPunct="0">
              <a:lnSpc>
                <a:spcPct val="90000"/>
              </a:lnSpc>
              <a:defRPr/>
            </a:pPr>
            <a:r>
              <a:rPr lang="tr-TR" sz="3200" b="1" noProof="1" smtClean="0">
                <a:solidFill>
                  <a:srgbClr val="575757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</a:effectLst>
                <a:latin typeface="Calibri" pitchFamily="34" charset="0"/>
                <a:cs typeface="Calibri" pitchFamily="34" charset="0"/>
              </a:rPr>
              <a:t>İŞ GÜVENLİĞİ DÖRDÜNCÜ PRENSİBİ</a:t>
            </a:r>
            <a:endParaRPr lang="tr-TR" sz="3200" b="1" noProof="1">
              <a:solidFill>
                <a:srgbClr val="575757"/>
              </a:solidFill>
              <a:effectLst>
                <a:innerShdw blurRad="63500" dist="50800" dir="8100000">
                  <a:prstClr val="black">
                    <a:alpha val="50000"/>
                  </a:prstClr>
                </a:inn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5" name="Rectangle 3"/>
          <p:cNvSpPr txBox="1">
            <a:spLocks noChangeArrowheads="1"/>
          </p:cNvSpPr>
          <p:nvPr/>
        </p:nvSpPr>
        <p:spPr bwMode="auto">
          <a:xfrm>
            <a:off x="6909185" y="6376921"/>
            <a:ext cx="2111990" cy="5152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algn="r">
              <a:spcBef>
                <a:spcPct val="20000"/>
              </a:spcBef>
              <a:buFont typeface="Wingdings" pitchFamily="2" charset="2"/>
              <a:buNone/>
              <a:defRPr/>
            </a:pPr>
            <a:r>
              <a:rPr lang="tr-TR" b="1" noProof="1" smtClean="0">
                <a:solidFill>
                  <a:srgbClr val="575757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  <a:reflection blurRad="6350" stA="55000" endA="50" endPos="85000" dist="29997" dir="5400000" sy="-100000" algn="bl" rotWithShape="0"/>
                </a:effectLst>
                <a:latin typeface="Calibri" pitchFamily="34" charset="0"/>
                <a:cs typeface="Calibri" pitchFamily="34" charset="0"/>
              </a:rPr>
              <a:t>İSTANBUL</a:t>
            </a:r>
            <a:r>
              <a:rPr lang="tr-TR" b="1" noProof="1" smtClean="0">
                <a:solidFill>
                  <a:srgbClr val="B10404">
                    <a:lumMod val="60000"/>
                    <a:lumOff val="40000"/>
                  </a:srgbClr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  <a:reflection blurRad="6350" stA="55000" endA="50" endPos="85000" dist="29997" dir="5400000" sy="-100000" algn="bl" rotWithShape="0"/>
                </a:effectLst>
                <a:latin typeface="Calibri" pitchFamily="34" charset="0"/>
                <a:cs typeface="Calibri" pitchFamily="34" charset="0"/>
              </a:rPr>
              <a:t>UZMAN</a:t>
            </a:r>
            <a:endParaRPr lang="en-GB" b="1" dirty="0" smtClean="0">
              <a:solidFill>
                <a:srgbClr val="B10404">
                  <a:lumMod val="60000"/>
                  <a:lumOff val="40000"/>
                </a:srgbClr>
              </a:solidFill>
              <a:effectLst>
                <a:innerShdw blurRad="63500" dist="50800" dir="8100000">
                  <a:prstClr val="black">
                    <a:alpha val="50000"/>
                  </a:prstClr>
                </a:innerShdw>
                <a:reflection blurRad="6350" stA="55000" endA="50" endPos="85000" dist="29997" dir="5400000" sy="-100000" algn="bl" rotWithShape="0"/>
              </a:effectLst>
              <a:latin typeface="Calibri" pitchFamily="34" charset="0"/>
              <a:cs typeface="Calibri" pitchFamily="34" charset="0"/>
            </a:endParaRPr>
          </a:p>
          <a:p>
            <a:pPr algn="r">
              <a:spcBef>
                <a:spcPct val="20000"/>
              </a:spcBef>
              <a:buFont typeface="Wingdings" pitchFamily="2" charset="2"/>
              <a:buNone/>
              <a:defRPr/>
            </a:pPr>
            <a:endParaRPr lang="en-GB" b="1" kern="0" dirty="0" smtClean="0">
              <a:solidFill>
                <a:srgbClr val="FFFFFF">
                  <a:lumMod val="65000"/>
                </a:srgbClr>
              </a:solidFill>
              <a:effectLst>
                <a:outerShdw blurRad="75057" dist="38100" dir="5400000" sy="-20000" rotWithShape="0">
                  <a:prstClr val="black">
                    <a:alpha val="25000"/>
                  </a:prstClr>
                </a:outerShdw>
                <a:reflection blurRad="6350" stA="55000" endA="50" endPos="85000" dist="29997" dir="5400000" sy="-100000" algn="bl" rotWithShape="0"/>
              </a:effectLst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80243628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966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584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584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6610" grpId="0" animBg="1"/>
      <p:bldP spid="58456" grpId="0" animBg="1"/>
      <p:bldP spid="58457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978" name="Rectangle 90"/>
          <p:cNvSpPr>
            <a:spLocks noChangeArrowheads="1"/>
          </p:cNvSpPr>
          <p:nvPr/>
        </p:nvSpPr>
        <p:spPr bwMode="auto">
          <a:xfrm rot="5400000">
            <a:off x="4514850" y="2343150"/>
            <a:ext cx="114300" cy="9144000"/>
          </a:xfrm>
          <a:prstGeom prst="rect">
            <a:avLst/>
          </a:prstGeom>
          <a:solidFill>
            <a:schemeClr val="bg1">
              <a:alpha val="0"/>
            </a:scheme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tr-TR">
              <a:solidFill>
                <a:srgbClr val="000000"/>
              </a:solidFill>
            </a:endParaRPr>
          </a:p>
        </p:txBody>
      </p:sp>
      <p:cxnSp>
        <p:nvCxnSpPr>
          <p:cNvPr id="12" name="Gerade Verbindung 17"/>
          <p:cNvCxnSpPr/>
          <p:nvPr/>
        </p:nvCxnSpPr>
        <p:spPr>
          <a:xfrm>
            <a:off x="244475" y="2841636"/>
            <a:ext cx="1954180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Gerade Verbindung 18"/>
          <p:cNvCxnSpPr/>
          <p:nvPr/>
        </p:nvCxnSpPr>
        <p:spPr>
          <a:xfrm>
            <a:off x="7293166" y="4035425"/>
            <a:ext cx="1544457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Gerade Verbindung 20"/>
          <p:cNvCxnSpPr/>
          <p:nvPr/>
        </p:nvCxnSpPr>
        <p:spPr>
          <a:xfrm rot="5400000" flipH="1" flipV="1">
            <a:off x="4423304" y="2063750"/>
            <a:ext cx="755650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" name="Gruppieren 44"/>
          <p:cNvGrpSpPr/>
          <p:nvPr/>
        </p:nvGrpSpPr>
        <p:grpSpPr>
          <a:xfrm>
            <a:off x="2198655" y="397255"/>
            <a:ext cx="4787980" cy="5162170"/>
            <a:chOff x="4937130" y="2033588"/>
            <a:chExt cx="2782887" cy="3000375"/>
          </a:xfrm>
          <a:solidFill>
            <a:schemeClr val="bg1">
              <a:lumMod val="65000"/>
            </a:schemeClr>
          </a:solidFill>
          <a:effectLst>
            <a:outerShdw blurRad="635000" dist="50800" dir="6720000" algn="ctr" rotWithShape="0">
              <a:srgbClr val="000000">
                <a:alpha val="80000"/>
              </a:srgbClr>
            </a:outerShdw>
          </a:effectLst>
          <a:scene3d>
            <a:camera prst="perspectiveFront" fov="5400000">
              <a:rot lat="18609801" lon="17965058" rev="3904819"/>
            </a:camera>
            <a:lightRig rig="threePt" dir="t"/>
          </a:scene3d>
        </p:grpSpPr>
        <p:sp>
          <p:nvSpPr>
            <p:cNvPr id="16" name="Freeform 50"/>
            <p:cNvSpPr>
              <a:spLocks/>
            </p:cNvSpPr>
            <p:nvPr/>
          </p:nvSpPr>
          <p:spPr bwMode="gray">
            <a:xfrm>
              <a:off x="4937130" y="2033588"/>
              <a:ext cx="1730375" cy="2087562"/>
            </a:xfrm>
            <a:custGeom>
              <a:avLst/>
              <a:gdLst>
                <a:gd name="T0" fmla="*/ 2147483647 w 365"/>
                <a:gd name="T1" fmla="*/ 1004079605 h 437"/>
                <a:gd name="T2" fmla="*/ 2147483647 w 365"/>
                <a:gd name="T3" fmla="*/ 502042191 h 437"/>
                <a:gd name="T4" fmla="*/ 2147483647 w 365"/>
                <a:gd name="T5" fmla="*/ 0 h 437"/>
                <a:gd name="T6" fmla="*/ 2147483647 w 365"/>
                <a:gd name="T7" fmla="*/ 981259729 h 437"/>
                <a:gd name="T8" fmla="*/ 0 w 365"/>
                <a:gd name="T9" fmla="*/ 2147483647 h 437"/>
                <a:gd name="T10" fmla="*/ 404547466 w 365"/>
                <a:gd name="T11" fmla="*/ 2147483647 h 437"/>
                <a:gd name="T12" fmla="*/ 898989068 w 365"/>
                <a:gd name="T13" fmla="*/ 2147483647 h 437"/>
                <a:gd name="T14" fmla="*/ 2147483647 w 365"/>
                <a:gd name="T15" fmla="*/ 2147483647 h 437"/>
                <a:gd name="T16" fmla="*/ 2147483647 w 365"/>
                <a:gd name="T17" fmla="*/ 2147483647 h 437"/>
                <a:gd name="T18" fmla="*/ 2147483647 w 365"/>
                <a:gd name="T19" fmla="*/ 2147483647 h 437"/>
                <a:gd name="T20" fmla="*/ 2147483647 w 365"/>
                <a:gd name="T21" fmla="*/ 2147483647 h 437"/>
                <a:gd name="T22" fmla="*/ 2147483647 w 365"/>
                <a:gd name="T23" fmla="*/ 2147483647 h 437"/>
                <a:gd name="T24" fmla="*/ 2147483647 w 365"/>
                <a:gd name="T25" fmla="*/ 2147483647 h 437"/>
                <a:gd name="T26" fmla="*/ 2147483647 w 365"/>
                <a:gd name="T27" fmla="*/ 2147483647 h 437"/>
                <a:gd name="T28" fmla="*/ 2147483647 w 365"/>
                <a:gd name="T29" fmla="*/ 1004079605 h 437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365"/>
                <a:gd name="T46" fmla="*/ 0 h 437"/>
                <a:gd name="T47" fmla="*/ 365 w 365"/>
                <a:gd name="T48" fmla="*/ 437 h 437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365" h="437">
                  <a:moveTo>
                    <a:pt x="322" y="44"/>
                  </a:moveTo>
                  <a:cubicBezTo>
                    <a:pt x="304" y="22"/>
                    <a:pt x="304" y="22"/>
                    <a:pt x="304" y="22"/>
                  </a:cubicBezTo>
                  <a:cubicBezTo>
                    <a:pt x="286" y="0"/>
                    <a:pt x="286" y="0"/>
                    <a:pt x="286" y="0"/>
                  </a:cubicBezTo>
                  <a:cubicBezTo>
                    <a:pt x="286" y="43"/>
                    <a:pt x="286" y="43"/>
                    <a:pt x="286" y="43"/>
                  </a:cubicBezTo>
                  <a:cubicBezTo>
                    <a:pt x="127" y="46"/>
                    <a:pt x="0" y="176"/>
                    <a:pt x="0" y="335"/>
                  </a:cubicBezTo>
                  <a:cubicBezTo>
                    <a:pt x="0" y="371"/>
                    <a:pt x="6" y="405"/>
                    <a:pt x="18" y="437"/>
                  </a:cubicBezTo>
                  <a:cubicBezTo>
                    <a:pt x="40" y="377"/>
                    <a:pt x="40" y="377"/>
                    <a:pt x="40" y="377"/>
                  </a:cubicBezTo>
                  <a:cubicBezTo>
                    <a:pt x="115" y="389"/>
                    <a:pt x="115" y="389"/>
                    <a:pt x="115" y="389"/>
                  </a:cubicBezTo>
                  <a:cubicBezTo>
                    <a:pt x="100" y="342"/>
                    <a:pt x="105" y="289"/>
                    <a:pt x="132" y="242"/>
                  </a:cubicBezTo>
                  <a:cubicBezTo>
                    <a:pt x="165" y="185"/>
                    <a:pt x="224" y="152"/>
                    <a:pt x="286" y="149"/>
                  </a:cubicBezTo>
                  <a:cubicBezTo>
                    <a:pt x="286" y="191"/>
                    <a:pt x="286" y="191"/>
                    <a:pt x="286" y="191"/>
                  </a:cubicBezTo>
                  <a:cubicBezTo>
                    <a:pt x="304" y="169"/>
                    <a:pt x="304" y="169"/>
                    <a:pt x="304" y="169"/>
                  </a:cubicBezTo>
                  <a:cubicBezTo>
                    <a:pt x="319" y="151"/>
                    <a:pt x="319" y="151"/>
                    <a:pt x="319" y="151"/>
                  </a:cubicBezTo>
                  <a:cubicBezTo>
                    <a:pt x="365" y="96"/>
                    <a:pt x="365" y="96"/>
                    <a:pt x="365" y="96"/>
                  </a:cubicBezTo>
                  <a:lnTo>
                    <a:pt x="322" y="44"/>
                  </a:lnTo>
                  <a:close/>
                </a:path>
              </a:pathLst>
            </a:custGeom>
            <a:solidFill>
              <a:srgbClr val="0070C0"/>
            </a:solidFill>
            <a:ln w="0">
              <a:solidFill>
                <a:srgbClr val="FFFFFF"/>
              </a:solidFill>
              <a:round/>
              <a:headEnd/>
              <a:tailEnd/>
            </a:ln>
            <a:effectLst>
              <a:outerShdw blurRad="317500" dir="2700000" algn="ctr">
                <a:srgbClr val="000000">
                  <a:alpha val="43000"/>
                </a:srgbClr>
              </a:outerShdw>
            </a:effectLst>
            <a:sp3d extrusionH="127000" prstMaterial="matte">
              <a:bevelT w="0" h="0" prst="softRound"/>
              <a:bevelB w="0" h="0" prst="softRound"/>
              <a:contourClr>
                <a:schemeClr val="bg1"/>
              </a:contourClr>
            </a:sp3d>
          </p:spPr>
          <p:txBody>
            <a:bodyPr/>
            <a:lstStyle/>
            <a:p>
              <a:pPr>
                <a:defRPr/>
              </a:pPr>
              <a:endParaRPr lang="de-DE" noProof="1">
                <a:solidFill>
                  <a:srgbClr val="000000"/>
                </a:solidFill>
              </a:endParaRPr>
            </a:p>
          </p:txBody>
        </p:sp>
        <p:sp>
          <p:nvSpPr>
            <p:cNvPr id="17" name="Freeform 51"/>
            <p:cNvSpPr>
              <a:spLocks/>
            </p:cNvSpPr>
            <p:nvPr/>
          </p:nvSpPr>
          <p:spPr bwMode="gray">
            <a:xfrm>
              <a:off x="4965705" y="3906838"/>
              <a:ext cx="2428875" cy="1127125"/>
            </a:xfrm>
            <a:custGeom>
              <a:avLst/>
              <a:gdLst>
                <a:gd name="T0" fmla="*/ 2147483647 w 512"/>
                <a:gd name="T1" fmla="*/ 2147483647 h 236"/>
                <a:gd name="T2" fmla="*/ 2147483647 w 512"/>
                <a:gd name="T3" fmla="*/ 1596682593 h 236"/>
                <a:gd name="T4" fmla="*/ 2147483647 w 512"/>
                <a:gd name="T5" fmla="*/ 2147483647 h 236"/>
                <a:gd name="T6" fmla="*/ 2147483647 w 512"/>
                <a:gd name="T7" fmla="*/ 958008541 h 236"/>
                <a:gd name="T8" fmla="*/ 2147483647 w 512"/>
                <a:gd name="T9" fmla="*/ 479004271 h 236"/>
                <a:gd name="T10" fmla="*/ 2147483647 w 512"/>
                <a:gd name="T11" fmla="*/ 364954533 h 236"/>
                <a:gd name="T12" fmla="*/ 2147483647 w 512"/>
                <a:gd name="T13" fmla="*/ 273714669 h 236"/>
                <a:gd name="T14" fmla="*/ 967697791 w 512"/>
                <a:gd name="T15" fmla="*/ 0 h 236"/>
                <a:gd name="T16" fmla="*/ 450091344 w 512"/>
                <a:gd name="T17" fmla="*/ 1459822909 h 236"/>
                <a:gd name="T18" fmla="*/ 225045672 w 512"/>
                <a:gd name="T19" fmla="*/ 2052876767 h 236"/>
                <a:gd name="T20" fmla="*/ 0 w 512"/>
                <a:gd name="T21" fmla="*/ 2147483647 h 236"/>
                <a:gd name="T22" fmla="*/ 810162552 w 512"/>
                <a:gd name="T23" fmla="*/ 2147483647 h 236"/>
                <a:gd name="T24" fmla="*/ 2147483647 w 512"/>
                <a:gd name="T25" fmla="*/ 2147483647 h 236"/>
                <a:gd name="T26" fmla="*/ 2147483647 w 512"/>
                <a:gd name="T27" fmla="*/ 2147483647 h 236"/>
                <a:gd name="T28" fmla="*/ 2147483647 w 512"/>
                <a:gd name="T29" fmla="*/ 2147483647 h 2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512"/>
                <a:gd name="T46" fmla="*/ 0 h 236"/>
                <a:gd name="T47" fmla="*/ 512 w 512"/>
                <a:gd name="T48" fmla="*/ 236 h 236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512" h="236">
                  <a:moveTo>
                    <a:pt x="449" y="141"/>
                  </a:moveTo>
                  <a:cubicBezTo>
                    <a:pt x="422" y="70"/>
                    <a:pt x="422" y="70"/>
                    <a:pt x="422" y="70"/>
                  </a:cubicBezTo>
                  <a:cubicBezTo>
                    <a:pt x="365" y="132"/>
                    <a:pt x="270" y="148"/>
                    <a:pt x="194" y="104"/>
                  </a:cubicBezTo>
                  <a:cubicBezTo>
                    <a:pt x="166" y="89"/>
                    <a:pt x="145" y="67"/>
                    <a:pt x="129" y="42"/>
                  </a:cubicBezTo>
                  <a:cubicBezTo>
                    <a:pt x="165" y="21"/>
                    <a:pt x="165" y="21"/>
                    <a:pt x="165" y="21"/>
                  </a:cubicBezTo>
                  <a:cubicBezTo>
                    <a:pt x="137" y="16"/>
                    <a:pt x="137" y="16"/>
                    <a:pt x="137" y="16"/>
                  </a:cubicBezTo>
                  <a:cubicBezTo>
                    <a:pt x="114" y="12"/>
                    <a:pt x="114" y="12"/>
                    <a:pt x="114" y="12"/>
                  </a:cubicBezTo>
                  <a:cubicBezTo>
                    <a:pt x="43" y="0"/>
                    <a:pt x="43" y="0"/>
                    <a:pt x="43" y="0"/>
                  </a:cubicBezTo>
                  <a:cubicBezTo>
                    <a:pt x="20" y="64"/>
                    <a:pt x="20" y="64"/>
                    <a:pt x="20" y="64"/>
                  </a:cubicBezTo>
                  <a:cubicBezTo>
                    <a:pt x="10" y="90"/>
                    <a:pt x="10" y="90"/>
                    <a:pt x="10" y="90"/>
                  </a:cubicBezTo>
                  <a:cubicBezTo>
                    <a:pt x="0" y="116"/>
                    <a:pt x="0" y="116"/>
                    <a:pt x="0" y="116"/>
                  </a:cubicBezTo>
                  <a:cubicBezTo>
                    <a:pt x="36" y="96"/>
                    <a:pt x="36" y="96"/>
                    <a:pt x="36" y="96"/>
                  </a:cubicBezTo>
                  <a:cubicBezTo>
                    <a:pt x="88" y="180"/>
                    <a:pt x="181" y="236"/>
                    <a:pt x="287" y="236"/>
                  </a:cubicBezTo>
                  <a:cubicBezTo>
                    <a:pt x="377" y="236"/>
                    <a:pt x="458" y="195"/>
                    <a:pt x="512" y="130"/>
                  </a:cubicBezTo>
                  <a:lnTo>
                    <a:pt x="449" y="141"/>
                  </a:lnTo>
                  <a:close/>
                </a:path>
              </a:pathLst>
            </a:custGeom>
            <a:solidFill>
              <a:srgbClr val="C00000"/>
            </a:solidFill>
            <a:ln w="0">
              <a:solidFill>
                <a:srgbClr val="FFFFFF"/>
              </a:solidFill>
              <a:round/>
              <a:headEnd/>
              <a:tailEnd/>
            </a:ln>
            <a:effectLst>
              <a:outerShdw blurRad="317500" dir="2700000" algn="ctr">
                <a:srgbClr val="000000">
                  <a:alpha val="43000"/>
                </a:srgbClr>
              </a:outerShdw>
            </a:effectLst>
            <a:sp3d extrusionH="127000" prstMaterial="matte">
              <a:bevelT w="0" h="0" prst="softRound"/>
              <a:bevelB w="0" h="0" prst="softRound"/>
              <a:contourClr>
                <a:schemeClr val="bg1"/>
              </a:contourClr>
            </a:sp3d>
          </p:spPr>
          <p:txBody>
            <a:bodyPr/>
            <a:lstStyle/>
            <a:p>
              <a:endParaRPr lang="de-DE" noProof="1">
                <a:solidFill>
                  <a:srgbClr val="000000"/>
                </a:solidFill>
              </a:endParaRPr>
            </a:p>
          </p:txBody>
        </p:sp>
        <p:sp>
          <p:nvSpPr>
            <p:cNvPr id="18" name="Freeform 52"/>
            <p:cNvSpPr>
              <a:spLocks/>
            </p:cNvSpPr>
            <p:nvPr/>
          </p:nvSpPr>
          <p:spPr bwMode="gray">
            <a:xfrm>
              <a:off x="6521455" y="2259013"/>
              <a:ext cx="1198562" cy="2244725"/>
            </a:xfrm>
            <a:custGeom>
              <a:avLst/>
              <a:gdLst>
                <a:gd name="T0" fmla="*/ 2147483647 w 252"/>
                <a:gd name="T1" fmla="*/ 2147483647 h 470"/>
                <a:gd name="T2" fmla="*/ 2147483647 w 252"/>
                <a:gd name="T3" fmla="*/ 2147483647 h 470"/>
                <a:gd name="T4" fmla="*/ 180973380 w 252"/>
                <a:gd name="T5" fmla="*/ 0 h 470"/>
                <a:gd name="T6" fmla="*/ 1108451094 w 252"/>
                <a:gd name="T7" fmla="*/ 1117705898 h 470"/>
                <a:gd name="T8" fmla="*/ 0 w 252"/>
                <a:gd name="T9" fmla="*/ 2147483647 h 470"/>
                <a:gd name="T10" fmla="*/ 1176312516 w 252"/>
                <a:gd name="T11" fmla="*/ 2147483647 h 470"/>
                <a:gd name="T12" fmla="*/ 2147483647 w 252"/>
                <a:gd name="T13" fmla="*/ 2147483647 h 470"/>
                <a:gd name="T14" fmla="*/ 1968062703 w 252"/>
                <a:gd name="T15" fmla="*/ 2147483647 h 470"/>
                <a:gd name="T16" fmla="*/ 2147483647 w 252"/>
                <a:gd name="T17" fmla="*/ 2147483647 h 470"/>
                <a:gd name="T18" fmla="*/ 2147483647 w 252"/>
                <a:gd name="T19" fmla="*/ 2147483647 h 470"/>
                <a:gd name="T20" fmla="*/ 2147483647 w 252"/>
                <a:gd name="T21" fmla="*/ 2147483647 h 470"/>
                <a:gd name="T22" fmla="*/ 2147483647 w 252"/>
                <a:gd name="T23" fmla="*/ 2147483647 h 470"/>
                <a:gd name="T24" fmla="*/ 2147483647 w 252"/>
                <a:gd name="T25" fmla="*/ 2147483647 h 470"/>
                <a:gd name="T26" fmla="*/ 2147483647 w 252"/>
                <a:gd name="T27" fmla="*/ 2147483647 h 470"/>
                <a:gd name="T28" fmla="*/ 2147483647 w 252"/>
                <a:gd name="T29" fmla="*/ 2147483647 h 470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252"/>
                <a:gd name="T46" fmla="*/ 0 h 470"/>
                <a:gd name="T47" fmla="*/ 252 w 252"/>
                <a:gd name="T48" fmla="*/ 470 h 470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252" h="470">
                  <a:moveTo>
                    <a:pt x="216" y="429"/>
                  </a:moveTo>
                  <a:cubicBezTo>
                    <a:pt x="238" y="387"/>
                    <a:pt x="251" y="339"/>
                    <a:pt x="251" y="288"/>
                  </a:cubicBezTo>
                  <a:cubicBezTo>
                    <a:pt x="251" y="144"/>
                    <a:pt x="146" y="23"/>
                    <a:pt x="8" y="0"/>
                  </a:cubicBezTo>
                  <a:cubicBezTo>
                    <a:pt x="49" y="49"/>
                    <a:pt x="49" y="49"/>
                    <a:pt x="49" y="49"/>
                  </a:cubicBezTo>
                  <a:cubicBezTo>
                    <a:pt x="0" y="107"/>
                    <a:pt x="0" y="107"/>
                    <a:pt x="0" y="107"/>
                  </a:cubicBezTo>
                  <a:cubicBezTo>
                    <a:pt x="18" y="111"/>
                    <a:pt x="35" y="118"/>
                    <a:pt x="52" y="127"/>
                  </a:cubicBezTo>
                  <a:cubicBezTo>
                    <a:pt x="139" y="177"/>
                    <a:pt x="170" y="287"/>
                    <a:pt x="123" y="375"/>
                  </a:cubicBezTo>
                  <a:cubicBezTo>
                    <a:pt x="87" y="354"/>
                    <a:pt x="87" y="354"/>
                    <a:pt x="87" y="354"/>
                  </a:cubicBezTo>
                  <a:cubicBezTo>
                    <a:pt x="97" y="381"/>
                    <a:pt x="97" y="381"/>
                    <a:pt x="97" y="381"/>
                  </a:cubicBezTo>
                  <a:cubicBezTo>
                    <a:pt x="105" y="403"/>
                    <a:pt x="105" y="403"/>
                    <a:pt x="105" y="403"/>
                  </a:cubicBezTo>
                  <a:cubicBezTo>
                    <a:pt x="130" y="470"/>
                    <a:pt x="130" y="470"/>
                    <a:pt x="130" y="470"/>
                  </a:cubicBezTo>
                  <a:cubicBezTo>
                    <a:pt x="197" y="459"/>
                    <a:pt x="197" y="459"/>
                    <a:pt x="197" y="459"/>
                  </a:cubicBezTo>
                  <a:cubicBezTo>
                    <a:pt x="224" y="454"/>
                    <a:pt x="224" y="454"/>
                    <a:pt x="224" y="454"/>
                  </a:cubicBezTo>
                  <a:cubicBezTo>
                    <a:pt x="252" y="450"/>
                    <a:pt x="252" y="450"/>
                    <a:pt x="252" y="450"/>
                  </a:cubicBezTo>
                  <a:lnTo>
                    <a:pt x="216" y="429"/>
                  </a:lnTo>
                  <a:close/>
                </a:path>
              </a:pathLst>
            </a:custGeom>
            <a:solidFill>
              <a:srgbClr val="002060"/>
            </a:solidFill>
            <a:ln w="0">
              <a:solidFill>
                <a:srgbClr val="FFFFFF"/>
              </a:solidFill>
              <a:round/>
              <a:headEnd/>
              <a:tailEnd/>
            </a:ln>
            <a:effectLst>
              <a:outerShdw blurRad="317500" dir="2700000" algn="ctr">
                <a:srgbClr val="000000">
                  <a:alpha val="43000"/>
                </a:srgbClr>
              </a:outerShdw>
            </a:effectLst>
            <a:sp3d extrusionH="127000" prstMaterial="matte">
              <a:bevelT w="0" h="0" prst="softRound"/>
              <a:bevelB w="0" h="0" prst="softRound"/>
              <a:contourClr>
                <a:schemeClr val="bg1"/>
              </a:contourClr>
            </a:sp3d>
          </p:spPr>
          <p:txBody>
            <a:bodyPr/>
            <a:lstStyle/>
            <a:p>
              <a:pPr>
                <a:defRPr/>
              </a:pPr>
              <a:endParaRPr lang="de-DE" noProof="1">
                <a:solidFill>
                  <a:srgbClr val="000000"/>
                </a:solidFill>
              </a:endParaRPr>
            </a:p>
          </p:txBody>
        </p:sp>
      </p:grpSp>
      <p:sp>
        <p:nvSpPr>
          <p:cNvPr id="19" name="Rectangle 31"/>
          <p:cNvSpPr txBox="1">
            <a:spLocks noChangeArrowheads="1"/>
          </p:cNvSpPr>
          <p:nvPr/>
        </p:nvSpPr>
        <p:spPr bwMode="gray">
          <a:xfrm>
            <a:off x="231797" y="411163"/>
            <a:ext cx="8816669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45720" numCol="1" anchor="ctr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457200"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914400"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1371600"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1828800"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tr-TR" sz="3200" noProof="1" smtClean="0">
                <a:solidFill>
                  <a:srgbClr val="575757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</a:effectLst>
                <a:latin typeface="Calibri" pitchFamily="34" charset="0"/>
                <a:cs typeface="Calibri" pitchFamily="34" charset="0"/>
              </a:rPr>
              <a:t>HER KAZANIN TEMELİNDE (1/29/300 ORANI) – 4</a:t>
            </a:r>
            <a:r>
              <a:rPr lang="tr-TR" sz="3200" noProof="1">
                <a:solidFill>
                  <a:srgbClr val="575757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</a:effectLst>
                <a:latin typeface="Calibri" pitchFamily="34" charset="0"/>
                <a:cs typeface="Calibri" pitchFamily="34" charset="0"/>
              </a:rPr>
              <a:t> </a:t>
            </a:r>
            <a:r>
              <a:rPr lang="tr-TR" sz="3200" noProof="1" smtClean="0">
                <a:solidFill>
                  <a:srgbClr val="575757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</a:effectLst>
                <a:latin typeface="Calibri" pitchFamily="34" charset="0"/>
                <a:cs typeface="Calibri" pitchFamily="34" charset="0"/>
              </a:rPr>
              <a:t> </a:t>
            </a:r>
            <a:endParaRPr lang="en-GB" sz="3200" noProof="1" smtClean="0">
              <a:solidFill>
                <a:srgbClr val="575757"/>
              </a:solidFill>
              <a:effectLst>
                <a:innerShdw blurRad="63500" dist="50800" dir="8100000">
                  <a:prstClr val="black">
                    <a:alpha val="50000"/>
                  </a:prstClr>
                </a:innerShdw>
              </a:effectLst>
              <a:latin typeface="Calibri" pitchFamily="34" charset="0"/>
              <a:cs typeface="Calibri" pitchFamily="34" charset="0"/>
            </a:endParaRPr>
          </a:p>
        </p:txBody>
      </p:sp>
      <p:grpSp>
        <p:nvGrpSpPr>
          <p:cNvPr id="6" name="Grup 5"/>
          <p:cNvGrpSpPr/>
          <p:nvPr/>
        </p:nvGrpSpPr>
        <p:grpSpPr>
          <a:xfrm>
            <a:off x="4890221" y="1026880"/>
            <a:ext cx="3186978" cy="1689255"/>
            <a:chOff x="4890221" y="1436455"/>
            <a:chExt cx="3186978" cy="1689255"/>
          </a:xfrm>
        </p:grpSpPr>
        <p:sp>
          <p:nvSpPr>
            <p:cNvPr id="7" name="Rectangle 5"/>
            <p:cNvSpPr>
              <a:spLocks noChangeArrowheads="1"/>
            </p:cNvSpPr>
            <p:nvPr/>
          </p:nvSpPr>
          <p:spPr bwMode="gray">
            <a:xfrm>
              <a:off x="4890221" y="2167689"/>
              <a:ext cx="2291629" cy="683461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108000" tIns="108000" rIns="144000" bIns="72000"/>
            <a:lstStyle/>
            <a:p>
              <a:pPr algn="ctr">
                <a:lnSpc>
                  <a:spcPct val="95000"/>
                </a:lnSpc>
                <a:spcAft>
                  <a:spcPct val="40000"/>
                </a:spcAft>
                <a:buClr>
                  <a:srgbClr val="292929"/>
                </a:buClr>
              </a:pPr>
              <a:r>
                <a:rPr lang="tr-TR" sz="1600" b="1" noProof="1" smtClean="0">
                  <a:solidFill>
                    <a:srgbClr val="000000"/>
                  </a:solidFill>
                  <a:latin typeface="Calibri" pitchFamily="34" charset="0"/>
                  <a:cs typeface="Calibri" pitchFamily="34" charset="0"/>
                </a:rPr>
                <a:t>29</a:t>
              </a:r>
              <a:r>
                <a:rPr lang="tr-TR" sz="1600" noProof="1" smtClean="0">
                  <a:solidFill>
                    <a:srgbClr val="000000"/>
                  </a:solidFill>
                  <a:latin typeface="Calibri" pitchFamily="34" charset="0"/>
                  <a:cs typeface="Calibri" pitchFamily="34" charset="0"/>
                </a:rPr>
                <a:t> Uzuv Yaralnmalı Olay</a:t>
              </a:r>
              <a:endParaRPr lang="de-DE" sz="1600" noProof="1">
                <a:solidFill>
                  <a:srgbClr val="000000"/>
                </a:solidFill>
                <a:latin typeface="Calibri" pitchFamily="34" charset="0"/>
                <a:cs typeface="Calibri" pitchFamily="34" charset="0"/>
              </a:endParaRPr>
            </a:p>
          </p:txBody>
        </p:sp>
        <p:pic>
          <p:nvPicPr>
            <p:cNvPr id="928770" name="Picture 2" descr="C:\Users\ahmet\Desktop\Originals\Resim1 (2).jp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86574" y="1436455"/>
              <a:ext cx="1190625" cy="1689255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9" name="Grup 8"/>
          <p:cNvGrpSpPr/>
          <p:nvPr/>
        </p:nvGrpSpPr>
        <p:grpSpPr>
          <a:xfrm>
            <a:off x="6886574" y="4049138"/>
            <a:ext cx="2254267" cy="1548533"/>
            <a:chOff x="6886574" y="4458713"/>
            <a:chExt cx="2254267" cy="1548533"/>
          </a:xfrm>
        </p:grpSpPr>
        <p:sp>
          <p:nvSpPr>
            <p:cNvPr id="11" name="Rectangle 5"/>
            <p:cNvSpPr>
              <a:spLocks noChangeArrowheads="1"/>
            </p:cNvSpPr>
            <p:nvPr/>
          </p:nvSpPr>
          <p:spPr bwMode="gray">
            <a:xfrm>
              <a:off x="6886574" y="4458713"/>
              <a:ext cx="2254267" cy="371231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108000" tIns="108000" rIns="144000" bIns="72000"/>
            <a:lstStyle/>
            <a:p>
              <a:pPr algn="ctr">
                <a:lnSpc>
                  <a:spcPct val="95000"/>
                </a:lnSpc>
                <a:spcAft>
                  <a:spcPct val="40000"/>
                </a:spcAft>
                <a:buClr>
                  <a:srgbClr val="292929"/>
                </a:buClr>
              </a:pPr>
              <a:r>
                <a:rPr lang="tr-TR" sz="1600" b="1" noProof="1" smtClean="0">
                  <a:solidFill>
                    <a:srgbClr val="000000"/>
                  </a:solidFill>
                  <a:latin typeface="Calibri" pitchFamily="34" charset="0"/>
                  <a:cs typeface="Calibri" pitchFamily="34" charset="0"/>
                </a:rPr>
                <a:t>1</a:t>
              </a:r>
              <a:r>
                <a:rPr lang="tr-TR" sz="1600" noProof="1" smtClean="0">
                  <a:solidFill>
                    <a:srgbClr val="000000"/>
                  </a:solidFill>
                  <a:latin typeface="Calibri" pitchFamily="34" charset="0"/>
                  <a:cs typeface="Calibri" pitchFamily="34" charset="0"/>
                </a:rPr>
                <a:t> Ağır Yaralanma / Ölüm</a:t>
              </a:r>
              <a:endParaRPr lang="de-DE" sz="1600" noProof="1">
                <a:solidFill>
                  <a:srgbClr val="000000"/>
                </a:solidFill>
                <a:latin typeface="Calibri" pitchFamily="34" charset="0"/>
                <a:cs typeface="Calibri" pitchFamily="34" charset="0"/>
              </a:endParaRPr>
            </a:p>
          </p:txBody>
        </p:sp>
        <p:pic>
          <p:nvPicPr>
            <p:cNvPr id="20" name="Picture 2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6930593" y="4841271"/>
              <a:ext cx="2180793" cy="1165975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</p:grpSp>
      <p:grpSp>
        <p:nvGrpSpPr>
          <p:cNvPr id="5" name="Grup 4"/>
          <p:cNvGrpSpPr/>
          <p:nvPr/>
        </p:nvGrpSpPr>
        <p:grpSpPr>
          <a:xfrm>
            <a:off x="-25378" y="1026880"/>
            <a:ext cx="2501878" cy="2602842"/>
            <a:chOff x="-25378" y="1436455"/>
            <a:chExt cx="2501878" cy="2602842"/>
          </a:xfrm>
        </p:grpSpPr>
        <p:sp>
          <p:nvSpPr>
            <p:cNvPr id="8" name="Rectangle 5"/>
            <p:cNvSpPr>
              <a:spLocks noChangeArrowheads="1"/>
            </p:cNvSpPr>
            <p:nvPr/>
          </p:nvSpPr>
          <p:spPr bwMode="gray">
            <a:xfrm>
              <a:off x="-25378" y="3158105"/>
              <a:ext cx="2295526" cy="881192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108000" tIns="108000" rIns="144000" bIns="72000"/>
            <a:lstStyle/>
            <a:p>
              <a:pPr algn="ctr">
                <a:lnSpc>
                  <a:spcPct val="95000"/>
                </a:lnSpc>
                <a:spcAft>
                  <a:spcPct val="40000"/>
                </a:spcAft>
                <a:buClr>
                  <a:srgbClr val="292929"/>
                </a:buClr>
              </a:pPr>
              <a:r>
                <a:rPr lang="tr-TR" sz="1600" b="1" noProof="1" smtClean="0">
                  <a:latin typeface="Calibri" pitchFamily="34" charset="0"/>
                  <a:cs typeface="Calibri" pitchFamily="34" charset="0"/>
                </a:rPr>
                <a:t>300</a:t>
              </a:r>
              <a:r>
                <a:rPr lang="tr-TR" sz="1600" noProof="1" smtClean="0">
                  <a:latin typeface="Calibri" pitchFamily="34" charset="0"/>
                  <a:cs typeface="Calibri" pitchFamily="34" charset="0"/>
                </a:rPr>
                <a:t> Yaralanma Meydana Gelmeyen Olay     </a:t>
              </a:r>
              <a:r>
                <a:rPr lang="tr-TR" sz="1600" b="1" i="1" noProof="1" smtClean="0">
                  <a:latin typeface="Calibri" pitchFamily="34" charset="0"/>
                  <a:cs typeface="Calibri" pitchFamily="34" charset="0"/>
                </a:rPr>
                <a:t>(Ramak Kala Olay!)</a:t>
              </a:r>
              <a:endParaRPr lang="de-DE" sz="1600" b="1" i="1" noProof="1">
                <a:latin typeface="Calibri" pitchFamily="34" charset="0"/>
                <a:cs typeface="Calibri" pitchFamily="34" charset="0"/>
              </a:endParaRPr>
            </a:p>
          </p:txBody>
        </p:sp>
        <p:pic>
          <p:nvPicPr>
            <p:cNvPr id="928772" name="Picture 4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7972" y="1436455"/>
              <a:ext cx="2368528" cy="1267413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22" name="Rectangle 5"/>
          <p:cNvSpPr>
            <a:spLocks noChangeArrowheads="1"/>
          </p:cNvSpPr>
          <p:nvPr/>
        </p:nvSpPr>
        <p:spPr bwMode="gray">
          <a:xfrm>
            <a:off x="4124325" y="2841636"/>
            <a:ext cx="1346832" cy="4349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08000" tIns="108000" rIns="144000" bIns="72000"/>
          <a:lstStyle/>
          <a:p>
            <a:pPr algn="ctr">
              <a:lnSpc>
                <a:spcPct val="95000"/>
              </a:lnSpc>
              <a:spcAft>
                <a:spcPct val="40000"/>
              </a:spcAft>
              <a:buClr>
                <a:srgbClr val="292929"/>
              </a:buClr>
            </a:pPr>
            <a:r>
              <a:rPr lang="tr-TR" sz="2800" b="1" noProof="1" smtClean="0">
                <a:solidFill>
                  <a:srgbClr val="000000"/>
                </a:solidFill>
                <a:latin typeface="Cambria" pitchFamily="18" charset="0"/>
                <a:cs typeface="Calibri" pitchFamily="34" charset="0"/>
              </a:rPr>
              <a:t>KAZA</a:t>
            </a:r>
            <a:endParaRPr lang="de-DE" sz="2800" b="1" noProof="1">
              <a:solidFill>
                <a:srgbClr val="000000"/>
              </a:solidFill>
              <a:latin typeface="Cambria" pitchFamily="18" charset="0"/>
              <a:cs typeface="Calibri" pitchFamily="34" charset="0"/>
            </a:endParaRPr>
          </a:p>
        </p:txBody>
      </p:sp>
      <p:grpSp>
        <p:nvGrpSpPr>
          <p:cNvPr id="23" name="Group 13"/>
          <p:cNvGrpSpPr>
            <a:grpSpLocks/>
          </p:cNvGrpSpPr>
          <p:nvPr/>
        </p:nvGrpSpPr>
        <p:grpSpPr bwMode="auto">
          <a:xfrm>
            <a:off x="107971" y="3800474"/>
            <a:ext cx="2139847" cy="2209799"/>
            <a:chOff x="251" y="1327"/>
            <a:chExt cx="2294" cy="1972"/>
          </a:xfrm>
        </p:grpSpPr>
        <p:sp>
          <p:nvSpPr>
            <p:cNvPr id="24" name="Trapezoid 4"/>
            <p:cNvSpPr>
              <a:spLocks noChangeArrowheads="1"/>
            </p:cNvSpPr>
            <p:nvPr/>
          </p:nvSpPr>
          <p:spPr bwMode="gray">
            <a:xfrm>
              <a:off x="251" y="2624"/>
              <a:ext cx="2294" cy="675"/>
            </a:xfrm>
            <a:custGeom>
              <a:avLst/>
              <a:gdLst>
                <a:gd name="T0" fmla="*/ 1907146 w 3831129"/>
                <a:gd name="T1" fmla="*/ 0 h 1124694"/>
                <a:gd name="T2" fmla="*/ 328787 w 3831129"/>
                <a:gd name="T3" fmla="*/ 561603 h 1124694"/>
                <a:gd name="T4" fmla="*/ 1907146 w 3831129"/>
                <a:gd name="T5" fmla="*/ 1123206 h 1124694"/>
                <a:gd name="T6" fmla="*/ 3485504 w 3831129"/>
                <a:gd name="T7" fmla="*/ 561603 h 1124694"/>
                <a:gd name="T8" fmla="*/ 17694720 60000 65536"/>
                <a:gd name="T9" fmla="*/ 11796480 60000 65536"/>
                <a:gd name="T10" fmla="*/ 5898240 60000 65536"/>
                <a:gd name="T11" fmla="*/ 0 60000 65536"/>
                <a:gd name="T12" fmla="*/ 440318 w 3831129"/>
                <a:gd name="T13" fmla="*/ 129263 h 1124694"/>
                <a:gd name="T14" fmla="*/ 3390811 w 3831129"/>
                <a:gd name="T15" fmla="*/ 1124694 h 1124694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3831129" h="1124694">
                  <a:moveTo>
                    <a:pt x="0" y="1124694"/>
                  </a:moveTo>
                  <a:lnTo>
                    <a:pt x="660477" y="0"/>
                  </a:lnTo>
                  <a:lnTo>
                    <a:pt x="3170652" y="0"/>
                  </a:lnTo>
                  <a:lnTo>
                    <a:pt x="3831129" y="1124694"/>
                  </a:lnTo>
                  <a:close/>
                </a:path>
              </a:pathLst>
            </a:custGeom>
            <a:solidFill>
              <a:srgbClr val="0070C0"/>
            </a:solidFill>
            <a:ln w="22225" algn="ctr">
              <a:solidFill>
                <a:schemeClr val="bg1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r>
                <a:rPr lang="tr-TR" sz="2000" b="1" dirty="0" smtClean="0">
                  <a:solidFill>
                    <a:srgbClr val="000000"/>
                  </a:solidFill>
                  <a:effectLst>
                    <a:glow rad="63500">
                      <a:schemeClr val="accent3">
                        <a:satMod val="175000"/>
                        <a:alpha val="40000"/>
                      </a:schemeClr>
                    </a:glow>
                  </a:effectLst>
                  <a:latin typeface="Cambria" pitchFamily="18" charset="0"/>
                  <a:cs typeface="Calibri" pitchFamily="34" charset="0"/>
                </a:rPr>
                <a:t>300</a:t>
              </a:r>
              <a:endParaRPr lang="tr-TR" sz="2000" b="1" dirty="0">
                <a:solidFill>
                  <a:srgbClr val="000000"/>
                </a:solidFill>
                <a:effectLst>
                  <a:glow rad="63500">
                    <a:schemeClr val="accent3">
                      <a:satMod val="175000"/>
                      <a:alpha val="40000"/>
                    </a:schemeClr>
                  </a:glow>
                </a:effectLst>
                <a:latin typeface="Cambria" pitchFamily="18" charset="0"/>
                <a:cs typeface="Calibri" pitchFamily="34" charset="0"/>
              </a:endParaRPr>
            </a:p>
          </p:txBody>
        </p:sp>
        <p:sp>
          <p:nvSpPr>
            <p:cNvPr id="25" name="Trapezoid 5"/>
            <p:cNvSpPr>
              <a:spLocks noChangeArrowheads="1"/>
            </p:cNvSpPr>
            <p:nvPr/>
          </p:nvSpPr>
          <p:spPr bwMode="gray">
            <a:xfrm>
              <a:off x="649" y="1949"/>
              <a:ext cx="1499" cy="675"/>
            </a:xfrm>
            <a:custGeom>
              <a:avLst/>
              <a:gdLst>
                <a:gd name="T0" fmla="*/ 1252057 w 2496364"/>
                <a:gd name="T1" fmla="*/ 0 h 1124694"/>
                <a:gd name="T2" fmla="*/ 331264 w 2496364"/>
                <a:gd name="T3" fmla="*/ 566576 h 1124694"/>
                <a:gd name="T4" fmla="*/ 1252057 w 2496364"/>
                <a:gd name="T5" fmla="*/ 1133153 h 1124694"/>
                <a:gd name="T6" fmla="*/ 2172848 w 2496364"/>
                <a:gd name="T7" fmla="*/ 566576 h 1124694"/>
                <a:gd name="T8" fmla="*/ 17694720 60000 65536"/>
                <a:gd name="T9" fmla="*/ 11796480 60000 65536"/>
                <a:gd name="T10" fmla="*/ 5898240 60000 65536"/>
                <a:gd name="T11" fmla="*/ 0 60000 65536"/>
                <a:gd name="T12" fmla="*/ 440308 w 2496364"/>
                <a:gd name="T13" fmla="*/ 198378 h 1124694"/>
                <a:gd name="T14" fmla="*/ 2056046 w 2496364"/>
                <a:gd name="T15" fmla="*/ 1124694 h 1124694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496364" h="1124694">
                  <a:moveTo>
                    <a:pt x="0" y="1124694"/>
                  </a:moveTo>
                  <a:lnTo>
                    <a:pt x="660477" y="0"/>
                  </a:lnTo>
                  <a:lnTo>
                    <a:pt x="1835887" y="0"/>
                  </a:lnTo>
                  <a:lnTo>
                    <a:pt x="2496364" y="1124694"/>
                  </a:lnTo>
                  <a:close/>
                </a:path>
              </a:pathLst>
            </a:custGeom>
            <a:solidFill>
              <a:srgbClr val="004074"/>
            </a:solidFill>
            <a:ln w="22225" algn="ctr">
              <a:solidFill>
                <a:schemeClr val="bg1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r>
                <a:rPr lang="tr-TR" sz="2000" b="1" dirty="0" smtClean="0">
                  <a:solidFill>
                    <a:srgbClr val="000000"/>
                  </a:solidFill>
                  <a:effectLst>
                    <a:glow rad="63500">
                      <a:schemeClr val="accent3">
                        <a:satMod val="175000"/>
                        <a:alpha val="40000"/>
                      </a:schemeClr>
                    </a:glow>
                  </a:effectLst>
                  <a:latin typeface="Cambria" pitchFamily="18" charset="0"/>
                  <a:cs typeface="Calibri" pitchFamily="34" charset="0"/>
                </a:rPr>
                <a:t>29</a:t>
              </a:r>
              <a:endParaRPr lang="tr-TR" sz="2000" b="1" dirty="0">
                <a:solidFill>
                  <a:srgbClr val="000000"/>
                </a:solidFill>
                <a:effectLst>
                  <a:glow rad="63500">
                    <a:schemeClr val="accent3">
                      <a:satMod val="175000"/>
                      <a:alpha val="40000"/>
                    </a:schemeClr>
                  </a:glow>
                </a:effectLst>
                <a:latin typeface="Cambria" pitchFamily="18" charset="0"/>
                <a:cs typeface="Calibri" pitchFamily="34" charset="0"/>
              </a:endParaRPr>
            </a:p>
          </p:txBody>
        </p:sp>
        <p:sp>
          <p:nvSpPr>
            <p:cNvPr id="26" name="Gleichschenkliges Dreieck 6"/>
            <p:cNvSpPr>
              <a:spLocks noChangeArrowheads="1"/>
            </p:cNvSpPr>
            <p:nvPr/>
          </p:nvSpPr>
          <p:spPr bwMode="gray">
            <a:xfrm>
              <a:off x="1046" y="1327"/>
              <a:ext cx="705" cy="622"/>
            </a:xfrm>
            <a:prstGeom prst="triangle">
              <a:avLst>
                <a:gd name="adj" fmla="val 50000"/>
              </a:avLst>
            </a:prstGeom>
            <a:solidFill>
              <a:srgbClr val="FF0000"/>
            </a:solidFill>
            <a:ln w="22225" algn="ctr">
              <a:solidFill>
                <a:schemeClr val="bg1"/>
              </a:solidFill>
              <a:miter lim="800000"/>
              <a:headEnd/>
              <a:tailEnd/>
            </a:ln>
          </p:spPr>
          <p:txBody>
            <a:bodyPr anchor="b" anchorCtr="0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r-TR" sz="2000" b="1" dirty="0" smtClean="0">
                  <a:effectLst>
                    <a:glow rad="63500">
                      <a:schemeClr val="accent3">
                        <a:satMod val="175000"/>
                        <a:alpha val="40000"/>
                      </a:schemeClr>
                    </a:glow>
                  </a:effectLst>
                  <a:latin typeface="Cambria" pitchFamily="18" charset="0"/>
                  <a:cs typeface="Calibri" pitchFamily="34" charset="0"/>
                </a:rPr>
                <a:t>1</a:t>
              </a:r>
              <a:endParaRPr lang="de-DE" sz="2000" b="1" dirty="0">
                <a:effectLst>
                  <a:glow rad="63500">
                    <a:schemeClr val="accent3">
                      <a:satMod val="175000"/>
                      <a:alpha val="40000"/>
                    </a:schemeClr>
                  </a:glow>
                </a:effectLst>
                <a:latin typeface="Cambria" pitchFamily="18" charset="0"/>
                <a:cs typeface="Calibri" pitchFamily="34" charset="0"/>
              </a:endParaRPr>
            </a:p>
          </p:txBody>
        </p:sp>
      </p:grpSp>
      <p:sp>
        <p:nvSpPr>
          <p:cNvPr id="27" name="Rectangle 3"/>
          <p:cNvSpPr txBox="1">
            <a:spLocks noChangeArrowheads="1"/>
          </p:cNvSpPr>
          <p:nvPr/>
        </p:nvSpPr>
        <p:spPr bwMode="auto">
          <a:xfrm>
            <a:off x="6909185" y="6376921"/>
            <a:ext cx="2111990" cy="5152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algn="r">
              <a:spcBef>
                <a:spcPct val="20000"/>
              </a:spcBef>
              <a:buFont typeface="Wingdings" pitchFamily="2" charset="2"/>
              <a:buNone/>
              <a:defRPr/>
            </a:pPr>
            <a:r>
              <a:rPr lang="tr-TR" b="1" noProof="1" smtClean="0">
                <a:solidFill>
                  <a:srgbClr val="575757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  <a:reflection blurRad="6350" stA="55000" endA="50" endPos="85000" dist="29997" dir="5400000" sy="-100000" algn="bl" rotWithShape="0"/>
                </a:effectLst>
                <a:latin typeface="Calibri" pitchFamily="34" charset="0"/>
                <a:cs typeface="Calibri" pitchFamily="34" charset="0"/>
              </a:rPr>
              <a:t>İSTANBUL</a:t>
            </a:r>
            <a:r>
              <a:rPr lang="tr-TR" b="1" noProof="1" smtClean="0">
                <a:solidFill>
                  <a:srgbClr val="B10404">
                    <a:lumMod val="60000"/>
                    <a:lumOff val="40000"/>
                  </a:srgbClr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  <a:reflection blurRad="6350" stA="55000" endA="50" endPos="85000" dist="29997" dir="5400000" sy="-100000" algn="bl" rotWithShape="0"/>
                </a:effectLst>
                <a:latin typeface="Calibri" pitchFamily="34" charset="0"/>
                <a:cs typeface="Calibri" pitchFamily="34" charset="0"/>
              </a:rPr>
              <a:t>UZMAN</a:t>
            </a:r>
            <a:endParaRPr lang="en-GB" b="1" dirty="0" smtClean="0">
              <a:solidFill>
                <a:srgbClr val="B10404">
                  <a:lumMod val="60000"/>
                  <a:lumOff val="40000"/>
                </a:srgbClr>
              </a:solidFill>
              <a:effectLst>
                <a:innerShdw blurRad="63500" dist="50800" dir="8100000">
                  <a:prstClr val="black">
                    <a:alpha val="50000"/>
                  </a:prstClr>
                </a:innerShdw>
                <a:reflection blurRad="6350" stA="55000" endA="50" endPos="85000" dist="29997" dir="5400000" sy="-100000" algn="bl" rotWithShape="0"/>
              </a:effectLst>
              <a:latin typeface="Calibri" pitchFamily="34" charset="0"/>
              <a:cs typeface="Calibri" pitchFamily="34" charset="0"/>
            </a:endParaRPr>
          </a:p>
          <a:p>
            <a:pPr algn="r">
              <a:spcBef>
                <a:spcPct val="20000"/>
              </a:spcBef>
              <a:buFont typeface="Wingdings" pitchFamily="2" charset="2"/>
              <a:buNone/>
              <a:defRPr/>
            </a:pPr>
            <a:endParaRPr lang="en-GB" b="1" kern="0" dirty="0" smtClean="0">
              <a:solidFill>
                <a:srgbClr val="FFFFFF">
                  <a:lumMod val="65000"/>
                </a:srgbClr>
              </a:solidFill>
              <a:effectLst>
                <a:outerShdw blurRad="75057" dist="38100" dir="5400000" sy="-20000" rotWithShape="0">
                  <a:prstClr val="black">
                    <a:alpha val="25000"/>
                  </a:prstClr>
                </a:outerShdw>
                <a:reflection blurRad="6350" stA="55000" endA="50" endPos="85000" dist="29997" dir="5400000" sy="-100000" algn="bl" rotWithShape="0"/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8" name="Rectangle 5"/>
          <p:cNvSpPr>
            <a:spLocks noChangeArrowheads="1"/>
          </p:cNvSpPr>
          <p:nvPr/>
        </p:nvSpPr>
        <p:spPr bwMode="gray">
          <a:xfrm>
            <a:off x="3429074" y="4583005"/>
            <a:ext cx="2990850" cy="1427269"/>
          </a:xfrm>
          <a:prstGeom prst="rect">
            <a:avLst/>
          </a:prstGeom>
          <a:noFill/>
          <a:ln w="3175">
            <a:solidFill>
              <a:schemeClr val="bg1">
                <a:lumMod val="85000"/>
              </a:schemeClr>
            </a:solidFill>
            <a:miter lim="800000"/>
            <a:headEnd/>
            <a:tailEnd/>
          </a:ln>
        </p:spPr>
        <p:txBody>
          <a:bodyPr lIns="108000" tIns="108000" rIns="144000" bIns="72000"/>
          <a:lstStyle/>
          <a:p>
            <a:pPr>
              <a:spcAft>
                <a:spcPts val="0"/>
              </a:spcAft>
              <a:buClr>
                <a:srgbClr val="292929"/>
              </a:buClr>
            </a:pPr>
            <a:r>
              <a:rPr lang="tr-TR" sz="1600" noProof="1" smtClean="0">
                <a:latin typeface="Calibri" pitchFamily="34" charset="0"/>
                <a:cs typeface="Calibri" pitchFamily="34" charset="0"/>
              </a:rPr>
              <a:t>Ölümcül Kaza	: 1</a:t>
            </a:r>
            <a:endParaRPr lang="tr-TR" sz="1600" noProof="1">
              <a:latin typeface="Calibri" pitchFamily="34" charset="0"/>
              <a:cs typeface="Calibri" pitchFamily="34" charset="0"/>
            </a:endParaRPr>
          </a:p>
          <a:p>
            <a:pPr>
              <a:spcAft>
                <a:spcPts val="0"/>
              </a:spcAft>
              <a:buClr>
                <a:srgbClr val="292929"/>
              </a:buClr>
            </a:pPr>
            <a:r>
              <a:rPr lang="tr-TR" sz="1600" noProof="1" smtClean="0">
                <a:latin typeface="Calibri" pitchFamily="34" charset="0"/>
                <a:cs typeface="Calibri" pitchFamily="34" charset="0"/>
              </a:rPr>
              <a:t>Kayıp </a:t>
            </a:r>
            <a:r>
              <a:rPr lang="tr-TR" sz="1600" noProof="1">
                <a:latin typeface="Calibri" pitchFamily="34" charset="0"/>
                <a:cs typeface="Calibri" pitchFamily="34" charset="0"/>
              </a:rPr>
              <a:t>İş Günü </a:t>
            </a:r>
            <a:r>
              <a:rPr lang="tr-TR" sz="1600" noProof="1" smtClean="0">
                <a:latin typeface="Calibri" pitchFamily="34" charset="0"/>
                <a:cs typeface="Calibri" pitchFamily="34" charset="0"/>
              </a:rPr>
              <a:t>Durumu: 30</a:t>
            </a:r>
            <a:endParaRPr lang="tr-TR" sz="1600" noProof="1">
              <a:latin typeface="Calibri" pitchFamily="34" charset="0"/>
              <a:cs typeface="Calibri" pitchFamily="34" charset="0"/>
            </a:endParaRPr>
          </a:p>
          <a:p>
            <a:pPr>
              <a:spcAft>
                <a:spcPts val="0"/>
              </a:spcAft>
              <a:buClr>
                <a:srgbClr val="292929"/>
              </a:buClr>
            </a:pPr>
            <a:r>
              <a:rPr lang="tr-TR" sz="1600" noProof="1" smtClean="0">
                <a:latin typeface="Calibri" pitchFamily="34" charset="0"/>
                <a:cs typeface="Calibri" pitchFamily="34" charset="0"/>
              </a:rPr>
              <a:t>Tıbbi Tedavi Durumu	: 300</a:t>
            </a:r>
            <a:endParaRPr lang="tr-TR" sz="1600" noProof="1">
              <a:latin typeface="Calibri" pitchFamily="34" charset="0"/>
              <a:cs typeface="Calibri" pitchFamily="34" charset="0"/>
            </a:endParaRPr>
          </a:p>
          <a:p>
            <a:pPr>
              <a:spcAft>
                <a:spcPts val="0"/>
              </a:spcAft>
              <a:buClr>
                <a:srgbClr val="292929"/>
              </a:buClr>
            </a:pPr>
            <a:r>
              <a:rPr lang="tr-TR" sz="1600" noProof="1" smtClean="0">
                <a:latin typeface="Calibri" pitchFamily="34" charset="0"/>
                <a:cs typeface="Calibri" pitchFamily="34" charset="0"/>
              </a:rPr>
              <a:t>Güvensiz Koşullar	: 30000</a:t>
            </a:r>
          </a:p>
          <a:p>
            <a:pPr>
              <a:spcAft>
                <a:spcPts val="0"/>
              </a:spcAft>
              <a:buClr>
                <a:srgbClr val="292929"/>
              </a:buClr>
            </a:pPr>
            <a:r>
              <a:rPr lang="tr-TR" sz="1600" noProof="1" smtClean="0">
                <a:latin typeface="Calibri" pitchFamily="34" charset="0"/>
                <a:cs typeface="Calibri" pitchFamily="34" charset="0"/>
              </a:rPr>
              <a:t>Dikkatsizlik Durumları	: 300000</a:t>
            </a:r>
            <a:endParaRPr lang="tr-TR" sz="1600" noProof="1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" name="Metin kutusu 1"/>
          <p:cNvSpPr txBox="1"/>
          <p:nvPr/>
        </p:nvSpPr>
        <p:spPr>
          <a:xfrm>
            <a:off x="2476500" y="2874457"/>
            <a:ext cx="6286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b="1" i="1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300</a:t>
            </a:r>
            <a:endParaRPr lang="tr-TR" b="1" i="1" dirty="0">
              <a:solidFill>
                <a:schemeClr val="bg1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9" name="Metin kutusu 28"/>
          <p:cNvSpPr txBox="1"/>
          <p:nvPr/>
        </p:nvSpPr>
        <p:spPr>
          <a:xfrm>
            <a:off x="5175779" y="3779645"/>
            <a:ext cx="6286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b="1" i="1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1</a:t>
            </a:r>
            <a:endParaRPr lang="tr-TR" b="1" i="1" dirty="0">
              <a:solidFill>
                <a:schemeClr val="bg1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0" name="Metin kutusu 29"/>
          <p:cNvSpPr txBox="1"/>
          <p:nvPr/>
        </p:nvSpPr>
        <p:spPr>
          <a:xfrm>
            <a:off x="6245493" y="2727258"/>
            <a:ext cx="5047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b="1" i="1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29</a:t>
            </a:r>
            <a:endParaRPr lang="tr-TR" b="1" i="1" dirty="0">
              <a:solidFill>
                <a:schemeClr val="bg1"/>
              </a:solidFill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32463766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3797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3797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978" grpId="0" animBg="1"/>
      <p:bldP spid="28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610" name="Freeform 2"/>
          <p:cNvSpPr>
            <a:spLocks/>
          </p:cNvSpPr>
          <p:nvPr/>
        </p:nvSpPr>
        <p:spPr bwMode="auto">
          <a:xfrm>
            <a:off x="412750" y="1546225"/>
            <a:ext cx="2244725" cy="3825875"/>
          </a:xfrm>
          <a:custGeom>
            <a:avLst/>
            <a:gdLst>
              <a:gd name="T0" fmla="*/ 0 w 1414"/>
              <a:gd name="T1" fmla="*/ 706 h 2410"/>
              <a:gd name="T2" fmla="*/ 409 w 1414"/>
              <a:gd name="T3" fmla="*/ 0 h 2410"/>
              <a:gd name="T4" fmla="*/ 1414 w 1414"/>
              <a:gd name="T5" fmla="*/ 2 h 2410"/>
              <a:gd name="T6" fmla="*/ 1411 w 1414"/>
              <a:gd name="T7" fmla="*/ 2410 h 2410"/>
              <a:gd name="T8" fmla="*/ 0 w 1414"/>
              <a:gd name="T9" fmla="*/ 706 h 241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414"/>
              <a:gd name="T16" fmla="*/ 0 h 2410"/>
              <a:gd name="T17" fmla="*/ 1414 w 1414"/>
              <a:gd name="T18" fmla="*/ 2410 h 241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414" h="2410">
                <a:moveTo>
                  <a:pt x="0" y="706"/>
                </a:moveTo>
                <a:lnTo>
                  <a:pt x="409" y="0"/>
                </a:lnTo>
                <a:lnTo>
                  <a:pt x="1414" y="2"/>
                </a:lnTo>
                <a:lnTo>
                  <a:pt x="1411" y="2410"/>
                </a:lnTo>
                <a:lnTo>
                  <a:pt x="0" y="706"/>
                </a:lnTo>
                <a:close/>
              </a:path>
            </a:pathLst>
          </a:custGeom>
          <a:solidFill>
            <a:srgbClr val="C0C0C0">
              <a:alpha val="50195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tr-TR" dirty="0">
              <a:solidFill>
                <a:srgbClr val="000000"/>
              </a:solidFill>
            </a:endParaRPr>
          </a:p>
        </p:txBody>
      </p:sp>
      <p:sp>
        <p:nvSpPr>
          <p:cNvPr id="58456" name="Rectangle 11"/>
          <p:cNvSpPr>
            <a:spLocks noChangeArrowheads="1"/>
          </p:cNvSpPr>
          <p:nvPr/>
        </p:nvSpPr>
        <p:spPr bwMode="gray">
          <a:xfrm>
            <a:off x="2657475" y="1555750"/>
            <a:ext cx="6143625" cy="360363"/>
          </a:xfrm>
          <a:prstGeom prst="rect">
            <a:avLst/>
          </a:prstGeom>
          <a:gradFill rotWithShape="1">
            <a:gsLst>
              <a:gs pos="0">
                <a:srgbClr val="C6C7C8"/>
              </a:gs>
              <a:gs pos="100000">
                <a:srgbClr val="C6C7C8">
                  <a:gamma/>
                  <a:shade val="46275"/>
                  <a:invGamma/>
                </a:srgbClr>
              </a:gs>
            </a:gsLst>
            <a:lin ang="5400000" scaled="1"/>
          </a:gradFill>
          <a:ln w="12700">
            <a:solidFill>
              <a:srgbClr val="DDDDDD"/>
            </a:solidFill>
            <a:miter lim="800000"/>
            <a:headEnd/>
            <a:tailEnd/>
          </a:ln>
          <a:effectLst>
            <a:outerShdw dist="53882" dir="2700000" algn="ctr" rotWithShape="0">
              <a:srgbClr val="808080">
                <a:alpha val="50000"/>
              </a:srgbClr>
            </a:outerShdw>
          </a:effectLst>
        </p:spPr>
        <p:txBody>
          <a:bodyPr lIns="288000" tIns="0" rIns="0" bIns="0" anchor="ctr"/>
          <a:lstStyle/>
          <a:p>
            <a:pPr defTabSz="801688" eaLnBrk="0" hangingPunct="0">
              <a:defRPr/>
            </a:pPr>
            <a:r>
              <a:rPr lang="tr-TR" sz="2000" b="1" noProof="1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Prensip-5</a:t>
            </a:r>
            <a:endParaRPr lang="de-DE" sz="2000" b="1" noProof="1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58457" name="Rectangle 5"/>
          <p:cNvSpPr>
            <a:spLocks noChangeArrowheads="1"/>
          </p:cNvSpPr>
          <p:nvPr/>
        </p:nvSpPr>
        <p:spPr bwMode="gray">
          <a:xfrm>
            <a:off x="2657475" y="1916113"/>
            <a:ext cx="6143625" cy="3449637"/>
          </a:xfrm>
          <a:prstGeom prst="rect">
            <a:avLst/>
          </a:prstGeom>
          <a:solidFill>
            <a:schemeClr val="bg1"/>
          </a:solidFill>
          <a:ln w="12700">
            <a:solidFill>
              <a:srgbClr val="DDDDDD"/>
            </a:solidFill>
            <a:miter lim="800000"/>
            <a:headEnd/>
            <a:tailEnd/>
          </a:ln>
          <a:effectLst>
            <a:outerShdw dist="53882" dir="2700000" algn="ctr" rotWithShape="0">
              <a:srgbClr val="808080">
                <a:alpha val="50000"/>
              </a:srgbClr>
            </a:outerShdw>
          </a:effectLst>
        </p:spPr>
        <p:txBody>
          <a:bodyPr lIns="108000" tIns="108000" rIns="144000" bIns="72000"/>
          <a:lstStyle/>
          <a:p>
            <a:pPr algn="ctr">
              <a:spcAft>
                <a:spcPts val="1200"/>
              </a:spcAft>
              <a:buClr>
                <a:srgbClr val="292929"/>
              </a:buClr>
              <a:defRPr/>
            </a:pPr>
            <a:endParaRPr lang="tr-TR" sz="1000" b="1" i="1" dirty="0" smtClean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pPr algn="ctr">
              <a:spcAft>
                <a:spcPts val="1200"/>
              </a:spcAft>
              <a:buClr>
                <a:srgbClr val="292929"/>
              </a:buClr>
              <a:defRPr/>
            </a:pPr>
            <a:r>
              <a:rPr lang="tr-TR" b="1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«Tehlikeli Hareketlerin Nedenleri?»</a:t>
            </a:r>
          </a:p>
          <a:p>
            <a:pPr algn="ctr">
              <a:spcAft>
                <a:spcPts val="1200"/>
              </a:spcAft>
              <a:buClr>
                <a:srgbClr val="292929"/>
              </a:buClr>
              <a:defRPr/>
            </a:pPr>
            <a:r>
              <a:rPr lang="tr-TR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İnsan önce güvensiz koşullar oluşturmakta, sonrada bu koşullar nedeniyle kaza yapmakta veya meslek hastalığına yakalanmaktadır.</a:t>
            </a:r>
          </a:p>
          <a:p>
            <a:pPr algn="ctr">
              <a:spcAft>
                <a:spcPts val="1200"/>
              </a:spcAft>
              <a:buClr>
                <a:srgbClr val="292929"/>
              </a:buClr>
              <a:defRPr/>
            </a:pPr>
            <a:r>
              <a:rPr lang="tr-TR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Kaza kusur oranlarının belirlenmesinde tehlikeli hareketlerin nedenleri incelenmelidir.</a:t>
            </a:r>
            <a:endParaRPr lang="tr-TR" i="1" dirty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pPr algn="ctr">
              <a:spcAft>
                <a:spcPts val="1200"/>
              </a:spcAft>
              <a:buClr>
                <a:srgbClr val="292929"/>
              </a:buClr>
              <a:defRPr/>
            </a:pPr>
            <a:endParaRPr lang="tr-TR" b="1" i="1" dirty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pPr algn="ctr">
              <a:spcAft>
                <a:spcPts val="1200"/>
              </a:spcAft>
              <a:buClr>
                <a:srgbClr val="292929"/>
              </a:buClr>
              <a:defRPr/>
            </a:pPr>
            <a:endParaRPr lang="tr-TR" b="1" i="1" dirty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5605" name="Rectangle 12"/>
          <p:cNvSpPr>
            <a:spLocks noChangeArrowheads="1"/>
          </p:cNvSpPr>
          <p:nvPr/>
        </p:nvSpPr>
        <p:spPr bwMode="gray">
          <a:xfrm>
            <a:off x="300038" y="411163"/>
            <a:ext cx="8520112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rIns="0"/>
          <a:lstStyle/>
          <a:p>
            <a:endParaRPr lang="tr-TR" sz="2000" b="1" noProof="1">
              <a:solidFill>
                <a:srgbClr val="000000"/>
              </a:solidFill>
            </a:endParaRPr>
          </a:p>
        </p:txBody>
      </p:sp>
      <p:grpSp>
        <p:nvGrpSpPr>
          <p:cNvPr id="3" name="Group 9"/>
          <p:cNvGrpSpPr>
            <a:grpSpLocks/>
          </p:cNvGrpSpPr>
          <p:nvPr/>
        </p:nvGrpSpPr>
        <p:grpSpPr bwMode="auto">
          <a:xfrm>
            <a:off x="323850" y="1555750"/>
            <a:ext cx="1482725" cy="1482725"/>
            <a:chOff x="1710" y="1035"/>
            <a:chExt cx="2316" cy="2316"/>
          </a:xfrm>
        </p:grpSpPr>
        <p:grpSp>
          <p:nvGrpSpPr>
            <p:cNvPr id="4" name="Group 10"/>
            <p:cNvGrpSpPr>
              <a:grpSpLocks/>
            </p:cNvGrpSpPr>
            <p:nvPr/>
          </p:nvGrpSpPr>
          <p:grpSpPr bwMode="auto">
            <a:xfrm rot="3600000">
              <a:off x="1710" y="1035"/>
              <a:ext cx="2316" cy="2316"/>
              <a:chOff x="1710" y="1035"/>
              <a:chExt cx="2316" cy="2316"/>
            </a:xfrm>
          </p:grpSpPr>
          <p:sp>
            <p:nvSpPr>
              <p:cNvPr id="25624" name="Freeform 11"/>
              <p:cNvSpPr>
                <a:spLocks/>
              </p:cNvSpPr>
              <p:nvPr/>
            </p:nvSpPr>
            <p:spPr bwMode="gray">
              <a:xfrm>
                <a:off x="2866" y="1599"/>
                <a:ext cx="1160" cy="1752"/>
              </a:xfrm>
              <a:custGeom>
                <a:avLst/>
                <a:gdLst>
                  <a:gd name="T0" fmla="*/ 688 w 794"/>
                  <a:gd name="T1" fmla="*/ 9 h 1200"/>
                  <a:gd name="T2" fmla="*/ 602 w 794"/>
                  <a:gd name="T3" fmla="*/ 59 h 1200"/>
                  <a:gd name="T4" fmla="*/ 598 w 794"/>
                  <a:gd name="T5" fmla="*/ 57 h 1200"/>
                  <a:gd name="T6" fmla="*/ 592 w 794"/>
                  <a:gd name="T7" fmla="*/ 40 h 1200"/>
                  <a:gd name="T8" fmla="*/ 589 w 794"/>
                  <a:gd name="T9" fmla="*/ 19 h 1200"/>
                  <a:gd name="T10" fmla="*/ 548 w 794"/>
                  <a:gd name="T11" fmla="*/ 8 h 1200"/>
                  <a:gd name="T12" fmla="*/ 537 w 794"/>
                  <a:gd name="T13" fmla="*/ 49 h 1200"/>
                  <a:gd name="T14" fmla="*/ 553 w 794"/>
                  <a:gd name="T15" fmla="*/ 62 h 1200"/>
                  <a:gd name="T16" fmla="*/ 553 w 794"/>
                  <a:gd name="T17" fmla="*/ 62 h 1200"/>
                  <a:gd name="T18" fmla="*/ 565 w 794"/>
                  <a:gd name="T19" fmla="*/ 76 h 1200"/>
                  <a:gd name="T20" fmla="*/ 565 w 794"/>
                  <a:gd name="T21" fmla="*/ 80 h 1200"/>
                  <a:gd name="T22" fmla="*/ 477 w 794"/>
                  <a:gd name="T23" fmla="*/ 131 h 1200"/>
                  <a:gd name="T24" fmla="*/ 551 w 794"/>
                  <a:gd name="T25" fmla="*/ 406 h 1200"/>
                  <a:gd name="T26" fmla="*/ 477 w 794"/>
                  <a:gd name="T27" fmla="*/ 681 h 1200"/>
                  <a:gd name="T28" fmla="*/ 0 w 794"/>
                  <a:gd name="T29" fmla="*/ 957 h 1200"/>
                  <a:gd name="T30" fmla="*/ 0 w 794"/>
                  <a:gd name="T31" fmla="*/ 1047 h 1200"/>
                  <a:gd name="T32" fmla="*/ 0 w 794"/>
                  <a:gd name="T33" fmla="*/ 1058 h 1200"/>
                  <a:gd name="T34" fmla="*/ 4 w 794"/>
                  <a:gd name="T35" fmla="*/ 1060 h 1200"/>
                  <a:gd name="T36" fmla="*/ 22 w 794"/>
                  <a:gd name="T37" fmla="*/ 1056 h 1200"/>
                  <a:gd name="T38" fmla="*/ 22 w 794"/>
                  <a:gd name="T39" fmla="*/ 1056 h 1200"/>
                  <a:gd name="T40" fmla="*/ 42 w 794"/>
                  <a:gd name="T41" fmla="*/ 1049 h 1200"/>
                  <a:gd name="T42" fmla="*/ 71 w 794"/>
                  <a:gd name="T43" fmla="*/ 1079 h 1200"/>
                  <a:gd name="T44" fmla="*/ 42 w 794"/>
                  <a:gd name="T45" fmla="*/ 1110 h 1200"/>
                  <a:gd name="T46" fmla="*/ 22 w 794"/>
                  <a:gd name="T47" fmla="*/ 1102 h 1200"/>
                  <a:gd name="T48" fmla="*/ 4 w 794"/>
                  <a:gd name="T49" fmla="*/ 1099 h 1200"/>
                  <a:gd name="T50" fmla="*/ 0 w 794"/>
                  <a:gd name="T51" fmla="*/ 1101 h 1200"/>
                  <a:gd name="T52" fmla="*/ 0 w 794"/>
                  <a:gd name="T53" fmla="*/ 1108 h 1200"/>
                  <a:gd name="T54" fmla="*/ 0 w 794"/>
                  <a:gd name="T55" fmla="*/ 1200 h 1200"/>
                  <a:gd name="T56" fmla="*/ 688 w 794"/>
                  <a:gd name="T57" fmla="*/ 803 h 1200"/>
                  <a:gd name="T58" fmla="*/ 794 w 794"/>
                  <a:gd name="T59" fmla="*/ 406 h 1200"/>
                  <a:gd name="T60" fmla="*/ 688 w 794"/>
                  <a:gd name="T61" fmla="*/ 9 h 1200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w 794"/>
                  <a:gd name="T94" fmla="*/ 0 h 1200"/>
                  <a:gd name="T95" fmla="*/ 794 w 794"/>
                  <a:gd name="T96" fmla="*/ 1200 h 1200"/>
                </a:gdLst>
                <a:ahLst/>
                <a:cxnLst>
                  <a:cxn ang="T62">
                    <a:pos x="T0" y="T1"/>
                  </a:cxn>
                  <a:cxn ang="T63">
                    <a:pos x="T2" y="T3"/>
                  </a:cxn>
                  <a:cxn ang="T64">
                    <a:pos x="T4" y="T5"/>
                  </a:cxn>
                  <a:cxn ang="T65">
                    <a:pos x="T6" y="T7"/>
                  </a:cxn>
                  <a:cxn ang="T66">
                    <a:pos x="T8" y="T9"/>
                  </a:cxn>
                  <a:cxn ang="T67">
                    <a:pos x="T10" y="T11"/>
                  </a:cxn>
                  <a:cxn ang="T68">
                    <a:pos x="T12" y="T13"/>
                  </a:cxn>
                  <a:cxn ang="T69">
                    <a:pos x="T14" y="T15"/>
                  </a:cxn>
                  <a:cxn ang="T70">
                    <a:pos x="T16" y="T17"/>
                  </a:cxn>
                  <a:cxn ang="T71">
                    <a:pos x="T18" y="T19"/>
                  </a:cxn>
                  <a:cxn ang="T72">
                    <a:pos x="T20" y="T21"/>
                  </a:cxn>
                  <a:cxn ang="T73">
                    <a:pos x="T22" y="T23"/>
                  </a:cxn>
                  <a:cxn ang="T74">
                    <a:pos x="T24" y="T25"/>
                  </a:cxn>
                  <a:cxn ang="T75">
                    <a:pos x="T26" y="T27"/>
                  </a:cxn>
                  <a:cxn ang="T76">
                    <a:pos x="T28" y="T29"/>
                  </a:cxn>
                  <a:cxn ang="T77">
                    <a:pos x="T30" y="T31"/>
                  </a:cxn>
                  <a:cxn ang="T78">
                    <a:pos x="T32" y="T33"/>
                  </a:cxn>
                  <a:cxn ang="T79">
                    <a:pos x="T34" y="T35"/>
                  </a:cxn>
                  <a:cxn ang="T80">
                    <a:pos x="T36" y="T37"/>
                  </a:cxn>
                  <a:cxn ang="T81">
                    <a:pos x="T38" y="T39"/>
                  </a:cxn>
                  <a:cxn ang="T82">
                    <a:pos x="T40" y="T41"/>
                  </a:cxn>
                  <a:cxn ang="T83">
                    <a:pos x="T42" y="T43"/>
                  </a:cxn>
                  <a:cxn ang="T84">
                    <a:pos x="T44" y="T45"/>
                  </a:cxn>
                  <a:cxn ang="T85">
                    <a:pos x="T46" y="T47"/>
                  </a:cxn>
                  <a:cxn ang="T86">
                    <a:pos x="T48" y="T49"/>
                  </a:cxn>
                  <a:cxn ang="T87">
                    <a:pos x="T50" y="T51"/>
                  </a:cxn>
                  <a:cxn ang="T88">
                    <a:pos x="T52" y="T53"/>
                  </a:cxn>
                  <a:cxn ang="T89">
                    <a:pos x="T54" y="T55"/>
                  </a:cxn>
                  <a:cxn ang="T90">
                    <a:pos x="T56" y="T57"/>
                  </a:cxn>
                  <a:cxn ang="T91">
                    <a:pos x="T58" y="T59"/>
                  </a:cxn>
                  <a:cxn ang="T92">
                    <a:pos x="T60" y="T61"/>
                  </a:cxn>
                </a:cxnLst>
                <a:rect l="T93" t="T94" r="T95" b="T96"/>
                <a:pathLst>
                  <a:path w="794" h="1200">
                    <a:moveTo>
                      <a:pt x="688" y="9"/>
                    </a:moveTo>
                    <a:cubicBezTo>
                      <a:pt x="602" y="59"/>
                      <a:pt x="602" y="59"/>
                      <a:pt x="602" y="59"/>
                    </a:cubicBezTo>
                    <a:cubicBezTo>
                      <a:pt x="601" y="58"/>
                      <a:pt x="600" y="58"/>
                      <a:pt x="598" y="57"/>
                    </a:cubicBezTo>
                    <a:cubicBezTo>
                      <a:pt x="593" y="53"/>
                      <a:pt x="590" y="45"/>
                      <a:pt x="592" y="40"/>
                    </a:cubicBezTo>
                    <a:cubicBezTo>
                      <a:pt x="594" y="33"/>
                      <a:pt x="593" y="25"/>
                      <a:pt x="589" y="19"/>
                    </a:cubicBezTo>
                    <a:cubicBezTo>
                      <a:pt x="581" y="5"/>
                      <a:pt x="563" y="0"/>
                      <a:pt x="548" y="8"/>
                    </a:cubicBezTo>
                    <a:cubicBezTo>
                      <a:pt x="534" y="17"/>
                      <a:pt x="529" y="35"/>
                      <a:pt x="537" y="49"/>
                    </a:cubicBezTo>
                    <a:cubicBezTo>
                      <a:pt x="540" y="56"/>
                      <a:pt x="546" y="60"/>
                      <a:pt x="553" y="62"/>
                    </a:cubicBezTo>
                    <a:cubicBezTo>
                      <a:pt x="553" y="62"/>
                      <a:pt x="553" y="62"/>
                      <a:pt x="553" y="62"/>
                    </a:cubicBezTo>
                    <a:cubicBezTo>
                      <a:pt x="559" y="63"/>
                      <a:pt x="564" y="69"/>
                      <a:pt x="565" y="76"/>
                    </a:cubicBezTo>
                    <a:cubicBezTo>
                      <a:pt x="565" y="78"/>
                      <a:pt x="565" y="79"/>
                      <a:pt x="565" y="80"/>
                    </a:cubicBezTo>
                    <a:cubicBezTo>
                      <a:pt x="477" y="131"/>
                      <a:pt x="477" y="131"/>
                      <a:pt x="477" y="131"/>
                    </a:cubicBezTo>
                    <a:cubicBezTo>
                      <a:pt x="524" y="212"/>
                      <a:pt x="551" y="306"/>
                      <a:pt x="551" y="406"/>
                    </a:cubicBezTo>
                    <a:cubicBezTo>
                      <a:pt x="551" y="507"/>
                      <a:pt x="524" y="601"/>
                      <a:pt x="477" y="681"/>
                    </a:cubicBezTo>
                    <a:cubicBezTo>
                      <a:pt x="382" y="846"/>
                      <a:pt x="204" y="957"/>
                      <a:pt x="0" y="957"/>
                    </a:cubicBezTo>
                    <a:cubicBezTo>
                      <a:pt x="0" y="1047"/>
                      <a:pt x="0" y="1047"/>
                      <a:pt x="0" y="1047"/>
                    </a:cubicBezTo>
                    <a:cubicBezTo>
                      <a:pt x="0" y="1058"/>
                      <a:pt x="0" y="1058"/>
                      <a:pt x="0" y="1058"/>
                    </a:cubicBezTo>
                    <a:cubicBezTo>
                      <a:pt x="2" y="1058"/>
                      <a:pt x="3" y="1059"/>
                      <a:pt x="4" y="1060"/>
                    </a:cubicBezTo>
                    <a:cubicBezTo>
                      <a:pt x="10" y="1063"/>
                      <a:pt x="18" y="1061"/>
                      <a:pt x="22" y="1056"/>
                    </a:cubicBezTo>
                    <a:cubicBezTo>
                      <a:pt x="22" y="1056"/>
                      <a:pt x="22" y="1056"/>
                      <a:pt x="22" y="1056"/>
                    </a:cubicBezTo>
                    <a:cubicBezTo>
                      <a:pt x="27" y="1052"/>
                      <a:pt x="34" y="1049"/>
                      <a:pt x="42" y="1049"/>
                    </a:cubicBezTo>
                    <a:cubicBezTo>
                      <a:pt x="58" y="1049"/>
                      <a:pt x="71" y="1063"/>
                      <a:pt x="71" y="1079"/>
                    </a:cubicBezTo>
                    <a:cubicBezTo>
                      <a:pt x="71" y="1096"/>
                      <a:pt x="58" y="1110"/>
                      <a:pt x="42" y="1110"/>
                    </a:cubicBezTo>
                    <a:cubicBezTo>
                      <a:pt x="34" y="1110"/>
                      <a:pt x="27" y="1107"/>
                      <a:pt x="22" y="1102"/>
                    </a:cubicBezTo>
                    <a:cubicBezTo>
                      <a:pt x="18" y="1097"/>
                      <a:pt x="10" y="1096"/>
                      <a:pt x="4" y="1099"/>
                    </a:cubicBezTo>
                    <a:cubicBezTo>
                      <a:pt x="3" y="1099"/>
                      <a:pt x="2" y="1100"/>
                      <a:pt x="0" y="1101"/>
                    </a:cubicBezTo>
                    <a:cubicBezTo>
                      <a:pt x="0" y="1108"/>
                      <a:pt x="0" y="1108"/>
                      <a:pt x="0" y="1108"/>
                    </a:cubicBezTo>
                    <a:cubicBezTo>
                      <a:pt x="0" y="1200"/>
                      <a:pt x="0" y="1200"/>
                      <a:pt x="0" y="1200"/>
                    </a:cubicBezTo>
                    <a:cubicBezTo>
                      <a:pt x="294" y="1200"/>
                      <a:pt x="551" y="1040"/>
                      <a:pt x="688" y="803"/>
                    </a:cubicBezTo>
                    <a:cubicBezTo>
                      <a:pt x="755" y="686"/>
                      <a:pt x="794" y="551"/>
                      <a:pt x="794" y="406"/>
                    </a:cubicBezTo>
                    <a:cubicBezTo>
                      <a:pt x="794" y="262"/>
                      <a:pt x="755" y="126"/>
                      <a:pt x="688" y="9"/>
                    </a:cubicBezTo>
                    <a:close/>
                  </a:path>
                </a:pathLst>
              </a:custGeom>
              <a:solidFill>
                <a:srgbClr val="9F9F9F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25625" name="Freeform 12"/>
              <p:cNvSpPr>
                <a:spLocks/>
              </p:cNvSpPr>
              <p:nvPr/>
            </p:nvSpPr>
            <p:spPr bwMode="gray">
              <a:xfrm>
                <a:off x="1710" y="1612"/>
                <a:ext cx="1262" cy="1739"/>
              </a:xfrm>
              <a:custGeom>
                <a:avLst/>
                <a:gdLst>
                  <a:gd name="T0" fmla="*/ 835 w 864"/>
                  <a:gd name="T1" fmla="*/ 1040 h 1191"/>
                  <a:gd name="T2" fmla="*/ 815 w 864"/>
                  <a:gd name="T3" fmla="*/ 1047 h 1191"/>
                  <a:gd name="T4" fmla="*/ 815 w 864"/>
                  <a:gd name="T5" fmla="*/ 1047 h 1191"/>
                  <a:gd name="T6" fmla="*/ 797 w 864"/>
                  <a:gd name="T7" fmla="*/ 1051 h 1191"/>
                  <a:gd name="T8" fmla="*/ 793 w 864"/>
                  <a:gd name="T9" fmla="*/ 1049 h 1191"/>
                  <a:gd name="T10" fmla="*/ 793 w 864"/>
                  <a:gd name="T11" fmla="*/ 1038 h 1191"/>
                  <a:gd name="T12" fmla="*/ 793 w 864"/>
                  <a:gd name="T13" fmla="*/ 948 h 1191"/>
                  <a:gd name="T14" fmla="*/ 317 w 864"/>
                  <a:gd name="T15" fmla="*/ 672 h 1191"/>
                  <a:gd name="T16" fmla="*/ 243 w 864"/>
                  <a:gd name="T17" fmla="*/ 397 h 1191"/>
                  <a:gd name="T18" fmla="*/ 317 w 864"/>
                  <a:gd name="T19" fmla="*/ 122 h 1191"/>
                  <a:gd name="T20" fmla="*/ 231 w 864"/>
                  <a:gd name="T21" fmla="*/ 73 h 1191"/>
                  <a:gd name="T22" fmla="*/ 228 w 864"/>
                  <a:gd name="T23" fmla="*/ 75 h 1191"/>
                  <a:gd name="T24" fmla="*/ 221 w 864"/>
                  <a:gd name="T25" fmla="*/ 92 h 1191"/>
                  <a:gd name="T26" fmla="*/ 221 w 864"/>
                  <a:gd name="T27" fmla="*/ 92 h 1191"/>
                  <a:gd name="T28" fmla="*/ 218 w 864"/>
                  <a:gd name="T29" fmla="*/ 113 h 1191"/>
                  <a:gd name="T30" fmla="*/ 177 w 864"/>
                  <a:gd name="T31" fmla="*/ 123 h 1191"/>
                  <a:gd name="T32" fmla="*/ 166 w 864"/>
                  <a:gd name="T33" fmla="*/ 82 h 1191"/>
                  <a:gd name="T34" fmla="*/ 182 w 864"/>
                  <a:gd name="T35" fmla="*/ 69 h 1191"/>
                  <a:gd name="T36" fmla="*/ 194 w 864"/>
                  <a:gd name="T37" fmla="*/ 55 h 1191"/>
                  <a:gd name="T38" fmla="*/ 194 w 864"/>
                  <a:gd name="T39" fmla="*/ 51 h 1191"/>
                  <a:gd name="T40" fmla="*/ 106 w 864"/>
                  <a:gd name="T41" fmla="*/ 0 h 1191"/>
                  <a:gd name="T42" fmla="*/ 0 w 864"/>
                  <a:gd name="T43" fmla="*/ 397 h 1191"/>
                  <a:gd name="T44" fmla="*/ 106 w 864"/>
                  <a:gd name="T45" fmla="*/ 794 h 1191"/>
                  <a:gd name="T46" fmla="*/ 793 w 864"/>
                  <a:gd name="T47" fmla="*/ 1191 h 1191"/>
                  <a:gd name="T48" fmla="*/ 793 w 864"/>
                  <a:gd name="T49" fmla="*/ 1099 h 1191"/>
                  <a:gd name="T50" fmla="*/ 793 w 864"/>
                  <a:gd name="T51" fmla="*/ 1092 h 1191"/>
                  <a:gd name="T52" fmla="*/ 797 w 864"/>
                  <a:gd name="T53" fmla="*/ 1090 h 1191"/>
                  <a:gd name="T54" fmla="*/ 815 w 864"/>
                  <a:gd name="T55" fmla="*/ 1093 h 1191"/>
                  <a:gd name="T56" fmla="*/ 835 w 864"/>
                  <a:gd name="T57" fmla="*/ 1101 h 1191"/>
                  <a:gd name="T58" fmla="*/ 864 w 864"/>
                  <a:gd name="T59" fmla="*/ 1070 h 1191"/>
                  <a:gd name="T60" fmla="*/ 835 w 864"/>
                  <a:gd name="T61" fmla="*/ 1040 h 1191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w 864"/>
                  <a:gd name="T94" fmla="*/ 0 h 1191"/>
                  <a:gd name="T95" fmla="*/ 864 w 864"/>
                  <a:gd name="T96" fmla="*/ 1191 h 1191"/>
                </a:gdLst>
                <a:ahLst/>
                <a:cxnLst>
                  <a:cxn ang="T62">
                    <a:pos x="T0" y="T1"/>
                  </a:cxn>
                  <a:cxn ang="T63">
                    <a:pos x="T2" y="T3"/>
                  </a:cxn>
                  <a:cxn ang="T64">
                    <a:pos x="T4" y="T5"/>
                  </a:cxn>
                  <a:cxn ang="T65">
                    <a:pos x="T6" y="T7"/>
                  </a:cxn>
                  <a:cxn ang="T66">
                    <a:pos x="T8" y="T9"/>
                  </a:cxn>
                  <a:cxn ang="T67">
                    <a:pos x="T10" y="T11"/>
                  </a:cxn>
                  <a:cxn ang="T68">
                    <a:pos x="T12" y="T13"/>
                  </a:cxn>
                  <a:cxn ang="T69">
                    <a:pos x="T14" y="T15"/>
                  </a:cxn>
                  <a:cxn ang="T70">
                    <a:pos x="T16" y="T17"/>
                  </a:cxn>
                  <a:cxn ang="T71">
                    <a:pos x="T18" y="T19"/>
                  </a:cxn>
                  <a:cxn ang="T72">
                    <a:pos x="T20" y="T21"/>
                  </a:cxn>
                  <a:cxn ang="T73">
                    <a:pos x="T22" y="T23"/>
                  </a:cxn>
                  <a:cxn ang="T74">
                    <a:pos x="T24" y="T25"/>
                  </a:cxn>
                  <a:cxn ang="T75">
                    <a:pos x="T26" y="T27"/>
                  </a:cxn>
                  <a:cxn ang="T76">
                    <a:pos x="T28" y="T29"/>
                  </a:cxn>
                  <a:cxn ang="T77">
                    <a:pos x="T30" y="T31"/>
                  </a:cxn>
                  <a:cxn ang="T78">
                    <a:pos x="T32" y="T33"/>
                  </a:cxn>
                  <a:cxn ang="T79">
                    <a:pos x="T34" y="T35"/>
                  </a:cxn>
                  <a:cxn ang="T80">
                    <a:pos x="T36" y="T37"/>
                  </a:cxn>
                  <a:cxn ang="T81">
                    <a:pos x="T38" y="T39"/>
                  </a:cxn>
                  <a:cxn ang="T82">
                    <a:pos x="T40" y="T41"/>
                  </a:cxn>
                  <a:cxn ang="T83">
                    <a:pos x="T42" y="T43"/>
                  </a:cxn>
                  <a:cxn ang="T84">
                    <a:pos x="T44" y="T45"/>
                  </a:cxn>
                  <a:cxn ang="T85">
                    <a:pos x="T46" y="T47"/>
                  </a:cxn>
                  <a:cxn ang="T86">
                    <a:pos x="T48" y="T49"/>
                  </a:cxn>
                  <a:cxn ang="T87">
                    <a:pos x="T50" y="T51"/>
                  </a:cxn>
                  <a:cxn ang="T88">
                    <a:pos x="T52" y="T53"/>
                  </a:cxn>
                  <a:cxn ang="T89">
                    <a:pos x="T54" y="T55"/>
                  </a:cxn>
                  <a:cxn ang="T90">
                    <a:pos x="T56" y="T57"/>
                  </a:cxn>
                  <a:cxn ang="T91">
                    <a:pos x="T58" y="T59"/>
                  </a:cxn>
                  <a:cxn ang="T92">
                    <a:pos x="T60" y="T61"/>
                  </a:cxn>
                </a:cxnLst>
                <a:rect l="T93" t="T94" r="T95" b="T96"/>
                <a:pathLst>
                  <a:path w="864" h="1191">
                    <a:moveTo>
                      <a:pt x="835" y="1040"/>
                    </a:moveTo>
                    <a:cubicBezTo>
                      <a:pt x="827" y="1040"/>
                      <a:pt x="820" y="1043"/>
                      <a:pt x="815" y="1047"/>
                    </a:cubicBezTo>
                    <a:cubicBezTo>
                      <a:pt x="815" y="1047"/>
                      <a:pt x="815" y="1047"/>
                      <a:pt x="815" y="1047"/>
                    </a:cubicBezTo>
                    <a:cubicBezTo>
                      <a:pt x="811" y="1052"/>
                      <a:pt x="803" y="1054"/>
                      <a:pt x="797" y="1051"/>
                    </a:cubicBezTo>
                    <a:cubicBezTo>
                      <a:pt x="796" y="1050"/>
                      <a:pt x="795" y="1049"/>
                      <a:pt x="793" y="1049"/>
                    </a:cubicBezTo>
                    <a:cubicBezTo>
                      <a:pt x="793" y="1038"/>
                      <a:pt x="793" y="1038"/>
                      <a:pt x="793" y="1038"/>
                    </a:cubicBezTo>
                    <a:cubicBezTo>
                      <a:pt x="793" y="948"/>
                      <a:pt x="793" y="948"/>
                      <a:pt x="793" y="948"/>
                    </a:cubicBezTo>
                    <a:cubicBezTo>
                      <a:pt x="590" y="948"/>
                      <a:pt x="412" y="837"/>
                      <a:pt x="317" y="672"/>
                    </a:cubicBezTo>
                    <a:cubicBezTo>
                      <a:pt x="270" y="592"/>
                      <a:pt x="243" y="498"/>
                      <a:pt x="243" y="397"/>
                    </a:cubicBezTo>
                    <a:cubicBezTo>
                      <a:pt x="243" y="297"/>
                      <a:pt x="270" y="203"/>
                      <a:pt x="317" y="122"/>
                    </a:cubicBezTo>
                    <a:cubicBezTo>
                      <a:pt x="231" y="73"/>
                      <a:pt x="231" y="73"/>
                      <a:pt x="231" y="73"/>
                    </a:cubicBezTo>
                    <a:cubicBezTo>
                      <a:pt x="230" y="73"/>
                      <a:pt x="229" y="74"/>
                      <a:pt x="228" y="75"/>
                    </a:cubicBezTo>
                    <a:cubicBezTo>
                      <a:pt x="222" y="79"/>
                      <a:pt x="219" y="86"/>
                      <a:pt x="221" y="92"/>
                    </a:cubicBezTo>
                    <a:cubicBezTo>
                      <a:pt x="221" y="92"/>
                      <a:pt x="221" y="92"/>
                      <a:pt x="221" y="92"/>
                    </a:cubicBezTo>
                    <a:cubicBezTo>
                      <a:pt x="223" y="99"/>
                      <a:pt x="222" y="106"/>
                      <a:pt x="218" y="113"/>
                    </a:cubicBezTo>
                    <a:cubicBezTo>
                      <a:pt x="210" y="127"/>
                      <a:pt x="192" y="131"/>
                      <a:pt x="177" y="123"/>
                    </a:cubicBezTo>
                    <a:cubicBezTo>
                      <a:pt x="163" y="115"/>
                      <a:pt x="158" y="96"/>
                      <a:pt x="166" y="82"/>
                    </a:cubicBezTo>
                    <a:cubicBezTo>
                      <a:pt x="169" y="76"/>
                      <a:pt x="175" y="71"/>
                      <a:pt x="182" y="69"/>
                    </a:cubicBezTo>
                    <a:cubicBezTo>
                      <a:pt x="188" y="68"/>
                      <a:pt x="193" y="62"/>
                      <a:pt x="194" y="55"/>
                    </a:cubicBezTo>
                    <a:cubicBezTo>
                      <a:pt x="194" y="54"/>
                      <a:pt x="194" y="52"/>
                      <a:pt x="194" y="51"/>
                    </a:cubicBezTo>
                    <a:cubicBezTo>
                      <a:pt x="106" y="0"/>
                      <a:pt x="106" y="0"/>
                      <a:pt x="106" y="0"/>
                    </a:cubicBezTo>
                    <a:cubicBezTo>
                      <a:pt x="38" y="117"/>
                      <a:pt x="0" y="253"/>
                      <a:pt x="0" y="397"/>
                    </a:cubicBezTo>
                    <a:cubicBezTo>
                      <a:pt x="0" y="542"/>
                      <a:pt x="38" y="677"/>
                      <a:pt x="106" y="794"/>
                    </a:cubicBezTo>
                    <a:cubicBezTo>
                      <a:pt x="243" y="1031"/>
                      <a:pt x="500" y="1191"/>
                      <a:pt x="793" y="1191"/>
                    </a:cubicBezTo>
                    <a:cubicBezTo>
                      <a:pt x="793" y="1099"/>
                      <a:pt x="793" y="1099"/>
                      <a:pt x="793" y="1099"/>
                    </a:cubicBezTo>
                    <a:cubicBezTo>
                      <a:pt x="793" y="1092"/>
                      <a:pt x="793" y="1092"/>
                      <a:pt x="793" y="1092"/>
                    </a:cubicBezTo>
                    <a:cubicBezTo>
                      <a:pt x="795" y="1091"/>
                      <a:pt x="796" y="1090"/>
                      <a:pt x="797" y="1090"/>
                    </a:cubicBezTo>
                    <a:cubicBezTo>
                      <a:pt x="803" y="1087"/>
                      <a:pt x="811" y="1088"/>
                      <a:pt x="815" y="1093"/>
                    </a:cubicBezTo>
                    <a:cubicBezTo>
                      <a:pt x="820" y="1098"/>
                      <a:pt x="827" y="1101"/>
                      <a:pt x="835" y="1101"/>
                    </a:cubicBezTo>
                    <a:cubicBezTo>
                      <a:pt x="851" y="1101"/>
                      <a:pt x="864" y="1087"/>
                      <a:pt x="864" y="1070"/>
                    </a:cubicBezTo>
                    <a:cubicBezTo>
                      <a:pt x="864" y="1054"/>
                      <a:pt x="851" y="1040"/>
                      <a:pt x="835" y="1040"/>
                    </a:cubicBezTo>
                    <a:close/>
                  </a:path>
                </a:pathLst>
              </a:custGeom>
              <a:solidFill>
                <a:srgbClr val="A90404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25626" name="Freeform 13"/>
              <p:cNvSpPr>
                <a:spLocks/>
              </p:cNvSpPr>
              <p:nvPr/>
            </p:nvSpPr>
            <p:spPr bwMode="gray">
              <a:xfrm>
                <a:off x="1862" y="1035"/>
                <a:ext cx="2010" cy="768"/>
              </a:xfrm>
              <a:custGeom>
                <a:avLst/>
                <a:gdLst>
                  <a:gd name="T0" fmla="*/ 1164 w 1375"/>
                  <a:gd name="T1" fmla="*/ 518 h 527"/>
                  <a:gd name="T2" fmla="*/ 1252 w 1375"/>
                  <a:gd name="T3" fmla="*/ 467 h 527"/>
                  <a:gd name="T4" fmla="*/ 1252 w 1375"/>
                  <a:gd name="T5" fmla="*/ 463 h 527"/>
                  <a:gd name="T6" fmla="*/ 1240 w 1375"/>
                  <a:gd name="T7" fmla="*/ 449 h 527"/>
                  <a:gd name="T8" fmla="*/ 1240 w 1375"/>
                  <a:gd name="T9" fmla="*/ 449 h 527"/>
                  <a:gd name="T10" fmla="*/ 1224 w 1375"/>
                  <a:gd name="T11" fmla="*/ 436 h 527"/>
                  <a:gd name="T12" fmla="*/ 1235 w 1375"/>
                  <a:gd name="T13" fmla="*/ 395 h 527"/>
                  <a:gd name="T14" fmla="*/ 1276 w 1375"/>
                  <a:gd name="T15" fmla="*/ 406 h 527"/>
                  <a:gd name="T16" fmla="*/ 1279 w 1375"/>
                  <a:gd name="T17" fmla="*/ 427 h 527"/>
                  <a:gd name="T18" fmla="*/ 1285 w 1375"/>
                  <a:gd name="T19" fmla="*/ 444 h 527"/>
                  <a:gd name="T20" fmla="*/ 1289 w 1375"/>
                  <a:gd name="T21" fmla="*/ 446 h 527"/>
                  <a:gd name="T22" fmla="*/ 1375 w 1375"/>
                  <a:gd name="T23" fmla="*/ 396 h 527"/>
                  <a:gd name="T24" fmla="*/ 687 w 1375"/>
                  <a:gd name="T25" fmla="*/ 0 h 527"/>
                  <a:gd name="T26" fmla="*/ 0 w 1375"/>
                  <a:gd name="T27" fmla="*/ 396 h 527"/>
                  <a:gd name="T28" fmla="*/ 88 w 1375"/>
                  <a:gd name="T29" fmla="*/ 447 h 527"/>
                  <a:gd name="T30" fmla="*/ 88 w 1375"/>
                  <a:gd name="T31" fmla="*/ 451 h 527"/>
                  <a:gd name="T32" fmla="*/ 76 w 1375"/>
                  <a:gd name="T33" fmla="*/ 465 h 527"/>
                  <a:gd name="T34" fmla="*/ 60 w 1375"/>
                  <a:gd name="T35" fmla="*/ 478 h 527"/>
                  <a:gd name="T36" fmla="*/ 71 w 1375"/>
                  <a:gd name="T37" fmla="*/ 519 h 527"/>
                  <a:gd name="T38" fmla="*/ 112 w 1375"/>
                  <a:gd name="T39" fmla="*/ 509 h 527"/>
                  <a:gd name="T40" fmla="*/ 115 w 1375"/>
                  <a:gd name="T41" fmla="*/ 488 h 527"/>
                  <a:gd name="T42" fmla="*/ 115 w 1375"/>
                  <a:gd name="T43" fmla="*/ 488 h 527"/>
                  <a:gd name="T44" fmla="*/ 122 w 1375"/>
                  <a:gd name="T45" fmla="*/ 471 h 527"/>
                  <a:gd name="T46" fmla="*/ 125 w 1375"/>
                  <a:gd name="T47" fmla="*/ 469 h 527"/>
                  <a:gd name="T48" fmla="*/ 211 w 1375"/>
                  <a:gd name="T49" fmla="*/ 518 h 527"/>
                  <a:gd name="T50" fmla="*/ 687 w 1375"/>
                  <a:gd name="T51" fmla="*/ 243 h 527"/>
                  <a:gd name="T52" fmla="*/ 1164 w 1375"/>
                  <a:gd name="T53" fmla="*/ 518 h 527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w 1375"/>
                  <a:gd name="T82" fmla="*/ 0 h 527"/>
                  <a:gd name="T83" fmla="*/ 1375 w 1375"/>
                  <a:gd name="T84" fmla="*/ 527 h 527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T81" t="T82" r="T83" b="T84"/>
                <a:pathLst>
                  <a:path w="1375" h="527">
                    <a:moveTo>
                      <a:pt x="1164" y="518"/>
                    </a:moveTo>
                    <a:cubicBezTo>
                      <a:pt x="1252" y="467"/>
                      <a:pt x="1252" y="467"/>
                      <a:pt x="1252" y="467"/>
                    </a:cubicBezTo>
                    <a:cubicBezTo>
                      <a:pt x="1252" y="466"/>
                      <a:pt x="1252" y="465"/>
                      <a:pt x="1252" y="463"/>
                    </a:cubicBezTo>
                    <a:cubicBezTo>
                      <a:pt x="1251" y="456"/>
                      <a:pt x="1246" y="450"/>
                      <a:pt x="1240" y="449"/>
                    </a:cubicBezTo>
                    <a:cubicBezTo>
                      <a:pt x="1240" y="449"/>
                      <a:pt x="1240" y="449"/>
                      <a:pt x="1240" y="449"/>
                    </a:cubicBezTo>
                    <a:cubicBezTo>
                      <a:pt x="1233" y="447"/>
                      <a:pt x="1227" y="443"/>
                      <a:pt x="1224" y="436"/>
                    </a:cubicBezTo>
                    <a:cubicBezTo>
                      <a:pt x="1216" y="422"/>
                      <a:pt x="1221" y="404"/>
                      <a:pt x="1235" y="395"/>
                    </a:cubicBezTo>
                    <a:cubicBezTo>
                      <a:pt x="1250" y="387"/>
                      <a:pt x="1268" y="392"/>
                      <a:pt x="1276" y="406"/>
                    </a:cubicBezTo>
                    <a:cubicBezTo>
                      <a:pt x="1280" y="412"/>
                      <a:pt x="1281" y="420"/>
                      <a:pt x="1279" y="427"/>
                    </a:cubicBezTo>
                    <a:cubicBezTo>
                      <a:pt x="1277" y="432"/>
                      <a:pt x="1280" y="440"/>
                      <a:pt x="1285" y="444"/>
                    </a:cubicBezTo>
                    <a:cubicBezTo>
                      <a:pt x="1287" y="445"/>
                      <a:pt x="1288" y="445"/>
                      <a:pt x="1289" y="446"/>
                    </a:cubicBezTo>
                    <a:cubicBezTo>
                      <a:pt x="1375" y="396"/>
                      <a:pt x="1375" y="396"/>
                      <a:pt x="1375" y="396"/>
                    </a:cubicBezTo>
                    <a:cubicBezTo>
                      <a:pt x="1238" y="159"/>
                      <a:pt x="981" y="0"/>
                      <a:pt x="687" y="0"/>
                    </a:cubicBezTo>
                    <a:cubicBezTo>
                      <a:pt x="394" y="0"/>
                      <a:pt x="137" y="159"/>
                      <a:pt x="0" y="396"/>
                    </a:cubicBezTo>
                    <a:cubicBezTo>
                      <a:pt x="88" y="447"/>
                      <a:pt x="88" y="447"/>
                      <a:pt x="88" y="447"/>
                    </a:cubicBezTo>
                    <a:cubicBezTo>
                      <a:pt x="88" y="448"/>
                      <a:pt x="88" y="450"/>
                      <a:pt x="88" y="451"/>
                    </a:cubicBezTo>
                    <a:cubicBezTo>
                      <a:pt x="87" y="458"/>
                      <a:pt x="82" y="464"/>
                      <a:pt x="76" y="465"/>
                    </a:cubicBezTo>
                    <a:cubicBezTo>
                      <a:pt x="69" y="467"/>
                      <a:pt x="63" y="472"/>
                      <a:pt x="60" y="478"/>
                    </a:cubicBezTo>
                    <a:cubicBezTo>
                      <a:pt x="52" y="492"/>
                      <a:pt x="57" y="511"/>
                      <a:pt x="71" y="519"/>
                    </a:cubicBezTo>
                    <a:cubicBezTo>
                      <a:pt x="86" y="527"/>
                      <a:pt x="104" y="523"/>
                      <a:pt x="112" y="509"/>
                    </a:cubicBezTo>
                    <a:cubicBezTo>
                      <a:pt x="116" y="502"/>
                      <a:pt x="117" y="495"/>
                      <a:pt x="115" y="488"/>
                    </a:cubicBezTo>
                    <a:cubicBezTo>
                      <a:pt x="115" y="488"/>
                      <a:pt x="115" y="488"/>
                      <a:pt x="115" y="488"/>
                    </a:cubicBezTo>
                    <a:cubicBezTo>
                      <a:pt x="113" y="482"/>
                      <a:pt x="116" y="475"/>
                      <a:pt x="122" y="471"/>
                    </a:cubicBezTo>
                    <a:cubicBezTo>
                      <a:pt x="123" y="470"/>
                      <a:pt x="124" y="469"/>
                      <a:pt x="125" y="469"/>
                    </a:cubicBezTo>
                    <a:cubicBezTo>
                      <a:pt x="211" y="518"/>
                      <a:pt x="211" y="518"/>
                      <a:pt x="211" y="518"/>
                    </a:cubicBezTo>
                    <a:cubicBezTo>
                      <a:pt x="306" y="354"/>
                      <a:pt x="484" y="243"/>
                      <a:pt x="687" y="243"/>
                    </a:cubicBezTo>
                    <a:cubicBezTo>
                      <a:pt x="891" y="243"/>
                      <a:pt x="1069" y="354"/>
                      <a:pt x="1164" y="518"/>
                    </a:cubicBezTo>
                    <a:close/>
                  </a:path>
                </a:pathLst>
              </a:custGeom>
              <a:solidFill>
                <a:srgbClr val="9F9F9F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</p:grpSp>
        <p:grpSp>
          <p:nvGrpSpPr>
            <p:cNvPr id="5" name="Group 14"/>
            <p:cNvGrpSpPr>
              <a:grpSpLocks/>
            </p:cNvGrpSpPr>
            <p:nvPr/>
          </p:nvGrpSpPr>
          <p:grpSpPr bwMode="auto">
            <a:xfrm rot="7200000">
              <a:off x="2059" y="1386"/>
              <a:ext cx="1616" cy="1614"/>
              <a:chOff x="2060" y="1387"/>
              <a:chExt cx="1616" cy="1614"/>
            </a:xfrm>
          </p:grpSpPr>
          <p:sp>
            <p:nvSpPr>
              <p:cNvPr id="25621" name="Freeform 15"/>
              <p:cNvSpPr>
                <a:spLocks/>
              </p:cNvSpPr>
              <p:nvPr/>
            </p:nvSpPr>
            <p:spPr bwMode="gray">
              <a:xfrm>
                <a:off x="2060" y="1387"/>
                <a:ext cx="808" cy="1225"/>
              </a:xfrm>
              <a:custGeom>
                <a:avLst/>
                <a:gdLst>
                  <a:gd name="T0" fmla="*/ 550 w 550"/>
                  <a:gd name="T1" fmla="*/ 132 h 836"/>
                  <a:gd name="T2" fmla="*/ 547 w 550"/>
                  <a:gd name="T3" fmla="*/ 130 h 836"/>
                  <a:gd name="T4" fmla="*/ 529 w 550"/>
                  <a:gd name="T5" fmla="*/ 133 h 836"/>
                  <a:gd name="T6" fmla="*/ 529 w 550"/>
                  <a:gd name="T7" fmla="*/ 133 h 836"/>
                  <a:gd name="T8" fmla="*/ 509 w 550"/>
                  <a:gd name="T9" fmla="*/ 141 h 836"/>
                  <a:gd name="T10" fmla="*/ 480 w 550"/>
                  <a:gd name="T11" fmla="*/ 111 h 836"/>
                  <a:gd name="T12" fmla="*/ 509 w 550"/>
                  <a:gd name="T13" fmla="*/ 80 h 836"/>
                  <a:gd name="T14" fmla="*/ 529 w 550"/>
                  <a:gd name="T15" fmla="*/ 88 h 836"/>
                  <a:gd name="T16" fmla="*/ 547 w 550"/>
                  <a:gd name="T17" fmla="*/ 91 h 836"/>
                  <a:gd name="T18" fmla="*/ 550 w 550"/>
                  <a:gd name="T19" fmla="*/ 89 h 836"/>
                  <a:gd name="T20" fmla="*/ 550 w 550"/>
                  <a:gd name="T21" fmla="*/ 82 h 836"/>
                  <a:gd name="T22" fmla="*/ 550 w 550"/>
                  <a:gd name="T23" fmla="*/ 0 h 836"/>
                  <a:gd name="T24" fmla="*/ 0 w 550"/>
                  <a:gd name="T25" fmla="*/ 550 h 836"/>
                  <a:gd name="T26" fmla="*/ 74 w 550"/>
                  <a:gd name="T27" fmla="*/ 825 h 836"/>
                  <a:gd name="T28" fmla="*/ 153 w 550"/>
                  <a:gd name="T29" fmla="*/ 780 h 836"/>
                  <a:gd name="T30" fmla="*/ 158 w 550"/>
                  <a:gd name="T31" fmla="*/ 796 h 836"/>
                  <a:gd name="T32" fmla="*/ 161 w 550"/>
                  <a:gd name="T33" fmla="*/ 817 h 836"/>
                  <a:gd name="T34" fmla="*/ 202 w 550"/>
                  <a:gd name="T35" fmla="*/ 827 h 836"/>
                  <a:gd name="T36" fmla="*/ 214 w 550"/>
                  <a:gd name="T37" fmla="*/ 786 h 836"/>
                  <a:gd name="T38" fmla="*/ 198 w 550"/>
                  <a:gd name="T39" fmla="*/ 773 h 836"/>
                  <a:gd name="T40" fmla="*/ 198 w 550"/>
                  <a:gd name="T41" fmla="*/ 773 h 836"/>
                  <a:gd name="T42" fmla="*/ 186 w 550"/>
                  <a:gd name="T43" fmla="*/ 761 h 836"/>
                  <a:gd name="T44" fmla="*/ 266 w 550"/>
                  <a:gd name="T45" fmla="*/ 714 h 836"/>
                  <a:gd name="T46" fmla="*/ 222 w 550"/>
                  <a:gd name="T47" fmla="*/ 550 h 836"/>
                  <a:gd name="T48" fmla="*/ 550 w 550"/>
                  <a:gd name="T49" fmla="*/ 222 h 836"/>
                  <a:gd name="T50" fmla="*/ 550 w 550"/>
                  <a:gd name="T51" fmla="*/ 143 h 836"/>
                  <a:gd name="T52" fmla="*/ 550 w 550"/>
                  <a:gd name="T53" fmla="*/ 132 h 8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w 550"/>
                  <a:gd name="T82" fmla="*/ 0 h 836"/>
                  <a:gd name="T83" fmla="*/ 550 w 550"/>
                  <a:gd name="T84" fmla="*/ 836 h 836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T81" t="T82" r="T83" b="T84"/>
                <a:pathLst>
                  <a:path w="550" h="836">
                    <a:moveTo>
                      <a:pt x="550" y="132"/>
                    </a:moveTo>
                    <a:cubicBezTo>
                      <a:pt x="549" y="131"/>
                      <a:pt x="548" y="131"/>
                      <a:pt x="547" y="130"/>
                    </a:cubicBezTo>
                    <a:cubicBezTo>
                      <a:pt x="540" y="127"/>
                      <a:pt x="533" y="129"/>
                      <a:pt x="529" y="133"/>
                    </a:cubicBezTo>
                    <a:cubicBezTo>
                      <a:pt x="529" y="133"/>
                      <a:pt x="529" y="133"/>
                      <a:pt x="529" y="133"/>
                    </a:cubicBezTo>
                    <a:cubicBezTo>
                      <a:pt x="523" y="138"/>
                      <a:pt x="517" y="141"/>
                      <a:pt x="509" y="141"/>
                    </a:cubicBezTo>
                    <a:cubicBezTo>
                      <a:pt x="493" y="141"/>
                      <a:pt x="480" y="127"/>
                      <a:pt x="480" y="111"/>
                    </a:cubicBezTo>
                    <a:cubicBezTo>
                      <a:pt x="480" y="94"/>
                      <a:pt x="493" y="80"/>
                      <a:pt x="509" y="80"/>
                    </a:cubicBezTo>
                    <a:cubicBezTo>
                      <a:pt x="517" y="80"/>
                      <a:pt x="524" y="83"/>
                      <a:pt x="529" y="88"/>
                    </a:cubicBezTo>
                    <a:cubicBezTo>
                      <a:pt x="533" y="93"/>
                      <a:pt x="540" y="94"/>
                      <a:pt x="547" y="91"/>
                    </a:cubicBezTo>
                    <a:cubicBezTo>
                      <a:pt x="548" y="91"/>
                      <a:pt x="549" y="90"/>
                      <a:pt x="550" y="89"/>
                    </a:cubicBezTo>
                    <a:cubicBezTo>
                      <a:pt x="550" y="82"/>
                      <a:pt x="550" y="82"/>
                      <a:pt x="550" y="82"/>
                    </a:cubicBezTo>
                    <a:cubicBezTo>
                      <a:pt x="550" y="0"/>
                      <a:pt x="550" y="0"/>
                      <a:pt x="550" y="0"/>
                    </a:cubicBezTo>
                    <a:cubicBezTo>
                      <a:pt x="246" y="0"/>
                      <a:pt x="0" y="246"/>
                      <a:pt x="0" y="550"/>
                    </a:cubicBezTo>
                    <a:cubicBezTo>
                      <a:pt x="0" y="651"/>
                      <a:pt x="27" y="745"/>
                      <a:pt x="74" y="825"/>
                    </a:cubicBezTo>
                    <a:cubicBezTo>
                      <a:pt x="153" y="780"/>
                      <a:pt x="153" y="780"/>
                      <a:pt x="153" y="780"/>
                    </a:cubicBezTo>
                    <a:cubicBezTo>
                      <a:pt x="158" y="784"/>
                      <a:pt x="160" y="791"/>
                      <a:pt x="158" y="796"/>
                    </a:cubicBezTo>
                    <a:cubicBezTo>
                      <a:pt x="157" y="803"/>
                      <a:pt x="158" y="810"/>
                      <a:pt x="161" y="817"/>
                    </a:cubicBezTo>
                    <a:cubicBezTo>
                      <a:pt x="170" y="831"/>
                      <a:pt x="188" y="836"/>
                      <a:pt x="202" y="827"/>
                    </a:cubicBezTo>
                    <a:cubicBezTo>
                      <a:pt x="217" y="819"/>
                      <a:pt x="222" y="801"/>
                      <a:pt x="214" y="786"/>
                    </a:cubicBezTo>
                    <a:cubicBezTo>
                      <a:pt x="210" y="780"/>
                      <a:pt x="204" y="776"/>
                      <a:pt x="198" y="773"/>
                    </a:cubicBezTo>
                    <a:cubicBezTo>
                      <a:pt x="198" y="773"/>
                      <a:pt x="198" y="773"/>
                      <a:pt x="198" y="773"/>
                    </a:cubicBezTo>
                    <a:cubicBezTo>
                      <a:pt x="192" y="772"/>
                      <a:pt x="187" y="767"/>
                      <a:pt x="186" y="761"/>
                    </a:cubicBezTo>
                    <a:cubicBezTo>
                      <a:pt x="266" y="714"/>
                      <a:pt x="266" y="714"/>
                      <a:pt x="266" y="714"/>
                    </a:cubicBezTo>
                    <a:cubicBezTo>
                      <a:pt x="238" y="666"/>
                      <a:pt x="222" y="610"/>
                      <a:pt x="222" y="550"/>
                    </a:cubicBezTo>
                    <a:cubicBezTo>
                      <a:pt x="222" y="369"/>
                      <a:pt x="369" y="222"/>
                      <a:pt x="550" y="222"/>
                    </a:cubicBezTo>
                    <a:cubicBezTo>
                      <a:pt x="550" y="143"/>
                      <a:pt x="550" y="143"/>
                      <a:pt x="550" y="143"/>
                    </a:cubicBezTo>
                    <a:lnTo>
                      <a:pt x="550" y="132"/>
                    </a:lnTo>
                    <a:close/>
                  </a:path>
                </a:pathLst>
              </a:custGeom>
              <a:solidFill>
                <a:srgbClr val="D1D1D1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25622" name="Freeform 16"/>
              <p:cNvSpPr>
                <a:spLocks/>
              </p:cNvSpPr>
              <p:nvPr/>
            </p:nvSpPr>
            <p:spPr bwMode="gray">
              <a:xfrm>
                <a:off x="2764" y="1387"/>
                <a:ext cx="912" cy="1210"/>
              </a:xfrm>
              <a:custGeom>
                <a:avLst/>
                <a:gdLst>
                  <a:gd name="T0" fmla="*/ 70 w 621"/>
                  <a:gd name="T1" fmla="*/ 0 h 826"/>
                  <a:gd name="T2" fmla="*/ 70 w 621"/>
                  <a:gd name="T3" fmla="*/ 82 h 826"/>
                  <a:gd name="T4" fmla="*/ 70 w 621"/>
                  <a:gd name="T5" fmla="*/ 89 h 826"/>
                  <a:gd name="T6" fmla="*/ 67 w 621"/>
                  <a:gd name="T7" fmla="*/ 91 h 826"/>
                  <a:gd name="T8" fmla="*/ 49 w 621"/>
                  <a:gd name="T9" fmla="*/ 88 h 826"/>
                  <a:gd name="T10" fmla="*/ 29 w 621"/>
                  <a:gd name="T11" fmla="*/ 80 h 826"/>
                  <a:gd name="T12" fmla="*/ 0 w 621"/>
                  <a:gd name="T13" fmla="*/ 111 h 826"/>
                  <a:gd name="T14" fmla="*/ 29 w 621"/>
                  <a:gd name="T15" fmla="*/ 141 h 826"/>
                  <a:gd name="T16" fmla="*/ 49 w 621"/>
                  <a:gd name="T17" fmla="*/ 133 h 826"/>
                  <a:gd name="T18" fmla="*/ 49 w 621"/>
                  <a:gd name="T19" fmla="*/ 133 h 826"/>
                  <a:gd name="T20" fmla="*/ 67 w 621"/>
                  <a:gd name="T21" fmla="*/ 130 h 826"/>
                  <a:gd name="T22" fmla="*/ 70 w 621"/>
                  <a:gd name="T23" fmla="*/ 132 h 826"/>
                  <a:gd name="T24" fmla="*/ 70 w 621"/>
                  <a:gd name="T25" fmla="*/ 143 h 826"/>
                  <a:gd name="T26" fmla="*/ 70 w 621"/>
                  <a:gd name="T27" fmla="*/ 222 h 826"/>
                  <a:gd name="T28" fmla="*/ 70 w 621"/>
                  <a:gd name="T29" fmla="*/ 222 h 826"/>
                  <a:gd name="T30" fmla="*/ 398 w 621"/>
                  <a:gd name="T31" fmla="*/ 550 h 826"/>
                  <a:gd name="T32" fmla="*/ 354 w 621"/>
                  <a:gd name="T33" fmla="*/ 714 h 826"/>
                  <a:gd name="T34" fmla="*/ 433 w 621"/>
                  <a:gd name="T35" fmla="*/ 759 h 826"/>
                  <a:gd name="T36" fmla="*/ 436 w 621"/>
                  <a:gd name="T37" fmla="*/ 758 h 826"/>
                  <a:gd name="T38" fmla="*/ 443 w 621"/>
                  <a:gd name="T39" fmla="*/ 740 h 826"/>
                  <a:gd name="T40" fmla="*/ 443 w 621"/>
                  <a:gd name="T41" fmla="*/ 740 h 826"/>
                  <a:gd name="T42" fmla="*/ 446 w 621"/>
                  <a:gd name="T43" fmla="*/ 720 h 826"/>
                  <a:gd name="T44" fmla="*/ 487 w 621"/>
                  <a:gd name="T45" fmla="*/ 709 h 826"/>
                  <a:gd name="T46" fmla="*/ 498 w 621"/>
                  <a:gd name="T47" fmla="*/ 750 h 826"/>
                  <a:gd name="T48" fmla="*/ 482 w 621"/>
                  <a:gd name="T49" fmla="*/ 763 h 826"/>
                  <a:gd name="T50" fmla="*/ 470 w 621"/>
                  <a:gd name="T51" fmla="*/ 777 h 826"/>
                  <a:gd name="T52" fmla="*/ 470 w 621"/>
                  <a:gd name="T53" fmla="*/ 781 h 826"/>
                  <a:gd name="T54" fmla="*/ 547 w 621"/>
                  <a:gd name="T55" fmla="*/ 826 h 826"/>
                  <a:gd name="T56" fmla="*/ 621 w 621"/>
                  <a:gd name="T57" fmla="*/ 550 h 826"/>
                  <a:gd name="T58" fmla="*/ 70 w 621"/>
                  <a:gd name="T59" fmla="*/ 0 h 82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w 621"/>
                  <a:gd name="T91" fmla="*/ 0 h 826"/>
                  <a:gd name="T92" fmla="*/ 621 w 621"/>
                  <a:gd name="T93" fmla="*/ 826 h 826"/>
                </a:gdLst>
                <a:ahLst/>
                <a:cxnLst>
                  <a:cxn ang="T60">
                    <a:pos x="T0" y="T1"/>
                  </a:cxn>
                  <a:cxn ang="T61">
                    <a:pos x="T2" y="T3"/>
                  </a:cxn>
                  <a:cxn ang="T62">
                    <a:pos x="T4" y="T5"/>
                  </a:cxn>
                  <a:cxn ang="T63">
                    <a:pos x="T6" y="T7"/>
                  </a:cxn>
                  <a:cxn ang="T64">
                    <a:pos x="T8" y="T9"/>
                  </a:cxn>
                  <a:cxn ang="T65">
                    <a:pos x="T10" y="T11"/>
                  </a:cxn>
                  <a:cxn ang="T66">
                    <a:pos x="T12" y="T13"/>
                  </a:cxn>
                  <a:cxn ang="T67">
                    <a:pos x="T14" y="T15"/>
                  </a:cxn>
                  <a:cxn ang="T68">
                    <a:pos x="T16" y="T17"/>
                  </a:cxn>
                  <a:cxn ang="T69">
                    <a:pos x="T18" y="T19"/>
                  </a:cxn>
                  <a:cxn ang="T70">
                    <a:pos x="T20" y="T21"/>
                  </a:cxn>
                  <a:cxn ang="T71">
                    <a:pos x="T22" y="T23"/>
                  </a:cxn>
                  <a:cxn ang="T72">
                    <a:pos x="T24" y="T25"/>
                  </a:cxn>
                  <a:cxn ang="T73">
                    <a:pos x="T26" y="T27"/>
                  </a:cxn>
                  <a:cxn ang="T74">
                    <a:pos x="T28" y="T29"/>
                  </a:cxn>
                  <a:cxn ang="T75">
                    <a:pos x="T30" y="T31"/>
                  </a:cxn>
                  <a:cxn ang="T76">
                    <a:pos x="T32" y="T33"/>
                  </a:cxn>
                  <a:cxn ang="T77">
                    <a:pos x="T34" y="T35"/>
                  </a:cxn>
                  <a:cxn ang="T78">
                    <a:pos x="T36" y="T37"/>
                  </a:cxn>
                  <a:cxn ang="T79">
                    <a:pos x="T38" y="T39"/>
                  </a:cxn>
                  <a:cxn ang="T80">
                    <a:pos x="T40" y="T41"/>
                  </a:cxn>
                  <a:cxn ang="T81">
                    <a:pos x="T42" y="T43"/>
                  </a:cxn>
                  <a:cxn ang="T82">
                    <a:pos x="T44" y="T45"/>
                  </a:cxn>
                  <a:cxn ang="T83">
                    <a:pos x="T46" y="T47"/>
                  </a:cxn>
                  <a:cxn ang="T84">
                    <a:pos x="T48" y="T49"/>
                  </a:cxn>
                  <a:cxn ang="T85">
                    <a:pos x="T50" y="T51"/>
                  </a:cxn>
                  <a:cxn ang="T86">
                    <a:pos x="T52" y="T53"/>
                  </a:cxn>
                  <a:cxn ang="T87">
                    <a:pos x="T54" y="T55"/>
                  </a:cxn>
                  <a:cxn ang="T88">
                    <a:pos x="T56" y="T57"/>
                  </a:cxn>
                  <a:cxn ang="T89">
                    <a:pos x="T58" y="T59"/>
                  </a:cxn>
                </a:cxnLst>
                <a:rect l="T90" t="T91" r="T92" b="T93"/>
                <a:pathLst>
                  <a:path w="621" h="826">
                    <a:moveTo>
                      <a:pt x="70" y="0"/>
                    </a:moveTo>
                    <a:cubicBezTo>
                      <a:pt x="70" y="82"/>
                      <a:pt x="70" y="82"/>
                      <a:pt x="70" y="82"/>
                    </a:cubicBezTo>
                    <a:cubicBezTo>
                      <a:pt x="70" y="89"/>
                      <a:pt x="70" y="89"/>
                      <a:pt x="70" y="89"/>
                    </a:cubicBezTo>
                    <a:cubicBezTo>
                      <a:pt x="69" y="90"/>
                      <a:pt x="68" y="91"/>
                      <a:pt x="67" y="91"/>
                    </a:cubicBezTo>
                    <a:cubicBezTo>
                      <a:pt x="60" y="94"/>
                      <a:pt x="53" y="93"/>
                      <a:pt x="49" y="88"/>
                    </a:cubicBezTo>
                    <a:cubicBezTo>
                      <a:pt x="44" y="83"/>
                      <a:pt x="37" y="80"/>
                      <a:pt x="29" y="80"/>
                    </a:cubicBezTo>
                    <a:cubicBezTo>
                      <a:pt x="13" y="80"/>
                      <a:pt x="0" y="94"/>
                      <a:pt x="0" y="111"/>
                    </a:cubicBezTo>
                    <a:cubicBezTo>
                      <a:pt x="0" y="127"/>
                      <a:pt x="13" y="141"/>
                      <a:pt x="29" y="141"/>
                    </a:cubicBezTo>
                    <a:cubicBezTo>
                      <a:pt x="37" y="141"/>
                      <a:pt x="43" y="138"/>
                      <a:pt x="49" y="133"/>
                    </a:cubicBezTo>
                    <a:cubicBezTo>
                      <a:pt x="49" y="133"/>
                      <a:pt x="49" y="133"/>
                      <a:pt x="49" y="133"/>
                    </a:cubicBezTo>
                    <a:cubicBezTo>
                      <a:pt x="53" y="129"/>
                      <a:pt x="60" y="127"/>
                      <a:pt x="67" y="130"/>
                    </a:cubicBezTo>
                    <a:cubicBezTo>
                      <a:pt x="68" y="131"/>
                      <a:pt x="69" y="131"/>
                      <a:pt x="70" y="132"/>
                    </a:cubicBezTo>
                    <a:cubicBezTo>
                      <a:pt x="70" y="143"/>
                      <a:pt x="70" y="143"/>
                      <a:pt x="70" y="143"/>
                    </a:cubicBezTo>
                    <a:cubicBezTo>
                      <a:pt x="70" y="222"/>
                      <a:pt x="70" y="222"/>
                      <a:pt x="70" y="222"/>
                    </a:cubicBezTo>
                    <a:cubicBezTo>
                      <a:pt x="70" y="222"/>
                      <a:pt x="70" y="222"/>
                      <a:pt x="70" y="222"/>
                    </a:cubicBezTo>
                    <a:cubicBezTo>
                      <a:pt x="252" y="222"/>
                      <a:pt x="398" y="369"/>
                      <a:pt x="398" y="550"/>
                    </a:cubicBezTo>
                    <a:cubicBezTo>
                      <a:pt x="398" y="610"/>
                      <a:pt x="382" y="666"/>
                      <a:pt x="354" y="714"/>
                    </a:cubicBezTo>
                    <a:cubicBezTo>
                      <a:pt x="433" y="759"/>
                      <a:pt x="433" y="759"/>
                      <a:pt x="433" y="759"/>
                    </a:cubicBezTo>
                    <a:cubicBezTo>
                      <a:pt x="434" y="759"/>
                      <a:pt x="435" y="758"/>
                      <a:pt x="436" y="758"/>
                    </a:cubicBezTo>
                    <a:cubicBezTo>
                      <a:pt x="442" y="753"/>
                      <a:pt x="445" y="746"/>
                      <a:pt x="443" y="740"/>
                    </a:cubicBezTo>
                    <a:cubicBezTo>
                      <a:pt x="443" y="740"/>
                      <a:pt x="443" y="740"/>
                      <a:pt x="443" y="740"/>
                    </a:cubicBezTo>
                    <a:cubicBezTo>
                      <a:pt x="441" y="733"/>
                      <a:pt x="442" y="726"/>
                      <a:pt x="446" y="720"/>
                    </a:cubicBezTo>
                    <a:cubicBezTo>
                      <a:pt x="454" y="705"/>
                      <a:pt x="472" y="701"/>
                      <a:pt x="487" y="709"/>
                    </a:cubicBezTo>
                    <a:cubicBezTo>
                      <a:pt x="501" y="717"/>
                      <a:pt x="506" y="736"/>
                      <a:pt x="498" y="750"/>
                    </a:cubicBezTo>
                    <a:cubicBezTo>
                      <a:pt x="494" y="756"/>
                      <a:pt x="489" y="761"/>
                      <a:pt x="482" y="763"/>
                    </a:cubicBezTo>
                    <a:cubicBezTo>
                      <a:pt x="476" y="764"/>
                      <a:pt x="471" y="770"/>
                      <a:pt x="470" y="777"/>
                    </a:cubicBezTo>
                    <a:cubicBezTo>
                      <a:pt x="470" y="778"/>
                      <a:pt x="470" y="780"/>
                      <a:pt x="470" y="781"/>
                    </a:cubicBezTo>
                    <a:cubicBezTo>
                      <a:pt x="547" y="826"/>
                      <a:pt x="547" y="826"/>
                      <a:pt x="547" y="826"/>
                    </a:cubicBezTo>
                    <a:cubicBezTo>
                      <a:pt x="594" y="745"/>
                      <a:pt x="621" y="651"/>
                      <a:pt x="621" y="550"/>
                    </a:cubicBezTo>
                    <a:cubicBezTo>
                      <a:pt x="621" y="246"/>
                      <a:pt x="374" y="0"/>
                      <a:pt x="70" y="0"/>
                    </a:cubicBezTo>
                    <a:close/>
                  </a:path>
                </a:pathLst>
              </a:custGeom>
              <a:solidFill>
                <a:srgbClr val="D1D1D1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25623" name="Freeform 17"/>
              <p:cNvSpPr>
                <a:spLocks/>
              </p:cNvSpPr>
              <p:nvPr/>
            </p:nvSpPr>
            <p:spPr bwMode="gray">
              <a:xfrm>
                <a:off x="2169" y="2414"/>
                <a:ext cx="1397" cy="587"/>
              </a:xfrm>
              <a:custGeom>
                <a:avLst/>
                <a:gdLst>
                  <a:gd name="T0" fmla="*/ 876 w 953"/>
                  <a:gd name="T1" fmla="*/ 80 h 400"/>
                  <a:gd name="T2" fmla="*/ 876 w 953"/>
                  <a:gd name="T3" fmla="*/ 76 h 400"/>
                  <a:gd name="T4" fmla="*/ 888 w 953"/>
                  <a:gd name="T5" fmla="*/ 62 h 400"/>
                  <a:gd name="T6" fmla="*/ 904 w 953"/>
                  <a:gd name="T7" fmla="*/ 49 h 400"/>
                  <a:gd name="T8" fmla="*/ 893 w 953"/>
                  <a:gd name="T9" fmla="*/ 8 h 400"/>
                  <a:gd name="T10" fmla="*/ 852 w 953"/>
                  <a:gd name="T11" fmla="*/ 19 h 400"/>
                  <a:gd name="T12" fmla="*/ 849 w 953"/>
                  <a:gd name="T13" fmla="*/ 39 h 400"/>
                  <a:gd name="T14" fmla="*/ 849 w 953"/>
                  <a:gd name="T15" fmla="*/ 39 h 400"/>
                  <a:gd name="T16" fmla="*/ 842 w 953"/>
                  <a:gd name="T17" fmla="*/ 57 h 400"/>
                  <a:gd name="T18" fmla="*/ 839 w 953"/>
                  <a:gd name="T19" fmla="*/ 58 h 400"/>
                  <a:gd name="T20" fmla="*/ 760 w 953"/>
                  <a:gd name="T21" fmla="*/ 13 h 400"/>
                  <a:gd name="T22" fmla="*/ 476 w 953"/>
                  <a:gd name="T23" fmla="*/ 177 h 400"/>
                  <a:gd name="T24" fmla="*/ 192 w 953"/>
                  <a:gd name="T25" fmla="*/ 13 h 400"/>
                  <a:gd name="T26" fmla="*/ 112 w 953"/>
                  <a:gd name="T27" fmla="*/ 60 h 400"/>
                  <a:gd name="T28" fmla="*/ 124 w 953"/>
                  <a:gd name="T29" fmla="*/ 72 h 400"/>
                  <a:gd name="T30" fmla="*/ 124 w 953"/>
                  <a:gd name="T31" fmla="*/ 72 h 400"/>
                  <a:gd name="T32" fmla="*/ 140 w 953"/>
                  <a:gd name="T33" fmla="*/ 85 h 400"/>
                  <a:gd name="T34" fmla="*/ 128 w 953"/>
                  <a:gd name="T35" fmla="*/ 126 h 400"/>
                  <a:gd name="T36" fmla="*/ 87 w 953"/>
                  <a:gd name="T37" fmla="*/ 116 h 400"/>
                  <a:gd name="T38" fmla="*/ 84 w 953"/>
                  <a:gd name="T39" fmla="*/ 95 h 400"/>
                  <a:gd name="T40" fmla="*/ 79 w 953"/>
                  <a:gd name="T41" fmla="*/ 79 h 400"/>
                  <a:gd name="T42" fmla="*/ 0 w 953"/>
                  <a:gd name="T43" fmla="*/ 124 h 400"/>
                  <a:gd name="T44" fmla="*/ 476 w 953"/>
                  <a:gd name="T45" fmla="*/ 400 h 400"/>
                  <a:gd name="T46" fmla="*/ 953 w 953"/>
                  <a:gd name="T47" fmla="*/ 125 h 400"/>
                  <a:gd name="T48" fmla="*/ 876 w 953"/>
                  <a:gd name="T49" fmla="*/ 80 h 400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w 953"/>
                  <a:gd name="T76" fmla="*/ 0 h 400"/>
                  <a:gd name="T77" fmla="*/ 953 w 953"/>
                  <a:gd name="T78" fmla="*/ 400 h 400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T75" t="T76" r="T77" b="T78"/>
                <a:pathLst>
                  <a:path w="953" h="400">
                    <a:moveTo>
                      <a:pt x="876" y="80"/>
                    </a:moveTo>
                    <a:cubicBezTo>
                      <a:pt x="876" y="79"/>
                      <a:pt x="876" y="77"/>
                      <a:pt x="876" y="76"/>
                    </a:cubicBezTo>
                    <a:cubicBezTo>
                      <a:pt x="877" y="69"/>
                      <a:pt x="882" y="63"/>
                      <a:pt x="888" y="62"/>
                    </a:cubicBezTo>
                    <a:cubicBezTo>
                      <a:pt x="895" y="60"/>
                      <a:pt x="900" y="55"/>
                      <a:pt x="904" y="49"/>
                    </a:cubicBezTo>
                    <a:cubicBezTo>
                      <a:pt x="912" y="35"/>
                      <a:pt x="907" y="16"/>
                      <a:pt x="893" y="8"/>
                    </a:cubicBezTo>
                    <a:cubicBezTo>
                      <a:pt x="878" y="0"/>
                      <a:pt x="860" y="4"/>
                      <a:pt x="852" y="19"/>
                    </a:cubicBezTo>
                    <a:cubicBezTo>
                      <a:pt x="848" y="25"/>
                      <a:pt x="847" y="32"/>
                      <a:pt x="849" y="39"/>
                    </a:cubicBezTo>
                    <a:cubicBezTo>
                      <a:pt x="849" y="39"/>
                      <a:pt x="849" y="39"/>
                      <a:pt x="849" y="39"/>
                    </a:cubicBezTo>
                    <a:cubicBezTo>
                      <a:pt x="851" y="45"/>
                      <a:pt x="848" y="52"/>
                      <a:pt x="842" y="57"/>
                    </a:cubicBezTo>
                    <a:cubicBezTo>
                      <a:pt x="841" y="57"/>
                      <a:pt x="840" y="58"/>
                      <a:pt x="839" y="58"/>
                    </a:cubicBezTo>
                    <a:cubicBezTo>
                      <a:pt x="760" y="13"/>
                      <a:pt x="760" y="13"/>
                      <a:pt x="760" y="13"/>
                    </a:cubicBezTo>
                    <a:cubicBezTo>
                      <a:pt x="704" y="111"/>
                      <a:pt x="598" y="177"/>
                      <a:pt x="476" y="177"/>
                    </a:cubicBezTo>
                    <a:cubicBezTo>
                      <a:pt x="355" y="177"/>
                      <a:pt x="249" y="111"/>
                      <a:pt x="192" y="13"/>
                    </a:cubicBezTo>
                    <a:cubicBezTo>
                      <a:pt x="112" y="60"/>
                      <a:pt x="112" y="60"/>
                      <a:pt x="112" y="60"/>
                    </a:cubicBezTo>
                    <a:cubicBezTo>
                      <a:pt x="113" y="66"/>
                      <a:pt x="118" y="71"/>
                      <a:pt x="124" y="72"/>
                    </a:cubicBezTo>
                    <a:cubicBezTo>
                      <a:pt x="124" y="72"/>
                      <a:pt x="124" y="72"/>
                      <a:pt x="124" y="72"/>
                    </a:cubicBezTo>
                    <a:cubicBezTo>
                      <a:pt x="130" y="75"/>
                      <a:pt x="136" y="79"/>
                      <a:pt x="140" y="85"/>
                    </a:cubicBezTo>
                    <a:cubicBezTo>
                      <a:pt x="148" y="100"/>
                      <a:pt x="143" y="118"/>
                      <a:pt x="128" y="126"/>
                    </a:cubicBezTo>
                    <a:cubicBezTo>
                      <a:pt x="114" y="135"/>
                      <a:pt x="96" y="130"/>
                      <a:pt x="87" y="116"/>
                    </a:cubicBezTo>
                    <a:cubicBezTo>
                      <a:pt x="84" y="109"/>
                      <a:pt x="83" y="102"/>
                      <a:pt x="84" y="95"/>
                    </a:cubicBezTo>
                    <a:cubicBezTo>
                      <a:pt x="86" y="90"/>
                      <a:pt x="84" y="83"/>
                      <a:pt x="79" y="79"/>
                    </a:cubicBezTo>
                    <a:cubicBezTo>
                      <a:pt x="0" y="124"/>
                      <a:pt x="0" y="124"/>
                      <a:pt x="0" y="124"/>
                    </a:cubicBezTo>
                    <a:cubicBezTo>
                      <a:pt x="95" y="289"/>
                      <a:pt x="273" y="400"/>
                      <a:pt x="476" y="400"/>
                    </a:cubicBezTo>
                    <a:cubicBezTo>
                      <a:pt x="680" y="400"/>
                      <a:pt x="858" y="289"/>
                      <a:pt x="953" y="125"/>
                    </a:cubicBezTo>
                    <a:lnTo>
                      <a:pt x="876" y="80"/>
                    </a:lnTo>
                    <a:close/>
                  </a:path>
                </a:pathLst>
              </a:custGeom>
              <a:solidFill>
                <a:srgbClr val="D1D1D1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</p:grpSp>
      </p:grpSp>
      <p:sp>
        <p:nvSpPr>
          <p:cNvPr id="23" name="Rectangle 31"/>
          <p:cNvSpPr txBox="1">
            <a:spLocks noChangeArrowheads="1"/>
          </p:cNvSpPr>
          <p:nvPr/>
        </p:nvSpPr>
        <p:spPr bwMode="gray">
          <a:xfrm>
            <a:off x="231797" y="411163"/>
            <a:ext cx="8816669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45720" numCol="1" anchor="ctr" anchorCtr="0" compatLnSpc="1">
            <a:prstTxWarp prst="textNoShape">
              <a:avLst/>
            </a:prstTxWarp>
          </a:bodyPr>
          <a:lstStyle/>
          <a:p>
            <a:pPr eaLnBrk="0" hangingPunct="0">
              <a:lnSpc>
                <a:spcPct val="90000"/>
              </a:lnSpc>
              <a:defRPr/>
            </a:pPr>
            <a:r>
              <a:rPr lang="tr-TR" sz="3200" b="1" noProof="1" smtClean="0">
                <a:solidFill>
                  <a:srgbClr val="575757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</a:effectLst>
                <a:latin typeface="Calibri" pitchFamily="34" charset="0"/>
                <a:cs typeface="Calibri" pitchFamily="34" charset="0"/>
              </a:rPr>
              <a:t>İŞ GÜVENLİĞİ BEŞİNCİ PRENSİBİ</a:t>
            </a:r>
            <a:endParaRPr lang="tr-TR" sz="3200" b="1" noProof="1">
              <a:solidFill>
                <a:srgbClr val="575757"/>
              </a:solidFill>
              <a:effectLst>
                <a:innerShdw blurRad="63500" dist="50800" dir="8100000">
                  <a:prstClr val="black">
                    <a:alpha val="50000"/>
                  </a:prstClr>
                </a:inn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5" name="Rectangle 3"/>
          <p:cNvSpPr txBox="1">
            <a:spLocks noChangeArrowheads="1"/>
          </p:cNvSpPr>
          <p:nvPr/>
        </p:nvSpPr>
        <p:spPr bwMode="auto">
          <a:xfrm>
            <a:off x="6909185" y="6376921"/>
            <a:ext cx="2111990" cy="5152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algn="r">
              <a:spcBef>
                <a:spcPct val="20000"/>
              </a:spcBef>
              <a:buFont typeface="Wingdings" pitchFamily="2" charset="2"/>
              <a:buNone/>
              <a:defRPr/>
            </a:pPr>
            <a:r>
              <a:rPr lang="tr-TR" b="1" noProof="1" smtClean="0">
                <a:solidFill>
                  <a:srgbClr val="575757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  <a:reflection blurRad="6350" stA="55000" endA="50" endPos="85000" dist="29997" dir="5400000" sy="-100000" algn="bl" rotWithShape="0"/>
                </a:effectLst>
                <a:latin typeface="Calibri" pitchFamily="34" charset="0"/>
                <a:cs typeface="Calibri" pitchFamily="34" charset="0"/>
              </a:rPr>
              <a:t>İSTANBUL</a:t>
            </a:r>
            <a:r>
              <a:rPr lang="tr-TR" b="1" noProof="1" smtClean="0">
                <a:solidFill>
                  <a:srgbClr val="B10404">
                    <a:lumMod val="60000"/>
                    <a:lumOff val="40000"/>
                  </a:srgbClr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  <a:reflection blurRad="6350" stA="55000" endA="50" endPos="85000" dist="29997" dir="5400000" sy="-100000" algn="bl" rotWithShape="0"/>
                </a:effectLst>
                <a:latin typeface="Calibri" pitchFamily="34" charset="0"/>
                <a:cs typeface="Calibri" pitchFamily="34" charset="0"/>
              </a:rPr>
              <a:t>UZMAN</a:t>
            </a:r>
            <a:endParaRPr lang="en-GB" b="1" dirty="0" smtClean="0">
              <a:solidFill>
                <a:srgbClr val="B10404">
                  <a:lumMod val="60000"/>
                  <a:lumOff val="40000"/>
                </a:srgbClr>
              </a:solidFill>
              <a:effectLst>
                <a:innerShdw blurRad="63500" dist="50800" dir="8100000">
                  <a:prstClr val="black">
                    <a:alpha val="50000"/>
                  </a:prstClr>
                </a:innerShdw>
                <a:reflection blurRad="6350" stA="55000" endA="50" endPos="85000" dist="29997" dir="5400000" sy="-100000" algn="bl" rotWithShape="0"/>
              </a:effectLst>
              <a:latin typeface="Calibri" pitchFamily="34" charset="0"/>
              <a:cs typeface="Calibri" pitchFamily="34" charset="0"/>
            </a:endParaRPr>
          </a:p>
          <a:p>
            <a:pPr algn="r">
              <a:spcBef>
                <a:spcPct val="20000"/>
              </a:spcBef>
              <a:buFont typeface="Wingdings" pitchFamily="2" charset="2"/>
              <a:buNone/>
              <a:defRPr/>
            </a:pPr>
            <a:endParaRPr lang="en-GB" b="1" kern="0" dirty="0" smtClean="0">
              <a:solidFill>
                <a:srgbClr val="FFFFFF">
                  <a:lumMod val="65000"/>
                </a:srgbClr>
              </a:solidFill>
              <a:effectLst>
                <a:outerShdw blurRad="75057" dist="38100" dir="5400000" sy="-20000" rotWithShape="0">
                  <a:prstClr val="black">
                    <a:alpha val="25000"/>
                  </a:prstClr>
                </a:outerShdw>
                <a:reflection blurRad="6350" stA="55000" endA="50" endPos="85000" dist="29997" dir="5400000" sy="-100000" algn="bl" rotWithShape="0"/>
              </a:effectLst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52306265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966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584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584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6610" grpId="0" animBg="1"/>
      <p:bldP spid="58456" grpId="0" animBg="1"/>
      <p:bldP spid="58457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474" name="Text Box 6"/>
          <p:cNvSpPr txBox="1">
            <a:spLocks noChangeArrowheads="1"/>
          </p:cNvSpPr>
          <p:nvPr/>
        </p:nvSpPr>
        <p:spPr bwMode="auto">
          <a:xfrm>
            <a:off x="6131925" y="2169984"/>
            <a:ext cx="2858986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 anchor="ctr">
            <a:spAutoFit/>
          </a:bodyPr>
          <a:lstStyle/>
          <a:p>
            <a:pPr algn="r" defTabSz="801688">
              <a:spcBef>
                <a:spcPct val="20000"/>
              </a:spcBef>
            </a:pPr>
            <a:r>
              <a:rPr lang="tr-TR" b="1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Bilgi ve ustalık yetersizliği</a:t>
            </a:r>
            <a:endParaRPr lang="en-GB" b="1" i="1" dirty="0">
              <a:solidFill>
                <a:srgbClr val="333333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33476" name="Text Box 44"/>
          <p:cNvSpPr txBox="1">
            <a:spLocks noChangeArrowheads="1"/>
          </p:cNvSpPr>
          <p:nvPr/>
        </p:nvSpPr>
        <p:spPr bwMode="auto">
          <a:xfrm>
            <a:off x="19164" y="1445310"/>
            <a:ext cx="3335310" cy="11079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 anchor="ctr">
            <a:spAutoFit/>
          </a:bodyPr>
          <a:lstStyle/>
          <a:p>
            <a:pPr algn="ctr" defTabSz="801688">
              <a:spcBef>
                <a:spcPct val="20000"/>
              </a:spcBef>
            </a:pPr>
            <a:r>
              <a:rPr lang="tr-TR" i="1" dirty="0">
                <a:solidFill>
                  <a:srgbClr val="292929"/>
                </a:solidFill>
                <a:latin typeface="Calibri" pitchFamily="34" charset="0"/>
                <a:cs typeface="Calibri" pitchFamily="34" charset="0"/>
              </a:rPr>
              <a:t>İşçinin bünyesinden ve yaradılışından gelen </a:t>
            </a:r>
            <a:r>
              <a:rPr lang="tr-TR" b="1" i="1" dirty="0">
                <a:solidFill>
                  <a:srgbClr val="292929"/>
                </a:solidFill>
                <a:latin typeface="Calibri" pitchFamily="34" charset="0"/>
                <a:cs typeface="Calibri" pitchFamily="34" charset="0"/>
              </a:rPr>
              <a:t>şahsi </a:t>
            </a:r>
            <a:r>
              <a:rPr lang="tr-TR" b="1" i="1" dirty="0" smtClean="0">
                <a:solidFill>
                  <a:srgbClr val="292929"/>
                </a:solidFill>
                <a:latin typeface="Calibri" pitchFamily="34" charset="0"/>
                <a:cs typeface="Calibri" pitchFamily="34" charset="0"/>
              </a:rPr>
              <a:t>kusurları                   </a:t>
            </a:r>
            <a:r>
              <a:rPr lang="tr-TR" i="1" dirty="0">
                <a:solidFill>
                  <a:srgbClr val="292929"/>
                </a:solidFill>
                <a:latin typeface="Calibri" pitchFamily="34" charset="0"/>
                <a:cs typeface="Calibri" pitchFamily="34" charset="0"/>
              </a:rPr>
              <a:t>«dikkatsizlik, laubalilik, umursamazlık»</a:t>
            </a:r>
            <a:endParaRPr lang="tr-TR" i="1" dirty="0" smtClean="0">
              <a:solidFill>
                <a:srgbClr val="292929"/>
              </a:solidFill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233477" name="Picture 5"/>
          <p:cNvPicPr>
            <a:picLocks noChangeAspect="1" noChangeArrowheads="1"/>
          </p:cNvPicPr>
          <p:nvPr/>
        </p:nvPicPr>
        <p:blipFill>
          <a:blip r:embed="rId3" cstate="print">
            <a:lum bright="30000"/>
          </a:blip>
          <a:srcRect/>
          <a:stretch>
            <a:fillRect/>
          </a:stretch>
        </p:blipFill>
        <p:spPr bwMode="auto">
          <a:xfrm>
            <a:off x="2384425" y="5262563"/>
            <a:ext cx="4287838" cy="665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3478" name="Freeform 6"/>
          <p:cNvSpPr>
            <a:spLocks/>
          </p:cNvSpPr>
          <p:nvPr/>
        </p:nvSpPr>
        <p:spPr bwMode="gray">
          <a:xfrm rot="3600000">
            <a:off x="3702050" y="3108325"/>
            <a:ext cx="1841500" cy="2781300"/>
          </a:xfrm>
          <a:custGeom>
            <a:avLst/>
            <a:gdLst>
              <a:gd name="T0" fmla="*/ 688 w 794"/>
              <a:gd name="T1" fmla="*/ 9 h 1200"/>
              <a:gd name="T2" fmla="*/ 602 w 794"/>
              <a:gd name="T3" fmla="*/ 59 h 1200"/>
              <a:gd name="T4" fmla="*/ 598 w 794"/>
              <a:gd name="T5" fmla="*/ 57 h 1200"/>
              <a:gd name="T6" fmla="*/ 592 w 794"/>
              <a:gd name="T7" fmla="*/ 40 h 1200"/>
              <a:gd name="T8" fmla="*/ 589 w 794"/>
              <a:gd name="T9" fmla="*/ 19 h 1200"/>
              <a:gd name="T10" fmla="*/ 548 w 794"/>
              <a:gd name="T11" fmla="*/ 8 h 1200"/>
              <a:gd name="T12" fmla="*/ 537 w 794"/>
              <a:gd name="T13" fmla="*/ 49 h 1200"/>
              <a:gd name="T14" fmla="*/ 553 w 794"/>
              <a:gd name="T15" fmla="*/ 62 h 1200"/>
              <a:gd name="T16" fmla="*/ 553 w 794"/>
              <a:gd name="T17" fmla="*/ 62 h 1200"/>
              <a:gd name="T18" fmla="*/ 565 w 794"/>
              <a:gd name="T19" fmla="*/ 76 h 1200"/>
              <a:gd name="T20" fmla="*/ 565 w 794"/>
              <a:gd name="T21" fmla="*/ 80 h 1200"/>
              <a:gd name="T22" fmla="*/ 477 w 794"/>
              <a:gd name="T23" fmla="*/ 131 h 1200"/>
              <a:gd name="T24" fmla="*/ 551 w 794"/>
              <a:gd name="T25" fmla="*/ 406 h 1200"/>
              <a:gd name="T26" fmla="*/ 477 w 794"/>
              <a:gd name="T27" fmla="*/ 681 h 1200"/>
              <a:gd name="T28" fmla="*/ 0 w 794"/>
              <a:gd name="T29" fmla="*/ 957 h 1200"/>
              <a:gd name="T30" fmla="*/ 0 w 794"/>
              <a:gd name="T31" fmla="*/ 1047 h 1200"/>
              <a:gd name="T32" fmla="*/ 0 w 794"/>
              <a:gd name="T33" fmla="*/ 1058 h 1200"/>
              <a:gd name="T34" fmla="*/ 4 w 794"/>
              <a:gd name="T35" fmla="*/ 1060 h 1200"/>
              <a:gd name="T36" fmla="*/ 22 w 794"/>
              <a:gd name="T37" fmla="*/ 1056 h 1200"/>
              <a:gd name="T38" fmla="*/ 22 w 794"/>
              <a:gd name="T39" fmla="*/ 1056 h 1200"/>
              <a:gd name="T40" fmla="*/ 42 w 794"/>
              <a:gd name="T41" fmla="*/ 1049 h 1200"/>
              <a:gd name="T42" fmla="*/ 71 w 794"/>
              <a:gd name="T43" fmla="*/ 1079 h 1200"/>
              <a:gd name="T44" fmla="*/ 42 w 794"/>
              <a:gd name="T45" fmla="*/ 1110 h 1200"/>
              <a:gd name="T46" fmla="*/ 22 w 794"/>
              <a:gd name="T47" fmla="*/ 1102 h 1200"/>
              <a:gd name="T48" fmla="*/ 4 w 794"/>
              <a:gd name="T49" fmla="*/ 1099 h 1200"/>
              <a:gd name="T50" fmla="*/ 0 w 794"/>
              <a:gd name="T51" fmla="*/ 1101 h 1200"/>
              <a:gd name="T52" fmla="*/ 0 w 794"/>
              <a:gd name="T53" fmla="*/ 1108 h 1200"/>
              <a:gd name="T54" fmla="*/ 0 w 794"/>
              <a:gd name="T55" fmla="*/ 1200 h 1200"/>
              <a:gd name="T56" fmla="*/ 688 w 794"/>
              <a:gd name="T57" fmla="*/ 803 h 1200"/>
              <a:gd name="T58" fmla="*/ 794 w 794"/>
              <a:gd name="T59" fmla="*/ 406 h 1200"/>
              <a:gd name="T60" fmla="*/ 688 w 794"/>
              <a:gd name="T61" fmla="*/ 9 h 1200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w 794"/>
              <a:gd name="T94" fmla="*/ 0 h 1200"/>
              <a:gd name="T95" fmla="*/ 794 w 794"/>
              <a:gd name="T96" fmla="*/ 1200 h 1200"/>
            </a:gdLst>
            <a:ahLst/>
            <a:cxnLst>
              <a:cxn ang="T62">
                <a:pos x="T0" y="T1"/>
              </a:cxn>
              <a:cxn ang="T63">
                <a:pos x="T2" y="T3"/>
              </a:cxn>
              <a:cxn ang="T64">
                <a:pos x="T4" y="T5"/>
              </a:cxn>
              <a:cxn ang="T65">
                <a:pos x="T6" y="T7"/>
              </a:cxn>
              <a:cxn ang="T66">
                <a:pos x="T8" y="T9"/>
              </a:cxn>
              <a:cxn ang="T67">
                <a:pos x="T10" y="T11"/>
              </a:cxn>
              <a:cxn ang="T68">
                <a:pos x="T12" y="T13"/>
              </a:cxn>
              <a:cxn ang="T69">
                <a:pos x="T14" y="T15"/>
              </a:cxn>
              <a:cxn ang="T70">
                <a:pos x="T16" y="T17"/>
              </a:cxn>
              <a:cxn ang="T71">
                <a:pos x="T18" y="T19"/>
              </a:cxn>
              <a:cxn ang="T72">
                <a:pos x="T20" y="T21"/>
              </a:cxn>
              <a:cxn ang="T73">
                <a:pos x="T22" y="T23"/>
              </a:cxn>
              <a:cxn ang="T74">
                <a:pos x="T24" y="T25"/>
              </a:cxn>
              <a:cxn ang="T75">
                <a:pos x="T26" y="T27"/>
              </a:cxn>
              <a:cxn ang="T76">
                <a:pos x="T28" y="T29"/>
              </a:cxn>
              <a:cxn ang="T77">
                <a:pos x="T30" y="T31"/>
              </a:cxn>
              <a:cxn ang="T78">
                <a:pos x="T32" y="T33"/>
              </a:cxn>
              <a:cxn ang="T79">
                <a:pos x="T34" y="T35"/>
              </a:cxn>
              <a:cxn ang="T80">
                <a:pos x="T36" y="T37"/>
              </a:cxn>
              <a:cxn ang="T81">
                <a:pos x="T38" y="T39"/>
              </a:cxn>
              <a:cxn ang="T82">
                <a:pos x="T40" y="T41"/>
              </a:cxn>
              <a:cxn ang="T83">
                <a:pos x="T42" y="T43"/>
              </a:cxn>
              <a:cxn ang="T84">
                <a:pos x="T44" y="T45"/>
              </a:cxn>
              <a:cxn ang="T85">
                <a:pos x="T46" y="T47"/>
              </a:cxn>
              <a:cxn ang="T86">
                <a:pos x="T48" y="T49"/>
              </a:cxn>
              <a:cxn ang="T87">
                <a:pos x="T50" y="T51"/>
              </a:cxn>
              <a:cxn ang="T88">
                <a:pos x="T52" y="T53"/>
              </a:cxn>
              <a:cxn ang="T89">
                <a:pos x="T54" y="T55"/>
              </a:cxn>
              <a:cxn ang="T90">
                <a:pos x="T56" y="T57"/>
              </a:cxn>
              <a:cxn ang="T91">
                <a:pos x="T58" y="T59"/>
              </a:cxn>
              <a:cxn ang="T92">
                <a:pos x="T60" y="T61"/>
              </a:cxn>
            </a:cxnLst>
            <a:rect l="T93" t="T94" r="T95" b="T96"/>
            <a:pathLst>
              <a:path w="794" h="1200">
                <a:moveTo>
                  <a:pt x="688" y="9"/>
                </a:moveTo>
                <a:cubicBezTo>
                  <a:pt x="602" y="59"/>
                  <a:pt x="602" y="59"/>
                  <a:pt x="602" y="59"/>
                </a:cubicBezTo>
                <a:cubicBezTo>
                  <a:pt x="601" y="58"/>
                  <a:pt x="600" y="58"/>
                  <a:pt x="598" y="57"/>
                </a:cubicBezTo>
                <a:cubicBezTo>
                  <a:pt x="593" y="53"/>
                  <a:pt x="590" y="45"/>
                  <a:pt x="592" y="40"/>
                </a:cubicBezTo>
                <a:cubicBezTo>
                  <a:pt x="594" y="33"/>
                  <a:pt x="593" y="25"/>
                  <a:pt x="589" y="19"/>
                </a:cubicBezTo>
                <a:cubicBezTo>
                  <a:pt x="581" y="5"/>
                  <a:pt x="563" y="0"/>
                  <a:pt x="548" y="8"/>
                </a:cubicBezTo>
                <a:cubicBezTo>
                  <a:pt x="534" y="17"/>
                  <a:pt x="529" y="35"/>
                  <a:pt x="537" y="49"/>
                </a:cubicBezTo>
                <a:cubicBezTo>
                  <a:pt x="540" y="56"/>
                  <a:pt x="546" y="60"/>
                  <a:pt x="553" y="62"/>
                </a:cubicBezTo>
                <a:cubicBezTo>
                  <a:pt x="553" y="62"/>
                  <a:pt x="553" y="62"/>
                  <a:pt x="553" y="62"/>
                </a:cubicBezTo>
                <a:cubicBezTo>
                  <a:pt x="559" y="63"/>
                  <a:pt x="564" y="69"/>
                  <a:pt x="565" y="76"/>
                </a:cubicBezTo>
                <a:cubicBezTo>
                  <a:pt x="565" y="78"/>
                  <a:pt x="565" y="79"/>
                  <a:pt x="565" y="80"/>
                </a:cubicBezTo>
                <a:cubicBezTo>
                  <a:pt x="477" y="131"/>
                  <a:pt x="477" y="131"/>
                  <a:pt x="477" y="131"/>
                </a:cubicBezTo>
                <a:cubicBezTo>
                  <a:pt x="524" y="212"/>
                  <a:pt x="551" y="306"/>
                  <a:pt x="551" y="406"/>
                </a:cubicBezTo>
                <a:cubicBezTo>
                  <a:pt x="551" y="507"/>
                  <a:pt x="524" y="601"/>
                  <a:pt x="477" y="681"/>
                </a:cubicBezTo>
                <a:cubicBezTo>
                  <a:pt x="382" y="846"/>
                  <a:pt x="204" y="957"/>
                  <a:pt x="0" y="957"/>
                </a:cubicBezTo>
                <a:cubicBezTo>
                  <a:pt x="0" y="1047"/>
                  <a:pt x="0" y="1047"/>
                  <a:pt x="0" y="1047"/>
                </a:cubicBezTo>
                <a:cubicBezTo>
                  <a:pt x="0" y="1058"/>
                  <a:pt x="0" y="1058"/>
                  <a:pt x="0" y="1058"/>
                </a:cubicBezTo>
                <a:cubicBezTo>
                  <a:pt x="2" y="1058"/>
                  <a:pt x="3" y="1059"/>
                  <a:pt x="4" y="1060"/>
                </a:cubicBezTo>
                <a:cubicBezTo>
                  <a:pt x="10" y="1063"/>
                  <a:pt x="18" y="1061"/>
                  <a:pt x="22" y="1056"/>
                </a:cubicBezTo>
                <a:cubicBezTo>
                  <a:pt x="22" y="1056"/>
                  <a:pt x="22" y="1056"/>
                  <a:pt x="22" y="1056"/>
                </a:cubicBezTo>
                <a:cubicBezTo>
                  <a:pt x="27" y="1052"/>
                  <a:pt x="34" y="1049"/>
                  <a:pt x="42" y="1049"/>
                </a:cubicBezTo>
                <a:cubicBezTo>
                  <a:pt x="58" y="1049"/>
                  <a:pt x="71" y="1063"/>
                  <a:pt x="71" y="1079"/>
                </a:cubicBezTo>
                <a:cubicBezTo>
                  <a:pt x="71" y="1096"/>
                  <a:pt x="58" y="1110"/>
                  <a:pt x="42" y="1110"/>
                </a:cubicBezTo>
                <a:cubicBezTo>
                  <a:pt x="34" y="1110"/>
                  <a:pt x="27" y="1107"/>
                  <a:pt x="22" y="1102"/>
                </a:cubicBezTo>
                <a:cubicBezTo>
                  <a:pt x="18" y="1097"/>
                  <a:pt x="10" y="1096"/>
                  <a:pt x="4" y="1099"/>
                </a:cubicBezTo>
                <a:cubicBezTo>
                  <a:pt x="3" y="1099"/>
                  <a:pt x="2" y="1100"/>
                  <a:pt x="0" y="1101"/>
                </a:cubicBezTo>
                <a:cubicBezTo>
                  <a:pt x="0" y="1108"/>
                  <a:pt x="0" y="1108"/>
                  <a:pt x="0" y="1108"/>
                </a:cubicBezTo>
                <a:cubicBezTo>
                  <a:pt x="0" y="1200"/>
                  <a:pt x="0" y="1200"/>
                  <a:pt x="0" y="1200"/>
                </a:cubicBezTo>
                <a:cubicBezTo>
                  <a:pt x="294" y="1200"/>
                  <a:pt x="551" y="1040"/>
                  <a:pt x="688" y="803"/>
                </a:cubicBezTo>
                <a:cubicBezTo>
                  <a:pt x="755" y="686"/>
                  <a:pt x="794" y="551"/>
                  <a:pt x="794" y="406"/>
                </a:cubicBezTo>
                <a:cubicBezTo>
                  <a:pt x="794" y="262"/>
                  <a:pt x="755" y="126"/>
                  <a:pt x="688" y="9"/>
                </a:cubicBezTo>
                <a:close/>
              </a:path>
            </a:pathLst>
          </a:custGeom>
          <a:gradFill rotWithShape="1">
            <a:gsLst>
              <a:gs pos="0">
                <a:srgbClr val="5D0202"/>
              </a:gs>
              <a:gs pos="50000">
                <a:srgbClr val="A90404"/>
              </a:gs>
              <a:gs pos="100000">
                <a:srgbClr val="5D0202"/>
              </a:gs>
            </a:gsLst>
            <a:lin ang="5400000" scaled="1"/>
          </a:gradFill>
          <a:ln w="19050">
            <a:solidFill>
              <a:srgbClr val="FFFFFF"/>
            </a:solidFill>
            <a:round/>
            <a:headEnd/>
            <a:tailEnd/>
          </a:ln>
        </p:spPr>
        <p:txBody>
          <a:bodyPr/>
          <a:lstStyle/>
          <a:p>
            <a:endParaRPr lang="tr-TR" dirty="0">
              <a:solidFill>
                <a:srgbClr val="000000"/>
              </a:solidFill>
            </a:endParaRPr>
          </a:p>
        </p:txBody>
      </p:sp>
      <p:sp>
        <p:nvSpPr>
          <p:cNvPr id="233479" name="Freeform 7"/>
          <p:cNvSpPr>
            <a:spLocks/>
          </p:cNvSpPr>
          <p:nvPr/>
        </p:nvSpPr>
        <p:spPr bwMode="gray">
          <a:xfrm rot="3600000">
            <a:off x="2734469" y="1605756"/>
            <a:ext cx="2003425" cy="2760663"/>
          </a:xfrm>
          <a:custGeom>
            <a:avLst/>
            <a:gdLst>
              <a:gd name="T0" fmla="*/ 835 w 864"/>
              <a:gd name="T1" fmla="*/ 1040 h 1191"/>
              <a:gd name="T2" fmla="*/ 815 w 864"/>
              <a:gd name="T3" fmla="*/ 1047 h 1191"/>
              <a:gd name="T4" fmla="*/ 815 w 864"/>
              <a:gd name="T5" fmla="*/ 1047 h 1191"/>
              <a:gd name="T6" fmla="*/ 797 w 864"/>
              <a:gd name="T7" fmla="*/ 1051 h 1191"/>
              <a:gd name="T8" fmla="*/ 793 w 864"/>
              <a:gd name="T9" fmla="*/ 1049 h 1191"/>
              <a:gd name="T10" fmla="*/ 793 w 864"/>
              <a:gd name="T11" fmla="*/ 1038 h 1191"/>
              <a:gd name="T12" fmla="*/ 793 w 864"/>
              <a:gd name="T13" fmla="*/ 948 h 1191"/>
              <a:gd name="T14" fmla="*/ 317 w 864"/>
              <a:gd name="T15" fmla="*/ 672 h 1191"/>
              <a:gd name="T16" fmla="*/ 243 w 864"/>
              <a:gd name="T17" fmla="*/ 397 h 1191"/>
              <a:gd name="T18" fmla="*/ 317 w 864"/>
              <a:gd name="T19" fmla="*/ 122 h 1191"/>
              <a:gd name="T20" fmla="*/ 231 w 864"/>
              <a:gd name="T21" fmla="*/ 73 h 1191"/>
              <a:gd name="T22" fmla="*/ 228 w 864"/>
              <a:gd name="T23" fmla="*/ 75 h 1191"/>
              <a:gd name="T24" fmla="*/ 221 w 864"/>
              <a:gd name="T25" fmla="*/ 92 h 1191"/>
              <a:gd name="T26" fmla="*/ 221 w 864"/>
              <a:gd name="T27" fmla="*/ 92 h 1191"/>
              <a:gd name="T28" fmla="*/ 218 w 864"/>
              <a:gd name="T29" fmla="*/ 113 h 1191"/>
              <a:gd name="T30" fmla="*/ 177 w 864"/>
              <a:gd name="T31" fmla="*/ 123 h 1191"/>
              <a:gd name="T32" fmla="*/ 166 w 864"/>
              <a:gd name="T33" fmla="*/ 82 h 1191"/>
              <a:gd name="T34" fmla="*/ 182 w 864"/>
              <a:gd name="T35" fmla="*/ 69 h 1191"/>
              <a:gd name="T36" fmla="*/ 194 w 864"/>
              <a:gd name="T37" fmla="*/ 55 h 1191"/>
              <a:gd name="T38" fmla="*/ 194 w 864"/>
              <a:gd name="T39" fmla="*/ 51 h 1191"/>
              <a:gd name="T40" fmla="*/ 106 w 864"/>
              <a:gd name="T41" fmla="*/ 0 h 1191"/>
              <a:gd name="T42" fmla="*/ 0 w 864"/>
              <a:gd name="T43" fmla="*/ 397 h 1191"/>
              <a:gd name="T44" fmla="*/ 106 w 864"/>
              <a:gd name="T45" fmla="*/ 794 h 1191"/>
              <a:gd name="T46" fmla="*/ 793 w 864"/>
              <a:gd name="T47" fmla="*/ 1191 h 1191"/>
              <a:gd name="T48" fmla="*/ 793 w 864"/>
              <a:gd name="T49" fmla="*/ 1099 h 1191"/>
              <a:gd name="T50" fmla="*/ 793 w 864"/>
              <a:gd name="T51" fmla="*/ 1092 h 1191"/>
              <a:gd name="T52" fmla="*/ 797 w 864"/>
              <a:gd name="T53" fmla="*/ 1090 h 1191"/>
              <a:gd name="T54" fmla="*/ 815 w 864"/>
              <a:gd name="T55" fmla="*/ 1093 h 1191"/>
              <a:gd name="T56" fmla="*/ 835 w 864"/>
              <a:gd name="T57" fmla="*/ 1101 h 1191"/>
              <a:gd name="T58" fmla="*/ 864 w 864"/>
              <a:gd name="T59" fmla="*/ 1070 h 1191"/>
              <a:gd name="T60" fmla="*/ 835 w 864"/>
              <a:gd name="T61" fmla="*/ 1040 h 1191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w 864"/>
              <a:gd name="T94" fmla="*/ 0 h 1191"/>
              <a:gd name="T95" fmla="*/ 864 w 864"/>
              <a:gd name="T96" fmla="*/ 1191 h 1191"/>
            </a:gdLst>
            <a:ahLst/>
            <a:cxnLst>
              <a:cxn ang="T62">
                <a:pos x="T0" y="T1"/>
              </a:cxn>
              <a:cxn ang="T63">
                <a:pos x="T2" y="T3"/>
              </a:cxn>
              <a:cxn ang="T64">
                <a:pos x="T4" y="T5"/>
              </a:cxn>
              <a:cxn ang="T65">
                <a:pos x="T6" y="T7"/>
              </a:cxn>
              <a:cxn ang="T66">
                <a:pos x="T8" y="T9"/>
              </a:cxn>
              <a:cxn ang="T67">
                <a:pos x="T10" y="T11"/>
              </a:cxn>
              <a:cxn ang="T68">
                <a:pos x="T12" y="T13"/>
              </a:cxn>
              <a:cxn ang="T69">
                <a:pos x="T14" y="T15"/>
              </a:cxn>
              <a:cxn ang="T70">
                <a:pos x="T16" y="T17"/>
              </a:cxn>
              <a:cxn ang="T71">
                <a:pos x="T18" y="T19"/>
              </a:cxn>
              <a:cxn ang="T72">
                <a:pos x="T20" y="T21"/>
              </a:cxn>
              <a:cxn ang="T73">
                <a:pos x="T22" y="T23"/>
              </a:cxn>
              <a:cxn ang="T74">
                <a:pos x="T24" y="T25"/>
              </a:cxn>
              <a:cxn ang="T75">
                <a:pos x="T26" y="T27"/>
              </a:cxn>
              <a:cxn ang="T76">
                <a:pos x="T28" y="T29"/>
              </a:cxn>
              <a:cxn ang="T77">
                <a:pos x="T30" y="T31"/>
              </a:cxn>
              <a:cxn ang="T78">
                <a:pos x="T32" y="T33"/>
              </a:cxn>
              <a:cxn ang="T79">
                <a:pos x="T34" y="T35"/>
              </a:cxn>
              <a:cxn ang="T80">
                <a:pos x="T36" y="T37"/>
              </a:cxn>
              <a:cxn ang="T81">
                <a:pos x="T38" y="T39"/>
              </a:cxn>
              <a:cxn ang="T82">
                <a:pos x="T40" y="T41"/>
              </a:cxn>
              <a:cxn ang="T83">
                <a:pos x="T42" y="T43"/>
              </a:cxn>
              <a:cxn ang="T84">
                <a:pos x="T44" y="T45"/>
              </a:cxn>
              <a:cxn ang="T85">
                <a:pos x="T46" y="T47"/>
              </a:cxn>
              <a:cxn ang="T86">
                <a:pos x="T48" y="T49"/>
              </a:cxn>
              <a:cxn ang="T87">
                <a:pos x="T50" y="T51"/>
              </a:cxn>
              <a:cxn ang="T88">
                <a:pos x="T52" y="T53"/>
              </a:cxn>
              <a:cxn ang="T89">
                <a:pos x="T54" y="T55"/>
              </a:cxn>
              <a:cxn ang="T90">
                <a:pos x="T56" y="T57"/>
              </a:cxn>
              <a:cxn ang="T91">
                <a:pos x="T58" y="T59"/>
              </a:cxn>
              <a:cxn ang="T92">
                <a:pos x="T60" y="T61"/>
              </a:cxn>
            </a:cxnLst>
            <a:rect l="T93" t="T94" r="T95" b="T96"/>
            <a:pathLst>
              <a:path w="864" h="1191">
                <a:moveTo>
                  <a:pt x="835" y="1040"/>
                </a:moveTo>
                <a:cubicBezTo>
                  <a:pt x="827" y="1040"/>
                  <a:pt x="820" y="1043"/>
                  <a:pt x="815" y="1047"/>
                </a:cubicBezTo>
                <a:cubicBezTo>
                  <a:pt x="815" y="1047"/>
                  <a:pt x="815" y="1047"/>
                  <a:pt x="815" y="1047"/>
                </a:cubicBezTo>
                <a:cubicBezTo>
                  <a:pt x="811" y="1052"/>
                  <a:pt x="803" y="1054"/>
                  <a:pt x="797" y="1051"/>
                </a:cubicBezTo>
                <a:cubicBezTo>
                  <a:pt x="796" y="1050"/>
                  <a:pt x="795" y="1049"/>
                  <a:pt x="793" y="1049"/>
                </a:cubicBezTo>
                <a:cubicBezTo>
                  <a:pt x="793" y="1038"/>
                  <a:pt x="793" y="1038"/>
                  <a:pt x="793" y="1038"/>
                </a:cubicBezTo>
                <a:cubicBezTo>
                  <a:pt x="793" y="948"/>
                  <a:pt x="793" y="948"/>
                  <a:pt x="793" y="948"/>
                </a:cubicBezTo>
                <a:cubicBezTo>
                  <a:pt x="590" y="948"/>
                  <a:pt x="412" y="837"/>
                  <a:pt x="317" y="672"/>
                </a:cubicBezTo>
                <a:cubicBezTo>
                  <a:pt x="270" y="592"/>
                  <a:pt x="243" y="498"/>
                  <a:pt x="243" y="397"/>
                </a:cubicBezTo>
                <a:cubicBezTo>
                  <a:pt x="243" y="297"/>
                  <a:pt x="270" y="203"/>
                  <a:pt x="317" y="122"/>
                </a:cubicBezTo>
                <a:cubicBezTo>
                  <a:pt x="231" y="73"/>
                  <a:pt x="231" y="73"/>
                  <a:pt x="231" y="73"/>
                </a:cubicBezTo>
                <a:cubicBezTo>
                  <a:pt x="230" y="73"/>
                  <a:pt x="229" y="74"/>
                  <a:pt x="228" y="75"/>
                </a:cubicBezTo>
                <a:cubicBezTo>
                  <a:pt x="222" y="79"/>
                  <a:pt x="219" y="86"/>
                  <a:pt x="221" y="92"/>
                </a:cubicBezTo>
                <a:cubicBezTo>
                  <a:pt x="221" y="92"/>
                  <a:pt x="221" y="92"/>
                  <a:pt x="221" y="92"/>
                </a:cubicBezTo>
                <a:cubicBezTo>
                  <a:pt x="223" y="99"/>
                  <a:pt x="222" y="106"/>
                  <a:pt x="218" y="113"/>
                </a:cubicBezTo>
                <a:cubicBezTo>
                  <a:pt x="210" y="127"/>
                  <a:pt x="192" y="131"/>
                  <a:pt x="177" y="123"/>
                </a:cubicBezTo>
                <a:cubicBezTo>
                  <a:pt x="163" y="115"/>
                  <a:pt x="158" y="96"/>
                  <a:pt x="166" y="82"/>
                </a:cubicBezTo>
                <a:cubicBezTo>
                  <a:pt x="169" y="76"/>
                  <a:pt x="175" y="71"/>
                  <a:pt x="182" y="69"/>
                </a:cubicBezTo>
                <a:cubicBezTo>
                  <a:pt x="188" y="68"/>
                  <a:pt x="193" y="62"/>
                  <a:pt x="194" y="55"/>
                </a:cubicBezTo>
                <a:cubicBezTo>
                  <a:pt x="194" y="54"/>
                  <a:pt x="194" y="52"/>
                  <a:pt x="194" y="51"/>
                </a:cubicBezTo>
                <a:cubicBezTo>
                  <a:pt x="106" y="0"/>
                  <a:pt x="106" y="0"/>
                  <a:pt x="106" y="0"/>
                </a:cubicBezTo>
                <a:cubicBezTo>
                  <a:pt x="38" y="117"/>
                  <a:pt x="0" y="253"/>
                  <a:pt x="0" y="397"/>
                </a:cubicBezTo>
                <a:cubicBezTo>
                  <a:pt x="0" y="542"/>
                  <a:pt x="38" y="677"/>
                  <a:pt x="106" y="794"/>
                </a:cubicBezTo>
                <a:cubicBezTo>
                  <a:pt x="243" y="1031"/>
                  <a:pt x="500" y="1191"/>
                  <a:pt x="793" y="1191"/>
                </a:cubicBezTo>
                <a:cubicBezTo>
                  <a:pt x="793" y="1099"/>
                  <a:pt x="793" y="1099"/>
                  <a:pt x="793" y="1099"/>
                </a:cubicBezTo>
                <a:cubicBezTo>
                  <a:pt x="793" y="1092"/>
                  <a:pt x="793" y="1092"/>
                  <a:pt x="793" y="1092"/>
                </a:cubicBezTo>
                <a:cubicBezTo>
                  <a:pt x="795" y="1091"/>
                  <a:pt x="796" y="1090"/>
                  <a:pt x="797" y="1090"/>
                </a:cubicBezTo>
                <a:cubicBezTo>
                  <a:pt x="803" y="1087"/>
                  <a:pt x="811" y="1088"/>
                  <a:pt x="815" y="1093"/>
                </a:cubicBezTo>
                <a:cubicBezTo>
                  <a:pt x="820" y="1098"/>
                  <a:pt x="827" y="1101"/>
                  <a:pt x="835" y="1101"/>
                </a:cubicBezTo>
                <a:cubicBezTo>
                  <a:pt x="851" y="1101"/>
                  <a:pt x="864" y="1087"/>
                  <a:pt x="864" y="1070"/>
                </a:cubicBezTo>
                <a:cubicBezTo>
                  <a:pt x="864" y="1054"/>
                  <a:pt x="851" y="1040"/>
                  <a:pt x="835" y="1040"/>
                </a:cubicBezTo>
                <a:close/>
              </a:path>
            </a:pathLst>
          </a:custGeom>
          <a:gradFill rotWithShape="1">
            <a:gsLst>
              <a:gs pos="0">
                <a:srgbClr val="5D0202"/>
              </a:gs>
              <a:gs pos="50000">
                <a:srgbClr val="A90404"/>
              </a:gs>
              <a:gs pos="100000">
                <a:srgbClr val="5D0202"/>
              </a:gs>
            </a:gsLst>
            <a:lin ang="5400000" scaled="1"/>
          </a:gradFill>
          <a:ln w="19050">
            <a:solidFill>
              <a:srgbClr val="FFFFFF"/>
            </a:solidFill>
            <a:round/>
            <a:headEnd/>
            <a:tailEnd/>
          </a:ln>
        </p:spPr>
        <p:txBody>
          <a:bodyPr/>
          <a:lstStyle/>
          <a:p>
            <a:endParaRPr lang="tr-TR" dirty="0">
              <a:solidFill>
                <a:srgbClr val="000000"/>
              </a:solidFill>
            </a:endParaRPr>
          </a:p>
        </p:txBody>
      </p:sp>
      <p:sp>
        <p:nvSpPr>
          <p:cNvPr id="233480" name="Freeform 8"/>
          <p:cNvSpPr>
            <a:spLocks/>
          </p:cNvSpPr>
          <p:nvPr/>
        </p:nvSpPr>
        <p:spPr bwMode="gray">
          <a:xfrm rot="3600000">
            <a:off x="4019550" y="2255838"/>
            <a:ext cx="3190875" cy="1219200"/>
          </a:xfrm>
          <a:custGeom>
            <a:avLst/>
            <a:gdLst>
              <a:gd name="T0" fmla="*/ 1164 w 1375"/>
              <a:gd name="T1" fmla="*/ 518 h 527"/>
              <a:gd name="T2" fmla="*/ 1252 w 1375"/>
              <a:gd name="T3" fmla="*/ 467 h 527"/>
              <a:gd name="T4" fmla="*/ 1252 w 1375"/>
              <a:gd name="T5" fmla="*/ 463 h 527"/>
              <a:gd name="T6" fmla="*/ 1240 w 1375"/>
              <a:gd name="T7" fmla="*/ 449 h 527"/>
              <a:gd name="T8" fmla="*/ 1240 w 1375"/>
              <a:gd name="T9" fmla="*/ 449 h 527"/>
              <a:gd name="T10" fmla="*/ 1224 w 1375"/>
              <a:gd name="T11" fmla="*/ 436 h 527"/>
              <a:gd name="T12" fmla="*/ 1235 w 1375"/>
              <a:gd name="T13" fmla="*/ 395 h 527"/>
              <a:gd name="T14" fmla="*/ 1276 w 1375"/>
              <a:gd name="T15" fmla="*/ 406 h 527"/>
              <a:gd name="T16" fmla="*/ 1279 w 1375"/>
              <a:gd name="T17" fmla="*/ 427 h 527"/>
              <a:gd name="T18" fmla="*/ 1285 w 1375"/>
              <a:gd name="T19" fmla="*/ 444 h 527"/>
              <a:gd name="T20" fmla="*/ 1289 w 1375"/>
              <a:gd name="T21" fmla="*/ 446 h 527"/>
              <a:gd name="T22" fmla="*/ 1375 w 1375"/>
              <a:gd name="T23" fmla="*/ 396 h 527"/>
              <a:gd name="T24" fmla="*/ 687 w 1375"/>
              <a:gd name="T25" fmla="*/ 0 h 527"/>
              <a:gd name="T26" fmla="*/ 0 w 1375"/>
              <a:gd name="T27" fmla="*/ 396 h 527"/>
              <a:gd name="T28" fmla="*/ 88 w 1375"/>
              <a:gd name="T29" fmla="*/ 447 h 527"/>
              <a:gd name="T30" fmla="*/ 88 w 1375"/>
              <a:gd name="T31" fmla="*/ 451 h 527"/>
              <a:gd name="T32" fmla="*/ 76 w 1375"/>
              <a:gd name="T33" fmla="*/ 465 h 527"/>
              <a:gd name="T34" fmla="*/ 60 w 1375"/>
              <a:gd name="T35" fmla="*/ 478 h 527"/>
              <a:gd name="T36" fmla="*/ 71 w 1375"/>
              <a:gd name="T37" fmla="*/ 519 h 527"/>
              <a:gd name="T38" fmla="*/ 112 w 1375"/>
              <a:gd name="T39" fmla="*/ 509 h 527"/>
              <a:gd name="T40" fmla="*/ 115 w 1375"/>
              <a:gd name="T41" fmla="*/ 488 h 527"/>
              <a:gd name="T42" fmla="*/ 115 w 1375"/>
              <a:gd name="T43" fmla="*/ 488 h 527"/>
              <a:gd name="T44" fmla="*/ 122 w 1375"/>
              <a:gd name="T45" fmla="*/ 471 h 527"/>
              <a:gd name="T46" fmla="*/ 125 w 1375"/>
              <a:gd name="T47" fmla="*/ 469 h 527"/>
              <a:gd name="T48" fmla="*/ 211 w 1375"/>
              <a:gd name="T49" fmla="*/ 518 h 527"/>
              <a:gd name="T50" fmla="*/ 687 w 1375"/>
              <a:gd name="T51" fmla="*/ 243 h 527"/>
              <a:gd name="T52" fmla="*/ 1164 w 1375"/>
              <a:gd name="T53" fmla="*/ 518 h 527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w 1375"/>
              <a:gd name="T82" fmla="*/ 0 h 527"/>
              <a:gd name="T83" fmla="*/ 1375 w 1375"/>
              <a:gd name="T84" fmla="*/ 527 h 527"/>
            </a:gdLst>
            <a:ahLst/>
            <a:cxnLst>
              <a:cxn ang="T54">
                <a:pos x="T0" y="T1"/>
              </a:cxn>
              <a:cxn ang="T55">
                <a:pos x="T2" y="T3"/>
              </a:cxn>
              <a:cxn ang="T56">
                <a:pos x="T4" y="T5"/>
              </a:cxn>
              <a:cxn ang="T57">
                <a:pos x="T6" y="T7"/>
              </a:cxn>
              <a:cxn ang="T58">
                <a:pos x="T8" y="T9"/>
              </a:cxn>
              <a:cxn ang="T59">
                <a:pos x="T10" y="T11"/>
              </a:cxn>
              <a:cxn ang="T60">
                <a:pos x="T12" y="T13"/>
              </a:cxn>
              <a:cxn ang="T61">
                <a:pos x="T14" y="T15"/>
              </a:cxn>
              <a:cxn ang="T62">
                <a:pos x="T16" y="T17"/>
              </a:cxn>
              <a:cxn ang="T63">
                <a:pos x="T18" y="T19"/>
              </a:cxn>
              <a:cxn ang="T64">
                <a:pos x="T20" y="T21"/>
              </a:cxn>
              <a:cxn ang="T65">
                <a:pos x="T22" y="T23"/>
              </a:cxn>
              <a:cxn ang="T66">
                <a:pos x="T24" y="T25"/>
              </a:cxn>
              <a:cxn ang="T67">
                <a:pos x="T26" y="T27"/>
              </a:cxn>
              <a:cxn ang="T68">
                <a:pos x="T28" y="T29"/>
              </a:cxn>
              <a:cxn ang="T69">
                <a:pos x="T30" y="T31"/>
              </a:cxn>
              <a:cxn ang="T70">
                <a:pos x="T32" y="T33"/>
              </a:cxn>
              <a:cxn ang="T71">
                <a:pos x="T34" y="T35"/>
              </a:cxn>
              <a:cxn ang="T72">
                <a:pos x="T36" y="T37"/>
              </a:cxn>
              <a:cxn ang="T73">
                <a:pos x="T38" y="T39"/>
              </a:cxn>
              <a:cxn ang="T74">
                <a:pos x="T40" y="T41"/>
              </a:cxn>
              <a:cxn ang="T75">
                <a:pos x="T42" y="T43"/>
              </a:cxn>
              <a:cxn ang="T76">
                <a:pos x="T44" y="T45"/>
              </a:cxn>
              <a:cxn ang="T77">
                <a:pos x="T46" y="T47"/>
              </a:cxn>
              <a:cxn ang="T78">
                <a:pos x="T48" y="T49"/>
              </a:cxn>
              <a:cxn ang="T79">
                <a:pos x="T50" y="T51"/>
              </a:cxn>
              <a:cxn ang="T80">
                <a:pos x="T52" y="T53"/>
              </a:cxn>
            </a:cxnLst>
            <a:rect l="T81" t="T82" r="T83" b="T84"/>
            <a:pathLst>
              <a:path w="1375" h="527">
                <a:moveTo>
                  <a:pt x="1164" y="518"/>
                </a:moveTo>
                <a:cubicBezTo>
                  <a:pt x="1252" y="467"/>
                  <a:pt x="1252" y="467"/>
                  <a:pt x="1252" y="467"/>
                </a:cubicBezTo>
                <a:cubicBezTo>
                  <a:pt x="1252" y="466"/>
                  <a:pt x="1252" y="465"/>
                  <a:pt x="1252" y="463"/>
                </a:cubicBezTo>
                <a:cubicBezTo>
                  <a:pt x="1251" y="456"/>
                  <a:pt x="1246" y="450"/>
                  <a:pt x="1240" y="449"/>
                </a:cubicBezTo>
                <a:cubicBezTo>
                  <a:pt x="1240" y="449"/>
                  <a:pt x="1240" y="449"/>
                  <a:pt x="1240" y="449"/>
                </a:cubicBezTo>
                <a:cubicBezTo>
                  <a:pt x="1233" y="447"/>
                  <a:pt x="1227" y="443"/>
                  <a:pt x="1224" y="436"/>
                </a:cubicBezTo>
                <a:cubicBezTo>
                  <a:pt x="1216" y="422"/>
                  <a:pt x="1221" y="404"/>
                  <a:pt x="1235" y="395"/>
                </a:cubicBezTo>
                <a:cubicBezTo>
                  <a:pt x="1250" y="387"/>
                  <a:pt x="1268" y="392"/>
                  <a:pt x="1276" y="406"/>
                </a:cubicBezTo>
                <a:cubicBezTo>
                  <a:pt x="1280" y="412"/>
                  <a:pt x="1281" y="420"/>
                  <a:pt x="1279" y="427"/>
                </a:cubicBezTo>
                <a:cubicBezTo>
                  <a:pt x="1277" y="432"/>
                  <a:pt x="1280" y="440"/>
                  <a:pt x="1285" y="444"/>
                </a:cubicBezTo>
                <a:cubicBezTo>
                  <a:pt x="1287" y="445"/>
                  <a:pt x="1288" y="445"/>
                  <a:pt x="1289" y="446"/>
                </a:cubicBezTo>
                <a:cubicBezTo>
                  <a:pt x="1375" y="396"/>
                  <a:pt x="1375" y="396"/>
                  <a:pt x="1375" y="396"/>
                </a:cubicBezTo>
                <a:cubicBezTo>
                  <a:pt x="1238" y="159"/>
                  <a:pt x="981" y="0"/>
                  <a:pt x="687" y="0"/>
                </a:cubicBezTo>
                <a:cubicBezTo>
                  <a:pt x="394" y="0"/>
                  <a:pt x="137" y="159"/>
                  <a:pt x="0" y="396"/>
                </a:cubicBezTo>
                <a:cubicBezTo>
                  <a:pt x="88" y="447"/>
                  <a:pt x="88" y="447"/>
                  <a:pt x="88" y="447"/>
                </a:cubicBezTo>
                <a:cubicBezTo>
                  <a:pt x="88" y="448"/>
                  <a:pt x="88" y="450"/>
                  <a:pt x="88" y="451"/>
                </a:cubicBezTo>
                <a:cubicBezTo>
                  <a:pt x="87" y="458"/>
                  <a:pt x="82" y="464"/>
                  <a:pt x="76" y="465"/>
                </a:cubicBezTo>
                <a:cubicBezTo>
                  <a:pt x="69" y="467"/>
                  <a:pt x="63" y="472"/>
                  <a:pt x="60" y="478"/>
                </a:cubicBezTo>
                <a:cubicBezTo>
                  <a:pt x="52" y="492"/>
                  <a:pt x="57" y="511"/>
                  <a:pt x="71" y="519"/>
                </a:cubicBezTo>
                <a:cubicBezTo>
                  <a:pt x="86" y="527"/>
                  <a:pt x="104" y="523"/>
                  <a:pt x="112" y="509"/>
                </a:cubicBezTo>
                <a:cubicBezTo>
                  <a:pt x="116" y="502"/>
                  <a:pt x="117" y="495"/>
                  <a:pt x="115" y="488"/>
                </a:cubicBezTo>
                <a:cubicBezTo>
                  <a:pt x="115" y="488"/>
                  <a:pt x="115" y="488"/>
                  <a:pt x="115" y="488"/>
                </a:cubicBezTo>
                <a:cubicBezTo>
                  <a:pt x="113" y="482"/>
                  <a:pt x="116" y="475"/>
                  <a:pt x="122" y="471"/>
                </a:cubicBezTo>
                <a:cubicBezTo>
                  <a:pt x="123" y="470"/>
                  <a:pt x="124" y="469"/>
                  <a:pt x="125" y="469"/>
                </a:cubicBezTo>
                <a:cubicBezTo>
                  <a:pt x="211" y="518"/>
                  <a:pt x="211" y="518"/>
                  <a:pt x="211" y="518"/>
                </a:cubicBezTo>
                <a:cubicBezTo>
                  <a:pt x="306" y="354"/>
                  <a:pt x="484" y="243"/>
                  <a:pt x="687" y="243"/>
                </a:cubicBezTo>
                <a:cubicBezTo>
                  <a:pt x="891" y="243"/>
                  <a:pt x="1069" y="354"/>
                  <a:pt x="1164" y="518"/>
                </a:cubicBezTo>
                <a:close/>
              </a:path>
            </a:pathLst>
          </a:custGeom>
          <a:gradFill rotWithShape="1">
            <a:gsLst>
              <a:gs pos="0">
                <a:srgbClr val="5D0202"/>
              </a:gs>
              <a:gs pos="50000">
                <a:srgbClr val="A90404"/>
              </a:gs>
              <a:gs pos="100000">
                <a:srgbClr val="5D0202"/>
              </a:gs>
            </a:gsLst>
            <a:lin ang="5400000" scaled="1"/>
          </a:gradFill>
          <a:ln w="19050">
            <a:solidFill>
              <a:srgbClr val="FFFFFF"/>
            </a:solidFill>
            <a:round/>
            <a:headEnd/>
            <a:tailEnd/>
          </a:ln>
        </p:spPr>
        <p:txBody>
          <a:bodyPr/>
          <a:lstStyle/>
          <a:p>
            <a:endParaRPr lang="tr-TR" dirty="0">
              <a:solidFill>
                <a:srgbClr val="000000"/>
              </a:solidFill>
            </a:endParaRPr>
          </a:p>
        </p:txBody>
      </p:sp>
      <p:sp>
        <p:nvSpPr>
          <p:cNvPr id="233481" name="Freeform 9"/>
          <p:cNvSpPr>
            <a:spLocks/>
          </p:cNvSpPr>
          <p:nvPr/>
        </p:nvSpPr>
        <p:spPr bwMode="gray">
          <a:xfrm rot="7200000">
            <a:off x="4496594" y="2107406"/>
            <a:ext cx="1282700" cy="1944688"/>
          </a:xfrm>
          <a:custGeom>
            <a:avLst/>
            <a:gdLst>
              <a:gd name="T0" fmla="*/ 550 w 550"/>
              <a:gd name="T1" fmla="*/ 132 h 836"/>
              <a:gd name="T2" fmla="*/ 547 w 550"/>
              <a:gd name="T3" fmla="*/ 130 h 836"/>
              <a:gd name="T4" fmla="*/ 529 w 550"/>
              <a:gd name="T5" fmla="*/ 133 h 836"/>
              <a:gd name="T6" fmla="*/ 529 w 550"/>
              <a:gd name="T7" fmla="*/ 133 h 836"/>
              <a:gd name="T8" fmla="*/ 509 w 550"/>
              <a:gd name="T9" fmla="*/ 141 h 836"/>
              <a:gd name="T10" fmla="*/ 480 w 550"/>
              <a:gd name="T11" fmla="*/ 111 h 836"/>
              <a:gd name="T12" fmla="*/ 509 w 550"/>
              <a:gd name="T13" fmla="*/ 80 h 836"/>
              <a:gd name="T14" fmla="*/ 529 w 550"/>
              <a:gd name="T15" fmla="*/ 88 h 836"/>
              <a:gd name="T16" fmla="*/ 547 w 550"/>
              <a:gd name="T17" fmla="*/ 91 h 836"/>
              <a:gd name="T18" fmla="*/ 550 w 550"/>
              <a:gd name="T19" fmla="*/ 89 h 836"/>
              <a:gd name="T20" fmla="*/ 550 w 550"/>
              <a:gd name="T21" fmla="*/ 82 h 836"/>
              <a:gd name="T22" fmla="*/ 550 w 550"/>
              <a:gd name="T23" fmla="*/ 0 h 836"/>
              <a:gd name="T24" fmla="*/ 0 w 550"/>
              <a:gd name="T25" fmla="*/ 550 h 836"/>
              <a:gd name="T26" fmla="*/ 74 w 550"/>
              <a:gd name="T27" fmla="*/ 825 h 836"/>
              <a:gd name="T28" fmla="*/ 153 w 550"/>
              <a:gd name="T29" fmla="*/ 780 h 836"/>
              <a:gd name="T30" fmla="*/ 158 w 550"/>
              <a:gd name="T31" fmla="*/ 796 h 836"/>
              <a:gd name="T32" fmla="*/ 161 w 550"/>
              <a:gd name="T33" fmla="*/ 817 h 836"/>
              <a:gd name="T34" fmla="*/ 202 w 550"/>
              <a:gd name="T35" fmla="*/ 827 h 836"/>
              <a:gd name="T36" fmla="*/ 214 w 550"/>
              <a:gd name="T37" fmla="*/ 786 h 836"/>
              <a:gd name="T38" fmla="*/ 198 w 550"/>
              <a:gd name="T39" fmla="*/ 773 h 836"/>
              <a:gd name="T40" fmla="*/ 198 w 550"/>
              <a:gd name="T41" fmla="*/ 773 h 836"/>
              <a:gd name="T42" fmla="*/ 186 w 550"/>
              <a:gd name="T43" fmla="*/ 761 h 836"/>
              <a:gd name="T44" fmla="*/ 266 w 550"/>
              <a:gd name="T45" fmla="*/ 714 h 836"/>
              <a:gd name="T46" fmla="*/ 222 w 550"/>
              <a:gd name="T47" fmla="*/ 550 h 836"/>
              <a:gd name="T48" fmla="*/ 550 w 550"/>
              <a:gd name="T49" fmla="*/ 222 h 836"/>
              <a:gd name="T50" fmla="*/ 550 w 550"/>
              <a:gd name="T51" fmla="*/ 143 h 836"/>
              <a:gd name="T52" fmla="*/ 550 w 550"/>
              <a:gd name="T53" fmla="*/ 132 h 8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w 550"/>
              <a:gd name="T82" fmla="*/ 0 h 836"/>
              <a:gd name="T83" fmla="*/ 550 w 550"/>
              <a:gd name="T84" fmla="*/ 836 h 836"/>
            </a:gdLst>
            <a:ahLst/>
            <a:cxnLst>
              <a:cxn ang="T54">
                <a:pos x="T0" y="T1"/>
              </a:cxn>
              <a:cxn ang="T55">
                <a:pos x="T2" y="T3"/>
              </a:cxn>
              <a:cxn ang="T56">
                <a:pos x="T4" y="T5"/>
              </a:cxn>
              <a:cxn ang="T57">
                <a:pos x="T6" y="T7"/>
              </a:cxn>
              <a:cxn ang="T58">
                <a:pos x="T8" y="T9"/>
              </a:cxn>
              <a:cxn ang="T59">
                <a:pos x="T10" y="T11"/>
              </a:cxn>
              <a:cxn ang="T60">
                <a:pos x="T12" y="T13"/>
              </a:cxn>
              <a:cxn ang="T61">
                <a:pos x="T14" y="T15"/>
              </a:cxn>
              <a:cxn ang="T62">
                <a:pos x="T16" y="T17"/>
              </a:cxn>
              <a:cxn ang="T63">
                <a:pos x="T18" y="T19"/>
              </a:cxn>
              <a:cxn ang="T64">
                <a:pos x="T20" y="T21"/>
              </a:cxn>
              <a:cxn ang="T65">
                <a:pos x="T22" y="T23"/>
              </a:cxn>
              <a:cxn ang="T66">
                <a:pos x="T24" y="T25"/>
              </a:cxn>
              <a:cxn ang="T67">
                <a:pos x="T26" y="T27"/>
              </a:cxn>
              <a:cxn ang="T68">
                <a:pos x="T28" y="T29"/>
              </a:cxn>
              <a:cxn ang="T69">
                <a:pos x="T30" y="T31"/>
              </a:cxn>
              <a:cxn ang="T70">
                <a:pos x="T32" y="T33"/>
              </a:cxn>
              <a:cxn ang="T71">
                <a:pos x="T34" y="T35"/>
              </a:cxn>
              <a:cxn ang="T72">
                <a:pos x="T36" y="T37"/>
              </a:cxn>
              <a:cxn ang="T73">
                <a:pos x="T38" y="T39"/>
              </a:cxn>
              <a:cxn ang="T74">
                <a:pos x="T40" y="T41"/>
              </a:cxn>
              <a:cxn ang="T75">
                <a:pos x="T42" y="T43"/>
              </a:cxn>
              <a:cxn ang="T76">
                <a:pos x="T44" y="T45"/>
              </a:cxn>
              <a:cxn ang="T77">
                <a:pos x="T46" y="T47"/>
              </a:cxn>
              <a:cxn ang="T78">
                <a:pos x="T48" y="T49"/>
              </a:cxn>
              <a:cxn ang="T79">
                <a:pos x="T50" y="T51"/>
              </a:cxn>
              <a:cxn ang="T80">
                <a:pos x="T52" y="T53"/>
              </a:cxn>
            </a:cxnLst>
            <a:rect l="T81" t="T82" r="T83" b="T84"/>
            <a:pathLst>
              <a:path w="550" h="836">
                <a:moveTo>
                  <a:pt x="550" y="132"/>
                </a:moveTo>
                <a:cubicBezTo>
                  <a:pt x="549" y="131"/>
                  <a:pt x="548" y="131"/>
                  <a:pt x="547" y="130"/>
                </a:cubicBezTo>
                <a:cubicBezTo>
                  <a:pt x="540" y="127"/>
                  <a:pt x="533" y="129"/>
                  <a:pt x="529" y="133"/>
                </a:cubicBezTo>
                <a:cubicBezTo>
                  <a:pt x="529" y="133"/>
                  <a:pt x="529" y="133"/>
                  <a:pt x="529" y="133"/>
                </a:cubicBezTo>
                <a:cubicBezTo>
                  <a:pt x="523" y="138"/>
                  <a:pt x="517" y="141"/>
                  <a:pt x="509" y="141"/>
                </a:cubicBezTo>
                <a:cubicBezTo>
                  <a:pt x="493" y="141"/>
                  <a:pt x="480" y="127"/>
                  <a:pt x="480" y="111"/>
                </a:cubicBezTo>
                <a:cubicBezTo>
                  <a:pt x="480" y="94"/>
                  <a:pt x="493" y="80"/>
                  <a:pt x="509" y="80"/>
                </a:cubicBezTo>
                <a:cubicBezTo>
                  <a:pt x="517" y="80"/>
                  <a:pt x="524" y="83"/>
                  <a:pt x="529" y="88"/>
                </a:cubicBezTo>
                <a:cubicBezTo>
                  <a:pt x="533" y="93"/>
                  <a:pt x="540" y="94"/>
                  <a:pt x="547" y="91"/>
                </a:cubicBezTo>
                <a:cubicBezTo>
                  <a:pt x="548" y="91"/>
                  <a:pt x="549" y="90"/>
                  <a:pt x="550" y="89"/>
                </a:cubicBezTo>
                <a:cubicBezTo>
                  <a:pt x="550" y="82"/>
                  <a:pt x="550" y="82"/>
                  <a:pt x="550" y="82"/>
                </a:cubicBezTo>
                <a:cubicBezTo>
                  <a:pt x="550" y="0"/>
                  <a:pt x="550" y="0"/>
                  <a:pt x="550" y="0"/>
                </a:cubicBezTo>
                <a:cubicBezTo>
                  <a:pt x="246" y="0"/>
                  <a:pt x="0" y="246"/>
                  <a:pt x="0" y="550"/>
                </a:cubicBezTo>
                <a:cubicBezTo>
                  <a:pt x="0" y="651"/>
                  <a:pt x="27" y="745"/>
                  <a:pt x="74" y="825"/>
                </a:cubicBezTo>
                <a:cubicBezTo>
                  <a:pt x="153" y="780"/>
                  <a:pt x="153" y="780"/>
                  <a:pt x="153" y="780"/>
                </a:cubicBezTo>
                <a:cubicBezTo>
                  <a:pt x="158" y="784"/>
                  <a:pt x="160" y="791"/>
                  <a:pt x="158" y="796"/>
                </a:cubicBezTo>
                <a:cubicBezTo>
                  <a:pt x="157" y="803"/>
                  <a:pt x="158" y="810"/>
                  <a:pt x="161" y="817"/>
                </a:cubicBezTo>
                <a:cubicBezTo>
                  <a:pt x="170" y="831"/>
                  <a:pt x="188" y="836"/>
                  <a:pt x="202" y="827"/>
                </a:cubicBezTo>
                <a:cubicBezTo>
                  <a:pt x="217" y="819"/>
                  <a:pt x="222" y="801"/>
                  <a:pt x="214" y="786"/>
                </a:cubicBezTo>
                <a:cubicBezTo>
                  <a:pt x="210" y="780"/>
                  <a:pt x="204" y="776"/>
                  <a:pt x="198" y="773"/>
                </a:cubicBezTo>
                <a:cubicBezTo>
                  <a:pt x="198" y="773"/>
                  <a:pt x="198" y="773"/>
                  <a:pt x="198" y="773"/>
                </a:cubicBezTo>
                <a:cubicBezTo>
                  <a:pt x="192" y="772"/>
                  <a:pt x="187" y="767"/>
                  <a:pt x="186" y="761"/>
                </a:cubicBezTo>
                <a:cubicBezTo>
                  <a:pt x="266" y="714"/>
                  <a:pt x="266" y="714"/>
                  <a:pt x="266" y="714"/>
                </a:cubicBezTo>
                <a:cubicBezTo>
                  <a:pt x="238" y="666"/>
                  <a:pt x="222" y="610"/>
                  <a:pt x="222" y="550"/>
                </a:cubicBezTo>
                <a:cubicBezTo>
                  <a:pt x="222" y="369"/>
                  <a:pt x="369" y="222"/>
                  <a:pt x="550" y="222"/>
                </a:cubicBezTo>
                <a:cubicBezTo>
                  <a:pt x="550" y="143"/>
                  <a:pt x="550" y="143"/>
                  <a:pt x="550" y="143"/>
                </a:cubicBezTo>
                <a:lnTo>
                  <a:pt x="550" y="132"/>
                </a:lnTo>
                <a:close/>
              </a:path>
            </a:pathLst>
          </a:custGeom>
          <a:gradFill rotWithShape="1">
            <a:gsLst>
              <a:gs pos="0">
                <a:srgbClr val="E2E2E2"/>
              </a:gs>
              <a:gs pos="100000">
                <a:srgbClr val="C3C3C3"/>
              </a:gs>
            </a:gsLst>
            <a:lin ang="5400000" scaled="1"/>
          </a:gradFill>
          <a:ln w="19050">
            <a:solidFill>
              <a:srgbClr val="FFFFFF"/>
            </a:solidFill>
            <a:round/>
            <a:headEnd/>
            <a:tailEnd/>
          </a:ln>
        </p:spPr>
        <p:txBody>
          <a:bodyPr/>
          <a:lstStyle/>
          <a:p>
            <a:endParaRPr lang="tr-TR" dirty="0">
              <a:solidFill>
                <a:srgbClr val="000000"/>
              </a:solidFill>
            </a:endParaRPr>
          </a:p>
        </p:txBody>
      </p:sp>
      <p:sp>
        <p:nvSpPr>
          <p:cNvPr id="233482" name="Freeform 10"/>
          <p:cNvSpPr>
            <a:spLocks/>
          </p:cNvSpPr>
          <p:nvPr/>
        </p:nvSpPr>
        <p:spPr bwMode="gray">
          <a:xfrm rot="7200000">
            <a:off x="3824288" y="3163887"/>
            <a:ext cx="1447800" cy="1920875"/>
          </a:xfrm>
          <a:custGeom>
            <a:avLst/>
            <a:gdLst>
              <a:gd name="T0" fmla="*/ 70 w 621"/>
              <a:gd name="T1" fmla="*/ 0 h 826"/>
              <a:gd name="T2" fmla="*/ 70 w 621"/>
              <a:gd name="T3" fmla="*/ 82 h 826"/>
              <a:gd name="T4" fmla="*/ 70 w 621"/>
              <a:gd name="T5" fmla="*/ 89 h 826"/>
              <a:gd name="T6" fmla="*/ 67 w 621"/>
              <a:gd name="T7" fmla="*/ 91 h 826"/>
              <a:gd name="T8" fmla="*/ 49 w 621"/>
              <a:gd name="T9" fmla="*/ 88 h 826"/>
              <a:gd name="T10" fmla="*/ 29 w 621"/>
              <a:gd name="T11" fmla="*/ 80 h 826"/>
              <a:gd name="T12" fmla="*/ 0 w 621"/>
              <a:gd name="T13" fmla="*/ 111 h 826"/>
              <a:gd name="T14" fmla="*/ 29 w 621"/>
              <a:gd name="T15" fmla="*/ 141 h 826"/>
              <a:gd name="T16" fmla="*/ 49 w 621"/>
              <a:gd name="T17" fmla="*/ 133 h 826"/>
              <a:gd name="T18" fmla="*/ 49 w 621"/>
              <a:gd name="T19" fmla="*/ 133 h 826"/>
              <a:gd name="T20" fmla="*/ 67 w 621"/>
              <a:gd name="T21" fmla="*/ 130 h 826"/>
              <a:gd name="T22" fmla="*/ 70 w 621"/>
              <a:gd name="T23" fmla="*/ 132 h 826"/>
              <a:gd name="T24" fmla="*/ 70 w 621"/>
              <a:gd name="T25" fmla="*/ 143 h 826"/>
              <a:gd name="T26" fmla="*/ 70 w 621"/>
              <a:gd name="T27" fmla="*/ 222 h 826"/>
              <a:gd name="T28" fmla="*/ 70 w 621"/>
              <a:gd name="T29" fmla="*/ 222 h 826"/>
              <a:gd name="T30" fmla="*/ 398 w 621"/>
              <a:gd name="T31" fmla="*/ 550 h 826"/>
              <a:gd name="T32" fmla="*/ 354 w 621"/>
              <a:gd name="T33" fmla="*/ 714 h 826"/>
              <a:gd name="T34" fmla="*/ 433 w 621"/>
              <a:gd name="T35" fmla="*/ 759 h 826"/>
              <a:gd name="T36" fmla="*/ 436 w 621"/>
              <a:gd name="T37" fmla="*/ 758 h 826"/>
              <a:gd name="T38" fmla="*/ 443 w 621"/>
              <a:gd name="T39" fmla="*/ 740 h 826"/>
              <a:gd name="T40" fmla="*/ 443 w 621"/>
              <a:gd name="T41" fmla="*/ 740 h 826"/>
              <a:gd name="T42" fmla="*/ 446 w 621"/>
              <a:gd name="T43" fmla="*/ 720 h 826"/>
              <a:gd name="T44" fmla="*/ 487 w 621"/>
              <a:gd name="T45" fmla="*/ 709 h 826"/>
              <a:gd name="T46" fmla="*/ 498 w 621"/>
              <a:gd name="T47" fmla="*/ 750 h 826"/>
              <a:gd name="T48" fmla="*/ 482 w 621"/>
              <a:gd name="T49" fmla="*/ 763 h 826"/>
              <a:gd name="T50" fmla="*/ 470 w 621"/>
              <a:gd name="T51" fmla="*/ 777 h 826"/>
              <a:gd name="T52" fmla="*/ 470 w 621"/>
              <a:gd name="T53" fmla="*/ 781 h 826"/>
              <a:gd name="T54" fmla="*/ 547 w 621"/>
              <a:gd name="T55" fmla="*/ 826 h 826"/>
              <a:gd name="T56" fmla="*/ 621 w 621"/>
              <a:gd name="T57" fmla="*/ 550 h 826"/>
              <a:gd name="T58" fmla="*/ 70 w 621"/>
              <a:gd name="T59" fmla="*/ 0 h 82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w 621"/>
              <a:gd name="T91" fmla="*/ 0 h 826"/>
              <a:gd name="T92" fmla="*/ 621 w 621"/>
              <a:gd name="T93" fmla="*/ 826 h 826"/>
            </a:gdLst>
            <a:ahLst/>
            <a:cxnLst>
              <a:cxn ang="T60">
                <a:pos x="T0" y="T1"/>
              </a:cxn>
              <a:cxn ang="T61">
                <a:pos x="T2" y="T3"/>
              </a:cxn>
              <a:cxn ang="T62">
                <a:pos x="T4" y="T5"/>
              </a:cxn>
              <a:cxn ang="T63">
                <a:pos x="T6" y="T7"/>
              </a:cxn>
              <a:cxn ang="T64">
                <a:pos x="T8" y="T9"/>
              </a:cxn>
              <a:cxn ang="T65">
                <a:pos x="T10" y="T11"/>
              </a:cxn>
              <a:cxn ang="T66">
                <a:pos x="T12" y="T13"/>
              </a:cxn>
              <a:cxn ang="T67">
                <a:pos x="T14" y="T15"/>
              </a:cxn>
              <a:cxn ang="T68">
                <a:pos x="T16" y="T17"/>
              </a:cxn>
              <a:cxn ang="T69">
                <a:pos x="T18" y="T19"/>
              </a:cxn>
              <a:cxn ang="T70">
                <a:pos x="T20" y="T21"/>
              </a:cxn>
              <a:cxn ang="T71">
                <a:pos x="T22" y="T23"/>
              </a:cxn>
              <a:cxn ang="T72">
                <a:pos x="T24" y="T25"/>
              </a:cxn>
              <a:cxn ang="T73">
                <a:pos x="T26" y="T27"/>
              </a:cxn>
              <a:cxn ang="T74">
                <a:pos x="T28" y="T29"/>
              </a:cxn>
              <a:cxn ang="T75">
                <a:pos x="T30" y="T31"/>
              </a:cxn>
              <a:cxn ang="T76">
                <a:pos x="T32" y="T33"/>
              </a:cxn>
              <a:cxn ang="T77">
                <a:pos x="T34" y="T35"/>
              </a:cxn>
              <a:cxn ang="T78">
                <a:pos x="T36" y="T37"/>
              </a:cxn>
              <a:cxn ang="T79">
                <a:pos x="T38" y="T39"/>
              </a:cxn>
              <a:cxn ang="T80">
                <a:pos x="T40" y="T41"/>
              </a:cxn>
              <a:cxn ang="T81">
                <a:pos x="T42" y="T43"/>
              </a:cxn>
              <a:cxn ang="T82">
                <a:pos x="T44" y="T45"/>
              </a:cxn>
              <a:cxn ang="T83">
                <a:pos x="T46" y="T47"/>
              </a:cxn>
              <a:cxn ang="T84">
                <a:pos x="T48" y="T49"/>
              </a:cxn>
              <a:cxn ang="T85">
                <a:pos x="T50" y="T51"/>
              </a:cxn>
              <a:cxn ang="T86">
                <a:pos x="T52" y="T53"/>
              </a:cxn>
              <a:cxn ang="T87">
                <a:pos x="T54" y="T55"/>
              </a:cxn>
              <a:cxn ang="T88">
                <a:pos x="T56" y="T57"/>
              </a:cxn>
              <a:cxn ang="T89">
                <a:pos x="T58" y="T59"/>
              </a:cxn>
            </a:cxnLst>
            <a:rect l="T90" t="T91" r="T92" b="T93"/>
            <a:pathLst>
              <a:path w="621" h="826">
                <a:moveTo>
                  <a:pt x="70" y="0"/>
                </a:moveTo>
                <a:cubicBezTo>
                  <a:pt x="70" y="82"/>
                  <a:pt x="70" y="82"/>
                  <a:pt x="70" y="82"/>
                </a:cubicBezTo>
                <a:cubicBezTo>
                  <a:pt x="70" y="89"/>
                  <a:pt x="70" y="89"/>
                  <a:pt x="70" y="89"/>
                </a:cubicBezTo>
                <a:cubicBezTo>
                  <a:pt x="69" y="90"/>
                  <a:pt x="68" y="91"/>
                  <a:pt x="67" y="91"/>
                </a:cubicBezTo>
                <a:cubicBezTo>
                  <a:pt x="60" y="94"/>
                  <a:pt x="53" y="93"/>
                  <a:pt x="49" y="88"/>
                </a:cubicBezTo>
                <a:cubicBezTo>
                  <a:pt x="44" y="83"/>
                  <a:pt x="37" y="80"/>
                  <a:pt x="29" y="80"/>
                </a:cubicBezTo>
                <a:cubicBezTo>
                  <a:pt x="13" y="80"/>
                  <a:pt x="0" y="94"/>
                  <a:pt x="0" y="111"/>
                </a:cubicBezTo>
                <a:cubicBezTo>
                  <a:pt x="0" y="127"/>
                  <a:pt x="13" y="141"/>
                  <a:pt x="29" y="141"/>
                </a:cubicBezTo>
                <a:cubicBezTo>
                  <a:pt x="37" y="141"/>
                  <a:pt x="43" y="138"/>
                  <a:pt x="49" y="133"/>
                </a:cubicBezTo>
                <a:cubicBezTo>
                  <a:pt x="49" y="133"/>
                  <a:pt x="49" y="133"/>
                  <a:pt x="49" y="133"/>
                </a:cubicBezTo>
                <a:cubicBezTo>
                  <a:pt x="53" y="129"/>
                  <a:pt x="60" y="127"/>
                  <a:pt x="67" y="130"/>
                </a:cubicBezTo>
                <a:cubicBezTo>
                  <a:pt x="68" y="131"/>
                  <a:pt x="69" y="131"/>
                  <a:pt x="70" y="132"/>
                </a:cubicBezTo>
                <a:cubicBezTo>
                  <a:pt x="70" y="143"/>
                  <a:pt x="70" y="143"/>
                  <a:pt x="70" y="143"/>
                </a:cubicBezTo>
                <a:cubicBezTo>
                  <a:pt x="70" y="222"/>
                  <a:pt x="70" y="222"/>
                  <a:pt x="70" y="222"/>
                </a:cubicBezTo>
                <a:cubicBezTo>
                  <a:pt x="70" y="222"/>
                  <a:pt x="70" y="222"/>
                  <a:pt x="70" y="222"/>
                </a:cubicBezTo>
                <a:cubicBezTo>
                  <a:pt x="252" y="222"/>
                  <a:pt x="398" y="369"/>
                  <a:pt x="398" y="550"/>
                </a:cubicBezTo>
                <a:cubicBezTo>
                  <a:pt x="398" y="610"/>
                  <a:pt x="382" y="666"/>
                  <a:pt x="354" y="714"/>
                </a:cubicBezTo>
                <a:cubicBezTo>
                  <a:pt x="433" y="759"/>
                  <a:pt x="433" y="759"/>
                  <a:pt x="433" y="759"/>
                </a:cubicBezTo>
                <a:cubicBezTo>
                  <a:pt x="434" y="759"/>
                  <a:pt x="435" y="758"/>
                  <a:pt x="436" y="758"/>
                </a:cubicBezTo>
                <a:cubicBezTo>
                  <a:pt x="442" y="753"/>
                  <a:pt x="445" y="746"/>
                  <a:pt x="443" y="740"/>
                </a:cubicBezTo>
                <a:cubicBezTo>
                  <a:pt x="443" y="740"/>
                  <a:pt x="443" y="740"/>
                  <a:pt x="443" y="740"/>
                </a:cubicBezTo>
                <a:cubicBezTo>
                  <a:pt x="441" y="733"/>
                  <a:pt x="442" y="726"/>
                  <a:pt x="446" y="720"/>
                </a:cubicBezTo>
                <a:cubicBezTo>
                  <a:pt x="454" y="705"/>
                  <a:pt x="472" y="701"/>
                  <a:pt x="487" y="709"/>
                </a:cubicBezTo>
                <a:cubicBezTo>
                  <a:pt x="501" y="717"/>
                  <a:pt x="506" y="736"/>
                  <a:pt x="498" y="750"/>
                </a:cubicBezTo>
                <a:cubicBezTo>
                  <a:pt x="494" y="756"/>
                  <a:pt x="489" y="761"/>
                  <a:pt x="482" y="763"/>
                </a:cubicBezTo>
                <a:cubicBezTo>
                  <a:pt x="476" y="764"/>
                  <a:pt x="471" y="770"/>
                  <a:pt x="470" y="777"/>
                </a:cubicBezTo>
                <a:cubicBezTo>
                  <a:pt x="470" y="778"/>
                  <a:pt x="470" y="780"/>
                  <a:pt x="470" y="781"/>
                </a:cubicBezTo>
                <a:cubicBezTo>
                  <a:pt x="547" y="826"/>
                  <a:pt x="547" y="826"/>
                  <a:pt x="547" y="826"/>
                </a:cubicBezTo>
                <a:cubicBezTo>
                  <a:pt x="594" y="745"/>
                  <a:pt x="621" y="651"/>
                  <a:pt x="621" y="550"/>
                </a:cubicBezTo>
                <a:cubicBezTo>
                  <a:pt x="621" y="246"/>
                  <a:pt x="374" y="0"/>
                  <a:pt x="70" y="0"/>
                </a:cubicBezTo>
                <a:close/>
              </a:path>
            </a:pathLst>
          </a:custGeom>
          <a:gradFill rotWithShape="1">
            <a:gsLst>
              <a:gs pos="0">
                <a:srgbClr val="E2E2E2"/>
              </a:gs>
              <a:gs pos="100000">
                <a:srgbClr val="C3C3C3"/>
              </a:gs>
            </a:gsLst>
            <a:lin ang="5400000" scaled="1"/>
          </a:gradFill>
          <a:ln w="19050">
            <a:solidFill>
              <a:srgbClr val="FFFFFF"/>
            </a:solidFill>
            <a:round/>
            <a:headEnd/>
            <a:tailEnd/>
          </a:ln>
        </p:spPr>
        <p:txBody>
          <a:bodyPr/>
          <a:lstStyle/>
          <a:p>
            <a:endParaRPr lang="tr-TR" dirty="0">
              <a:solidFill>
                <a:srgbClr val="000000"/>
              </a:solidFill>
            </a:endParaRPr>
          </a:p>
        </p:txBody>
      </p:sp>
      <p:sp>
        <p:nvSpPr>
          <p:cNvPr id="233483" name="Freeform 11"/>
          <p:cNvSpPr>
            <a:spLocks/>
          </p:cNvSpPr>
          <p:nvPr/>
        </p:nvSpPr>
        <p:spPr bwMode="gray">
          <a:xfrm rot="7200000">
            <a:off x="2733675" y="2606676"/>
            <a:ext cx="2217737" cy="931862"/>
          </a:xfrm>
          <a:custGeom>
            <a:avLst/>
            <a:gdLst>
              <a:gd name="T0" fmla="*/ 876 w 953"/>
              <a:gd name="T1" fmla="*/ 80 h 400"/>
              <a:gd name="T2" fmla="*/ 876 w 953"/>
              <a:gd name="T3" fmla="*/ 76 h 400"/>
              <a:gd name="T4" fmla="*/ 888 w 953"/>
              <a:gd name="T5" fmla="*/ 62 h 400"/>
              <a:gd name="T6" fmla="*/ 904 w 953"/>
              <a:gd name="T7" fmla="*/ 49 h 400"/>
              <a:gd name="T8" fmla="*/ 893 w 953"/>
              <a:gd name="T9" fmla="*/ 8 h 400"/>
              <a:gd name="T10" fmla="*/ 852 w 953"/>
              <a:gd name="T11" fmla="*/ 19 h 400"/>
              <a:gd name="T12" fmla="*/ 849 w 953"/>
              <a:gd name="T13" fmla="*/ 39 h 400"/>
              <a:gd name="T14" fmla="*/ 849 w 953"/>
              <a:gd name="T15" fmla="*/ 39 h 400"/>
              <a:gd name="T16" fmla="*/ 842 w 953"/>
              <a:gd name="T17" fmla="*/ 57 h 400"/>
              <a:gd name="T18" fmla="*/ 839 w 953"/>
              <a:gd name="T19" fmla="*/ 58 h 400"/>
              <a:gd name="T20" fmla="*/ 760 w 953"/>
              <a:gd name="T21" fmla="*/ 13 h 400"/>
              <a:gd name="T22" fmla="*/ 476 w 953"/>
              <a:gd name="T23" fmla="*/ 177 h 400"/>
              <a:gd name="T24" fmla="*/ 192 w 953"/>
              <a:gd name="T25" fmla="*/ 13 h 400"/>
              <a:gd name="T26" fmla="*/ 112 w 953"/>
              <a:gd name="T27" fmla="*/ 60 h 400"/>
              <a:gd name="T28" fmla="*/ 124 w 953"/>
              <a:gd name="T29" fmla="*/ 72 h 400"/>
              <a:gd name="T30" fmla="*/ 124 w 953"/>
              <a:gd name="T31" fmla="*/ 72 h 400"/>
              <a:gd name="T32" fmla="*/ 140 w 953"/>
              <a:gd name="T33" fmla="*/ 85 h 400"/>
              <a:gd name="T34" fmla="*/ 128 w 953"/>
              <a:gd name="T35" fmla="*/ 126 h 400"/>
              <a:gd name="T36" fmla="*/ 87 w 953"/>
              <a:gd name="T37" fmla="*/ 116 h 400"/>
              <a:gd name="T38" fmla="*/ 84 w 953"/>
              <a:gd name="T39" fmla="*/ 95 h 400"/>
              <a:gd name="T40" fmla="*/ 79 w 953"/>
              <a:gd name="T41" fmla="*/ 79 h 400"/>
              <a:gd name="T42" fmla="*/ 0 w 953"/>
              <a:gd name="T43" fmla="*/ 124 h 400"/>
              <a:gd name="T44" fmla="*/ 476 w 953"/>
              <a:gd name="T45" fmla="*/ 400 h 400"/>
              <a:gd name="T46" fmla="*/ 953 w 953"/>
              <a:gd name="T47" fmla="*/ 125 h 400"/>
              <a:gd name="T48" fmla="*/ 876 w 953"/>
              <a:gd name="T49" fmla="*/ 80 h 400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w 953"/>
              <a:gd name="T76" fmla="*/ 0 h 400"/>
              <a:gd name="T77" fmla="*/ 953 w 953"/>
              <a:gd name="T78" fmla="*/ 400 h 400"/>
            </a:gdLst>
            <a:ahLst/>
            <a:cxnLst>
              <a:cxn ang="T50">
                <a:pos x="T0" y="T1"/>
              </a:cxn>
              <a:cxn ang="T51">
                <a:pos x="T2" y="T3"/>
              </a:cxn>
              <a:cxn ang="T52">
                <a:pos x="T4" y="T5"/>
              </a:cxn>
              <a:cxn ang="T53">
                <a:pos x="T6" y="T7"/>
              </a:cxn>
              <a:cxn ang="T54">
                <a:pos x="T8" y="T9"/>
              </a:cxn>
              <a:cxn ang="T55">
                <a:pos x="T10" y="T11"/>
              </a:cxn>
              <a:cxn ang="T56">
                <a:pos x="T12" y="T13"/>
              </a:cxn>
              <a:cxn ang="T57">
                <a:pos x="T14" y="T15"/>
              </a:cxn>
              <a:cxn ang="T58">
                <a:pos x="T16" y="T17"/>
              </a:cxn>
              <a:cxn ang="T59">
                <a:pos x="T18" y="T19"/>
              </a:cxn>
              <a:cxn ang="T60">
                <a:pos x="T20" y="T21"/>
              </a:cxn>
              <a:cxn ang="T61">
                <a:pos x="T22" y="T23"/>
              </a:cxn>
              <a:cxn ang="T62">
                <a:pos x="T24" y="T25"/>
              </a:cxn>
              <a:cxn ang="T63">
                <a:pos x="T26" y="T27"/>
              </a:cxn>
              <a:cxn ang="T64">
                <a:pos x="T28" y="T29"/>
              </a:cxn>
              <a:cxn ang="T65">
                <a:pos x="T30" y="T31"/>
              </a:cxn>
              <a:cxn ang="T66">
                <a:pos x="T32" y="T33"/>
              </a:cxn>
              <a:cxn ang="T67">
                <a:pos x="T34" y="T35"/>
              </a:cxn>
              <a:cxn ang="T68">
                <a:pos x="T36" y="T37"/>
              </a:cxn>
              <a:cxn ang="T69">
                <a:pos x="T38" y="T39"/>
              </a:cxn>
              <a:cxn ang="T70">
                <a:pos x="T40" y="T41"/>
              </a:cxn>
              <a:cxn ang="T71">
                <a:pos x="T42" y="T43"/>
              </a:cxn>
              <a:cxn ang="T72">
                <a:pos x="T44" y="T45"/>
              </a:cxn>
              <a:cxn ang="T73">
                <a:pos x="T46" y="T47"/>
              </a:cxn>
              <a:cxn ang="T74">
                <a:pos x="T48" y="T49"/>
              </a:cxn>
            </a:cxnLst>
            <a:rect l="T75" t="T76" r="T77" b="T78"/>
            <a:pathLst>
              <a:path w="953" h="400">
                <a:moveTo>
                  <a:pt x="876" y="80"/>
                </a:moveTo>
                <a:cubicBezTo>
                  <a:pt x="876" y="79"/>
                  <a:pt x="876" y="77"/>
                  <a:pt x="876" y="76"/>
                </a:cubicBezTo>
                <a:cubicBezTo>
                  <a:pt x="877" y="69"/>
                  <a:pt x="882" y="63"/>
                  <a:pt x="888" y="62"/>
                </a:cubicBezTo>
                <a:cubicBezTo>
                  <a:pt x="895" y="60"/>
                  <a:pt x="900" y="55"/>
                  <a:pt x="904" y="49"/>
                </a:cubicBezTo>
                <a:cubicBezTo>
                  <a:pt x="912" y="35"/>
                  <a:pt x="907" y="16"/>
                  <a:pt x="893" y="8"/>
                </a:cubicBezTo>
                <a:cubicBezTo>
                  <a:pt x="878" y="0"/>
                  <a:pt x="860" y="4"/>
                  <a:pt x="852" y="19"/>
                </a:cubicBezTo>
                <a:cubicBezTo>
                  <a:pt x="848" y="25"/>
                  <a:pt x="847" y="32"/>
                  <a:pt x="849" y="39"/>
                </a:cubicBezTo>
                <a:cubicBezTo>
                  <a:pt x="849" y="39"/>
                  <a:pt x="849" y="39"/>
                  <a:pt x="849" y="39"/>
                </a:cubicBezTo>
                <a:cubicBezTo>
                  <a:pt x="851" y="45"/>
                  <a:pt x="848" y="52"/>
                  <a:pt x="842" y="57"/>
                </a:cubicBezTo>
                <a:cubicBezTo>
                  <a:pt x="841" y="57"/>
                  <a:pt x="840" y="58"/>
                  <a:pt x="839" y="58"/>
                </a:cubicBezTo>
                <a:cubicBezTo>
                  <a:pt x="760" y="13"/>
                  <a:pt x="760" y="13"/>
                  <a:pt x="760" y="13"/>
                </a:cubicBezTo>
                <a:cubicBezTo>
                  <a:pt x="704" y="111"/>
                  <a:pt x="598" y="177"/>
                  <a:pt x="476" y="177"/>
                </a:cubicBezTo>
                <a:cubicBezTo>
                  <a:pt x="355" y="177"/>
                  <a:pt x="249" y="111"/>
                  <a:pt x="192" y="13"/>
                </a:cubicBezTo>
                <a:cubicBezTo>
                  <a:pt x="112" y="60"/>
                  <a:pt x="112" y="60"/>
                  <a:pt x="112" y="60"/>
                </a:cubicBezTo>
                <a:cubicBezTo>
                  <a:pt x="113" y="66"/>
                  <a:pt x="118" y="71"/>
                  <a:pt x="124" y="72"/>
                </a:cubicBezTo>
                <a:cubicBezTo>
                  <a:pt x="124" y="72"/>
                  <a:pt x="124" y="72"/>
                  <a:pt x="124" y="72"/>
                </a:cubicBezTo>
                <a:cubicBezTo>
                  <a:pt x="130" y="75"/>
                  <a:pt x="136" y="79"/>
                  <a:pt x="140" y="85"/>
                </a:cubicBezTo>
                <a:cubicBezTo>
                  <a:pt x="148" y="100"/>
                  <a:pt x="143" y="118"/>
                  <a:pt x="128" y="126"/>
                </a:cubicBezTo>
                <a:cubicBezTo>
                  <a:pt x="114" y="135"/>
                  <a:pt x="96" y="130"/>
                  <a:pt x="87" y="116"/>
                </a:cubicBezTo>
                <a:cubicBezTo>
                  <a:pt x="84" y="109"/>
                  <a:pt x="83" y="102"/>
                  <a:pt x="84" y="95"/>
                </a:cubicBezTo>
                <a:cubicBezTo>
                  <a:pt x="86" y="90"/>
                  <a:pt x="84" y="83"/>
                  <a:pt x="79" y="79"/>
                </a:cubicBezTo>
                <a:cubicBezTo>
                  <a:pt x="0" y="124"/>
                  <a:pt x="0" y="124"/>
                  <a:pt x="0" y="124"/>
                </a:cubicBezTo>
                <a:cubicBezTo>
                  <a:pt x="95" y="289"/>
                  <a:pt x="273" y="400"/>
                  <a:pt x="476" y="400"/>
                </a:cubicBezTo>
                <a:cubicBezTo>
                  <a:pt x="680" y="400"/>
                  <a:pt x="858" y="289"/>
                  <a:pt x="953" y="125"/>
                </a:cubicBezTo>
                <a:lnTo>
                  <a:pt x="876" y="80"/>
                </a:lnTo>
                <a:close/>
              </a:path>
            </a:pathLst>
          </a:custGeom>
          <a:gradFill rotWithShape="1">
            <a:gsLst>
              <a:gs pos="0">
                <a:srgbClr val="E2E2E2"/>
              </a:gs>
              <a:gs pos="100000">
                <a:srgbClr val="C3C3C3"/>
              </a:gs>
            </a:gsLst>
            <a:lin ang="5400000" scaled="1"/>
          </a:gradFill>
          <a:ln w="19050">
            <a:solidFill>
              <a:srgbClr val="FFFFFF"/>
            </a:solidFill>
            <a:round/>
            <a:headEnd/>
            <a:tailEnd/>
          </a:ln>
        </p:spPr>
        <p:txBody>
          <a:bodyPr/>
          <a:lstStyle/>
          <a:p>
            <a:endParaRPr lang="tr-TR" dirty="0">
              <a:solidFill>
                <a:srgbClr val="000000"/>
              </a:solidFill>
            </a:endParaRPr>
          </a:p>
        </p:txBody>
      </p:sp>
      <p:sp>
        <p:nvSpPr>
          <p:cNvPr id="233484" name="Oval 12"/>
          <p:cNvSpPr>
            <a:spLocks noChangeArrowheads="1"/>
          </p:cNvSpPr>
          <p:nvPr/>
        </p:nvSpPr>
        <p:spPr bwMode="gray">
          <a:xfrm>
            <a:off x="3870325" y="2803525"/>
            <a:ext cx="1360488" cy="1355725"/>
          </a:xfrm>
          <a:prstGeom prst="ellipse">
            <a:avLst/>
          </a:prstGeom>
          <a:gradFill rotWithShape="1">
            <a:gsLst>
              <a:gs pos="0">
                <a:srgbClr val="E2E2E2"/>
              </a:gs>
              <a:gs pos="100000">
                <a:srgbClr val="C3C3C3"/>
              </a:gs>
            </a:gsLst>
            <a:lin ang="5400000" scaled="1"/>
          </a:gradFill>
          <a:ln w="19050" algn="ctr">
            <a:solidFill>
              <a:srgbClr val="FFFFFF"/>
            </a:solidFill>
            <a:round/>
            <a:headEnd/>
            <a:tailEnd/>
          </a:ln>
        </p:spPr>
        <p:txBody>
          <a:bodyPr/>
          <a:lstStyle/>
          <a:p>
            <a:pPr algn="ctr"/>
            <a:endParaRPr lang="en-GB" sz="3800" dirty="0">
              <a:solidFill>
                <a:srgbClr val="000000"/>
              </a:solidFill>
            </a:endParaRPr>
          </a:p>
        </p:txBody>
      </p:sp>
      <p:sp>
        <p:nvSpPr>
          <p:cNvPr id="233485" name="Text Box 20"/>
          <p:cNvSpPr txBox="1">
            <a:spLocks noChangeArrowheads="1"/>
          </p:cNvSpPr>
          <p:nvPr/>
        </p:nvSpPr>
        <p:spPr bwMode="auto">
          <a:xfrm>
            <a:off x="3851275" y="3041650"/>
            <a:ext cx="142240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tr-TR" sz="1600" b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Tehlikeli Hareketlerin      Nedenleri</a:t>
            </a:r>
            <a:endParaRPr lang="en-GB" sz="1600" b="1" dirty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33486" name="Line 40"/>
          <p:cNvSpPr>
            <a:spLocks noChangeShapeType="1"/>
          </p:cNvSpPr>
          <p:nvPr/>
        </p:nvSpPr>
        <p:spPr bwMode="auto">
          <a:xfrm flipH="1">
            <a:off x="0" y="2627313"/>
            <a:ext cx="2874962" cy="0"/>
          </a:xfrm>
          <a:prstGeom prst="line">
            <a:avLst/>
          </a:prstGeom>
          <a:noFill/>
          <a:ln w="28575">
            <a:solidFill>
              <a:srgbClr val="4D4D4D"/>
            </a:solidFill>
            <a:prstDash val="sysDot"/>
            <a:round/>
            <a:headEnd/>
            <a:tailEnd/>
          </a:ln>
        </p:spPr>
        <p:txBody>
          <a:bodyPr/>
          <a:lstStyle/>
          <a:p>
            <a:endParaRPr lang="tr-TR" dirty="0">
              <a:solidFill>
                <a:srgbClr val="000000"/>
              </a:solidFill>
            </a:endParaRPr>
          </a:p>
        </p:txBody>
      </p:sp>
      <p:sp>
        <p:nvSpPr>
          <p:cNvPr id="233487" name="Line 41"/>
          <p:cNvSpPr>
            <a:spLocks noChangeShapeType="1"/>
          </p:cNvSpPr>
          <p:nvPr/>
        </p:nvSpPr>
        <p:spPr bwMode="auto">
          <a:xfrm flipH="1">
            <a:off x="6131925" y="2532063"/>
            <a:ext cx="2889250" cy="0"/>
          </a:xfrm>
          <a:prstGeom prst="line">
            <a:avLst/>
          </a:prstGeom>
          <a:noFill/>
          <a:ln w="28575">
            <a:solidFill>
              <a:srgbClr val="4D4D4D"/>
            </a:solidFill>
            <a:prstDash val="sysDot"/>
            <a:round/>
            <a:headEnd/>
            <a:tailEnd/>
          </a:ln>
        </p:spPr>
        <p:txBody>
          <a:bodyPr/>
          <a:lstStyle/>
          <a:p>
            <a:endParaRPr lang="tr-TR" dirty="0">
              <a:solidFill>
                <a:srgbClr val="000000"/>
              </a:solidFill>
            </a:endParaRPr>
          </a:p>
        </p:txBody>
      </p:sp>
      <p:sp>
        <p:nvSpPr>
          <p:cNvPr id="23569" name="Rectangle 12"/>
          <p:cNvSpPr>
            <a:spLocks noChangeArrowheads="1"/>
          </p:cNvSpPr>
          <p:nvPr/>
        </p:nvSpPr>
        <p:spPr bwMode="gray">
          <a:xfrm>
            <a:off x="238125" y="668338"/>
            <a:ext cx="8520113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rIns="0"/>
          <a:lstStyle/>
          <a:p>
            <a:endParaRPr lang="en-GB" sz="2000" b="1" dirty="0">
              <a:solidFill>
                <a:srgbClr val="000000"/>
              </a:solidFill>
            </a:endParaRPr>
          </a:p>
        </p:txBody>
      </p:sp>
      <p:sp>
        <p:nvSpPr>
          <p:cNvPr id="233491" name="Text Box 6"/>
          <p:cNvSpPr txBox="1">
            <a:spLocks noChangeArrowheads="1"/>
          </p:cNvSpPr>
          <p:nvPr/>
        </p:nvSpPr>
        <p:spPr bwMode="auto">
          <a:xfrm>
            <a:off x="1619251" y="5699145"/>
            <a:ext cx="2974974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 anchor="ctr">
            <a:spAutoFit/>
          </a:bodyPr>
          <a:lstStyle/>
          <a:p>
            <a:pPr algn="ctr" defTabSz="801688">
              <a:spcBef>
                <a:spcPct val="20000"/>
              </a:spcBef>
            </a:pPr>
            <a:r>
              <a:rPr lang="tr-TR" b="1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Fiziki </a:t>
            </a:r>
            <a:r>
              <a:rPr lang="tr-TR" b="1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yetersizlikler</a:t>
            </a:r>
            <a:r>
              <a:rPr lang="tr-TR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,         </a:t>
            </a:r>
            <a:r>
              <a:rPr lang="tr-TR" b="1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Uygunsuz </a:t>
            </a:r>
            <a:r>
              <a:rPr lang="tr-TR" b="1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m</a:t>
            </a:r>
            <a:r>
              <a:rPr lang="tr-TR" b="1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ekanik </a:t>
            </a:r>
            <a:r>
              <a:rPr lang="tr-TR" b="1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k</a:t>
            </a:r>
            <a:r>
              <a:rPr lang="tr-TR" b="1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oşullar</a:t>
            </a:r>
            <a:endParaRPr lang="en-GB" b="1" i="1" dirty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6" name="Rectangle 3"/>
          <p:cNvSpPr txBox="1">
            <a:spLocks noChangeArrowheads="1"/>
          </p:cNvSpPr>
          <p:nvPr/>
        </p:nvSpPr>
        <p:spPr bwMode="auto">
          <a:xfrm>
            <a:off x="6909185" y="6376921"/>
            <a:ext cx="2111990" cy="5152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algn="r">
              <a:spcBef>
                <a:spcPct val="20000"/>
              </a:spcBef>
              <a:buFont typeface="Wingdings" pitchFamily="2" charset="2"/>
              <a:buNone/>
              <a:defRPr/>
            </a:pPr>
            <a:r>
              <a:rPr lang="tr-TR" b="1" noProof="1" smtClean="0">
                <a:solidFill>
                  <a:srgbClr val="575757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  <a:reflection blurRad="6350" stA="55000" endA="50" endPos="85000" dist="29997" dir="5400000" sy="-100000" algn="bl" rotWithShape="0"/>
                </a:effectLst>
                <a:latin typeface="Calibri" pitchFamily="34" charset="0"/>
                <a:cs typeface="Calibri" pitchFamily="34" charset="0"/>
              </a:rPr>
              <a:t>İSTANBUL</a:t>
            </a:r>
            <a:r>
              <a:rPr lang="tr-TR" b="1" noProof="1" smtClean="0">
                <a:solidFill>
                  <a:srgbClr val="B10404">
                    <a:lumMod val="60000"/>
                    <a:lumOff val="40000"/>
                  </a:srgbClr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  <a:reflection blurRad="6350" stA="55000" endA="50" endPos="85000" dist="29997" dir="5400000" sy="-100000" algn="bl" rotWithShape="0"/>
                </a:effectLst>
                <a:latin typeface="Calibri" pitchFamily="34" charset="0"/>
                <a:cs typeface="Calibri" pitchFamily="34" charset="0"/>
              </a:rPr>
              <a:t>UZMAN</a:t>
            </a:r>
            <a:endParaRPr lang="en-GB" b="1" dirty="0" smtClean="0">
              <a:solidFill>
                <a:srgbClr val="B10404">
                  <a:lumMod val="60000"/>
                  <a:lumOff val="40000"/>
                </a:srgbClr>
              </a:solidFill>
              <a:effectLst>
                <a:innerShdw blurRad="63500" dist="50800" dir="8100000">
                  <a:prstClr val="black">
                    <a:alpha val="50000"/>
                  </a:prstClr>
                </a:innerShdw>
                <a:reflection blurRad="6350" stA="55000" endA="50" endPos="85000" dist="29997" dir="5400000" sy="-100000" algn="bl" rotWithShape="0"/>
              </a:effectLst>
              <a:latin typeface="Calibri" pitchFamily="34" charset="0"/>
              <a:cs typeface="Calibri" pitchFamily="34" charset="0"/>
            </a:endParaRPr>
          </a:p>
          <a:p>
            <a:pPr algn="r">
              <a:spcBef>
                <a:spcPct val="20000"/>
              </a:spcBef>
              <a:buFont typeface="Wingdings" pitchFamily="2" charset="2"/>
              <a:buNone/>
              <a:defRPr/>
            </a:pPr>
            <a:endParaRPr lang="en-GB" b="1" kern="0" dirty="0" smtClean="0">
              <a:solidFill>
                <a:srgbClr val="FFFFFF">
                  <a:lumMod val="65000"/>
                </a:srgbClr>
              </a:solidFill>
              <a:effectLst>
                <a:outerShdw blurRad="75057" dist="38100" dir="5400000" sy="-20000" rotWithShape="0">
                  <a:prstClr val="black">
                    <a:alpha val="25000"/>
                  </a:prstClr>
                </a:outerShdw>
                <a:reflection blurRad="6350" stA="55000" endA="50" endPos="85000" dist="29997" dir="5400000" sy="-100000" algn="bl" rotWithShape="0"/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8" name="Line 41"/>
          <p:cNvSpPr>
            <a:spLocks noChangeShapeType="1"/>
          </p:cNvSpPr>
          <p:nvPr/>
        </p:nvSpPr>
        <p:spPr bwMode="auto">
          <a:xfrm flipH="1">
            <a:off x="4622800" y="5386388"/>
            <a:ext cx="0" cy="1022516"/>
          </a:xfrm>
          <a:prstGeom prst="line">
            <a:avLst/>
          </a:prstGeom>
          <a:noFill/>
          <a:ln w="28575">
            <a:solidFill>
              <a:srgbClr val="4D4D4D"/>
            </a:solidFill>
            <a:prstDash val="sysDot"/>
            <a:round/>
            <a:headEnd/>
            <a:tailEnd/>
          </a:ln>
        </p:spPr>
        <p:txBody>
          <a:bodyPr/>
          <a:lstStyle/>
          <a:p>
            <a:endParaRPr lang="tr-TR" dirty="0">
              <a:solidFill>
                <a:srgbClr val="000000"/>
              </a:solidFill>
            </a:endParaRPr>
          </a:p>
        </p:txBody>
      </p:sp>
      <p:pic>
        <p:nvPicPr>
          <p:cNvPr id="2" name="Resim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3685" y="2516189"/>
            <a:ext cx="2147490" cy="2147490"/>
          </a:xfrm>
          <a:prstGeom prst="rect">
            <a:avLst/>
          </a:prstGeom>
        </p:spPr>
      </p:pic>
      <p:pic>
        <p:nvPicPr>
          <p:cNvPr id="928772" name="Picture 4" descr="C:\Users\ahmet\Desktop\icontexto-user-web20-myspace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449" y="2803525"/>
            <a:ext cx="2212976" cy="2212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" name="Rectangle 31"/>
          <p:cNvSpPr>
            <a:spLocks noGrp="1" noChangeArrowheads="1"/>
          </p:cNvSpPr>
          <p:nvPr>
            <p:ph type="title" idx="4294967295"/>
          </p:nvPr>
        </p:nvSpPr>
        <p:spPr>
          <a:xfrm>
            <a:off x="231797" y="411163"/>
            <a:ext cx="8816669" cy="647700"/>
          </a:xfrm>
        </p:spPr>
        <p:txBody>
          <a:bodyPr anchor="ctr" anchorCtr="0"/>
          <a:lstStyle/>
          <a:p>
            <a:r>
              <a:rPr lang="tr-TR" sz="3200" kern="1200" noProof="1" smtClean="0">
                <a:solidFill>
                  <a:srgbClr val="575757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</a:effectLst>
                <a:latin typeface="Calibri" pitchFamily="34" charset="0"/>
                <a:ea typeface="+mn-ea"/>
                <a:cs typeface="Calibri" pitchFamily="34" charset="0"/>
              </a:rPr>
              <a:t>TEHLİKELİ HAREKETLERİN NEDENLERİ  </a:t>
            </a:r>
            <a:endParaRPr lang="en-GB" sz="3200" kern="1200" noProof="1" smtClean="0">
              <a:solidFill>
                <a:srgbClr val="575757"/>
              </a:solidFill>
              <a:effectLst>
                <a:innerShdw blurRad="63500" dist="50800" dir="8100000">
                  <a:prstClr val="black">
                    <a:alpha val="50000"/>
                  </a:prstClr>
                </a:innerShdw>
              </a:effectLst>
              <a:latin typeface="Calibri" pitchFamily="34" charset="0"/>
              <a:ea typeface="+mn-ea"/>
              <a:cs typeface="Calibri" pitchFamily="34" charset="0"/>
            </a:endParaRPr>
          </a:p>
        </p:txBody>
      </p:sp>
      <p:pic>
        <p:nvPicPr>
          <p:cNvPr id="3074" name="Picture 2" descr="D:\DOKTOR\1-ISTANBULUZMAN\1-EĞİTİM KURUMU\1. İstanbuluzman\2-RESİMLER\Ev-Konut-Fabrika\building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522825" y="5039019"/>
            <a:ext cx="1735741" cy="13417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D:\DOKTOR\1-ISTANBULUZMAN\1-EĞİTİM KURUMU\1. İstanbuluzman\2-RESİMLER\Ev-Konut-Fabrika\diagram-06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2731" y="5262563"/>
            <a:ext cx="1089171" cy="10891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43489752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33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4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334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33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600"/>
                                        <p:tgtEl>
                                          <p:spTgt spid="2334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4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2334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400"/>
                                        <p:tgtEl>
                                          <p:spTgt spid="2334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4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500"/>
                                        <p:tgtEl>
                                          <p:spTgt spid="2334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500"/>
                                        <p:tgtEl>
                                          <p:spTgt spid="2334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4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500"/>
                                        <p:tgtEl>
                                          <p:spTgt spid="2334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8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500"/>
                                        <p:tgtEl>
                                          <p:spTgt spid="2334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4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500"/>
                                        <p:tgtEl>
                                          <p:spTgt spid="2334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4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500"/>
                                        <p:tgtEl>
                                          <p:spTgt spid="2334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4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500"/>
                                        <p:tgtEl>
                                          <p:spTgt spid="2334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500"/>
                                        <p:tgtEl>
                                          <p:spTgt spid="2334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3474" grpId="0"/>
      <p:bldP spid="233478" grpId="0" animBg="1"/>
      <p:bldP spid="233479" grpId="0" animBg="1"/>
      <p:bldP spid="233480" grpId="0" animBg="1"/>
      <p:bldP spid="233481" grpId="0" animBg="1"/>
      <p:bldP spid="233482" grpId="0" animBg="1"/>
      <p:bldP spid="233483" grpId="0" animBg="1"/>
      <p:bldP spid="233484" grpId="0" animBg="1"/>
      <p:bldP spid="233485" grpId="0"/>
      <p:bldP spid="233486" grpId="0" animBg="1"/>
      <p:bldP spid="233487" grpId="0" animBg="1"/>
      <p:bldP spid="233491" grpId="0"/>
      <p:bldP spid="28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610" name="Freeform 2"/>
          <p:cNvSpPr>
            <a:spLocks/>
          </p:cNvSpPr>
          <p:nvPr/>
        </p:nvSpPr>
        <p:spPr bwMode="auto">
          <a:xfrm>
            <a:off x="412750" y="1546225"/>
            <a:ext cx="2244725" cy="3825875"/>
          </a:xfrm>
          <a:custGeom>
            <a:avLst/>
            <a:gdLst>
              <a:gd name="T0" fmla="*/ 0 w 1414"/>
              <a:gd name="T1" fmla="*/ 706 h 2410"/>
              <a:gd name="T2" fmla="*/ 409 w 1414"/>
              <a:gd name="T3" fmla="*/ 0 h 2410"/>
              <a:gd name="T4" fmla="*/ 1414 w 1414"/>
              <a:gd name="T5" fmla="*/ 2 h 2410"/>
              <a:gd name="T6" fmla="*/ 1411 w 1414"/>
              <a:gd name="T7" fmla="*/ 2410 h 2410"/>
              <a:gd name="T8" fmla="*/ 0 w 1414"/>
              <a:gd name="T9" fmla="*/ 706 h 241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414"/>
              <a:gd name="T16" fmla="*/ 0 h 2410"/>
              <a:gd name="T17" fmla="*/ 1414 w 1414"/>
              <a:gd name="T18" fmla="*/ 2410 h 241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414" h="2410">
                <a:moveTo>
                  <a:pt x="0" y="706"/>
                </a:moveTo>
                <a:lnTo>
                  <a:pt x="409" y="0"/>
                </a:lnTo>
                <a:lnTo>
                  <a:pt x="1414" y="2"/>
                </a:lnTo>
                <a:lnTo>
                  <a:pt x="1411" y="2410"/>
                </a:lnTo>
                <a:lnTo>
                  <a:pt x="0" y="706"/>
                </a:lnTo>
                <a:close/>
              </a:path>
            </a:pathLst>
          </a:custGeom>
          <a:solidFill>
            <a:srgbClr val="C0C0C0">
              <a:alpha val="50195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tr-TR" dirty="0">
              <a:solidFill>
                <a:srgbClr val="000000"/>
              </a:solidFill>
            </a:endParaRPr>
          </a:p>
        </p:txBody>
      </p:sp>
      <p:sp>
        <p:nvSpPr>
          <p:cNvPr id="58456" name="Rectangle 11"/>
          <p:cNvSpPr>
            <a:spLocks noChangeArrowheads="1"/>
          </p:cNvSpPr>
          <p:nvPr/>
        </p:nvSpPr>
        <p:spPr bwMode="gray">
          <a:xfrm>
            <a:off x="2657475" y="1555750"/>
            <a:ext cx="6143625" cy="360363"/>
          </a:xfrm>
          <a:prstGeom prst="rect">
            <a:avLst/>
          </a:prstGeom>
          <a:gradFill rotWithShape="1">
            <a:gsLst>
              <a:gs pos="0">
                <a:srgbClr val="C6C7C8"/>
              </a:gs>
              <a:gs pos="100000">
                <a:srgbClr val="C6C7C8">
                  <a:gamma/>
                  <a:shade val="46275"/>
                  <a:invGamma/>
                </a:srgbClr>
              </a:gs>
            </a:gsLst>
            <a:lin ang="5400000" scaled="1"/>
          </a:gradFill>
          <a:ln w="12700">
            <a:solidFill>
              <a:srgbClr val="DDDDDD"/>
            </a:solidFill>
            <a:miter lim="800000"/>
            <a:headEnd/>
            <a:tailEnd/>
          </a:ln>
          <a:effectLst>
            <a:outerShdw dist="53882" dir="2700000" algn="ctr" rotWithShape="0">
              <a:srgbClr val="808080">
                <a:alpha val="50000"/>
              </a:srgbClr>
            </a:outerShdw>
          </a:effectLst>
        </p:spPr>
        <p:txBody>
          <a:bodyPr lIns="288000" tIns="0" rIns="0" bIns="0" anchor="ctr"/>
          <a:lstStyle/>
          <a:p>
            <a:pPr defTabSz="801688" eaLnBrk="0" hangingPunct="0">
              <a:defRPr/>
            </a:pPr>
            <a:r>
              <a:rPr lang="tr-TR" sz="2000" b="1" noProof="1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Prensip-6</a:t>
            </a:r>
            <a:endParaRPr lang="de-DE" sz="2000" b="1" noProof="1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58457" name="Rectangle 5"/>
          <p:cNvSpPr>
            <a:spLocks noChangeArrowheads="1"/>
          </p:cNvSpPr>
          <p:nvPr/>
        </p:nvSpPr>
        <p:spPr bwMode="gray">
          <a:xfrm>
            <a:off x="2657475" y="1916113"/>
            <a:ext cx="6143625" cy="3449637"/>
          </a:xfrm>
          <a:prstGeom prst="rect">
            <a:avLst/>
          </a:prstGeom>
          <a:solidFill>
            <a:schemeClr val="bg1"/>
          </a:solidFill>
          <a:ln w="12700">
            <a:solidFill>
              <a:srgbClr val="DDDDDD"/>
            </a:solidFill>
            <a:miter lim="800000"/>
            <a:headEnd/>
            <a:tailEnd/>
          </a:ln>
          <a:effectLst>
            <a:outerShdw dist="53882" dir="2700000" algn="ctr" rotWithShape="0">
              <a:srgbClr val="808080">
                <a:alpha val="50000"/>
              </a:srgbClr>
            </a:outerShdw>
          </a:effectLst>
        </p:spPr>
        <p:txBody>
          <a:bodyPr lIns="108000" tIns="108000" rIns="144000" bIns="72000"/>
          <a:lstStyle/>
          <a:p>
            <a:pPr algn="ctr">
              <a:spcAft>
                <a:spcPts val="1200"/>
              </a:spcAft>
              <a:buClr>
                <a:srgbClr val="292929"/>
              </a:buClr>
              <a:defRPr/>
            </a:pPr>
            <a:endParaRPr lang="tr-TR" sz="1000" b="1" i="1" dirty="0" smtClean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pPr algn="ctr">
              <a:spcAft>
                <a:spcPts val="1200"/>
              </a:spcAft>
              <a:buClr>
                <a:srgbClr val="292929"/>
              </a:buClr>
              <a:defRPr/>
            </a:pPr>
            <a:r>
              <a:rPr lang="tr-TR" b="1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«Kazalardan Korunma Metodu»</a:t>
            </a:r>
          </a:p>
          <a:p>
            <a:pPr algn="ctr">
              <a:spcAft>
                <a:spcPts val="1200"/>
              </a:spcAft>
              <a:buClr>
                <a:srgbClr val="292929"/>
              </a:buClr>
              <a:defRPr/>
            </a:pPr>
            <a:r>
              <a:rPr lang="tr-TR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İSG mevzuatımızda yapılan yeni düzenlemelerle bu konu geniş bir şekilde ele alınmıştır.</a:t>
            </a:r>
            <a:endParaRPr lang="tr-TR" i="1" dirty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pPr algn="ctr">
              <a:spcAft>
                <a:spcPts val="1200"/>
              </a:spcAft>
              <a:buClr>
                <a:srgbClr val="292929"/>
              </a:buClr>
              <a:defRPr/>
            </a:pPr>
            <a:endParaRPr lang="tr-TR" b="1" i="1" dirty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5605" name="Rectangle 12"/>
          <p:cNvSpPr>
            <a:spLocks noChangeArrowheads="1"/>
          </p:cNvSpPr>
          <p:nvPr/>
        </p:nvSpPr>
        <p:spPr bwMode="gray">
          <a:xfrm>
            <a:off x="300038" y="411163"/>
            <a:ext cx="8520112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rIns="0"/>
          <a:lstStyle/>
          <a:p>
            <a:endParaRPr lang="tr-TR" sz="2000" b="1" noProof="1">
              <a:solidFill>
                <a:srgbClr val="000000"/>
              </a:solidFill>
            </a:endParaRPr>
          </a:p>
        </p:txBody>
      </p:sp>
      <p:grpSp>
        <p:nvGrpSpPr>
          <p:cNvPr id="3" name="Group 9"/>
          <p:cNvGrpSpPr>
            <a:grpSpLocks/>
          </p:cNvGrpSpPr>
          <p:nvPr/>
        </p:nvGrpSpPr>
        <p:grpSpPr bwMode="auto">
          <a:xfrm>
            <a:off x="323850" y="1555750"/>
            <a:ext cx="1482725" cy="1482725"/>
            <a:chOff x="1710" y="1035"/>
            <a:chExt cx="2316" cy="2316"/>
          </a:xfrm>
        </p:grpSpPr>
        <p:grpSp>
          <p:nvGrpSpPr>
            <p:cNvPr id="4" name="Group 10"/>
            <p:cNvGrpSpPr>
              <a:grpSpLocks/>
            </p:cNvGrpSpPr>
            <p:nvPr/>
          </p:nvGrpSpPr>
          <p:grpSpPr bwMode="auto">
            <a:xfrm rot="3600000">
              <a:off x="1710" y="1035"/>
              <a:ext cx="2316" cy="2316"/>
              <a:chOff x="1710" y="1035"/>
              <a:chExt cx="2316" cy="2316"/>
            </a:xfrm>
          </p:grpSpPr>
          <p:sp>
            <p:nvSpPr>
              <p:cNvPr id="25624" name="Freeform 11"/>
              <p:cNvSpPr>
                <a:spLocks/>
              </p:cNvSpPr>
              <p:nvPr/>
            </p:nvSpPr>
            <p:spPr bwMode="gray">
              <a:xfrm>
                <a:off x="2866" y="1599"/>
                <a:ext cx="1160" cy="1752"/>
              </a:xfrm>
              <a:custGeom>
                <a:avLst/>
                <a:gdLst>
                  <a:gd name="T0" fmla="*/ 688 w 794"/>
                  <a:gd name="T1" fmla="*/ 9 h 1200"/>
                  <a:gd name="T2" fmla="*/ 602 w 794"/>
                  <a:gd name="T3" fmla="*/ 59 h 1200"/>
                  <a:gd name="T4" fmla="*/ 598 w 794"/>
                  <a:gd name="T5" fmla="*/ 57 h 1200"/>
                  <a:gd name="T6" fmla="*/ 592 w 794"/>
                  <a:gd name="T7" fmla="*/ 40 h 1200"/>
                  <a:gd name="T8" fmla="*/ 589 w 794"/>
                  <a:gd name="T9" fmla="*/ 19 h 1200"/>
                  <a:gd name="T10" fmla="*/ 548 w 794"/>
                  <a:gd name="T11" fmla="*/ 8 h 1200"/>
                  <a:gd name="T12" fmla="*/ 537 w 794"/>
                  <a:gd name="T13" fmla="*/ 49 h 1200"/>
                  <a:gd name="T14" fmla="*/ 553 w 794"/>
                  <a:gd name="T15" fmla="*/ 62 h 1200"/>
                  <a:gd name="T16" fmla="*/ 553 w 794"/>
                  <a:gd name="T17" fmla="*/ 62 h 1200"/>
                  <a:gd name="T18" fmla="*/ 565 w 794"/>
                  <a:gd name="T19" fmla="*/ 76 h 1200"/>
                  <a:gd name="T20" fmla="*/ 565 w 794"/>
                  <a:gd name="T21" fmla="*/ 80 h 1200"/>
                  <a:gd name="T22" fmla="*/ 477 w 794"/>
                  <a:gd name="T23" fmla="*/ 131 h 1200"/>
                  <a:gd name="T24" fmla="*/ 551 w 794"/>
                  <a:gd name="T25" fmla="*/ 406 h 1200"/>
                  <a:gd name="T26" fmla="*/ 477 w 794"/>
                  <a:gd name="T27" fmla="*/ 681 h 1200"/>
                  <a:gd name="T28" fmla="*/ 0 w 794"/>
                  <a:gd name="T29" fmla="*/ 957 h 1200"/>
                  <a:gd name="T30" fmla="*/ 0 w 794"/>
                  <a:gd name="T31" fmla="*/ 1047 h 1200"/>
                  <a:gd name="T32" fmla="*/ 0 w 794"/>
                  <a:gd name="T33" fmla="*/ 1058 h 1200"/>
                  <a:gd name="T34" fmla="*/ 4 w 794"/>
                  <a:gd name="T35" fmla="*/ 1060 h 1200"/>
                  <a:gd name="T36" fmla="*/ 22 w 794"/>
                  <a:gd name="T37" fmla="*/ 1056 h 1200"/>
                  <a:gd name="T38" fmla="*/ 22 w 794"/>
                  <a:gd name="T39" fmla="*/ 1056 h 1200"/>
                  <a:gd name="T40" fmla="*/ 42 w 794"/>
                  <a:gd name="T41" fmla="*/ 1049 h 1200"/>
                  <a:gd name="T42" fmla="*/ 71 w 794"/>
                  <a:gd name="T43" fmla="*/ 1079 h 1200"/>
                  <a:gd name="T44" fmla="*/ 42 w 794"/>
                  <a:gd name="T45" fmla="*/ 1110 h 1200"/>
                  <a:gd name="T46" fmla="*/ 22 w 794"/>
                  <a:gd name="T47" fmla="*/ 1102 h 1200"/>
                  <a:gd name="T48" fmla="*/ 4 w 794"/>
                  <a:gd name="T49" fmla="*/ 1099 h 1200"/>
                  <a:gd name="T50" fmla="*/ 0 w 794"/>
                  <a:gd name="T51" fmla="*/ 1101 h 1200"/>
                  <a:gd name="T52" fmla="*/ 0 w 794"/>
                  <a:gd name="T53" fmla="*/ 1108 h 1200"/>
                  <a:gd name="T54" fmla="*/ 0 w 794"/>
                  <a:gd name="T55" fmla="*/ 1200 h 1200"/>
                  <a:gd name="T56" fmla="*/ 688 w 794"/>
                  <a:gd name="T57" fmla="*/ 803 h 1200"/>
                  <a:gd name="T58" fmla="*/ 794 w 794"/>
                  <a:gd name="T59" fmla="*/ 406 h 1200"/>
                  <a:gd name="T60" fmla="*/ 688 w 794"/>
                  <a:gd name="T61" fmla="*/ 9 h 1200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w 794"/>
                  <a:gd name="T94" fmla="*/ 0 h 1200"/>
                  <a:gd name="T95" fmla="*/ 794 w 794"/>
                  <a:gd name="T96" fmla="*/ 1200 h 1200"/>
                </a:gdLst>
                <a:ahLst/>
                <a:cxnLst>
                  <a:cxn ang="T62">
                    <a:pos x="T0" y="T1"/>
                  </a:cxn>
                  <a:cxn ang="T63">
                    <a:pos x="T2" y="T3"/>
                  </a:cxn>
                  <a:cxn ang="T64">
                    <a:pos x="T4" y="T5"/>
                  </a:cxn>
                  <a:cxn ang="T65">
                    <a:pos x="T6" y="T7"/>
                  </a:cxn>
                  <a:cxn ang="T66">
                    <a:pos x="T8" y="T9"/>
                  </a:cxn>
                  <a:cxn ang="T67">
                    <a:pos x="T10" y="T11"/>
                  </a:cxn>
                  <a:cxn ang="T68">
                    <a:pos x="T12" y="T13"/>
                  </a:cxn>
                  <a:cxn ang="T69">
                    <a:pos x="T14" y="T15"/>
                  </a:cxn>
                  <a:cxn ang="T70">
                    <a:pos x="T16" y="T17"/>
                  </a:cxn>
                  <a:cxn ang="T71">
                    <a:pos x="T18" y="T19"/>
                  </a:cxn>
                  <a:cxn ang="T72">
                    <a:pos x="T20" y="T21"/>
                  </a:cxn>
                  <a:cxn ang="T73">
                    <a:pos x="T22" y="T23"/>
                  </a:cxn>
                  <a:cxn ang="T74">
                    <a:pos x="T24" y="T25"/>
                  </a:cxn>
                  <a:cxn ang="T75">
                    <a:pos x="T26" y="T27"/>
                  </a:cxn>
                  <a:cxn ang="T76">
                    <a:pos x="T28" y="T29"/>
                  </a:cxn>
                  <a:cxn ang="T77">
                    <a:pos x="T30" y="T31"/>
                  </a:cxn>
                  <a:cxn ang="T78">
                    <a:pos x="T32" y="T33"/>
                  </a:cxn>
                  <a:cxn ang="T79">
                    <a:pos x="T34" y="T35"/>
                  </a:cxn>
                  <a:cxn ang="T80">
                    <a:pos x="T36" y="T37"/>
                  </a:cxn>
                  <a:cxn ang="T81">
                    <a:pos x="T38" y="T39"/>
                  </a:cxn>
                  <a:cxn ang="T82">
                    <a:pos x="T40" y="T41"/>
                  </a:cxn>
                  <a:cxn ang="T83">
                    <a:pos x="T42" y="T43"/>
                  </a:cxn>
                  <a:cxn ang="T84">
                    <a:pos x="T44" y="T45"/>
                  </a:cxn>
                  <a:cxn ang="T85">
                    <a:pos x="T46" y="T47"/>
                  </a:cxn>
                  <a:cxn ang="T86">
                    <a:pos x="T48" y="T49"/>
                  </a:cxn>
                  <a:cxn ang="T87">
                    <a:pos x="T50" y="T51"/>
                  </a:cxn>
                  <a:cxn ang="T88">
                    <a:pos x="T52" y="T53"/>
                  </a:cxn>
                  <a:cxn ang="T89">
                    <a:pos x="T54" y="T55"/>
                  </a:cxn>
                  <a:cxn ang="T90">
                    <a:pos x="T56" y="T57"/>
                  </a:cxn>
                  <a:cxn ang="T91">
                    <a:pos x="T58" y="T59"/>
                  </a:cxn>
                  <a:cxn ang="T92">
                    <a:pos x="T60" y="T61"/>
                  </a:cxn>
                </a:cxnLst>
                <a:rect l="T93" t="T94" r="T95" b="T96"/>
                <a:pathLst>
                  <a:path w="794" h="1200">
                    <a:moveTo>
                      <a:pt x="688" y="9"/>
                    </a:moveTo>
                    <a:cubicBezTo>
                      <a:pt x="602" y="59"/>
                      <a:pt x="602" y="59"/>
                      <a:pt x="602" y="59"/>
                    </a:cubicBezTo>
                    <a:cubicBezTo>
                      <a:pt x="601" y="58"/>
                      <a:pt x="600" y="58"/>
                      <a:pt x="598" y="57"/>
                    </a:cubicBezTo>
                    <a:cubicBezTo>
                      <a:pt x="593" y="53"/>
                      <a:pt x="590" y="45"/>
                      <a:pt x="592" y="40"/>
                    </a:cubicBezTo>
                    <a:cubicBezTo>
                      <a:pt x="594" y="33"/>
                      <a:pt x="593" y="25"/>
                      <a:pt x="589" y="19"/>
                    </a:cubicBezTo>
                    <a:cubicBezTo>
                      <a:pt x="581" y="5"/>
                      <a:pt x="563" y="0"/>
                      <a:pt x="548" y="8"/>
                    </a:cubicBezTo>
                    <a:cubicBezTo>
                      <a:pt x="534" y="17"/>
                      <a:pt x="529" y="35"/>
                      <a:pt x="537" y="49"/>
                    </a:cubicBezTo>
                    <a:cubicBezTo>
                      <a:pt x="540" y="56"/>
                      <a:pt x="546" y="60"/>
                      <a:pt x="553" y="62"/>
                    </a:cubicBezTo>
                    <a:cubicBezTo>
                      <a:pt x="553" y="62"/>
                      <a:pt x="553" y="62"/>
                      <a:pt x="553" y="62"/>
                    </a:cubicBezTo>
                    <a:cubicBezTo>
                      <a:pt x="559" y="63"/>
                      <a:pt x="564" y="69"/>
                      <a:pt x="565" y="76"/>
                    </a:cubicBezTo>
                    <a:cubicBezTo>
                      <a:pt x="565" y="78"/>
                      <a:pt x="565" y="79"/>
                      <a:pt x="565" y="80"/>
                    </a:cubicBezTo>
                    <a:cubicBezTo>
                      <a:pt x="477" y="131"/>
                      <a:pt x="477" y="131"/>
                      <a:pt x="477" y="131"/>
                    </a:cubicBezTo>
                    <a:cubicBezTo>
                      <a:pt x="524" y="212"/>
                      <a:pt x="551" y="306"/>
                      <a:pt x="551" y="406"/>
                    </a:cubicBezTo>
                    <a:cubicBezTo>
                      <a:pt x="551" y="507"/>
                      <a:pt x="524" y="601"/>
                      <a:pt x="477" y="681"/>
                    </a:cubicBezTo>
                    <a:cubicBezTo>
                      <a:pt x="382" y="846"/>
                      <a:pt x="204" y="957"/>
                      <a:pt x="0" y="957"/>
                    </a:cubicBezTo>
                    <a:cubicBezTo>
                      <a:pt x="0" y="1047"/>
                      <a:pt x="0" y="1047"/>
                      <a:pt x="0" y="1047"/>
                    </a:cubicBezTo>
                    <a:cubicBezTo>
                      <a:pt x="0" y="1058"/>
                      <a:pt x="0" y="1058"/>
                      <a:pt x="0" y="1058"/>
                    </a:cubicBezTo>
                    <a:cubicBezTo>
                      <a:pt x="2" y="1058"/>
                      <a:pt x="3" y="1059"/>
                      <a:pt x="4" y="1060"/>
                    </a:cubicBezTo>
                    <a:cubicBezTo>
                      <a:pt x="10" y="1063"/>
                      <a:pt x="18" y="1061"/>
                      <a:pt x="22" y="1056"/>
                    </a:cubicBezTo>
                    <a:cubicBezTo>
                      <a:pt x="22" y="1056"/>
                      <a:pt x="22" y="1056"/>
                      <a:pt x="22" y="1056"/>
                    </a:cubicBezTo>
                    <a:cubicBezTo>
                      <a:pt x="27" y="1052"/>
                      <a:pt x="34" y="1049"/>
                      <a:pt x="42" y="1049"/>
                    </a:cubicBezTo>
                    <a:cubicBezTo>
                      <a:pt x="58" y="1049"/>
                      <a:pt x="71" y="1063"/>
                      <a:pt x="71" y="1079"/>
                    </a:cubicBezTo>
                    <a:cubicBezTo>
                      <a:pt x="71" y="1096"/>
                      <a:pt x="58" y="1110"/>
                      <a:pt x="42" y="1110"/>
                    </a:cubicBezTo>
                    <a:cubicBezTo>
                      <a:pt x="34" y="1110"/>
                      <a:pt x="27" y="1107"/>
                      <a:pt x="22" y="1102"/>
                    </a:cubicBezTo>
                    <a:cubicBezTo>
                      <a:pt x="18" y="1097"/>
                      <a:pt x="10" y="1096"/>
                      <a:pt x="4" y="1099"/>
                    </a:cubicBezTo>
                    <a:cubicBezTo>
                      <a:pt x="3" y="1099"/>
                      <a:pt x="2" y="1100"/>
                      <a:pt x="0" y="1101"/>
                    </a:cubicBezTo>
                    <a:cubicBezTo>
                      <a:pt x="0" y="1108"/>
                      <a:pt x="0" y="1108"/>
                      <a:pt x="0" y="1108"/>
                    </a:cubicBezTo>
                    <a:cubicBezTo>
                      <a:pt x="0" y="1200"/>
                      <a:pt x="0" y="1200"/>
                      <a:pt x="0" y="1200"/>
                    </a:cubicBezTo>
                    <a:cubicBezTo>
                      <a:pt x="294" y="1200"/>
                      <a:pt x="551" y="1040"/>
                      <a:pt x="688" y="803"/>
                    </a:cubicBezTo>
                    <a:cubicBezTo>
                      <a:pt x="755" y="686"/>
                      <a:pt x="794" y="551"/>
                      <a:pt x="794" y="406"/>
                    </a:cubicBezTo>
                    <a:cubicBezTo>
                      <a:pt x="794" y="262"/>
                      <a:pt x="755" y="126"/>
                      <a:pt x="688" y="9"/>
                    </a:cubicBezTo>
                    <a:close/>
                  </a:path>
                </a:pathLst>
              </a:custGeom>
              <a:solidFill>
                <a:srgbClr val="9F9F9F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25625" name="Freeform 12"/>
              <p:cNvSpPr>
                <a:spLocks/>
              </p:cNvSpPr>
              <p:nvPr/>
            </p:nvSpPr>
            <p:spPr bwMode="gray">
              <a:xfrm>
                <a:off x="1710" y="1612"/>
                <a:ext cx="1262" cy="1739"/>
              </a:xfrm>
              <a:custGeom>
                <a:avLst/>
                <a:gdLst>
                  <a:gd name="T0" fmla="*/ 835 w 864"/>
                  <a:gd name="T1" fmla="*/ 1040 h 1191"/>
                  <a:gd name="T2" fmla="*/ 815 w 864"/>
                  <a:gd name="T3" fmla="*/ 1047 h 1191"/>
                  <a:gd name="T4" fmla="*/ 815 w 864"/>
                  <a:gd name="T5" fmla="*/ 1047 h 1191"/>
                  <a:gd name="T6" fmla="*/ 797 w 864"/>
                  <a:gd name="T7" fmla="*/ 1051 h 1191"/>
                  <a:gd name="T8" fmla="*/ 793 w 864"/>
                  <a:gd name="T9" fmla="*/ 1049 h 1191"/>
                  <a:gd name="T10" fmla="*/ 793 w 864"/>
                  <a:gd name="T11" fmla="*/ 1038 h 1191"/>
                  <a:gd name="T12" fmla="*/ 793 w 864"/>
                  <a:gd name="T13" fmla="*/ 948 h 1191"/>
                  <a:gd name="T14" fmla="*/ 317 w 864"/>
                  <a:gd name="T15" fmla="*/ 672 h 1191"/>
                  <a:gd name="T16" fmla="*/ 243 w 864"/>
                  <a:gd name="T17" fmla="*/ 397 h 1191"/>
                  <a:gd name="T18" fmla="*/ 317 w 864"/>
                  <a:gd name="T19" fmla="*/ 122 h 1191"/>
                  <a:gd name="T20" fmla="*/ 231 w 864"/>
                  <a:gd name="T21" fmla="*/ 73 h 1191"/>
                  <a:gd name="T22" fmla="*/ 228 w 864"/>
                  <a:gd name="T23" fmla="*/ 75 h 1191"/>
                  <a:gd name="T24" fmla="*/ 221 w 864"/>
                  <a:gd name="T25" fmla="*/ 92 h 1191"/>
                  <a:gd name="T26" fmla="*/ 221 w 864"/>
                  <a:gd name="T27" fmla="*/ 92 h 1191"/>
                  <a:gd name="T28" fmla="*/ 218 w 864"/>
                  <a:gd name="T29" fmla="*/ 113 h 1191"/>
                  <a:gd name="T30" fmla="*/ 177 w 864"/>
                  <a:gd name="T31" fmla="*/ 123 h 1191"/>
                  <a:gd name="T32" fmla="*/ 166 w 864"/>
                  <a:gd name="T33" fmla="*/ 82 h 1191"/>
                  <a:gd name="T34" fmla="*/ 182 w 864"/>
                  <a:gd name="T35" fmla="*/ 69 h 1191"/>
                  <a:gd name="T36" fmla="*/ 194 w 864"/>
                  <a:gd name="T37" fmla="*/ 55 h 1191"/>
                  <a:gd name="T38" fmla="*/ 194 w 864"/>
                  <a:gd name="T39" fmla="*/ 51 h 1191"/>
                  <a:gd name="T40" fmla="*/ 106 w 864"/>
                  <a:gd name="T41" fmla="*/ 0 h 1191"/>
                  <a:gd name="T42" fmla="*/ 0 w 864"/>
                  <a:gd name="T43" fmla="*/ 397 h 1191"/>
                  <a:gd name="T44" fmla="*/ 106 w 864"/>
                  <a:gd name="T45" fmla="*/ 794 h 1191"/>
                  <a:gd name="T46" fmla="*/ 793 w 864"/>
                  <a:gd name="T47" fmla="*/ 1191 h 1191"/>
                  <a:gd name="T48" fmla="*/ 793 w 864"/>
                  <a:gd name="T49" fmla="*/ 1099 h 1191"/>
                  <a:gd name="T50" fmla="*/ 793 w 864"/>
                  <a:gd name="T51" fmla="*/ 1092 h 1191"/>
                  <a:gd name="T52" fmla="*/ 797 w 864"/>
                  <a:gd name="T53" fmla="*/ 1090 h 1191"/>
                  <a:gd name="T54" fmla="*/ 815 w 864"/>
                  <a:gd name="T55" fmla="*/ 1093 h 1191"/>
                  <a:gd name="T56" fmla="*/ 835 w 864"/>
                  <a:gd name="T57" fmla="*/ 1101 h 1191"/>
                  <a:gd name="T58" fmla="*/ 864 w 864"/>
                  <a:gd name="T59" fmla="*/ 1070 h 1191"/>
                  <a:gd name="T60" fmla="*/ 835 w 864"/>
                  <a:gd name="T61" fmla="*/ 1040 h 1191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w 864"/>
                  <a:gd name="T94" fmla="*/ 0 h 1191"/>
                  <a:gd name="T95" fmla="*/ 864 w 864"/>
                  <a:gd name="T96" fmla="*/ 1191 h 1191"/>
                </a:gdLst>
                <a:ahLst/>
                <a:cxnLst>
                  <a:cxn ang="T62">
                    <a:pos x="T0" y="T1"/>
                  </a:cxn>
                  <a:cxn ang="T63">
                    <a:pos x="T2" y="T3"/>
                  </a:cxn>
                  <a:cxn ang="T64">
                    <a:pos x="T4" y="T5"/>
                  </a:cxn>
                  <a:cxn ang="T65">
                    <a:pos x="T6" y="T7"/>
                  </a:cxn>
                  <a:cxn ang="T66">
                    <a:pos x="T8" y="T9"/>
                  </a:cxn>
                  <a:cxn ang="T67">
                    <a:pos x="T10" y="T11"/>
                  </a:cxn>
                  <a:cxn ang="T68">
                    <a:pos x="T12" y="T13"/>
                  </a:cxn>
                  <a:cxn ang="T69">
                    <a:pos x="T14" y="T15"/>
                  </a:cxn>
                  <a:cxn ang="T70">
                    <a:pos x="T16" y="T17"/>
                  </a:cxn>
                  <a:cxn ang="T71">
                    <a:pos x="T18" y="T19"/>
                  </a:cxn>
                  <a:cxn ang="T72">
                    <a:pos x="T20" y="T21"/>
                  </a:cxn>
                  <a:cxn ang="T73">
                    <a:pos x="T22" y="T23"/>
                  </a:cxn>
                  <a:cxn ang="T74">
                    <a:pos x="T24" y="T25"/>
                  </a:cxn>
                  <a:cxn ang="T75">
                    <a:pos x="T26" y="T27"/>
                  </a:cxn>
                  <a:cxn ang="T76">
                    <a:pos x="T28" y="T29"/>
                  </a:cxn>
                  <a:cxn ang="T77">
                    <a:pos x="T30" y="T31"/>
                  </a:cxn>
                  <a:cxn ang="T78">
                    <a:pos x="T32" y="T33"/>
                  </a:cxn>
                  <a:cxn ang="T79">
                    <a:pos x="T34" y="T35"/>
                  </a:cxn>
                  <a:cxn ang="T80">
                    <a:pos x="T36" y="T37"/>
                  </a:cxn>
                  <a:cxn ang="T81">
                    <a:pos x="T38" y="T39"/>
                  </a:cxn>
                  <a:cxn ang="T82">
                    <a:pos x="T40" y="T41"/>
                  </a:cxn>
                  <a:cxn ang="T83">
                    <a:pos x="T42" y="T43"/>
                  </a:cxn>
                  <a:cxn ang="T84">
                    <a:pos x="T44" y="T45"/>
                  </a:cxn>
                  <a:cxn ang="T85">
                    <a:pos x="T46" y="T47"/>
                  </a:cxn>
                  <a:cxn ang="T86">
                    <a:pos x="T48" y="T49"/>
                  </a:cxn>
                  <a:cxn ang="T87">
                    <a:pos x="T50" y="T51"/>
                  </a:cxn>
                  <a:cxn ang="T88">
                    <a:pos x="T52" y="T53"/>
                  </a:cxn>
                  <a:cxn ang="T89">
                    <a:pos x="T54" y="T55"/>
                  </a:cxn>
                  <a:cxn ang="T90">
                    <a:pos x="T56" y="T57"/>
                  </a:cxn>
                  <a:cxn ang="T91">
                    <a:pos x="T58" y="T59"/>
                  </a:cxn>
                  <a:cxn ang="T92">
                    <a:pos x="T60" y="T61"/>
                  </a:cxn>
                </a:cxnLst>
                <a:rect l="T93" t="T94" r="T95" b="T96"/>
                <a:pathLst>
                  <a:path w="864" h="1191">
                    <a:moveTo>
                      <a:pt x="835" y="1040"/>
                    </a:moveTo>
                    <a:cubicBezTo>
                      <a:pt x="827" y="1040"/>
                      <a:pt x="820" y="1043"/>
                      <a:pt x="815" y="1047"/>
                    </a:cubicBezTo>
                    <a:cubicBezTo>
                      <a:pt x="815" y="1047"/>
                      <a:pt x="815" y="1047"/>
                      <a:pt x="815" y="1047"/>
                    </a:cubicBezTo>
                    <a:cubicBezTo>
                      <a:pt x="811" y="1052"/>
                      <a:pt x="803" y="1054"/>
                      <a:pt x="797" y="1051"/>
                    </a:cubicBezTo>
                    <a:cubicBezTo>
                      <a:pt x="796" y="1050"/>
                      <a:pt x="795" y="1049"/>
                      <a:pt x="793" y="1049"/>
                    </a:cubicBezTo>
                    <a:cubicBezTo>
                      <a:pt x="793" y="1038"/>
                      <a:pt x="793" y="1038"/>
                      <a:pt x="793" y="1038"/>
                    </a:cubicBezTo>
                    <a:cubicBezTo>
                      <a:pt x="793" y="948"/>
                      <a:pt x="793" y="948"/>
                      <a:pt x="793" y="948"/>
                    </a:cubicBezTo>
                    <a:cubicBezTo>
                      <a:pt x="590" y="948"/>
                      <a:pt x="412" y="837"/>
                      <a:pt x="317" y="672"/>
                    </a:cubicBezTo>
                    <a:cubicBezTo>
                      <a:pt x="270" y="592"/>
                      <a:pt x="243" y="498"/>
                      <a:pt x="243" y="397"/>
                    </a:cubicBezTo>
                    <a:cubicBezTo>
                      <a:pt x="243" y="297"/>
                      <a:pt x="270" y="203"/>
                      <a:pt x="317" y="122"/>
                    </a:cubicBezTo>
                    <a:cubicBezTo>
                      <a:pt x="231" y="73"/>
                      <a:pt x="231" y="73"/>
                      <a:pt x="231" y="73"/>
                    </a:cubicBezTo>
                    <a:cubicBezTo>
                      <a:pt x="230" y="73"/>
                      <a:pt x="229" y="74"/>
                      <a:pt x="228" y="75"/>
                    </a:cubicBezTo>
                    <a:cubicBezTo>
                      <a:pt x="222" y="79"/>
                      <a:pt x="219" y="86"/>
                      <a:pt x="221" y="92"/>
                    </a:cubicBezTo>
                    <a:cubicBezTo>
                      <a:pt x="221" y="92"/>
                      <a:pt x="221" y="92"/>
                      <a:pt x="221" y="92"/>
                    </a:cubicBezTo>
                    <a:cubicBezTo>
                      <a:pt x="223" y="99"/>
                      <a:pt x="222" y="106"/>
                      <a:pt x="218" y="113"/>
                    </a:cubicBezTo>
                    <a:cubicBezTo>
                      <a:pt x="210" y="127"/>
                      <a:pt x="192" y="131"/>
                      <a:pt x="177" y="123"/>
                    </a:cubicBezTo>
                    <a:cubicBezTo>
                      <a:pt x="163" y="115"/>
                      <a:pt x="158" y="96"/>
                      <a:pt x="166" y="82"/>
                    </a:cubicBezTo>
                    <a:cubicBezTo>
                      <a:pt x="169" y="76"/>
                      <a:pt x="175" y="71"/>
                      <a:pt x="182" y="69"/>
                    </a:cubicBezTo>
                    <a:cubicBezTo>
                      <a:pt x="188" y="68"/>
                      <a:pt x="193" y="62"/>
                      <a:pt x="194" y="55"/>
                    </a:cubicBezTo>
                    <a:cubicBezTo>
                      <a:pt x="194" y="54"/>
                      <a:pt x="194" y="52"/>
                      <a:pt x="194" y="51"/>
                    </a:cubicBezTo>
                    <a:cubicBezTo>
                      <a:pt x="106" y="0"/>
                      <a:pt x="106" y="0"/>
                      <a:pt x="106" y="0"/>
                    </a:cubicBezTo>
                    <a:cubicBezTo>
                      <a:pt x="38" y="117"/>
                      <a:pt x="0" y="253"/>
                      <a:pt x="0" y="397"/>
                    </a:cubicBezTo>
                    <a:cubicBezTo>
                      <a:pt x="0" y="542"/>
                      <a:pt x="38" y="677"/>
                      <a:pt x="106" y="794"/>
                    </a:cubicBezTo>
                    <a:cubicBezTo>
                      <a:pt x="243" y="1031"/>
                      <a:pt x="500" y="1191"/>
                      <a:pt x="793" y="1191"/>
                    </a:cubicBezTo>
                    <a:cubicBezTo>
                      <a:pt x="793" y="1099"/>
                      <a:pt x="793" y="1099"/>
                      <a:pt x="793" y="1099"/>
                    </a:cubicBezTo>
                    <a:cubicBezTo>
                      <a:pt x="793" y="1092"/>
                      <a:pt x="793" y="1092"/>
                      <a:pt x="793" y="1092"/>
                    </a:cubicBezTo>
                    <a:cubicBezTo>
                      <a:pt x="795" y="1091"/>
                      <a:pt x="796" y="1090"/>
                      <a:pt x="797" y="1090"/>
                    </a:cubicBezTo>
                    <a:cubicBezTo>
                      <a:pt x="803" y="1087"/>
                      <a:pt x="811" y="1088"/>
                      <a:pt x="815" y="1093"/>
                    </a:cubicBezTo>
                    <a:cubicBezTo>
                      <a:pt x="820" y="1098"/>
                      <a:pt x="827" y="1101"/>
                      <a:pt x="835" y="1101"/>
                    </a:cubicBezTo>
                    <a:cubicBezTo>
                      <a:pt x="851" y="1101"/>
                      <a:pt x="864" y="1087"/>
                      <a:pt x="864" y="1070"/>
                    </a:cubicBezTo>
                    <a:cubicBezTo>
                      <a:pt x="864" y="1054"/>
                      <a:pt x="851" y="1040"/>
                      <a:pt x="835" y="1040"/>
                    </a:cubicBezTo>
                    <a:close/>
                  </a:path>
                </a:pathLst>
              </a:custGeom>
              <a:solidFill>
                <a:srgbClr val="A90404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25626" name="Freeform 13"/>
              <p:cNvSpPr>
                <a:spLocks/>
              </p:cNvSpPr>
              <p:nvPr/>
            </p:nvSpPr>
            <p:spPr bwMode="gray">
              <a:xfrm>
                <a:off x="1862" y="1035"/>
                <a:ext cx="2010" cy="768"/>
              </a:xfrm>
              <a:custGeom>
                <a:avLst/>
                <a:gdLst>
                  <a:gd name="T0" fmla="*/ 1164 w 1375"/>
                  <a:gd name="T1" fmla="*/ 518 h 527"/>
                  <a:gd name="T2" fmla="*/ 1252 w 1375"/>
                  <a:gd name="T3" fmla="*/ 467 h 527"/>
                  <a:gd name="T4" fmla="*/ 1252 w 1375"/>
                  <a:gd name="T5" fmla="*/ 463 h 527"/>
                  <a:gd name="T6" fmla="*/ 1240 w 1375"/>
                  <a:gd name="T7" fmla="*/ 449 h 527"/>
                  <a:gd name="T8" fmla="*/ 1240 w 1375"/>
                  <a:gd name="T9" fmla="*/ 449 h 527"/>
                  <a:gd name="T10" fmla="*/ 1224 w 1375"/>
                  <a:gd name="T11" fmla="*/ 436 h 527"/>
                  <a:gd name="T12" fmla="*/ 1235 w 1375"/>
                  <a:gd name="T13" fmla="*/ 395 h 527"/>
                  <a:gd name="T14" fmla="*/ 1276 w 1375"/>
                  <a:gd name="T15" fmla="*/ 406 h 527"/>
                  <a:gd name="T16" fmla="*/ 1279 w 1375"/>
                  <a:gd name="T17" fmla="*/ 427 h 527"/>
                  <a:gd name="T18" fmla="*/ 1285 w 1375"/>
                  <a:gd name="T19" fmla="*/ 444 h 527"/>
                  <a:gd name="T20" fmla="*/ 1289 w 1375"/>
                  <a:gd name="T21" fmla="*/ 446 h 527"/>
                  <a:gd name="T22" fmla="*/ 1375 w 1375"/>
                  <a:gd name="T23" fmla="*/ 396 h 527"/>
                  <a:gd name="T24" fmla="*/ 687 w 1375"/>
                  <a:gd name="T25" fmla="*/ 0 h 527"/>
                  <a:gd name="T26" fmla="*/ 0 w 1375"/>
                  <a:gd name="T27" fmla="*/ 396 h 527"/>
                  <a:gd name="T28" fmla="*/ 88 w 1375"/>
                  <a:gd name="T29" fmla="*/ 447 h 527"/>
                  <a:gd name="T30" fmla="*/ 88 w 1375"/>
                  <a:gd name="T31" fmla="*/ 451 h 527"/>
                  <a:gd name="T32" fmla="*/ 76 w 1375"/>
                  <a:gd name="T33" fmla="*/ 465 h 527"/>
                  <a:gd name="T34" fmla="*/ 60 w 1375"/>
                  <a:gd name="T35" fmla="*/ 478 h 527"/>
                  <a:gd name="T36" fmla="*/ 71 w 1375"/>
                  <a:gd name="T37" fmla="*/ 519 h 527"/>
                  <a:gd name="T38" fmla="*/ 112 w 1375"/>
                  <a:gd name="T39" fmla="*/ 509 h 527"/>
                  <a:gd name="T40" fmla="*/ 115 w 1375"/>
                  <a:gd name="T41" fmla="*/ 488 h 527"/>
                  <a:gd name="T42" fmla="*/ 115 w 1375"/>
                  <a:gd name="T43" fmla="*/ 488 h 527"/>
                  <a:gd name="T44" fmla="*/ 122 w 1375"/>
                  <a:gd name="T45" fmla="*/ 471 h 527"/>
                  <a:gd name="T46" fmla="*/ 125 w 1375"/>
                  <a:gd name="T47" fmla="*/ 469 h 527"/>
                  <a:gd name="T48" fmla="*/ 211 w 1375"/>
                  <a:gd name="T49" fmla="*/ 518 h 527"/>
                  <a:gd name="T50" fmla="*/ 687 w 1375"/>
                  <a:gd name="T51" fmla="*/ 243 h 527"/>
                  <a:gd name="T52" fmla="*/ 1164 w 1375"/>
                  <a:gd name="T53" fmla="*/ 518 h 527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w 1375"/>
                  <a:gd name="T82" fmla="*/ 0 h 527"/>
                  <a:gd name="T83" fmla="*/ 1375 w 1375"/>
                  <a:gd name="T84" fmla="*/ 527 h 527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T81" t="T82" r="T83" b="T84"/>
                <a:pathLst>
                  <a:path w="1375" h="527">
                    <a:moveTo>
                      <a:pt x="1164" y="518"/>
                    </a:moveTo>
                    <a:cubicBezTo>
                      <a:pt x="1252" y="467"/>
                      <a:pt x="1252" y="467"/>
                      <a:pt x="1252" y="467"/>
                    </a:cubicBezTo>
                    <a:cubicBezTo>
                      <a:pt x="1252" y="466"/>
                      <a:pt x="1252" y="465"/>
                      <a:pt x="1252" y="463"/>
                    </a:cubicBezTo>
                    <a:cubicBezTo>
                      <a:pt x="1251" y="456"/>
                      <a:pt x="1246" y="450"/>
                      <a:pt x="1240" y="449"/>
                    </a:cubicBezTo>
                    <a:cubicBezTo>
                      <a:pt x="1240" y="449"/>
                      <a:pt x="1240" y="449"/>
                      <a:pt x="1240" y="449"/>
                    </a:cubicBezTo>
                    <a:cubicBezTo>
                      <a:pt x="1233" y="447"/>
                      <a:pt x="1227" y="443"/>
                      <a:pt x="1224" y="436"/>
                    </a:cubicBezTo>
                    <a:cubicBezTo>
                      <a:pt x="1216" y="422"/>
                      <a:pt x="1221" y="404"/>
                      <a:pt x="1235" y="395"/>
                    </a:cubicBezTo>
                    <a:cubicBezTo>
                      <a:pt x="1250" y="387"/>
                      <a:pt x="1268" y="392"/>
                      <a:pt x="1276" y="406"/>
                    </a:cubicBezTo>
                    <a:cubicBezTo>
                      <a:pt x="1280" y="412"/>
                      <a:pt x="1281" y="420"/>
                      <a:pt x="1279" y="427"/>
                    </a:cubicBezTo>
                    <a:cubicBezTo>
                      <a:pt x="1277" y="432"/>
                      <a:pt x="1280" y="440"/>
                      <a:pt x="1285" y="444"/>
                    </a:cubicBezTo>
                    <a:cubicBezTo>
                      <a:pt x="1287" y="445"/>
                      <a:pt x="1288" y="445"/>
                      <a:pt x="1289" y="446"/>
                    </a:cubicBezTo>
                    <a:cubicBezTo>
                      <a:pt x="1375" y="396"/>
                      <a:pt x="1375" y="396"/>
                      <a:pt x="1375" y="396"/>
                    </a:cubicBezTo>
                    <a:cubicBezTo>
                      <a:pt x="1238" y="159"/>
                      <a:pt x="981" y="0"/>
                      <a:pt x="687" y="0"/>
                    </a:cubicBezTo>
                    <a:cubicBezTo>
                      <a:pt x="394" y="0"/>
                      <a:pt x="137" y="159"/>
                      <a:pt x="0" y="396"/>
                    </a:cubicBezTo>
                    <a:cubicBezTo>
                      <a:pt x="88" y="447"/>
                      <a:pt x="88" y="447"/>
                      <a:pt x="88" y="447"/>
                    </a:cubicBezTo>
                    <a:cubicBezTo>
                      <a:pt x="88" y="448"/>
                      <a:pt x="88" y="450"/>
                      <a:pt x="88" y="451"/>
                    </a:cubicBezTo>
                    <a:cubicBezTo>
                      <a:pt x="87" y="458"/>
                      <a:pt x="82" y="464"/>
                      <a:pt x="76" y="465"/>
                    </a:cubicBezTo>
                    <a:cubicBezTo>
                      <a:pt x="69" y="467"/>
                      <a:pt x="63" y="472"/>
                      <a:pt x="60" y="478"/>
                    </a:cubicBezTo>
                    <a:cubicBezTo>
                      <a:pt x="52" y="492"/>
                      <a:pt x="57" y="511"/>
                      <a:pt x="71" y="519"/>
                    </a:cubicBezTo>
                    <a:cubicBezTo>
                      <a:pt x="86" y="527"/>
                      <a:pt x="104" y="523"/>
                      <a:pt x="112" y="509"/>
                    </a:cubicBezTo>
                    <a:cubicBezTo>
                      <a:pt x="116" y="502"/>
                      <a:pt x="117" y="495"/>
                      <a:pt x="115" y="488"/>
                    </a:cubicBezTo>
                    <a:cubicBezTo>
                      <a:pt x="115" y="488"/>
                      <a:pt x="115" y="488"/>
                      <a:pt x="115" y="488"/>
                    </a:cubicBezTo>
                    <a:cubicBezTo>
                      <a:pt x="113" y="482"/>
                      <a:pt x="116" y="475"/>
                      <a:pt x="122" y="471"/>
                    </a:cubicBezTo>
                    <a:cubicBezTo>
                      <a:pt x="123" y="470"/>
                      <a:pt x="124" y="469"/>
                      <a:pt x="125" y="469"/>
                    </a:cubicBezTo>
                    <a:cubicBezTo>
                      <a:pt x="211" y="518"/>
                      <a:pt x="211" y="518"/>
                      <a:pt x="211" y="518"/>
                    </a:cubicBezTo>
                    <a:cubicBezTo>
                      <a:pt x="306" y="354"/>
                      <a:pt x="484" y="243"/>
                      <a:pt x="687" y="243"/>
                    </a:cubicBezTo>
                    <a:cubicBezTo>
                      <a:pt x="891" y="243"/>
                      <a:pt x="1069" y="354"/>
                      <a:pt x="1164" y="518"/>
                    </a:cubicBezTo>
                    <a:close/>
                  </a:path>
                </a:pathLst>
              </a:custGeom>
              <a:solidFill>
                <a:srgbClr val="9F9F9F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</p:grpSp>
        <p:grpSp>
          <p:nvGrpSpPr>
            <p:cNvPr id="5" name="Group 14"/>
            <p:cNvGrpSpPr>
              <a:grpSpLocks/>
            </p:cNvGrpSpPr>
            <p:nvPr/>
          </p:nvGrpSpPr>
          <p:grpSpPr bwMode="auto">
            <a:xfrm rot="7200000">
              <a:off x="2059" y="1386"/>
              <a:ext cx="1616" cy="1614"/>
              <a:chOff x="2060" y="1387"/>
              <a:chExt cx="1616" cy="1614"/>
            </a:xfrm>
          </p:grpSpPr>
          <p:sp>
            <p:nvSpPr>
              <p:cNvPr id="25621" name="Freeform 15"/>
              <p:cNvSpPr>
                <a:spLocks/>
              </p:cNvSpPr>
              <p:nvPr/>
            </p:nvSpPr>
            <p:spPr bwMode="gray">
              <a:xfrm>
                <a:off x="2060" y="1387"/>
                <a:ext cx="808" cy="1225"/>
              </a:xfrm>
              <a:custGeom>
                <a:avLst/>
                <a:gdLst>
                  <a:gd name="T0" fmla="*/ 550 w 550"/>
                  <a:gd name="T1" fmla="*/ 132 h 836"/>
                  <a:gd name="T2" fmla="*/ 547 w 550"/>
                  <a:gd name="T3" fmla="*/ 130 h 836"/>
                  <a:gd name="T4" fmla="*/ 529 w 550"/>
                  <a:gd name="T5" fmla="*/ 133 h 836"/>
                  <a:gd name="T6" fmla="*/ 529 w 550"/>
                  <a:gd name="T7" fmla="*/ 133 h 836"/>
                  <a:gd name="T8" fmla="*/ 509 w 550"/>
                  <a:gd name="T9" fmla="*/ 141 h 836"/>
                  <a:gd name="T10" fmla="*/ 480 w 550"/>
                  <a:gd name="T11" fmla="*/ 111 h 836"/>
                  <a:gd name="T12" fmla="*/ 509 w 550"/>
                  <a:gd name="T13" fmla="*/ 80 h 836"/>
                  <a:gd name="T14" fmla="*/ 529 w 550"/>
                  <a:gd name="T15" fmla="*/ 88 h 836"/>
                  <a:gd name="T16" fmla="*/ 547 w 550"/>
                  <a:gd name="T17" fmla="*/ 91 h 836"/>
                  <a:gd name="T18" fmla="*/ 550 w 550"/>
                  <a:gd name="T19" fmla="*/ 89 h 836"/>
                  <a:gd name="T20" fmla="*/ 550 w 550"/>
                  <a:gd name="T21" fmla="*/ 82 h 836"/>
                  <a:gd name="T22" fmla="*/ 550 w 550"/>
                  <a:gd name="T23" fmla="*/ 0 h 836"/>
                  <a:gd name="T24" fmla="*/ 0 w 550"/>
                  <a:gd name="T25" fmla="*/ 550 h 836"/>
                  <a:gd name="T26" fmla="*/ 74 w 550"/>
                  <a:gd name="T27" fmla="*/ 825 h 836"/>
                  <a:gd name="T28" fmla="*/ 153 w 550"/>
                  <a:gd name="T29" fmla="*/ 780 h 836"/>
                  <a:gd name="T30" fmla="*/ 158 w 550"/>
                  <a:gd name="T31" fmla="*/ 796 h 836"/>
                  <a:gd name="T32" fmla="*/ 161 w 550"/>
                  <a:gd name="T33" fmla="*/ 817 h 836"/>
                  <a:gd name="T34" fmla="*/ 202 w 550"/>
                  <a:gd name="T35" fmla="*/ 827 h 836"/>
                  <a:gd name="T36" fmla="*/ 214 w 550"/>
                  <a:gd name="T37" fmla="*/ 786 h 836"/>
                  <a:gd name="T38" fmla="*/ 198 w 550"/>
                  <a:gd name="T39" fmla="*/ 773 h 836"/>
                  <a:gd name="T40" fmla="*/ 198 w 550"/>
                  <a:gd name="T41" fmla="*/ 773 h 836"/>
                  <a:gd name="T42" fmla="*/ 186 w 550"/>
                  <a:gd name="T43" fmla="*/ 761 h 836"/>
                  <a:gd name="T44" fmla="*/ 266 w 550"/>
                  <a:gd name="T45" fmla="*/ 714 h 836"/>
                  <a:gd name="T46" fmla="*/ 222 w 550"/>
                  <a:gd name="T47" fmla="*/ 550 h 836"/>
                  <a:gd name="T48" fmla="*/ 550 w 550"/>
                  <a:gd name="T49" fmla="*/ 222 h 836"/>
                  <a:gd name="T50" fmla="*/ 550 w 550"/>
                  <a:gd name="T51" fmla="*/ 143 h 836"/>
                  <a:gd name="T52" fmla="*/ 550 w 550"/>
                  <a:gd name="T53" fmla="*/ 132 h 8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w 550"/>
                  <a:gd name="T82" fmla="*/ 0 h 836"/>
                  <a:gd name="T83" fmla="*/ 550 w 550"/>
                  <a:gd name="T84" fmla="*/ 836 h 836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T81" t="T82" r="T83" b="T84"/>
                <a:pathLst>
                  <a:path w="550" h="836">
                    <a:moveTo>
                      <a:pt x="550" y="132"/>
                    </a:moveTo>
                    <a:cubicBezTo>
                      <a:pt x="549" y="131"/>
                      <a:pt x="548" y="131"/>
                      <a:pt x="547" y="130"/>
                    </a:cubicBezTo>
                    <a:cubicBezTo>
                      <a:pt x="540" y="127"/>
                      <a:pt x="533" y="129"/>
                      <a:pt x="529" y="133"/>
                    </a:cubicBezTo>
                    <a:cubicBezTo>
                      <a:pt x="529" y="133"/>
                      <a:pt x="529" y="133"/>
                      <a:pt x="529" y="133"/>
                    </a:cubicBezTo>
                    <a:cubicBezTo>
                      <a:pt x="523" y="138"/>
                      <a:pt x="517" y="141"/>
                      <a:pt x="509" y="141"/>
                    </a:cubicBezTo>
                    <a:cubicBezTo>
                      <a:pt x="493" y="141"/>
                      <a:pt x="480" y="127"/>
                      <a:pt x="480" y="111"/>
                    </a:cubicBezTo>
                    <a:cubicBezTo>
                      <a:pt x="480" y="94"/>
                      <a:pt x="493" y="80"/>
                      <a:pt x="509" y="80"/>
                    </a:cubicBezTo>
                    <a:cubicBezTo>
                      <a:pt x="517" y="80"/>
                      <a:pt x="524" y="83"/>
                      <a:pt x="529" y="88"/>
                    </a:cubicBezTo>
                    <a:cubicBezTo>
                      <a:pt x="533" y="93"/>
                      <a:pt x="540" y="94"/>
                      <a:pt x="547" y="91"/>
                    </a:cubicBezTo>
                    <a:cubicBezTo>
                      <a:pt x="548" y="91"/>
                      <a:pt x="549" y="90"/>
                      <a:pt x="550" y="89"/>
                    </a:cubicBezTo>
                    <a:cubicBezTo>
                      <a:pt x="550" y="82"/>
                      <a:pt x="550" y="82"/>
                      <a:pt x="550" y="82"/>
                    </a:cubicBezTo>
                    <a:cubicBezTo>
                      <a:pt x="550" y="0"/>
                      <a:pt x="550" y="0"/>
                      <a:pt x="550" y="0"/>
                    </a:cubicBezTo>
                    <a:cubicBezTo>
                      <a:pt x="246" y="0"/>
                      <a:pt x="0" y="246"/>
                      <a:pt x="0" y="550"/>
                    </a:cubicBezTo>
                    <a:cubicBezTo>
                      <a:pt x="0" y="651"/>
                      <a:pt x="27" y="745"/>
                      <a:pt x="74" y="825"/>
                    </a:cubicBezTo>
                    <a:cubicBezTo>
                      <a:pt x="153" y="780"/>
                      <a:pt x="153" y="780"/>
                      <a:pt x="153" y="780"/>
                    </a:cubicBezTo>
                    <a:cubicBezTo>
                      <a:pt x="158" y="784"/>
                      <a:pt x="160" y="791"/>
                      <a:pt x="158" y="796"/>
                    </a:cubicBezTo>
                    <a:cubicBezTo>
                      <a:pt x="157" y="803"/>
                      <a:pt x="158" y="810"/>
                      <a:pt x="161" y="817"/>
                    </a:cubicBezTo>
                    <a:cubicBezTo>
                      <a:pt x="170" y="831"/>
                      <a:pt x="188" y="836"/>
                      <a:pt x="202" y="827"/>
                    </a:cubicBezTo>
                    <a:cubicBezTo>
                      <a:pt x="217" y="819"/>
                      <a:pt x="222" y="801"/>
                      <a:pt x="214" y="786"/>
                    </a:cubicBezTo>
                    <a:cubicBezTo>
                      <a:pt x="210" y="780"/>
                      <a:pt x="204" y="776"/>
                      <a:pt x="198" y="773"/>
                    </a:cubicBezTo>
                    <a:cubicBezTo>
                      <a:pt x="198" y="773"/>
                      <a:pt x="198" y="773"/>
                      <a:pt x="198" y="773"/>
                    </a:cubicBezTo>
                    <a:cubicBezTo>
                      <a:pt x="192" y="772"/>
                      <a:pt x="187" y="767"/>
                      <a:pt x="186" y="761"/>
                    </a:cubicBezTo>
                    <a:cubicBezTo>
                      <a:pt x="266" y="714"/>
                      <a:pt x="266" y="714"/>
                      <a:pt x="266" y="714"/>
                    </a:cubicBezTo>
                    <a:cubicBezTo>
                      <a:pt x="238" y="666"/>
                      <a:pt x="222" y="610"/>
                      <a:pt x="222" y="550"/>
                    </a:cubicBezTo>
                    <a:cubicBezTo>
                      <a:pt x="222" y="369"/>
                      <a:pt x="369" y="222"/>
                      <a:pt x="550" y="222"/>
                    </a:cubicBezTo>
                    <a:cubicBezTo>
                      <a:pt x="550" y="143"/>
                      <a:pt x="550" y="143"/>
                      <a:pt x="550" y="143"/>
                    </a:cubicBezTo>
                    <a:lnTo>
                      <a:pt x="550" y="132"/>
                    </a:lnTo>
                    <a:close/>
                  </a:path>
                </a:pathLst>
              </a:custGeom>
              <a:solidFill>
                <a:srgbClr val="D1D1D1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25622" name="Freeform 16"/>
              <p:cNvSpPr>
                <a:spLocks/>
              </p:cNvSpPr>
              <p:nvPr/>
            </p:nvSpPr>
            <p:spPr bwMode="gray">
              <a:xfrm>
                <a:off x="2764" y="1387"/>
                <a:ext cx="912" cy="1210"/>
              </a:xfrm>
              <a:custGeom>
                <a:avLst/>
                <a:gdLst>
                  <a:gd name="T0" fmla="*/ 70 w 621"/>
                  <a:gd name="T1" fmla="*/ 0 h 826"/>
                  <a:gd name="T2" fmla="*/ 70 w 621"/>
                  <a:gd name="T3" fmla="*/ 82 h 826"/>
                  <a:gd name="T4" fmla="*/ 70 w 621"/>
                  <a:gd name="T5" fmla="*/ 89 h 826"/>
                  <a:gd name="T6" fmla="*/ 67 w 621"/>
                  <a:gd name="T7" fmla="*/ 91 h 826"/>
                  <a:gd name="T8" fmla="*/ 49 w 621"/>
                  <a:gd name="T9" fmla="*/ 88 h 826"/>
                  <a:gd name="T10" fmla="*/ 29 w 621"/>
                  <a:gd name="T11" fmla="*/ 80 h 826"/>
                  <a:gd name="T12" fmla="*/ 0 w 621"/>
                  <a:gd name="T13" fmla="*/ 111 h 826"/>
                  <a:gd name="T14" fmla="*/ 29 w 621"/>
                  <a:gd name="T15" fmla="*/ 141 h 826"/>
                  <a:gd name="T16" fmla="*/ 49 w 621"/>
                  <a:gd name="T17" fmla="*/ 133 h 826"/>
                  <a:gd name="T18" fmla="*/ 49 w 621"/>
                  <a:gd name="T19" fmla="*/ 133 h 826"/>
                  <a:gd name="T20" fmla="*/ 67 w 621"/>
                  <a:gd name="T21" fmla="*/ 130 h 826"/>
                  <a:gd name="T22" fmla="*/ 70 w 621"/>
                  <a:gd name="T23" fmla="*/ 132 h 826"/>
                  <a:gd name="T24" fmla="*/ 70 w 621"/>
                  <a:gd name="T25" fmla="*/ 143 h 826"/>
                  <a:gd name="T26" fmla="*/ 70 w 621"/>
                  <a:gd name="T27" fmla="*/ 222 h 826"/>
                  <a:gd name="T28" fmla="*/ 70 w 621"/>
                  <a:gd name="T29" fmla="*/ 222 h 826"/>
                  <a:gd name="T30" fmla="*/ 398 w 621"/>
                  <a:gd name="T31" fmla="*/ 550 h 826"/>
                  <a:gd name="T32" fmla="*/ 354 w 621"/>
                  <a:gd name="T33" fmla="*/ 714 h 826"/>
                  <a:gd name="T34" fmla="*/ 433 w 621"/>
                  <a:gd name="T35" fmla="*/ 759 h 826"/>
                  <a:gd name="T36" fmla="*/ 436 w 621"/>
                  <a:gd name="T37" fmla="*/ 758 h 826"/>
                  <a:gd name="T38" fmla="*/ 443 w 621"/>
                  <a:gd name="T39" fmla="*/ 740 h 826"/>
                  <a:gd name="T40" fmla="*/ 443 w 621"/>
                  <a:gd name="T41" fmla="*/ 740 h 826"/>
                  <a:gd name="T42" fmla="*/ 446 w 621"/>
                  <a:gd name="T43" fmla="*/ 720 h 826"/>
                  <a:gd name="T44" fmla="*/ 487 w 621"/>
                  <a:gd name="T45" fmla="*/ 709 h 826"/>
                  <a:gd name="T46" fmla="*/ 498 w 621"/>
                  <a:gd name="T47" fmla="*/ 750 h 826"/>
                  <a:gd name="T48" fmla="*/ 482 w 621"/>
                  <a:gd name="T49" fmla="*/ 763 h 826"/>
                  <a:gd name="T50" fmla="*/ 470 w 621"/>
                  <a:gd name="T51" fmla="*/ 777 h 826"/>
                  <a:gd name="T52" fmla="*/ 470 w 621"/>
                  <a:gd name="T53" fmla="*/ 781 h 826"/>
                  <a:gd name="T54" fmla="*/ 547 w 621"/>
                  <a:gd name="T55" fmla="*/ 826 h 826"/>
                  <a:gd name="T56" fmla="*/ 621 w 621"/>
                  <a:gd name="T57" fmla="*/ 550 h 826"/>
                  <a:gd name="T58" fmla="*/ 70 w 621"/>
                  <a:gd name="T59" fmla="*/ 0 h 82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w 621"/>
                  <a:gd name="T91" fmla="*/ 0 h 826"/>
                  <a:gd name="T92" fmla="*/ 621 w 621"/>
                  <a:gd name="T93" fmla="*/ 826 h 826"/>
                </a:gdLst>
                <a:ahLst/>
                <a:cxnLst>
                  <a:cxn ang="T60">
                    <a:pos x="T0" y="T1"/>
                  </a:cxn>
                  <a:cxn ang="T61">
                    <a:pos x="T2" y="T3"/>
                  </a:cxn>
                  <a:cxn ang="T62">
                    <a:pos x="T4" y="T5"/>
                  </a:cxn>
                  <a:cxn ang="T63">
                    <a:pos x="T6" y="T7"/>
                  </a:cxn>
                  <a:cxn ang="T64">
                    <a:pos x="T8" y="T9"/>
                  </a:cxn>
                  <a:cxn ang="T65">
                    <a:pos x="T10" y="T11"/>
                  </a:cxn>
                  <a:cxn ang="T66">
                    <a:pos x="T12" y="T13"/>
                  </a:cxn>
                  <a:cxn ang="T67">
                    <a:pos x="T14" y="T15"/>
                  </a:cxn>
                  <a:cxn ang="T68">
                    <a:pos x="T16" y="T17"/>
                  </a:cxn>
                  <a:cxn ang="T69">
                    <a:pos x="T18" y="T19"/>
                  </a:cxn>
                  <a:cxn ang="T70">
                    <a:pos x="T20" y="T21"/>
                  </a:cxn>
                  <a:cxn ang="T71">
                    <a:pos x="T22" y="T23"/>
                  </a:cxn>
                  <a:cxn ang="T72">
                    <a:pos x="T24" y="T25"/>
                  </a:cxn>
                  <a:cxn ang="T73">
                    <a:pos x="T26" y="T27"/>
                  </a:cxn>
                  <a:cxn ang="T74">
                    <a:pos x="T28" y="T29"/>
                  </a:cxn>
                  <a:cxn ang="T75">
                    <a:pos x="T30" y="T31"/>
                  </a:cxn>
                  <a:cxn ang="T76">
                    <a:pos x="T32" y="T33"/>
                  </a:cxn>
                  <a:cxn ang="T77">
                    <a:pos x="T34" y="T35"/>
                  </a:cxn>
                  <a:cxn ang="T78">
                    <a:pos x="T36" y="T37"/>
                  </a:cxn>
                  <a:cxn ang="T79">
                    <a:pos x="T38" y="T39"/>
                  </a:cxn>
                  <a:cxn ang="T80">
                    <a:pos x="T40" y="T41"/>
                  </a:cxn>
                  <a:cxn ang="T81">
                    <a:pos x="T42" y="T43"/>
                  </a:cxn>
                  <a:cxn ang="T82">
                    <a:pos x="T44" y="T45"/>
                  </a:cxn>
                  <a:cxn ang="T83">
                    <a:pos x="T46" y="T47"/>
                  </a:cxn>
                  <a:cxn ang="T84">
                    <a:pos x="T48" y="T49"/>
                  </a:cxn>
                  <a:cxn ang="T85">
                    <a:pos x="T50" y="T51"/>
                  </a:cxn>
                  <a:cxn ang="T86">
                    <a:pos x="T52" y="T53"/>
                  </a:cxn>
                  <a:cxn ang="T87">
                    <a:pos x="T54" y="T55"/>
                  </a:cxn>
                  <a:cxn ang="T88">
                    <a:pos x="T56" y="T57"/>
                  </a:cxn>
                  <a:cxn ang="T89">
                    <a:pos x="T58" y="T59"/>
                  </a:cxn>
                </a:cxnLst>
                <a:rect l="T90" t="T91" r="T92" b="T93"/>
                <a:pathLst>
                  <a:path w="621" h="826">
                    <a:moveTo>
                      <a:pt x="70" y="0"/>
                    </a:moveTo>
                    <a:cubicBezTo>
                      <a:pt x="70" y="82"/>
                      <a:pt x="70" y="82"/>
                      <a:pt x="70" y="82"/>
                    </a:cubicBezTo>
                    <a:cubicBezTo>
                      <a:pt x="70" y="89"/>
                      <a:pt x="70" y="89"/>
                      <a:pt x="70" y="89"/>
                    </a:cubicBezTo>
                    <a:cubicBezTo>
                      <a:pt x="69" y="90"/>
                      <a:pt x="68" y="91"/>
                      <a:pt x="67" y="91"/>
                    </a:cubicBezTo>
                    <a:cubicBezTo>
                      <a:pt x="60" y="94"/>
                      <a:pt x="53" y="93"/>
                      <a:pt x="49" y="88"/>
                    </a:cubicBezTo>
                    <a:cubicBezTo>
                      <a:pt x="44" y="83"/>
                      <a:pt x="37" y="80"/>
                      <a:pt x="29" y="80"/>
                    </a:cubicBezTo>
                    <a:cubicBezTo>
                      <a:pt x="13" y="80"/>
                      <a:pt x="0" y="94"/>
                      <a:pt x="0" y="111"/>
                    </a:cubicBezTo>
                    <a:cubicBezTo>
                      <a:pt x="0" y="127"/>
                      <a:pt x="13" y="141"/>
                      <a:pt x="29" y="141"/>
                    </a:cubicBezTo>
                    <a:cubicBezTo>
                      <a:pt x="37" y="141"/>
                      <a:pt x="43" y="138"/>
                      <a:pt x="49" y="133"/>
                    </a:cubicBezTo>
                    <a:cubicBezTo>
                      <a:pt x="49" y="133"/>
                      <a:pt x="49" y="133"/>
                      <a:pt x="49" y="133"/>
                    </a:cubicBezTo>
                    <a:cubicBezTo>
                      <a:pt x="53" y="129"/>
                      <a:pt x="60" y="127"/>
                      <a:pt x="67" y="130"/>
                    </a:cubicBezTo>
                    <a:cubicBezTo>
                      <a:pt x="68" y="131"/>
                      <a:pt x="69" y="131"/>
                      <a:pt x="70" y="132"/>
                    </a:cubicBezTo>
                    <a:cubicBezTo>
                      <a:pt x="70" y="143"/>
                      <a:pt x="70" y="143"/>
                      <a:pt x="70" y="143"/>
                    </a:cubicBezTo>
                    <a:cubicBezTo>
                      <a:pt x="70" y="222"/>
                      <a:pt x="70" y="222"/>
                      <a:pt x="70" y="222"/>
                    </a:cubicBezTo>
                    <a:cubicBezTo>
                      <a:pt x="70" y="222"/>
                      <a:pt x="70" y="222"/>
                      <a:pt x="70" y="222"/>
                    </a:cubicBezTo>
                    <a:cubicBezTo>
                      <a:pt x="252" y="222"/>
                      <a:pt x="398" y="369"/>
                      <a:pt x="398" y="550"/>
                    </a:cubicBezTo>
                    <a:cubicBezTo>
                      <a:pt x="398" y="610"/>
                      <a:pt x="382" y="666"/>
                      <a:pt x="354" y="714"/>
                    </a:cubicBezTo>
                    <a:cubicBezTo>
                      <a:pt x="433" y="759"/>
                      <a:pt x="433" y="759"/>
                      <a:pt x="433" y="759"/>
                    </a:cubicBezTo>
                    <a:cubicBezTo>
                      <a:pt x="434" y="759"/>
                      <a:pt x="435" y="758"/>
                      <a:pt x="436" y="758"/>
                    </a:cubicBezTo>
                    <a:cubicBezTo>
                      <a:pt x="442" y="753"/>
                      <a:pt x="445" y="746"/>
                      <a:pt x="443" y="740"/>
                    </a:cubicBezTo>
                    <a:cubicBezTo>
                      <a:pt x="443" y="740"/>
                      <a:pt x="443" y="740"/>
                      <a:pt x="443" y="740"/>
                    </a:cubicBezTo>
                    <a:cubicBezTo>
                      <a:pt x="441" y="733"/>
                      <a:pt x="442" y="726"/>
                      <a:pt x="446" y="720"/>
                    </a:cubicBezTo>
                    <a:cubicBezTo>
                      <a:pt x="454" y="705"/>
                      <a:pt x="472" y="701"/>
                      <a:pt x="487" y="709"/>
                    </a:cubicBezTo>
                    <a:cubicBezTo>
                      <a:pt x="501" y="717"/>
                      <a:pt x="506" y="736"/>
                      <a:pt x="498" y="750"/>
                    </a:cubicBezTo>
                    <a:cubicBezTo>
                      <a:pt x="494" y="756"/>
                      <a:pt x="489" y="761"/>
                      <a:pt x="482" y="763"/>
                    </a:cubicBezTo>
                    <a:cubicBezTo>
                      <a:pt x="476" y="764"/>
                      <a:pt x="471" y="770"/>
                      <a:pt x="470" y="777"/>
                    </a:cubicBezTo>
                    <a:cubicBezTo>
                      <a:pt x="470" y="778"/>
                      <a:pt x="470" y="780"/>
                      <a:pt x="470" y="781"/>
                    </a:cubicBezTo>
                    <a:cubicBezTo>
                      <a:pt x="547" y="826"/>
                      <a:pt x="547" y="826"/>
                      <a:pt x="547" y="826"/>
                    </a:cubicBezTo>
                    <a:cubicBezTo>
                      <a:pt x="594" y="745"/>
                      <a:pt x="621" y="651"/>
                      <a:pt x="621" y="550"/>
                    </a:cubicBezTo>
                    <a:cubicBezTo>
                      <a:pt x="621" y="246"/>
                      <a:pt x="374" y="0"/>
                      <a:pt x="70" y="0"/>
                    </a:cubicBezTo>
                    <a:close/>
                  </a:path>
                </a:pathLst>
              </a:custGeom>
              <a:solidFill>
                <a:srgbClr val="D1D1D1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25623" name="Freeform 17"/>
              <p:cNvSpPr>
                <a:spLocks/>
              </p:cNvSpPr>
              <p:nvPr/>
            </p:nvSpPr>
            <p:spPr bwMode="gray">
              <a:xfrm>
                <a:off x="2169" y="2414"/>
                <a:ext cx="1397" cy="587"/>
              </a:xfrm>
              <a:custGeom>
                <a:avLst/>
                <a:gdLst>
                  <a:gd name="T0" fmla="*/ 876 w 953"/>
                  <a:gd name="T1" fmla="*/ 80 h 400"/>
                  <a:gd name="T2" fmla="*/ 876 w 953"/>
                  <a:gd name="T3" fmla="*/ 76 h 400"/>
                  <a:gd name="T4" fmla="*/ 888 w 953"/>
                  <a:gd name="T5" fmla="*/ 62 h 400"/>
                  <a:gd name="T6" fmla="*/ 904 w 953"/>
                  <a:gd name="T7" fmla="*/ 49 h 400"/>
                  <a:gd name="T8" fmla="*/ 893 w 953"/>
                  <a:gd name="T9" fmla="*/ 8 h 400"/>
                  <a:gd name="T10" fmla="*/ 852 w 953"/>
                  <a:gd name="T11" fmla="*/ 19 h 400"/>
                  <a:gd name="T12" fmla="*/ 849 w 953"/>
                  <a:gd name="T13" fmla="*/ 39 h 400"/>
                  <a:gd name="T14" fmla="*/ 849 w 953"/>
                  <a:gd name="T15" fmla="*/ 39 h 400"/>
                  <a:gd name="T16" fmla="*/ 842 w 953"/>
                  <a:gd name="T17" fmla="*/ 57 h 400"/>
                  <a:gd name="T18" fmla="*/ 839 w 953"/>
                  <a:gd name="T19" fmla="*/ 58 h 400"/>
                  <a:gd name="T20" fmla="*/ 760 w 953"/>
                  <a:gd name="T21" fmla="*/ 13 h 400"/>
                  <a:gd name="T22" fmla="*/ 476 w 953"/>
                  <a:gd name="T23" fmla="*/ 177 h 400"/>
                  <a:gd name="T24" fmla="*/ 192 w 953"/>
                  <a:gd name="T25" fmla="*/ 13 h 400"/>
                  <a:gd name="T26" fmla="*/ 112 w 953"/>
                  <a:gd name="T27" fmla="*/ 60 h 400"/>
                  <a:gd name="T28" fmla="*/ 124 w 953"/>
                  <a:gd name="T29" fmla="*/ 72 h 400"/>
                  <a:gd name="T30" fmla="*/ 124 w 953"/>
                  <a:gd name="T31" fmla="*/ 72 h 400"/>
                  <a:gd name="T32" fmla="*/ 140 w 953"/>
                  <a:gd name="T33" fmla="*/ 85 h 400"/>
                  <a:gd name="T34" fmla="*/ 128 w 953"/>
                  <a:gd name="T35" fmla="*/ 126 h 400"/>
                  <a:gd name="T36" fmla="*/ 87 w 953"/>
                  <a:gd name="T37" fmla="*/ 116 h 400"/>
                  <a:gd name="T38" fmla="*/ 84 w 953"/>
                  <a:gd name="T39" fmla="*/ 95 h 400"/>
                  <a:gd name="T40" fmla="*/ 79 w 953"/>
                  <a:gd name="T41" fmla="*/ 79 h 400"/>
                  <a:gd name="T42" fmla="*/ 0 w 953"/>
                  <a:gd name="T43" fmla="*/ 124 h 400"/>
                  <a:gd name="T44" fmla="*/ 476 w 953"/>
                  <a:gd name="T45" fmla="*/ 400 h 400"/>
                  <a:gd name="T46" fmla="*/ 953 w 953"/>
                  <a:gd name="T47" fmla="*/ 125 h 400"/>
                  <a:gd name="T48" fmla="*/ 876 w 953"/>
                  <a:gd name="T49" fmla="*/ 80 h 400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w 953"/>
                  <a:gd name="T76" fmla="*/ 0 h 400"/>
                  <a:gd name="T77" fmla="*/ 953 w 953"/>
                  <a:gd name="T78" fmla="*/ 400 h 400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T75" t="T76" r="T77" b="T78"/>
                <a:pathLst>
                  <a:path w="953" h="400">
                    <a:moveTo>
                      <a:pt x="876" y="80"/>
                    </a:moveTo>
                    <a:cubicBezTo>
                      <a:pt x="876" y="79"/>
                      <a:pt x="876" y="77"/>
                      <a:pt x="876" y="76"/>
                    </a:cubicBezTo>
                    <a:cubicBezTo>
                      <a:pt x="877" y="69"/>
                      <a:pt x="882" y="63"/>
                      <a:pt x="888" y="62"/>
                    </a:cubicBezTo>
                    <a:cubicBezTo>
                      <a:pt x="895" y="60"/>
                      <a:pt x="900" y="55"/>
                      <a:pt x="904" y="49"/>
                    </a:cubicBezTo>
                    <a:cubicBezTo>
                      <a:pt x="912" y="35"/>
                      <a:pt x="907" y="16"/>
                      <a:pt x="893" y="8"/>
                    </a:cubicBezTo>
                    <a:cubicBezTo>
                      <a:pt x="878" y="0"/>
                      <a:pt x="860" y="4"/>
                      <a:pt x="852" y="19"/>
                    </a:cubicBezTo>
                    <a:cubicBezTo>
                      <a:pt x="848" y="25"/>
                      <a:pt x="847" y="32"/>
                      <a:pt x="849" y="39"/>
                    </a:cubicBezTo>
                    <a:cubicBezTo>
                      <a:pt x="849" y="39"/>
                      <a:pt x="849" y="39"/>
                      <a:pt x="849" y="39"/>
                    </a:cubicBezTo>
                    <a:cubicBezTo>
                      <a:pt x="851" y="45"/>
                      <a:pt x="848" y="52"/>
                      <a:pt x="842" y="57"/>
                    </a:cubicBezTo>
                    <a:cubicBezTo>
                      <a:pt x="841" y="57"/>
                      <a:pt x="840" y="58"/>
                      <a:pt x="839" y="58"/>
                    </a:cubicBezTo>
                    <a:cubicBezTo>
                      <a:pt x="760" y="13"/>
                      <a:pt x="760" y="13"/>
                      <a:pt x="760" y="13"/>
                    </a:cubicBezTo>
                    <a:cubicBezTo>
                      <a:pt x="704" y="111"/>
                      <a:pt x="598" y="177"/>
                      <a:pt x="476" y="177"/>
                    </a:cubicBezTo>
                    <a:cubicBezTo>
                      <a:pt x="355" y="177"/>
                      <a:pt x="249" y="111"/>
                      <a:pt x="192" y="13"/>
                    </a:cubicBezTo>
                    <a:cubicBezTo>
                      <a:pt x="112" y="60"/>
                      <a:pt x="112" y="60"/>
                      <a:pt x="112" y="60"/>
                    </a:cubicBezTo>
                    <a:cubicBezTo>
                      <a:pt x="113" y="66"/>
                      <a:pt x="118" y="71"/>
                      <a:pt x="124" y="72"/>
                    </a:cubicBezTo>
                    <a:cubicBezTo>
                      <a:pt x="124" y="72"/>
                      <a:pt x="124" y="72"/>
                      <a:pt x="124" y="72"/>
                    </a:cubicBezTo>
                    <a:cubicBezTo>
                      <a:pt x="130" y="75"/>
                      <a:pt x="136" y="79"/>
                      <a:pt x="140" y="85"/>
                    </a:cubicBezTo>
                    <a:cubicBezTo>
                      <a:pt x="148" y="100"/>
                      <a:pt x="143" y="118"/>
                      <a:pt x="128" y="126"/>
                    </a:cubicBezTo>
                    <a:cubicBezTo>
                      <a:pt x="114" y="135"/>
                      <a:pt x="96" y="130"/>
                      <a:pt x="87" y="116"/>
                    </a:cubicBezTo>
                    <a:cubicBezTo>
                      <a:pt x="84" y="109"/>
                      <a:pt x="83" y="102"/>
                      <a:pt x="84" y="95"/>
                    </a:cubicBezTo>
                    <a:cubicBezTo>
                      <a:pt x="86" y="90"/>
                      <a:pt x="84" y="83"/>
                      <a:pt x="79" y="79"/>
                    </a:cubicBezTo>
                    <a:cubicBezTo>
                      <a:pt x="0" y="124"/>
                      <a:pt x="0" y="124"/>
                      <a:pt x="0" y="124"/>
                    </a:cubicBezTo>
                    <a:cubicBezTo>
                      <a:pt x="95" y="289"/>
                      <a:pt x="273" y="400"/>
                      <a:pt x="476" y="400"/>
                    </a:cubicBezTo>
                    <a:cubicBezTo>
                      <a:pt x="680" y="400"/>
                      <a:pt x="858" y="289"/>
                      <a:pt x="953" y="125"/>
                    </a:cubicBezTo>
                    <a:lnTo>
                      <a:pt x="876" y="80"/>
                    </a:lnTo>
                    <a:close/>
                  </a:path>
                </a:pathLst>
              </a:custGeom>
              <a:solidFill>
                <a:srgbClr val="D1D1D1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</p:grpSp>
      </p:grpSp>
      <p:sp>
        <p:nvSpPr>
          <p:cNvPr id="23" name="Rectangle 31"/>
          <p:cNvSpPr txBox="1">
            <a:spLocks noChangeArrowheads="1"/>
          </p:cNvSpPr>
          <p:nvPr/>
        </p:nvSpPr>
        <p:spPr bwMode="gray">
          <a:xfrm>
            <a:off x="231797" y="411163"/>
            <a:ext cx="8816669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45720" numCol="1" anchor="ctr" anchorCtr="0" compatLnSpc="1">
            <a:prstTxWarp prst="textNoShape">
              <a:avLst/>
            </a:prstTxWarp>
          </a:bodyPr>
          <a:lstStyle/>
          <a:p>
            <a:pPr eaLnBrk="0" hangingPunct="0">
              <a:lnSpc>
                <a:spcPct val="90000"/>
              </a:lnSpc>
              <a:defRPr/>
            </a:pPr>
            <a:r>
              <a:rPr lang="tr-TR" sz="3200" b="1" noProof="1" smtClean="0">
                <a:solidFill>
                  <a:srgbClr val="575757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</a:effectLst>
                <a:latin typeface="Calibri" pitchFamily="34" charset="0"/>
                <a:cs typeface="Calibri" pitchFamily="34" charset="0"/>
              </a:rPr>
              <a:t>İŞ GÜVENLİĞİ ALTINCI PRENSİBİ</a:t>
            </a:r>
            <a:endParaRPr lang="tr-TR" sz="3200" b="1" noProof="1">
              <a:solidFill>
                <a:srgbClr val="575757"/>
              </a:solidFill>
              <a:effectLst>
                <a:innerShdw blurRad="63500" dist="50800" dir="8100000">
                  <a:prstClr val="black">
                    <a:alpha val="50000"/>
                  </a:prstClr>
                </a:inn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5" name="Rectangle 3"/>
          <p:cNvSpPr txBox="1">
            <a:spLocks noChangeArrowheads="1"/>
          </p:cNvSpPr>
          <p:nvPr/>
        </p:nvSpPr>
        <p:spPr bwMode="auto">
          <a:xfrm>
            <a:off x="6909185" y="6376921"/>
            <a:ext cx="2111990" cy="5152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algn="r">
              <a:spcBef>
                <a:spcPct val="20000"/>
              </a:spcBef>
              <a:buFont typeface="Wingdings" pitchFamily="2" charset="2"/>
              <a:buNone/>
              <a:defRPr/>
            </a:pPr>
            <a:r>
              <a:rPr lang="tr-TR" b="1" noProof="1" smtClean="0">
                <a:solidFill>
                  <a:srgbClr val="575757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  <a:reflection blurRad="6350" stA="55000" endA="50" endPos="85000" dist="29997" dir="5400000" sy="-100000" algn="bl" rotWithShape="0"/>
                </a:effectLst>
                <a:latin typeface="Calibri" pitchFamily="34" charset="0"/>
                <a:cs typeface="Calibri" pitchFamily="34" charset="0"/>
              </a:rPr>
              <a:t>İSTANBUL</a:t>
            </a:r>
            <a:r>
              <a:rPr lang="tr-TR" b="1" noProof="1" smtClean="0">
                <a:solidFill>
                  <a:srgbClr val="B10404">
                    <a:lumMod val="60000"/>
                    <a:lumOff val="40000"/>
                  </a:srgbClr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  <a:reflection blurRad="6350" stA="55000" endA="50" endPos="85000" dist="29997" dir="5400000" sy="-100000" algn="bl" rotWithShape="0"/>
                </a:effectLst>
                <a:latin typeface="Calibri" pitchFamily="34" charset="0"/>
                <a:cs typeface="Calibri" pitchFamily="34" charset="0"/>
              </a:rPr>
              <a:t>UZMAN</a:t>
            </a:r>
            <a:endParaRPr lang="en-GB" b="1" dirty="0" smtClean="0">
              <a:solidFill>
                <a:srgbClr val="B10404">
                  <a:lumMod val="60000"/>
                  <a:lumOff val="40000"/>
                </a:srgbClr>
              </a:solidFill>
              <a:effectLst>
                <a:innerShdw blurRad="63500" dist="50800" dir="8100000">
                  <a:prstClr val="black">
                    <a:alpha val="50000"/>
                  </a:prstClr>
                </a:innerShdw>
                <a:reflection blurRad="6350" stA="55000" endA="50" endPos="85000" dist="29997" dir="5400000" sy="-100000" algn="bl" rotWithShape="0"/>
              </a:effectLst>
              <a:latin typeface="Calibri" pitchFamily="34" charset="0"/>
              <a:cs typeface="Calibri" pitchFamily="34" charset="0"/>
            </a:endParaRPr>
          </a:p>
          <a:p>
            <a:pPr algn="r">
              <a:spcBef>
                <a:spcPct val="20000"/>
              </a:spcBef>
              <a:buFont typeface="Wingdings" pitchFamily="2" charset="2"/>
              <a:buNone/>
              <a:defRPr/>
            </a:pPr>
            <a:endParaRPr lang="en-GB" b="1" kern="0" dirty="0" smtClean="0">
              <a:solidFill>
                <a:srgbClr val="FFFFFF">
                  <a:lumMod val="65000"/>
                </a:srgbClr>
              </a:solidFill>
              <a:effectLst>
                <a:outerShdw blurRad="75057" dist="38100" dir="5400000" sy="-20000" rotWithShape="0">
                  <a:prstClr val="black">
                    <a:alpha val="25000"/>
                  </a:prstClr>
                </a:outerShdw>
                <a:reflection blurRad="6350" stA="55000" endA="50" endPos="85000" dist="29997" dir="5400000" sy="-100000" algn="bl" rotWithShape="0"/>
              </a:effectLst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91559052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966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584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584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6610" grpId="0" animBg="1"/>
      <p:bldP spid="58456" grpId="0" animBg="1"/>
      <p:bldP spid="58457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71" name="Rectangle 7"/>
          <p:cNvSpPr>
            <a:spLocks noChangeArrowheads="1"/>
          </p:cNvSpPr>
          <p:nvPr/>
        </p:nvSpPr>
        <p:spPr bwMode="gray">
          <a:xfrm>
            <a:off x="95250" y="1201738"/>
            <a:ext cx="2159000" cy="971550"/>
          </a:xfrm>
          <a:prstGeom prst="rect">
            <a:avLst/>
          </a:prstGeom>
          <a:solidFill>
            <a:schemeClr val="accent2">
              <a:lumMod val="75000"/>
            </a:schemeClr>
          </a:solidFill>
          <a:ln w="12700">
            <a:solidFill>
              <a:schemeClr val="bg1">
                <a:lumMod val="85000"/>
              </a:schemeClr>
            </a:solidFill>
            <a:miter lim="800000"/>
            <a:headEnd/>
            <a:tailEnd/>
          </a:ln>
          <a:effectLst>
            <a:outerShdw dist="53882" dir="2700000" algn="ctr" rotWithShape="0">
              <a:srgbClr val="808080">
                <a:alpha val="50000"/>
              </a:srgbClr>
            </a:outerShdw>
          </a:effectLst>
        </p:spPr>
        <p:txBody>
          <a:bodyPr lIns="0" tIns="0" rIns="0" bIns="0" anchor="ctr"/>
          <a:lstStyle/>
          <a:p>
            <a:pPr marL="342900" indent="-342900" algn="ctr" defTabSz="801688" eaLnBrk="0" hangingPunct="0">
              <a:defRPr/>
            </a:pPr>
            <a:r>
              <a:rPr lang="tr-TR" b="1" dirty="0" smtClean="0">
                <a:solidFill>
                  <a:srgbClr val="FFFFFF"/>
                </a:solidFill>
                <a:latin typeface="Calibri" pitchFamily="34" charset="0"/>
                <a:ea typeface="Cambria Math" pitchFamily="18" charset="0"/>
                <a:cs typeface="Calibri" pitchFamily="34" charset="0"/>
              </a:rPr>
              <a:t>MUHENDİSLİK</a:t>
            </a:r>
          </a:p>
          <a:p>
            <a:pPr marL="342900" indent="-342900" algn="ctr" defTabSz="801688" eaLnBrk="0" hangingPunct="0">
              <a:defRPr/>
            </a:pPr>
            <a:r>
              <a:rPr lang="tr-TR" b="1" dirty="0" smtClean="0">
                <a:solidFill>
                  <a:srgbClr val="FFFFFF"/>
                </a:solidFill>
                <a:latin typeface="Calibri" pitchFamily="34" charset="0"/>
                <a:ea typeface="Cambria Math" pitchFamily="18" charset="0"/>
                <a:cs typeface="Calibri" pitchFamily="34" charset="0"/>
              </a:rPr>
              <a:t>REVİZYON</a:t>
            </a:r>
            <a:endParaRPr lang="en-GB" dirty="0">
              <a:solidFill>
                <a:srgbClr val="FFFFFF"/>
              </a:solidFill>
              <a:latin typeface="Calibri" pitchFamily="34" charset="0"/>
              <a:ea typeface="Cambria Math" pitchFamily="18" charset="0"/>
              <a:cs typeface="Calibri" pitchFamily="34" charset="0"/>
            </a:endParaRPr>
          </a:p>
        </p:txBody>
      </p:sp>
      <p:sp>
        <p:nvSpPr>
          <p:cNvPr id="2" name="Rectangle 7"/>
          <p:cNvSpPr>
            <a:spLocks noChangeArrowheads="1"/>
          </p:cNvSpPr>
          <p:nvPr/>
        </p:nvSpPr>
        <p:spPr bwMode="gray">
          <a:xfrm>
            <a:off x="2378075" y="1201738"/>
            <a:ext cx="2159000" cy="971550"/>
          </a:xfrm>
          <a:prstGeom prst="rect">
            <a:avLst/>
          </a:prstGeom>
          <a:solidFill>
            <a:schemeClr val="tx2">
              <a:lumMod val="75000"/>
            </a:schemeClr>
          </a:solidFill>
          <a:ln w="12700">
            <a:solidFill>
              <a:srgbClr val="DDDDDD"/>
            </a:solidFill>
            <a:miter lim="800000"/>
            <a:headEnd/>
            <a:tailEnd/>
          </a:ln>
          <a:effectLst>
            <a:outerShdw dist="53882" dir="2700000" algn="ctr" rotWithShape="0">
              <a:srgbClr val="808080">
                <a:alpha val="50000"/>
              </a:srgbClr>
            </a:outerShdw>
          </a:effectLst>
        </p:spPr>
        <p:txBody>
          <a:bodyPr lIns="0" tIns="0" rIns="0" bIns="0" anchor="ctr"/>
          <a:lstStyle/>
          <a:p>
            <a:pPr algn="ctr" defTabSz="801688" eaLnBrk="0" hangingPunct="0">
              <a:defRPr/>
            </a:pPr>
            <a:r>
              <a:rPr lang="tr-TR" b="1" dirty="0" smtClean="0">
                <a:solidFill>
                  <a:srgbClr val="FFFFFF"/>
                </a:solidFill>
                <a:latin typeface="Calibri" pitchFamily="34" charset="0"/>
                <a:ea typeface="Cambria Math" pitchFamily="18" charset="0"/>
                <a:cs typeface="Calibri" pitchFamily="34" charset="0"/>
              </a:rPr>
              <a:t>İKNA VE TEŞVİK</a:t>
            </a:r>
            <a:endParaRPr lang="en-GB" dirty="0" smtClean="0">
              <a:solidFill>
                <a:srgbClr val="FFFFFF"/>
              </a:solidFill>
              <a:latin typeface="Calibri" pitchFamily="34" charset="0"/>
              <a:ea typeface="Cambria Math" pitchFamily="18" charset="0"/>
              <a:cs typeface="Calibri" pitchFamily="34" charset="0"/>
            </a:endParaRPr>
          </a:p>
        </p:txBody>
      </p:sp>
      <p:sp>
        <p:nvSpPr>
          <p:cNvPr id="3" name="Rectangle 7"/>
          <p:cNvSpPr>
            <a:spLocks noChangeArrowheads="1"/>
          </p:cNvSpPr>
          <p:nvPr/>
        </p:nvSpPr>
        <p:spPr bwMode="gray">
          <a:xfrm>
            <a:off x="4622800" y="1201738"/>
            <a:ext cx="2159000" cy="971550"/>
          </a:xfrm>
          <a:prstGeom prst="rect">
            <a:avLst/>
          </a:prstGeom>
          <a:gradFill rotWithShape="1">
            <a:gsLst>
              <a:gs pos="0">
                <a:schemeClr val="bg2"/>
              </a:gs>
              <a:gs pos="50000">
                <a:schemeClr val="bg2">
                  <a:gamma/>
                  <a:tint val="60784"/>
                  <a:invGamma/>
                </a:schemeClr>
              </a:gs>
              <a:gs pos="100000">
                <a:schemeClr val="bg2"/>
              </a:gs>
            </a:gsLst>
            <a:lin ang="5400000" scaled="1"/>
          </a:gradFill>
          <a:ln w="12700">
            <a:solidFill>
              <a:srgbClr val="DDDDDD"/>
            </a:solidFill>
            <a:miter lim="800000"/>
            <a:headEnd/>
            <a:tailEnd/>
          </a:ln>
          <a:effectLst>
            <a:outerShdw dist="53882" dir="2700000" algn="ctr" rotWithShape="0">
              <a:srgbClr val="808080">
                <a:alpha val="50000"/>
              </a:srgbClr>
            </a:outerShdw>
          </a:effectLst>
        </p:spPr>
        <p:txBody>
          <a:bodyPr lIns="0" tIns="0" rIns="0" bIns="0" anchor="ctr"/>
          <a:lstStyle/>
          <a:p>
            <a:pPr algn="ctr" defTabSz="801688" eaLnBrk="0" hangingPunct="0">
              <a:defRPr/>
            </a:pPr>
            <a:r>
              <a:rPr lang="tr-TR" b="1" dirty="0" smtClean="0">
                <a:solidFill>
                  <a:srgbClr val="FFFFFF"/>
                </a:solidFill>
                <a:latin typeface="Calibri" pitchFamily="34" charset="0"/>
                <a:ea typeface="Cambria Math" pitchFamily="18" charset="0"/>
                <a:cs typeface="Calibri" pitchFamily="34" charset="0"/>
              </a:rPr>
              <a:t>ERGONOMİ</a:t>
            </a:r>
          </a:p>
          <a:p>
            <a:pPr algn="ctr" defTabSz="801688" eaLnBrk="0" hangingPunct="0">
              <a:defRPr/>
            </a:pPr>
            <a:r>
              <a:rPr lang="tr-TR" b="1" dirty="0" smtClean="0">
                <a:solidFill>
                  <a:srgbClr val="FFFFFF"/>
                </a:solidFill>
                <a:latin typeface="Calibri" pitchFamily="34" charset="0"/>
                <a:ea typeface="Cambria Math" pitchFamily="18" charset="0"/>
                <a:cs typeface="Calibri" pitchFamily="34" charset="0"/>
              </a:rPr>
              <a:t>«İŞ-İŞÇİ UYUMU»</a:t>
            </a:r>
            <a:endParaRPr lang="en-GB" dirty="0">
              <a:solidFill>
                <a:srgbClr val="FFFFFF"/>
              </a:solidFill>
              <a:latin typeface="Calibri" pitchFamily="34" charset="0"/>
              <a:ea typeface="Cambria Math" pitchFamily="18" charset="0"/>
              <a:cs typeface="Calibri" pitchFamily="34" charset="0"/>
            </a:endParaRPr>
          </a:p>
        </p:txBody>
      </p:sp>
      <p:sp>
        <p:nvSpPr>
          <p:cNvPr id="36867" name="Rectangle 3"/>
          <p:cNvSpPr>
            <a:spLocks noChangeArrowheads="1"/>
          </p:cNvSpPr>
          <p:nvPr/>
        </p:nvSpPr>
        <p:spPr bwMode="gray">
          <a:xfrm>
            <a:off x="95250" y="2173287"/>
            <a:ext cx="2159000" cy="3836988"/>
          </a:xfrm>
          <a:prstGeom prst="rect">
            <a:avLst/>
          </a:prstGeom>
          <a:gradFill rotWithShape="1">
            <a:gsLst>
              <a:gs pos="0">
                <a:srgbClr val="FFFFFF"/>
              </a:gs>
              <a:gs pos="100000">
                <a:srgbClr val="EAEAEA"/>
              </a:gs>
            </a:gsLst>
            <a:lin ang="5400000" scaled="1"/>
          </a:gradFill>
          <a:ln w="12700">
            <a:solidFill>
              <a:srgbClr val="DDDDDD"/>
            </a:solidFill>
            <a:miter lim="800000"/>
            <a:headEnd/>
            <a:tailEnd/>
          </a:ln>
          <a:effectLst>
            <a:outerShdw dist="53882" dir="2700000" algn="ctr" rotWithShape="0">
              <a:srgbClr val="808080">
                <a:alpha val="50000"/>
              </a:srgbClr>
            </a:outerShdw>
          </a:effectLst>
        </p:spPr>
        <p:txBody>
          <a:bodyPr lIns="144000" tIns="144000" rIns="144000" bIns="72000" anchor="t" anchorCtr="0"/>
          <a:lstStyle/>
          <a:p>
            <a:pPr algn="ctr"/>
            <a:r>
              <a:rPr lang="tr-TR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Tehlikeli durumların bilinmesi,</a:t>
            </a:r>
          </a:p>
          <a:p>
            <a:pPr algn="ctr"/>
            <a:endParaRPr lang="tr-TR" i="1" dirty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pPr algn="ctr"/>
            <a:r>
              <a:rPr lang="tr-TR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Tehlikeli durumların  </a:t>
            </a:r>
            <a:r>
              <a:rPr lang="tr-TR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analizi,</a:t>
            </a:r>
          </a:p>
          <a:p>
            <a:pPr algn="ctr"/>
            <a:endParaRPr lang="tr-TR" i="1" dirty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pPr algn="ctr"/>
            <a:r>
              <a:rPr lang="tr-TR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Tedbirlerin alınması,</a:t>
            </a:r>
          </a:p>
          <a:p>
            <a:pPr algn="ctr"/>
            <a:endParaRPr lang="tr-TR" i="1" dirty="0" smtClean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pPr algn="ctr"/>
            <a:r>
              <a:rPr lang="tr-TR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Tedbirlerin uygulanması</a:t>
            </a:r>
          </a:p>
          <a:p>
            <a:pPr algn="ctr"/>
            <a:endParaRPr lang="tr-TR" i="1" dirty="0" smtClean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pPr algn="ctr"/>
            <a:r>
              <a:rPr lang="tr-TR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Gerekli kontrollerin sağlanması,</a:t>
            </a:r>
            <a:endParaRPr lang="tr-TR" i="1" dirty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pPr algn="ctr"/>
            <a:endParaRPr lang="tr-TR" i="1" dirty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pPr algn="ctr"/>
            <a:endParaRPr lang="tr-TR" i="1" dirty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pPr marL="457200" indent="-457200" algn="ctr">
              <a:lnSpc>
                <a:spcPct val="90000"/>
              </a:lnSpc>
              <a:spcAft>
                <a:spcPct val="20000"/>
              </a:spcAft>
              <a:buClr>
                <a:srgbClr val="292929"/>
              </a:buClr>
              <a:defRPr/>
            </a:pPr>
            <a:endParaRPr lang="en-GB" i="1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4" name="Rectangle 3"/>
          <p:cNvSpPr>
            <a:spLocks noChangeArrowheads="1"/>
          </p:cNvSpPr>
          <p:nvPr/>
        </p:nvSpPr>
        <p:spPr bwMode="gray">
          <a:xfrm>
            <a:off x="2378075" y="2173287"/>
            <a:ext cx="2159000" cy="3836988"/>
          </a:xfrm>
          <a:prstGeom prst="rect">
            <a:avLst/>
          </a:prstGeom>
          <a:gradFill rotWithShape="1">
            <a:gsLst>
              <a:gs pos="0">
                <a:srgbClr val="FFFFFF"/>
              </a:gs>
              <a:gs pos="100000">
                <a:srgbClr val="EAEAEA"/>
              </a:gs>
            </a:gsLst>
            <a:lin ang="5400000" scaled="1"/>
          </a:gradFill>
          <a:ln w="12700">
            <a:solidFill>
              <a:srgbClr val="DDDDDD"/>
            </a:solidFill>
            <a:miter lim="800000"/>
            <a:headEnd/>
            <a:tailEnd/>
          </a:ln>
          <a:effectLst>
            <a:outerShdw dist="53882" dir="2700000" algn="ctr" rotWithShape="0">
              <a:srgbClr val="808080">
                <a:alpha val="50000"/>
              </a:srgbClr>
            </a:outerShdw>
          </a:effectLst>
        </p:spPr>
        <p:txBody>
          <a:bodyPr lIns="144000" tIns="144000" rIns="144000" bIns="72000" anchor="t" anchorCtr="0"/>
          <a:lstStyle/>
          <a:p>
            <a:pPr algn="ctr"/>
            <a:r>
              <a:rPr lang="tr-TR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Eğitim ve öğretim çalışmaları,</a:t>
            </a:r>
          </a:p>
          <a:p>
            <a:pPr algn="ctr"/>
            <a:endParaRPr lang="tr-TR" i="1" dirty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pPr algn="ctr"/>
            <a:r>
              <a:rPr lang="tr-TR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Çeşitli yarışmaların düzenlenmesi</a:t>
            </a:r>
          </a:p>
          <a:p>
            <a:pPr algn="ctr"/>
            <a:endParaRPr lang="tr-TR" i="1" dirty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pPr algn="ctr"/>
            <a:r>
              <a:rPr lang="tr-TR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Uyarı levhaları ve afişler,</a:t>
            </a:r>
          </a:p>
          <a:p>
            <a:pPr algn="ctr"/>
            <a:endParaRPr lang="tr-TR" i="1" dirty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pPr algn="ctr"/>
            <a:r>
              <a:rPr lang="tr-TR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Propaganda,</a:t>
            </a:r>
          </a:p>
          <a:p>
            <a:pPr algn="ctr"/>
            <a:endParaRPr lang="tr-TR" i="1" dirty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pPr algn="ctr"/>
            <a:r>
              <a:rPr lang="tr-TR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Ödüllendirme ve özendirme,</a:t>
            </a:r>
            <a:endParaRPr lang="tr-TR" i="1" dirty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5" name="Rectangle 3"/>
          <p:cNvSpPr>
            <a:spLocks noChangeArrowheads="1"/>
          </p:cNvSpPr>
          <p:nvPr/>
        </p:nvSpPr>
        <p:spPr bwMode="gray">
          <a:xfrm>
            <a:off x="4622800" y="2173287"/>
            <a:ext cx="2159000" cy="3836988"/>
          </a:xfrm>
          <a:prstGeom prst="rect">
            <a:avLst/>
          </a:prstGeom>
          <a:gradFill rotWithShape="1">
            <a:gsLst>
              <a:gs pos="0">
                <a:srgbClr val="FFFFFF"/>
              </a:gs>
              <a:gs pos="100000">
                <a:srgbClr val="EAEAEA"/>
              </a:gs>
            </a:gsLst>
            <a:lin ang="5400000" scaled="1"/>
          </a:gradFill>
          <a:ln w="12700">
            <a:solidFill>
              <a:srgbClr val="DDDDDD"/>
            </a:solidFill>
            <a:miter lim="800000"/>
            <a:headEnd/>
            <a:tailEnd/>
          </a:ln>
          <a:effectLst>
            <a:outerShdw dist="53882" dir="2700000" algn="ctr" rotWithShape="0">
              <a:srgbClr val="808080">
                <a:alpha val="50000"/>
              </a:srgbClr>
            </a:outerShdw>
          </a:effectLst>
        </p:spPr>
        <p:txBody>
          <a:bodyPr lIns="144000" tIns="144000" rIns="144000" bIns="72000" anchor="t" anchorCtr="0"/>
          <a:lstStyle/>
          <a:p>
            <a:pPr algn="ctr"/>
            <a:r>
              <a:rPr lang="tr-TR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Yapılacak işe uygun işçi temini ve çalışanları biyolojik özellikleri ile kabiliyetlerine göre makine, tesis ve aletleri geliştirmek,</a:t>
            </a:r>
          </a:p>
        </p:txBody>
      </p:sp>
      <p:sp>
        <p:nvSpPr>
          <p:cNvPr id="17460" name="Rectangle 52"/>
          <p:cNvSpPr>
            <a:spLocks noChangeArrowheads="1"/>
          </p:cNvSpPr>
          <p:nvPr/>
        </p:nvSpPr>
        <p:spPr bwMode="auto">
          <a:xfrm rot="5400000">
            <a:off x="4514850" y="2343150"/>
            <a:ext cx="114300" cy="9144000"/>
          </a:xfrm>
          <a:prstGeom prst="rect">
            <a:avLst/>
          </a:prstGeom>
          <a:solidFill>
            <a:schemeClr val="bg1">
              <a:alpha val="0"/>
            </a:scheme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tr-TR">
              <a:solidFill>
                <a:srgbClr val="000000"/>
              </a:solidFill>
            </a:endParaRPr>
          </a:p>
        </p:txBody>
      </p:sp>
      <p:sp>
        <p:nvSpPr>
          <p:cNvPr id="13" name="Rectangle 31"/>
          <p:cNvSpPr txBox="1">
            <a:spLocks noChangeArrowheads="1"/>
          </p:cNvSpPr>
          <p:nvPr/>
        </p:nvSpPr>
        <p:spPr bwMode="gray">
          <a:xfrm>
            <a:off x="231797" y="411163"/>
            <a:ext cx="8816669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45720" numCol="1" anchor="ctr" anchorCtr="0" compatLnSpc="1">
            <a:prstTxWarp prst="textNoShape">
              <a:avLst/>
            </a:prstTxWarp>
          </a:bodyPr>
          <a:lstStyle/>
          <a:p>
            <a:pPr eaLnBrk="0" hangingPunct="0">
              <a:lnSpc>
                <a:spcPct val="90000"/>
              </a:lnSpc>
              <a:defRPr/>
            </a:pPr>
            <a:r>
              <a:rPr lang="tr-TR" sz="3200" b="1" dirty="0" smtClean="0">
                <a:solidFill>
                  <a:srgbClr val="575757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</a:effectLst>
                <a:latin typeface="Calibri" pitchFamily="34" charset="0"/>
                <a:cs typeface="Calibri" pitchFamily="34" charset="0"/>
              </a:rPr>
              <a:t>KAZALARDAN KORUNMA METODU </a:t>
            </a:r>
            <a:endParaRPr lang="en-GB" sz="3200" b="1" dirty="0" smtClean="0">
              <a:solidFill>
                <a:srgbClr val="575757"/>
              </a:solidFill>
              <a:effectLst>
                <a:innerShdw blurRad="63500" dist="50800" dir="8100000">
                  <a:prstClr val="black">
                    <a:alpha val="50000"/>
                  </a:prstClr>
                </a:inn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4" name="Rectangle 7"/>
          <p:cNvSpPr>
            <a:spLocks noChangeArrowheads="1"/>
          </p:cNvSpPr>
          <p:nvPr/>
        </p:nvSpPr>
        <p:spPr bwMode="gray">
          <a:xfrm>
            <a:off x="6889750" y="1201739"/>
            <a:ext cx="2159000" cy="971550"/>
          </a:xfrm>
          <a:prstGeom prst="rect">
            <a:avLst/>
          </a:prstGeom>
          <a:solidFill>
            <a:srgbClr val="414141"/>
          </a:solidFill>
          <a:ln w="12700">
            <a:solidFill>
              <a:srgbClr val="DDDDDD"/>
            </a:solidFill>
            <a:miter lim="800000"/>
            <a:headEnd/>
            <a:tailEnd/>
          </a:ln>
          <a:effectLst>
            <a:outerShdw dist="53882" dir="2700000" algn="ctr" rotWithShape="0">
              <a:srgbClr val="808080">
                <a:alpha val="50000"/>
              </a:srgbClr>
            </a:outerShdw>
          </a:effectLst>
        </p:spPr>
        <p:txBody>
          <a:bodyPr lIns="0" tIns="0" rIns="0" bIns="0" anchor="ctr"/>
          <a:lstStyle/>
          <a:p>
            <a:pPr algn="ctr" defTabSz="801688" eaLnBrk="0" hangingPunct="0">
              <a:defRPr/>
            </a:pPr>
            <a:r>
              <a:rPr lang="tr-TR" b="1" dirty="0" smtClean="0">
                <a:solidFill>
                  <a:srgbClr val="FFFFFF"/>
                </a:solidFill>
                <a:latin typeface="Calibri" pitchFamily="34" charset="0"/>
                <a:ea typeface="Cambria Math" pitchFamily="18" charset="0"/>
                <a:cs typeface="Calibri" pitchFamily="34" charset="0"/>
              </a:rPr>
              <a:t>DİSİPLİN </a:t>
            </a:r>
          </a:p>
          <a:p>
            <a:pPr algn="ctr" defTabSz="801688" eaLnBrk="0" hangingPunct="0">
              <a:defRPr/>
            </a:pPr>
            <a:r>
              <a:rPr lang="tr-TR" b="1" dirty="0" smtClean="0">
                <a:solidFill>
                  <a:srgbClr val="FFFFFF"/>
                </a:solidFill>
                <a:latin typeface="Calibri" pitchFamily="34" charset="0"/>
                <a:ea typeface="Cambria Math" pitchFamily="18" charset="0"/>
                <a:cs typeface="Calibri" pitchFamily="34" charset="0"/>
              </a:rPr>
              <a:t>KURALLARI</a:t>
            </a:r>
            <a:endParaRPr lang="en-GB" dirty="0">
              <a:solidFill>
                <a:srgbClr val="FFFFFF"/>
              </a:solidFill>
              <a:latin typeface="Calibri" pitchFamily="34" charset="0"/>
              <a:ea typeface="Cambria Math" pitchFamily="18" charset="0"/>
              <a:cs typeface="Calibri" pitchFamily="34" charset="0"/>
            </a:endParaRPr>
          </a:p>
        </p:txBody>
      </p:sp>
      <p:sp>
        <p:nvSpPr>
          <p:cNvPr id="15" name="Rectangle 3"/>
          <p:cNvSpPr>
            <a:spLocks noChangeArrowheads="1"/>
          </p:cNvSpPr>
          <p:nvPr/>
        </p:nvSpPr>
        <p:spPr bwMode="gray">
          <a:xfrm>
            <a:off x="6889750" y="2173288"/>
            <a:ext cx="2159000" cy="3836988"/>
          </a:xfrm>
          <a:prstGeom prst="rect">
            <a:avLst/>
          </a:prstGeom>
          <a:gradFill rotWithShape="1">
            <a:gsLst>
              <a:gs pos="0">
                <a:srgbClr val="FFFFFF"/>
              </a:gs>
              <a:gs pos="100000">
                <a:srgbClr val="EAEAEA"/>
              </a:gs>
            </a:gsLst>
            <a:lin ang="5400000" scaled="1"/>
          </a:gradFill>
          <a:ln w="12700">
            <a:solidFill>
              <a:srgbClr val="DDDDDD"/>
            </a:solidFill>
            <a:miter lim="800000"/>
            <a:headEnd/>
            <a:tailEnd/>
          </a:ln>
          <a:effectLst>
            <a:outerShdw dist="53882" dir="2700000" algn="ctr" rotWithShape="0">
              <a:srgbClr val="808080">
                <a:alpha val="50000"/>
              </a:srgbClr>
            </a:outerShdw>
          </a:effectLst>
        </p:spPr>
        <p:txBody>
          <a:bodyPr lIns="144000" tIns="144000" rIns="144000" bIns="72000" anchor="t" anchorCtr="0"/>
          <a:lstStyle/>
          <a:p>
            <a:pPr algn="ctr"/>
            <a:r>
              <a:rPr lang="tr-TR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İş güvenliğini sağlamada en son başvurulacak çözüm yolu, disiplin tedbirlerine başvurulması,</a:t>
            </a:r>
          </a:p>
          <a:p>
            <a:pPr algn="ctr"/>
            <a:endParaRPr lang="tr-TR" i="1" dirty="0" smtClean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6" name="Rectangle 3"/>
          <p:cNvSpPr txBox="1">
            <a:spLocks noChangeArrowheads="1"/>
          </p:cNvSpPr>
          <p:nvPr/>
        </p:nvSpPr>
        <p:spPr bwMode="auto">
          <a:xfrm>
            <a:off x="6909185" y="6376921"/>
            <a:ext cx="2111990" cy="5152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algn="r">
              <a:spcBef>
                <a:spcPct val="20000"/>
              </a:spcBef>
              <a:buFont typeface="Wingdings" pitchFamily="2" charset="2"/>
              <a:buNone/>
              <a:defRPr/>
            </a:pPr>
            <a:r>
              <a:rPr lang="tr-TR" b="1" noProof="1" smtClean="0">
                <a:solidFill>
                  <a:srgbClr val="575757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  <a:reflection blurRad="6350" stA="55000" endA="50" endPos="85000" dist="29997" dir="5400000" sy="-100000" algn="bl" rotWithShape="0"/>
                </a:effectLst>
                <a:latin typeface="Calibri" pitchFamily="34" charset="0"/>
                <a:cs typeface="Calibri" pitchFamily="34" charset="0"/>
              </a:rPr>
              <a:t>İSTANBUL</a:t>
            </a:r>
            <a:r>
              <a:rPr lang="tr-TR" b="1" noProof="1" smtClean="0">
                <a:solidFill>
                  <a:srgbClr val="B10404">
                    <a:lumMod val="60000"/>
                    <a:lumOff val="40000"/>
                  </a:srgbClr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  <a:reflection blurRad="6350" stA="55000" endA="50" endPos="85000" dist="29997" dir="5400000" sy="-100000" algn="bl" rotWithShape="0"/>
                </a:effectLst>
                <a:latin typeface="Calibri" pitchFamily="34" charset="0"/>
                <a:cs typeface="Calibri" pitchFamily="34" charset="0"/>
              </a:rPr>
              <a:t>UZMAN</a:t>
            </a:r>
            <a:endParaRPr lang="en-GB" b="1" dirty="0" smtClean="0">
              <a:solidFill>
                <a:srgbClr val="B10404">
                  <a:lumMod val="60000"/>
                  <a:lumOff val="40000"/>
                </a:srgbClr>
              </a:solidFill>
              <a:effectLst>
                <a:innerShdw blurRad="63500" dist="50800" dir="8100000">
                  <a:prstClr val="black">
                    <a:alpha val="50000"/>
                  </a:prstClr>
                </a:innerShdw>
                <a:reflection blurRad="6350" stA="55000" endA="50" endPos="85000" dist="29997" dir="5400000" sy="-100000" algn="bl" rotWithShape="0"/>
              </a:effectLst>
              <a:latin typeface="Calibri" pitchFamily="34" charset="0"/>
              <a:cs typeface="Calibri" pitchFamily="34" charset="0"/>
            </a:endParaRPr>
          </a:p>
          <a:p>
            <a:pPr algn="r">
              <a:spcBef>
                <a:spcPct val="20000"/>
              </a:spcBef>
              <a:buFont typeface="Wingdings" pitchFamily="2" charset="2"/>
              <a:buNone/>
              <a:defRPr/>
            </a:pPr>
            <a:endParaRPr lang="en-GB" b="1" kern="0" dirty="0" smtClean="0">
              <a:solidFill>
                <a:srgbClr val="FFFFFF">
                  <a:lumMod val="65000"/>
                </a:srgbClr>
              </a:solidFill>
              <a:effectLst>
                <a:outerShdw blurRad="75057" dist="38100" dir="5400000" sy="-20000" rotWithShape="0">
                  <a:prstClr val="black">
                    <a:alpha val="25000"/>
                  </a:prstClr>
                </a:outerShdw>
                <a:reflection blurRad="6350" stA="55000" endA="50" endPos="85000" dist="29997" dir="5400000" sy="-100000" algn="bl" rotWithShape="0"/>
              </a:effectLst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7724917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"/>
                                        <p:tgtEl>
                                          <p:spTgt spid="368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"/>
                                        <p:tgtEl>
                                          <p:spTgt spid="368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3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3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800"/>
                            </p:stCondLst>
                            <p:childTnLst>
                              <p:par>
                                <p:cTn id="29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2000" tmFilter="0, 0; .2, .5; .8, .5; 1, 0"/>
                                        <p:tgtEl>
                                          <p:spTgt spid="1746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1000" autoRev="1" fill="hold"/>
                                        <p:tgtEl>
                                          <p:spTgt spid="1746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8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3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1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3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71" grpId="0" animBg="1"/>
      <p:bldP spid="2" grpId="0" animBg="1"/>
      <p:bldP spid="3" grpId="0" animBg="1"/>
      <p:bldP spid="36867" grpId="0" animBg="1"/>
      <p:bldP spid="4" grpId="0" animBg="1"/>
      <p:bldP spid="5" grpId="0" animBg="1"/>
      <p:bldP spid="17460" grpId="0" animBg="1"/>
      <p:bldP spid="14" grpId="0" animBg="1"/>
      <p:bldP spid="15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610" name="Freeform 2"/>
          <p:cNvSpPr>
            <a:spLocks/>
          </p:cNvSpPr>
          <p:nvPr/>
        </p:nvSpPr>
        <p:spPr bwMode="auto">
          <a:xfrm>
            <a:off x="412750" y="1546225"/>
            <a:ext cx="2244725" cy="3825875"/>
          </a:xfrm>
          <a:custGeom>
            <a:avLst/>
            <a:gdLst>
              <a:gd name="T0" fmla="*/ 0 w 1414"/>
              <a:gd name="T1" fmla="*/ 706 h 2410"/>
              <a:gd name="T2" fmla="*/ 409 w 1414"/>
              <a:gd name="T3" fmla="*/ 0 h 2410"/>
              <a:gd name="T4" fmla="*/ 1414 w 1414"/>
              <a:gd name="T5" fmla="*/ 2 h 2410"/>
              <a:gd name="T6" fmla="*/ 1411 w 1414"/>
              <a:gd name="T7" fmla="*/ 2410 h 2410"/>
              <a:gd name="T8" fmla="*/ 0 w 1414"/>
              <a:gd name="T9" fmla="*/ 706 h 241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414"/>
              <a:gd name="T16" fmla="*/ 0 h 2410"/>
              <a:gd name="T17" fmla="*/ 1414 w 1414"/>
              <a:gd name="T18" fmla="*/ 2410 h 241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414" h="2410">
                <a:moveTo>
                  <a:pt x="0" y="706"/>
                </a:moveTo>
                <a:lnTo>
                  <a:pt x="409" y="0"/>
                </a:lnTo>
                <a:lnTo>
                  <a:pt x="1414" y="2"/>
                </a:lnTo>
                <a:lnTo>
                  <a:pt x="1411" y="2410"/>
                </a:lnTo>
                <a:lnTo>
                  <a:pt x="0" y="706"/>
                </a:lnTo>
                <a:close/>
              </a:path>
            </a:pathLst>
          </a:custGeom>
          <a:solidFill>
            <a:srgbClr val="C0C0C0">
              <a:alpha val="50195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tr-TR" dirty="0">
              <a:solidFill>
                <a:srgbClr val="000000"/>
              </a:solidFill>
            </a:endParaRPr>
          </a:p>
        </p:txBody>
      </p:sp>
      <p:sp>
        <p:nvSpPr>
          <p:cNvPr id="58456" name="Rectangle 11"/>
          <p:cNvSpPr>
            <a:spLocks noChangeArrowheads="1"/>
          </p:cNvSpPr>
          <p:nvPr/>
        </p:nvSpPr>
        <p:spPr bwMode="gray">
          <a:xfrm>
            <a:off x="2657475" y="1555750"/>
            <a:ext cx="6143625" cy="360363"/>
          </a:xfrm>
          <a:prstGeom prst="rect">
            <a:avLst/>
          </a:prstGeom>
          <a:gradFill rotWithShape="1">
            <a:gsLst>
              <a:gs pos="0">
                <a:srgbClr val="C6C7C8"/>
              </a:gs>
              <a:gs pos="100000">
                <a:srgbClr val="C6C7C8">
                  <a:gamma/>
                  <a:shade val="46275"/>
                  <a:invGamma/>
                </a:srgbClr>
              </a:gs>
            </a:gsLst>
            <a:lin ang="5400000" scaled="1"/>
          </a:gradFill>
          <a:ln w="12700">
            <a:solidFill>
              <a:srgbClr val="DDDDDD"/>
            </a:solidFill>
            <a:miter lim="800000"/>
            <a:headEnd/>
            <a:tailEnd/>
          </a:ln>
          <a:effectLst>
            <a:outerShdw dist="53882" dir="2700000" algn="ctr" rotWithShape="0">
              <a:srgbClr val="808080">
                <a:alpha val="50000"/>
              </a:srgbClr>
            </a:outerShdw>
          </a:effectLst>
        </p:spPr>
        <p:txBody>
          <a:bodyPr lIns="288000" tIns="0" rIns="0" bIns="0" anchor="ctr"/>
          <a:lstStyle/>
          <a:p>
            <a:pPr defTabSz="801688" eaLnBrk="0" hangingPunct="0">
              <a:defRPr/>
            </a:pPr>
            <a:r>
              <a:rPr lang="tr-TR" sz="2000" b="1" noProof="1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Prensip-7</a:t>
            </a:r>
            <a:endParaRPr lang="de-DE" sz="2000" b="1" noProof="1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58457" name="Rectangle 5"/>
          <p:cNvSpPr>
            <a:spLocks noChangeArrowheads="1"/>
          </p:cNvSpPr>
          <p:nvPr/>
        </p:nvSpPr>
        <p:spPr bwMode="gray">
          <a:xfrm>
            <a:off x="2657475" y="1916113"/>
            <a:ext cx="6143625" cy="3449637"/>
          </a:xfrm>
          <a:prstGeom prst="rect">
            <a:avLst/>
          </a:prstGeom>
          <a:solidFill>
            <a:schemeClr val="bg1"/>
          </a:solidFill>
          <a:ln w="12700">
            <a:solidFill>
              <a:srgbClr val="DDDDDD"/>
            </a:solidFill>
            <a:miter lim="800000"/>
            <a:headEnd/>
            <a:tailEnd/>
          </a:ln>
          <a:effectLst>
            <a:outerShdw dist="53882" dir="2700000" algn="ctr" rotWithShape="0">
              <a:srgbClr val="808080">
                <a:alpha val="50000"/>
              </a:srgbClr>
            </a:outerShdw>
          </a:effectLst>
        </p:spPr>
        <p:txBody>
          <a:bodyPr lIns="108000" tIns="108000" rIns="144000" bIns="72000"/>
          <a:lstStyle/>
          <a:p>
            <a:pPr algn="ctr">
              <a:spcAft>
                <a:spcPts val="1200"/>
              </a:spcAft>
              <a:buClr>
                <a:srgbClr val="292929"/>
              </a:buClr>
              <a:defRPr/>
            </a:pPr>
            <a:endParaRPr lang="tr-TR" sz="1000" b="1" i="1" dirty="0" smtClean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pPr algn="ctr">
              <a:spcAft>
                <a:spcPts val="1200"/>
              </a:spcAft>
              <a:buClr>
                <a:srgbClr val="292929"/>
              </a:buClr>
              <a:defRPr/>
            </a:pPr>
            <a:r>
              <a:rPr lang="tr-TR" b="1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«Kazalardan Korunma Yöntemleri ile Üretim ve Kalite Kontrolü Metotları Benzerlik ve Paralellik Arz Eder.»</a:t>
            </a:r>
          </a:p>
          <a:p>
            <a:pPr algn="ctr">
              <a:spcAft>
                <a:spcPts val="1200"/>
              </a:spcAft>
              <a:buClr>
                <a:srgbClr val="292929"/>
              </a:buClr>
              <a:defRPr/>
            </a:pPr>
            <a:endParaRPr lang="tr-TR" i="1" dirty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pPr algn="ctr">
              <a:spcAft>
                <a:spcPts val="1200"/>
              </a:spcAft>
              <a:buClr>
                <a:srgbClr val="292929"/>
              </a:buClr>
              <a:defRPr/>
            </a:pPr>
            <a:r>
              <a:rPr lang="tr-TR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Bu benzerlik kalite yönetim sistemlerinde daha net görülmektedir.</a:t>
            </a:r>
            <a:endParaRPr lang="tr-TR" i="1" dirty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5605" name="Rectangle 12"/>
          <p:cNvSpPr>
            <a:spLocks noChangeArrowheads="1"/>
          </p:cNvSpPr>
          <p:nvPr/>
        </p:nvSpPr>
        <p:spPr bwMode="gray">
          <a:xfrm>
            <a:off x="300038" y="411163"/>
            <a:ext cx="8520112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rIns="0"/>
          <a:lstStyle/>
          <a:p>
            <a:endParaRPr lang="tr-TR" sz="2000" b="1" noProof="1">
              <a:solidFill>
                <a:srgbClr val="000000"/>
              </a:solidFill>
            </a:endParaRPr>
          </a:p>
        </p:txBody>
      </p:sp>
      <p:grpSp>
        <p:nvGrpSpPr>
          <p:cNvPr id="3" name="Group 9"/>
          <p:cNvGrpSpPr>
            <a:grpSpLocks/>
          </p:cNvGrpSpPr>
          <p:nvPr/>
        </p:nvGrpSpPr>
        <p:grpSpPr bwMode="auto">
          <a:xfrm>
            <a:off x="323850" y="1555750"/>
            <a:ext cx="1482725" cy="1482725"/>
            <a:chOff x="1710" y="1035"/>
            <a:chExt cx="2316" cy="2316"/>
          </a:xfrm>
        </p:grpSpPr>
        <p:grpSp>
          <p:nvGrpSpPr>
            <p:cNvPr id="4" name="Group 10"/>
            <p:cNvGrpSpPr>
              <a:grpSpLocks/>
            </p:cNvGrpSpPr>
            <p:nvPr/>
          </p:nvGrpSpPr>
          <p:grpSpPr bwMode="auto">
            <a:xfrm rot="3600000">
              <a:off x="1710" y="1035"/>
              <a:ext cx="2316" cy="2316"/>
              <a:chOff x="1710" y="1035"/>
              <a:chExt cx="2316" cy="2316"/>
            </a:xfrm>
          </p:grpSpPr>
          <p:sp>
            <p:nvSpPr>
              <p:cNvPr id="25624" name="Freeform 11"/>
              <p:cNvSpPr>
                <a:spLocks/>
              </p:cNvSpPr>
              <p:nvPr/>
            </p:nvSpPr>
            <p:spPr bwMode="gray">
              <a:xfrm>
                <a:off x="2866" y="1599"/>
                <a:ext cx="1160" cy="1752"/>
              </a:xfrm>
              <a:custGeom>
                <a:avLst/>
                <a:gdLst>
                  <a:gd name="T0" fmla="*/ 688 w 794"/>
                  <a:gd name="T1" fmla="*/ 9 h 1200"/>
                  <a:gd name="T2" fmla="*/ 602 w 794"/>
                  <a:gd name="T3" fmla="*/ 59 h 1200"/>
                  <a:gd name="T4" fmla="*/ 598 w 794"/>
                  <a:gd name="T5" fmla="*/ 57 h 1200"/>
                  <a:gd name="T6" fmla="*/ 592 w 794"/>
                  <a:gd name="T7" fmla="*/ 40 h 1200"/>
                  <a:gd name="T8" fmla="*/ 589 w 794"/>
                  <a:gd name="T9" fmla="*/ 19 h 1200"/>
                  <a:gd name="T10" fmla="*/ 548 w 794"/>
                  <a:gd name="T11" fmla="*/ 8 h 1200"/>
                  <a:gd name="T12" fmla="*/ 537 w 794"/>
                  <a:gd name="T13" fmla="*/ 49 h 1200"/>
                  <a:gd name="T14" fmla="*/ 553 w 794"/>
                  <a:gd name="T15" fmla="*/ 62 h 1200"/>
                  <a:gd name="T16" fmla="*/ 553 w 794"/>
                  <a:gd name="T17" fmla="*/ 62 h 1200"/>
                  <a:gd name="T18" fmla="*/ 565 w 794"/>
                  <a:gd name="T19" fmla="*/ 76 h 1200"/>
                  <a:gd name="T20" fmla="*/ 565 w 794"/>
                  <a:gd name="T21" fmla="*/ 80 h 1200"/>
                  <a:gd name="T22" fmla="*/ 477 w 794"/>
                  <a:gd name="T23" fmla="*/ 131 h 1200"/>
                  <a:gd name="T24" fmla="*/ 551 w 794"/>
                  <a:gd name="T25" fmla="*/ 406 h 1200"/>
                  <a:gd name="T26" fmla="*/ 477 w 794"/>
                  <a:gd name="T27" fmla="*/ 681 h 1200"/>
                  <a:gd name="T28" fmla="*/ 0 w 794"/>
                  <a:gd name="T29" fmla="*/ 957 h 1200"/>
                  <a:gd name="T30" fmla="*/ 0 w 794"/>
                  <a:gd name="T31" fmla="*/ 1047 h 1200"/>
                  <a:gd name="T32" fmla="*/ 0 w 794"/>
                  <a:gd name="T33" fmla="*/ 1058 h 1200"/>
                  <a:gd name="T34" fmla="*/ 4 w 794"/>
                  <a:gd name="T35" fmla="*/ 1060 h 1200"/>
                  <a:gd name="T36" fmla="*/ 22 w 794"/>
                  <a:gd name="T37" fmla="*/ 1056 h 1200"/>
                  <a:gd name="T38" fmla="*/ 22 w 794"/>
                  <a:gd name="T39" fmla="*/ 1056 h 1200"/>
                  <a:gd name="T40" fmla="*/ 42 w 794"/>
                  <a:gd name="T41" fmla="*/ 1049 h 1200"/>
                  <a:gd name="T42" fmla="*/ 71 w 794"/>
                  <a:gd name="T43" fmla="*/ 1079 h 1200"/>
                  <a:gd name="T44" fmla="*/ 42 w 794"/>
                  <a:gd name="T45" fmla="*/ 1110 h 1200"/>
                  <a:gd name="T46" fmla="*/ 22 w 794"/>
                  <a:gd name="T47" fmla="*/ 1102 h 1200"/>
                  <a:gd name="T48" fmla="*/ 4 w 794"/>
                  <a:gd name="T49" fmla="*/ 1099 h 1200"/>
                  <a:gd name="T50" fmla="*/ 0 w 794"/>
                  <a:gd name="T51" fmla="*/ 1101 h 1200"/>
                  <a:gd name="T52" fmla="*/ 0 w 794"/>
                  <a:gd name="T53" fmla="*/ 1108 h 1200"/>
                  <a:gd name="T54" fmla="*/ 0 w 794"/>
                  <a:gd name="T55" fmla="*/ 1200 h 1200"/>
                  <a:gd name="T56" fmla="*/ 688 w 794"/>
                  <a:gd name="T57" fmla="*/ 803 h 1200"/>
                  <a:gd name="T58" fmla="*/ 794 w 794"/>
                  <a:gd name="T59" fmla="*/ 406 h 1200"/>
                  <a:gd name="T60" fmla="*/ 688 w 794"/>
                  <a:gd name="T61" fmla="*/ 9 h 1200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w 794"/>
                  <a:gd name="T94" fmla="*/ 0 h 1200"/>
                  <a:gd name="T95" fmla="*/ 794 w 794"/>
                  <a:gd name="T96" fmla="*/ 1200 h 1200"/>
                </a:gdLst>
                <a:ahLst/>
                <a:cxnLst>
                  <a:cxn ang="T62">
                    <a:pos x="T0" y="T1"/>
                  </a:cxn>
                  <a:cxn ang="T63">
                    <a:pos x="T2" y="T3"/>
                  </a:cxn>
                  <a:cxn ang="T64">
                    <a:pos x="T4" y="T5"/>
                  </a:cxn>
                  <a:cxn ang="T65">
                    <a:pos x="T6" y="T7"/>
                  </a:cxn>
                  <a:cxn ang="T66">
                    <a:pos x="T8" y="T9"/>
                  </a:cxn>
                  <a:cxn ang="T67">
                    <a:pos x="T10" y="T11"/>
                  </a:cxn>
                  <a:cxn ang="T68">
                    <a:pos x="T12" y="T13"/>
                  </a:cxn>
                  <a:cxn ang="T69">
                    <a:pos x="T14" y="T15"/>
                  </a:cxn>
                  <a:cxn ang="T70">
                    <a:pos x="T16" y="T17"/>
                  </a:cxn>
                  <a:cxn ang="T71">
                    <a:pos x="T18" y="T19"/>
                  </a:cxn>
                  <a:cxn ang="T72">
                    <a:pos x="T20" y="T21"/>
                  </a:cxn>
                  <a:cxn ang="T73">
                    <a:pos x="T22" y="T23"/>
                  </a:cxn>
                  <a:cxn ang="T74">
                    <a:pos x="T24" y="T25"/>
                  </a:cxn>
                  <a:cxn ang="T75">
                    <a:pos x="T26" y="T27"/>
                  </a:cxn>
                  <a:cxn ang="T76">
                    <a:pos x="T28" y="T29"/>
                  </a:cxn>
                  <a:cxn ang="T77">
                    <a:pos x="T30" y="T31"/>
                  </a:cxn>
                  <a:cxn ang="T78">
                    <a:pos x="T32" y="T33"/>
                  </a:cxn>
                  <a:cxn ang="T79">
                    <a:pos x="T34" y="T35"/>
                  </a:cxn>
                  <a:cxn ang="T80">
                    <a:pos x="T36" y="T37"/>
                  </a:cxn>
                  <a:cxn ang="T81">
                    <a:pos x="T38" y="T39"/>
                  </a:cxn>
                  <a:cxn ang="T82">
                    <a:pos x="T40" y="T41"/>
                  </a:cxn>
                  <a:cxn ang="T83">
                    <a:pos x="T42" y="T43"/>
                  </a:cxn>
                  <a:cxn ang="T84">
                    <a:pos x="T44" y="T45"/>
                  </a:cxn>
                  <a:cxn ang="T85">
                    <a:pos x="T46" y="T47"/>
                  </a:cxn>
                  <a:cxn ang="T86">
                    <a:pos x="T48" y="T49"/>
                  </a:cxn>
                  <a:cxn ang="T87">
                    <a:pos x="T50" y="T51"/>
                  </a:cxn>
                  <a:cxn ang="T88">
                    <a:pos x="T52" y="T53"/>
                  </a:cxn>
                  <a:cxn ang="T89">
                    <a:pos x="T54" y="T55"/>
                  </a:cxn>
                  <a:cxn ang="T90">
                    <a:pos x="T56" y="T57"/>
                  </a:cxn>
                  <a:cxn ang="T91">
                    <a:pos x="T58" y="T59"/>
                  </a:cxn>
                  <a:cxn ang="T92">
                    <a:pos x="T60" y="T61"/>
                  </a:cxn>
                </a:cxnLst>
                <a:rect l="T93" t="T94" r="T95" b="T96"/>
                <a:pathLst>
                  <a:path w="794" h="1200">
                    <a:moveTo>
                      <a:pt x="688" y="9"/>
                    </a:moveTo>
                    <a:cubicBezTo>
                      <a:pt x="602" y="59"/>
                      <a:pt x="602" y="59"/>
                      <a:pt x="602" y="59"/>
                    </a:cubicBezTo>
                    <a:cubicBezTo>
                      <a:pt x="601" y="58"/>
                      <a:pt x="600" y="58"/>
                      <a:pt x="598" y="57"/>
                    </a:cubicBezTo>
                    <a:cubicBezTo>
                      <a:pt x="593" y="53"/>
                      <a:pt x="590" y="45"/>
                      <a:pt x="592" y="40"/>
                    </a:cubicBezTo>
                    <a:cubicBezTo>
                      <a:pt x="594" y="33"/>
                      <a:pt x="593" y="25"/>
                      <a:pt x="589" y="19"/>
                    </a:cubicBezTo>
                    <a:cubicBezTo>
                      <a:pt x="581" y="5"/>
                      <a:pt x="563" y="0"/>
                      <a:pt x="548" y="8"/>
                    </a:cubicBezTo>
                    <a:cubicBezTo>
                      <a:pt x="534" y="17"/>
                      <a:pt x="529" y="35"/>
                      <a:pt x="537" y="49"/>
                    </a:cubicBezTo>
                    <a:cubicBezTo>
                      <a:pt x="540" y="56"/>
                      <a:pt x="546" y="60"/>
                      <a:pt x="553" y="62"/>
                    </a:cubicBezTo>
                    <a:cubicBezTo>
                      <a:pt x="553" y="62"/>
                      <a:pt x="553" y="62"/>
                      <a:pt x="553" y="62"/>
                    </a:cubicBezTo>
                    <a:cubicBezTo>
                      <a:pt x="559" y="63"/>
                      <a:pt x="564" y="69"/>
                      <a:pt x="565" y="76"/>
                    </a:cubicBezTo>
                    <a:cubicBezTo>
                      <a:pt x="565" y="78"/>
                      <a:pt x="565" y="79"/>
                      <a:pt x="565" y="80"/>
                    </a:cubicBezTo>
                    <a:cubicBezTo>
                      <a:pt x="477" y="131"/>
                      <a:pt x="477" y="131"/>
                      <a:pt x="477" y="131"/>
                    </a:cubicBezTo>
                    <a:cubicBezTo>
                      <a:pt x="524" y="212"/>
                      <a:pt x="551" y="306"/>
                      <a:pt x="551" y="406"/>
                    </a:cubicBezTo>
                    <a:cubicBezTo>
                      <a:pt x="551" y="507"/>
                      <a:pt x="524" y="601"/>
                      <a:pt x="477" y="681"/>
                    </a:cubicBezTo>
                    <a:cubicBezTo>
                      <a:pt x="382" y="846"/>
                      <a:pt x="204" y="957"/>
                      <a:pt x="0" y="957"/>
                    </a:cubicBezTo>
                    <a:cubicBezTo>
                      <a:pt x="0" y="1047"/>
                      <a:pt x="0" y="1047"/>
                      <a:pt x="0" y="1047"/>
                    </a:cubicBezTo>
                    <a:cubicBezTo>
                      <a:pt x="0" y="1058"/>
                      <a:pt x="0" y="1058"/>
                      <a:pt x="0" y="1058"/>
                    </a:cubicBezTo>
                    <a:cubicBezTo>
                      <a:pt x="2" y="1058"/>
                      <a:pt x="3" y="1059"/>
                      <a:pt x="4" y="1060"/>
                    </a:cubicBezTo>
                    <a:cubicBezTo>
                      <a:pt x="10" y="1063"/>
                      <a:pt x="18" y="1061"/>
                      <a:pt x="22" y="1056"/>
                    </a:cubicBezTo>
                    <a:cubicBezTo>
                      <a:pt x="22" y="1056"/>
                      <a:pt x="22" y="1056"/>
                      <a:pt x="22" y="1056"/>
                    </a:cubicBezTo>
                    <a:cubicBezTo>
                      <a:pt x="27" y="1052"/>
                      <a:pt x="34" y="1049"/>
                      <a:pt x="42" y="1049"/>
                    </a:cubicBezTo>
                    <a:cubicBezTo>
                      <a:pt x="58" y="1049"/>
                      <a:pt x="71" y="1063"/>
                      <a:pt x="71" y="1079"/>
                    </a:cubicBezTo>
                    <a:cubicBezTo>
                      <a:pt x="71" y="1096"/>
                      <a:pt x="58" y="1110"/>
                      <a:pt x="42" y="1110"/>
                    </a:cubicBezTo>
                    <a:cubicBezTo>
                      <a:pt x="34" y="1110"/>
                      <a:pt x="27" y="1107"/>
                      <a:pt x="22" y="1102"/>
                    </a:cubicBezTo>
                    <a:cubicBezTo>
                      <a:pt x="18" y="1097"/>
                      <a:pt x="10" y="1096"/>
                      <a:pt x="4" y="1099"/>
                    </a:cubicBezTo>
                    <a:cubicBezTo>
                      <a:pt x="3" y="1099"/>
                      <a:pt x="2" y="1100"/>
                      <a:pt x="0" y="1101"/>
                    </a:cubicBezTo>
                    <a:cubicBezTo>
                      <a:pt x="0" y="1108"/>
                      <a:pt x="0" y="1108"/>
                      <a:pt x="0" y="1108"/>
                    </a:cubicBezTo>
                    <a:cubicBezTo>
                      <a:pt x="0" y="1200"/>
                      <a:pt x="0" y="1200"/>
                      <a:pt x="0" y="1200"/>
                    </a:cubicBezTo>
                    <a:cubicBezTo>
                      <a:pt x="294" y="1200"/>
                      <a:pt x="551" y="1040"/>
                      <a:pt x="688" y="803"/>
                    </a:cubicBezTo>
                    <a:cubicBezTo>
                      <a:pt x="755" y="686"/>
                      <a:pt x="794" y="551"/>
                      <a:pt x="794" y="406"/>
                    </a:cubicBezTo>
                    <a:cubicBezTo>
                      <a:pt x="794" y="262"/>
                      <a:pt x="755" y="126"/>
                      <a:pt x="688" y="9"/>
                    </a:cubicBezTo>
                    <a:close/>
                  </a:path>
                </a:pathLst>
              </a:custGeom>
              <a:solidFill>
                <a:srgbClr val="9F9F9F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25625" name="Freeform 12"/>
              <p:cNvSpPr>
                <a:spLocks/>
              </p:cNvSpPr>
              <p:nvPr/>
            </p:nvSpPr>
            <p:spPr bwMode="gray">
              <a:xfrm>
                <a:off x="1710" y="1612"/>
                <a:ext cx="1262" cy="1739"/>
              </a:xfrm>
              <a:custGeom>
                <a:avLst/>
                <a:gdLst>
                  <a:gd name="T0" fmla="*/ 835 w 864"/>
                  <a:gd name="T1" fmla="*/ 1040 h 1191"/>
                  <a:gd name="T2" fmla="*/ 815 w 864"/>
                  <a:gd name="T3" fmla="*/ 1047 h 1191"/>
                  <a:gd name="T4" fmla="*/ 815 w 864"/>
                  <a:gd name="T5" fmla="*/ 1047 h 1191"/>
                  <a:gd name="T6" fmla="*/ 797 w 864"/>
                  <a:gd name="T7" fmla="*/ 1051 h 1191"/>
                  <a:gd name="T8" fmla="*/ 793 w 864"/>
                  <a:gd name="T9" fmla="*/ 1049 h 1191"/>
                  <a:gd name="T10" fmla="*/ 793 w 864"/>
                  <a:gd name="T11" fmla="*/ 1038 h 1191"/>
                  <a:gd name="T12" fmla="*/ 793 w 864"/>
                  <a:gd name="T13" fmla="*/ 948 h 1191"/>
                  <a:gd name="T14" fmla="*/ 317 w 864"/>
                  <a:gd name="T15" fmla="*/ 672 h 1191"/>
                  <a:gd name="T16" fmla="*/ 243 w 864"/>
                  <a:gd name="T17" fmla="*/ 397 h 1191"/>
                  <a:gd name="T18" fmla="*/ 317 w 864"/>
                  <a:gd name="T19" fmla="*/ 122 h 1191"/>
                  <a:gd name="T20" fmla="*/ 231 w 864"/>
                  <a:gd name="T21" fmla="*/ 73 h 1191"/>
                  <a:gd name="T22" fmla="*/ 228 w 864"/>
                  <a:gd name="T23" fmla="*/ 75 h 1191"/>
                  <a:gd name="T24" fmla="*/ 221 w 864"/>
                  <a:gd name="T25" fmla="*/ 92 h 1191"/>
                  <a:gd name="T26" fmla="*/ 221 w 864"/>
                  <a:gd name="T27" fmla="*/ 92 h 1191"/>
                  <a:gd name="T28" fmla="*/ 218 w 864"/>
                  <a:gd name="T29" fmla="*/ 113 h 1191"/>
                  <a:gd name="T30" fmla="*/ 177 w 864"/>
                  <a:gd name="T31" fmla="*/ 123 h 1191"/>
                  <a:gd name="T32" fmla="*/ 166 w 864"/>
                  <a:gd name="T33" fmla="*/ 82 h 1191"/>
                  <a:gd name="T34" fmla="*/ 182 w 864"/>
                  <a:gd name="T35" fmla="*/ 69 h 1191"/>
                  <a:gd name="T36" fmla="*/ 194 w 864"/>
                  <a:gd name="T37" fmla="*/ 55 h 1191"/>
                  <a:gd name="T38" fmla="*/ 194 w 864"/>
                  <a:gd name="T39" fmla="*/ 51 h 1191"/>
                  <a:gd name="T40" fmla="*/ 106 w 864"/>
                  <a:gd name="T41" fmla="*/ 0 h 1191"/>
                  <a:gd name="T42" fmla="*/ 0 w 864"/>
                  <a:gd name="T43" fmla="*/ 397 h 1191"/>
                  <a:gd name="T44" fmla="*/ 106 w 864"/>
                  <a:gd name="T45" fmla="*/ 794 h 1191"/>
                  <a:gd name="T46" fmla="*/ 793 w 864"/>
                  <a:gd name="T47" fmla="*/ 1191 h 1191"/>
                  <a:gd name="T48" fmla="*/ 793 w 864"/>
                  <a:gd name="T49" fmla="*/ 1099 h 1191"/>
                  <a:gd name="T50" fmla="*/ 793 w 864"/>
                  <a:gd name="T51" fmla="*/ 1092 h 1191"/>
                  <a:gd name="T52" fmla="*/ 797 w 864"/>
                  <a:gd name="T53" fmla="*/ 1090 h 1191"/>
                  <a:gd name="T54" fmla="*/ 815 w 864"/>
                  <a:gd name="T55" fmla="*/ 1093 h 1191"/>
                  <a:gd name="T56" fmla="*/ 835 w 864"/>
                  <a:gd name="T57" fmla="*/ 1101 h 1191"/>
                  <a:gd name="T58" fmla="*/ 864 w 864"/>
                  <a:gd name="T59" fmla="*/ 1070 h 1191"/>
                  <a:gd name="T60" fmla="*/ 835 w 864"/>
                  <a:gd name="T61" fmla="*/ 1040 h 1191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w 864"/>
                  <a:gd name="T94" fmla="*/ 0 h 1191"/>
                  <a:gd name="T95" fmla="*/ 864 w 864"/>
                  <a:gd name="T96" fmla="*/ 1191 h 1191"/>
                </a:gdLst>
                <a:ahLst/>
                <a:cxnLst>
                  <a:cxn ang="T62">
                    <a:pos x="T0" y="T1"/>
                  </a:cxn>
                  <a:cxn ang="T63">
                    <a:pos x="T2" y="T3"/>
                  </a:cxn>
                  <a:cxn ang="T64">
                    <a:pos x="T4" y="T5"/>
                  </a:cxn>
                  <a:cxn ang="T65">
                    <a:pos x="T6" y="T7"/>
                  </a:cxn>
                  <a:cxn ang="T66">
                    <a:pos x="T8" y="T9"/>
                  </a:cxn>
                  <a:cxn ang="T67">
                    <a:pos x="T10" y="T11"/>
                  </a:cxn>
                  <a:cxn ang="T68">
                    <a:pos x="T12" y="T13"/>
                  </a:cxn>
                  <a:cxn ang="T69">
                    <a:pos x="T14" y="T15"/>
                  </a:cxn>
                  <a:cxn ang="T70">
                    <a:pos x="T16" y="T17"/>
                  </a:cxn>
                  <a:cxn ang="T71">
                    <a:pos x="T18" y="T19"/>
                  </a:cxn>
                  <a:cxn ang="T72">
                    <a:pos x="T20" y="T21"/>
                  </a:cxn>
                  <a:cxn ang="T73">
                    <a:pos x="T22" y="T23"/>
                  </a:cxn>
                  <a:cxn ang="T74">
                    <a:pos x="T24" y="T25"/>
                  </a:cxn>
                  <a:cxn ang="T75">
                    <a:pos x="T26" y="T27"/>
                  </a:cxn>
                  <a:cxn ang="T76">
                    <a:pos x="T28" y="T29"/>
                  </a:cxn>
                  <a:cxn ang="T77">
                    <a:pos x="T30" y="T31"/>
                  </a:cxn>
                  <a:cxn ang="T78">
                    <a:pos x="T32" y="T33"/>
                  </a:cxn>
                  <a:cxn ang="T79">
                    <a:pos x="T34" y="T35"/>
                  </a:cxn>
                  <a:cxn ang="T80">
                    <a:pos x="T36" y="T37"/>
                  </a:cxn>
                  <a:cxn ang="T81">
                    <a:pos x="T38" y="T39"/>
                  </a:cxn>
                  <a:cxn ang="T82">
                    <a:pos x="T40" y="T41"/>
                  </a:cxn>
                  <a:cxn ang="T83">
                    <a:pos x="T42" y="T43"/>
                  </a:cxn>
                  <a:cxn ang="T84">
                    <a:pos x="T44" y="T45"/>
                  </a:cxn>
                  <a:cxn ang="T85">
                    <a:pos x="T46" y="T47"/>
                  </a:cxn>
                  <a:cxn ang="T86">
                    <a:pos x="T48" y="T49"/>
                  </a:cxn>
                  <a:cxn ang="T87">
                    <a:pos x="T50" y="T51"/>
                  </a:cxn>
                  <a:cxn ang="T88">
                    <a:pos x="T52" y="T53"/>
                  </a:cxn>
                  <a:cxn ang="T89">
                    <a:pos x="T54" y="T55"/>
                  </a:cxn>
                  <a:cxn ang="T90">
                    <a:pos x="T56" y="T57"/>
                  </a:cxn>
                  <a:cxn ang="T91">
                    <a:pos x="T58" y="T59"/>
                  </a:cxn>
                  <a:cxn ang="T92">
                    <a:pos x="T60" y="T61"/>
                  </a:cxn>
                </a:cxnLst>
                <a:rect l="T93" t="T94" r="T95" b="T96"/>
                <a:pathLst>
                  <a:path w="864" h="1191">
                    <a:moveTo>
                      <a:pt x="835" y="1040"/>
                    </a:moveTo>
                    <a:cubicBezTo>
                      <a:pt x="827" y="1040"/>
                      <a:pt x="820" y="1043"/>
                      <a:pt x="815" y="1047"/>
                    </a:cubicBezTo>
                    <a:cubicBezTo>
                      <a:pt x="815" y="1047"/>
                      <a:pt x="815" y="1047"/>
                      <a:pt x="815" y="1047"/>
                    </a:cubicBezTo>
                    <a:cubicBezTo>
                      <a:pt x="811" y="1052"/>
                      <a:pt x="803" y="1054"/>
                      <a:pt x="797" y="1051"/>
                    </a:cubicBezTo>
                    <a:cubicBezTo>
                      <a:pt x="796" y="1050"/>
                      <a:pt x="795" y="1049"/>
                      <a:pt x="793" y="1049"/>
                    </a:cubicBezTo>
                    <a:cubicBezTo>
                      <a:pt x="793" y="1038"/>
                      <a:pt x="793" y="1038"/>
                      <a:pt x="793" y="1038"/>
                    </a:cubicBezTo>
                    <a:cubicBezTo>
                      <a:pt x="793" y="948"/>
                      <a:pt x="793" y="948"/>
                      <a:pt x="793" y="948"/>
                    </a:cubicBezTo>
                    <a:cubicBezTo>
                      <a:pt x="590" y="948"/>
                      <a:pt x="412" y="837"/>
                      <a:pt x="317" y="672"/>
                    </a:cubicBezTo>
                    <a:cubicBezTo>
                      <a:pt x="270" y="592"/>
                      <a:pt x="243" y="498"/>
                      <a:pt x="243" y="397"/>
                    </a:cubicBezTo>
                    <a:cubicBezTo>
                      <a:pt x="243" y="297"/>
                      <a:pt x="270" y="203"/>
                      <a:pt x="317" y="122"/>
                    </a:cubicBezTo>
                    <a:cubicBezTo>
                      <a:pt x="231" y="73"/>
                      <a:pt x="231" y="73"/>
                      <a:pt x="231" y="73"/>
                    </a:cubicBezTo>
                    <a:cubicBezTo>
                      <a:pt x="230" y="73"/>
                      <a:pt x="229" y="74"/>
                      <a:pt x="228" y="75"/>
                    </a:cubicBezTo>
                    <a:cubicBezTo>
                      <a:pt x="222" y="79"/>
                      <a:pt x="219" y="86"/>
                      <a:pt x="221" y="92"/>
                    </a:cubicBezTo>
                    <a:cubicBezTo>
                      <a:pt x="221" y="92"/>
                      <a:pt x="221" y="92"/>
                      <a:pt x="221" y="92"/>
                    </a:cubicBezTo>
                    <a:cubicBezTo>
                      <a:pt x="223" y="99"/>
                      <a:pt x="222" y="106"/>
                      <a:pt x="218" y="113"/>
                    </a:cubicBezTo>
                    <a:cubicBezTo>
                      <a:pt x="210" y="127"/>
                      <a:pt x="192" y="131"/>
                      <a:pt x="177" y="123"/>
                    </a:cubicBezTo>
                    <a:cubicBezTo>
                      <a:pt x="163" y="115"/>
                      <a:pt x="158" y="96"/>
                      <a:pt x="166" y="82"/>
                    </a:cubicBezTo>
                    <a:cubicBezTo>
                      <a:pt x="169" y="76"/>
                      <a:pt x="175" y="71"/>
                      <a:pt x="182" y="69"/>
                    </a:cubicBezTo>
                    <a:cubicBezTo>
                      <a:pt x="188" y="68"/>
                      <a:pt x="193" y="62"/>
                      <a:pt x="194" y="55"/>
                    </a:cubicBezTo>
                    <a:cubicBezTo>
                      <a:pt x="194" y="54"/>
                      <a:pt x="194" y="52"/>
                      <a:pt x="194" y="51"/>
                    </a:cubicBezTo>
                    <a:cubicBezTo>
                      <a:pt x="106" y="0"/>
                      <a:pt x="106" y="0"/>
                      <a:pt x="106" y="0"/>
                    </a:cubicBezTo>
                    <a:cubicBezTo>
                      <a:pt x="38" y="117"/>
                      <a:pt x="0" y="253"/>
                      <a:pt x="0" y="397"/>
                    </a:cubicBezTo>
                    <a:cubicBezTo>
                      <a:pt x="0" y="542"/>
                      <a:pt x="38" y="677"/>
                      <a:pt x="106" y="794"/>
                    </a:cubicBezTo>
                    <a:cubicBezTo>
                      <a:pt x="243" y="1031"/>
                      <a:pt x="500" y="1191"/>
                      <a:pt x="793" y="1191"/>
                    </a:cubicBezTo>
                    <a:cubicBezTo>
                      <a:pt x="793" y="1099"/>
                      <a:pt x="793" y="1099"/>
                      <a:pt x="793" y="1099"/>
                    </a:cubicBezTo>
                    <a:cubicBezTo>
                      <a:pt x="793" y="1092"/>
                      <a:pt x="793" y="1092"/>
                      <a:pt x="793" y="1092"/>
                    </a:cubicBezTo>
                    <a:cubicBezTo>
                      <a:pt x="795" y="1091"/>
                      <a:pt x="796" y="1090"/>
                      <a:pt x="797" y="1090"/>
                    </a:cubicBezTo>
                    <a:cubicBezTo>
                      <a:pt x="803" y="1087"/>
                      <a:pt x="811" y="1088"/>
                      <a:pt x="815" y="1093"/>
                    </a:cubicBezTo>
                    <a:cubicBezTo>
                      <a:pt x="820" y="1098"/>
                      <a:pt x="827" y="1101"/>
                      <a:pt x="835" y="1101"/>
                    </a:cubicBezTo>
                    <a:cubicBezTo>
                      <a:pt x="851" y="1101"/>
                      <a:pt x="864" y="1087"/>
                      <a:pt x="864" y="1070"/>
                    </a:cubicBezTo>
                    <a:cubicBezTo>
                      <a:pt x="864" y="1054"/>
                      <a:pt x="851" y="1040"/>
                      <a:pt x="835" y="1040"/>
                    </a:cubicBezTo>
                    <a:close/>
                  </a:path>
                </a:pathLst>
              </a:custGeom>
              <a:solidFill>
                <a:srgbClr val="A90404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25626" name="Freeform 13"/>
              <p:cNvSpPr>
                <a:spLocks/>
              </p:cNvSpPr>
              <p:nvPr/>
            </p:nvSpPr>
            <p:spPr bwMode="gray">
              <a:xfrm>
                <a:off x="1862" y="1035"/>
                <a:ext cx="2010" cy="768"/>
              </a:xfrm>
              <a:custGeom>
                <a:avLst/>
                <a:gdLst>
                  <a:gd name="T0" fmla="*/ 1164 w 1375"/>
                  <a:gd name="T1" fmla="*/ 518 h 527"/>
                  <a:gd name="T2" fmla="*/ 1252 w 1375"/>
                  <a:gd name="T3" fmla="*/ 467 h 527"/>
                  <a:gd name="T4" fmla="*/ 1252 w 1375"/>
                  <a:gd name="T5" fmla="*/ 463 h 527"/>
                  <a:gd name="T6" fmla="*/ 1240 w 1375"/>
                  <a:gd name="T7" fmla="*/ 449 h 527"/>
                  <a:gd name="T8" fmla="*/ 1240 w 1375"/>
                  <a:gd name="T9" fmla="*/ 449 h 527"/>
                  <a:gd name="T10" fmla="*/ 1224 w 1375"/>
                  <a:gd name="T11" fmla="*/ 436 h 527"/>
                  <a:gd name="T12" fmla="*/ 1235 w 1375"/>
                  <a:gd name="T13" fmla="*/ 395 h 527"/>
                  <a:gd name="T14" fmla="*/ 1276 w 1375"/>
                  <a:gd name="T15" fmla="*/ 406 h 527"/>
                  <a:gd name="T16" fmla="*/ 1279 w 1375"/>
                  <a:gd name="T17" fmla="*/ 427 h 527"/>
                  <a:gd name="T18" fmla="*/ 1285 w 1375"/>
                  <a:gd name="T19" fmla="*/ 444 h 527"/>
                  <a:gd name="T20" fmla="*/ 1289 w 1375"/>
                  <a:gd name="T21" fmla="*/ 446 h 527"/>
                  <a:gd name="T22" fmla="*/ 1375 w 1375"/>
                  <a:gd name="T23" fmla="*/ 396 h 527"/>
                  <a:gd name="T24" fmla="*/ 687 w 1375"/>
                  <a:gd name="T25" fmla="*/ 0 h 527"/>
                  <a:gd name="T26" fmla="*/ 0 w 1375"/>
                  <a:gd name="T27" fmla="*/ 396 h 527"/>
                  <a:gd name="T28" fmla="*/ 88 w 1375"/>
                  <a:gd name="T29" fmla="*/ 447 h 527"/>
                  <a:gd name="T30" fmla="*/ 88 w 1375"/>
                  <a:gd name="T31" fmla="*/ 451 h 527"/>
                  <a:gd name="T32" fmla="*/ 76 w 1375"/>
                  <a:gd name="T33" fmla="*/ 465 h 527"/>
                  <a:gd name="T34" fmla="*/ 60 w 1375"/>
                  <a:gd name="T35" fmla="*/ 478 h 527"/>
                  <a:gd name="T36" fmla="*/ 71 w 1375"/>
                  <a:gd name="T37" fmla="*/ 519 h 527"/>
                  <a:gd name="T38" fmla="*/ 112 w 1375"/>
                  <a:gd name="T39" fmla="*/ 509 h 527"/>
                  <a:gd name="T40" fmla="*/ 115 w 1375"/>
                  <a:gd name="T41" fmla="*/ 488 h 527"/>
                  <a:gd name="T42" fmla="*/ 115 w 1375"/>
                  <a:gd name="T43" fmla="*/ 488 h 527"/>
                  <a:gd name="T44" fmla="*/ 122 w 1375"/>
                  <a:gd name="T45" fmla="*/ 471 h 527"/>
                  <a:gd name="T46" fmla="*/ 125 w 1375"/>
                  <a:gd name="T47" fmla="*/ 469 h 527"/>
                  <a:gd name="T48" fmla="*/ 211 w 1375"/>
                  <a:gd name="T49" fmla="*/ 518 h 527"/>
                  <a:gd name="T50" fmla="*/ 687 w 1375"/>
                  <a:gd name="T51" fmla="*/ 243 h 527"/>
                  <a:gd name="T52" fmla="*/ 1164 w 1375"/>
                  <a:gd name="T53" fmla="*/ 518 h 527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w 1375"/>
                  <a:gd name="T82" fmla="*/ 0 h 527"/>
                  <a:gd name="T83" fmla="*/ 1375 w 1375"/>
                  <a:gd name="T84" fmla="*/ 527 h 527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T81" t="T82" r="T83" b="T84"/>
                <a:pathLst>
                  <a:path w="1375" h="527">
                    <a:moveTo>
                      <a:pt x="1164" y="518"/>
                    </a:moveTo>
                    <a:cubicBezTo>
                      <a:pt x="1252" y="467"/>
                      <a:pt x="1252" y="467"/>
                      <a:pt x="1252" y="467"/>
                    </a:cubicBezTo>
                    <a:cubicBezTo>
                      <a:pt x="1252" y="466"/>
                      <a:pt x="1252" y="465"/>
                      <a:pt x="1252" y="463"/>
                    </a:cubicBezTo>
                    <a:cubicBezTo>
                      <a:pt x="1251" y="456"/>
                      <a:pt x="1246" y="450"/>
                      <a:pt x="1240" y="449"/>
                    </a:cubicBezTo>
                    <a:cubicBezTo>
                      <a:pt x="1240" y="449"/>
                      <a:pt x="1240" y="449"/>
                      <a:pt x="1240" y="449"/>
                    </a:cubicBezTo>
                    <a:cubicBezTo>
                      <a:pt x="1233" y="447"/>
                      <a:pt x="1227" y="443"/>
                      <a:pt x="1224" y="436"/>
                    </a:cubicBezTo>
                    <a:cubicBezTo>
                      <a:pt x="1216" y="422"/>
                      <a:pt x="1221" y="404"/>
                      <a:pt x="1235" y="395"/>
                    </a:cubicBezTo>
                    <a:cubicBezTo>
                      <a:pt x="1250" y="387"/>
                      <a:pt x="1268" y="392"/>
                      <a:pt x="1276" y="406"/>
                    </a:cubicBezTo>
                    <a:cubicBezTo>
                      <a:pt x="1280" y="412"/>
                      <a:pt x="1281" y="420"/>
                      <a:pt x="1279" y="427"/>
                    </a:cubicBezTo>
                    <a:cubicBezTo>
                      <a:pt x="1277" y="432"/>
                      <a:pt x="1280" y="440"/>
                      <a:pt x="1285" y="444"/>
                    </a:cubicBezTo>
                    <a:cubicBezTo>
                      <a:pt x="1287" y="445"/>
                      <a:pt x="1288" y="445"/>
                      <a:pt x="1289" y="446"/>
                    </a:cubicBezTo>
                    <a:cubicBezTo>
                      <a:pt x="1375" y="396"/>
                      <a:pt x="1375" y="396"/>
                      <a:pt x="1375" y="396"/>
                    </a:cubicBezTo>
                    <a:cubicBezTo>
                      <a:pt x="1238" y="159"/>
                      <a:pt x="981" y="0"/>
                      <a:pt x="687" y="0"/>
                    </a:cubicBezTo>
                    <a:cubicBezTo>
                      <a:pt x="394" y="0"/>
                      <a:pt x="137" y="159"/>
                      <a:pt x="0" y="396"/>
                    </a:cubicBezTo>
                    <a:cubicBezTo>
                      <a:pt x="88" y="447"/>
                      <a:pt x="88" y="447"/>
                      <a:pt x="88" y="447"/>
                    </a:cubicBezTo>
                    <a:cubicBezTo>
                      <a:pt x="88" y="448"/>
                      <a:pt x="88" y="450"/>
                      <a:pt x="88" y="451"/>
                    </a:cubicBezTo>
                    <a:cubicBezTo>
                      <a:pt x="87" y="458"/>
                      <a:pt x="82" y="464"/>
                      <a:pt x="76" y="465"/>
                    </a:cubicBezTo>
                    <a:cubicBezTo>
                      <a:pt x="69" y="467"/>
                      <a:pt x="63" y="472"/>
                      <a:pt x="60" y="478"/>
                    </a:cubicBezTo>
                    <a:cubicBezTo>
                      <a:pt x="52" y="492"/>
                      <a:pt x="57" y="511"/>
                      <a:pt x="71" y="519"/>
                    </a:cubicBezTo>
                    <a:cubicBezTo>
                      <a:pt x="86" y="527"/>
                      <a:pt x="104" y="523"/>
                      <a:pt x="112" y="509"/>
                    </a:cubicBezTo>
                    <a:cubicBezTo>
                      <a:pt x="116" y="502"/>
                      <a:pt x="117" y="495"/>
                      <a:pt x="115" y="488"/>
                    </a:cubicBezTo>
                    <a:cubicBezTo>
                      <a:pt x="115" y="488"/>
                      <a:pt x="115" y="488"/>
                      <a:pt x="115" y="488"/>
                    </a:cubicBezTo>
                    <a:cubicBezTo>
                      <a:pt x="113" y="482"/>
                      <a:pt x="116" y="475"/>
                      <a:pt x="122" y="471"/>
                    </a:cubicBezTo>
                    <a:cubicBezTo>
                      <a:pt x="123" y="470"/>
                      <a:pt x="124" y="469"/>
                      <a:pt x="125" y="469"/>
                    </a:cubicBezTo>
                    <a:cubicBezTo>
                      <a:pt x="211" y="518"/>
                      <a:pt x="211" y="518"/>
                      <a:pt x="211" y="518"/>
                    </a:cubicBezTo>
                    <a:cubicBezTo>
                      <a:pt x="306" y="354"/>
                      <a:pt x="484" y="243"/>
                      <a:pt x="687" y="243"/>
                    </a:cubicBezTo>
                    <a:cubicBezTo>
                      <a:pt x="891" y="243"/>
                      <a:pt x="1069" y="354"/>
                      <a:pt x="1164" y="518"/>
                    </a:cubicBezTo>
                    <a:close/>
                  </a:path>
                </a:pathLst>
              </a:custGeom>
              <a:solidFill>
                <a:srgbClr val="9F9F9F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</p:grpSp>
        <p:grpSp>
          <p:nvGrpSpPr>
            <p:cNvPr id="5" name="Group 14"/>
            <p:cNvGrpSpPr>
              <a:grpSpLocks/>
            </p:cNvGrpSpPr>
            <p:nvPr/>
          </p:nvGrpSpPr>
          <p:grpSpPr bwMode="auto">
            <a:xfrm rot="7200000">
              <a:off x="2059" y="1386"/>
              <a:ext cx="1616" cy="1614"/>
              <a:chOff x="2060" y="1387"/>
              <a:chExt cx="1616" cy="1614"/>
            </a:xfrm>
          </p:grpSpPr>
          <p:sp>
            <p:nvSpPr>
              <p:cNvPr id="25621" name="Freeform 15"/>
              <p:cNvSpPr>
                <a:spLocks/>
              </p:cNvSpPr>
              <p:nvPr/>
            </p:nvSpPr>
            <p:spPr bwMode="gray">
              <a:xfrm>
                <a:off x="2060" y="1387"/>
                <a:ext cx="808" cy="1225"/>
              </a:xfrm>
              <a:custGeom>
                <a:avLst/>
                <a:gdLst>
                  <a:gd name="T0" fmla="*/ 550 w 550"/>
                  <a:gd name="T1" fmla="*/ 132 h 836"/>
                  <a:gd name="T2" fmla="*/ 547 w 550"/>
                  <a:gd name="T3" fmla="*/ 130 h 836"/>
                  <a:gd name="T4" fmla="*/ 529 w 550"/>
                  <a:gd name="T5" fmla="*/ 133 h 836"/>
                  <a:gd name="T6" fmla="*/ 529 w 550"/>
                  <a:gd name="T7" fmla="*/ 133 h 836"/>
                  <a:gd name="T8" fmla="*/ 509 w 550"/>
                  <a:gd name="T9" fmla="*/ 141 h 836"/>
                  <a:gd name="T10" fmla="*/ 480 w 550"/>
                  <a:gd name="T11" fmla="*/ 111 h 836"/>
                  <a:gd name="T12" fmla="*/ 509 w 550"/>
                  <a:gd name="T13" fmla="*/ 80 h 836"/>
                  <a:gd name="T14" fmla="*/ 529 w 550"/>
                  <a:gd name="T15" fmla="*/ 88 h 836"/>
                  <a:gd name="T16" fmla="*/ 547 w 550"/>
                  <a:gd name="T17" fmla="*/ 91 h 836"/>
                  <a:gd name="T18" fmla="*/ 550 w 550"/>
                  <a:gd name="T19" fmla="*/ 89 h 836"/>
                  <a:gd name="T20" fmla="*/ 550 w 550"/>
                  <a:gd name="T21" fmla="*/ 82 h 836"/>
                  <a:gd name="T22" fmla="*/ 550 w 550"/>
                  <a:gd name="T23" fmla="*/ 0 h 836"/>
                  <a:gd name="T24" fmla="*/ 0 w 550"/>
                  <a:gd name="T25" fmla="*/ 550 h 836"/>
                  <a:gd name="T26" fmla="*/ 74 w 550"/>
                  <a:gd name="T27" fmla="*/ 825 h 836"/>
                  <a:gd name="T28" fmla="*/ 153 w 550"/>
                  <a:gd name="T29" fmla="*/ 780 h 836"/>
                  <a:gd name="T30" fmla="*/ 158 w 550"/>
                  <a:gd name="T31" fmla="*/ 796 h 836"/>
                  <a:gd name="T32" fmla="*/ 161 w 550"/>
                  <a:gd name="T33" fmla="*/ 817 h 836"/>
                  <a:gd name="T34" fmla="*/ 202 w 550"/>
                  <a:gd name="T35" fmla="*/ 827 h 836"/>
                  <a:gd name="T36" fmla="*/ 214 w 550"/>
                  <a:gd name="T37" fmla="*/ 786 h 836"/>
                  <a:gd name="T38" fmla="*/ 198 w 550"/>
                  <a:gd name="T39" fmla="*/ 773 h 836"/>
                  <a:gd name="T40" fmla="*/ 198 w 550"/>
                  <a:gd name="T41" fmla="*/ 773 h 836"/>
                  <a:gd name="T42" fmla="*/ 186 w 550"/>
                  <a:gd name="T43" fmla="*/ 761 h 836"/>
                  <a:gd name="T44" fmla="*/ 266 w 550"/>
                  <a:gd name="T45" fmla="*/ 714 h 836"/>
                  <a:gd name="T46" fmla="*/ 222 w 550"/>
                  <a:gd name="T47" fmla="*/ 550 h 836"/>
                  <a:gd name="T48" fmla="*/ 550 w 550"/>
                  <a:gd name="T49" fmla="*/ 222 h 836"/>
                  <a:gd name="T50" fmla="*/ 550 w 550"/>
                  <a:gd name="T51" fmla="*/ 143 h 836"/>
                  <a:gd name="T52" fmla="*/ 550 w 550"/>
                  <a:gd name="T53" fmla="*/ 132 h 8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w 550"/>
                  <a:gd name="T82" fmla="*/ 0 h 836"/>
                  <a:gd name="T83" fmla="*/ 550 w 550"/>
                  <a:gd name="T84" fmla="*/ 836 h 836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T81" t="T82" r="T83" b="T84"/>
                <a:pathLst>
                  <a:path w="550" h="836">
                    <a:moveTo>
                      <a:pt x="550" y="132"/>
                    </a:moveTo>
                    <a:cubicBezTo>
                      <a:pt x="549" y="131"/>
                      <a:pt x="548" y="131"/>
                      <a:pt x="547" y="130"/>
                    </a:cubicBezTo>
                    <a:cubicBezTo>
                      <a:pt x="540" y="127"/>
                      <a:pt x="533" y="129"/>
                      <a:pt x="529" y="133"/>
                    </a:cubicBezTo>
                    <a:cubicBezTo>
                      <a:pt x="529" y="133"/>
                      <a:pt x="529" y="133"/>
                      <a:pt x="529" y="133"/>
                    </a:cubicBezTo>
                    <a:cubicBezTo>
                      <a:pt x="523" y="138"/>
                      <a:pt x="517" y="141"/>
                      <a:pt x="509" y="141"/>
                    </a:cubicBezTo>
                    <a:cubicBezTo>
                      <a:pt x="493" y="141"/>
                      <a:pt x="480" y="127"/>
                      <a:pt x="480" y="111"/>
                    </a:cubicBezTo>
                    <a:cubicBezTo>
                      <a:pt x="480" y="94"/>
                      <a:pt x="493" y="80"/>
                      <a:pt x="509" y="80"/>
                    </a:cubicBezTo>
                    <a:cubicBezTo>
                      <a:pt x="517" y="80"/>
                      <a:pt x="524" y="83"/>
                      <a:pt x="529" y="88"/>
                    </a:cubicBezTo>
                    <a:cubicBezTo>
                      <a:pt x="533" y="93"/>
                      <a:pt x="540" y="94"/>
                      <a:pt x="547" y="91"/>
                    </a:cubicBezTo>
                    <a:cubicBezTo>
                      <a:pt x="548" y="91"/>
                      <a:pt x="549" y="90"/>
                      <a:pt x="550" y="89"/>
                    </a:cubicBezTo>
                    <a:cubicBezTo>
                      <a:pt x="550" y="82"/>
                      <a:pt x="550" y="82"/>
                      <a:pt x="550" y="82"/>
                    </a:cubicBezTo>
                    <a:cubicBezTo>
                      <a:pt x="550" y="0"/>
                      <a:pt x="550" y="0"/>
                      <a:pt x="550" y="0"/>
                    </a:cubicBezTo>
                    <a:cubicBezTo>
                      <a:pt x="246" y="0"/>
                      <a:pt x="0" y="246"/>
                      <a:pt x="0" y="550"/>
                    </a:cubicBezTo>
                    <a:cubicBezTo>
                      <a:pt x="0" y="651"/>
                      <a:pt x="27" y="745"/>
                      <a:pt x="74" y="825"/>
                    </a:cubicBezTo>
                    <a:cubicBezTo>
                      <a:pt x="153" y="780"/>
                      <a:pt x="153" y="780"/>
                      <a:pt x="153" y="780"/>
                    </a:cubicBezTo>
                    <a:cubicBezTo>
                      <a:pt x="158" y="784"/>
                      <a:pt x="160" y="791"/>
                      <a:pt x="158" y="796"/>
                    </a:cubicBezTo>
                    <a:cubicBezTo>
                      <a:pt x="157" y="803"/>
                      <a:pt x="158" y="810"/>
                      <a:pt x="161" y="817"/>
                    </a:cubicBezTo>
                    <a:cubicBezTo>
                      <a:pt x="170" y="831"/>
                      <a:pt x="188" y="836"/>
                      <a:pt x="202" y="827"/>
                    </a:cubicBezTo>
                    <a:cubicBezTo>
                      <a:pt x="217" y="819"/>
                      <a:pt x="222" y="801"/>
                      <a:pt x="214" y="786"/>
                    </a:cubicBezTo>
                    <a:cubicBezTo>
                      <a:pt x="210" y="780"/>
                      <a:pt x="204" y="776"/>
                      <a:pt x="198" y="773"/>
                    </a:cubicBezTo>
                    <a:cubicBezTo>
                      <a:pt x="198" y="773"/>
                      <a:pt x="198" y="773"/>
                      <a:pt x="198" y="773"/>
                    </a:cubicBezTo>
                    <a:cubicBezTo>
                      <a:pt x="192" y="772"/>
                      <a:pt x="187" y="767"/>
                      <a:pt x="186" y="761"/>
                    </a:cubicBezTo>
                    <a:cubicBezTo>
                      <a:pt x="266" y="714"/>
                      <a:pt x="266" y="714"/>
                      <a:pt x="266" y="714"/>
                    </a:cubicBezTo>
                    <a:cubicBezTo>
                      <a:pt x="238" y="666"/>
                      <a:pt x="222" y="610"/>
                      <a:pt x="222" y="550"/>
                    </a:cubicBezTo>
                    <a:cubicBezTo>
                      <a:pt x="222" y="369"/>
                      <a:pt x="369" y="222"/>
                      <a:pt x="550" y="222"/>
                    </a:cubicBezTo>
                    <a:cubicBezTo>
                      <a:pt x="550" y="143"/>
                      <a:pt x="550" y="143"/>
                      <a:pt x="550" y="143"/>
                    </a:cubicBezTo>
                    <a:lnTo>
                      <a:pt x="550" y="132"/>
                    </a:lnTo>
                    <a:close/>
                  </a:path>
                </a:pathLst>
              </a:custGeom>
              <a:solidFill>
                <a:srgbClr val="D1D1D1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25622" name="Freeform 16"/>
              <p:cNvSpPr>
                <a:spLocks/>
              </p:cNvSpPr>
              <p:nvPr/>
            </p:nvSpPr>
            <p:spPr bwMode="gray">
              <a:xfrm>
                <a:off x="2764" y="1387"/>
                <a:ext cx="912" cy="1210"/>
              </a:xfrm>
              <a:custGeom>
                <a:avLst/>
                <a:gdLst>
                  <a:gd name="T0" fmla="*/ 70 w 621"/>
                  <a:gd name="T1" fmla="*/ 0 h 826"/>
                  <a:gd name="T2" fmla="*/ 70 w 621"/>
                  <a:gd name="T3" fmla="*/ 82 h 826"/>
                  <a:gd name="T4" fmla="*/ 70 w 621"/>
                  <a:gd name="T5" fmla="*/ 89 h 826"/>
                  <a:gd name="T6" fmla="*/ 67 w 621"/>
                  <a:gd name="T7" fmla="*/ 91 h 826"/>
                  <a:gd name="T8" fmla="*/ 49 w 621"/>
                  <a:gd name="T9" fmla="*/ 88 h 826"/>
                  <a:gd name="T10" fmla="*/ 29 w 621"/>
                  <a:gd name="T11" fmla="*/ 80 h 826"/>
                  <a:gd name="T12" fmla="*/ 0 w 621"/>
                  <a:gd name="T13" fmla="*/ 111 h 826"/>
                  <a:gd name="T14" fmla="*/ 29 w 621"/>
                  <a:gd name="T15" fmla="*/ 141 h 826"/>
                  <a:gd name="T16" fmla="*/ 49 w 621"/>
                  <a:gd name="T17" fmla="*/ 133 h 826"/>
                  <a:gd name="T18" fmla="*/ 49 w 621"/>
                  <a:gd name="T19" fmla="*/ 133 h 826"/>
                  <a:gd name="T20" fmla="*/ 67 w 621"/>
                  <a:gd name="T21" fmla="*/ 130 h 826"/>
                  <a:gd name="T22" fmla="*/ 70 w 621"/>
                  <a:gd name="T23" fmla="*/ 132 h 826"/>
                  <a:gd name="T24" fmla="*/ 70 w 621"/>
                  <a:gd name="T25" fmla="*/ 143 h 826"/>
                  <a:gd name="T26" fmla="*/ 70 w 621"/>
                  <a:gd name="T27" fmla="*/ 222 h 826"/>
                  <a:gd name="T28" fmla="*/ 70 w 621"/>
                  <a:gd name="T29" fmla="*/ 222 h 826"/>
                  <a:gd name="T30" fmla="*/ 398 w 621"/>
                  <a:gd name="T31" fmla="*/ 550 h 826"/>
                  <a:gd name="T32" fmla="*/ 354 w 621"/>
                  <a:gd name="T33" fmla="*/ 714 h 826"/>
                  <a:gd name="T34" fmla="*/ 433 w 621"/>
                  <a:gd name="T35" fmla="*/ 759 h 826"/>
                  <a:gd name="T36" fmla="*/ 436 w 621"/>
                  <a:gd name="T37" fmla="*/ 758 h 826"/>
                  <a:gd name="T38" fmla="*/ 443 w 621"/>
                  <a:gd name="T39" fmla="*/ 740 h 826"/>
                  <a:gd name="T40" fmla="*/ 443 w 621"/>
                  <a:gd name="T41" fmla="*/ 740 h 826"/>
                  <a:gd name="T42" fmla="*/ 446 w 621"/>
                  <a:gd name="T43" fmla="*/ 720 h 826"/>
                  <a:gd name="T44" fmla="*/ 487 w 621"/>
                  <a:gd name="T45" fmla="*/ 709 h 826"/>
                  <a:gd name="T46" fmla="*/ 498 w 621"/>
                  <a:gd name="T47" fmla="*/ 750 h 826"/>
                  <a:gd name="T48" fmla="*/ 482 w 621"/>
                  <a:gd name="T49" fmla="*/ 763 h 826"/>
                  <a:gd name="T50" fmla="*/ 470 w 621"/>
                  <a:gd name="T51" fmla="*/ 777 h 826"/>
                  <a:gd name="T52" fmla="*/ 470 w 621"/>
                  <a:gd name="T53" fmla="*/ 781 h 826"/>
                  <a:gd name="T54" fmla="*/ 547 w 621"/>
                  <a:gd name="T55" fmla="*/ 826 h 826"/>
                  <a:gd name="T56" fmla="*/ 621 w 621"/>
                  <a:gd name="T57" fmla="*/ 550 h 826"/>
                  <a:gd name="T58" fmla="*/ 70 w 621"/>
                  <a:gd name="T59" fmla="*/ 0 h 82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w 621"/>
                  <a:gd name="T91" fmla="*/ 0 h 826"/>
                  <a:gd name="T92" fmla="*/ 621 w 621"/>
                  <a:gd name="T93" fmla="*/ 826 h 826"/>
                </a:gdLst>
                <a:ahLst/>
                <a:cxnLst>
                  <a:cxn ang="T60">
                    <a:pos x="T0" y="T1"/>
                  </a:cxn>
                  <a:cxn ang="T61">
                    <a:pos x="T2" y="T3"/>
                  </a:cxn>
                  <a:cxn ang="T62">
                    <a:pos x="T4" y="T5"/>
                  </a:cxn>
                  <a:cxn ang="T63">
                    <a:pos x="T6" y="T7"/>
                  </a:cxn>
                  <a:cxn ang="T64">
                    <a:pos x="T8" y="T9"/>
                  </a:cxn>
                  <a:cxn ang="T65">
                    <a:pos x="T10" y="T11"/>
                  </a:cxn>
                  <a:cxn ang="T66">
                    <a:pos x="T12" y="T13"/>
                  </a:cxn>
                  <a:cxn ang="T67">
                    <a:pos x="T14" y="T15"/>
                  </a:cxn>
                  <a:cxn ang="T68">
                    <a:pos x="T16" y="T17"/>
                  </a:cxn>
                  <a:cxn ang="T69">
                    <a:pos x="T18" y="T19"/>
                  </a:cxn>
                  <a:cxn ang="T70">
                    <a:pos x="T20" y="T21"/>
                  </a:cxn>
                  <a:cxn ang="T71">
                    <a:pos x="T22" y="T23"/>
                  </a:cxn>
                  <a:cxn ang="T72">
                    <a:pos x="T24" y="T25"/>
                  </a:cxn>
                  <a:cxn ang="T73">
                    <a:pos x="T26" y="T27"/>
                  </a:cxn>
                  <a:cxn ang="T74">
                    <a:pos x="T28" y="T29"/>
                  </a:cxn>
                  <a:cxn ang="T75">
                    <a:pos x="T30" y="T31"/>
                  </a:cxn>
                  <a:cxn ang="T76">
                    <a:pos x="T32" y="T33"/>
                  </a:cxn>
                  <a:cxn ang="T77">
                    <a:pos x="T34" y="T35"/>
                  </a:cxn>
                  <a:cxn ang="T78">
                    <a:pos x="T36" y="T37"/>
                  </a:cxn>
                  <a:cxn ang="T79">
                    <a:pos x="T38" y="T39"/>
                  </a:cxn>
                  <a:cxn ang="T80">
                    <a:pos x="T40" y="T41"/>
                  </a:cxn>
                  <a:cxn ang="T81">
                    <a:pos x="T42" y="T43"/>
                  </a:cxn>
                  <a:cxn ang="T82">
                    <a:pos x="T44" y="T45"/>
                  </a:cxn>
                  <a:cxn ang="T83">
                    <a:pos x="T46" y="T47"/>
                  </a:cxn>
                  <a:cxn ang="T84">
                    <a:pos x="T48" y="T49"/>
                  </a:cxn>
                  <a:cxn ang="T85">
                    <a:pos x="T50" y="T51"/>
                  </a:cxn>
                  <a:cxn ang="T86">
                    <a:pos x="T52" y="T53"/>
                  </a:cxn>
                  <a:cxn ang="T87">
                    <a:pos x="T54" y="T55"/>
                  </a:cxn>
                  <a:cxn ang="T88">
                    <a:pos x="T56" y="T57"/>
                  </a:cxn>
                  <a:cxn ang="T89">
                    <a:pos x="T58" y="T59"/>
                  </a:cxn>
                </a:cxnLst>
                <a:rect l="T90" t="T91" r="T92" b="T93"/>
                <a:pathLst>
                  <a:path w="621" h="826">
                    <a:moveTo>
                      <a:pt x="70" y="0"/>
                    </a:moveTo>
                    <a:cubicBezTo>
                      <a:pt x="70" y="82"/>
                      <a:pt x="70" y="82"/>
                      <a:pt x="70" y="82"/>
                    </a:cubicBezTo>
                    <a:cubicBezTo>
                      <a:pt x="70" y="89"/>
                      <a:pt x="70" y="89"/>
                      <a:pt x="70" y="89"/>
                    </a:cubicBezTo>
                    <a:cubicBezTo>
                      <a:pt x="69" y="90"/>
                      <a:pt x="68" y="91"/>
                      <a:pt x="67" y="91"/>
                    </a:cubicBezTo>
                    <a:cubicBezTo>
                      <a:pt x="60" y="94"/>
                      <a:pt x="53" y="93"/>
                      <a:pt x="49" y="88"/>
                    </a:cubicBezTo>
                    <a:cubicBezTo>
                      <a:pt x="44" y="83"/>
                      <a:pt x="37" y="80"/>
                      <a:pt x="29" y="80"/>
                    </a:cubicBezTo>
                    <a:cubicBezTo>
                      <a:pt x="13" y="80"/>
                      <a:pt x="0" y="94"/>
                      <a:pt x="0" y="111"/>
                    </a:cubicBezTo>
                    <a:cubicBezTo>
                      <a:pt x="0" y="127"/>
                      <a:pt x="13" y="141"/>
                      <a:pt x="29" y="141"/>
                    </a:cubicBezTo>
                    <a:cubicBezTo>
                      <a:pt x="37" y="141"/>
                      <a:pt x="43" y="138"/>
                      <a:pt x="49" y="133"/>
                    </a:cubicBezTo>
                    <a:cubicBezTo>
                      <a:pt x="49" y="133"/>
                      <a:pt x="49" y="133"/>
                      <a:pt x="49" y="133"/>
                    </a:cubicBezTo>
                    <a:cubicBezTo>
                      <a:pt x="53" y="129"/>
                      <a:pt x="60" y="127"/>
                      <a:pt x="67" y="130"/>
                    </a:cubicBezTo>
                    <a:cubicBezTo>
                      <a:pt x="68" y="131"/>
                      <a:pt x="69" y="131"/>
                      <a:pt x="70" y="132"/>
                    </a:cubicBezTo>
                    <a:cubicBezTo>
                      <a:pt x="70" y="143"/>
                      <a:pt x="70" y="143"/>
                      <a:pt x="70" y="143"/>
                    </a:cubicBezTo>
                    <a:cubicBezTo>
                      <a:pt x="70" y="222"/>
                      <a:pt x="70" y="222"/>
                      <a:pt x="70" y="222"/>
                    </a:cubicBezTo>
                    <a:cubicBezTo>
                      <a:pt x="70" y="222"/>
                      <a:pt x="70" y="222"/>
                      <a:pt x="70" y="222"/>
                    </a:cubicBezTo>
                    <a:cubicBezTo>
                      <a:pt x="252" y="222"/>
                      <a:pt x="398" y="369"/>
                      <a:pt x="398" y="550"/>
                    </a:cubicBezTo>
                    <a:cubicBezTo>
                      <a:pt x="398" y="610"/>
                      <a:pt x="382" y="666"/>
                      <a:pt x="354" y="714"/>
                    </a:cubicBezTo>
                    <a:cubicBezTo>
                      <a:pt x="433" y="759"/>
                      <a:pt x="433" y="759"/>
                      <a:pt x="433" y="759"/>
                    </a:cubicBezTo>
                    <a:cubicBezTo>
                      <a:pt x="434" y="759"/>
                      <a:pt x="435" y="758"/>
                      <a:pt x="436" y="758"/>
                    </a:cubicBezTo>
                    <a:cubicBezTo>
                      <a:pt x="442" y="753"/>
                      <a:pt x="445" y="746"/>
                      <a:pt x="443" y="740"/>
                    </a:cubicBezTo>
                    <a:cubicBezTo>
                      <a:pt x="443" y="740"/>
                      <a:pt x="443" y="740"/>
                      <a:pt x="443" y="740"/>
                    </a:cubicBezTo>
                    <a:cubicBezTo>
                      <a:pt x="441" y="733"/>
                      <a:pt x="442" y="726"/>
                      <a:pt x="446" y="720"/>
                    </a:cubicBezTo>
                    <a:cubicBezTo>
                      <a:pt x="454" y="705"/>
                      <a:pt x="472" y="701"/>
                      <a:pt x="487" y="709"/>
                    </a:cubicBezTo>
                    <a:cubicBezTo>
                      <a:pt x="501" y="717"/>
                      <a:pt x="506" y="736"/>
                      <a:pt x="498" y="750"/>
                    </a:cubicBezTo>
                    <a:cubicBezTo>
                      <a:pt x="494" y="756"/>
                      <a:pt x="489" y="761"/>
                      <a:pt x="482" y="763"/>
                    </a:cubicBezTo>
                    <a:cubicBezTo>
                      <a:pt x="476" y="764"/>
                      <a:pt x="471" y="770"/>
                      <a:pt x="470" y="777"/>
                    </a:cubicBezTo>
                    <a:cubicBezTo>
                      <a:pt x="470" y="778"/>
                      <a:pt x="470" y="780"/>
                      <a:pt x="470" y="781"/>
                    </a:cubicBezTo>
                    <a:cubicBezTo>
                      <a:pt x="547" y="826"/>
                      <a:pt x="547" y="826"/>
                      <a:pt x="547" y="826"/>
                    </a:cubicBezTo>
                    <a:cubicBezTo>
                      <a:pt x="594" y="745"/>
                      <a:pt x="621" y="651"/>
                      <a:pt x="621" y="550"/>
                    </a:cubicBezTo>
                    <a:cubicBezTo>
                      <a:pt x="621" y="246"/>
                      <a:pt x="374" y="0"/>
                      <a:pt x="70" y="0"/>
                    </a:cubicBezTo>
                    <a:close/>
                  </a:path>
                </a:pathLst>
              </a:custGeom>
              <a:solidFill>
                <a:srgbClr val="D1D1D1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25623" name="Freeform 17"/>
              <p:cNvSpPr>
                <a:spLocks/>
              </p:cNvSpPr>
              <p:nvPr/>
            </p:nvSpPr>
            <p:spPr bwMode="gray">
              <a:xfrm>
                <a:off x="2169" y="2414"/>
                <a:ext cx="1397" cy="587"/>
              </a:xfrm>
              <a:custGeom>
                <a:avLst/>
                <a:gdLst>
                  <a:gd name="T0" fmla="*/ 876 w 953"/>
                  <a:gd name="T1" fmla="*/ 80 h 400"/>
                  <a:gd name="T2" fmla="*/ 876 w 953"/>
                  <a:gd name="T3" fmla="*/ 76 h 400"/>
                  <a:gd name="T4" fmla="*/ 888 w 953"/>
                  <a:gd name="T5" fmla="*/ 62 h 400"/>
                  <a:gd name="T6" fmla="*/ 904 w 953"/>
                  <a:gd name="T7" fmla="*/ 49 h 400"/>
                  <a:gd name="T8" fmla="*/ 893 w 953"/>
                  <a:gd name="T9" fmla="*/ 8 h 400"/>
                  <a:gd name="T10" fmla="*/ 852 w 953"/>
                  <a:gd name="T11" fmla="*/ 19 h 400"/>
                  <a:gd name="T12" fmla="*/ 849 w 953"/>
                  <a:gd name="T13" fmla="*/ 39 h 400"/>
                  <a:gd name="T14" fmla="*/ 849 w 953"/>
                  <a:gd name="T15" fmla="*/ 39 h 400"/>
                  <a:gd name="T16" fmla="*/ 842 w 953"/>
                  <a:gd name="T17" fmla="*/ 57 h 400"/>
                  <a:gd name="T18" fmla="*/ 839 w 953"/>
                  <a:gd name="T19" fmla="*/ 58 h 400"/>
                  <a:gd name="T20" fmla="*/ 760 w 953"/>
                  <a:gd name="T21" fmla="*/ 13 h 400"/>
                  <a:gd name="T22" fmla="*/ 476 w 953"/>
                  <a:gd name="T23" fmla="*/ 177 h 400"/>
                  <a:gd name="T24" fmla="*/ 192 w 953"/>
                  <a:gd name="T25" fmla="*/ 13 h 400"/>
                  <a:gd name="T26" fmla="*/ 112 w 953"/>
                  <a:gd name="T27" fmla="*/ 60 h 400"/>
                  <a:gd name="T28" fmla="*/ 124 w 953"/>
                  <a:gd name="T29" fmla="*/ 72 h 400"/>
                  <a:gd name="T30" fmla="*/ 124 w 953"/>
                  <a:gd name="T31" fmla="*/ 72 h 400"/>
                  <a:gd name="T32" fmla="*/ 140 w 953"/>
                  <a:gd name="T33" fmla="*/ 85 h 400"/>
                  <a:gd name="T34" fmla="*/ 128 w 953"/>
                  <a:gd name="T35" fmla="*/ 126 h 400"/>
                  <a:gd name="T36" fmla="*/ 87 w 953"/>
                  <a:gd name="T37" fmla="*/ 116 h 400"/>
                  <a:gd name="T38" fmla="*/ 84 w 953"/>
                  <a:gd name="T39" fmla="*/ 95 h 400"/>
                  <a:gd name="T40" fmla="*/ 79 w 953"/>
                  <a:gd name="T41" fmla="*/ 79 h 400"/>
                  <a:gd name="T42" fmla="*/ 0 w 953"/>
                  <a:gd name="T43" fmla="*/ 124 h 400"/>
                  <a:gd name="T44" fmla="*/ 476 w 953"/>
                  <a:gd name="T45" fmla="*/ 400 h 400"/>
                  <a:gd name="T46" fmla="*/ 953 w 953"/>
                  <a:gd name="T47" fmla="*/ 125 h 400"/>
                  <a:gd name="T48" fmla="*/ 876 w 953"/>
                  <a:gd name="T49" fmla="*/ 80 h 400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w 953"/>
                  <a:gd name="T76" fmla="*/ 0 h 400"/>
                  <a:gd name="T77" fmla="*/ 953 w 953"/>
                  <a:gd name="T78" fmla="*/ 400 h 400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T75" t="T76" r="T77" b="T78"/>
                <a:pathLst>
                  <a:path w="953" h="400">
                    <a:moveTo>
                      <a:pt x="876" y="80"/>
                    </a:moveTo>
                    <a:cubicBezTo>
                      <a:pt x="876" y="79"/>
                      <a:pt x="876" y="77"/>
                      <a:pt x="876" y="76"/>
                    </a:cubicBezTo>
                    <a:cubicBezTo>
                      <a:pt x="877" y="69"/>
                      <a:pt x="882" y="63"/>
                      <a:pt x="888" y="62"/>
                    </a:cubicBezTo>
                    <a:cubicBezTo>
                      <a:pt x="895" y="60"/>
                      <a:pt x="900" y="55"/>
                      <a:pt x="904" y="49"/>
                    </a:cubicBezTo>
                    <a:cubicBezTo>
                      <a:pt x="912" y="35"/>
                      <a:pt x="907" y="16"/>
                      <a:pt x="893" y="8"/>
                    </a:cubicBezTo>
                    <a:cubicBezTo>
                      <a:pt x="878" y="0"/>
                      <a:pt x="860" y="4"/>
                      <a:pt x="852" y="19"/>
                    </a:cubicBezTo>
                    <a:cubicBezTo>
                      <a:pt x="848" y="25"/>
                      <a:pt x="847" y="32"/>
                      <a:pt x="849" y="39"/>
                    </a:cubicBezTo>
                    <a:cubicBezTo>
                      <a:pt x="849" y="39"/>
                      <a:pt x="849" y="39"/>
                      <a:pt x="849" y="39"/>
                    </a:cubicBezTo>
                    <a:cubicBezTo>
                      <a:pt x="851" y="45"/>
                      <a:pt x="848" y="52"/>
                      <a:pt x="842" y="57"/>
                    </a:cubicBezTo>
                    <a:cubicBezTo>
                      <a:pt x="841" y="57"/>
                      <a:pt x="840" y="58"/>
                      <a:pt x="839" y="58"/>
                    </a:cubicBezTo>
                    <a:cubicBezTo>
                      <a:pt x="760" y="13"/>
                      <a:pt x="760" y="13"/>
                      <a:pt x="760" y="13"/>
                    </a:cubicBezTo>
                    <a:cubicBezTo>
                      <a:pt x="704" y="111"/>
                      <a:pt x="598" y="177"/>
                      <a:pt x="476" y="177"/>
                    </a:cubicBezTo>
                    <a:cubicBezTo>
                      <a:pt x="355" y="177"/>
                      <a:pt x="249" y="111"/>
                      <a:pt x="192" y="13"/>
                    </a:cubicBezTo>
                    <a:cubicBezTo>
                      <a:pt x="112" y="60"/>
                      <a:pt x="112" y="60"/>
                      <a:pt x="112" y="60"/>
                    </a:cubicBezTo>
                    <a:cubicBezTo>
                      <a:pt x="113" y="66"/>
                      <a:pt x="118" y="71"/>
                      <a:pt x="124" y="72"/>
                    </a:cubicBezTo>
                    <a:cubicBezTo>
                      <a:pt x="124" y="72"/>
                      <a:pt x="124" y="72"/>
                      <a:pt x="124" y="72"/>
                    </a:cubicBezTo>
                    <a:cubicBezTo>
                      <a:pt x="130" y="75"/>
                      <a:pt x="136" y="79"/>
                      <a:pt x="140" y="85"/>
                    </a:cubicBezTo>
                    <a:cubicBezTo>
                      <a:pt x="148" y="100"/>
                      <a:pt x="143" y="118"/>
                      <a:pt x="128" y="126"/>
                    </a:cubicBezTo>
                    <a:cubicBezTo>
                      <a:pt x="114" y="135"/>
                      <a:pt x="96" y="130"/>
                      <a:pt x="87" y="116"/>
                    </a:cubicBezTo>
                    <a:cubicBezTo>
                      <a:pt x="84" y="109"/>
                      <a:pt x="83" y="102"/>
                      <a:pt x="84" y="95"/>
                    </a:cubicBezTo>
                    <a:cubicBezTo>
                      <a:pt x="86" y="90"/>
                      <a:pt x="84" y="83"/>
                      <a:pt x="79" y="79"/>
                    </a:cubicBezTo>
                    <a:cubicBezTo>
                      <a:pt x="0" y="124"/>
                      <a:pt x="0" y="124"/>
                      <a:pt x="0" y="124"/>
                    </a:cubicBezTo>
                    <a:cubicBezTo>
                      <a:pt x="95" y="289"/>
                      <a:pt x="273" y="400"/>
                      <a:pt x="476" y="400"/>
                    </a:cubicBezTo>
                    <a:cubicBezTo>
                      <a:pt x="680" y="400"/>
                      <a:pt x="858" y="289"/>
                      <a:pt x="953" y="125"/>
                    </a:cubicBezTo>
                    <a:lnTo>
                      <a:pt x="876" y="80"/>
                    </a:lnTo>
                    <a:close/>
                  </a:path>
                </a:pathLst>
              </a:custGeom>
              <a:solidFill>
                <a:srgbClr val="D1D1D1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</p:grpSp>
      </p:grpSp>
      <p:sp>
        <p:nvSpPr>
          <p:cNvPr id="23" name="Rectangle 31"/>
          <p:cNvSpPr txBox="1">
            <a:spLocks noChangeArrowheads="1"/>
          </p:cNvSpPr>
          <p:nvPr/>
        </p:nvSpPr>
        <p:spPr bwMode="gray">
          <a:xfrm>
            <a:off x="231797" y="411163"/>
            <a:ext cx="8816669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45720" numCol="1" anchor="ctr" anchorCtr="0" compatLnSpc="1">
            <a:prstTxWarp prst="textNoShape">
              <a:avLst/>
            </a:prstTxWarp>
          </a:bodyPr>
          <a:lstStyle/>
          <a:p>
            <a:pPr eaLnBrk="0" hangingPunct="0">
              <a:lnSpc>
                <a:spcPct val="90000"/>
              </a:lnSpc>
              <a:defRPr/>
            </a:pPr>
            <a:r>
              <a:rPr lang="tr-TR" sz="3200" b="1" noProof="1" smtClean="0">
                <a:solidFill>
                  <a:srgbClr val="575757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</a:effectLst>
                <a:latin typeface="Calibri" pitchFamily="34" charset="0"/>
                <a:cs typeface="Calibri" pitchFamily="34" charset="0"/>
              </a:rPr>
              <a:t>İŞ GÜVENLİĞİ YEDİNCİ PRENSİBİ</a:t>
            </a:r>
            <a:endParaRPr lang="tr-TR" sz="3200" b="1" noProof="1">
              <a:solidFill>
                <a:srgbClr val="575757"/>
              </a:solidFill>
              <a:effectLst>
                <a:innerShdw blurRad="63500" dist="50800" dir="8100000">
                  <a:prstClr val="black">
                    <a:alpha val="50000"/>
                  </a:prstClr>
                </a:inn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5" name="Rectangle 3"/>
          <p:cNvSpPr txBox="1">
            <a:spLocks noChangeArrowheads="1"/>
          </p:cNvSpPr>
          <p:nvPr/>
        </p:nvSpPr>
        <p:spPr bwMode="auto">
          <a:xfrm>
            <a:off x="6909185" y="6376921"/>
            <a:ext cx="2111990" cy="5152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algn="r">
              <a:spcBef>
                <a:spcPct val="20000"/>
              </a:spcBef>
              <a:buFont typeface="Wingdings" pitchFamily="2" charset="2"/>
              <a:buNone/>
              <a:defRPr/>
            </a:pPr>
            <a:r>
              <a:rPr lang="tr-TR" b="1" noProof="1" smtClean="0">
                <a:solidFill>
                  <a:srgbClr val="575757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  <a:reflection blurRad="6350" stA="55000" endA="50" endPos="85000" dist="29997" dir="5400000" sy="-100000" algn="bl" rotWithShape="0"/>
                </a:effectLst>
                <a:latin typeface="Calibri" pitchFamily="34" charset="0"/>
                <a:cs typeface="Calibri" pitchFamily="34" charset="0"/>
              </a:rPr>
              <a:t>İSTANBUL</a:t>
            </a:r>
            <a:r>
              <a:rPr lang="tr-TR" b="1" noProof="1" smtClean="0">
                <a:solidFill>
                  <a:srgbClr val="B10404">
                    <a:lumMod val="60000"/>
                    <a:lumOff val="40000"/>
                  </a:srgbClr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  <a:reflection blurRad="6350" stA="55000" endA="50" endPos="85000" dist="29997" dir="5400000" sy="-100000" algn="bl" rotWithShape="0"/>
                </a:effectLst>
                <a:latin typeface="Calibri" pitchFamily="34" charset="0"/>
                <a:cs typeface="Calibri" pitchFamily="34" charset="0"/>
              </a:rPr>
              <a:t>UZMAN</a:t>
            </a:r>
            <a:endParaRPr lang="en-GB" b="1" dirty="0" smtClean="0">
              <a:solidFill>
                <a:srgbClr val="B10404">
                  <a:lumMod val="60000"/>
                  <a:lumOff val="40000"/>
                </a:srgbClr>
              </a:solidFill>
              <a:effectLst>
                <a:innerShdw blurRad="63500" dist="50800" dir="8100000">
                  <a:prstClr val="black">
                    <a:alpha val="50000"/>
                  </a:prstClr>
                </a:innerShdw>
                <a:reflection blurRad="6350" stA="55000" endA="50" endPos="85000" dist="29997" dir="5400000" sy="-100000" algn="bl" rotWithShape="0"/>
              </a:effectLst>
              <a:latin typeface="Calibri" pitchFamily="34" charset="0"/>
              <a:cs typeface="Calibri" pitchFamily="34" charset="0"/>
            </a:endParaRPr>
          </a:p>
          <a:p>
            <a:pPr algn="r">
              <a:spcBef>
                <a:spcPct val="20000"/>
              </a:spcBef>
              <a:buFont typeface="Wingdings" pitchFamily="2" charset="2"/>
              <a:buNone/>
              <a:defRPr/>
            </a:pPr>
            <a:endParaRPr lang="en-GB" b="1" kern="0" dirty="0" smtClean="0">
              <a:solidFill>
                <a:srgbClr val="FFFFFF">
                  <a:lumMod val="65000"/>
                </a:srgbClr>
              </a:solidFill>
              <a:effectLst>
                <a:outerShdw blurRad="75057" dist="38100" dir="5400000" sy="-20000" rotWithShape="0">
                  <a:prstClr val="black">
                    <a:alpha val="25000"/>
                  </a:prstClr>
                </a:outerShdw>
                <a:reflection blurRad="6350" stA="55000" endA="50" endPos="85000" dist="29997" dir="5400000" sy="-100000" algn="bl" rotWithShape="0"/>
              </a:effectLst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52207782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966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584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584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6610" grpId="0" animBg="1"/>
      <p:bldP spid="58456" grpId="0" animBg="1"/>
      <p:bldP spid="58457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610" name="Freeform 2"/>
          <p:cNvSpPr>
            <a:spLocks/>
          </p:cNvSpPr>
          <p:nvPr/>
        </p:nvSpPr>
        <p:spPr bwMode="auto">
          <a:xfrm>
            <a:off x="412750" y="1546225"/>
            <a:ext cx="2244725" cy="3825875"/>
          </a:xfrm>
          <a:custGeom>
            <a:avLst/>
            <a:gdLst>
              <a:gd name="T0" fmla="*/ 0 w 1414"/>
              <a:gd name="T1" fmla="*/ 706 h 2410"/>
              <a:gd name="T2" fmla="*/ 409 w 1414"/>
              <a:gd name="T3" fmla="*/ 0 h 2410"/>
              <a:gd name="T4" fmla="*/ 1414 w 1414"/>
              <a:gd name="T5" fmla="*/ 2 h 2410"/>
              <a:gd name="T6" fmla="*/ 1411 w 1414"/>
              <a:gd name="T7" fmla="*/ 2410 h 2410"/>
              <a:gd name="T8" fmla="*/ 0 w 1414"/>
              <a:gd name="T9" fmla="*/ 706 h 241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414"/>
              <a:gd name="T16" fmla="*/ 0 h 2410"/>
              <a:gd name="T17" fmla="*/ 1414 w 1414"/>
              <a:gd name="T18" fmla="*/ 2410 h 241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414" h="2410">
                <a:moveTo>
                  <a:pt x="0" y="706"/>
                </a:moveTo>
                <a:lnTo>
                  <a:pt x="409" y="0"/>
                </a:lnTo>
                <a:lnTo>
                  <a:pt x="1414" y="2"/>
                </a:lnTo>
                <a:lnTo>
                  <a:pt x="1411" y="2410"/>
                </a:lnTo>
                <a:lnTo>
                  <a:pt x="0" y="706"/>
                </a:lnTo>
                <a:close/>
              </a:path>
            </a:pathLst>
          </a:custGeom>
          <a:solidFill>
            <a:srgbClr val="C0C0C0">
              <a:alpha val="50195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tr-TR" dirty="0">
              <a:solidFill>
                <a:srgbClr val="000000"/>
              </a:solidFill>
            </a:endParaRPr>
          </a:p>
        </p:txBody>
      </p:sp>
      <p:sp>
        <p:nvSpPr>
          <p:cNvPr id="58456" name="Rectangle 11"/>
          <p:cNvSpPr>
            <a:spLocks noChangeArrowheads="1"/>
          </p:cNvSpPr>
          <p:nvPr/>
        </p:nvSpPr>
        <p:spPr bwMode="gray">
          <a:xfrm>
            <a:off x="2657475" y="1555750"/>
            <a:ext cx="6143625" cy="360363"/>
          </a:xfrm>
          <a:prstGeom prst="rect">
            <a:avLst/>
          </a:prstGeom>
          <a:gradFill rotWithShape="1">
            <a:gsLst>
              <a:gs pos="0">
                <a:srgbClr val="C6C7C8"/>
              </a:gs>
              <a:gs pos="100000">
                <a:srgbClr val="C6C7C8">
                  <a:gamma/>
                  <a:shade val="46275"/>
                  <a:invGamma/>
                </a:srgbClr>
              </a:gs>
            </a:gsLst>
            <a:lin ang="5400000" scaled="1"/>
          </a:gradFill>
          <a:ln w="12700">
            <a:solidFill>
              <a:srgbClr val="DDDDDD"/>
            </a:solidFill>
            <a:miter lim="800000"/>
            <a:headEnd/>
            <a:tailEnd/>
          </a:ln>
          <a:effectLst>
            <a:outerShdw dist="53882" dir="2700000" algn="ctr" rotWithShape="0">
              <a:srgbClr val="808080">
                <a:alpha val="50000"/>
              </a:srgbClr>
            </a:outerShdw>
          </a:effectLst>
        </p:spPr>
        <p:txBody>
          <a:bodyPr lIns="288000" tIns="0" rIns="0" bIns="0" anchor="ctr"/>
          <a:lstStyle/>
          <a:p>
            <a:pPr defTabSz="801688" eaLnBrk="0" hangingPunct="0">
              <a:defRPr/>
            </a:pPr>
            <a:r>
              <a:rPr lang="tr-TR" sz="2000" b="1" noProof="1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Prensip-8</a:t>
            </a:r>
            <a:endParaRPr lang="de-DE" sz="2000" b="1" noProof="1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58457" name="Rectangle 5"/>
          <p:cNvSpPr>
            <a:spLocks noChangeArrowheads="1"/>
          </p:cNvSpPr>
          <p:nvPr/>
        </p:nvSpPr>
        <p:spPr bwMode="gray">
          <a:xfrm>
            <a:off x="2657475" y="1916113"/>
            <a:ext cx="6143625" cy="3449637"/>
          </a:xfrm>
          <a:prstGeom prst="rect">
            <a:avLst/>
          </a:prstGeom>
          <a:solidFill>
            <a:schemeClr val="bg1"/>
          </a:solidFill>
          <a:ln w="12700">
            <a:solidFill>
              <a:srgbClr val="DDDDDD"/>
            </a:solidFill>
            <a:miter lim="800000"/>
            <a:headEnd/>
            <a:tailEnd/>
          </a:ln>
          <a:effectLst>
            <a:outerShdw dist="53882" dir="2700000" algn="ctr" rotWithShape="0">
              <a:srgbClr val="808080">
                <a:alpha val="50000"/>
              </a:srgbClr>
            </a:outerShdw>
          </a:effectLst>
        </p:spPr>
        <p:txBody>
          <a:bodyPr lIns="108000" tIns="108000" rIns="144000" bIns="72000"/>
          <a:lstStyle/>
          <a:p>
            <a:pPr algn="ctr">
              <a:spcAft>
                <a:spcPts val="1200"/>
              </a:spcAft>
              <a:buClr>
                <a:srgbClr val="292929"/>
              </a:buClr>
              <a:defRPr/>
            </a:pPr>
            <a:endParaRPr lang="tr-TR" sz="1000" b="1" i="1" dirty="0" smtClean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pPr algn="ctr">
              <a:spcAft>
                <a:spcPts val="1200"/>
              </a:spcAft>
              <a:buClr>
                <a:srgbClr val="292929"/>
              </a:buClr>
              <a:defRPr/>
            </a:pPr>
            <a:r>
              <a:rPr lang="tr-TR" b="1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«İG İle İlgili Çalışmalara, Kurallara ve Alınacak Tedbirlere Üst Düzey Yönetici Katılmalı ve Sorumluluğa Ortak Olmalıdır.»</a:t>
            </a:r>
          </a:p>
          <a:p>
            <a:pPr algn="ctr">
              <a:spcAft>
                <a:spcPts val="1200"/>
              </a:spcAft>
              <a:buClr>
                <a:srgbClr val="292929"/>
              </a:buClr>
              <a:defRPr/>
            </a:pPr>
            <a:r>
              <a:rPr lang="tr-TR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İSG çalışmaları sadece işyerinde bu amaçla görevlendirilen personele sınırlı kalmamalıdır. Özellikle üste düzey yönetim, orta düzey yönetim İSG desteklemelidir.</a:t>
            </a:r>
            <a:endParaRPr lang="tr-TR" i="1" dirty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5605" name="Rectangle 12"/>
          <p:cNvSpPr>
            <a:spLocks noChangeArrowheads="1"/>
          </p:cNvSpPr>
          <p:nvPr/>
        </p:nvSpPr>
        <p:spPr bwMode="gray">
          <a:xfrm>
            <a:off x="300038" y="411163"/>
            <a:ext cx="8520112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rIns="0"/>
          <a:lstStyle/>
          <a:p>
            <a:endParaRPr lang="tr-TR" sz="2000" b="1" noProof="1">
              <a:solidFill>
                <a:srgbClr val="000000"/>
              </a:solidFill>
            </a:endParaRPr>
          </a:p>
        </p:txBody>
      </p:sp>
      <p:grpSp>
        <p:nvGrpSpPr>
          <p:cNvPr id="3" name="Group 9"/>
          <p:cNvGrpSpPr>
            <a:grpSpLocks/>
          </p:cNvGrpSpPr>
          <p:nvPr/>
        </p:nvGrpSpPr>
        <p:grpSpPr bwMode="auto">
          <a:xfrm>
            <a:off x="323850" y="1555750"/>
            <a:ext cx="1482725" cy="1482725"/>
            <a:chOff x="1710" y="1035"/>
            <a:chExt cx="2316" cy="2316"/>
          </a:xfrm>
        </p:grpSpPr>
        <p:grpSp>
          <p:nvGrpSpPr>
            <p:cNvPr id="4" name="Group 10"/>
            <p:cNvGrpSpPr>
              <a:grpSpLocks/>
            </p:cNvGrpSpPr>
            <p:nvPr/>
          </p:nvGrpSpPr>
          <p:grpSpPr bwMode="auto">
            <a:xfrm rot="3600000">
              <a:off x="1710" y="1035"/>
              <a:ext cx="2316" cy="2316"/>
              <a:chOff x="1710" y="1035"/>
              <a:chExt cx="2316" cy="2316"/>
            </a:xfrm>
          </p:grpSpPr>
          <p:sp>
            <p:nvSpPr>
              <p:cNvPr id="25624" name="Freeform 11"/>
              <p:cNvSpPr>
                <a:spLocks/>
              </p:cNvSpPr>
              <p:nvPr/>
            </p:nvSpPr>
            <p:spPr bwMode="gray">
              <a:xfrm>
                <a:off x="2866" y="1599"/>
                <a:ext cx="1160" cy="1752"/>
              </a:xfrm>
              <a:custGeom>
                <a:avLst/>
                <a:gdLst>
                  <a:gd name="T0" fmla="*/ 688 w 794"/>
                  <a:gd name="T1" fmla="*/ 9 h 1200"/>
                  <a:gd name="T2" fmla="*/ 602 w 794"/>
                  <a:gd name="T3" fmla="*/ 59 h 1200"/>
                  <a:gd name="T4" fmla="*/ 598 w 794"/>
                  <a:gd name="T5" fmla="*/ 57 h 1200"/>
                  <a:gd name="T6" fmla="*/ 592 w 794"/>
                  <a:gd name="T7" fmla="*/ 40 h 1200"/>
                  <a:gd name="T8" fmla="*/ 589 w 794"/>
                  <a:gd name="T9" fmla="*/ 19 h 1200"/>
                  <a:gd name="T10" fmla="*/ 548 w 794"/>
                  <a:gd name="T11" fmla="*/ 8 h 1200"/>
                  <a:gd name="T12" fmla="*/ 537 w 794"/>
                  <a:gd name="T13" fmla="*/ 49 h 1200"/>
                  <a:gd name="T14" fmla="*/ 553 w 794"/>
                  <a:gd name="T15" fmla="*/ 62 h 1200"/>
                  <a:gd name="T16" fmla="*/ 553 w 794"/>
                  <a:gd name="T17" fmla="*/ 62 h 1200"/>
                  <a:gd name="T18" fmla="*/ 565 w 794"/>
                  <a:gd name="T19" fmla="*/ 76 h 1200"/>
                  <a:gd name="T20" fmla="*/ 565 w 794"/>
                  <a:gd name="T21" fmla="*/ 80 h 1200"/>
                  <a:gd name="T22" fmla="*/ 477 w 794"/>
                  <a:gd name="T23" fmla="*/ 131 h 1200"/>
                  <a:gd name="T24" fmla="*/ 551 w 794"/>
                  <a:gd name="T25" fmla="*/ 406 h 1200"/>
                  <a:gd name="T26" fmla="*/ 477 w 794"/>
                  <a:gd name="T27" fmla="*/ 681 h 1200"/>
                  <a:gd name="T28" fmla="*/ 0 w 794"/>
                  <a:gd name="T29" fmla="*/ 957 h 1200"/>
                  <a:gd name="T30" fmla="*/ 0 w 794"/>
                  <a:gd name="T31" fmla="*/ 1047 h 1200"/>
                  <a:gd name="T32" fmla="*/ 0 w 794"/>
                  <a:gd name="T33" fmla="*/ 1058 h 1200"/>
                  <a:gd name="T34" fmla="*/ 4 w 794"/>
                  <a:gd name="T35" fmla="*/ 1060 h 1200"/>
                  <a:gd name="T36" fmla="*/ 22 w 794"/>
                  <a:gd name="T37" fmla="*/ 1056 h 1200"/>
                  <a:gd name="T38" fmla="*/ 22 w 794"/>
                  <a:gd name="T39" fmla="*/ 1056 h 1200"/>
                  <a:gd name="T40" fmla="*/ 42 w 794"/>
                  <a:gd name="T41" fmla="*/ 1049 h 1200"/>
                  <a:gd name="T42" fmla="*/ 71 w 794"/>
                  <a:gd name="T43" fmla="*/ 1079 h 1200"/>
                  <a:gd name="T44" fmla="*/ 42 w 794"/>
                  <a:gd name="T45" fmla="*/ 1110 h 1200"/>
                  <a:gd name="T46" fmla="*/ 22 w 794"/>
                  <a:gd name="T47" fmla="*/ 1102 h 1200"/>
                  <a:gd name="T48" fmla="*/ 4 w 794"/>
                  <a:gd name="T49" fmla="*/ 1099 h 1200"/>
                  <a:gd name="T50" fmla="*/ 0 w 794"/>
                  <a:gd name="T51" fmla="*/ 1101 h 1200"/>
                  <a:gd name="T52" fmla="*/ 0 w 794"/>
                  <a:gd name="T53" fmla="*/ 1108 h 1200"/>
                  <a:gd name="T54" fmla="*/ 0 w 794"/>
                  <a:gd name="T55" fmla="*/ 1200 h 1200"/>
                  <a:gd name="T56" fmla="*/ 688 w 794"/>
                  <a:gd name="T57" fmla="*/ 803 h 1200"/>
                  <a:gd name="T58" fmla="*/ 794 w 794"/>
                  <a:gd name="T59" fmla="*/ 406 h 1200"/>
                  <a:gd name="T60" fmla="*/ 688 w 794"/>
                  <a:gd name="T61" fmla="*/ 9 h 1200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w 794"/>
                  <a:gd name="T94" fmla="*/ 0 h 1200"/>
                  <a:gd name="T95" fmla="*/ 794 w 794"/>
                  <a:gd name="T96" fmla="*/ 1200 h 1200"/>
                </a:gdLst>
                <a:ahLst/>
                <a:cxnLst>
                  <a:cxn ang="T62">
                    <a:pos x="T0" y="T1"/>
                  </a:cxn>
                  <a:cxn ang="T63">
                    <a:pos x="T2" y="T3"/>
                  </a:cxn>
                  <a:cxn ang="T64">
                    <a:pos x="T4" y="T5"/>
                  </a:cxn>
                  <a:cxn ang="T65">
                    <a:pos x="T6" y="T7"/>
                  </a:cxn>
                  <a:cxn ang="T66">
                    <a:pos x="T8" y="T9"/>
                  </a:cxn>
                  <a:cxn ang="T67">
                    <a:pos x="T10" y="T11"/>
                  </a:cxn>
                  <a:cxn ang="T68">
                    <a:pos x="T12" y="T13"/>
                  </a:cxn>
                  <a:cxn ang="T69">
                    <a:pos x="T14" y="T15"/>
                  </a:cxn>
                  <a:cxn ang="T70">
                    <a:pos x="T16" y="T17"/>
                  </a:cxn>
                  <a:cxn ang="T71">
                    <a:pos x="T18" y="T19"/>
                  </a:cxn>
                  <a:cxn ang="T72">
                    <a:pos x="T20" y="T21"/>
                  </a:cxn>
                  <a:cxn ang="T73">
                    <a:pos x="T22" y="T23"/>
                  </a:cxn>
                  <a:cxn ang="T74">
                    <a:pos x="T24" y="T25"/>
                  </a:cxn>
                  <a:cxn ang="T75">
                    <a:pos x="T26" y="T27"/>
                  </a:cxn>
                  <a:cxn ang="T76">
                    <a:pos x="T28" y="T29"/>
                  </a:cxn>
                  <a:cxn ang="T77">
                    <a:pos x="T30" y="T31"/>
                  </a:cxn>
                  <a:cxn ang="T78">
                    <a:pos x="T32" y="T33"/>
                  </a:cxn>
                  <a:cxn ang="T79">
                    <a:pos x="T34" y="T35"/>
                  </a:cxn>
                  <a:cxn ang="T80">
                    <a:pos x="T36" y="T37"/>
                  </a:cxn>
                  <a:cxn ang="T81">
                    <a:pos x="T38" y="T39"/>
                  </a:cxn>
                  <a:cxn ang="T82">
                    <a:pos x="T40" y="T41"/>
                  </a:cxn>
                  <a:cxn ang="T83">
                    <a:pos x="T42" y="T43"/>
                  </a:cxn>
                  <a:cxn ang="T84">
                    <a:pos x="T44" y="T45"/>
                  </a:cxn>
                  <a:cxn ang="T85">
                    <a:pos x="T46" y="T47"/>
                  </a:cxn>
                  <a:cxn ang="T86">
                    <a:pos x="T48" y="T49"/>
                  </a:cxn>
                  <a:cxn ang="T87">
                    <a:pos x="T50" y="T51"/>
                  </a:cxn>
                  <a:cxn ang="T88">
                    <a:pos x="T52" y="T53"/>
                  </a:cxn>
                  <a:cxn ang="T89">
                    <a:pos x="T54" y="T55"/>
                  </a:cxn>
                  <a:cxn ang="T90">
                    <a:pos x="T56" y="T57"/>
                  </a:cxn>
                  <a:cxn ang="T91">
                    <a:pos x="T58" y="T59"/>
                  </a:cxn>
                  <a:cxn ang="T92">
                    <a:pos x="T60" y="T61"/>
                  </a:cxn>
                </a:cxnLst>
                <a:rect l="T93" t="T94" r="T95" b="T96"/>
                <a:pathLst>
                  <a:path w="794" h="1200">
                    <a:moveTo>
                      <a:pt x="688" y="9"/>
                    </a:moveTo>
                    <a:cubicBezTo>
                      <a:pt x="602" y="59"/>
                      <a:pt x="602" y="59"/>
                      <a:pt x="602" y="59"/>
                    </a:cubicBezTo>
                    <a:cubicBezTo>
                      <a:pt x="601" y="58"/>
                      <a:pt x="600" y="58"/>
                      <a:pt x="598" y="57"/>
                    </a:cubicBezTo>
                    <a:cubicBezTo>
                      <a:pt x="593" y="53"/>
                      <a:pt x="590" y="45"/>
                      <a:pt x="592" y="40"/>
                    </a:cubicBezTo>
                    <a:cubicBezTo>
                      <a:pt x="594" y="33"/>
                      <a:pt x="593" y="25"/>
                      <a:pt x="589" y="19"/>
                    </a:cubicBezTo>
                    <a:cubicBezTo>
                      <a:pt x="581" y="5"/>
                      <a:pt x="563" y="0"/>
                      <a:pt x="548" y="8"/>
                    </a:cubicBezTo>
                    <a:cubicBezTo>
                      <a:pt x="534" y="17"/>
                      <a:pt x="529" y="35"/>
                      <a:pt x="537" y="49"/>
                    </a:cubicBezTo>
                    <a:cubicBezTo>
                      <a:pt x="540" y="56"/>
                      <a:pt x="546" y="60"/>
                      <a:pt x="553" y="62"/>
                    </a:cubicBezTo>
                    <a:cubicBezTo>
                      <a:pt x="553" y="62"/>
                      <a:pt x="553" y="62"/>
                      <a:pt x="553" y="62"/>
                    </a:cubicBezTo>
                    <a:cubicBezTo>
                      <a:pt x="559" y="63"/>
                      <a:pt x="564" y="69"/>
                      <a:pt x="565" y="76"/>
                    </a:cubicBezTo>
                    <a:cubicBezTo>
                      <a:pt x="565" y="78"/>
                      <a:pt x="565" y="79"/>
                      <a:pt x="565" y="80"/>
                    </a:cubicBezTo>
                    <a:cubicBezTo>
                      <a:pt x="477" y="131"/>
                      <a:pt x="477" y="131"/>
                      <a:pt x="477" y="131"/>
                    </a:cubicBezTo>
                    <a:cubicBezTo>
                      <a:pt x="524" y="212"/>
                      <a:pt x="551" y="306"/>
                      <a:pt x="551" y="406"/>
                    </a:cubicBezTo>
                    <a:cubicBezTo>
                      <a:pt x="551" y="507"/>
                      <a:pt x="524" y="601"/>
                      <a:pt x="477" y="681"/>
                    </a:cubicBezTo>
                    <a:cubicBezTo>
                      <a:pt x="382" y="846"/>
                      <a:pt x="204" y="957"/>
                      <a:pt x="0" y="957"/>
                    </a:cubicBezTo>
                    <a:cubicBezTo>
                      <a:pt x="0" y="1047"/>
                      <a:pt x="0" y="1047"/>
                      <a:pt x="0" y="1047"/>
                    </a:cubicBezTo>
                    <a:cubicBezTo>
                      <a:pt x="0" y="1058"/>
                      <a:pt x="0" y="1058"/>
                      <a:pt x="0" y="1058"/>
                    </a:cubicBezTo>
                    <a:cubicBezTo>
                      <a:pt x="2" y="1058"/>
                      <a:pt x="3" y="1059"/>
                      <a:pt x="4" y="1060"/>
                    </a:cubicBezTo>
                    <a:cubicBezTo>
                      <a:pt x="10" y="1063"/>
                      <a:pt x="18" y="1061"/>
                      <a:pt x="22" y="1056"/>
                    </a:cubicBezTo>
                    <a:cubicBezTo>
                      <a:pt x="22" y="1056"/>
                      <a:pt x="22" y="1056"/>
                      <a:pt x="22" y="1056"/>
                    </a:cubicBezTo>
                    <a:cubicBezTo>
                      <a:pt x="27" y="1052"/>
                      <a:pt x="34" y="1049"/>
                      <a:pt x="42" y="1049"/>
                    </a:cubicBezTo>
                    <a:cubicBezTo>
                      <a:pt x="58" y="1049"/>
                      <a:pt x="71" y="1063"/>
                      <a:pt x="71" y="1079"/>
                    </a:cubicBezTo>
                    <a:cubicBezTo>
                      <a:pt x="71" y="1096"/>
                      <a:pt x="58" y="1110"/>
                      <a:pt x="42" y="1110"/>
                    </a:cubicBezTo>
                    <a:cubicBezTo>
                      <a:pt x="34" y="1110"/>
                      <a:pt x="27" y="1107"/>
                      <a:pt x="22" y="1102"/>
                    </a:cubicBezTo>
                    <a:cubicBezTo>
                      <a:pt x="18" y="1097"/>
                      <a:pt x="10" y="1096"/>
                      <a:pt x="4" y="1099"/>
                    </a:cubicBezTo>
                    <a:cubicBezTo>
                      <a:pt x="3" y="1099"/>
                      <a:pt x="2" y="1100"/>
                      <a:pt x="0" y="1101"/>
                    </a:cubicBezTo>
                    <a:cubicBezTo>
                      <a:pt x="0" y="1108"/>
                      <a:pt x="0" y="1108"/>
                      <a:pt x="0" y="1108"/>
                    </a:cubicBezTo>
                    <a:cubicBezTo>
                      <a:pt x="0" y="1200"/>
                      <a:pt x="0" y="1200"/>
                      <a:pt x="0" y="1200"/>
                    </a:cubicBezTo>
                    <a:cubicBezTo>
                      <a:pt x="294" y="1200"/>
                      <a:pt x="551" y="1040"/>
                      <a:pt x="688" y="803"/>
                    </a:cubicBezTo>
                    <a:cubicBezTo>
                      <a:pt x="755" y="686"/>
                      <a:pt x="794" y="551"/>
                      <a:pt x="794" y="406"/>
                    </a:cubicBezTo>
                    <a:cubicBezTo>
                      <a:pt x="794" y="262"/>
                      <a:pt x="755" y="126"/>
                      <a:pt x="688" y="9"/>
                    </a:cubicBezTo>
                    <a:close/>
                  </a:path>
                </a:pathLst>
              </a:custGeom>
              <a:solidFill>
                <a:srgbClr val="9F9F9F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25625" name="Freeform 12"/>
              <p:cNvSpPr>
                <a:spLocks/>
              </p:cNvSpPr>
              <p:nvPr/>
            </p:nvSpPr>
            <p:spPr bwMode="gray">
              <a:xfrm>
                <a:off x="1710" y="1612"/>
                <a:ext cx="1262" cy="1739"/>
              </a:xfrm>
              <a:custGeom>
                <a:avLst/>
                <a:gdLst>
                  <a:gd name="T0" fmla="*/ 835 w 864"/>
                  <a:gd name="T1" fmla="*/ 1040 h 1191"/>
                  <a:gd name="T2" fmla="*/ 815 w 864"/>
                  <a:gd name="T3" fmla="*/ 1047 h 1191"/>
                  <a:gd name="T4" fmla="*/ 815 w 864"/>
                  <a:gd name="T5" fmla="*/ 1047 h 1191"/>
                  <a:gd name="T6" fmla="*/ 797 w 864"/>
                  <a:gd name="T7" fmla="*/ 1051 h 1191"/>
                  <a:gd name="T8" fmla="*/ 793 w 864"/>
                  <a:gd name="T9" fmla="*/ 1049 h 1191"/>
                  <a:gd name="T10" fmla="*/ 793 w 864"/>
                  <a:gd name="T11" fmla="*/ 1038 h 1191"/>
                  <a:gd name="T12" fmla="*/ 793 w 864"/>
                  <a:gd name="T13" fmla="*/ 948 h 1191"/>
                  <a:gd name="T14" fmla="*/ 317 w 864"/>
                  <a:gd name="T15" fmla="*/ 672 h 1191"/>
                  <a:gd name="T16" fmla="*/ 243 w 864"/>
                  <a:gd name="T17" fmla="*/ 397 h 1191"/>
                  <a:gd name="T18" fmla="*/ 317 w 864"/>
                  <a:gd name="T19" fmla="*/ 122 h 1191"/>
                  <a:gd name="T20" fmla="*/ 231 w 864"/>
                  <a:gd name="T21" fmla="*/ 73 h 1191"/>
                  <a:gd name="T22" fmla="*/ 228 w 864"/>
                  <a:gd name="T23" fmla="*/ 75 h 1191"/>
                  <a:gd name="T24" fmla="*/ 221 w 864"/>
                  <a:gd name="T25" fmla="*/ 92 h 1191"/>
                  <a:gd name="T26" fmla="*/ 221 w 864"/>
                  <a:gd name="T27" fmla="*/ 92 h 1191"/>
                  <a:gd name="T28" fmla="*/ 218 w 864"/>
                  <a:gd name="T29" fmla="*/ 113 h 1191"/>
                  <a:gd name="T30" fmla="*/ 177 w 864"/>
                  <a:gd name="T31" fmla="*/ 123 h 1191"/>
                  <a:gd name="T32" fmla="*/ 166 w 864"/>
                  <a:gd name="T33" fmla="*/ 82 h 1191"/>
                  <a:gd name="T34" fmla="*/ 182 w 864"/>
                  <a:gd name="T35" fmla="*/ 69 h 1191"/>
                  <a:gd name="T36" fmla="*/ 194 w 864"/>
                  <a:gd name="T37" fmla="*/ 55 h 1191"/>
                  <a:gd name="T38" fmla="*/ 194 w 864"/>
                  <a:gd name="T39" fmla="*/ 51 h 1191"/>
                  <a:gd name="T40" fmla="*/ 106 w 864"/>
                  <a:gd name="T41" fmla="*/ 0 h 1191"/>
                  <a:gd name="T42" fmla="*/ 0 w 864"/>
                  <a:gd name="T43" fmla="*/ 397 h 1191"/>
                  <a:gd name="T44" fmla="*/ 106 w 864"/>
                  <a:gd name="T45" fmla="*/ 794 h 1191"/>
                  <a:gd name="T46" fmla="*/ 793 w 864"/>
                  <a:gd name="T47" fmla="*/ 1191 h 1191"/>
                  <a:gd name="T48" fmla="*/ 793 w 864"/>
                  <a:gd name="T49" fmla="*/ 1099 h 1191"/>
                  <a:gd name="T50" fmla="*/ 793 w 864"/>
                  <a:gd name="T51" fmla="*/ 1092 h 1191"/>
                  <a:gd name="T52" fmla="*/ 797 w 864"/>
                  <a:gd name="T53" fmla="*/ 1090 h 1191"/>
                  <a:gd name="T54" fmla="*/ 815 w 864"/>
                  <a:gd name="T55" fmla="*/ 1093 h 1191"/>
                  <a:gd name="T56" fmla="*/ 835 w 864"/>
                  <a:gd name="T57" fmla="*/ 1101 h 1191"/>
                  <a:gd name="T58" fmla="*/ 864 w 864"/>
                  <a:gd name="T59" fmla="*/ 1070 h 1191"/>
                  <a:gd name="T60" fmla="*/ 835 w 864"/>
                  <a:gd name="T61" fmla="*/ 1040 h 1191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w 864"/>
                  <a:gd name="T94" fmla="*/ 0 h 1191"/>
                  <a:gd name="T95" fmla="*/ 864 w 864"/>
                  <a:gd name="T96" fmla="*/ 1191 h 1191"/>
                </a:gdLst>
                <a:ahLst/>
                <a:cxnLst>
                  <a:cxn ang="T62">
                    <a:pos x="T0" y="T1"/>
                  </a:cxn>
                  <a:cxn ang="T63">
                    <a:pos x="T2" y="T3"/>
                  </a:cxn>
                  <a:cxn ang="T64">
                    <a:pos x="T4" y="T5"/>
                  </a:cxn>
                  <a:cxn ang="T65">
                    <a:pos x="T6" y="T7"/>
                  </a:cxn>
                  <a:cxn ang="T66">
                    <a:pos x="T8" y="T9"/>
                  </a:cxn>
                  <a:cxn ang="T67">
                    <a:pos x="T10" y="T11"/>
                  </a:cxn>
                  <a:cxn ang="T68">
                    <a:pos x="T12" y="T13"/>
                  </a:cxn>
                  <a:cxn ang="T69">
                    <a:pos x="T14" y="T15"/>
                  </a:cxn>
                  <a:cxn ang="T70">
                    <a:pos x="T16" y="T17"/>
                  </a:cxn>
                  <a:cxn ang="T71">
                    <a:pos x="T18" y="T19"/>
                  </a:cxn>
                  <a:cxn ang="T72">
                    <a:pos x="T20" y="T21"/>
                  </a:cxn>
                  <a:cxn ang="T73">
                    <a:pos x="T22" y="T23"/>
                  </a:cxn>
                  <a:cxn ang="T74">
                    <a:pos x="T24" y="T25"/>
                  </a:cxn>
                  <a:cxn ang="T75">
                    <a:pos x="T26" y="T27"/>
                  </a:cxn>
                  <a:cxn ang="T76">
                    <a:pos x="T28" y="T29"/>
                  </a:cxn>
                  <a:cxn ang="T77">
                    <a:pos x="T30" y="T31"/>
                  </a:cxn>
                  <a:cxn ang="T78">
                    <a:pos x="T32" y="T33"/>
                  </a:cxn>
                  <a:cxn ang="T79">
                    <a:pos x="T34" y="T35"/>
                  </a:cxn>
                  <a:cxn ang="T80">
                    <a:pos x="T36" y="T37"/>
                  </a:cxn>
                  <a:cxn ang="T81">
                    <a:pos x="T38" y="T39"/>
                  </a:cxn>
                  <a:cxn ang="T82">
                    <a:pos x="T40" y="T41"/>
                  </a:cxn>
                  <a:cxn ang="T83">
                    <a:pos x="T42" y="T43"/>
                  </a:cxn>
                  <a:cxn ang="T84">
                    <a:pos x="T44" y="T45"/>
                  </a:cxn>
                  <a:cxn ang="T85">
                    <a:pos x="T46" y="T47"/>
                  </a:cxn>
                  <a:cxn ang="T86">
                    <a:pos x="T48" y="T49"/>
                  </a:cxn>
                  <a:cxn ang="T87">
                    <a:pos x="T50" y="T51"/>
                  </a:cxn>
                  <a:cxn ang="T88">
                    <a:pos x="T52" y="T53"/>
                  </a:cxn>
                  <a:cxn ang="T89">
                    <a:pos x="T54" y="T55"/>
                  </a:cxn>
                  <a:cxn ang="T90">
                    <a:pos x="T56" y="T57"/>
                  </a:cxn>
                  <a:cxn ang="T91">
                    <a:pos x="T58" y="T59"/>
                  </a:cxn>
                  <a:cxn ang="T92">
                    <a:pos x="T60" y="T61"/>
                  </a:cxn>
                </a:cxnLst>
                <a:rect l="T93" t="T94" r="T95" b="T96"/>
                <a:pathLst>
                  <a:path w="864" h="1191">
                    <a:moveTo>
                      <a:pt x="835" y="1040"/>
                    </a:moveTo>
                    <a:cubicBezTo>
                      <a:pt x="827" y="1040"/>
                      <a:pt x="820" y="1043"/>
                      <a:pt x="815" y="1047"/>
                    </a:cubicBezTo>
                    <a:cubicBezTo>
                      <a:pt x="815" y="1047"/>
                      <a:pt x="815" y="1047"/>
                      <a:pt x="815" y="1047"/>
                    </a:cubicBezTo>
                    <a:cubicBezTo>
                      <a:pt x="811" y="1052"/>
                      <a:pt x="803" y="1054"/>
                      <a:pt x="797" y="1051"/>
                    </a:cubicBezTo>
                    <a:cubicBezTo>
                      <a:pt x="796" y="1050"/>
                      <a:pt x="795" y="1049"/>
                      <a:pt x="793" y="1049"/>
                    </a:cubicBezTo>
                    <a:cubicBezTo>
                      <a:pt x="793" y="1038"/>
                      <a:pt x="793" y="1038"/>
                      <a:pt x="793" y="1038"/>
                    </a:cubicBezTo>
                    <a:cubicBezTo>
                      <a:pt x="793" y="948"/>
                      <a:pt x="793" y="948"/>
                      <a:pt x="793" y="948"/>
                    </a:cubicBezTo>
                    <a:cubicBezTo>
                      <a:pt x="590" y="948"/>
                      <a:pt x="412" y="837"/>
                      <a:pt x="317" y="672"/>
                    </a:cubicBezTo>
                    <a:cubicBezTo>
                      <a:pt x="270" y="592"/>
                      <a:pt x="243" y="498"/>
                      <a:pt x="243" y="397"/>
                    </a:cubicBezTo>
                    <a:cubicBezTo>
                      <a:pt x="243" y="297"/>
                      <a:pt x="270" y="203"/>
                      <a:pt x="317" y="122"/>
                    </a:cubicBezTo>
                    <a:cubicBezTo>
                      <a:pt x="231" y="73"/>
                      <a:pt x="231" y="73"/>
                      <a:pt x="231" y="73"/>
                    </a:cubicBezTo>
                    <a:cubicBezTo>
                      <a:pt x="230" y="73"/>
                      <a:pt x="229" y="74"/>
                      <a:pt x="228" y="75"/>
                    </a:cubicBezTo>
                    <a:cubicBezTo>
                      <a:pt x="222" y="79"/>
                      <a:pt x="219" y="86"/>
                      <a:pt x="221" y="92"/>
                    </a:cubicBezTo>
                    <a:cubicBezTo>
                      <a:pt x="221" y="92"/>
                      <a:pt x="221" y="92"/>
                      <a:pt x="221" y="92"/>
                    </a:cubicBezTo>
                    <a:cubicBezTo>
                      <a:pt x="223" y="99"/>
                      <a:pt x="222" y="106"/>
                      <a:pt x="218" y="113"/>
                    </a:cubicBezTo>
                    <a:cubicBezTo>
                      <a:pt x="210" y="127"/>
                      <a:pt x="192" y="131"/>
                      <a:pt x="177" y="123"/>
                    </a:cubicBezTo>
                    <a:cubicBezTo>
                      <a:pt x="163" y="115"/>
                      <a:pt x="158" y="96"/>
                      <a:pt x="166" y="82"/>
                    </a:cubicBezTo>
                    <a:cubicBezTo>
                      <a:pt x="169" y="76"/>
                      <a:pt x="175" y="71"/>
                      <a:pt x="182" y="69"/>
                    </a:cubicBezTo>
                    <a:cubicBezTo>
                      <a:pt x="188" y="68"/>
                      <a:pt x="193" y="62"/>
                      <a:pt x="194" y="55"/>
                    </a:cubicBezTo>
                    <a:cubicBezTo>
                      <a:pt x="194" y="54"/>
                      <a:pt x="194" y="52"/>
                      <a:pt x="194" y="51"/>
                    </a:cubicBezTo>
                    <a:cubicBezTo>
                      <a:pt x="106" y="0"/>
                      <a:pt x="106" y="0"/>
                      <a:pt x="106" y="0"/>
                    </a:cubicBezTo>
                    <a:cubicBezTo>
                      <a:pt x="38" y="117"/>
                      <a:pt x="0" y="253"/>
                      <a:pt x="0" y="397"/>
                    </a:cubicBezTo>
                    <a:cubicBezTo>
                      <a:pt x="0" y="542"/>
                      <a:pt x="38" y="677"/>
                      <a:pt x="106" y="794"/>
                    </a:cubicBezTo>
                    <a:cubicBezTo>
                      <a:pt x="243" y="1031"/>
                      <a:pt x="500" y="1191"/>
                      <a:pt x="793" y="1191"/>
                    </a:cubicBezTo>
                    <a:cubicBezTo>
                      <a:pt x="793" y="1099"/>
                      <a:pt x="793" y="1099"/>
                      <a:pt x="793" y="1099"/>
                    </a:cubicBezTo>
                    <a:cubicBezTo>
                      <a:pt x="793" y="1092"/>
                      <a:pt x="793" y="1092"/>
                      <a:pt x="793" y="1092"/>
                    </a:cubicBezTo>
                    <a:cubicBezTo>
                      <a:pt x="795" y="1091"/>
                      <a:pt x="796" y="1090"/>
                      <a:pt x="797" y="1090"/>
                    </a:cubicBezTo>
                    <a:cubicBezTo>
                      <a:pt x="803" y="1087"/>
                      <a:pt x="811" y="1088"/>
                      <a:pt x="815" y="1093"/>
                    </a:cubicBezTo>
                    <a:cubicBezTo>
                      <a:pt x="820" y="1098"/>
                      <a:pt x="827" y="1101"/>
                      <a:pt x="835" y="1101"/>
                    </a:cubicBezTo>
                    <a:cubicBezTo>
                      <a:pt x="851" y="1101"/>
                      <a:pt x="864" y="1087"/>
                      <a:pt x="864" y="1070"/>
                    </a:cubicBezTo>
                    <a:cubicBezTo>
                      <a:pt x="864" y="1054"/>
                      <a:pt x="851" y="1040"/>
                      <a:pt x="835" y="1040"/>
                    </a:cubicBezTo>
                    <a:close/>
                  </a:path>
                </a:pathLst>
              </a:custGeom>
              <a:solidFill>
                <a:srgbClr val="A90404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25626" name="Freeform 13"/>
              <p:cNvSpPr>
                <a:spLocks/>
              </p:cNvSpPr>
              <p:nvPr/>
            </p:nvSpPr>
            <p:spPr bwMode="gray">
              <a:xfrm>
                <a:off x="1862" y="1035"/>
                <a:ext cx="2010" cy="768"/>
              </a:xfrm>
              <a:custGeom>
                <a:avLst/>
                <a:gdLst>
                  <a:gd name="T0" fmla="*/ 1164 w 1375"/>
                  <a:gd name="T1" fmla="*/ 518 h 527"/>
                  <a:gd name="T2" fmla="*/ 1252 w 1375"/>
                  <a:gd name="T3" fmla="*/ 467 h 527"/>
                  <a:gd name="T4" fmla="*/ 1252 w 1375"/>
                  <a:gd name="T5" fmla="*/ 463 h 527"/>
                  <a:gd name="T6" fmla="*/ 1240 w 1375"/>
                  <a:gd name="T7" fmla="*/ 449 h 527"/>
                  <a:gd name="T8" fmla="*/ 1240 w 1375"/>
                  <a:gd name="T9" fmla="*/ 449 h 527"/>
                  <a:gd name="T10" fmla="*/ 1224 w 1375"/>
                  <a:gd name="T11" fmla="*/ 436 h 527"/>
                  <a:gd name="T12" fmla="*/ 1235 w 1375"/>
                  <a:gd name="T13" fmla="*/ 395 h 527"/>
                  <a:gd name="T14" fmla="*/ 1276 w 1375"/>
                  <a:gd name="T15" fmla="*/ 406 h 527"/>
                  <a:gd name="T16" fmla="*/ 1279 w 1375"/>
                  <a:gd name="T17" fmla="*/ 427 h 527"/>
                  <a:gd name="T18" fmla="*/ 1285 w 1375"/>
                  <a:gd name="T19" fmla="*/ 444 h 527"/>
                  <a:gd name="T20" fmla="*/ 1289 w 1375"/>
                  <a:gd name="T21" fmla="*/ 446 h 527"/>
                  <a:gd name="T22" fmla="*/ 1375 w 1375"/>
                  <a:gd name="T23" fmla="*/ 396 h 527"/>
                  <a:gd name="T24" fmla="*/ 687 w 1375"/>
                  <a:gd name="T25" fmla="*/ 0 h 527"/>
                  <a:gd name="T26" fmla="*/ 0 w 1375"/>
                  <a:gd name="T27" fmla="*/ 396 h 527"/>
                  <a:gd name="T28" fmla="*/ 88 w 1375"/>
                  <a:gd name="T29" fmla="*/ 447 h 527"/>
                  <a:gd name="T30" fmla="*/ 88 w 1375"/>
                  <a:gd name="T31" fmla="*/ 451 h 527"/>
                  <a:gd name="T32" fmla="*/ 76 w 1375"/>
                  <a:gd name="T33" fmla="*/ 465 h 527"/>
                  <a:gd name="T34" fmla="*/ 60 w 1375"/>
                  <a:gd name="T35" fmla="*/ 478 h 527"/>
                  <a:gd name="T36" fmla="*/ 71 w 1375"/>
                  <a:gd name="T37" fmla="*/ 519 h 527"/>
                  <a:gd name="T38" fmla="*/ 112 w 1375"/>
                  <a:gd name="T39" fmla="*/ 509 h 527"/>
                  <a:gd name="T40" fmla="*/ 115 w 1375"/>
                  <a:gd name="T41" fmla="*/ 488 h 527"/>
                  <a:gd name="T42" fmla="*/ 115 w 1375"/>
                  <a:gd name="T43" fmla="*/ 488 h 527"/>
                  <a:gd name="T44" fmla="*/ 122 w 1375"/>
                  <a:gd name="T45" fmla="*/ 471 h 527"/>
                  <a:gd name="T46" fmla="*/ 125 w 1375"/>
                  <a:gd name="T47" fmla="*/ 469 h 527"/>
                  <a:gd name="T48" fmla="*/ 211 w 1375"/>
                  <a:gd name="T49" fmla="*/ 518 h 527"/>
                  <a:gd name="T50" fmla="*/ 687 w 1375"/>
                  <a:gd name="T51" fmla="*/ 243 h 527"/>
                  <a:gd name="T52" fmla="*/ 1164 w 1375"/>
                  <a:gd name="T53" fmla="*/ 518 h 527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w 1375"/>
                  <a:gd name="T82" fmla="*/ 0 h 527"/>
                  <a:gd name="T83" fmla="*/ 1375 w 1375"/>
                  <a:gd name="T84" fmla="*/ 527 h 527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T81" t="T82" r="T83" b="T84"/>
                <a:pathLst>
                  <a:path w="1375" h="527">
                    <a:moveTo>
                      <a:pt x="1164" y="518"/>
                    </a:moveTo>
                    <a:cubicBezTo>
                      <a:pt x="1252" y="467"/>
                      <a:pt x="1252" y="467"/>
                      <a:pt x="1252" y="467"/>
                    </a:cubicBezTo>
                    <a:cubicBezTo>
                      <a:pt x="1252" y="466"/>
                      <a:pt x="1252" y="465"/>
                      <a:pt x="1252" y="463"/>
                    </a:cubicBezTo>
                    <a:cubicBezTo>
                      <a:pt x="1251" y="456"/>
                      <a:pt x="1246" y="450"/>
                      <a:pt x="1240" y="449"/>
                    </a:cubicBezTo>
                    <a:cubicBezTo>
                      <a:pt x="1240" y="449"/>
                      <a:pt x="1240" y="449"/>
                      <a:pt x="1240" y="449"/>
                    </a:cubicBezTo>
                    <a:cubicBezTo>
                      <a:pt x="1233" y="447"/>
                      <a:pt x="1227" y="443"/>
                      <a:pt x="1224" y="436"/>
                    </a:cubicBezTo>
                    <a:cubicBezTo>
                      <a:pt x="1216" y="422"/>
                      <a:pt x="1221" y="404"/>
                      <a:pt x="1235" y="395"/>
                    </a:cubicBezTo>
                    <a:cubicBezTo>
                      <a:pt x="1250" y="387"/>
                      <a:pt x="1268" y="392"/>
                      <a:pt x="1276" y="406"/>
                    </a:cubicBezTo>
                    <a:cubicBezTo>
                      <a:pt x="1280" y="412"/>
                      <a:pt x="1281" y="420"/>
                      <a:pt x="1279" y="427"/>
                    </a:cubicBezTo>
                    <a:cubicBezTo>
                      <a:pt x="1277" y="432"/>
                      <a:pt x="1280" y="440"/>
                      <a:pt x="1285" y="444"/>
                    </a:cubicBezTo>
                    <a:cubicBezTo>
                      <a:pt x="1287" y="445"/>
                      <a:pt x="1288" y="445"/>
                      <a:pt x="1289" y="446"/>
                    </a:cubicBezTo>
                    <a:cubicBezTo>
                      <a:pt x="1375" y="396"/>
                      <a:pt x="1375" y="396"/>
                      <a:pt x="1375" y="396"/>
                    </a:cubicBezTo>
                    <a:cubicBezTo>
                      <a:pt x="1238" y="159"/>
                      <a:pt x="981" y="0"/>
                      <a:pt x="687" y="0"/>
                    </a:cubicBezTo>
                    <a:cubicBezTo>
                      <a:pt x="394" y="0"/>
                      <a:pt x="137" y="159"/>
                      <a:pt x="0" y="396"/>
                    </a:cubicBezTo>
                    <a:cubicBezTo>
                      <a:pt x="88" y="447"/>
                      <a:pt x="88" y="447"/>
                      <a:pt x="88" y="447"/>
                    </a:cubicBezTo>
                    <a:cubicBezTo>
                      <a:pt x="88" y="448"/>
                      <a:pt x="88" y="450"/>
                      <a:pt x="88" y="451"/>
                    </a:cubicBezTo>
                    <a:cubicBezTo>
                      <a:pt x="87" y="458"/>
                      <a:pt x="82" y="464"/>
                      <a:pt x="76" y="465"/>
                    </a:cubicBezTo>
                    <a:cubicBezTo>
                      <a:pt x="69" y="467"/>
                      <a:pt x="63" y="472"/>
                      <a:pt x="60" y="478"/>
                    </a:cubicBezTo>
                    <a:cubicBezTo>
                      <a:pt x="52" y="492"/>
                      <a:pt x="57" y="511"/>
                      <a:pt x="71" y="519"/>
                    </a:cubicBezTo>
                    <a:cubicBezTo>
                      <a:pt x="86" y="527"/>
                      <a:pt x="104" y="523"/>
                      <a:pt x="112" y="509"/>
                    </a:cubicBezTo>
                    <a:cubicBezTo>
                      <a:pt x="116" y="502"/>
                      <a:pt x="117" y="495"/>
                      <a:pt x="115" y="488"/>
                    </a:cubicBezTo>
                    <a:cubicBezTo>
                      <a:pt x="115" y="488"/>
                      <a:pt x="115" y="488"/>
                      <a:pt x="115" y="488"/>
                    </a:cubicBezTo>
                    <a:cubicBezTo>
                      <a:pt x="113" y="482"/>
                      <a:pt x="116" y="475"/>
                      <a:pt x="122" y="471"/>
                    </a:cubicBezTo>
                    <a:cubicBezTo>
                      <a:pt x="123" y="470"/>
                      <a:pt x="124" y="469"/>
                      <a:pt x="125" y="469"/>
                    </a:cubicBezTo>
                    <a:cubicBezTo>
                      <a:pt x="211" y="518"/>
                      <a:pt x="211" y="518"/>
                      <a:pt x="211" y="518"/>
                    </a:cubicBezTo>
                    <a:cubicBezTo>
                      <a:pt x="306" y="354"/>
                      <a:pt x="484" y="243"/>
                      <a:pt x="687" y="243"/>
                    </a:cubicBezTo>
                    <a:cubicBezTo>
                      <a:pt x="891" y="243"/>
                      <a:pt x="1069" y="354"/>
                      <a:pt x="1164" y="518"/>
                    </a:cubicBezTo>
                    <a:close/>
                  </a:path>
                </a:pathLst>
              </a:custGeom>
              <a:solidFill>
                <a:srgbClr val="9F9F9F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</p:grpSp>
        <p:grpSp>
          <p:nvGrpSpPr>
            <p:cNvPr id="5" name="Group 14"/>
            <p:cNvGrpSpPr>
              <a:grpSpLocks/>
            </p:cNvGrpSpPr>
            <p:nvPr/>
          </p:nvGrpSpPr>
          <p:grpSpPr bwMode="auto">
            <a:xfrm rot="7200000">
              <a:off x="2059" y="1386"/>
              <a:ext cx="1616" cy="1614"/>
              <a:chOff x="2060" y="1387"/>
              <a:chExt cx="1616" cy="1614"/>
            </a:xfrm>
          </p:grpSpPr>
          <p:sp>
            <p:nvSpPr>
              <p:cNvPr id="25621" name="Freeform 15"/>
              <p:cNvSpPr>
                <a:spLocks/>
              </p:cNvSpPr>
              <p:nvPr/>
            </p:nvSpPr>
            <p:spPr bwMode="gray">
              <a:xfrm>
                <a:off x="2060" y="1387"/>
                <a:ext cx="808" cy="1225"/>
              </a:xfrm>
              <a:custGeom>
                <a:avLst/>
                <a:gdLst>
                  <a:gd name="T0" fmla="*/ 550 w 550"/>
                  <a:gd name="T1" fmla="*/ 132 h 836"/>
                  <a:gd name="T2" fmla="*/ 547 w 550"/>
                  <a:gd name="T3" fmla="*/ 130 h 836"/>
                  <a:gd name="T4" fmla="*/ 529 w 550"/>
                  <a:gd name="T5" fmla="*/ 133 h 836"/>
                  <a:gd name="T6" fmla="*/ 529 w 550"/>
                  <a:gd name="T7" fmla="*/ 133 h 836"/>
                  <a:gd name="T8" fmla="*/ 509 w 550"/>
                  <a:gd name="T9" fmla="*/ 141 h 836"/>
                  <a:gd name="T10" fmla="*/ 480 w 550"/>
                  <a:gd name="T11" fmla="*/ 111 h 836"/>
                  <a:gd name="T12" fmla="*/ 509 w 550"/>
                  <a:gd name="T13" fmla="*/ 80 h 836"/>
                  <a:gd name="T14" fmla="*/ 529 w 550"/>
                  <a:gd name="T15" fmla="*/ 88 h 836"/>
                  <a:gd name="T16" fmla="*/ 547 w 550"/>
                  <a:gd name="T17" fmla="*/ 91 h 836"/>
                  <a:gd name="T18" fmla="*/ 550 w 550"/>
                  <a:gd name="T19" fmla="*/ 89 h 836"/>
                  <a:gd name="T20" fmla="*/ 550 w 550"/>
                  <a:gd name="T21" fmla="*/ 82 h 836"/>
                  <a:gd name="T22" fmla="*/ 550 w 550"/>
                  <a:gd name="T23" fmla="*/ 0 h 836"/>
                  <a:gd name="T24" fmla="*/ 0 w 550"/>
                  <a:gd name="T25" fmla="*/ 550 h 836"/>
                  <a:gd name="T26" fmla="*/ 74 w 550"/>
                  <a:gd name="T27" fmla="*/ 825 h 836"/>
                  <a:gd name="T28" fmla="*/ 153 w 550"/>
                  <a:gd name="T29" fmla="*/ 780 h 836"/>
                  <a:gd name="T30" fmla="*/ 158 w 550"/>
                  <a:gd name="T31" fmla="*/ 796 h 836"/>
                  <a:gd name="T32" fmla="*/ 161 w 550"/>
                  <a:gd name="T33" fmla="*/ 817 h 836"/>
                  <a:gd name="T34" fmla="*/ 202 w 550"/>
                  <a:gd name="T35" fmla="*/ 827 h 836"/>
                  <a:gd name="T36" fmla="*/ 214 w 550"/>
                  <a:gd name="T37" fmla="*/ 786 h 836"/>
                  <a:gd name="T38" fmla="*/ 198 w 550"/>
                  <a:gd name="T39" fmla="*/ 773 h 836"/>
                  <a:gd name="T40" fmla="*/ 198 w 550"/>
                  <a:gd name="T41" fmla="*/ 773 h 836"/>
                  <a:gd name="T42" fmla="*/ 186 w 550"/>
                  <a:gd name="T43" fmla="*/ 761 h 836"/>
                  <a:gd name="T44" fmla="*/ 266 w 550"/>
                  <a:gd name="T45" fmla="*/ 714 h 836"/>
                  <a:gd name="T46" fmla="*/ 222 w 550"/>
                  <a:gd name="T47" fmla="*/ 550 h 836"/>
                  <a:gd name="T48" fmla="*/ 550 w 550"/>
                  <a:gd name="T49" fmla="*/ 222 h 836"/>
                  <a:gd name="T50" fmla="*/ 550 w 550"/>
                  <a:gd name="T51" fmla="*/ 143 h 836"/>
                  <a:gd name="T52" fmla="*/ 550 w 550"/>
                  <a:gd name="T53" fmla="*/ 132 h 8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w 550"/>
                  <a:gd name="T82" fmla="*/ 0 h 836"/>
                  <a:gd name="T83" fmla="*/ 550 w 550"/>
                  <a:gd name="T84" fmla="*/ 836 h 836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T81" t="T82" r="T83" b="T84"/>
                <a:pathLst>
                  <a:path w="550" h="836">
                    <a:moveTo>
                      <a:pt x="550" y="132"/>
                    </a:moveTo>
                    <a:cubicBezTo>
                      <a:pt x="549" y="131"/>
                      <a:pt x="548" y="131"/>
                      <a:pt x="547" y="130"/>
                    </a:cubicBezTo>
                    <a:cubicBezTo>
                      <a:pt x="540" y="127"/>
                      <a:pt x="533" y="129"/>
                      <a:pt x="529" y="133"/>
                    </a:cubicBezTo>
                    <a:cubicBezTo>
                      <a:pt x="529" y="133"/>
                      <a:pt x="529" y="133"/>
                      <a:pt x="529" y="133"/>
                    </a:cubicBezTo>
                    <a:cubicBezTo>
                      <a:pt x="523" y="138"/>
                      <a:pt x="517" y="141"/>
                      <a:pt x="509" y="141"/>
                    </a:cubicBezTo>
                    <a:cubicBezTo>
                      <a:pt x="493" y="141"/>
                      <a:pt x="480" y="127"/>
                      <a:pt x="480" y="111"/>
                    </a:cubicBezTo>
                    <a:cubicBezTo>
                      <a:pt x="480" y="94"/>
                      <a:pt x="493" y="80"/>
                      <a:pt x="509" y="80"/>
                    </a:cubicBezTo>
                    <a:cubicBezTo>
                      <a:pt x="517" y="80"/>
                      <a:pt x="524" y="83"/>
                      <a:pt x="529" y="88"/>
                    </a:cubicBezTo>
                    <a:cubicBezTo>
                      <a:pt x="533" y="93"/>
                      <a:pt x="540" y="94"/>
                      <a:pt x="547" y="91"/>
                    </a:cubicBezTo>
                    <a:cubicBezTo>
                      <a:pt x="548" y="91"/>
                      <a:pt x="549" y="90"/>
                      <a:pt x="550" y="89"/>
                    </a:cubicBezTo>
                    <a:cubicBezTo>
                      <a:pt x="550" y="82"/>
                      <a:pt x="550" y="82"/>
                      <a:pt x="550" y="82"/>
                    </a:cubicBezTo>
                    <a:cubicBezTo>
                      <a:pt x="550" y="0"/>
                      <a:pt x="550" y="0"/>
                      <a:pt x="550" y="0"/>
                    </a:cubicBezTo>
                    <a:cubicBezTo>
                      <a:pt x="246" y="0"/>
                      <a:pt x="0" y="246"/>
                      <a:pt x="0" y="550"/>
                    </a:cubicBezTo>
                    <a:cubicBezTo>
                      <a:pt x="0" y="651"/>
                      <a:pt x="27" y="745"/>
                      <a:pt x="74" y="825"/>
                    </a:cubicBezTo>
                    <a:cubicBezTo>
                      <a:pt x="153" y="780"/>
                      <a:pt x="153" y="780"/>
                      <a:pt x="153" y="780"/>
                    </a:cubicBezTo>
                    <a:cubicBezTo>
                      <a:pt x="158" y="784"/>
                      <a:pt x="160" y="791"/>
                      <a:pt x="158" y="796"/>
                    </a:cubicBezTo>
                    <a:cubicBezTo>
                      <a:pt x="157" y="803"/>
                      <a:pt x="158" y="810"/>
                      <a:pt x="161" y="817"/>
                    </a:cubicBezTo>
                    <a:cubicBezTo>
                      <a:pt x="170" y="831"/>
                      <a:pt x="188" y="836"/>
                      <a:pt x="202" y="827"/>
                    </a:cubicBezTo>
                    <a:cubicBezTo>
                      <a:pt x="217" y="819"/>
                      <a:pt x="222" y="801"/>
                      <a:pt x="214" y="786"/>
                    </a:cubicBezTo>
                    <a:cubicBezTo>
                      <a:pt x="210" y="780"/>
                      <a:pt x="204" y="776"/>
                      <a:pt x="198" y="773"/>
                    </a:cubicBezTo>
                    <a:cubicBezTo>
                      <a:pt x="198" y="773"/>
                      <a:pt x="198" y="773"/>
                      <a:pt x="198" y="773"/>
                    </a:cubicBezTo>
                    <a:cubicBezTo>
                      <a:pt x="192" y="772"/>
                      <a:pt x="187" y="767"/>
                      <a:pt x="186" y="761"/>
                    </a:cubicBezTo>
                    <a:cubicBezTo>
                      <a:pt x="266" y="714"/>
                      <a:pt x="266" y="714"/>
                      <a:pt x="266" y="714"/>
                    </a:cubicBezTo>
                    <a:cubicBezTo>
                      <a:pt x="238" y="666"/>
                      <a:pt x="222" y="610"/>
                      <a:pt x="222" y="550"/>
                    </a:cubicBezTo>
                    <a:cubicBezTo>
                      <a:pt x="222" y="369"/>
                      <a:pt x="369" y="222"/>
                      <a:pt x="550" y="222"/>
                    </a:cubicBezTo>
                    <a:cubicBezTo>
                      <a:pt x="550" y="143"/>
                      <a:pt x="550" y="143"/>
                      <a:pt x="550" y="143"/>
                    </a:cubicBezTo>
                    <a:lnTo>
                      <a:pt x="550" y="132"/>
                    </a:lnTo>
                    <a:close/>
                  </a:path>
                </a:pathLst>
              </a:custGeom>
              <a:solidFill>
                <a:srgbClr val="D1D1D1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25622" name="Freeform 16"/>
              <p:cNvSpPr>
                <a:spLocks/>
              </p:cNvSpPr>
              <p:nvPr/>
            </p:nvSpPr>
            <p:spPr bwMode="gray">
              <a:xfrm>
                <a:off x="2764" y="1387"/>
                <a:ext cx="912" cy="1210"/>
              </a:xfrm>
              <a:custGeom>
                <a:avLst/>
                <a:gdLst>
                  <a:gd name="T0" fmla="*/ 70 w 621"/>
                  <a:gd name="T1" fmla="*/ 0 h 826"/>
                  <a:gd name="T2" fmla="*/ 70 w 621"/>
                  <a:gd name="T3" fmla="*/ 82 h 826"/>
                  <a:gd name="T4" fmla="*/ 70 w 621"/>
                  <a:gd name="T5" fmla="*/ 89 h 826"/>
                  <a:gd name="T6" fmla="*/ 67 w 621"/>
                  <a:gd name="T7" fmla="*/ 91 h 826"/>
                  <a:gd name="T8" fmla="*/ 49 w 621"/>
                  <a:gd name="T9" fmla="*/ 88 h 826"/>
                  <a:gd name="T10" fmla="*/ 29 w 621"/>
                  <a:gd name="T11" fmla="*/ 80 h 826"/>
                  <a:gd name="T12" fmla="*/ 0 w 621"/>
                  <a:gd name="T13" fmla="*/ 111 h 826"/>
                  <a:gd name="T14" fmla="*/ 29 w 621"/>
                  <a:gd name="T15" fmla="*/ 141 h 826"/>
                  <a:gd name="T16" fmla="*/ 49 w 621"/>
                  <a:gd name="T17" fmla="*/ 133 h 826"/>
                  <a:gd name="T18" fmla="*/ 49 w 621"/>
                  <a:gd name="T19" fmla="*/ 133 h 826"/>
                  <a:gd name="T20" fmla="*/ 67 w 621"/>
                  <a:gd name="T21" fmla="*/ 130 h 826"/>
                  <a:gd name="T22" fmla="*/ 70 w 621"/>
                  <a:gd name="T23" fmla="*/ 132 h 826"/>
                  <a:gd name="T24" fmla="*/ 70 w 621"/>
                  <a:gd name="T25" fmla="*/ 143 h 826"/>
                  <a:gd name="T26" fmla="*/ 70 w 621"/>
                  <a:gd name="T27" fmla="*/ 222 h 826"/>
                  <a:gd name="T28" fmla="*/ 70 w 621"/>
                  <a:gd name="T29" fmla="*/ 222 h 826"/>
                  <a:gd name="T30" fmla="*/ 398 w 621"/>
                  <a:gd name="T31" fmla="*/ 550 h 826"/>
                  <a:gd name="T32" fmla="*/ 354 w 621"/>
                  <a:gd name="T33" fmla="*/ 714 h 826"/>
                  <a:gd name="T34" fmla="*/ 433 w 621"/>
                  <a:gd name="T35" fmla="*/ 759 h 826"/>
                  <a:gd name="T36" fmla="*/ 436 w 621"/>
                  <a:gd name="T37" fmla="*/ 758 h 826"/>
                  <a:gd name="T38" fmla="*/ 443 w 621"/>
                  <a:gd name="T39" fmla="*/ 740 h 826"/>
                  <a:gd name="T40" fmla="*/ 443 w 621"/>
                  <a:gd name="T41" fmla="*/ 740 h 826"/>
                  <a:gd name="T42" fmla="*/ 446 w 621"/>
                  <a:gd name="T43" fmla="*/ 720 h 826"/>
                  <a:gd name="T44" fmla="*/ 487 w 621"/>
                  <a:gd name="T45" fmla="*/ 709 h 826"/>
                  <a:gd name="T46" fmla="*/ 498 w 621"/>
                  <a:gd name="T47" fmla="*/ 750 h 826"/>
                  <a:gd name="T48" fmla="*/ 482 w 621"/>
                  <a:gd name="T49" fmla="*/ 763 h 826"/>
                  <a:gd name="T50" fmla="*/ 470 w 621"/>
                  <a:gd name="T51" fmla="*/ 777 h 826"/>
                  <a:gd name="T52" fmla="*/ 470 w 621"/>
                  <a:gd name="T53" fmla="*/ 781 h 826"/>
                  <a:gd name="T54" fmla="*/ 547 w 621"/>
                  <a:gd name="T55" fmla="*/ 826 h 826"/>
                  <a:gd name="T56" fmla="*/ 621 w 621"/>
                  <a:gd name="T57" fmla="*/ 550 h 826"/>
                  <a:gd name="T58" fmla="*/ 70 w 621"/>
                  <a:gd name="T59" fmla="*/ 0 h 82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w 621"/>
                  <a:gd name="T91" fmla="*/ 0 h 826"/>
                  <a:gd name="T92" fmla="*/ 621 w 621"/>
                  <a:gd name="T93" fmla="*/ 826 h 826"/>
                </a:gdLst>
                <a:ahLst/>
                <a:cxnLst>
                  <a:cxn ang="T60">
                    <a:pos x="T0" y="T1"/>
                  </a:cxn>
                  <a:cxn ang="T61">
                    <a:pos x="T2" y="T3"/>
                  </a:cxn>
                  <a:cxn ang="T62">
                    <a:pos x="T4" y="T5"/>
                  </a:cxn>
                  <a:cxn ang="T63">
                    <a:pos x="T6" y="T7"/>
                  </a:cxn>
                  <a:cxn ang="T64">
                    <a:pos x="T8" y="T9"/>
                  </a:cxn>
                  <a:cxn ang="T65">
                    <a:pos x="T10" y="T11"/>
                  </a:cxn>
                  <a:cxn ang="T66">
                    <a:pos x="T12" y="T13"/>
                  </a:cxn>
                  <a:cxn ang="T67">
                    <a:pos x="T14" y="T15"/>
                  </a:cxn>
                  <a:cxn ang="T68">
                    <a:pos x="T16" y="T17"/>
                  </a:cxn>
                  <a:cxn ang="T69">
                    <a:pos x="T18" y="T19"/>
                  </a:cxn>
                  <a:cxn ang="T70">
                    <a:pos x="T20" y="T21"/>
                  </a:cxn>
                  <a:cxn ang="T71">
                    <a:pos x="T22" y="T23"/>
                  </a:cxn>
                  <a:cxn ang="T72">
                    <a:pos x="T24" y="T25"/>
                  </a:cxn>
                  <a:cxn ang="T73">
                    <a:pos x="T26" y="T27"/>
                  </a:cxn>
                  <a:cxn ang="T74">
                    <a:pos x="T28" y="T29"/>
                  </a:cxn>
                  <a:cxn ang="T75">
                    <a:pos x="T30" y="T31"/>
                  </a:cxn>
                  <a:cxn ang="T76">
                    <a:pos x="T32" y="T33"/>
                  </a:cxn>
                  <a:cxn ang="T77">
                    <a:pos x="T34" y="T35"/>
                  </a:cxn>
                  <a:cxn ang="T78">
                    <a:pos x="T36" y="T37"/>
                  </a:cxn>
                  <a:cxn ang="T79">
                    <a:pos x="T38" y="T39"/>
                  </a:cxn>
                  <a:cxn ang="T80">
                    <a:pos x="T40" y="T41"/>
                  </a:cxn>
                  <a:cxn ang="T81">
                    <a:pos x="T42" y="T43"/>
                  </a:cxn>
                  <a:cxn ang="T82">
                    <a:pos x="T44" y="T45"/>
                  </a:cxn>
                  <a:cxn ang="T83">
                    <a:pos x="T46" y="T47"/>
                  </a:cxn>
                  <a:cxn ang="T84">
                    <a:pos x="T48" y="T49"/>
                  </a:cxn>
                  <a:cxn ang="T85">
                    <a:pos x="T50" y="T51"/>
                  </a:cxn>
                  <a:cxn ang="T86">
                    <a:pos x="T52" y="T53"/>
                  </a:cxn>
                  <a:cxn ang="T87">
                    <a:pos x="T54" y="T55"/>
                  </a:cxn>
                  <a:cxn ang="T88">
                    <a:pos x="T56" y="T57"/>
                  </a:cxn>
                  <a:cxn ang="T89">
                    <a:pos x="T58" y="T59"/>
                  </a:cxn>
                </a:cxnLst>
                <a:rect l="T90" t="T91" r="T92" b="T93"/>
                <a:pathLst>
                  <a:path w="621" h="826">
                    <a:moveTo>
                      <a:pt x="70" y="0"/>
                    </a:moveTo>
                    <a:cubicBezTo>
                      <a:pt x="70" y="82"/>
                      <a:pt x="70" y="82"/>
                      <a:pt x="70" y="82"/>
                    </a:cubicBezTo>
                    <a:cubicBezTo>
                      <a:pt x="70" y="89"/>
                      <a:pt x="70" y="89"/>
                      <a:pt x="70" y="89"/>
                    </a:cubicBezTo>
                    <a:cubicBezTo>
                      <a:pt x="69" y="90"/>
                      <a:pt x="68" y="91"/>
                      <a:pt x="67" y="91"/>
                    </a:cubicBezTo>
                    <a:cubicBezTo>
                      <a:pt x="60" y="94"/>
                      <a:pt x="53" y="93"/>
                      <a:pt x="49" y="88"/>
                    </a:cubicBezTo>
                    <a:cubicBezTo>
                      <a:pt x="44" y="83"/>
                      <a:pt x="37" y="80"/>
                      <a:pt x="29" y="80"/>
                    </a:cubicBezTo>
                    <a:cubicBezTo>
                      <a:pt x="13" y="80"/>
                      <a:pt x="0" y="94"/>
                      <a:pt x="0" y="111"/>
                    </a:cubicBezTo>
                    <a:cubicBezTo>
                      <a:pt x="0" y="127"/>
                      <a:pt x="13" y="141"/>
                      <a:pt x="29" y="141"/>
                    </a:cubicBezTo>
                    <a:cubicBezTo>
                      <a:pt x="37" y="141"/>
                      <a:pt x="43" y="138"/>
                      <a:pt x="49" y="133"/>
                    </a:cubicBezTo>
                    <a:cubicBezTo>
                      <a:pt x="49" y="133"/>
                      <a:pt x="49" y="133"/>
                      <a:pt x="49" y="133"/>
                    </a:cubicBezTo>
                    <a:cubicBezTo>
                      <a:pt x="53" y="129"/>
                      <a:pt x="60" y="127"/>
                      <a:pt x="67" y="130"/>
                    </a:cubicBezTo>
                    <a:cubicBezTo>
                      <a:pt x="68" y="131"/>
                      <a:pt x="69" y="131"/>
                      <a:pt x="70" y="132"/>
                    </a:cubicBezTo>
                    <a:cubicBezTo>
                      <a:pt x="70" y="143"/>
                      <a:pt x="70" y="143"/>
                      <a:pt x="70" y="143"/>
                    </a:cubicBezTo>
                    <a:cubicBezTo>
                      <a:pt x="70" y="222"/>
                      <a:pt x="70" y="222"/>
                      <a:pt x="70" y="222"/>
                    </a:cubicBezTo>
                    <a:cubicBezTo>
                      <a:pt x="70" y="222"/>
                      <a:pt x="70" y="222"/>
                      <a:pt x="70" y="222"/>
                    </a:cubicBezTo>
                    <a:cubicBezTo>
                      <a:pt x="252" y="222"/>
                      <a:pt x="398" y="369"/>
                      <a:pt x="398" y="550"/>
                    </a:cubicBezTo>
                    <a:cubicBezTo>
                      <a:pt x="398" y="610"/>
                      <a:pt x="382" y="666"/>
                      <a:pt x="354" y="714"/>
                    </a:cubicBezTo>
                    <a:cubicBezTo>
                      <a:pt x="433" y="759"/>
                      <a:pt x="433" y="759"/>
                      <a:pt x="433" y="759"/>
                    </a:cubicBezTo>
                    <a:cubicBezTo>
                      <a:pt x="434" y="759"/>
                      <a:pt x="435" y="758"/>
                      <a:pt x="436" y="758"/>
                    </a:cubicBezTo>
                    <a:cubicBezTo>
                      <a:pt x="442" y="753"/>
                      <a:pt x="445" y="746"/>
                      <a:pt x="443" y="740"/>
                    </a:cubicBezTo>
                    <a:cubicBezTo>
                      <a:pt x="443" y="740"/>
                      <a:pt x="443" y="740"/>
                      <a:pt x="443" y="740"/>
                    </a:cubicBezTo>
                    <a:cubicBezTo>
                      <a:pt x="441" y="733"/>
                      <a:pt x="442" y="726"/>
                      <a:pt x="446" y="720"/>
                    </a:cubicBezTo>
                    <a:cubicBezTo>
                      <a:pt x="454" y="705"/>
                      <a:pt x="472" y="701"/>
                      <a:pt x="487" y="709"/>
                    </a:cubicBezTo>
                    <a:cubicBezTo>
                      <a:pt x="501" y="717"/>
                      <a:pt x="506" y="736"/>
                      <a:pt x="498" y="750"/>
                    </a:cubicBezTo>
                    <a:cubicBezTo>
                      <a:pt x="494" y="756"/>
                      <a:pt x="489" y="761"/>
                      <a:pt x="482" y="763"/>
                    </a:cubicBezTo>
                    <a:cubicBezTo>
                      <a:pt x="476" y="764"/>
                      <a:pt x="471" y="770"/>
                      <a:pt x="470" y="777"/>
                    </a:cubicBezTo>
                    <a:cubicBezTo>
                      <a:pt x="470" y="778"/>
                      <a:pt x="470" y="780"/>
                      <a:pt x="470" y="781"/>
                    </a:cubicBezTo>
                    <a:cubicBezTo>
                      <a:pt x="547" y="826"/>
                      <a:pt x="547" y="826"/>
                      <a:pt x="547" y="826"/>
                    </a:cubicBezTo>
                    <a:cubicBezTo>
                      <a:pt x="594" y="745"/>
                      <a:pt x="621" y="651"/>
                      <a:pt x="621" y="550"/>
                    </a:cubicBezTo>
                    <a:cubicBezTo>
                      <a:pt x="621" y="246"/>
                      <a:pt x="374" y="0"/>
                      <a:pt x="70" y="0"/>
                    </a:cubicBezTo>
                    <a:close/>
                  </a:path>
                </a:pathLst>
              </a:custGeom>
              <a:solidFill>
                <a:srgbClr val="D1D1D1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25623" name="Freeform 17"/>
              <p:cNvSpPr>
                <a:spLocks/>
              </p:cNvSpPr>
              <p:nvPr/>
            </p:nvSpPr>
            <p:spPr bwMode="gray">
              <a:xfrm>
                <a:off x="2169" y="2414"/>
                <a:ext cx="1397" cy="587"/>
              </a:xfrm>
              <a:custGeom>
                <a:avLst/>
                <a:gdLst>
                  <a:gd name="T0" fmla="*/ 876 w 953"/>
                  <a:gd name="T1" fmla="*/ 80 h 400"/>
                  <a:gd name="T2" fmla="*/ 876 w 953"/>
                  <a:gd name="T3" fmla="*/ 76 h 400"/>
                  <a:gd name="T4" fmla="*/ 888 w 953"/>
                  <a:gd name="T5" fmla="*/ 62 h 400"/>
                  <a:gd name="T6" fmla="*/ 904 w 953"/>
                  <a:gd name="T7" fmla="*/ 49 h 400"/>
                  <a:gd name="T8" fmla="*/ 893 w 953"/>
                  <a:gd name="T9" fmla="*/ 8 h 400"/>
                  <a:gd name="T10" fmla="*/ 852 w 953"/>
                  <a:gd name="T11" fmla="*/ 19 h 400"/>
                  <a:gd name="T12" fmla="*/ 849 w 953"/>
                  <a:gd name="T13" fmla="*/ 39 h 400"/>
                  <a:gd name="T14" fmla="*/ 849 w 953"/>
                  <a:gd name="T15" fmla="*/ 39 h 400"/>
                  <a:gd name="T16" fmla="*/ 842 w 953"/>
                  <a:gd name="T17" fmla="*/ 57 h 400"/>
                  <a:gd name="T18" fmla="*/ 839 w 953"/>
                  <a:gd name="T19" fmla="*/ 58 h 400"/>
                  <a:gd name="T20" fmla="*/ 760 w 953"/>
                  <a:gd name="T21" fmla="*/ 13 h 400"/>
                  <a:gd name="T22" fmla="*/ 476 w 953"/>
                  <a:gd name="T23" fmla="*/ 177 h 400"/>
                  <a:gd name="T24" fmla="*/ 192 w 953"/>
                  <a:gd name="T25" fmla="*/ 13 h 400"/>
                  <a:gd name="T26" fmla="*/ 112 w 953"/>
                  <a:gd name="T27" fmla="*/ 60 h 400"/>
                  <a:gd name="T28" fmla="*/ 124 w 953"/>
                  <a:gd name="T29" fmla="*/ 72 h 400"/>
                  <a:gd name="T30" fmla="*/ 124 w 953"/>
                  <a:gd name="T31" fmla="*/ 72 h 400"/>
                  <a:gd name="T32" fmla="*/ 140 w 953"/>
                  <a:gd name="T33" fmla="*/ 85 h 400"/>
                  <a:gd name="T34" fmla="*/ 128 w 953"/>
                  <a:gd name="T35" fmla="*/ 126 h 400"/>
                  <a:gd name="T36" fmla="*/ 87 w 953"/>
                  <a:gd name="T37" fmla="*/ 116 h 400"/>
                  <a:gd name="T38" fmla="*/ 84 w 953"/>
                  <a:gd name="T39" fmla="*/ 95 h 400"/>
                  <a:gd name="T40" fmla="*/ 79 w 953"/>
                  <a:gd name="T41" fmla="*/ 79 h 400"/>
                  <a:gd name="T42" fmla="*/ 0 w 953"/>
                  <a:gd name="T43" fmla="*/ 124 h 400"/>
                  <a:gd name="T44" fmla="*/ 476 w 953"/>
                  <a:gd name="T45" fmla="*/ 400 h 400"/>
                  <a:gd name="T46" fmla="*/ 953 w 953"/>
                  <a:gd name="T47" fmla="*/ 125 h 400"/>
                  <a:gd name="T48" fmla="*/ 876 w 953"/>
                  <a:gd name="T49" fmla="*/ 80 h 400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w 953"/>
                  <a:gd name="T76" fmla="*/ 0 h 400"/>
                  <a:gd name="T77" fmla="*/ 953 w 953"/>
                  <a:gd name="T78" fmla="*/ 400 h 400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T75" t="T76" r="T77" b="T78"/>
                <a:pathLst>
                  <a:path w="953" h="400">
                    <a:moveTo>
                      <a:pt x="876" y="80"/>
                    </a:moveTo>
                    <a:cubicBezTo>
                      <a:pt x="876" y="79"/>
                      <a:pt x="876" y="77"/>
                      <a:pt x="876" y="76"/>
                    </a:cubicBezTo>
                    <a:cubicBezTo>
                      <a:pt x="877" y="69"/>
                      <a:pt x="882" y="63"/>
                      <a:pt x="888" y="62"/>
                    </a:cubicBezTo>
                    <a:cubicBezTo>
                      <a:pt x="895" y="60"/>
                      <a:pt x="900" y="55"/>
                      <a:pt x="904" y="49"/>
                    </a:cubicBezTo>
                    <a:cubicBezTo>
                      <a:pt x="912" y="35"/>
                      <a:pt x="907" y="16"/>
                      <a:pt x="893" y="8"/>
                    </a:cubicBezTo>
                    <a:cubicBezTo>
                      <a:pt x="878" y="0"/>
                      <a:pt x="860" y="4"/>
                      <a:pt x="852" y="19"/>
                    </a:cubicBezTo>
                    <a:cubicBezTo>
                      <a:pt x="848" y="25"/>
                      <a:pt x="847" y="32"/>
                      <a:pt x="849" y="39"/>
                    </a:cubicBezTo>
                    <a:cubicBezTo>
                      <a:pt x="849" y="39"/>
                      <a:pt x="849" y="39"/>
                      <a:pt x="849" y="39"/>
                    </a:cubicBezTo>
                    <a:cubicBezTo>
                      <a:pt x="851" y="45"/>
                      <a:pt x="848" y="52"/>
                      <a:pt x="842" y="57"/>
                    </a:cubicBezTo>
                    <a:cubicBezTo>
                      <a:pt x="841" y="57"/>
                      <a:pt x="840" y="58"/>
                      <a:pt x="839" y="58"/>
                    </a:cubicBezTo>
                    <a:cubicBezTo>
                      <a:pt x="760" y="13"/>
                      <a:pt x="760" y="13"/>
                      <a:pt x="760" y="13"/>
                    </a:cubicBezTo>
                    <a:cubicBezTo>
                      <a:pt x="704" y="111"/>
                      <a:pt x="598" y="177"/>
                      <a:pt x="476" y="177"/>
                    </a:cubicBezTo>
                    <a:cubicBezTo>
                      <a:pt x="355" y="177"/>
                      <a:pt x="249" y="111"/>
                      <a:pt x="192" y="13"/>
                    </a:cubicBezTo>
                    <a:cubicBezTo>
                      <a:pt x="112" y="60"/>
                      <a:pt x="112" y="60"/>
                      <a:pt x="112" y="60"/>
                    </a:cubicBezTo>
                    <a:cubicBezTo>
                      <a:pt x="113" y="66"/>
                      <a:pt x="118" y="71"/>
                      <a:pt x="124" y="72"/>
                    </a:cubicBezTo>
                    <a:cubicBezTo>
                      <a:pt x="124" y="72"/>
                      <a:pt x="124" y="72"/>
                      <a:pt x="124" y="72"/>
                    </a:cubicBezTo>
                    <a:cubicBezTo>
                      <a:pt x="130" y="75"/>
                      <a:pt x="136" y="79"/>
                      <a:pt x="140" y="85"/>
                    </a:cubicBezTo>
                    <a:cubicBezTo>
                      <a:pt x="148" y="100"/>
                      <a:pt x="143" y="118"/>
                      <a:pt x="128" y="126"/>
                    </a:cubicBezTo>
                    <a:cubicBezTo>
                      <a:pt x="114" y="135"/>
                      <a:pt x="96" y="130"/>
                      <a:pt x="87" y="116"/>
                    </a:cubicBezTo>
                    <a:cubicBezTo>
                      <a:pt x="84" y="109"/>
                      <a:pt x="83" y="102"/>
                      <a:pt x="84" y="95"/>
                    </a:cubicBezTo>
                    <a:cubicBezTo>
                      <a:pt x="86" y="90"/>
                      <a:pt x="84" y="83"/>
                      <a:pt x="79" y="79"/>
                    </a:cubicBezTo>
                    <a:cubicBezTo>
                      <a:pt x="0" y="124"/>
                      <a:pt x="0" y="124"/>
                      <a:pt x="0" y="124"/>
                    </a:cubicBezTo>
                    <a:cubicBezTo>
                      <a:pt x="95" y="289"/>
                      <a:pt x="273" y="400"/>
                      <a:pt x="476" y="400"/>
                    </a:cubicBezTo>
                    <a:cubicBezTo>
                      <a:pt x="680" y="400"/>
                      <a:pt x="858" y="289"/>
                      <a:pt x="953" y="125"/>
                    </a:cubicBezTo>
                    <a:lnTo>
                      <a:pt x="876" y="80"/>
                    </a:lnTo>
                    <a:close/>
                  </a:path>
                </a:pathLst>
              </a:custGeom>
              <a:solidFill>
                <a:srgbClr val="D1D1D1"/>
              </a:solidFill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 dirty="0">
                  <a:solidFill>
                    <a:srgbClr val="000000"/>
                  </a:solidFill>
                </a:endParaRPr>
              </a:p>
            </p:txBody>
          </p:sp>
        </p:grpSp>
      </p:grpSp>
      <p:sp>
        <p:nvSpPr>
          <p:cNvPr id="23" name="Rectangle 31"/>
          <p:cNvSpPr txBox="1">
            <a:spLocks noChangeArrowheads="1"/>
          </p:cNvSpPr>
          <p:nvPr/>
        </p:nvSpPr>
        <p:spPr bwMode="gray">
          <a:xfrm>
            <a:off x="231797" y="411163"/>
            <a:ext cx="8816669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45720" numCol="1" anchor="ctr" anchorCtr="0" compatLnSpc="1">
            <a:prstTxWarp prst="textNoShape">
              <a:avLst/>
            </a:prstTxWarp>
          </a:bodyPr>
          <a:lstStyle/>
          <a:p>
            <a:pPr eaLnBrk="0" hangingPunct="0">
              <a:lnSpc>
                <a:spcPct val="90000"/>
              </a:lnSpc>
              <a:defRPr/>
            </a:pPr>
            <a:r>
              <a:rPr lang="tr-TR" sz="3200" b="1" noProof="1" smtClean="0">
                <a:solidFill>
                  <a:srgbClr val="575757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</a:effectLst>
                <a:latin typeface="Calibri" pitchFamily="34" charset="0"/>
                <a:cs typeface="Calibri" pitchFamily="34" charset="0"/>
              </a:rPr>
              <a:t>İŞ GÜVENLİĞİ SEKİZİNCİ PRENSİBİ</a:t>
            </a:r>
            <a:endParaRPr lang="tr-TR" sz="3200" b="1" noProof="1">
              <a:solidFill>
                <a:srgbClr val="575757"/>
              </a:solidFill>
              <a:effectLst>
                <a:innerShdw blurRad="63500" dist="50800" dir="8100000">
                  <a:prstClr val="black">
                    <a:alpha val="50000"/>
                  </a:prstClr>
                </a:inn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5" name="Rectangle 3"/>
          <p:cNvSpPr txBox="1">
            <a:spLocks noChangeArrowheads="1"/>
          </p:cNvSpPr>
          <p:nvPr/>
        </p:nvSpPr>
        <p:spPr bwMode="auto">
          <a:xfrm>
            <a:off x="6909185" y="6376921"/>
            <a:ext cx="2111990" cy="5152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algn="r">
              <a:spcBef>
                <a:spcPct val="20000"/>
              </a:spcBef>
              <a:buFont typeface="Wingdings" pitchFamily="2" charset="2"/>
              <a:buNone/>
              <a:defRPr/>
            </a:pPr>
            <a:r>
              <a:rPr lang="tr-TR" b="1" noProof="1" smtClean="0">
                <a:solidFill>
                  <a:srgbClr val="575757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  <a:reflection blurRad="6350" stA="55000" endA="50" endPos="85000" dist="29997" dir="5400000" sy="-100000" algn="bl" rotWithShape="0"/>
                </a:effectLst>
                <a:latin typeface="Calibri" pitchFamily="34" charset="0"/>
                <a:cs typeface="Calibri" pitchFamily="34" charset="0"/>
              </a:rPr>
              <a:t>İSTANBUL</a:t>
            </a:r>
            <a:r>
              <a:rPr lang="tr-TR" b="1" noProof="1" smtClean="0">
                <a:solidFill>
                  <a:srgbClr val="B10404">
                    <a:lumMod val="60000"/>
                    <a:lumOff val="40000"/>
                  </a:srgbClr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  <a:reflection blurRad="6350" stA="55000" endA="50" endPos="85000" dist="29997" dir="5400000" sy="-100000" algn="bl" rotWithShape="0"/>
                </a:effectLst>
                <a:latin typeface="Calibri" pitchFamily="34" charset="0"/>
                <a:cs typeface="Calibri" pitchFamily="34" charset="0"/>
              </a:rPr>
              <a:t>UZMAN</a:t>
            </a:r>
            <a:endParaRPr lang="en-GB" b="1" dirty="0" smtClean="0">
              <a:solidFill>
                <a:srgbClr val="B10404">
                  <a:lumMod val="60000"/>
                  <a:lumOff val="40000"/>
                </a:srgbClr>
              </a:solidFill>
              <a:effectLst>
                <a:innerShdw blurRad="63500" dist="50800" dir="8100000">
                  <a:prstClr val="black">
                    <a:alpha val="50000"/>
                  </a:prstClr>
                </a:innerShdw>
                <a:reflection blurRad="6350" stA="55000" endA="50" endPos="85000" dist="29997" dir="5400000" sy="-100000" algn="bl" rotWithShape="0"/>
              </a:effectLst>
              <a:latin typeface="Calibri" pitchFamily="34" charset="0"/>
              <a:cs typeface="Calibri" pitchFamily="34" charset="0"/>
            </a:endParaRPr>
          </a:p>
          <a:p>
            <a:pPr algn="r">
              <a:spcBef>
                <a:spcPct val="20000"/>
              </a:spcBef>
              <a:buFont typeface="Wingdings" pitchFamily="2" charset="2"/>
              <a:buNone/>
              <a:defRPr/>
            </a:pPr>
            <a:endParaRPr lang="en-GB" b="1" kern="0" dirty="0" smtClean="0">
              <a:solidFill>
                <a:srgbClr val="FFFFFF">
                  <a:lumMod val="65000"/>
                </a:srgbClr>
              </a:solidFill>
              <a:effectLst>
                <a:outerShdw blurRad="75057" dist="38100" dir="5400000" sy="-20000" rotWithShape="0">
                  <a:prstClr val="black">
                    <a:alpha val="25000"/>
                  </a:prstClr>
                </a:outerShdw>
                <a:reflection blurRad="6350" stA="55000" endA="50" endPos="85000" dist="29997" dir="5400000" sy="-100000" algn="bl" rotWithShape="0"/>
              </a:effectLst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68576998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966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584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584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6610" grpId="0" animBg="1"/>
      <p:bldP spid="58456" grpId="0" animBg="1"/>
      <p:bldP spid="58457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0"/>
          <p:cNvGrpSpPr>
            <a:grpSpLocks/>
          </p:cNvGrpSpPr>
          <p:nvPr/>
        </p:nvGrpSpPr>
        <p:grpSpPr bwMode="auto">
          <a:xfrm>
            <a:off x="0" y="0"/>
            <a:ext cx="9144000" cy="5948363"/>
            <a:chOff x="0" y="0"/>
            <a:chExt cx="5760" cy="3747"/>
          </a:xfrm>
        </p:grpSpPr>
        <p:sp>
          <p:nvSpPr>
            <p:cNvPr id="20483" name="Rectangle 2"/>
            <p:cNvSpPr>
              <a:spLocks noChangeArrowheads="1"/>
            </p:cNvSpPr>
            <p:nvPr/>
          </p:nvSpPr>
          <p:spPr bwMode="gray">
            <a:xfrm flipV="1">
              <a:off x="0" y="0"/>
              <a:ext cx="5760" cy="1658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 rot="10800000" wrap="none" lIns="90000" tIns="90000" rIns="72000" bIns="90000" anchor="ctr"/>
            <a:lstStyle/>
            <a:p>
              <a:pPr algn="ctr" eaLnBrk="0" hangingPunct="0"/>
              <a:endParaRPr lang="tr-TR">
                <a:solidFill>
                  <a:srgbClr val="FFFFFF"/>
                </a:solidFill>
                <a:cs typeface="Arial" pitchFamily="34" charset="0"/>
              </a:endParaRPr>
            </a:p>
          </p:txBody>
        </p:sp>
        <p:sp>
          <p:nvSpPr>
            <p:cNvPr id="20484" name="Rectangle 3"/>
            <p:cNvSpPr>
              <a:spLocks noChangeArrowheads="1"/>
            </p:cNvSpPr>
            <p:nvPr/>
          </p:nvSpPr>
          <p:spPr bwMode="gray">
            <a:xfrm>
              <a:off x="0" y="1842"/>
              <a:ext cx="5760" cy="928"/>
            </a:xfrm>
            <a:prstGeom prst="rect">
              <a:avLst/>
            </a:prstGeom>
            <a:gradFill rotWithShape="1">
              <a:gsLst>
                <a:gs pos="0">
                  <a:srgbClr val="5F5F5F"/>
                </a:gs>
                <a:gs pos="100000">
                  <a:srgbClr val="DDDDDD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</p:spPr>
          <p:txBody>
            <a:bodyPr wrap="none" lIns="90000" tIns="90000" rIns="72000" bIns="90000" anchor="ctr"/>
            <a:lstStyle/>
            <a:p>
              <a:pPr algn="ctr" eaLnBrk="0" hangingPunct="0"/>
              <a:endParaRPr lang="tr-TR">
                <a:solidFill>
                  <a:srgbClr val="FFFFFF"/>
                </a:solidFill>
                <a:cs typeface="Arial" pitchFamily="34" charset="0"/>
              </a:endParaRPr>
            </a:p>
          </p:txBody>
        </p:sp>
        <p:sp>
          <p:nvSpPr>
            <p:cNvPr id="20485" name="Rectangle 8"/>
            <p:cNvSpPr>
              <a:spLocks noChangeArrowheads="1"/>
            </p:cNvSpPr>
            <p:nvPr/>
          </p:nvSpPr>
          <p:spPr bwMode="gray">
            <a:xfrm flipV="1">
              <a:off x="0" y="1603"/>
              <a:ext cx="5760" cy="246"/>
            </a:xfrm>
            <a:prstGeom prst="rect">
              <a:avLst/>
            </a:prstGeom>
            <a:gradFill rotWithShape="1">
              <a:gsLst>
                <a:gs pos="0">
                  <a:srgbClr val="5F5F5F"/>
                </a:gs>
                <a:gs pos="100000">
                  <a:srgbClr val="000000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</p:spPr>
          <p:txBody>
            <a:bodyPr rot="10800000" wrap="none" lIns="90000" tIns="90000" rIns="72000" bIns="90000" anchor="ctr"/>
            <a:lstStyle/>
            <a:p>
              <a:pPr algn="ctr" eaLnBrk="0" hangingPunct="0"/>
              <a:endParaRPr lang="tr-TR">
                <a:solidFill>
                  <a:srgbClr val="FFFFFF"/>
                </a:solidFill>
                <a:cs typeface="Arial" pitchFamily="34" charset="0"/>
              </a:endParaRPr>
            </a:p>
          </p:txBody>
        </p:sp>
        <p:sp>
          <p:nvSpPr>
            <p:cNvPr id="20486" name="Rectangle 5"/>
            <p:cNvSpPr>
              <a:spLocks noChangeArrowheads="1"/>
            </p:cNvSpPr>
            <p:nvPr/>
          </p:nvSpPr>
          <p:spPr bwMode="gray">
            <a:xfrm flipV="1">
              <a:off x="0" y="2762"/>
              <a:ext cx="5760" cy="985"/>
            </a:xfrm>
            <a:prstGeom prst="rect">
              <a:avLst/>
            </a:prstGeom>
            <a:gradFill rotWithShape="1">
              <a:gsLst>
                <a:gs pos="0">
                  <a:srgbClr val="FFFFFF"/>
                </a:gs>
                <a:gs pos="100000">
                  <a:srgbClr val="DDDDDD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</p:spPr>
          <p:txBody>
            <a:bodyPr rot="10800000" wrap="none" lIns="90000" tIns="90000" rIns="72000" bIns="90000" anchor="ctr"/>
            <a:lstStyle/>
            <a:p>
              <a:pPr algn="ctr" eaLnBrk="0" hangingPunct="0"/>
              <a:endParaRPr lang="tr-TR">
                <a:solidFill>
                  <a:srgbClr val="FFFFFF"/>
                </a:solidFill>
                <a:cs typeface="Arial" pitchFamily="34" charset="0"/>
              </a:endParaRPr>
            </a:p>
          </p:txBody>
        </p:sp>
      </p:grpSp>
      <p:grpSp>
        <p:nvGrpSpPr>
          <p:cNvPr id="3" name="20 Grup"/>
          <p:cNvGrpSpPr/>
          <p:nvPr/>
        </p:nvGrpSpPr>
        <p:grpSpPr>
          <a:xfrm>
            <a:off x="1443038" y="1592264"/>
            <a:ext cx="6394450" cy="4449761"/>
            <a:chOff x="1443038" y="1592264"/>
            <a:chExt cx="6394450" cy="4449761"/>
          </a:xfrm>
        </p:grpSpPr>
        <p:pic>
          <p:nvPicPr>
            <p:cNvPr id="20488" name="Picture 9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443038" y="5311775"/>
              <a:ext cx="6394450" cy="730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0489" name="Freeform 22"/>
            <p:cNvSpPr>
              <a:spLocks/>
            </p:cNvSpPr>
            <p:nvPr/>
          </p:nvSpPr>
          <p:spPr bwMode="auto">
            <a:xfrm rot="13500000">
              <a:off x="3168650" y="2863850"/>
              <a:ext cx="1933575" cy="2771775"/>
            </a:xfrm>
            <a:custGeom>
              <a:avLst/>
              <a:gdLst>
                <a:gd name="T0" fmla="*/ 1316 w 1104"/>
                <a:gd name="T1" fmla="*/ 0 h 1608"/>
                <a:gd name="T2" fmla="*/ 273 w 1104"/>
                <a:gd name="T3" fmla="*/ 0 h 1608"/>
                <a:gd name="T4" fmla="*/ 0 w 1104"/>
                <a:gd name="T5" fmla="*/ 278 h 1608"/>
                <a:gd name="T6" fmla="*/ 12 w 1104"/>
                <a:gd name="T7" fmla="*/ 1324 h 1608"/>
                <a:gd name="T8" fmla="*/ 213 w 1104"/>
                <a:gd name="T9" fmla="*/ 1723 h 1608"/>
                <a:gd name="T10" fmla="*/ 647 w 1104"/>
                <a:gd name="T11" fmla="*/ 2129 h 1608"/>
                <a:gd name="T12" fmla="*/ 1006 w 1104"/>
                <a:gd name="T13" fmla="*/ 2113 h 1608"/>
                <a:gd name="T14" fmla="*/ 1422 w 1104"/>
                <a:gd name="T15" fmla="*/ 1723 h 1608"/>
                <a:gd name="T16" fmla="*/ 1612 w 1104"/>
                <a:gd name="T17" fmla="*/ 1279 h 1608"/>
                <a:gd name="T18" fmla="*/ 1577 w 1104"/>
                <a:gd name="T19" fmla="*/ 178 h 1608"/>
                <a:gd name="T20" fmla="*/ 1316 w 1104"/>
                <a:gd name="T21" fmla="*/ 0 h 1608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1104"/>
                <a:gd name="T34" fmla="*/ 0 h 1608"/>
                <a:gd name="T35" fmla="*/ 1104 w 1104"/>
                <a:gd name="T36" fmla="*/ 1608 h 1608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1104" h="1608">
                  <a:moveTo>
                    <a:pt x="888" y="0"/>
                  </a:moveTo>
                  <a:cubicBezTo>
                    <a:pt x="184" y="0"/>
                    <a:pt x="184" y="0"/>
                    <a:pt x="184" y="0"/>
                  </a:cubicBezTo>
                  <a:cubicBezTo>
                    <a:pt x="184" y="0"/>
                    <a:pt x="0" y="40"/>
                    <a:pt x="0" y="200"/>
                  </a:cubicBezTo>
                  <a:cubicBezTo>
                    <a:pt x="0" y="360"/>
                    <a:pt x="8" y="952"/>
                    <a:pt x="8" y="952"/>
                  </a:cubicBezTo>
                  <a:cubicBezTo>
                    <a:pt x="8" y="952"/>
                    <a:pt x="48" y="1160"/>
                    <a:pt x="144" y="1240"/>
                  </a:cubicBezTo>
                  <a:cubicBezTo>
                    <a:pt x="436" y="1532"/>
                    <a:pt x="436" y="1532"/>
                    <a:pt x="436" y="1532"/>
                  </a:cubicBezTo>
                  <a:cubicBezTo>
                    <a:pt x="436" y="1532"/>
                    <a:pt x="576" y="1608"/>
                    <a:pt x="680" y="1520"/>
                  </a:cubicBezTo>
                  <a:cubicBezTo>
                    <a:pt x="960" y="1240"/>
                    <a:pt x="960" y="1240"/>
                    <a:pt x="960" y="1240"/>
                  </a:cubicBezTo>
                  <a:cubicBezTo>
                    <a:pt x="960" y="1240"/>
                    <a:pt x="1104" y="1072"/>
                    <a:pt x="1088" y="920"/>
                  </a:cubicBezTo>
                  <a:cubicBezTo>
                    <a:pt x="1064" y="128"/>
                    <a:pt x="1064" y="128"/>
                    <a:pt x="1064" y="128"/>
                  </a:cubicBezTo>
                  <a:cubicBezTo>
                    <a:pt x="1064" y="128"/>
                    <a:pt x="1056" y="24"/>
                    <a:pt x="888" y="0"/>
                  </a:cubicBezTo>
                  <a:close/>
                </a:path>
              </a:pathLst>
            </a:custGeom>
            <a:solidFill>
              <a:srgbClr val="69A2E1">
                <a:alpha val="72000"/>
              </a:srgbClr>
            </a:solidFill>
            <a:ln w="14351" cap="flat" cmpd="sng">
              <a:noFill/>
              <a:prstDash val="solid"/>
              <a:miter lim="800000"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tr-TR">
                <a:solidFill>
                  <a:srgbClr val="000000"/>
                </a:solidFill>
              </a:endParaRPr>
            </a:p>
          </p:txBody>
        </p:sp>
        <p:sp>
          <p:nvSpPr>
            <p:cNvPr id="20490" name="Freeform 21"/>
            <p:cNvSpPr>
              <a:spLocks/>
            </p:cNvSpPr>
            <p:nvPr/>
          </p:nvSpPr>
          <p:spPr bwMode="auto">
            <a:xfrm rot="2700000">
              <a:off x="4233863" y="1714500"/>
              <a:ext cx="1933575" cy="2771775"/>
            </a:xfrm>
            <a:custGeom>
              <a:avLst/>
              <a:gdLst>
                <a:gd name="T0" fmla="*/ 1316 w 1104"/>
                <a:gd name="T1" fmla="*/ 0 h 1608"/>
                <a:gd name="T2" fmla="*/ 273 w 1104"/>
                <a:gd name="T3" fmla="*/ 0 h 1608"/>
                <a:gd name="T4" fmla="*/ 0 w 1104"/>
                <a:gd name="T5" fmla="*/ 278 h 1608"/>
                <a:gd name="T6" fmla="*/ 12 w 1104"/>
                <a:gd name="T7" fmla="*/ 1324 h 1608"/>
                <a:gd name="T8" fmla="*/ 213 w 1104"/>
                <a:gd name="T9" fmla="*/ 1723 h 1608"/>
                <a:gd name="T10" fmla="*/ 647 w 1104"/>
                <a:gd name="T11" fmla="*/ 2129 h 1608"/>
                <a:gd name="T12" fmla="*/ 1006 w 1104"/>
                <a:gd name="T13" fmla="*/ 2113 h 1608"/>
                <a:gd name="T14" fmla="*/ 1422 w 1104"/>
                <a:gd name="T15" fmla="*/ 1723 h 1608"/>
                <a:gd name="T16" fmla="*/ 1612 w 1104"/>
                <a:gd name="T17" fmla="*/ 1279 h 1608"/>
                <a:gd name="T18" fmla="*/ 1577 w 1104"/>
                <a:gd name="T19" fmla="*/ 178 h 1608"/>
                <a:gd name="T20" fmla="*/ 1316 w 1104"/>
                <a:gd name="T21" fmla="*/ 0 h 1608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1104"/>
                <a:gd name="T34" fmla="*/ 0 h 1608"/>
                <a:gd name="T35" fmla="*/ 1104 w 1104"/>
                <a:gd name="T36" fmla="*/ 1608 h 1608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1104" h="1608">
                  <a:moveTo>
                    <a:pt x="888" y="0"/>
                  </a:moveTo>
                  <a:cubicBezTo>
                    <a:pt x="184" y="0"/>
                    <a:pt x="184" y="0"/>
                    <a:pt x="184" y="0"/>
                  </a:cubicBezTo>
                  <a:cubicBezTo>
                    <a:pt x="184" y="0"/>
                    <a:pt x="0" y="40"/>
                    <a:pt x="0" y="200"/>
                  </a:cubicBezTo>
                  <a:cubicBezTo>
                    <a:pt x="0" y="360"/>
                    <a:pt x="8" y="952"/>
                    <a:pt x="8" y="952"/>
                  </a:cubicBezTo>
                  <a:cubicBezTo>
                    <a:pt x="8" y="952"/>
                    <a:pt x="48" y="1160"/>
                    <a:pt x="144" y="1240"/>
                  </a:cubicBezTo>
                  <a:cubicBezTo>
                    <a:pt x="436" y="1532"/>
                    <a:pt x="436" y="1532"/>
                    <a:pt x="436" y="1532"/>
                  </a:cubicBezTo>
                  <a:cubicBezTo>
                    <a:pt x="436" y="1532"/>
                    <a:pt x="576" y="1608"/>
                    <a:pt x="680" y="1520"/>
                  </a:cubicBezTo>
                  <a:cubicBezTo>
                    <a:pt x="960" y="1240"/>
                    <a:pt x="960" y="1240"/>
                    <a:pt x="960" y="1240"/>
                  </a:cubicBezTo>
                  <a:cubicBezTo>
                    <a:pt x="960" y="1240"/>
                    <a:pt x="1104" y="1072"/>
                    <a:pt x="1088" y="920"/>
                  </a:cubicBezTo>
                  <a:cubicBezTo>
                    <a:pt x="1064" y="128"/>
                    <a:pt x="1064" y="128"/>
                    <a:pt x="1064" y="128"/>
                  </a:cubicBezTo>
                  <a:cubicBezTo>
                    <a:pt x="1064" y="128"/>
                    <a:pt x="1056" y="24"/>
                    <a:pt x="888" y="0"/>
                  </a:cubicBezTo>
                  <a:close/>
                </a:path>
              </a:pathLst>
            </a:custGeom>
            <a:solidFill>
              <a:srgbClr val="0061B2">
                <a:alpha val="72000"/>
              </a:srgbClr>
            </a:solidFill>
            <a:ln w="14351" cap="flat" cmpd="sng">
              <a:noFill/>
              <a:prstDash val="solid"/>
              <a:miter lim="800000"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tr-TR">
                <a:solidFill>
                  <a:srgbClr val="000000"/>
                </a:solidFill>
              </a:endParaRPr>
            </a:p>
          </p:txBody>
        </p:sp>
        <p:sp>
          <p:nvSpPr>
            <p:cNvPr id="20491" name="Freeform 18"/>
            <p:cNvSpPr>
              <a:spLocks/>
            </p:cNvSpPr>
            <p:nvPr/>
          </p:nvSpPr>
          <p:spPr bwMode="auto">
            <a:xfrm rot="18814430">
              <a:off x="3176588" y="1706563"/>
              <a:ext cx="1933575" cy="2771775"/>
            </a:xfrm>
            <a:custGeom>
              <a:avLst/>
              <a:gdLst>
                <a:gd name="T0" fmla="*/ 1316 w 1104"/>
                <a:gd name="T1" fmla="*/ 0 h 1608"/>
                <a:gd name="T2" fmla="*/ 273 w 1104"/>
                <a:gd name="T3" fmla="*/ 0 h 1608"/>
                <a:gd name="T4" fmla="*/ 0 w 1104"/>
                <a:gd name="T5" fmla="*/ 278 h 1608"/>
                <a:gd name="T6" fmla="*/ 12 w 1104"/>
                <a:gd name="T7" fmla="*/ 1324 h 1608"/>
                <a:gd name="T8" fmla="*/ 213 w 1104"/>
                <a:gd name="T9" fmla="*/ 1723 h 1608"/>
                <a:gd name="T10" fmla="*/ 647 w 1104"/>
                <a:gd name="T11" fmla="*/ 2129 h 1608"/>
                <a:gd name="T12" fmla="*/ 1006 w 1104"/>
                <a:gd name="T13" fmla="*/ 2113 h 1608"/>
                <a:gd name="T14" fmla="*/ 1422 w 1104"/>
                <a:gd name="T15" fmla="*/ 1723 h 1608"/>
                <a:gd name="T16" fmla="*/ 1612 w 1104"/>
                <a:gd name="T17" fmla="*/ 1279 h 1608"/>
                <a:gd name="T18" fmla="*/ 1577 w 1104"/>
                <a:gd name="T19" fmla="*/ 178 h 1608"/>
                <a:gd name="T20" fmla="*/ 1316 w 1104"/>
                <a:gd name="T21" fmla="*/ 0 h 1608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1104"/>
                <a:gd name="T34" fmla="*/ 0 h 1608"/>
                <a:gd name="T35" fmla="*/ 1104 w 1104"/>
                <a:gd name="T36" fmla="*/ 1608 h 1608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1104" h="1608">
                  <a:moveTo>
                    <a:pt x="888" y="0"/>
                  </a:moveTo>
                  <a:cubicBezTo>
                    <a:pt x="184" y="0"/>
                    <a:pt x="184" y="0"/>
                    <a:pt x="184" y="0"/>
                  </a:cubicBezTo>
                  <a:cubicBezTo>
                    <a:pt x="184" y="0"/>
                    <a:pt x="0" y="40"/>
                    <a:pt x="0" y="200"/>
                  </a:cubicBezTo>
                  <a:cubicBezTo>
                    <a:pt x="0" y="360"/>
                    <a:pt x="8" y="952"/>
                    <a:pt x="8" y="952"/>
                  </a:cubicBezTo>
                  <a:cubicBezTo>
                    <a:pt x="8" y="952"/>
                    <a:pt x="48" y="1160"/>
                    <a:pt x="144" y="1240"/>
                  </a:cubicBezTo>
                  <a:cubicBezTo>
                    <a:pt x="436" y="1532"/>
                    <a:pt x="436" y="1532"/>
                    <a:pt x="436" y="1532"/>
                  </a:cubicBezTo>
                  <a:cubicBezTo>
                    <a:pt x="436" y="1532"/>
                    <a:pt x="576" y="1608"/>
                    <a:pt x="680" y="1520"/>
                  </a:cubicBezTo>
                  <a:cubicBezTo>
                    <a:pt x="960" y="1240"/>
                    <a:pt x="960" y="1240"/>
                    <a:pt x="960" y="1240"/>
                  </a:cubicBezTo>
                  <a:cubicBezTo>
                    <a:pt x="960" y="1240"/>
                    <a:pt x="1104" y="1072"/>
                    <a:pt x="1088" y="920"/>
                  </a:cubicBezTo>
                  <a:cubicBezTo>
                    <a:pt x="1064" y="128"/>
                    <a:pt x="1064" y="128"/>
                    <a:pt x="1064" y="128"/>
                  </a:cubicBezTo>
                  <a:cubicBezTo>
                    <a:pt x="1064" y="128"/>
                    <a:pt x="1056" y="24"/>
                    <a:pt x="888" y="0"/>
                  </a:cubicBezTo>
                  <a:close/>
                </a:path>
              </a:pathLst>
            </a:custGeom>
            <a:solidFill>
              <a:srgbClr val="004074">
                <a:alpha val="72000"/>
              </a:srgbClr>
            </a:solidFill>
            <a:ln w="14351" cap="flat">
              <a:noFill/>
              <a:prstDash val="solid"/>
              <a:miter lim="800000"/>
              <a:headEnd/>
              <a:tailEnd/>
            </a:ln>
          </p:spPr>
          <p:txBody>
            <a:bodyPr/>
            <a:lstStyle/>
            <a:p>
              <a:endParaRPr lang="tr-TR">
                <a:solidFill>
                  <a:srgbClr val="000000"/>
                </a:solidFill>
              </a:endParaRPr>
            </a:p>
          </p:txBody>
        </p:sp>
        <p:sp>
          <p:nvSpPr>
            <p:cNvPr id="20492" name="Freeform 23"/>
            <p:cNvSpPr>
              <a:spLocks/>
            </p:cNvSpPr>
            <p:nvPr/>
          </p:nvSpPr>
          <p:spPr bwMode="auto">
            <a:xfrm rot="8182408">
              <a:off x="4243388" y="2857500"/>
              <a:ext cx="1931987" cy="2771775"/>
            </a:xfrm>
            <a:custGeom>
              <a:avLst/>
              <a:gdLst>
                <a:gd name="T0" fmla="*/ 1311 w 1104"/>
                <a:gd name="T1" fmla="*/ 0 h 1608"/>
                <a:gd name="T2" fmla="*/ 272 w 1104"/>
                <a:gd name="T3" fmla="*/ 0 h 1608"/>
                <a:gd name="T4" fmla="*/ 0 w 1104"/>
                <a:gd name="T5" fmla="*/ 278 h 1608"/>
                <a:gd name="T6" fmla="*/ 12 w 1104"/>
                <a:gd name="T7" fmla="*/ 1324 h 1608"/>
                <a:gd name="T8" fmla="*/ 213 w 1104"/>
                <a:gd name="T9" fmla="*/ 1723 h 1608"/>
                <a:gd name="T10" fmla="*/ 644 w 1104"/>
                <a:gd name="T11" fmla="*/ 2129 h 1608"/>
                <a:gd name="T12" fmla="*/ 1005 w 1104"/>
                <a:gd name="T13" fmla="*/ 2113 h 1608"/>
                <a:gd name="T14" fmla="*/ 1417 w 1104"/>
                <a:gd name="T15" fmla="*/ 1723 h 1608"/>
                <a:gd name="T16" fmla="*/ 1606 w 1104"/>
                <a:gd name="T17" fmla="*/ 1279 h 1608"/>
                <a:gd name="T18" fmla="*/ 1571 w 1104"/>
                <a:gd name="T19" fmla="*/ 178 h 1608"/>
                <a:gd name="T20" fmla="*/ 1311 w 1104"/>
                <a:gd name="T21" fmla="*/ 0 h 1608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1104"/>
                <a:gd name="T34" fmla="*/ 0 h 1608"/>
                <a:gd name="T35" fmla="*/ 1104 w 1104"/>
                <a:gd name="T36" fmla="*/ 1608 h 1608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1104" h="1608">
                  <a:moveTo>
                    <a:pt x="888" y="0"/>
                  </a:moveTo>
                  <a:cubicBezTo>
                    <a:pt x="184" y="0"/>
                    <a:pt x="184" y="0"/>
                    <a:pt x="184" y="0"/>
                  </a:cubicBezTo>
                  <a:cubicBezTo>
                    <a:pt x="184" y="0"/>
                    <a:pt x="0" y="40"/>
                    <a:pt x="0" y="200"/>
                  </a:cubicBezTo>
                  <a:cubicBezTo>
                    <a:pt x="0" y="360"/>
                    <a:pt x="8" y="952"/>
                    <a:pt x="8" y="952"/>
                  </a:cubicBezTo>
                  <a:cubicBezTo>
                    <a:pt x="8" y="952"/>
                    <a:pt x="48" y="1160"/>
                    <a:pt x="144" y="1240"/>
                  </a:cubicBezTo>
                  <a:cubicBezTo>
                    <a:pt x="436" y="1532"/>
                    <a:pt x="436" y="1532"/>
                    <a:pt x="436" y="1532"/>
                  </a:cubicBezTo>
                  <a:cubicBezTo>
                    <a:pt x="436" y="1532"/>
                    <a:pt x="576" y="1608"/>
                    <a:pt x="680" y="1520"/>
                  </a:cubicBezTo>
                  <a:cubicBezTo>
                    <a:pt x="960" y="1240"/>
                    <a:pt x="960" y="1240"/>
                    <a:pt x="960" y="1240"/>
                  </a:cubicBezTo>
                  <a:cubicBezTo>
                    <a:pt x="960" y="1240"/>
                    <a:pt x="1104" y="1072"/>
                    <a:pt x="1088" y="920"/>
                  </a:cubicBezTo>
                  <a:cubicBezTo>
                    <a:pt x="1064" y="128"/>
                    <a:pt x="1064" y="128"/>
                    <a:pt x="1064" y="128"/>
                  </a:cubicBezTo>
                  <a:cubicBezTo>
                    <a:pt x="1064" y="128"/>
                    <a:pt x="1056" y="24"/>
                    <a:pt x="888" y="0"/>
                  </a:cubicBezTo>
                  <a:close/>
                </a:path>
              </a:pathLst>
            </a:custGeom>
            <a:solidFill>
              <a:srgbClr val="2A79D0">
                <a:alpha val="72000"/>
              </a:srgbClr>
            </a:solidFill>
            <a:ln w="14351" cap="flat" cmpd="sng">
              <a:noFill/>
              <a:prstDash val="solid"/>
              <a:miter lim="800000"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tr-TR">
                <a:solidFill>
                  <a:srgbClr val="000000"/>
                </a:solidFill>
              </a:endParaRPr>
            </a:p>
          </p:txBody>
        </p:sp>
        <p:sp>
          <p:nvSpPr>
            <p:cNvPr id="82969" name="AutoShape 25"/>
            <p:cNvSpPr>
              <a:spLocks noChangeArrowheads="1"/>
            </p:cNvSpPr>
            <p:nvPr/>
          </p:nvSpPr>
          <p:spPr bwMode="auto">
            <a:xfrm>
              <a:off x="4121150" y="3119438"/>
              <a:ext cx="1103313" cy="1104900"/>
            </a:xfrm>
            <a:prstGeom prst="roundRect">
              <a:avLst>
                <a:gd name="adj" fmla="val 16667"/>
              </a:avLst>
            </a:prstGeom>
            <a:solidFill>
              <a:srgbClr val="004074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de-DE">
                <a:solidFill>
                  <a:srgbClr val="000000"/>
                </a:solidFill>
              </a:endParaRPr>
            </a:p>
          </p:txBody>
        </p:sp>
        <p:sp>
          <p:nvSpPr>
            <p:cNvPr id="20494" name="Text Box 19"/>
            <p:cNvSpPr txBox="1">
              <a:spLocks noChangeArrowheads="1"/>
            </p:cNvSpPr>
            <p:nvPr/>
          </p:nvSpPr>
          <p:spPr bwMode="gray">
            <a:xfrm rot="18677185">
              <a:off x="2634456" y="2349907"/>
              <a:ext cx="1706563" cy="276999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lIns="0" tIns="0" rIns="0" bIns="0">
              <a:spAutoFit/>
            </a:bodyPr>
            <a:lstStyle/>
            <a:p>
              <a:pPr algn="ctr" defTabSz="801688">
                <a:spcAft>
                  <a:spcPct val="40000"/>
                </a:spcAft>
              </a:pPr>
              <a:r>
                <a:rPr lang="tr-TR" b="1" noProof="1" smtClean="0">
                  <a:solidFill>
                    <a:srgbClr val="FFFFFF"/>
                  </a:solidFill>
                  <a:latin typeface="Calibri" pitchFamily="34" charset="0"/>
                  <a:cs typeface="Calibri" pitchFamily="34" charset="0"/>
                </a:rPr>
                <a:t>Üst Yönetim</a:t>
              </a:r>
              <a:endParaRPr lang="tr-TR" b="1" noProof="1">
                <a:solidFill>
                  <a:srgbClr val="FFFFFF"/>
                </a:solidFill>
                <a:latin typeface="Calibri" pitchFamily="34" charset="0"/>
                <a:cs typeface="Calibri" pitchFamily="34" charset="0"/>
              </a:endParaRPr>
            </a:p>
          </p:txBody>
        </p:sp>
        <p:sp>
          <p:nvSpPr>
            <p:cNvPr id="20495" name="Text Box 19"/>
            <p:cNvSpPr txBox="1">
              <a:spLocks noChangeArrowheads="1"/>
            </p:cNvSpPr>
            <p:nvPr/>
          </p:nvSpPr>
          <p:spPr bwMode="gray">
            <a:xfrm rot="2700000">
              <a:off x="4961732" y="2214712"/>
              <a:ext cx="1706562" cy="461665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lIns="0" tIns="0" rIns="0" bIns="0">
              <a:spAutoFit/>
            </a:bodyPr>
            <a:lstStyle/>
            <a:p>
              <a:pPr algn="ctr" defTabSz="801688">
                <a:spcAft>
                  <a:spcPct val="40000"/>
                </a:spcAft>
              </a:pPr>
              <a:r>
                <a:rPr lang="tr-TR" b="1" noProof="1" smtClean="0">
                  <a:solidFill>
                    <a:srgbClr val="FFFFFF"/>
                  </a:solidFill>
                  <a:latin typeface="Calibri" pitchFamily="34" charset="0"/>
                  <a:cs typeface="Calibri" pitchFamily="34" charset="0"/>
                </a:rPr>
                <a:t>Orta Yönetim </a:t>
              </a:r>
              <a:r>
                <a:rPr lang="tr-TR" sz="1200" b="1" noProof="1" smtClean="0">
                  <a:solidFill>
                    <a:srgbClr val="FFFFFF"/>
                  </a:solidFill>
                  <a:latin typeface="Calibri" pitchFamily="34" charset="0"/>
                  <a:cs typeface="Calibri" pitchFamily="34" charset="0"/>
                </a:rPr>
                <a:t>(Mühendis, şef, ustabaşı)</a:t>
              </a:r>
              <a:endParaRPr lang="tr-TR" sz="1200" b="1" noProof="1">
                <a:solidFill>
                  <a:srgbClr val="FFFFFF"/>
                </a:solidFill>
                <a:latin typeface="Calibri" pitchFamily="34" charset="0"/>
                <a:cs typeface="Calibri" pitchFamily="34" charset="0"/>
              </a:endParaRPr>
            </a:p>
          </p:txBody>
        </p:sp>
        <p:sp>
          <p:nvSpPr>
            <p:cNvPr id="20496" name="Text Box 19"/>
            <p:cNvSpPr txBox="1">
              <a:spLocks noChangeArrowheads="1"/>
            </p:cNvSpPr>
            <p:nvPr/>
          </p:nvSpPr>
          <p:spPr bwMode="gray">
            <a:xfrm rot="2700000">
              <a:off x="2696369" y="4594244"/>
              <a:ext cx="1706562" cy="5539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>
              <a:spAutoFit/>
            </a:bodyPr>
            <a:lstStyle/>
            <a:p>
              <a:pPr algn="ctr" defTabSz="801688">
                <a:spcAft>
                  <a:spcPts val="0"/>
                </a:spcAft>
              </a:pPr>
              <a:r>
                <a:rPr lang="tr-TR" b="1" noProof="1" smtClean="0">
                  <a:solidFill>
                    <a:srgbClr val="FFFFFF"/>
                  </a:solidFill>
                  <a:latin typeface="Calibri" pitchFamily="34" charset="0"/>
                  <a:cs typeface="Calibri" pitchFamily="34" charset="0"/>
                </a:rPr>
                <a:t>Yazısız İSG Sistemi</a:t>
              </a:r>
            </a:p>
            <a:p>
              <a:pPr algn="ctr" defTabSz="801688">
                <a:spcAft>
                  <a:spcPts val="0"/>
                </a:spcAft>
              </a:pPr>
              <a:r>
                <a:rPr lang="tr-TR" b="1" noProof="1">
                  <a:solidFill>
                    <a:srgbClr val="FFFFFF"/>
                  </a:solidFill>
                  <a:latin typeface="Calibri" pitchFamily="34" charset="0"/>
                  <a:cs typeface="Calibri" pitchFamily="34" charset="0"/>
                </a:rPr>
                <a:t>Yazılı İSG </a:t>
              </a:r>
              <a:r>
                <a:rPr lang="tr-TR" b="1" noProof="1" smtClean="0">
                  <a:solidFill>
                    <a:srgbClr val="FFFFFF"/>
                  </a:solidFill>
                  <a:latin typeface="Calibri" pitchFamily="34" charset="0"/>
                  <a:cs typeface="Calibri" pitchFamily="34" charset="0"/>
                </a:rPr>
                <a:t>Sistemi</a:t>
              </a:r>
              <a:endParaRPr lang="tr-TR" b="1" noProof="1">
                <a:solidFill>
                  <a:srgbClr val="FFFFFF"/>
                </a:solidFill>
                <a:latin typeface="Calibri" pitchFamily="34" charset="0"/>
                <a:cs typeface="Calibri" pitchFamily="34" charset="0"/>
              </a:endParaRPr>
            </a:p>
          </p:txBody>
        </p:sp>
        <p:sp>
          <p:nvSpPr>
            <p:cNvPr id="20497" name="Text Box 19"/>
            <p:cNvSpPr txBox="1">
              <a:spLocks noChangeArrowheads="1"/>
            </p:cNvSpPr>
            <p:nvPr/>
          </p:nvSpPr>
          <p:spPr bwMode="gray">
            <a:xfrm rot="19011173">
              <a:off x="5037138" y="4771638"/>
              <a:ext cx="1706562" cy="276999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lIns="0" tIns="0" rIns="0" bIns="0">
              <a:spAutoFit/>
            </a:bodyPr>
            <a:lstStyle/>
            <a:p>
              <a:pPr algn="ctr" defTabSz="801688">
                <a:spcAft>
                  <a:spcPct val="40000"/>
                </a:spcAft>
              </a:pPr>
              <a:r>
                <a:rPr lang="tr-TR" b="1" noProof="1" smtClean="0">
                  <a:solidFill>
                    <a:srgbClr val="FFFFFF"/>
                  </a:solidFill>
                  <a:latin typeface="Calibri" pitchFamily="34" charset="0"/>
                  <a:cs typeface="Calibri" pitchFamily="34" charset="0"/>
                </a:rPr>
                <a:t>Çalışanlar</a:t>
              </a:r>
              <a:endParaRPr lang="tr-TR" b="1" noProof="1">
                <a:solidFill>
                  <a:srgbClr val="FFFFFF"/>
                </a:solidFill>
                <a:latin typeface="Calibri" pitchFamily="34" charset="0"/>
                <a:cs typeface="Calibri" pitchFamily="34" charset="0"/>
              </a:endParaRPr>
            </a:p>
          </p:txBody>
        </p:sp>
        <p:sp>
          <p:nvSpPr>
            <p:cNvPr id="20498" name="Text Box 19"/>
            <p:cNvSpPr txBox="1">
              <a:spLocks noChangeArrowheads="1"/>
            </p:cNvSpPr>
            <p:nvPr/>
          </p:nvSpPr>
          <p:spPr bwMode="gray">
            <a:xfrm>
              <a:off x="4148138" y="3243263"/>
              <a:ext cx="1062037" cy="830997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lIns="0" tIns="0" rIns="0" bIns="0">
              <a:spAutoFit/>
            </a:bodyPr>
            <a:lstStyle/>
            <a:p>
              <a:pPr algn="ctr" defTabSz="801688">
                <a:spcAft>
                  <a:spcPct val="40000"/>
                </a:spcAft>
              </a:pPr>
              <a:r>
                <a:rPr lang="tr-TR" b="1" noProof="1" smtClean="0">
                  <a:solidFill>
                    <a:srgbClr val="FFFFFF"/>
                  </a:solidFill>
                  <a:latin typeface="Agency FB" pitchFamily="34" charset="0"/>
                  <a:cs typeface="Calibri" pitchFamily="34" charset="0"/>
                </a:rPr>
                <a:t>İşyeri Güvenlik Kültürü</a:t>
              </a:r>
              <a:endParaRPr lang="tr-TR" b="1" noProof="1">
                <a:solidFill>
                  <a:srgbClr val="FFFFFF"/>
                </a:solidFill>
                <a:latin typeface="Agency FB" pitchFamily="34" charset="0"/>
                <a:cs typeface="Calibri" pitchFamily="34" charset="0"/>
              </a:endParaRPr>
            </a:p>
          </p:txBody>
        </p:sp>
      </p:grpSp>
      <p:sp>
        <p:nvSpPr>
          <p:cNvPr id="21" name="Rectangle 31"/>
          <p:cNvSpPr txBox="1">
            <a:spLocks noChangeArrowheads="1"/>
          </p:cNvSpPr>
          <p:nvPr/>
        </p:nvSpPr>
        <p:spPr bwMode="gray">
          <a:xfrm>
            <a:off x="231797" y="411163"/>
            <a:ext cx="8816669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45720" numCol="1" anchor="ctr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457200"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914400"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1371600"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1828800"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tr-TR" sz="3200" noProof="1" smtClean="0">
                <a:solidFill>
                  <a:srgbClr val="FFFFFF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</a:effectLst>
                <a:latin typeface="Calibri" pitchFamily="34" charset="0"/>
                <a:cs typeface="Calibri" pitchFamily="34" charset="0"/>
              </a:rPr>
              <a:t>İŞYERİNDE GÜVENLİK KÜLTÜRÜ</a:t>
            </a:r>
            <a:endParaRPr lang="en-GB" sz="3200" noProof="1" smtClean="0">
              <a:solidFill>
                <a:srgbClr val="FFFFFF"/>
              </a:solidFill>
              <a:effectLst>
                <a:innerShdw blurRad="63500" dist="50800" dir="8100000">
                  <a:prstClr val="black">
                    <a:alpha val="50000"/>
                  </a:prstClr>
                </a:inn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2" name="Rectangle 3"/>
          <p:cNvSpPr txBox="1">
            <a:spLocks noChangeArrowheads="1"/>
          </p:cNvSpPr>
          <p:nvPr/>
        </p:nvSpPr>
        <p:spPr bwMode="auto">
          <a:xfrm>
            <a:off x="6909185" y="6376921"/>
            <a:ext cx="2111990" cy="5152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algn="r">
              <a:spcBef>
                <a:spcPct val="20000"/>
              </a:spcBef>
              <a:buFont typeface="Wingdings" pitchFamily="2" charset="2"/>
              <a:buNone/>
              <a:defRPr/>
            </a:pPr>
            <a:r>
              <a:rPr lang="tr-TR" b="1" noProof="1" smtClean="0">
                <a:solidFill>
                  <a:srgbClr val="575757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  <a:reflection blurRad="6350" stA="55000" endA="50" endPos="85000" dist="29997" dir="5400000" sy="-100000" algn="bl" rotWithShape="0"/>
                </a:effectLst>
                <a:latin typeface="Calibri" pitchFamily="34" charset="0"/>
                <a:cs typeface="Calibri" pitchFamily="34" charset="0"/>
              </a:rPr>
              <a:t>İSTANBUL</a:t>
            </a:r>
            <a:r>
              <a:rPr lang="tr-TR" b="1" noProof="1" smtClean="0">
                <a:solidFill>
                  <a:srgbClr val="B10404">
                    <a:lumMod val="60000"/>
                    <a:lumOff val="40000"/>
                  </a:srgbClr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  <a:reflection blurRad="6350" stA="55000" endA="50" endPos="85000" dist="29997" dir="5400000" sy="-100000" algn="bl" rotWithShape="0"/>
                </a:effectLst>
                <a:latin typeface="Calibri" pitchFamily="34" charset="0"/>
                <a:cs typeface="Calibri" pitchFamily="34" charset="0"/>
              </a:rPr>
              <a:t>UZMAN</a:t>
            </a:r>
            <a:endParaRPr lang="en-GB" b="1" dirty="0" smtClean="0">
              <a:solidFill>
                <a:srgbClr val="B10404">
                  <a:lumMod val="60000"/>
                  <a:lumOff val="40000"/>
                </a:srgbClr>
              </a:solidFill>
              <a:effectLst>
                <a:innerShdw blurRad="63500" dist="50800" dir="8100000">
                  <a:prstClr val="black">
                    <a:alpha val="50000"/>
                  </a:prstClr>
                </a:innerShdw>
                <a:reflection blurRad="6350" stA="55000" endA="50" endPos="85000" dist="29997" dir="5400000" sy="-100000" algn="bl" rotWithShape="0"/>
              </a:effectLst>
              <a:latin typeface="Calibri" pitchFamily="34" charset="0"/>
              <a:cs typeface="Calibri" pitchFamily="34" charset="0"/>
            </a:endParaRPr>
          </a:p>
          <a:p>
            <a:pPr algn="r">
              <a:spcBef>
                <a:spcPct val="20000"/>
              </a:spcBef>
              <a:buFont typeface="Wingdings" pitchFamily="2" charset="2"/>
              <a:buNone/>
              <a:defRPr/>
            </a:pPr>
            <a:endParaRPr lang="en-GB" b="1" kern="0" dirty="0" smtClean="0">
              <a:solidFill>
                <a:srgbClr val="FFFFFF">
                  <a:lumMod val="65000"/>
                </a:srgbClr>
              </a:solidFill>
              <a:effectLst>
                <a:outerShdw blurRad="75057" dist="38100" dir="5400000" sy="-20000" rotWithShape="0">
                  <a:prstClr val="black">
                    <a:alpha val="25000"/>
                  </a:prstClr>
                </a:outerShdw>
                <a:reflection blurRad="6350" stA="55000" endA="50" endPos="85000" dist="29997" dir="5400000" sy="-100000" algn="bl" rotWithShape="0"/>
              </a:effectLst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1026" name="Picture 2" descr="D:\DOKTOR\9-ISTUZMAN\1-EĞİTİM KURUMU\1. İstanbuluzman\ZZResim\Resim-İkon\user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4711" y="1142870"/>
            <a:ext cx="1238865" cy="12388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D:\DOKTOR\9-ISTUZMAN\1-EĞİTİM KURUMU\1. İstanbuluzman\ZZResim\Kırtasiye\128 (2)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263" y="4384675"/>
            <a:ext cx="1274823" cy="12748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D:\DOKTOR\9-ISTUZMAN\1-EĞİTİM KURUMU\1. İstanbuluzman\ZZResim\Kırtasiye\paper_blank_pencil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0022" y="4910137"/>
            <a:ext cx="1199056" cy="10029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D:\DOKTOR\9-ISTUZMAN\1-EĞİTİM KURUMU\1. İstanbuluzman\Z.Resim-İkon\Meslekler\partners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76950" y="820755"/>
            <a:ext cx="1428572" cy="14285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 descr="D:\DOKTOR\9-ISTUZMAN\1-EĞİTİM KURUMU\1. İstanbuluzman\Z.Resim-İkon\Dokuman\Directory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84624" y="2026443"/>
            <a:ext cx="1370013" cy="13700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3275456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610" name="Freeform 2"/>
          <p:cNvSpPr>
            <a:spLocks/>
          </p:cNvSpPr>
          <p:nvPr/>
        </p:nvSpPr>
        <p:spPr bwMode="auto">
          <a:xfrm>
            <a:off x="412750" y="1546225"/>
            <a:ext cx="2244725" cy="3825875"/>
          </a:xfrm>
          <a:custGeom>
            <a:avLst/>
            <a:gdLst>
              <a:gd name="T0" fmla="*/ 0 w 1414"/>
              <a:gd name="T1" fmla="*/ 706 h 2410"/>
              <a:gd name="T2" fmla="*/ 409 w 1414"/>
              <a:gd name="T3" fmla="*/ 0 h 2410"/>
              <a:gd name="T4" fmla="*/ 1414 w 1414"/>
              <a:gd name="T5" fmla="*/ 2 h 2410"/>
              <a:gd name="T6" fmla="*/ 1411 w 1414"/>
              <a:gd name="T7" fmla="*/ 2410 h 2410"/>
              <a:gd name="T8" fmla="*/ 0 w 1414"/>
              <a:gd name="T9" fmla="*/ 706 h 241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414"/>
              <a:gd name="T16" fmla="*/ 0 h 2410"/>
              <a:gd name="T17" fmla="*/ 1414 w 1414"/>
              <a:gd name="T18" fmla="*/ 2410 h 241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414" h="2410">
                <a:moveTo>
                  <a:pt x="0" y="706"/>
                </a:moveTo>
                <a:lnTo>
                  <a:pt x="409" y="0"/>
                </a:lnTo>
                <a:lnTo>
                  <a:pt x="1414" y="2"/>
                </a:lnTo>
                <a:lnTo>
                  <a:pt x="1411" y="2410"/>
                </a:lnTo>
                <a:lnTo>
                  <a:pt x="0" y="706"/>
                </a:lnTo>
                <a:close/>
              </a:path>
            </a:pathLst>
          </a:custGeom>
          <a:solidFill>
            <a:srgbClr val="C0C0C0">
              <a:alpha val="50195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tr-TR" dirty="0">
              <a:solidFill>
                <a:srgbClr val="000000"/>
              </a:solidFill>
            </a:endParaRPr>
          </a:p>
        </p:txBody>
      </p:sp>
      <p:sp>
        <p:nvSpPr>
          <p:cNvPr id="58456" name="Rectangle 11"/>
          <p:cNvSpPr>
            <a:spLocks noChangeArrowheads="1"/>
          </p:cNvSpPr>
          <p:nvPr/>
        </p:nvSpPr>
        <p:spPr bwMode="gray">
          <a:xfrm>
            <a:off x="2657475" y="1555750"/>
            <a:ext cx="6143625" cy="360363"/>
          </a:xfrm>
          <a:prstGeom prst="rect">
            <a:avLst/>
          </a:prstGeom>
          <a:gradFill rotWithShape="1">
            <a:gsLst>
              <a:gs pos="0">
                <a:srgbClr val="C6C7C8"/>
              </a:gs>
              <a:gs pos="100000">
                <a:srgbClr val="C6C7C8">
                  <a:gamma/>
                  <a:shade val="46275"/>
                  <a:invGamma/>
                </a:srgbClr>
              </a:gs>
            </a:gsLst>
            <a:lin ang="5400000" scaled="1"/>
          </a:gradFill>
          <a:ln w="12700">
            <a:solidFill>
              <a:srgbClr val="DDDDDD"/>
            </a:solidFill>
            <a:miter lim="800000"/>
            <a:headEnd/>
            <a:tailEnd/>
          </a:ln>
          <a:effectLst>
            <a:outerShdw dist="53882" dir="2700000" algn="ctr" rotWithShape="0">
              <a:srgbClr val="808080">
                <a:alpha val="50000"/>
              </a:srgbClr>
            </a:outerShdw>
          </a:effectLst>
        </p:spPr>
        <p:txBody>
          <a:bodyPr lIns="288000" tIns="0" rIns="0" bIns="0" anchor="ctr"/>
          <a:lstStyle/>
          <a:p>
            <a:pPr defTabSz="801688" eaLnBrk="0" hangingPunct="0">
              <a:defRPr/>
            </a:pPr>
            <a:r>
              <a:rPr lang="tr-TR" sz="2000" b="1" noProof="1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Prensip-9</a:t>
            </a:r>
            <a:endParaRPr lang="de-DE" sz="2000" b="1" noProof="1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58457" name="Rectangle 5"/>
          <p:cNvSpPr>
            <a:spLocks noChangeArrowheads="1"/>
          </p:cNvSpPr>
          <p:nvPr/>
        </p:nvSpPr>
        <p:spPr bwMode="gray">
          <a:xfrm>
            <a:off x="2657475" y="1916113"/>
            <a:ext cx="6143625" cy="3449637"/>
          </a:xfrm>
          <a:prstGeom prst="rect">
            <a:avLst/>
          </a:prstGeom>
          <a:solidFill>
            <a:schemeClr val="bg1"/>
          </a:solidFill>
          <a:ln w="12700">
            <a:solidFill>
              <a:srgbClr val="DDDDDD"/>
            </a:solidFill>
            <a:miter lim="800000"/>
            <a:headEnd/>
            <a:tailEnd/>
          </a:ln>
          <a:effectLst>
            <a:outerShdw dist="53882" dir="2700000" algn="ctr" rotWithShape="0">
              <a:srgbClr val="808080">
                <a:alpha val="50000"/>
              </a:srgbClr>
            </a:outerShdw>
          </a:effectLst>
        </p:spPr>
        <p:txBody>
          <a:bodyPr lIns="108000" tIns="108000" rIns="144000" bIns="72000"/>
          <a:lstStyle/>
          <a:p>
            <a:pPr algn="ctr">
              <a:spcAft>
                <a:spcPts val="1200"/>
              </a:spcAft>
              <a:buClr>
                <a:srgbClr val="292929"/>
              </a:buClr>
              <a:defRPr/>
            </a:pPr>
            <a:endParaRPr lang="tr-TR" sz="1000" b="1" i="1" dirty="0" smtClean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pPr algn="ctr">
              <a:spcAft>
                <a:spcPts val="1200"/>
              </a:spcAft>
              <a:buClr>
                <a:srgbClr val="292929"/>
              </a:buClr>
              <a:defRPr/>
            </a:pPr>
            <a:r>
              <a:rPr lang="tr-TR" b="1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«Formen, Ustabaşı ve Benzeri İlk Kademe Yöneticiler, Kazalardan Korunmada En Önde Gelen Personeldir.»</a:t>
            </a:r>
          </a:p>
          <a:p>
            <a:pPr algn="ctr">
              <a:spcAft>
                <a:spcPts val="1200"/>
              </a:spcAft>
              <a:buClr>
                <a:srgbClr val="292929"/>
              </a:buClr>
              <a:defRPr/>
            </a:pPr>
            <a:r>
              <a:rPr lang="tr-TR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Bu prensip işçiye en yakın ilk kontrol elemanının iş güvenliğini sağlamadaki önemini, eğitim, teşvik, ikna ve disiplin çalışmalarının hangi seviyede gerekli olduğuna işaret etmektedir.</a:t>
            </a:r>
            <a:endParaRPr lang="tr-TR" i="1" dirty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5605" name="Rectangle 12"/>
          <p:cNvSpPr>
            <a:spLocks noChangeArrowheads="1"/>
          </p:cNvSpPr>
          <p:nvPr/>
        </p:nvSpPr>
        <p:spPr bwMode="gray">
          <a:xfrm>
            <a:off x="300038" y="411163"/>
            <a:ext cx="8520112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rIns="0"/>
          <a:lstStyle/>
          <a:p>
            <a:endParaRPr lang="tr-TR" sz="2000" b="1" noProof="1">
              <a:solidFill>
                <a:srgbClr val="000000"/>
              </a:solidFill>
            </a:endParaRPr>
          </a:p>
        </p:txBody>
      </p:sp>
      <p:grpSp>
        <p:nvGrpSpPr>
          <p:cNvPr id="2" name="Group 8"/>
          <p:cNvGrpSpPr>
            <a:grpSpLocks/>
          </p:cNvGrpSpPr>
          <p:nvPr/>
        </p:nvGrpSpPr>
        <p:grpSpPr bwMode="auto">
          <a:xfrm>
            <a:off x="323850" y="1555750"/>
            <a:ext cx="1482725" cy="1482725"/>
            <a:chOff x="1166" y="1342"/>
            <a:chExt cx="934" cy="934"/>
          </a:xfrm>
        </p:grpSpPr>
        <p:grpSp>
          <p:nvGrpSpPr>
            <p:cNvPr id="3" name="Group 9"/>
            <p:cNvGrpSpPr>
              <a:grpSpLocks/>
            </p:cNvGrpSpPr>
            <p:nvPr/>
          </p:nvGrpSpPr>
          <p:grpSpPr bwMode="auto">
            <a:xfrm>
              <a:off x="1166" y="1342"/>
              <a:ext cx="934" cy="934"/>
              <a:chOff x="1710" y="1035"/>
              <a:chExt cx="2316" cy="2316"/>
            </a:xfrm>
          </p:grpSpPr>
          <p:grpSp>
            <p:nvGrpSpPr>
              <p:cNvPr id="4" name="Group 10"/>
              <p:cNvGrpSpPr>
                <a:grpSpLocks/>
              </p:cNvGrpSpPr>
              <p:nvPr/>
            </p:nvGrpSpPr>
            <p:grpSpPr bwMode="auto">
              <a:xfrm rot="3600000">
                <a:off x="1710" y="1035"/>
                <a:ext cx="2316" cy="2316"/>
                <a:chOff x="1710" y="1035"/>
                <a:chExt cx="2316" cy="2316"/>
              </a:xfrm>
            </p:grpSpPr>
            <p:sp>
              <p:nvSpPr>
                <p:cNvPr id="25624" name="Freeform 11"/>
                <p:cNvSpPr>
                  <a:spLocks/>
                </p:cNvSpPr>
                <p:nvPr/>
              </p:nvSpPr>
              <p:spPr bwMode="gray">
                <a:xfrm>
                  <a:off x="2866" y="1599"/>
                  <a:ext cx="1160" cy="1752"/>
                </a:xfrm>
                <a:custGeom>
                  <a:avLst/>
                  <a:gdLst>
                    <a:gd name="T0" fmla="*/ 688 w 794"/>
                    <a:gd name="T1" fmla="*/ 9 h 1200"/>
                    <a:gd name="T2" fmla="*/ 602 w 794"/>
                    <a:gd name="T3" fmla="*/ 59 h 1200"/>
                    <a:gd name="T4" fmla="*/ 598 w 794"/>
                    <a:gd name="T5" fmla="*/ 57 h 1200"/>
                    <a:gd name="T6" fmla="*/ 592 w 794"/>
                    <a:gd name="T7" fmla="*/ 40 h 1200"/>
                    <a:gd name="T8" fmla="*/ 589 w 794"/>
                    <a:gd name="T9" fmla="*/ 19 h 1200"/>
                    <a:gd name="T10" fmla="*/ 548 w 794"/>
                    <a:gd name="T11" fmla="*/ 8 h 1200"/>
                    <a:gd name="T12" fmla="*/ 537 w 794"/>
                    <a:gd name="T13" fmla="*/ 49 h 1200"/>
                    <a:gd name="T14" fmla="*/ 553 w 794"/>
                    <a:gd name="T15" fmla="*/ 62 h 1200"/>
                    <a:gd name="T16" fmla="*/ 553 w 794"/>
                    <a:gd name="T17" fmla="*/ 62 h 1200"/>
                    <a:gd name="T18" fmla="*/ 565 w 794"/>
                    <a:gd name="T19" fmla="*/ 76 h 1200"/>
                    <a:gd name="T20" fmla="*/ 565 w 794"/>
                    <a:gd name="T21" fmla="*/ 80 h 1200"/>
                    <a:gd name="T22" fmla="*/ 477 w 794"/>
                    <a:gd name="T23" fmla="*/ 131 h 1200"/>
                    <a:gd name="T24" fmla="*/ 551 w 794"/>
                    <a:gd name="T25" fmla="*/ 406 h 1200"/>
                    <a:gd name="T26" fmla="*/ 477 w 794"/>
                    <a:gd name="T27" fmla="*/ 681 h 1200"/>
                    <a:gd name="T28" fmla="*/ 0 w 794"/>
                    <a:gd name="T29" fmla="*/ 957 h 1200"/>
                    <a:gd name="T30" fmla="*/ 0 w 794"/>
                    <a:gd name="T31" fmla="*/ 1047 h 1200"/>
                    <a:gd name="T32" fmla="*/ 0 w 794"/>
                    <a:gd name="T33" fmla="*/ 1058 h 1200"/>
                    <a:gd name="T34" fmla="*/ 4 w 794"/>
                    <a:gd name="T35" fmla="*/ 1060 h 1200"/>
                    <a:gd name="T36" fmla="*/ 22 w 794"/>
                    <a:gd name="T37" fmla="*/ 1056 h 1200"/>
                    <a:gd name="T38" fmla="*/ 22 w 794"/>
                    <a:gd name="T39" fmla="*/ 1056 h 1200"/>
                    <a:gd name="T40" fmla="*/ 42 w 794"/>
                    <a:gd name="T41" fmla="*/ 1049 h 1200"/>
                    <a:gd name="T42" fmla="*/ 71 w 794"/>
                    <a:gd name="T43" fmla="*/ 1079 h 1200"/>
                    <a:gd name="T44" fmla="*/ 42 w 794"/>
                    <a:gd name="T45" fmla="*/ 1110 h 1200"/>
                    <a:gd name="T46" fmla="*/ 22 w 794"/>
                    <a:gd name="T47" fmla="*/ 1102 h 1200"/>
                    <a:gd name="T48" fmla="*/ 4 w 794"/>
                    <a:gd name="T49" fmla="*/ 1099 h 1200"/>
                    <a:gd name="T50" fmla="*/ 0 w 794"/>
                    <a:gd name="T51" fmla="*/ 1101 h 1200"/>
                    <a:gd name="T52" fmla="*/ 0 w 794"/>
                    <a:gd name="T53" fmla="*/ 1108 h 1200"/>
                    <a:gd name="T54" fmla="*/ 0 w 794"/>
                    <a:gd name="T55" fmla="*/ 1200 h 1200"/>
                    <a:gd name="T56" fmla="*/ 688 w 794"/>
                    <a:gd name="T57" fmla="*/ 803 h 1200"/>
                    <a:gd name="T58" fmla="*/ 794 w 794"/>
                    <a:gd name="T59" fmla="*/ 406 h 1200"/>
                    <a:gd name="T60" fmla="*/ 688 w 794"/>
                    <a:gd name="T61" fmla="*/ 9 h 1200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w 794"/>
                    <a:gd name="T94" fmla="*/ 0 h 1200"/>
                    <a:gd name="T95" fmla="*/ 794 w 794"/>
                    <a:gd name="T96" fmla="*/ 1200 h 1200"/>
                  </a:gdLst>
                  <a:ahLst/>
                  <a:cxnLst>
                    <a:cxn ang="T62">
                      <a:pos x="T0" y="T1"/>
                    </a:cxn>
                    <a:cxn ang="T63">
                      <a:pos x="T2" y="T3"/>
                    </a:cxn>
                    <a:cxn ang="T64">
                      <a:pos x="T4" y="T5"/>
                    </a:cxn>
                    <a:cxn ang="T65">
                      <a:pos x="T6" y="T7"/>
                    </a:cxn>
                    <a:cxn ang="T66">
                      <a:pos x="T8" y="T9"/>
                    </a:cxn>
                    <a:cxn ang="T67">
                      <a:pos x="T10" y="T11"/>
                    </a:cxn>
                    <a:cxn ang="T68">
                      <a:pos x="T12" y="T13"/>
                    </a:cxn>
                    <a:cxn ang="T69">
                      <a:pos x="T14" y="T15"/>
                    </a:cxn>
                    <a:cxn ang="T70">
                      <a:pos x="T16" y="T17"/>
                    </a:cxn>
                    <a:cxn ang="T71">
                      <a:pos x="T18" y="T19"/>
                    </a:cxn>
                    <a:cxn ang="T72">
                      <a:pos x="T20" y="T21"/>
                    </a:cxn>
                    <a:cxn ang="T73">
                      <a:pos x="T22" y="T23"/>
                    </a:cxn>
                    <a:cxn ang="T74">
                      <a:pos x="T24" y="T25"/>
                    </a:cxn>
                    <a:cxn ang="T75">
                      <a:pos x="T26" y="T27"/>
                    </a:cxn>
                    <a:cxn ang="T76">
                      <a:pos x="T28" y="T29"/>
                    </a:cxn>
                    <a:cxn ang="T77">
                      <a:pos x="T30" y="T31"/>
                    </a:cxn>
                    <a:cxn ang="T78">
                      <a:pos x="T32" y="T33"/>
                    </a:cxn>
                    <a:cxn ang="T79">
                      <a:pos x="T34" y="T35"/>
                    </a:cxn>
                    <a:cxn ang="T80">
                      <a:pos x="T36" y="T37"/>
                    </a:cxn>
                    <a:cxn ang="T81">
                      <a:pos x="T38" y="T39"/>
                    </a:cxn>
                    <a:cxn ang="T82">
                      <a:pos x="T40" y="T41"/>
                    </a:cxn>
                    <a:cxn ang="T83">
                      <a:pos x="T42" y="T43"/>
                    </a:cxn>
                    <a:cxn ang="T84">
                      <a:pos x="T44" y="T45"/>
                    </a:cxn>
                    <a:cxn ang="T85">
                      <a:pos x="T46" y="T47"/>
                    </a:cxn>
                    <a:cxn ang="T86">
                      <a:pos x="T48" y="T49"/>
                    </a:cxn>
                    <a:cxn ang="T87">
                      <a:pos x="T50" y="T51"/>
                    </a:cxn>
                    <a:cxn ang="T88">
                      <a:pos x="T52" y="T53"/>
                    </a:cxn>
                    <a:cxn ang="T89">
                      <a:pos x="T54" y="T55"/>
                    </a:cxn>
                    <a:cxn ang="T90">
                      <a:pos x="T56" y="T57"/>
                    </a:cxn>
                    <a:cxn ang="T91">
                      <a:pos x="T58" y="T59"/>
                    </a:cxn>
                    <a:cxn ang="T92">
                      <a:pos x="T60" y="T61"/>
                    </a:cxn>
                  </a:cxnLst>
                  <a:rect l="T93" t="T94" r="T95" b="T96"/>
                  <a:pathLst>
                    <a:path w="794" h="1200">
                      <a:moveTo>
                        <a:pt x="688" y="9"/>
                      </a:moveTo>
                      <a:cubicBezTo>
                        <a:pt x="602" y="59"/>
                        <a:pt x="602" y="59"/>
                        <a:pt x="602" y="59"/>
                      </a:cubicBezTo>
                      <a:cubicBezTo>
                        <a:pt x="601" y="58"/>
                        <a:pt x="600" y="58"/>
                        <a:pt x="598" y="57"/>
                      </a:cubicBezTo>
                      <a:cubicBezTo>
                        <a:pt x="593" y="53"/>
                        <a:pt x="590" y="45"/>
                        <a:pt x="592" y="40"/>
                      </a:cubicBezTo>
                      <a:cubicBezTo>
                        <a:pt x="594" y="33"/>
                        <a:pt x="593" y="25"/>
                        <a:pt x="589" y="19"/>
                      </a:cubicBezTo>
                      <a:cubicBezTo>
                        <a:pt x="581" y="5"/>
                        <a:pt x="563" y="0"/>
                        <a:pt x="548" y="8"/>
                      </a:cubicBezTo>
                      <a:cubicBezTo>
                        <a:pt x="534" y="17"/>
                        <a:pt x="529" y="35"/>
                        <a:pt x="537" y="49"/>
                      </a:cubicBezTo>
                      <a:cubicBezTo>
                        <a:pt x="540" y="56"/>
                        <a:pt x="546" y="60"/>
                        <a:pt x="553" y="62"/>
                      </a:cubicBezTo>
                      <a:cubicBezTo>
                        <a:pt x="553" y="62"/>
                        <a:pt x="553" y="62"/>
                        <a:pt x="553" y="62"/>
                      </a:cubicBezTo>
                      <a:cubicBezTo>
                        <a:pt x="559" y="63"/>
                        <a:pt x="564" y="69"/>
                        <a:pt x="565" y="76"/>
                      </a:cubicBezTo>
                      <a:cubicBezTo>
                        <a:pt x="565" y="78"/>
                        <a:pt x="565" y="79"/>
                        <a:pt x="565" y="80"/>
                      </a:cubicBezTo>
                      <a:cubicBezTo>
                        <a:pt x="477" y="131"/>
                        <a:pt x="477" y="131"/>
                        <a:pt x="477" y="131"/>
                      </a:cubicBezTo>
                      <a:cubicBezTo>
                        <a:pt x="524" y="212"/>
                        <a:pt x="551" y="306"/>
                        <a:pt x="551" y="406"/>
                      </a:cubicBezTo>
                      <a:cubicBezTo>
                        <a:pt x="551" y="507"/>
                        <a:pt x="524" y="601"/>
                        <a:pt x="477" y="681"/>
                      </a:cubicBezTo>
                      <a:cubicBezTo>
                        <a:pt x="382" y="846"/>
                        <a:pt x="204" y="957"/>
                        <a:pt x="0" y="957"/>
                      </a:cubicBezTo>
                      <a:cubicBezTo>
                        <a:pt x="0" y="1047"/>
                        <a:pt x="0" y="1047"/>
                        <a:pt x="0" y="1047"/>
                      </a:cubicBezTo>
                      <a:cubicBezTo>
                        <a:pt x="0" y="1058"/>
                        <a:pt x="0" y="1058"/>
                        <a:pt x="0" y="1058"/>
                      </a:cubicBezTo>
                      <a:cubicBezTo>
                        <a:pt x="2" y="1058"/>
                        <a:pt x="3" y="1059"/>
                        <a:pt x="4" y="1060"/>
                      </a:cubicBezTo>
                      <a:cubicBezTo>
                        <a:pt x="10" y="1063"/>
                        <a:pt x="18" y="1061"/>
                        <a:pt x="22" y="1056"/>
                      </a:cubicBezTo>
                      <a:cubicBezTo>
                        <a:pt x="22" y="1056"/>
                        <a:pt x="22" y="1056"/>
                        <a:pt x="22" y="1056"/>
                      </a:cubicBezTo>
                      <a:cubicBezTo>
                        <a:pt x="27" y="1052"/>
                        <a:pt x="34" y="1049"/>
                        <a:pt x="42" y="1049"/>
                      </a:cubicBezTo>
                      <a:cubicBezTo>
                        <a:pt x="58" y="1049"/>
                        <a:pt x="71" y="1063"/>
                        <a:pt x="71" y="1079"/>
                      </a:cubicBezTo>
                      <a:cubicBezTo>
                        <a:pt x="71" y="1096"/>
                        <a:pt x="58" y="1110"/>
                        <a:pt x="42" y="1110"/>
                      </a:cubicBezTo>
                      <a:cubicBezTo>
                        <a:pt x="34" y="1110"/>
                        <a:pt x="27" y="1107"/>
                        <a:pt x="22" y="1102"/>
                      </a:cubicBezTo>
                      <a:cubicBezTo>
                        <a:pt x="18" y="1097"/>
                        <a:pt x="10" y="1096"/>
                        <a:pt x="4" y="1099"/>
                      </a:cubicBezTo>
                      <a:cubicBezTo>
                        <a:pt x="3" y="1099"/>
                        <a:pt x="2" y="1100"/>
                        <a:pt x="0" y="1101"/>
                      </a:cubicBezTo>
                      <a:cubicBezTo>
                        <a:pt x="0" y="1108"/>
                        <a:pt x="0" y="1108"/>
                        <a:pt x="0" y="1108"/>
                      </a:cubicBezTo>
                      <a:cubicBezTo>
                        <a:pt x="0" y="1200"/>
                        <a:pt x="0" y="1200"/>
                        <a:pt x="0" y="1200"/>
                      </a:cubicBezTo>
                      <a:cubicBezTo>
                        <a:pt x="294" y="1200"/>
                        <a:pt x="551" y="1040"/>
                        <a:pt x="688" y="803"/>
                      </a:cubicBezTo>
                      <a:cubicBezTo>
                        <a:pt x="755" y="686"/>
                        <a:pt x="794" y="551"/>
                        <a:pt x="794" y="406"/>
                      </a:cubicBezTo>
                      <a:cubicBezTo>
                        <a:pt x="794" y="262"/>
                        <a:pt x="755" y="126"/>
                        <a:pt x="688" y="9"/>
                      </a:cubicBezTo>
                      <a:close/>
                    </a:path>
                  </a:pathLst>
                </a:custGeom>
                <a:solidFill>
                  <a:srgbClr val="9F9F9F"/>
                </a:solidFill>
                <a:ln w="12700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tr-TR" dirty="0">
                    <a:solidFill>
                      <a:srgbClr val="000000"/>
                    </a:solidFill>
                  </a:endParaRPr>
                </a:p>
              </p:txBody>
            </p:sp>
            <p:sp>
              <p:nvSpPr>
                <p:cNvPr id="25625" name="Freeform 12"/>
                <p:cNvSpPr>
                  <a:spLocks/>
                </p:cNvSpPr>
                <p:nvPr/>
              </p:nvSpPr>
              <p:spPr bwMode="gray">
                <a:xfrm>
                  <a:off x="1710" y="1612"/>
                  <a:ext cx="1262" cy="1739"/>
                </a:xfrm>
                <a:custGeom>
                  <a:avLst/>
                  <a:gdLst>
                    <a:gd name="T0" fmla="*/ 835 w 864"/>
                    <a:gd name="T1" fmla="*/ 1040 h 1191"/>
                    <a:gd name="T2" fmla="*/ 815 w 864"/>
                    <a:gd name="T3" fmla="*/ 1047 h 1191"/>
                    <a:gd name="T4" fmla="*/ 815 w 864"/>
                    <a:gd name="T5" fmla="*/ 1047 h 1191"/>
                    <a:gd name="T6" fmla="*/ 797 w 864"/>
                    <a:gd name="T7" fmla="*/ 1051 h 1191"/>
                    <a:gd name="T8" fmla="*/ 793 w 864"/>
                    <a:gd name="T9" fmla="*/ 1049 h 1191"/>
                    <a:gd name="T10" fmla="*/ 793 w 864"/>
                    <a:gd name="T11" fmla="*/ 1038 h 1191"/>
                    <a:gd name="T12" fmla="*/ 793 w 864"/>
                    <a:gd name="T13" fmla="*/ 948 h 1191"/>
                    <a:gd name="T14" fmla="*/ 317 w 864"/>
                    <a:gd name="T15" fmla="*/ 672 h 1191"/>
                    <a:gd name="T16" fmla="*/ 243 w 864"/>
                    <a:gd name="T17" fmla="*/ 397 h 1191"/>
                    <a:gd name="T18" fmla="*/ 317 w 864"/>
                    <a:gd name="T19" fmla="*/ 122 h 1191"/>
                    <a:gd name="T20" fmla="*/ 231 w 864"/>
                    <a:gd name="T21" fmla="*/ 73 h 1191"/>
                    <a:gd name="T22" fmla="*/ 228 w 864"/>
                    <a:gd name="T23" fmla="*/ 75 h 1191"/>
                    <a:gd name="T24" fmla="*/ 221 w 864"/>
                    <a:gd name="T25" fmla="*/ 92 h 1191"/>
                    <a:gd name="T26" fmla="*/ 221 w 864"/>
                    <a:gd name="T27" fmla="*/ 92 h 1191"/>
                    <a:gd name="T28" fmla="*/ 218 w 864"/>
                    <a:gd name="T29" fmla="*/ 113 h 1191"/>
                    <a:gd name="T30" fmla="*/ 177 w 864"/>
                    <a:gd name="T31" fmla="*/ 123 h 1191"/>
                    <a:gd name="T32" fmla="*/ 166 w 864"/>
                    <a:gd name="T33" fmla="*/ 82 h 1191"/>
                    <a:gd name="T34" fmla="*/ 182 w 864"/>
                    <a:gd name="T35" fmla="*/ 69 h 1191"/>
                    <a:gd name="T36" fmla="*/ 194 w 864"/>
                    <a:gd name="T37" fmla="*/ 55 h 1191"/>
                    <a:gd name="T38" fmla="*/ 194 w 864"/>
                    <a:gd name="T39" fmla="*/ 51 h 1191"/>
                    <a:gd name="T40" fmla="*/ 106 w 864"/>
                    <a:gd name="T41" fmla="*/ 0 h 1191"/>
                    <a:gd name="T42" fmla="*/ 0 w 864"/>
                    <a:gd name="T43" fmla="*/ 397 h 1191"/>
                    <a:gd name="T44" fmla="*/ 106 w 864"/>
                    <a:gd name="T45" fmla="*/ 794 h 1191"/>
                    <a:gd name="T46" fmla="*/ 793 w 864"/>
                    <a:gd name="T47" fmla="*/ 1191 h 1191"/>
                    <a:gd name="T48" fmla="*/ 793 w 864"/>
                    <a:gd name="T49" fmla="*/ 1099 h 1191"/>
                    <a:gd name="T50" fmla="*/ 793 w 864"/>
                    <a:gd name="T51" fmla="*/ 1092 h 1191"/>
                    <a:gd name="T52" fmla="*/ 797 w 864"/>
                    <a:gd name="T53" fmla="*/ 1090 h 1191"/>
                    <a:gd name="T54" fmla="*/ 815 w 864"/>
                    <a:gd name="T55" fmla="*/ 1093 h 1191"/>
                    <a:gd name="T56" fmla="*/ 835 w 864"/>
                    <a:gd name="T57" fmla="*/ 1101 h 1191"/>
                    <a:gd name="T58" fmla="*/ 864 w 864"/>
                    <a:gd name="T59" fmla="*/ 1070 h 1191"/>
                    <a:gd name="T60" fmla="*/ 835 w 864"/>
                    <a:gd name="T61" fmla="*/ 1040 h 1191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w 864"/>
                    <a:gd name="T94" fmla="*/ 0 h 1191"/>
                    <a:gd name="T95" fmla="*/ 864 w 864"/>
                    <a:gd name="T96" fmla="*/ 1191 h 1191"/>
                  </a:gdLst>
                  <a:ahLst/>
                  <a:cxnLst>
                    <a:cxn ang="T62">
                      <a:pos x="T0" y="T1"/>
                    </a:cxn>
                    <a:cxn ang="T63">
                      <a:pos x="T2" y="T3"/>
                    </a:cxn>
                    <a:cxn ang="T64">
                      <a:pos x="T4" y="T5"/>
                    </a:cxn>
                    <a:cxn ang="T65">
                      <a:pos x="T6" y="T7"/>
                    </a:cxn>
                    <a:cxn ang="T66">
                      <a:pos x="T8" y="T9"/>
                    </a:cxn>
                    <a:cxn ang="T67">
                      <a:pos x="T10" y="T11"/>
                    </a:cxn>
                    <a:cxn ang="T68">
                      <a:pos x="T12" y="T13"/>
                    </a:cxn>
                    <a:cxn ang="T69">
                      <a:pos x="T14" y="T15"/>
                    </a:cxn>
                    <a:cxn ang="T70">
                      <a:pos x="T16" y="T17"/>
                    </a:cxn>
                    <a:cxn ang="T71">
                      <a:pos x="T18" y="T19"/>
                    </a:cxn>
                    <a:cxn ang="T72">
                      <a:pos x="T20" y="T21"/>
                    </a:cxn>
                    <a:cxn ang="T73">
                      <a:pos x="T22" y="T23"/>
                    </a:cxn>
                    <a:cxn ang="T74">
                      <a:pos x="T24" y="T25"/>
                    </a:cxn>
                    <a:cxn ang="T75">
                      <a:pos x="T26" y="T27"/>
                    </a:cxn>
                    <a:cxn ang="T76">
                      <a:pos x="T28" y="T29"/>
                    </a:cxn>
                    <a:cxn ang="T77">
                      <a:pos x="T30" y="T31"/>
                    </a:cxn>
                    <a:cxn ang="T78">
                      <a:pos x="T32" y="T33"/>
                    </a:cxn>
                    <a:cxn ang="T79">
                      <a:pos x="T34" y="T35"/>
                    </a:cxn>
                    <a:cxn ang="T80">
                      <a:pos x="T36" y="T37"/>
                    </a:cxn>
                    <a:cxn ang="T81">
                      <a:pos x="T38" y="T39"/>
                    </a:cxn>
                    <a:cxn ang="T82">
                      <a:pos x="T40" y="T41"/>
                    </a:cxn>
                    <a:cxn ang="T83">
                      <a:pos x="T42" y="T43"/>
                    </a:cxn>
                    <a:cxn ang="T84">
                      <a:pos x="T44" y="T45"/>
                    </a:cxn>
                    <a:cxn ang="T85">
                      <a:pos x="T46" y="T47"/>
                    </a:cxn>
                    <a:cxn ang="T86">
                      <a:pos x="T48" y="T49"/>
                    </a:cxn>
                    <a:cxn ang="T87">
                      <a:pos x="T50" y="T51"/>
                    </a:cxn>
                    <a:cxn ang="T88">
                      <a:pos x="T52" y="T53"/>
                    </a:cxn>
                    <a:cxn ang="T89">
                      <a:pos x="T54" y="T55"/>
                    </a:cxn>
                    <a:cxn ang="T90">
                      <a:pos x="T56" y="T57"/>
                    </a:cxn>
                    <a:cxn ang="T91">
                      <a:pos x="T58" y="T59"/>
                    </a:cxn>
                    <a:cxn ang="T92">
                      <a:pos x="T60" y="T61"/>
                    </a:cxn>
                  </a:cxnLst>
                  <a:rect l="T93" t="T94" r="T95" b="T96"/>
                  <a:pathLst>
                    <a:path w="864" h="1191">
                      <a:moveTo>
                        <a:pt x="835" y="1040"/>
                      </a:moveTo>
                      <a:cubicBezTo>
                        <a:pt x="827" y="1040"/>
                        <a:pt x="820" y="1043"/>
                        <a:pt x="815" y="1047"/>
                      </a:cubicBezTo>
                      <a:cubicBezTo>
                        <a:pt x="815" y="1047"/>
                        <a:pt x="815" y="1047"/>
                        <a:pt x="815" y="1047"/>
                      </a:cubicBezTo>
                      <a:cubicBezTo>
                        <a:pt x="811" y="1052"/>
                        <a:pt x="803" y="1054"/>
                        <a:pt x="797" y="1051"/>
                      </a:cubicBezTo>
                      <a:cubicBezTo>
                        <a:pt x="796" y="1050"/>
                        <a:pt x="795" y="1049"/>
                        <a:pt x="793" y="1049"/>
                      </a:cubicBezTo>
                      <a:cubicBezTo>
                        <a:pt x="793" y="1038"/>
                        <a:pt x="793" y="1038"/>
                        <a:pt x="793" y="1038"/>
                      </a:cubicBezTo>
                      <a:cubicBezTo>
                        <a:pt x="793" y="948"/>
                        <a:pt x="793" y="948"/>
                        <a:pt x="793" y="948"/>
                      </a:cubicBezTo>
                      <a:cubicBezTo>
                        <a:pt x="590" y="948"/>
                        <a:pt x="412" y="837"/>
                        <a:pt x="317" y="672"/>
                      </a:cubicBezTo>
                      <a:cubicBezTo>
                        <a:pt x="270" y="592"/>
                        <a:pt x="243" y="498"/>
                        <a:pt x="243" y="397"/>
                      </a:cubicBezTo>
                      <a:cubicBezTo>
                        <a:pt x="243" y="297"/>
                        <a:pt x="270" y="203"/>
                        <a:pt x="317" y="122"/>
                      </a:cubicBezTo>
                      <a:cubicBezTo>
                        <a:pt x="231" y="73"/>
                        <a:pt x="231" y="73"/>
                        <a:pt x="231" y="73"/>
                      </a:cubicBezTo>
                      <a:cubicBezTo>
                        <a:pt x="230" y="73"/>
                        <a:pt x="229" y="74"/>
                        <a:pt x="228" y="75"/>
                      </a:cubicBezTo>
                      <a:cubicBezTo>
                        <a:pt x="222" y="79"/>
                        <a:pt x="219" y="86"/>
                        <a:pt x="221" y="92"/>
                      </a:cubicBezTo>
                      <a:cubicBezTo>
                        <a:pt x="221" y="92"/>
                        <a:pt x="221" y="92"/>
                        <a:pt x="221" y="92"/>
                      </a:cubicBezTo>
                      <a:cubicBezTo>
                        <a:pt x="223" y="99"/>
                        <a:pt x="222" y="106"/>
                        <a:pt x="218" y="113"/>
                      </a:cubicBezTo>
                      <a:cubicBezTo>
                        <a:pt x="210" y="127"/>
                        <a:pt x="192" y="131"/>
                        <a:pt x="177" y="123"/>
                      </a:cubicBezTo>
                      <a:cubicBezTo>
                        <a:pt x="163" y="115"/>
                        <a:pt x="158" y="96"/>
                        <a:pt x="166" y="82"/>
                      </a:cubicBezTo>
                      <a:cubicBezTo>
                        <a:pt x="169" y="76"/>
                        <a:pt x="175" y="71"/>
                        <a:pt x="182" y="69"/>
                      </a:cubicBezTo>
                      <a:cubicBezTo>
                        <a:pt x="188" y="68"/>
                        <a:pt x="193" y="62"/>
                        <a:pt x="194" y="55"/>
                      </a:cubicBezTo>
                      <a:cubicBezTo>
                        <a:pt x="194" y="54"/>
                        <a:pt x="194" y="52"/>
                        <a:pt x="194" y="51"/>
                      </a:cubicBezTo>
                      <a:cubicBezTo>
                        <a:pt x="106" y="0"/>
                        <a:pt x="106" y="0"/>
                        <a:pt x="106" y="0"/>
                      </a:cubicBezTo>
                      <a:cubicBezTo>
                        <a:pt x="38" y="117"/>
                        <a:pt x="0" y="253"/>
                        <a:pt x="0" y="397"/>
                      </a:cubicBezTo>
                      <a:cubicBezTo>
                        <a:pt x="0" y="542"/>
                        <a:pt x="38" y="677"/>
                        <a:pt x="106" y="794"/>
                      </a:cubicBezTo>
                      <a:cubicBezTo>
                        <a:pt x="243" y="1031"/>
                        <a:pt x="500" y="1191"/>
                        <a:pt x="793" y="1191"/>
                      </a:cubicBezTo>
                      <a:cubicBezTo>
                        <a:pt x="793" y="1099"/>
                        <a:pt x="793" y="1099"/>
                        <a:pt x="793" y="1099"/>
                      </a:cubicBezTo>
                      <a:cubicBezTo>
                        <a:pt x="793" y="1092"/>
                        <a:pt x="793" y="1092"/>
                        <a:pt x="793" y="1092"/>
                      </a:cubicBezTo>
                      <a:cubicBezTo>
                        <a:pt x="795" y="1091"/>
                        <a:pt x="796" y="1090"/>
                        <a:pt x="797" y="1090"/>
                      </a:cubicBezTo>
                      <a:cubicBezTo>
                        <a:pt x="803" y="1087"/>
                        <a:pt x="811" y="1088"/>
                        <a:pt x="815" y="1093"/>
                      </a:cubicBezTo>
                      <a:cubicBezTo>
                        <a:pt x="820" y="1098"/>
                        <a:pt x="827" y="1101"/>
                        <a:pt x="835" y="1101"/>
                      </a:cubicBezTo>
                      <a:cubicBezTo>
                        <a:pt x="851" y="1101"/>
                        <a:pt x="864" y="1087"/>
                        <a:pt x="864" y="1070"/>
                      </a:cubicBezTo>
                      <a:cubicBezTo>
                        <a:pt x="864" y="1054"/>
                        <a:pt x="851" y="1040"/>
                        <a:pt x="835" y="1040"/>
                      </a:cubicBezTo>
                      <a:close/>
                    </a:path>
                  </a:pathLst>
                </a:custGeom>
                <a:solidFill>
                  <a:srgbClr val="A90404"/>
                </a:solidFill>
                <a:ln w="12700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tr-TR" dirty="0">
                    <a:solidFill>
                      <a:srgbClr val="000000"/>
                    </a:solidFill>
                  </a:endParaRPr>
                </a:p>
              </p:txBody>
            </p:sp>
            <p:sp>
              <p:nvSpPr>
                <p:cNvPr id="25626" name="Freeform 13"/>
                <p:cNvSpPr>
                  <a:spLocks/>
                </p:cNvSpPr>
                <p:nvPr/>
              </p:nvSpPr>
              <p:spPr bwMode="gray">
                <a:xfrm>
                  <a:off x="1862" y="1035"/>
                  <a:ext cx="2010" cy="768"/>
                </a:xfrm>
                <a:custGeom>
                  <a:avLst/>
                  <a:gdLst>
                    <a:gd name="T0" fmla="*/ 1164 w 1375"/>
                    <a:gd name="T1" fmla="*/ 518 h 527"/>
                    <a:gd name="T2" fmla="*/ 1252 w 1375"/>
                    <a:gd name="T3" fmla="*/ 467 h 527"/>
                    <a:gd name="T4" fmla="*/ 1252 w 1375"/>
                    <a:gd name="T5" fmla="*/ 463 h 527"/>
                    <a:gd name="T6" fmla="*/ 1240 w 1375"/>
                    <a:gd name="T7" fmla="*/ 449 h 527"/>
                    <a:gd name="T8" fmla="*/ 1240 w 1375"/>
                    <a:gd name="T9" fmla="*/ 449 h 527"/>
                    <a:gd name="T10" fmla="*/ 1224 w 1375"/>
                    <a:gd name="T11" fmla="*/ 436 h 527"/>
                    <a:gd name="T12" fmla="*/ 1235 w 1375"/>
                    <a:gd name="T13" fmla="*/ 395 h 527"/>
                    <a:gd name="T14" fmla="*/ 1276 w 1375"/>
                    <a:gd name="T15" fmla="*/ 406 h 527"/>
                    <a:gd name="T16" fmla="*/ 1279 w 1375"/>
                    <a:gd name="T17" fmla="*/ 427 h 527"/>
                    <a:gd name="T18" fmla="*/ 1285 w 1375"/>
                    <a:gd name="T19" fmla="*/ 444 h 527"/>
                    <a:gd name="T20" fmla="*/ 1289 w 1375"/>
                    <a:gd name="T21" fmla="*/ 446 h 527"/>
                    <a:gd name="T22" fmla="*/ 1375 w 1375"/>
                    <a:gd name="T23" fmla="*/ 396 h 527"/>
                    <a:gd name="T24" fmla="*/ 687 w 1375"/>
                    <a:gd name="T25" fmla="*/ 0 h 527"/>
                    <a:gd name="T26" fmla="*/ 0 w 1375"/>
                    <a:gd name="T27" fmla="*/ 396 h 527"/>
                    <a:gd name="T28" fmla="*/ 88 w 1375"/>
                    <a:gd name="T29" fmla="*/ 447 h 527"/>
                    <a:gd name="T30" fmla="*/ 88 w 1375"/>
                    <a:gd name="T31" fmla="*/ 451 h 527"/>
                    <a:gd name="T32" fmla="*/ 76 w 1375"/>
                    <a:gd name="T33" fmla="*/ 465 h 527"/>
                    <a:gd name="T34" fmla="*/ 60 w 1375"/>
                    <a:gd name="T35" fmla="*/ 478 h 527"/>
                    <a:gd name="T36" fmla="*/ 71 w 1375"/>
                    <a:gd name="T37" fmla="*/ 519 h 527"/>
                    <a:gd name="T38" fmla="*/ 112 w 1375"/>
                    <a:gd name="T39" fmla="*/ 509 h 527"/>
                    <a:gd name="T40" fmla="*/ 115 w 1375"/>
                    <a:gd name="T41" fmla="*/ 488 h 527"/>
                    <a:gd name="T42" fmla="*/ 115 w 1375"/>
                    <a:gd name="T43" fmla="*/ 488 h 527"/>
                    <a:gd name="T44" fmla="*/ 122 w 1375"/>
                    <a:gd name="T45" fmla="*/ 471 h 527"/>
                    <a:gd name="T46" fmla="*/ 125 w 1375"/>
                    <a:gd name="T47" fmla="*/ 469 h 527"/>
                    <a:gd name="T48" fmla="*/ 211 w 1375"/>
                    <a:gd name="T49" fmla="*/ 518 h 527"/>
                    <a:gd name="T50" fmla="*/ 687 w 1375"/>
                    <a:gd name="T51" fmla="*/ 243 h 527"/>
                    <a:gd name="T52" fmla="*/ 1164 w 1375"/>
                    <a:gd name="T53" fmla="*/ 518 h 527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w 1375"/>
                    <a:gd name="T82" fmla="*/ 0 h 527"/>
                    <a:gd name="T83" fmla="*/ 1375 w 1375"/>
                    <a:gd name="T84" fmla="*/ 527 h 527"/>
                  </a:gdLst>
                  <a:ahLst/>
                  <a:cxnLst>
                    <a:cxn ang="T54">
                      <a:pos x="T0" y="T1"/>
                    </a:cxn>
                    <a:cxn ang="T55">
                      <a:pos x="T2" y="T3"/>
                    </a:cxn>
                    <a:cxn ang="T56">
                      <a:pos x="T4" y="T5"/>
                    </a:cxn>
                    <a:cxn ang="T57">
                      <a:pos x="T6" y="T7"/>
                    </a:cxn>
                    <a:cxn ang="T58">
                      <a:pos x="T8" y="T9"/>
                    </a:cxn>
                    <a:cxn ang="T59">
                      <a:pos x="T10" y="T11"/>
                    </a:cxn>
                    <a:cxn ang="T60">
                      <a:pos x="T12" y="T13"/>
                    </a:cxn>
                    <a:cxn ang="T61">
                      <a:pos x="T14" y="T15"/>
                    </a:cxn>
                    <a:cxn ang="T62">
                      <a:pos x="T16" y="T17"/>
                    </a:cxn>
                    <a:cxn ang="T63">
                      <a:pos x="T18" y="T19"/>
                    </a:cxn>
                    <a:cxn ang="T64">
                      <a:pos x="T20" y="T21"/>
                    </a:cxn>
                    <a:cxn ang="T65">
                      <a:pos x="T22" y="T23"/>
                    </a:cxn>
                    <a:cxn ang="T66">
                      <a:pos x="T24" y="T25"/>
                    </a:cxn>
                    <a:cxn ang="T67">
                      <a:pos x="T26" y="T27"/>
                    </a:cxn>
                    <a:cxn ang="T68">
                      <a:pos x="T28" y="T29"/>
                    </a:cxn>
                    <a:cxn ang="T69">
                      <a:pos x="T30" y="T31"/>
                    </a:cxn>
                    <a:cxn ang="T70">
                      <a:pos x="T32" y="T33"/>
                    </a:cxn>
                    <a:cxn ang="T71">
                      <a:pos x="T34" y="T35"/>
                    </a:cxn>
                    <a:cxn ang="T72">
                      <a:pos x="T36" y="T37"/>
                    </a:cxn>
                    <a:cxn ang="T73">
                      <a:pos x="T38" y="T39"/>
                    </a:cxn>
                    <a:cxn ang="T74">
                      <a:pos x="T40" y="T41"/>
                    </a:cxn>
                    <a:cxn ang="T75">
                      <a:pos x="T42" y="T43"/>
                    </a:cxn>
                    <a:cxn ang="T76">
                      <a:pos x="T44" y="T45"/>
                    </a:cxn>
                    <a:cxn ang="T77">
                      <a:pos x="T46" y="T47"/>
                    </a:cxn>
                    <a:cxn ang="T78">
                      <a:pos x="T48" y="T49"/>
                    </a:cxn>
                    <a:cxn ang="T79">
                      <a:pos x="T50" y="T51"/>
                    </a:cxn>
                    <a:cxn ang="T80">
                      <a:pos x="T52" y="T53"/>
                    </a:cxn>
                  </a:cxnLst>
                  <a:rect l="T81" t="T82" r="T83" b="T84"/>
                  <a:pathLst>
                    <a:path w="1375" h="527">
                      <a:moveTo>
                        <a:pt x="1164" y="518"/>
                      </a:moveTo>
                      <a:cubicBezTo>
                        <a:pt x="1252" y="467"/>
                        <a:pt x="1252" y="467"/>
                        <a:pt x="1252" y="467"/>
                      </a:cubicBezTo>
                      <a:cubicBezTo>
                        <a:pt x="1252" y="466"/>
                        <a:pt x="1252" y="465"/>
                        <a:pt x="1252" y="463"/>
                      </a:cubicBezTo>
                      <a:cubicBezTo>
                        <a:pt x="1251" y="456"/>
                        <a:pt x="1246" y="450"/>
                        <a:pt x="1240" y="449"/>
                      </a:cubicBezTo>
                      <a:cubicBezTo>
                        <a:pt x="1240" y="449"/>
                        <a:pt x="1240" y="449"/>
                        <a:pt x="1240" y="449"/>
                      </a:cubicBezTo>
                      <a:cubicBezTo>
                        <a:pt x="1233" y="447"/>
                        <a:pt x="1227" y="443"/>
                        <a:pt x="1224" y="436"/>
                      </a:cubicBezTo>
                      <a:cubicBezTo>
                        <a:pt x="1216" y="422"/>
                        <a:pt x="1221" y="404"/>
                        <a:pt x="1235" y="395"/>
                      </a:cubicBezTo>
                      <a:cubicBezTo>
                        <a:pt x="1250" y="387"/>
                        <a:pt x="1268" y="392"/>
                        <a:pt x="1276" y="406"/>
                      </a:cubicBezTo>
                      <a:cubicBezTo>
                        <a:pt x="1280" y="412"/>
                        <a:pt x="1281" y="420"/>
                        <a:pt x="1279" y="427"/>
                      </a:cubicBezTo>
                      <a:cubicBezTo>
                        <a:pt x="1277" y="432"/>
                        <a:pt x="1280" y="440"/>
                        <a:pt x="1285" y="444"/>
                      </a:cubicBezTo>
                      <a:cubicBezTo>
                        <a:pt x="1287" y="445"/>
                        <a:pt x="1288" y="445"/>
                        <a:pt x="1289" y="446"/>
                      </a:cubicBezTo>
                      <a:cubicBezTo>
                        <a:pt x="1375" y="396"/>
                        <a:pt x="1375" y="396"/>
                        <a:pt x="1375" y="396"/>
                      </a:cubicBezTo>
                      <a:cubicBezTo>
                        <a:pt x="1238" y="159"/>
                        <a:pt x="981" y="0"/>
                        <a:pt x="687" y="0"/>
                      </a:cubicBezTo>
                      <a:cubicBezTo>
                        <a:pt x="394" y="0"/>
                        <a:pt x="137" y="159"/>
                        <a:pt x="0" y="396"/>
                      </a:cubicBezTo>
                      <a:cubicBezTo>
                        <a:pt x="88" y="447"/>
                        <a:pt x="88" y="447"/>
                        <a:pt x="88" y="447"/>
                      </a:cubicBezTo>
                      <a:cubicBezTo>
                        <a:pt x="88" y="448"/>
                        <a:pt x="88" y="450"/>
                        <a:pt x="88" y="451"/>
                      </a:cubicBezTo>
                      <a:cubicBezTo>
                        <a:pt x="87" y="458"/>
                        <a:pt x="82" y="464"/>
                        <a:pt x="76" y="465"/>
                      </a:cubicBezTo>
                      <a:cubicBezTo>
                        <a:pt x="69" y="467"/>
                        <a:pt x="63" y="472"/>
                        <a:pt x="60" y="478"/>
                      </a:cubicBezTo>
                      <a:cubicBezTo>
                        <a:pt x="52" y="492"/>
                        <a:pt x="57" y="511"/>
                        <a:pt x="71" y="519"/>
                      </a:cubicBezTo>
                      <a:cubicBezTo>
                        <a:pt x="86" y="527"/>
                        <a:pt x="104" y="523"/>
                        <a:pt x="112" y="509"/>
                      </a:cubicBezTo>
                      <a:cubicBezTo>
                        <a:pt x="116" y="502"/>
                        <a:pt x="117" y="495"/>
                        <a:pt x="115" y="488"/>
                      </a:cubicBezTo>
                      <a:cubicBezTo>
                        <a:pt x="115" y="488"/>
                        <a:pt x="115" y="488"/>
                        <a:pt x="115" y="488"/>
                      </a:cubicBezTo>
                      <a:cubicBezTo>
                        <a:pt x="113" y="482"/>
                        <a:pt x="116" y="475"/>
                        <a:pt x="122" y="471"/>
                      </a:cubicBezTo>
                      <a:cubicBezTo>
                        <a:pt x="123" y="470"/>
                        <a:pt x="124" y="469"/>
                        <a:pt x="125" y="469"/>
                      </a:cubicBezTo>
                      <a:cubicBezTo>
                        <a:pt x="211" y="518"/>
                        <a:pt x="211" y="518"/>
                        <a:pt x="211" y="518"/>
                      </a:cubicBezTo>
                      <a:cubicBezTo>
                        <a:pt x="306" y="354"/>
                        <a:pt x="484" y="243"/>
                        <a:pt x="687" y="243"/>
                      </a:cubicBezTo>
                      <a:cubicBezTo>
                        <a:pt x="891" y="243"/>
                        <a:pt x="1069" y="354"/>
                        <a:pt x="1164" y="518"/>
                      </a:cubicBezTo>
                      <a:close/>
                    </a:path>
                  </a:pathLst>
                </a:custGeom>
                <a:solidFill>
                  <a:srgbClr val="9F9F9F"/>
                </a:solidFill>
                <a:ln w="12700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tr-TR" dirty="0">
                    <a:solidFill>
                      <a:srgbClr val="000000"/>
                    </a:solidFill>
                  </a:endParaRPr>
                </a:p>
              </p:txBody>
            </p:sp>
          </p:grpSp>
          <p:grpSp>
            <p:nvGrpSpPr>
              <p:cNvPr id="5" name="Group 14"/>
              <p:cNvGrpSpPr>
                <a:grpSpLocks/>
              </p:cNvGrpSpPr>
              <p:nvPr/>
            </p:nvGrpSpPr>
            <p:grpSpPr bwMode="auto">
              <a:xfrm rot="7200000">
                <a:off x="2059" y="1386"/>
                <a:ext cx="1616" cy="1614"/>
                <a:chOff x="2060" y="1387"/>
                <a:chExt cx="1616" cy="1614"/>
              </a:xfrm>
            </p:grpSpPr>
            <p:sp>
              <p:nvSpPr>
                <p:cNvPr id="25621" name="Freeform 15"/>
                <p:cNvSpPr>
                  <a:spLocks/>
                </p:cNvSpPr>
                <p:nvPr/>
              </p:nvSpPr>
              <p:spPr bwMode="gray">
                <a:xfrm>
                  <a:off x="2060" y="1387"/>
                  <a:ext cx="808" cy="1225"/>
                </a:xfrm>
                <a:custGeom>
                  <a:avLst/>
                  <a:gdLst>
                    <a:gd name="T0" fmla="*/ 550 w 550"/>
                    <a:gd name="T1" fmla="*/ 132 h 836"/>
                    <a:gd name="T2" fmla="*/ 547 w 550"/>
                    <a:gd name="T3" fmla="*/ 130 h 836"/>
                    <a:gd name="T4" fmla="*/ 529 w 550"/>
                    <a:gd name="T5" fmla="*/ 133 h 836"/>
                    <a:gd name="T6" fmla="*/ 529 w 550"/>
                    <a:gd name="T7" fmla="*/ 133 h 836"/>
                    <a:gd name="T8" fmla="*/ 509 w 550"/>
                    <a:gd name="T9" fmla="*/ 141 h 836"/>
                    <a:gd name="T10" fmla="*/ 480 w 550"/>
                    <a:gd name="T11" fmla="*/ 111 h 836"/>
                    <a:gd name="T12" fmla="*/ 509 w 550"/>
                    <a:gd name="T13" fmla="*/ 80 h 836"/>
                    <a:gd name="T14" fmla="*/ 529 w 550"/>
                    <a:gd name="T15" fmla="*/ 88 h 836"/>
                    <a:gd name="T16" fmla="*/ 547 w 550"/>
                    <a:gd name="T17" fmla="*/ 91 h 836"/>
                    <a:gd name="T18" fmla="*/ 550 w 550"/>
                    <a:gd name="T19" fmla="*/ 89 h 836"/>
                    <a:gd name="T20" fmla="*/ 550 w 550"/>
                    <a:gd name="T21" fmla="*/ 82 h 836"/>
                    <a:gd name="T22" fmla="*/ 550 w 550"/>
                    <a:gd name="T23" fmla="*/ 0 h 836"/>
                    <a:gd name="T24" fmla="*/ 0 w 550"/>
                    <a:gd name="T25" fmla="*/ 550 h 836"/>
                    <a:gd name="T26" fmla="*/ 74 w 550"/>
                    <a:gd name="T27" fmla="*/ 825 h 836"/>
                    <a:gd name="T28" fmla="*/ 153 w 550"/>
                    <a:gd name="T29" fmla="*/ 780 h 836"/>
                    <a:gd name="T30" fmla="*/ 158 w 550"/>
                    <a:gd name="T31" fmla="*/ 796 h 836"/>
                    <a:gd name="T32" fmla="*/ 161 w 550"/>
                    <a:gd name="T33" fmla="*/ 817 h 836"/>
                    <a:gd name="T34" fmla="*/ 202 w 550"/>
                    <a:gd name="T35" fmla="*/ 827 h 836"/>
                    <a:gd name="T36" fmla="*/ 214 w 550"/>
                    <a:gd name="T37" fmla="*/ 786 h 836"/>
                    <a:gd name="T38" fmla="*/ 198 w 550"/>
                    <a:gd name="T39" fmla="*/ 773 h 836"/>
                    <a:gd name="T40" fmla="*/ 198 w 550"/>
                    <a:gd name="T41" fmla="*/ 773 h 836"/>
                    <a:gd name="T42" fmla="*/ 186 w 550"/>
                    <a:gd name="T43" fmla="*/ 761 h 836"/>
                    <a:gd name="T44" fmla="*/ 266 w 550"/>
                    <a:gd name="T45" fmla="*/ 714 h 836"/>
                    <a:gd name="T46" fmla="*/ 222 w 550"/>
                    <a:gd name="T47" fmla="*/ 550 h 836"/>
                    <a:gd name="T48" fmla="*/ 550 w 550"/>
                    <a:gd name="T49" fmla="*/ 222 h 836"/>
                    <a:gd name="T50" fmla="*/ 550 w 550"/>
                    <a:gd name="T51" fmla="*/ 143 h 836"/>
                    <a:gd name="T52" fmla="*/ 550 w 550"/>
                    <a:gd name="T53" fmla="*/ 132 h 8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w 550"/>
                    <a:gd name="T82" fmla="*/ 0 h 836"/>
                    <a:gd name="T83" fmla="*/ 550 w 550"/>
                    <a:gd name="T84" fmla="*/ 836 h 836"/>
                  </a:gdLst>
                  <a:ahLst/>
                  <a:cxnLst>
                    <a:cxn ang="T54">
                      <a:pos x="T0" y="T1"/>
                    </a:cxn>
                    <a:cxn ang="T55">
                      <a:pos x="T2" y="T3"/>
                    </a:cxn>
                    <a:cxn ang="T56">
                      <a:pos x="T4" y="T5"/>
                    </a:cxn>
                    <a:cxn ang="T57">
                      <a:pos x="T6" y="T7"/>
                    </a:cxn>
                    <a:cxn ang="T58">
                      <a:pos x="T8" y="T9"/>
                    </a:cxn>
                    <a:cxn ang="T59">
                      <a:pos x="T10" y="T11"/>
                    </a:cxn>
                    <a:cxn ang="T60">
                      <a:pos x="T12" y="T13"/>
                    </a:cxn>
                    <a:cxn ang="T61">
                      <a:pos x="T14" y="T15"/>
                    </a:cxn>
                    <a:cxn ang="T62">
                      <a:pos x="T16" y="T17"/>
                    </a:cxn>
                    <a:cxn ang="T63">
                      <a:pos x="T18" y="T19"/>
                    </a:cxn>
                    <a:cxn ang="T64">
                      <a:pos x="T20" y="T21"/>
                    </a:cxn>
                    <a:cxn ang="T65">
                      <a:pos x="T22" y="T23"/>
                    </a:cxn>
                    <a:cxn ang="T66">
                      <a:pos x="T24" y="T25"/>
                    </a:cxn>
                    <a:cxn ang="T67">
                      <a:pos x="T26" y="T27"/>
                    </a:cxn>
                    <a:cxn ang="T68">
                      <a:pos x="T28" y="T29"/>
                    </a:cxn>
                    <a:cxn ang="T69">
                      <a:pos x="T30" y="T31"/>
                    </a:cxn>
                    <a:cxn ang="T70">
                      <a:pos x="T32" y="T33"/>
                    </a:cxn>
                    <a:cxn ang="T71">
                      <a:pos x="T34" y="T35"/>
                    </a:cxn>
                    <a:cxn ang="T72">
                      <a:pos x="T36" y="T37"/>
                    </a:cxn>
                    <a:cxn ang="T73">
                      <a:pos x="T38" y="T39"/>
                    </a:cxn>
                    <a:cxn ang="T74">
                      <a:pos x="T40" y="T41"/>
                    </a:cxn>
                    <a:cxn ang="T75">
                      <a:pos x="T42" y="T43"/>
                    </a:cxn>
                    <a:cxn ang="T76">
                      <a:pos x="T44" y="T45"/>
                    </a:cxn>
                    <a:cxn ang="T77">
                      <a:pos x="T46" y="T47"/>
                    </a:cxn>
                    <a:cxn ang="T78">
                      <a:pos x="T48" y="T49"/>
                    </a:cxn>
                    <a:cxn ang="T79">
                      <a:pos x="T50" y="T51"/>
                    </a:cxn>
                    <a:cxn ang="T80">
                      <a:pos x="T52" y="T53"/>
                    </a:cxn>
                  </a:cxnLst>
                  <a:rect l="T81" t="T82" r="T83" b="T84"/>
                  <a:pathLst>
                    <a:path w="550" h="836">
                      <a:moveTo>
                        <a:pt x="550" y="132"/>
                      </a:moveTo>
                      <a:cubicBezTo>
                        <a:pt x="549" y="131"/>
                        <a:pt x="548" y="131"/>
                        <a:pt x="547" y="130"/>
                      </a:cubicBezTo>
                      <a:cubicBezTo>
                        <a:pt x="540" y="127"/>
                        <a:pt x="533" y="129"/>
                        <a:pt x="529" y="133"/>
                      </a:cubicBezTo>
                      <a:cubicBezTo>
                        <a:pt x="529" y="133"/>
                        <a:pt x="529" y="133"/>
                        <a:pt x="529" y="133"/>
                      </a:cubicBezTo>
                      <a:cubicBezTo>
                        <a:pt x="523" y="138"/>
                        <a:pt x="517" y="141"/>
                        <a:pt x="509" y="141"/>
                      </a:cubicBezTo>
                      <a:cubicBezTo>
                        <a:pt x="493" y="141"/>
                        <a:pt x="480" y="127"/>
                        <a:pt x="480" y="111"/>
                      </a:cubicBezTo>
                      <a:cubicBezTo>
                        <a:pt x="480" y="94"/>
                        <a:pt x="493" y="80"/>
                        <a:pt x="509" y="80"/>
                      </a:cubicBezTo>
                      <a:cubicBezTo>
                        <a:pt x="517" y="80"/>
                        <a:pt x="524" y="83"/>
                        <a:pt x="529" y="88"/>
                      </a:cubicBezTo>
                      <a:cubicBezTo>
                        <a:pt x="533" y="93"/>
                        <a:pt x="540" y="94"/>
                        <a:pt x="547" y="91"/>
                      </a:cubicBezTo>
                      <a:cubicBezTo>
                        <a:pt x="548" y="91"/>
                        <a:pt x="549" y="90"/>
                        <a:pt x="550" y="89"/>
                      </a:cubicBezTo>
                      <a:cubicBezTo>
                        <a:pt x="550" y="82"/>
                        <a:pt x="550" y="82"/>
                        <a:pt x="550" y="82"/>
                      </a:cubicBezTo>
                      <a:cubicBezTo>
                        <a:pt x="550" y="0"/>
                        <a:pt x="550" y="0"/>
                        <a:pt x="550" y="0"/>
                      </a:cubicBezTo>
                      <a:cubicBezTo>
                        <a:pt x="246" y="0"/>
                        <a:pt x="0" y="246"/>
                        <a:pt x="0" y="550"/>
                      </a:cubicBezTo>
                      <a:cubicBezTo>
                        <a:pt x="0" y="651"/>
                        <a:pt x="27" y="745"/>
                        <a:pt x="74" y="825"/>
                      </a:cubicBezTo>
                      <a:cubicBezTo>
                        <a:pt x="153" y="780"/>
                        <a:pt x="153" y="780"/>
                        <a:pt x="153" y="780"/>
                      </a:cubicBezTo>
                      <a:cubicBezTo>
                        <a:pt x="158" y="784"/>
                        <a:pt x="160" y="791"/>
                        <a:pt x="158" y="796"/>
                      </a:cubicBezTo>
                      <a:cubicBezTo>
                        <a:pt x="157" y="803"/>
                        <a:pt x="158" y="810"/>
                        <a:pt x="161" y="817"/>
                      </a:cubicBezTo>
                      <a:cubicBezTo>
                        <a:pt x="170" y="831"/>
                        <a:pt x="188" y="836"/>
                        <a:pt x="202" y="827"/>
                      </a:cubicBezTo>
                      <a:cubicBezTo>
                        <a:pt x="217" y="819"/>
                        <a:pt x="222" y="801"/>
                        <a:pt x="214" y="786"/>
                      </a:cubicBezTo>
                      <a:cubicBezTo>
                        <a:pt x="210" y="780"/>
                        <a:pt x="204" y="776"/>
                        <a:pt x="198" y="773"/>
                      </a:cubicBezTo>
                      <a:cubicBezTo>
                        <a:pt x="198" y="773"/>
                        <a:pt x="198" y="773"/>
                        <a:pt x="198" y="773"/>
                      </a:cubicBezTo>
                      <a:cubicBezTo>
                        <a:pt x="192" y="772"/>
                        <a:pt x="187" y="767"/>
                        <a:pt x="186" y="761"/>
                      </a:cubicBezTo>
                      <a:cubicBezTo>
                        <a:pt x="266" y="714"/>
                        <a:pt x="266" y="714"/>
                        <a:pt x="266" y="714"/>
                      </a:cubicBezTo>
                      <a:cubicBezTo>
                        <a:pt x="238" y="666"/>
                        <a:pt x="222" y="610"/>
                        <a:pt x="222" y="550"/>
                      </a:cubicBezTo>
                      <a:cubicBezTo>
                        <a:pt x="222" y="369"/>
                        <a:pt x="369" y="222"/>
                        <a:pt x="550" y="222"/>
                      </a:cubicBezTo>
                      <a:cubicBezTo>
                        <a:pt x="550" y="143"/>
                        <a:pt x="550" y="143"/>
                        <a:pt x="550" y="143"/>
                      </a:cubicBezTo>
                      <a:lnTo>
                        <a:pt x="550" y="132"/>
                      </a:lnTo>
                      <a:close/>
                    </a:path>
                  </a:pathLst>
                </a:custGeom>
                <a:solidFill>
                  <a:srgbClr val="D1D1D1"/>
                </a:solidFill>
                <a:ln w="12700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tr-TR" dirty="0">
                    <a:solidFill>
                      <a:srgbClr val="000000"/>
                    </a:solidFill>
                  </a:endParaRPr>
                </a:p>
              </p:txBody>
            </p:sp>
            <p:sp>
              <p:nvSpPr>
                <p:cNvPr id="25622" name="Freeform 16"/>
                <p:cNvSpPr>
                  <a:spLocks/>
                </p:cNvSpPr>
                <p:nvPr/>
              </p:nvSpPr>
              <p:spPr bwMode="gray">
                <a:xfrm>
                  <a:off x="2764" y="1387"/>
                  <a:ext cx="912" cy="1210"/>
                </a:xfrm>
                <a:custGeom>
                  <a:avLst/>
                  <a:gdLst>
                    <a:gd name="T0" fmla="*/ 70 w 621"/>
                    <a:gd name="T1" fmla="*/ 0 h 826"/>
                    <a:gd name="T2" fmla="*/ 70 w 621"/>
                    <a:gd name="T3" fmla="*/ 82 h 826"/>
                    <a:gd name="T4" fmla="*/ 70 w 621"/>
                    <a:gd name="T5" fmla="*/ 89 h 826"/>
                    <a:gd name="T6" fmla="*/ 67 w 621"/>
                    <a:gd name="T7" fmla="*/ 91 h 826"/>
                    <a:gd name="T8" fmla="*/ 49 w 621"/>
                    <a:gd name="T9" fmla="*/ 88 h 826"/>
                    <a:gd name="T10" fmla="*/ 29 w 621"/>
                    <a:gd name="T11" fmla="*/ 80 h 826"/>
                    <a:gd name="T12" fmla="*/ 0 w 621"/>
                    <a:gd name="T13" fmla="*/ 111 h 826"/>
                    <a:gd name="T14" fmla="*/ 29 w 621"/>
                    <a:gd name="T15" fmla="*/ 141 h 826"/>
                    <a:gd name="T16" fmla="*/ 49 w 621"/>
                    <a:gd name="T17" fmla="*/ 133 h 826"/>
                    <a:gd name="T18" fmla="*/ 49 w 621"/>
                    <a:gd name="T19" fmla="*/ 133 h 826"/>
                    <a:gd name="T20" fmla="*/ 67 w 621"/>
                    <a:gd name="T21" fmla="*/ 130 h 826"/>
                    <a:gd name="T22" fmla="*/ 70 w 621"/>
                    <a:gd name="T23" fmla="*/ 132 h 826"/>
                    <a:gd name="T24" fmla="*/ 70 w 621"/>
                    <a:gd name="T25" fmla="*/ 143 h 826"/>
                    <a:gd name="T26" fmla="*/ 70 w 621"/>
                    <a:gd name="T27" fmla="*/ 222 h 826"/>
                    <a:gd name="T28" fmla="*/ 70 w 621"/>
                    <a:gd name="T29" fmla="*/ 222 h 826"/>
                    <a:gd name="T30" fmla="*/ 398 w 621"/>
                    <a:gd name="T31" fmla="*/ 550 h 826"/>
                    <a:gd name="T32" fmla="*/ 354 w 621"/>
                    <a:gd name="T33" fmla="*/ 714 h 826"/>
                    <a:gd name="T34" fmla="*/ 433 w 621"/>
                    <a:gd name="T35" fmla="*/ 759 h 826"/>
                    <a:gd name="T36" fmla="*/ 436 w 621"/>
                    <a:gd name="T37" fmla="*/ 758 h 826"/>
                    <a:gd name="T38" fmla="*/ 443 w 621"/>
                    <a:gd name="T39" fmla="*/ 740 h 826"/>
                    <a:gd name="T40" fmla="*/ 443 w 621"/>
                    <a:gd name="T41" fmla="*/ 740 h 826"/>
                    <a:gd name="T42" fmla="*/ 446 w 621"/>
                    <a:gd name="T43" fmla="*/ 720 h 826"/>
                    <a:gd name="T44" fmla="*/ 487 w 621"/>
                    <a:gd name="T45" fmla="*/ 709 h 826"/>
                    <a:gd name="T46" fmla="*/ 498 w 621"/>
                    <a:gd name="T47" fmla="*/ 750 h 826"/>
                    <a:gd name="T48" fmla="*/ 482 w 621"/>
                    <a:gd name="T49" fmla="*/ 763 h 826"/>
                    <a:gd name="T50" fmla="*/ 470 w 621"/>
                    <a:gd name="T51" fmla="*/ 777 h 826"/>
                    <a:gd name="T52" fmla="*/ 470 w 621"/>
                    <a:gd name="T53" fmla="*/ 781 h 826"/>
                    <a:gd name="T54" fmla="*/ 547 w 621"/>
                    <a:gd name="T55" fmla="*/ 826 h 826"/>
                    <a:gd name="T56" fmla="*/ 621 w 621"/>
                    <a:gd name="T57" fmla="*/ 550 h 826"/>
                    <a:gd name="T58" fmla="*/ 70 w 621"/>
                    <a:gd name="T59" fmla="*/ 0 h 82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w 621"/>
                    <a:gd name="T91" fmla="*/ 0 h 826"/>
                    <a:gd name="T92" fmla="*/ 621 w 621"/>
                    <a:gd name="T93" fmla="*/ 826 h 826"/>
                  </a:gdLst>
                  <a:ahLst/>
                  <a:cxnLst>
                    <a:cxn ang="T60">
                      <a:pos x="T0" y="T1"/>
                    </a:cxn>
                    <a:cxn ang="T61">
                      <a:pos x="T2" y="T3"/>
                    </a:cxn>
                    <a:cxn ang="T62">
                      <a:pos x="T4" y="T5"/>
                    </a:cxn>
                    <a:cxn ang="T63">
                      <a:pos x="T6" y="T7"/>
                    </a:cxn>
                    <a:cxn ang="T64">
                      <a:pos x="T8" y="T9"/>
                    </a:cxn>
                    <a:cxn ang="T65">
                      <a:pos x="T10" y="T11"/>
                    </a:cxn>
                    <a:cxn ang="T66">
                      <a:pos x="T12" y="T13"/>
                    </a:cxn>
                    <a:cxn ang="T67">
                      <a:pos x="T14" y="T15"/>
                    </a:cxn>
                    <a:cxn ang="T68">
                      <a:pos x="T16" y="T17"/>
                    </a:cxn>
                    <a:cxn ang="T69">
                      <a:pos x="T18" y="T19"/>
                    </a:cxn>
                    <a:cxn ang="T70">
                      <a:pos x="T20" y="T21"/>
                    </a:cxn>
                    <a:cxn ang="T71">
                      <a:pos x="T22" y="T23"/>
                    </a:cxn>
                    <a:cxn ang="T72">
                      <a:pos x="T24" y="T25"/>
                    </a:cxn>
                    <a:cxn ang="T73">
                      <a:pos x="T26" y="T27"/>
                    </a:cxn>
                    <a:cxn ang="T74">
                      <a:pos x="T28" y="T29"/>
                    </a:cxn>
                    <a:cxn ang="T75">
                      <a:pos x="T30" y="T31"/>
                    </a:cxn>
                    <a:cxn ang="T76">
                      <a:pos x="T32" y="T33"/>
                    </a:cxn>
                    <a:cxn ang="T77">
                      <a:pos x="T34" y="T35"/>
                    </a:cxn>
                    <a:cxn ang="T78">
                      <a:pos x="T36" y="T37"/>
                    </a:cxn>
                    <a:cxn ang="T79">
                      <a:pos x="T38" y="T39"/>
                    </a:cxn>
                    <a:cxn ang="T80">
                      <a:pos x="T40" y="T41"/>
                    </a:cxn>
                    <a:cxn ang="T81">
                      <a:pos x="T42" y="T43"/>
                    </a:cxn>
                    <a:cxn ang="T82">
                      <a:pos x="T44" y="T45"/>
                    </a:cxn>
                    <a:cxn ang="T83">
                      <a:pos x="T46" y="T47"/>
                    </a:cxn>
                    <a:cxn ang="T84">
                      <a:pos x="T48" y="T49"/>
                    </a:cxn>
                    <a:cxn ang="T85">
                      <a:pos x="T50" y="T51"/>
                    </a:cxn>
                    <a:cxn ang="T86">
                      <a:pos x="T52" y="T53"/>
                    </a:cxn>
                    <a:cxn ang="T87">
                      <a:pos x="T54" y="T55"/>
                    </a:cxn>
                    <a:cxn ang="T88">
                      <a:pos x="T56" y="T57"/>
                    </a:cxn>
                    <a:cxn ang="T89">
                      <a:pos x="T58" y="T59"/>
                    </a:cxn>
                  </a:cxnLst>
                  <a:rect l="T90" t="T91" r="T92" b="T93"/>
                  <a:pathLst>
                    <a:path w="621" h="826">
                      <a:moveTo>
                        <a:pt x="70" y="0"/>
                      </a:moveTo>
                      <a:cubicBezTo>
                        <a:pt x="70" y="82"/>
                        <a:pt x="70" y="82"/>
                        <a:pt x="70" y="82"/>
                      </a:cubicBezTo>
                      <a:cubicBezTo>
                        <a:pt x="70" y="89"/>
                        <a:pt x="70" y="89"/>
                        <a:pt x="70" y="89"/>
                      </a:cubicBezTo>
                      <a:cubicBezTo>
                        <a:pt x="69" y="90"/>
                        <a:pt x="68" y="91"/>
                        <a:pt x="67" y="91"/>
                      </a:cubicBezTo>
                      <a:cubicBezTo>
                        <a:pt x="60" y="94"/>
                        <a:pt x="53" y="93"/>
                        <a:pt x="49" y="88"/>
                      </a:cubicBezTo>
                      <a:cubicBezTo>
                        <a:pt x="44" y="83"/>
                        <a:pt x="37" y="80"/>
                        <a:pt x="29" y="80"/>
                      </a:cubicBezTo>
                      <a:cubicBezTo>
                        <a:pt x="13" y="80"/>
                        <a:pt x="0" y="94"/>
                        <a:pt x="0" y="111"/>
                      </a:cubicBezTo>
                      <a:cubicBezTo>
                        <a:pt x="0" y="127"/>
                        <a:pt x="13" y="141"/>
                        <a:pt x="29" y="141"/>
                      </a:cubicBezTo>
                      <a:cubicBezTo>
                        <a:pt x="37" y="141"/>
                        <a:pt x="43" y="138"/>
                        <a:pt x="49" y="133"/>
                      </a:cubicBezTo>
                      <a:cubicBezTo>
                        <a:pt x="49" y="133"/>
                        <a:pt x="49" y="133"/>
                        <a:pt x="49" y="133"/>
                      </a:cubicBezTo>
                      <a:cubicBezTo>
                        <a:pt x="53" y="129"/>
                        <a:pt x="60" y="127"/>
                        <a:pt x="67" y="130"/>
                      </a:cubicBezTo>
                      <a:cubicBezTo>
                        <a:pt x="68" y="131"/>
                        <a:pt x="69" y="131"/>
                        <a:pt x="70" y="132"/>
                      </a:cubicBezTo>
                      <a:cubicBezTo>
                        <a:pt x="70" y="143"/>
                        <a:pt x="70" y="143"/>
                        <a:pt x="70" y="143"/>
                      </a:cubicBezTo>
                      <a:cubicBezTo>
                        <a:pt x="70" y="222"/>
                        <a:pt x="70" y="222"/>
                        <a:pt x="70" y="222"/>
                      </a:cubicBezTo>
                      <a:cubicBezTo>
                        <a:pt x="70" y="222"/>
                        <a:pt x="70" y="222"/>
                        <a:pt x="70" y="222"/>
                      </a:cubicBezTo>
                      <a:cubicBezTo>
                        <a:pt x="252" y="222"/>
                        <a:pt x="398" y="369"/>
                        <a:pt x="398" y="550"/>
                      </a:cubicBezTo>
                      <a:cubicBezTo>
                        <a:pt x="398" y="610"/>
                        <a:pt x="382" y="666"/>
                        <a:pt x="354" y="714"/>
                      </a:cubicBezTo>
                      <a:cubicBezTo>
                        <a:pt x="433" y="759"/>
                        <a:pt x="433" y="759"/>
                        <a:pt x="433" y="759"/>
                      </a:cubicBezTo>
                      <a:cubicBezTo>
                        <a:pt x="434" y="759"/>
                        <a:pt x="435" y="758"/>
                        <a:pt x="436" y="758"/>
                      </a:cubicBezTo>
                      <a:cubicBezTo>
                        <a:pt x="442" y="753"/>
                        <a:pt x="445" y="746"/>
                        <a:pt x="443" y="740"/>
                      </a:cubicBezTo>
                      <a:cubicBezTo>
                        <a:pt x="443" y="740"/>
                        <a:pt x="443" y="740"/>
                        <a:pt x="443" y="740"/>
                      </a:cubicBezTo>
                      <a:cubicBezTo>
                        <a:pt x="441" y="733"/>
                        <a:pt x="442" y="726"/>
                        <a:pt x="446" y="720"/>
                      </a:cubicBezTo>
                      <a:cubicBezTo>
                        <a:pt x="454" y="705"/>
                        <a:pt x="472" y="701"/>
                        <a:pt x="487" y="709"/>
                      </a:cubicBezTo>
                      <a:cubicBezTo>
                        <a:pt x="501" y="717"/>
                        <a:pt x="506" y="736"/>
                        <a:pt x="498" y="750"/>
                      </a:cubicBezTo>
                      <a:cubicBezTo>
                        <a:pt x="494" y="756"/>
                        <a:pt x="489" y="761"/>
                        <a:pt x="482" y="763"/>
                      </a:cubicBezTo>
                      <a:cubicBezTo>
                        <a:pt x="476" y="764"/>
                        <a:pt x="471" y="770"/>
                        <a:pt x="470" y="777"/>
                      </a:cubicBezTo>
                      <a:cubicBezTo>
                        <a:pt x="470" y="778"/>
                        <a:pt x="470" y="780"/>
                        <a:pt x="470" y="781"/>
                      </a:cubicBezTo>
                      <a:cubicBezTo>
                        <a:pt x="547" y="826"/>
                        <a:pt x="547" y="826"/>
                        <a:pt x="547" y="826"/>
                      </a:cubicBezTo>
                      <a:cubicBezTo>
                        <a:pt x="594" y="745"/>
                        <a:pt x="621" y="651"/>
                        <a:pt x="621" y="550"/>
                      </a:cubicBezTo>
                      <a:cubicBezTo>
                        <a:pt x="621" y="246"/>
                        <a:pt x="374" y="0"/>
                        <a:pt x="70" y="0"/>
                      </a:cubicBezTo>
                      <a:close/>
                    </a:path>
                  </a:pathLst>
                </a:custGeom>
                <a:solidFill>
                  <a:srgbClr val="D1D1D1"/>
                </a:solidFill>
                <a:ln w="12700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tr-TR" dirty="0">
                    <a:solidFill>
                      <a:srgbClr val="000000"/>
                    </a:solidFill>
                  </a:endParaRPr>
                </a:p>
              </p:txBody>
            </p:sp>
            <p:sp>
              <p:nvSpPr>
                <p:cNvPr id="25623" name="Freeform 17"/>
                <p:cNvSpPr>
                  <a:spLocks/>
                </p:cNvSpPr>
                <p:nvPr/>
              </p:nvSpPr>
              <p:spPr bwMode="gray">
                <a:xfrm>
                  <a:off x="2169" y="2414"/>
                  <a:ext cx="1397" cy="587"/>
                </a:xfrm>
                <a:custGeom>
                  <a:avLst/>
                  <a:gdLst>
                    <a:gd name="T0" fmla="*/ 876 w 953"/>
                    <a:gd name="T1" fmla="*/ 80 h 400"/>
                    <a:gd name="T2" fmla="*/ 876 w 953"/>
                    <a:gd name="T3" fmla="*/ 76 h 400"/>
                    <a:gd name="T4" fmla="*/ 888 w 953"/>
                    <a:gd name="T5" fmla="*/ 62 h 400"/>
                    <a:gd name="T6" fmla="*/ 904 w 953"/>
                    <a:gd name="T7" fmla="*/ 49 h 400"/>
                    <a:gd name="T8" fmla="*/ 893 w 953"/>
                    <a:gd name="T9" fmla="*/ 8 h 400"/>
                    <a:gd name="T10" fmla="*/ 852 w 953"/>
                    <a:gd name="T11" fmla="*/ 19 h 400"/>
                    <a:gd name="T12" fmla="*/ 849 w 953"/>
                    <a:gd name="T13" fmla="*/ 39 h 400"/>
                    <a:gd name="T14" fmla="*/ 849 w 953"/>
                    <a:gd name="T15" fmla="*/ 39 h 400"/>
                    <a:gd name="T16" fmla="*/ 842 w 953"/>
                    <a:gd name="T17" fmla="*/ 57 h 400"/>
                    <a:gd name="T18" fmla="*/ 839 w 953"/>
                    <a:gd name="T19" fmla="*/ 58 h 400"/>
                    <a:gd name="T20" fmla="*/ 760 w 953"/>
                    <a:gd name="T21" fmla="*/ 13 h 400"/>
                    <a:gd name="T22" fmla="*/ 476 w 953"/>
                    <a:gd name="T23" fmla="*/ 177 h 400"/>
                    <a:gd name="T24" fmla="*/ 192 w 953"/>
                    <a:gd name="T25" fmla="*/ 13 h 400"/>
                    <a:gd name="T26" fmla="*/ 112 w 953"/>
                    <a:gd name="T27" fmla="*/ 60 h 400"/>
                    <a:gd name="T28" fmla="*/ 124 w 953"/>
                    <a:gd name="T29" fmla="*/ 72 h 400"/>
                    <a:gd name="T30" fmla="*/ 124 w 953"/>
                    <a:gd name="T31" fmla="*/ 72 h 400"/>
                    <a:gd name="T32" fmla="*/ 140 w 953"/>
                    <a:gd name="T33" fmla="*/ 85 h 400"/>
                    <a:gd name="T34" fmla="*/ 128 w 953"/>
                    <a:gd name="T35" fmla="*/ 126 h 400"/>
                    <a:gd name="T36" fmla="*/ 87 w 953"/>
                    <a:gd name="T37" fmla="*/ 116 h 400"/>
                    <a:gd name="T38" fmla="*/ 84 w 953"/>
                    <a:gd name="T39" fmla="*/ 95 h 400"/>
                    <a:gd name="T40" fmla="*/ 79 w 953"/>
                    <a:gd name="T41" fmla="*/ 79 h 400"/>
                    <a:gd name="T42" fmla="*/ 0 w 953"/>
                    <a:gd name="T43" fmla="*/ 124 h 400"/>
                    <a:gd name="T44" fmla="*/ 476 w 953"/>
                    <a:gd name="T45" fmla="*/ 400 h 400"/>
                    <a:gd name="T46" fmla="*/ 953 w 953"/>
                    <a:gd name="T47" fmla="*/ 125 h 400"/>
                    <a:gd name="T48" fmla="*/ 876 w 953"/>
                    <a:gd name="T49" fmla="*/ 80 h 400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w 953"/>
                    <a:gd name="T76" fmla="*/ 0 h 400"/>
                    <a:gd name="T77" fmla="*/ 953 w 953"/>
                    <a:gd name="T78" fmla="*/ 400 h 400"/>
                  </a:gdLst>
                  <a:ahLst/>
                  <a:cxnLst>
                    <a:cxn ang="T50">
                      <a:pos x="T0" y="T1"/>
                    </a:cxn>
                    <a:cxn ang="T51">
                      <a:pos x="T2" y="T3"/>
                    </a:cxn>
                    <a:cxn ang="T52">
                      <a:pos x="T4" y="T5"/>
                    </a:cxn>
                    <a:cxn ang="T53">
                      <a:pos x="T6" y="T7"/>
                    </a:cxn>
                    <a:cxn ang="T54">
                      <a:pos x="T8" y="T9"/>
                    </a:cxn>
                    <a:cxn ang="T55">
                      <a:pos x="T10" y="T11"/>
                    </a:cxn>
                    <a:cxn ang="T56">
                      <a:pos x="T12" y="T13"/>
                    </a:cxn>
                    <a:cxn ang="T57">
                      <a:pos x="T14" y="T15"/>
                    </a:cxn>
                    <a:cxn ang="T58">
                      <a:pos x="T16" y="T17"/>
                    </a:cxn>
                    <a:cxn ang="T59">
                      <a:pos x="T18" y="T19"/>
                    </a:cxn>
                    <a:cxn ang="T60">
                      <a:pos x="T20" y="T21"/>
                    </a:cxn>
                    <a:cxn ang="T61">
                      <a:pos x="T22" y="T23"/>
                    </a:cxn>
                    <a:cxn ang="T62">
                      <a:pos x="T24" y="T25"/>
                    </a:cxn>
                    <a:cxn ang="T63">
                      <a:pos x="T26" y="T27"/>
                    </a:cxn>
                    <a:cxn ang="T64">
                      <a:pos x="T28" y="T29"/>
                    </a:cxn>
                    <a:cxn ang="T65">
                      <a:pos x="T30" y="T31"/>
                    </a:cxn>
                    <a:cxn ang="T66">
                      <a:pos x="T32" y="T33"/>
                    </a:cxn>
                    <a:cxn ang="T67">
                      <a:pos x="T34" y="T35"/>
                    </a:cxn>
                    <a:cxn ang="T68">
                      <a:pos x="T36" y="T37"/>
                    </a:cxn>
                    <a:cxn ang="T69">
                      <a:pos x="T38" y="T39"/>
                    </a:cxn>
                    <a:cxn ang="T70">
                      <a:pos x="T40" y="T41"/>
                    </a:cxn>
                    <a:cxn ang="T71">
                      <a:pos x="T42" y="T43"/>
                    </a:cxn>
                    <a:cxn ang="T72">
                      <a:pos x="T44" y="T45"/>
                    </a:cxn>
                    <a:cxn ang="T73">
                      <a:pos x="T46" y="T47"/>
                    </a:cxn>
                    <a:cxn ang="T74">
                      <a:pos x="T48" y="T49"/>
                    </a:cxn>
                  </a:cxnLst>
                  <a:rect l="T75" t="T76" r="T77" b="T78"/>
                  <a:pathLst>
                    <a:path w="953" h="400">
                      <a:moveTo>
                        <a:pt x="876" y="80"/>
                      </a:moveTo>
                      <a:cubicBezTo>
                        <a:pt x="876" y="79"/>
                        <a:pt x="876" y="77"/>
                        <a:pt x="876" y="76"/>
                      </a:cubicBezTo>
                      <a:cubicBezTo>
                        <a:pt x="877" y="69"/>
                        <a:pt x="882" y="63"/>
                        <a:pt x="888" y="62"/>
                      </a:cubicBezTo>
                      <a:cubicBezTo>
                        <a:pt x="895" y="60"/>
                        <a:pt x="900" y="55"/>
                        <a:pt x="904" y="49"/>
                      </a:cubicBezTo>
                      <a:cubicBezTo>
                        <a:pt x="912" y="35"/>
                        <a:pt x="907" y="16"/>
                        <a:pt x="893" y="8"/>
                      </a:cubicBezTo>
                      <a:cubicBezTo>
                        <a:pt x="878" y="0"/>
                        <a:pt x="860" y="4"/>
                        <a:pt x="852" y="19"/>
                      </a:cubicBezTo>
                      <a:cubicBezTo>
                        <a:pt x="848" y="25"/>
                        <a:pt x="847" y="32"/>
                        <a:pt x="849" y="39"/>
                      </a:cubicBezTo>
                      <a:cubicBezTo>
                        <a:pt x="849" y="39"/>
                        <a:pt x="849" y="39"/>
                        <a:pt x="849" y="39"/>
                      </a:cubicBezTo>
                      <a:cubicBezTo>
                        <a:pt x="851" y="45"/>
                        <a:pt x="848" y="52"/>
                        <a:pt x="842" y="57"/>
                      </a:cubicBezTo>
                      <a:cubicBezTo>
                        <a:pt x="841" y="57"/>
                        <a:pt x="840" y="58"/>
                        <a:pt x="839" y="58"/>
                      </a:cubicBezTo>
                      <a:cubicBezTo>
                        <a:pt x="760" y="13"/>
                        <a:pt x="760" y="13"/>
                        <a:pt x="760" y="13"/>
                      </a:cubicBezTo>
                      <a:cubicBezTo>
                        <a:pt x="704" y="111"/>
                        <a:pt x="598" y="177"/>
                        <a:pt x="476" y="177"/>
                      </a:cubicBezTo>
                      <a:cubicBezTo>
                        <a:pt x="355" y="177"/>
                        <a:pt x="249" y="111"/>
                        <a:pt x="192" y="13"/>
                      </a:cubicBezTo>
                      <a:cubicBezTo>
                        <a:pt x="112" y="60"/>
                        <a:pt x="112" y="60"/>
                        <a:pt x="112" y="60"/>
                      </a:cubicBezTo>
                      <a:cubicBezTo>
                        <a:pt x="113" y="66"/>
                        <a:pt x="118" y="71"/>
                        <a:pt x="124" y="72"/>
                      </a:cubicBezTo>
                      <a:cubicBezTo>
                        <a:pt x="124" y="72"/>
                        <a:pt x="124" y="72"/>
                        <a:pt x="124" y="72"/>
                      </a:cubicBezTo>
                      <a:cubicBezTo>
                        <a:pt x="130" y="75"/>
                        <a:pt x="136" y="79"/>
                        <a:pt x="140" y="85"/>
                      </a:cubicBezTo>
                      <a:cubicBezTo>
                        <a:pt x="148" y="100"/>
                        <a:pt x="143" y="118"/>
                        <a:pt x="128" y="126"/>
                      </a:cubicBezTo>
                      <a:cubicBezTo>
                        <a:pt x="114" y="135"/>
                        <a:pt x="96" y="130"/>
                        <a:pt x="87" y="116"/>
                      </a:cubicBezTo>
                      <a:cubicBezTo>
                        <a:pt x="84" y="109"/>
                        <a:pt x="83" y="102"/>
                        <a:pt x="84" y="95"/>
                      </a:cubicBezTo>
                      <a:cubicBezTo>
                        <a:pt x="86" y="90"/>
                        <a:pt x="84" y="83"/>
                        <a:pt x="79" y="79"/>
                      </a:cubicBezTo>
                      <a:cubicBezTo>
                        <a:pt x="0" y="124"/>
                        <a:pt x="0" y="124"/>
                        <a:pt x="0" y="124"/>
                      </a:cubicBezTo>
                      <a:cubicBezTo>
                        <a:pt x="95" y="289"/>
                        <a:pt x="273" y="400"/>
                        <a:pt x="476" y="400"/>
                      </a:cubicBezTo>
                      <a:cubicBezTo>
                        <a:pt x="680" y="400"/>
                        <a:pt x="858" y="289"/>
                        <a:pt x="953" y="125"/>
                      </a:cubicBezTo>
                      <a:lnTo>
                        <a:pt x="876" y="80"/>
                      </a:lnTo>
                      <a:close/>
                    </a:path>
                  </a:pathLst>
                </a:custGeom>
                <a:solidFill>
                  <a:srgbClr val="D1D1D1"/>
                </a:solidFill>
                <a:ln w="12700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tr-TR" dirty="0">
                    <a:solidFill>
                      <a:srgbClr val="000000"/>
                    </a:solidFill>
                  </a:endParaRPr>
                </a:p>
              </p:txBody>
            </p:sp>
          </p:grpSp>
        </p:grpSp>
        <p:sp>
          <p:nvSpPr>
            <p:cNvPr id="25618" name="Oval 18"/>
            <p:cNvSpPr>
              <a:spLocks noChangeArrowheads="1"/>
            </p:cNvSpPr>
            <p:nvPr/>
          </p:nvSpPr>
          <p:spPr bwMode="auto">
            <a:xfrm>
              <a:off x="1460" y="1637"/>
              <a:ext cx="345" cy="344"/>
            </a:xfrm>
            <a:prstGeom prst="ellipse">
              <a:avLst/>
            </a:prstGeom>
            <a:gradFill rotWithShape="1">
              <a:gsLst>
                <a:gs pos="0">
                  <a:srgbClr val="DDDDDD"/>
                </a:gs>
                <a:gs pos="100000">
                  <a:srgbClr val="F8F8F8"/>
                </a:gs>
              </a:gsLst>
              <a:lin ang="5400000" scaled="1"/>
            </a:gradFill>
            <a:ln w="12700" algn="ctr">
              <a:solidFill>
                <a:schemeClr val="bg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tr-TR" sz="3800" noProof="1">
                <a:solidFill>
                  <a:srgbClr val="000000"/>
                </a:solidFill>
              </a:endParaRPr>
            </a:p>
          </p:txBody>
        </p:sp>
      </p:grpSp>
      <p:sp>
        <p:nvSpPr>
          <p:cNvPr id="23" name="Rectangle 31"/>
          <p:cNvSpPr txBox="1">
            <a:spLocks noChangeArrowheads="1"/>
          </p:cNvSpPr>
          <p:nvPr/>
        </p:nvSpPr>
        <p:spPr bwMode="gray">
          <a:xfrm>
            <a:off x="231797" y="411163"/>
            <a:ext cx="8816669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45720" numCol="1" anchor="ctr" anchorCtr="0" compatLnSpc="1">
            <a:prstTxWarp prst="textNoShape">
              <a:avLst/>
            </a:prstTxWarp>
          </a:bodyPr>
          <a:lstStyle/>
          <a:p>
            <a:pPr eaLnBrk="0" hangingPunct="0">
              <a:lnSpc>
                <a:spcPct val="90000"/>
              </a:lnSpc>
              <a:defRPr/>
            </a:pPr>
            <a:r>
              <a:rPr lang="tr-TR" sz="3200" b="1" noProof="1" smtClean="0">
                <a:solidFill>
                  <a:srgbClr val="575757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</a:effectLst>
                <a:latin typeface="Calibri" pitchFamily="34" charset="0"/>
                <a:cs typeface="Calibri" pitchFamily="34" charset="0"/>
              </a:rPr>
              <a:t>İŞ GÜVENLİĞİ DOKUZUNCU PRENSİBİ</a:t>
            </a:r>
            <a:endParaRPr lang="tr-TR" sz="3200" b="1" noProof="1">
              <a:solidFill>
                <a:srgbClr val="575757"/>
              </a:solidFill>
              <a:effectLst>
                <a:innerShdw blurRad="63500" dist="50800" dir="8100000">
                  <a:prstClr val="black">
                    <a:alpha val="50000"/>
                  </a:prstClr>
                </a:inn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5" name="Rectangle 3"/>
          <p:cNvSpPr txBox="1">
            <a:spLocks noChangeArrowheads="1"/>
          </p:cNvSpPr>
          <p:nvPr/>
        </p:nvSpPr>
        <p:spPr bwMode="auto">
          <a:xfrm>
            <a:off x="6909185" y="6376921"/>
            <a:ext cx="2111990" cy="5152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algn="r">
              <a:spcBef>
                <a:spcPct val="20000"/>
              </a:spcBef>
              <a:buFont typeface="Wingdings" pitchFamily="2" charset="2"/>
              <a:buNone/>
              <a:defRPr/>
            </a:pPr>
            <a:r>
              <a:rPr lang="tr-TR" b="1" noProof="1" smtClean="0">
                <a:solidFill>
                  <a:srgbClr val="575757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  <a:reflection blurRad="6350" stA="55000" endA="50" endPos="85000" dist="29997" dir="5400000" sy="-100000" algn="bl" rotWithShape="0"/>
                </a:effectLst>
                <a:latin typeface="Calibri" pitchFamily="34" charset="0"/>
                <a:cs typeface="Calibri" pitchFamily="34" charset="0"/>
              </a:rPr>
              <a:t>İSTANBUL</a:t>
            </a:r>
            <a:r>
              <a:rPr lang="tr-TR" b="1" noProof="1" smtClean="0">
                <a:solidFill>
                  <a:srgbClr val="B10404">
                    <a:lumMod val="60000"/>
                    <a:lumOff val="40000"/>
                  </a:srgbClr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  <a:reflection blurRad="6350" stA="55000" endA="50" endPos="85000" dist="29997" dir="5400000" sy="-100000" algn="bl" rotWithShape="0"/>
                </a:effectLst>
                <a:latin typeface="Calibri" pitchFamily="34" charset="0"/>
                <a:cs typeface="Calibri" pitchFamily="34" charset="0"/>
              </a:rPr>
              <a:t>UZMAN</a:t>
            </a:r>
            <a:endParaRPr lang="en-GB" b="1" dirty="0" smtClean="0">
              <a:solidFill>
                <a:srgbClr val="B10404">
                  <a:lumMod val="60000"/>
                  <a:lumOff val="40000"/>
                </a:srgbClr>
              </a:solidFill>
              <a:effectLst>
                <a:innerShdw blurRad="63500" dist="50800" dir="8100000">
                  <a:prstClr val="black">
                    <a:alpha val="50000"/>
                  </a:prstClr>
                </a:innerShdw>
                <a:reflection blurRad="6350" stA="55000" endA="50" endPos="85000" dist="29997" dir="5400000" sy="-100000" algn="bl" rotWithShape="0"/>
              </a:effectLst>
              <a:latin typeface="Calibri" pitchFamily="34" charset="0"/>
              <a:cs typeface="Calibri" pitchFamily="34" charset="0"/>
            </a:endParaRPr>
          </a:p>
          <a:p>
            <a:pPr algn="r">
              <a:spcBef>
                <a:spcPct val="20000"/>
              </a:spcBef>
              <a:buFont typeface="Wingdings" pitchFamily="2" charset="2"/>
              <a:buNone/>
              <a:defRPr/>
            </a:pPr>
            <a:endParaRPr lang="en-GB" b="1" kern="0" dirty="0" smtClean="0">
              <a:solidFill>
                <a:srgbClr val="FFFFFF">
                  <a:lumMod val="65000"/>
                </a:srgbClr>
              </a:solidFill>
              <a:effectLst>
                <a:outerShdw blurRad="75057" dist="38100" dir="5400000" sy="-20000" rotWithShape="0">
                  <a:prstClr val="black">
                    <a:alpha val="25000"/>
                  </a:prstClr>
                </a:outerShdw>
                <a:reflection blurRad="6350" stA="55000" endA="50" endPos="85000" dist="29997" dir="5400000" sy="-100000" algn="bl" rotWithShape="0"/>
              </a:effectLst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00826310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966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584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584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6610" grpId="0" animBg="1"/>
      <p:bldP spid="58456" grpId="0" animBg="1"/>
      <p:bldP spid="58457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978" name="Rectangle 90"/>
          <p:cNvSpPr>
            <a:spLocks noChangeArrowheads="1"/>
          </p:cNvSpPr>
          <p:nvPr/>
        </p:nvSpPr>
        <p:spPr bwMode="auto">
          <a:xfrm rot="5400000">
            <a:off x="4514850" y="2343150"/>
            <a:ext cx="114300" cy="9144000"/>
          </a:xfrm>
          <a:prstGeom prst="rect">
            <a:avLst/>
          </a:prstGeom>
          <a:solidFill>
            <a:schemeClr val="bg1">
              <a:alpha val="0"/>
            </a:scheme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tr-TR" dirty="0">
              <a:solidFill>
                <a:prstClr val="black"/>
              </a:solidFill>
            </a:endParaRP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 bwMode="auto">
          <a:xfrm>
            <a:off x="6909185" y="6376921"/>
            <a:ext cx="2111990" cy="5152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algn="r">
              <a:spcBef>
                <a:spcPct val="20000"/>
              </a:spcBef>
              <a:buFont typeface="Wingdings" pitchFamily="2" charset="2"/>
              <a:buNone/>
              <a:defRPr/>
            </a:pPr>
            <a:r>
              <a:rPr lang="tr-TR" b="1" noProof="1" smtClean="0">
                <a:solidFill>
                  <a:srgbClr val="575757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  <a:reflection blurRad="6350" stA="55000" endA="50" endPos="85000" dist="29997" dir="5400000" sy="-100000" algn="bl" rotWithShape="0"/>
                </a:effectLst>
                <a:latin typeface="Calibri" pitchFamily="34" charset="0"/>
                <a:cs typeface="Calibri" pitchFamily="34" charset="0"/>
              </a:rPr>
              <a:t>İSTANBUL</a:t>
            </a:r>
            <a:r>
              <a:rPr lang="tr-TR" b="1" noProof="1" smtClean="0">
                <a:solidFill>
                  <a:srgbClr val="B10404">
                    <a:lumMod val="60000"/>
                    <a:lumOff val="40000"/>
                  </a:srgbClr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  <a:reflection blurRad="6350" stA="55000" endA="50" endPos="85000" dist="29997" dir="5400000" sy="-100000" algn="bl" rotWithShape="0"/>
                </a:effectLst>
                <a:latin typeface="Calibri" pitchFamily="34" charset="0"/>
                <a:cs typeface="Calibri" pitchFamily="34" charset="0"/>
              </a:rPr>
              <a:t>UZMAN</a:t>
            </a:r>
            <a:endParaRPr lang="en-GB" b="1" dirty="0" smtClean="0">
              <a:solidFill>
                <a:srgbClr val="B10404">
                  <a:lumMod val="60000"/>
                  <a:lumOff val="40000"/>
                </a:srgbClr>
              </a:solidFill>
              <a:effectLst>
                <a:innerShdw blurRad="63500" dist="50800" dir="8100000">
                  <a:prstClr val="black">
                    <a:alpha val="50000"/>
                  </a:prstClr>
                </a:innerShdw>
                <a:reflection blurRad="6350" stA="55000" endA="50" endPos="85000" dist="29997" dir="5400000" sy="-100000" algn="bl" rotWithShape="0"/>
              </a:effectLst>
              <a:latin typeface="Calibri" pitchFamily="34" charset="0"/>
              <a:cs typeface="Calibri" pitchFamily="34" charset="0"/>
            </a:endParaRPr>
          </a:p>
          <a:p>
            <a:pPr algn="r">
              <a:spcBef>
                <a:spcPct val="20000"/>
              </a:spcBef>
              <a:buFont typeface="Wingdings" pitchFamily="2" charset="2"/>
              <a:buNone/>
              <a:defRPr/>
            </a:pPr>
            <a:endParaRPr lang="en-GB" b="1" kern="0" dirty="0" smtClean="0">
              <a:solidFill>
                <a:srgbClr val="FFFFFF">
                  <a:lumMod val="65000"/>
                </a:srgbClr>
              </a:solidFill>
              <a:effectLst>
                <a:outerShdw blurRad="75057" dist="38100" dir="5400000" sy="-20000" rotWithShape="0">
                  <a:prstClr val="black">
                    <a:alpha val="25000"/>
                  </a:prstClr>
                </a:outerShdw>
                <a:reflection blurRad="6350" stA="55000" endA="50" endPos="85000" dist="29997" dir="5400000" sy="-100000" algn="bl" rotWithShape="0"/>
              </a:effectLst>
              <a:latin typeface="Calibri" pitchFamily="34" charset="0"/>
              <a:cs typeface="Calibri" pitchFamily="34" charset="0"/>
            </a:endParaRPr>
          </a:p>
        </p:txBody>
      </p:sp>
      <p:grpSp>
        <p:nvGrpSpPr>
          <p:cNvPr id="2" name="Grup 1"/>
          <p:cNvGrpSpPr/>
          <p:nvPr/>
        </p:nvGrpSpPr>
        <p:grpSpPr>
          <a:xfrm>
            <a:off x="1" y="3200401"/>
            <a:ext cx="8743950" cy="2837499"/>
            <a:chOff x="474662" y="3174998"/>
            <a:chExt cx="7446013" cy="2520001"/>
          </a:xfrm>
        </p:grpSpPr>
        <p:pic>
          <p:nvPicPr>
            <p:cNvPr id="4098" name="Picture 2" descr="D:\DOKTOR\1-ISTANBULUZMAN\1-EĞİTİM KURUMU\1. İstanbuluzman\2-RESİMLER\Meslekler\108.png"/>
            <p:cNvPicPr preferRelativeResize="0">
              <a:picLocks noChangeArrowheads="1"/>
            </p:cNvPicPr>
            <p:nvPr/>
          </p:nvPicPr>
          <p:blipFill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68623" y="3174998"/>
              <a:ext cx="2520000" cy="2520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099" name="Picture 3" descr="D:\DOKTOR\1-ISTANBULUZMAN\1-EĞİTİM KURUMU\1. İstanbuluzman\2-RESİMLER\Meslekler\under_construction.jpg"/>
            <p:cNvPicPr preferRelativeResize="0">
              <a:picLocks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400675" y="3174999"/>
              <a:ext cx="2520000" cy="2520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100" name="Picture 4" descr="D:\DOKTOR\1-ISTANBULUZMAN\1-EĞİTİM KURUMU\1. İstanbuluzman\2-RESİMLER\Meslekler\Under-Construction.jpg"/>
            <p:cNvPicPr preferRelativeResize="0">
              <a:picLocks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4662" y="3174998"/>
              <a:ext cx="2520000" cy="2520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4101" name="Picture 5" descr="D:\DOKTOR\1-ISTANBULUZMAN\1-EĞİTİM KURUMU\1. İstanbuluzman\2-RESİMLER\Ev-Konut-Fabrika\industry (1)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7268" y="971548"/>
            <a:ext cx="5016415" cy="27336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Rectangle 31"/>
          <p:cNvSpPr txBox="1">
            <a:spLocks noChangeArrowheads="1"/>
          </p:cNvSpPr>
          <p:nvPr/>
        </p:nvSpPr>
        <p:spPr bwMode="gray">
          <a:xfrm>
            <a:off x="231797" y="411163"/>
            <a:ext cx="8816669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45720" numCol="1" anchor="ctr" anchorCtr="0" compatLnSpc="1">
            <a:prstTxWarp prst="textNoShape">
              <a:avLst/>
            </a:prstTxWarp>
          </a:bodyPr>
          <a:lstStyle/>
          <a:p>
            <a:pPr eaLnBrk="0" hangingPunct="0">
              <a:lnSpc>
                <a:spcPct val="90000"/>
              </a:lnSpc>
              <a:defRPr/>
            </a:pPr>
            <a:r>
              <a:rPr lang="tr-TR" sz="3200" b="1" noProof="1" smtClean="0">
                <a:solidFill>
                  <a:srgbClr val="575757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</a:effectLst>
                <a:latin typeface="Calibri" pitchFamily="34" charset="0"/>
                <a:cs typeface="Calibri" pitchFamily="34" charset="0"/>
              </a:rPr>
              <a:t>İŞLETMEDE İŞ GÜVENLİĞİ UYGULAMALARI</a:t>
            </a:r>
            <a:endParaRPr lang="tr-TR" sz="3200" b="1" noProof="1">
              <a:solidFill>
                <a:srgbClr val="575757"/>
              </a:solidFill>
              <a:effectLst>
                <a:innerShdw blurRad="63500" dist="50800" dir="8100000">
                  <a:prstClr val="black">
                    <a:alpha val="50000"/>
                  </a:prstClr>
                </a:innerShdw>
              </a:effectLst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4102" name="Picture 6" descr="D:\DOKTOR\1-ISTANBULUZMAN\1-EĞİTİM KURUMU\1. İstanbuluzman\2-RESİMLER\Meslekler\provider3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922" y="1525477"/>
            <a:ext cx="1552575" cy="1674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3" name="Picture 7" descr="D:\DOKTOR\1-ISTANBULUZMAN\1-EĞİTİM KURUMU\1. İstanbuluzman\2-RESİMLER\İş Güvenliği\tools_preferences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5209" y="2657475"/>
            <a:ext cx="392852" cy="3928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84072080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3797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3797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978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610" name="Freeform 2"/>
          <p:cNvSpPr>
            <a:spLocks/>
          </p:cNvSpPr>
          <p:nvPr/>
        </p:nvSpPr>
        <p:spPr bwMode="auto">
          <a:xfrm>
            <a:off x="412750" y="1546225"/>
            <a:ext cx="2244725" cy="3825875"/>
          </a:xfrm>
          <a:custGeom>
            <a:avLst/>
            <a:gdLst>
              <a:gd name="T0" fmla="*/ 0 w 1414"/>
              <a:gd name="T1" fmla="*/ 706 h 2410"/>
              <a:gd name="T2" fmla="*/ 409 w 1414"/>
              <a:gd name="T3" fmla="*/ 0 h 2410"/>
              <a:gd name="T4" fmla="*/ 1414 w 1414"/>
              <a:gd name="T5" fmla="*/ 2 h 2410"/>
              <a:gd name="T6" fmla="*/ 1411 w 1414"/>
              <a:gd name="T7" fmla="*/ 2410 h 2410"/>
              <a:gd name="T8" fmla="*/ 0 w 1414"/>
              <a:gd name="T9" fmla="*/ 706 h 241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414"/>
              <a:gd name="T16" fmla="*/ 0 h 2410"/>
              <a:gd name="T17" fmla="*/ 1414 w 1414"/>
              <a:gd name="T18" fmla="*/ 2410 h 241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414" h="2410">
                <a:moveTo>
                  <a:pt x="0" y="706"/>
                </a:moveTo>
                <a:lnTo>
                  <a:pt x="409" y="0"/>
                </a:lnTo>
                <a:lnTo>
                  <a:pt x="1414" y="2"/>
                </a:lnTo>
                <a:lnTo>
                  <a:pt x="1411" y="2410"/>
                </a:lnTo>
                <a:lnTo>
                  <a:pt x="0" y="706"/>
                </a:lnTo>
                <a:close/>
              </a:path>
            </a:pathLst>
          </a:custGeom>
          <a:solidFill>
            <a:srgbClr val="C0C0C0">
              <a:alpha val="50195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tr-TR" dirty="0">
              <a:solidFill>
                <a:srgbClr val="000000"/>
              </a:solidFill>
            </a:endParaRPr>
          </a:p>
        </p:txBody>
      </p:sp>
      <p:sp>
        <p:nvSpPr>
          <p:cNvPr id="58456" name="Rectangle 11"/>
          <p:cNvSpPr>
            <a:spLocks noChangeArrowheads="1"/>
          </p:cNvSpPr>
          <p:nvPr/>
        </p:nvSpPr>
        <p:spPr bwMode="gray">
          <a:xfrm>
            <a:off x="2657475" y="1555750"/>
            <a:ext cx="6143625" cy="360363"/>
          </a:xfrm>
          <a:prstGeom prst="rect">
            <a:avLst/>
          </a:prstGeom>
          <a:gradFill rotWithShape="1">
            <a:gsLst>
              <a:gs pos="0">
                <a:srgbClr val="C6C7C8"/>
              </a:gs>
              <a:gs pos="100000">
                <a:srgbClr val="C6C7C8">
                  <a:gamma/>
                  <a:shade val="46275"/>
                  <a:invGamma/>
                </a:srgbClr>
              </a:gs>
            </a:gsLst>
            <a:lin ang="5400000" scaled="1"/>
          </a:gradFill>
          <a:ln w="12700">
            <a:solidFill>
              <a:srgbClr val="DDDDDD"/>
            </a:solidFill>
            <a:miter lim="800000"/>
            <a:headEnd/>
            <a:tailEnd/>
          </a:ln>
          <a:effectLst>
            <a:outerShdw dist="53882" dir="2700000" algn="ctr" rotWithShape="0">
              <a:srgbClr val="808080">
                <a:alpha val="50000"/>
              </a:srgbClr>
            </a:outerShdw>
          </a:effectLst>
        </p:spPr>
        <p:txBody>
          <a:bodyPr lIns="288000" tIns="0" rIns="0" bIns="0" anchor="ctr"/>
          <a:lstStyle/>
          <a:p>
            <a:pPr defTabSz="801688" eaLnBrk="0" hangingPunct="0">
              <a:defRPr/>
            </a:pPr>
            <a:r>
              <a:rPr lang="tr-TR" sz="2000" b="1" noProof="1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Prensip-10</a:t>
            </a:r>
            <a:endParaRPr lang="de-DE" sz="2000" b="1" noProof="1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58457" name="Rectangle 5"/>
          <p:cNvSpPr>
            <a:spLocks noChangeArrowheads="1"/>
          </p:cNvSpPr>
          <p:nvPr/>
        </p:nvSpPr>
        <p:spPr bwMode="gray">
          <a:xfrm>
            <a:off x="2657475" y="1916113"/>
            <a:ext cx="6143625" cy="3449637"/>
          </a:xfrm>
          <a:prstGeom prst="rect">
            <a:avLst/>
          </a:prstGeom>
          <a:solidFill>
            <a:schemeClr val="bg1"/>
          </a:solidFill>
          <a:ln w="12700">
            <a:solidFill>
              <a:srgbClr val="DDDDDD"/>
            </a:solidFill>
            <a:miter lim="800000"/>
            <a:headEnd/>
            <a:tailEnd/>
          </a:ln>
          <a:effectLst>
            <a:outerShdw dist="53882" dir="2700000" algn="ctr" rotWithShape="0">
              <a:srgbClr val="808080">
                <a:alpha val="50000"/>
              </a:srgbClr>
            </a:outerShdw>
          </a:effectLst>
        </p:spPr>
        <p:txBody>
          <a:bodyPr lIns="108000" tIns="108000" rIns="144000" bIns="72000"/>
          <a:lstStyle/>
          <a:p>
            <a:pPr algn="ctr">
              <a:spcAft>
                <a:spcPts val="1200"/>
              </a:spcAft>
              <a:buClr>
                <a:srgbClr val="292929"/>
              </a:buClr>
              <a:defRPr/>
            </a:pPr>
            <a:endParaRPr lang="tr-TR" sz="1000" b="1" i="1" dirty="0" smtClean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pPr algn="ctr">
              <a:spcAft>
                <a:spcPts val="1200"/>
              </a:spcAft>
              <a:buClr>
                <a:srgbClr val="292929"/>
              </a:buClr>
              <a:defRPr/>
            </a:pPr>
            <a:r>
              <a:rPr lang="tr-TR" b="1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«İG Çalışmalarına Yön Veren İnsani Duyguların Yanında, </a:t>
            </a:r>
            <a:r>
              <a:rPr lang="tr-TR" b="1" i="1" dirty="0" err="1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İG’nin</a:t>
            </a:r>
            <a:r>
              <a:rPr lang="tr-TR" b="1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 Sağlanmasında İtici Rol Oynayan 2 Mali Faktör Vardır.»</a:t>
            </a:r>
          </a:p>
          <a:p>
            <a:pPr marL="288000" indent="-252000">
              <a:spcAft>
                <a:spcPts val="0"/>
              </a:spcAft>
              <a:buClr>
                <a:srgbClr val="292929"/>
              </a:buClr>
              <a:buAutoNum type="arabicPeriod"/>
              <a:defRPr/>
            </a:pPr>
            <a:r>
              <a:rPr lang="tr-TR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Güvenli bir işletmede üretim artacak, maliyet düşecektir,</a:t>
            </a:r>
          </a:p>
          <a:p>
            <a:pPr marL="288000" indent="-252000">
              <a:spcAft>
                <a:spcPts val="0"/>
              </a:spcAft>
              <a:buClr>
                <a:srgbClr val="292929"/>
              </a:buClr>
              <a:buAutoNum type="arabicPeriod"/>
              <a:defRPr/>
            </a:pPr>
            <a:r>
              <a:rPr lang="tr-TR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Kazalarda meydana gelen zarar yapılan ödemelerin 5 katıdır,</a:t>
            </a:r>
          </a:p>
          <a:p>
            <a:pPr algn="ctr">
              <a:spcAft>
                <a:spcPts val="1200"/>
              </a:spcAft>
              <a:buClr>
                <a:srgbClr val="292929"/>
              </a:buClr>
              <a:defRPr/>
            </a:pPr>
            <a:endParaRPr lang="tr-TR" i="1" dirty="0" smtClean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pPr algn="ctr">
              <a:spcAft>
                <a:spcPts val="1200"/>
              </a:spcAft>
              <a:buClr>
                <a:srgbClr val="292929"/>
              </a:buClr>
              <a:defRPr/>
            </a:pPr>
            <a:endParaRPr lang="tr-TR" i="1" dirty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5605" name="Rectangle 12"/>
          <p:cNvSpPr>
            <a:spLocks noChangeArrowheads="1"/>
          </p:cNvSpPr>
          <p:nvPr/>
        </p:nvSpPr>
        <p:spPr bwMode="gray">
          <a:xfrm>
            <a:off x="300038" y="411163"/>
            <a:ext cx="8520112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rIns="0"/>
          <a:lstStyle/>
          <a:p>
            <a:endParaRPr lang="tr-TR" sz="2000" b="1" noProof="1">
              <a:solidFill>
                <a:srgbClr val="000000"/>
              </a:solidFill>
            </a:endParaRPr>
          </a:p>
        </p:txBody>
      </p:sp>
      <p:grpSp>
        <p:nvGrpSpPr>
          <p:cNvPr id="2" name="Group 8"/>
          <p:cNvGrpSpPr>
            <a:grpSpLocks/>
          </p:cNvGrpSpPr>
          <p:nvPr/>
        </p:nvGrpSpPr>
        <p:grpSpPr bwMode="auto">
          <a:xfrm>
            <a:off x="323850" y="1555750"/>
            <a:ext cx="1482725" cy="1482725"/>
            <a:chOff x="1166" y="1342"/>
            <a:chExt cx="934" cy="934"/>
          </a:xfrm>
        </p:grpSpPr>
        <p:grpSp>
          <p:nvGrpSpPr>
            <p:cNvPr id="3" name="Group 9"/>
            <p:cNvGrpSpPr>
              <a:grpSpLocks/>
            </p:cNvGrpSpPr>
            <p:nvPr/>
          </p:nvGrpSpPr>
          <p:grpSpPr bwMode="auto">
            <a:xfrm>
              <a:off x="1166" y="1342"/>
              <a:ext cx="934" cy="934"/>
              <a:chOff x="1710" y="1035"/>
              <a:chExt cx="2316" cy="2316"/>
            </a:xfrm>
          </p:grpSpPr>
          <p:grpSp>
            <p:nvGrpSpPr>
              <p:cNvPr id="4" name="Group 10"/>
              <p:cNvGrpSpPr>
                <a:grpSpLocks/>
              </p:cNvGrpSpPr>
              <p:nvPr/>
            </p:nvGrpSpPr>
            <p:grpSpPr bwMode="auto">
              <a:xfrm rot="3600000">
                <a:off x="1710" y="1035"/>
                <a:ext cx="2316" cy="2316"/>
                <a:chOff x="1710" y="1035"/>
                <a:chExt cx="2316" cy="2316"/>
              </a:xfrm>
            </p:grpSpPr>
            <p:sp>
              <p:nvSpPr>
                <p:cNvPr id="25624" name="Freeform 11"/>
                <p:cNvSpPr>
                  <a:spLocks/>
                </p:cNvSpPr>
                <p:nvPr/>
              </p:nvSpPr>
              <p:spPr bwMode="gray">
                <a:xfrm>
                  <a:off x="2866" y="1599"/>
                  <a:ext cx="1160" cy="1752"/>
                </a:xfrm>
                <a:custGeom>
                  <a:avLst/>
                  <a:gdLst>
                    <a:gd name="T0" fmla="*/ 688 w 794"/>
                    <a:gd name="T1" fmla="*/ 9 h 1200"/>
                    <a:gd name="T2" fmla="*/ 602 w 794"/>
                    <a:gd name="T3" fmla="*/ 59 h 1200"/>
                    <a:gd name="T4" fmla="*/ 598 w 794"/>
                    <a:gd name="T5" fmla="*/ 57 h 1200"/>
                    <a:gd name="T6" fmla="*/ 592 w 794"/>
                    <a:gd name="T7" fmla="*/ 40 h 1200"/>
                    <a:gd name="T8" fmla="*/ 589 w 794"/>
                    <a:gd name="T9" fmla="*/ 19 h 1200"/>
                    <a:gd name="T10" fmla="*/ 548 w 794"/>
                    <a:gd name="T11" fmla="*/ 8 h 1200"/>
                    <a:gd name="T12" fmla="*/ 537 w 794"/>
                    <a:gd name="T13" fmla="*/ 49 h 1200"/>
                    <a:gd name="T14" fmla="*/ 553 w 794"/>
                    <a:gd name="T15" fmla="*/ 62 h 1200"/>
                    <a:gd name="T16" fmla="*/ 553 w 794"/>
                    <a:gd name="T17" fmla="*/ 62 h 1200"/>
                    <a:gd name="T18" fmla="*/ 565 w 794"/>
                    <a:gd name="T19" fmla="*/ 76 h 1200"/>
                    <a:gd name="T20" fmla="*/ 565 w 794"/>
                    <a:gd name="T21" fmla="*/ 80 h 1200"/>
                    <a:gd name="T22" fmla="*/ 477 w 794"/>
                    <a:gd name="T23" fmla="*/ 131 h 1200"/>
                    <a:gd name="T24" fmla="*/ 551 w 794"/>
                    <a:gd name="T25" fmla="*/ 406 h 1200"/>
                    <a:gd name="T26" fmla="*/ 477 w 794"/>
                    <a:gd name="T27" fmla="*/ 681 h 1200"/>
                    <a:gd name="T28" fmla="*/ 0 w 794"/>
                    <a:gd name="T29" fmla="*/ 957 h 1200"/>
                    <a:gd name="T30" fmla="*/ 0 w 794"/>
                    <a:gd name="T31" fmla="*/ 1047 h 1200"/>
                    <a:gd name="T32" fmla="*/ 0 w 794"/>
                    <a:gd name="T33" fmla="*/ 1058 h 1200"/>
                    <a:gd name="T34" fmla="*/ 4 w 794"/>
                    <a:gd name="T35" fmla="*/ 1060 h 1200"/>
                    <a:gd name="T36" fmla="*/ 22 w 794"/>
                    <a:gd name="T37" fmla="*/ 1056 h 1200"/>
                    <a:gd name="T38" fmla="*/ 22 w 794"/>
                    <a:gd name="T39" fmla="*/ 1056 h 1200"/>
                    <a:gd name="T40" fmla="*/ 42 w 794"/>
                    <a:gd name="T41" fmla="*/ 1049 h 1200"/>
                    <a:gd name="T42" fmla="*/ 71 w 794"/>
                    <a:gd name="T43" fmla="*/ 1079 h 1200"/>
                    <a:gd name="T44" fmla="*/ 42 w 794"/>
                    <a:gd name="T45" fmla="*/ 1110 h 1200"/>
                    <a:gd name="T46" fmla="*/ 22 w 794"/>
                    <a:gd name="T47" fmla="*/ 1102 h 1200"/>
                    <a:gd name="T48" fmla="*/ 4 w 794"/>
                    <a:gd name="T49" fmla="*/ 1099 h 1200"/>
                    <a:gd name="T50" fmla="*/ 0 w 794"/>
                    <a:gd name="T51" fmla="*/ 1101 h 1200"/>
                    <a:gd name="T52" fmla="*/ 0 w 794"/>
                    <a:gd name="T53" fmla="*/ 1108 h 1200"/>
                    <a:gd name="T54" fmla="*/ 0 w 794"/>
                    <a:gd name="T55" fmla="*/ 1200 h 1200"/>
                    <a:gd name="T56" fmla="*/ 688 w 794"/>
                    <a:gd name="T57" fmla="*/ 803 h 1200"/>
                    <a:gd name="T58" fmla="*/ 794 w 794"/>
                    <a:gd name="T59" fmla="*/ 406 h 1200"/>
                    <a:gd name="T60" fmla="*/ 688 w 794"/>
                    <a:gd name="T61" fmla="*/ 9 h 1200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w 794"/>
                    <a:gd name="T94" fmla="*/ 0 h 1200"/>
                    <a:gd name="T95" fmla="*/ 794 w 794"/>
                    <a:gd name="T96" fmla="*/ 1200 h 1200"/>
                  </a:gdLst>
                  <a:ahLst/>
                  <a:cxnLst>
                    <a:cxn ang="T62">
                      <a:pos x="T0" y="T1"/>
                    </a:cxn>
                    <a:cxn ang="T63">
                      <a:pos x="T2" y="T3"/>
                    </a:cxn>
                    <a:cxn ang="T64">
                      <a:pos x="T4" y="T5"/>
                    </a:cxn>
                    <a:cxn ang="T65">
                      <a:pos x="T6" y="T7"/>
                    </a:cxn>
                    <a:cxn ang="T66">
                      <a:pos x="T8" y="T9"/>
                    </a:cxn>
                    <a:cxn ang="T67">
                      <a:pos x="T10" y="T11"/>
                    </a:cxn>
                    <a:cxn ang="T68">
                      <a:pos x="T12" y="T13"/>
                    </a:cxn>
                    <a:cxn ang="T69">
                      <a:pos x="T14" y="T15"/>
                    </a:cxn>
                    <a:cxn ang="T70">
                      <a:pos x="T16" y="T17"/>
                    </a:cxn>
                    <a:cxn ang="T71">
                      <a:pos x="T18" y="T19"/>
                    </a:cxn>
                    <a:cxn ang="T72">
                      <a:pos x="T20" y="T21"/>
                    </a:cxn>
                    <a:cxn ang="T73">
                      <a:pos x="T22" y="T23"/>
                    </a:cxn>
                    <a:cxn ang="T74">
                      <a:pos x="T24" y="T25"/>
                    </a:cxn>
                    <a:cxn ang="T75">
                      <a:pos x="T26" y="T27"/>
                    </a:cxn>
                    <a:cxn ang="T76">
                      <a:pos x="T28" y="T29"/>
                    </a:cxn>
                    <a:cxn ang="T77">
                      <a:pos x="T30" y="T31"/>
                    </a:cxn>
                    <a:cxn ang="T78">
                      <a:pos x="T32" y="T33"/>
                    </a:cxn>
                    <a:cxn ang="T79">
                      <a:pos x="T34" y="T35"/>
                    </a:cxn>
                    <a:cxn ang="T80">
                      <a:pos x="T36" y="T37"/>
                    </a:cxn>
                    <a:cxn ang="T81">
                      <a:pos x="T38" y="T39"/>
                    </a:cxn>
                    <a:cxn ang="T82">
                      <a:pos x="T40" y="T41"/>
                    </a:cxn>
                    <a:cxn ang="T83">
                      <a:pos x="T42" y="T43"/>
                    </a:cxn>
                    <a:cxn ang="T84">
                      <a:pos x="T44" y="T45"/>
                    </a:cxn>
                    <a:cxn ang="T85">
                      <a:pos x="T46" y="T47"/>
                    </a:cxn>
                    <a:cxn ang="T86">
                      <a:pos x="T48" y="T49"/>
                    </a:cxn>
                    <a:cxn ang="T87">
                      <a:pos x="T50" y="T51"/>
                    </a:cxn>
                    <a:cxn ang="T88">
                      <a:pos x="T52" y="T53"/>
                    </a:cxn>
                    <a:cxn ang="T89">
                      <a:pos x="T54" y="T55"/>
                    </a:cxn>
                    <a:cxn ang="T90">
                      <a:pos x="T56" y="T57"/>
                    </a:cxn>
                    <a:cxn ang="T91">
                      <a:pos x="T58" y="T59"/>
                    </a:cxn>
                    <a:cxn ang="T92">
                      <a:pos x="T60" y="T61"/>
                    </a:cxn>
                  </a:cxnLst>
                  <a:rect l="T93" t="T94" r="T95" b="T96"/>
                  <a:pathLst>
                    <a:path w="794" h="1200">
                      <a:moveTo>
                        <a:pt x="688" y="9"/>
                      </a:moveTo>
                      <a:cubicBezTo>
                        <a:pt x="602" y="59"/>
                        <a:pt x="602" y="59"/>
                        <a:pt x="602" y="59"/>
                      </a:cubicBezTo>
                      <a:cubicBezTo>
                        <a:pt x="601" y="58"/>
                        <a:pt x="600" y="58"/>
                        <a:pt x="598" y="57"/>
                      </a:cubicBezTo>
                      <a:cubicBezTo>
                        <a:pt x="593" y="53"/>
                        <a:pt x="590" y="45"/>
                        <a:pt x="592" y="40"/>
                      </a:cubicBezTo>
                      <a:cubicBezTo>
                        <a:pt x="594" y="33"/>
                        <a:pt x="593" y="25"/>
                        <a:pt x="589" y="19"/>
                      </a:cubicBezTo>
                      <a:cubicBezTo>
                        <a:pt x="581" y="5"/>
                        <a:pt x="563" y="0"/>
                        <a:pt x="548" y="8"/>
                      </a:cubicBezTo>
                      <a:cubicBezTo>
                        <a:pt x="534" y="17"/>
                        <a:pt x="529" y="35"/>
                        <a:pt x="537" y="49"/>
                      </a:cubicBezTo>
                      <a:cubicBezTo>
                        <a:pt x="540" y="56"/>
                        <a:pt x="546" y="60"/>
                        <a:pt x="553" y="62"/>
                      </a:cubicBezTo>
                      <a:cubicBezTo>
                        <a:pt x="553" y="62"/>
                        <a:pt x="553" y="62"/>
                        <a:pt x="553" y="62"/>
                      </a:cubicBezTo>
                      <a:cubicBezTo>
                        <a:pt x="559" y="63"/>
                        <a:pt x="564" y="69"/>
                        <a:pt x="565" y="76"/>
                      </a:cubicBezTo>
                      <a:cubicBezTo>
                        <a:pt x="565" y="78"/>
                        <a:pt x="565" y="79"/>
                        <a:pt x="565" y="80"/>
                      </a:cubicBezTo>
                      <a:cubicBezTo>
                        <a:pt x="477" y="131"/>
                        <a:pt x="477" y="131"/>
                        <a:pt x="477" y="131"/>
                      </a:cubicBezTo>
                      <a:cubicBezTo>
                        <a:pt x="524" y="212"/>
                        <a:pt x="551" y="306"/>
                        <a:pt x="551" y="406"/>
                      </a:cubicBezTo>
                      <a:cubicBezTo>
                        <a:pt x="551" y="507"/>
                        <a:pt x="524" y="601"/>
                        <a:pt x="477" y="681"/>
                      </a:cubicBezTo>
                      <a:cubicBezTo>
                        <a:pt x="382" y="846"/>
                        <a:pt x="204" y="957"/>
                        <a:pt x="0" y="957"/>
                      </a:cubicBezTo>
                      <a:cubicBezTo>
                        <a:pt x="0" y="1047"/>
                        <a:pt x="0" y="1047"/>
                        <a:pt x="0" y="1047"/>
                      </a:cubicBezTo>
                      <a:cubicBezTo>
                        <a:pt x="0" y="1058"/>
                        <a:pt x="0" y="1058"/>
                        <a:pt x="0" y="1058"/>
                      </a:cubicBezTo>
                      <a:cubicBezTo>
                        <a:pt x="2" y="1058"/>
                        <a:pt x="3" y="1059"/>
                        <a:pt x="4" y="1060"/>
                      </a:cubicBezTo>
                      <a:cubicBezTo>
                        <a:pt x="10" y="1063"/>
                        <a:pt x="18" y="1061"/>
                        <a:pt x="22" y="1056"/>
                      </a:cubicBezTo>
                      <a:cubicBezTo>
                        <a:pt x="22" y="1056"/>
                        <a:pt x="22" y="1056"/>
                        <a:pt x="22" y="1056"/>
                      </a:cubicBezTo>
                      <a:cubicBezTo>
                        <a:pt x="27" y="1052"/>
                        <a:pt x="34" y="1049"/>
                        <a:pt x="42" y="1049"/>
                      </a:cubicBezTo>
                      <a:cubicBezTo>
                        <a:pt x="58" y="1049"/>
                        <a:pt x="71" y="1063"/>
                        <a:pt x="71" y="1079"/>
                      </a:cubicBezTo>
                      <a:cubicBezTo>
                        <a:pt x="71" y="1096"/>
                        <a:pt x="58" y="1110"/>
                        <a:pt x="42" y="1110"/>
                      </a:cubicBezTo>
                      <a:cubicBezTo>
                        <a:pt x="34" y="1110"/>
                        <a:pt x="27" y="1107"/>
                        <a:pt x="22" y="1102"/>
                      </a:cubicBezTo>
                      <a:cubicBezTo>
                        <a:pt x="18" y="1097"/>
                        <a:pt x="10" y="1096"/>
                        <a:pt x="4" y="1099"/>
                      </a:cubicBezTo>
                      <a:cubicBezTo>
                        <a:pt x="3" y="1099"/>
                        <a:pt x="2" y="1100"/>
                        <a:pt x="0" y="1101"/>
                      </a:cubicBezTo>
                      <a:cubicBezTo>
                        <a:pt x="0" y="1108"/>
                        <a:pt x="0" y="1108"/>
                        <a:pt x="0" y="1108"/>
                      </a:cubicBezTo>
                      <a:cubicBezTo>
                        <a:pt x="0" y="1200"/>
                        <a:pt x="0" y="1200"/>
                        <a:pt x="0" y="1200"/>
                      </a:cubicBezTo>
                      <a:cubicBezTo>
                        <a:pt x="294" y="1200"/>
                        <a:pt x="551" y="1040"/>
                        <a:pt x="688" y="803"/>
                      </a:cubicBezTo>
                      <a:cubicBezTo>
                        <a:pt x="755" y="686"/>
                        <a:pt x="794" y="551"/>
                        <a:pt x="794" y="406"/>
                      </a:cubicBezTo>
                      <a:cubicBezTo>
                        <a:pt x="794" y="262"/>
                        <a:pt x="755" y="126"/>
                        <a:pt x="688" y="9"/>
                      </a:cubicBezTo>
                      <a:close/>
                    </a:path>
                  </a:pathLst>
                </a:custGeom>
                <a:solidFill>
                  <a:srgbClr val="9F9F9F"/>
                </a:solidFill>
                <a:ln w="12700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tr-TR" dirty="0">
                    <a:solidFill>
                      <a:srgbClr val="000000"/>
                    </a:solidFill>
                  </a:endParaRPr>
                </a:p>
              </p:txBody>
            </p:sp>
            <p:sp>
              <p:nvSpPr>
                <p:cNvPr id="25625" name="Freeform 12"/>
                <p:cNvSpPr>
                  <a:spLocks/>
                </p:cNvSpPr>
                <p:nvPr/>
              </p:nvSpPr>
              <p:spPr bwMode="gray">
                <a:xfrm>
                  <a:off x="1710" y="1612"/>
                  <a:ext cx="1262" cy="1739"/>
                </a:xfrm>
                <a:custGeom>
                  <a:avLst/>
                  <a:gdLst>
                    <a:gd name="T0" fmla="*/ 835 w 864"/>
                    <a:gd name="T1" fmla="*/ 1040 h 1191"/>
                    <a:gd name="T2" fmla="*/ 815 w 864"/>
                    <a:gd name="T3" fmla="*/ 1047 h 1191"/>
                    <a:gd name="T4" fmla="*/ 815 w 864"/>
                    <a:gd name="T5" fmla="*/ 1047 h 1191"/>
                    <a:gd name="T6" fmla="*/ 797 w 864"/>
                    <a:gd name="T7" fmla="*/ 1051 h 1191"/>
                    <a:gd name="T8" fmla="*/ 793 w 864"/>
                    <a:gd name="T9" fmla="*/ 1049 h 1191"/>
                    <a:gd name="T10" fmla="*/ 793 w 864"/>
                    <a:gd name="T11" fmla="*/ 1038 h 1191"/>
                    <a:gd name="T12" fmla="*/ 793 w 864"/>
                    <a:gd name="T13" fmla="*/ 948 h 1191"/>
                    <a:gd name="T14" fmla="*/ 317 w 864"/>
                    <a:gd name="T15" fmla="*/ 672 h 1191"/>
                    <a:gd name="T16" fmla="*/ 243 w 864"/>
                    <a:gd name="T17" fmla="*/ 397 h 1191"/>
                    <a:gd name="T18" fmla="*/ 317 w 864"/>
                    <a:gd name="T19" fmla="*/ 122 h 1191"/>
                    <a:gd name="T20" fmla="*/ 231 w 864"/>
                    <a:gd name="T21" fmla="*/ 73 h 1191"/>
                    <a:gd name="T22" fmla="*/ 228 w 864"/>
                    <a:gd name="T23" fmla="*/ 75 h 1191"/>
                    <a:gd name="T24" fmla="*/ 221 w 864"/>
                    <a:gd name="T25" fmla="*/ 92 h 1191"/>
                    <a:gd name="T26" fmla="*/ 221 w 864"/>
                    <a:gd name="T27" fmla="*/ 92 h 1191"/>
                    <a:gd name="T28" fmla="*/ 218 w 864"/>
                    <a:gd name="T29" fmla="*/ 113 h 1191"/>
                    <a:gd name="T30" fmla="*/ 177 w 864"/>
                    <a:gd name="T31" fmla="*/ 123 h 1191"/>
                    <a:gd name="T32" fmla="*/ 166 w 864"/>
                    <a:gd name="T33" fmla="*/ 82 h 1191"/>
                    <a:gd name="T34" fmla="*/ 182 w 864"/>
                    <a:gd name="T35" fmla="*/ 69 h 1191"/>
                    <a:gd name="T36" fmla="*/ 194 w 864"/>
                    <a:gd name="T37" fmla="*/ 55 h 1191"/>
                    <a:gd name="T38" fmla="*/ 194 w 864"/>
                    <a:gd name="T39" fmla="*/ 51 h 1191"/>
                    <a:gd name="T40" fmla="*/ 106 w 864"/>
                    <a:gd name="T41" fmla="*/ 0 h 1191"/>
                    <a:gd name="T42" fmla="*/ 0 w 864"/>
                    <a:gd name="T43" fmla="*/ 397 h 1191"/>
                    <a:gd name="T44" fmla="*/ 106 w 864"/>
                    <a:gd name="T45" fmla="*/ 794 h 1191"/>
                    <a:gd name="T46" fmla="*/ 793 w 864"/>
                    <a:gd name="T47" fmla="*/ 1191 h 1191"/>
                    <a:gd name="T48" fmla="*/ 793 w 864"/>
                    <a:gd name="T49" fmla="*/ 1099 h 1191"/>
                    <a:gd name="T50" fmla="*/ 793 w 864"/>
                    <a:gd name="T51" fmla="*/ 1092 h 1191"/>
                    <a:gd name="T52" fmla="*/ 797 w 864"/>
                    <a:gd name="T53" fmla="*/ 1090 h 1191"/>
                    <a:gd name="T54" fmla="*/ 815 w 864"/>
                    <a:gd name="T55" fmla="*/ 1093 h 1191"/>
                    <a:gd name="T56" fmla="*/ 835 w 864"/>
                    <a:gd name="T57" fmla="*/ 1101 h 1191"/>
                    <a:gd name="T58" fmla="*/ 864 w 864"/>
                    <a:gd name="T59" fmla="*/ 1070 h 1191"/>
                    <a:gd name="T60" fmla="*/ 835 w 864"/>
                    <a:gd name="T61" fmla="*/ 1040 h 1191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w 864"/>
                    <a:gd name="T94" fmla="*/ 0 h 1191"/>
                    <a:gd name="T95" fmla="*/ 864 w 864"/>
                    <a:gd name="T96" fmla="*/ 1191 h 1191"/>
                  </a:gdLst>
                  <a:ahLst/>
                  <a:cxnLst>
                    <a:cxn ang="T62">
                      <a:pos x="T0" y="T1"/>
                    </a:cxn>
                    <a:cxn ang="T63">
                      <a:pos x="T2" y="T3"/>
                    </a:cxn>
                    <a:cxn ang="T64">
                      <a:pos x="T4" y="T5"/>
                    </a:cxn>
                    <a:cxn ang="T65">
                      <a:pos x="T6" y="T7"/>
                    </a:cxn>
                    <a:cxn ang="T66">
                      <a:pos x="T8" y="T9"/>
                    </a:cxn>
                    <a:cxn ang="T67">
                      <a:pos x="T10" y="T11"/>
                    </a:cxn>
                    <a:cxn ang="T68">
                      <a:pos x="T12" y="T13"/>
                    </a:cxn>
                    <a:cxn ang="T69">
                      <a:pos x="T14" y="T15"/>
                    </a:cxn>
                    <a:cxn ang="T70">
                      <a:pos x="T16" y="T17"/>
                    </a:cxn>
                    <a:cxn ang="T71">
                      <a:pos x="T18" y="T19"/>
                    </a:cxn>
                    <a:cxn ang="T72">
                      <a:pos x="T20" y="T21"/>
                    </a:cxn>
                    <a:cxn ang="T73">
                      <a:pos x="T22" y="T23"/>
                    </a:cxn>
                    <a:cxn ang="T74">
                      <a:pos x="T24" y="T25"/>
                    </a:cxn>
                    <a:cxn ang="T75">
                      <a:pos x="T26" y="T27"/>
                    </a:cxn>
                    <a:cxn ang="T76">
                      <a:pos x="T28" y="T29"/>
                    </a:cxn>
                    <a:cxn ang="T77">
                      <a:pos x="T30" y="T31"/>
                    </a:cxn>
                    <a:cxn ang="T78">
                      <a:pos x="T32" y="T33"/>
                    </a:cxn>
                    <a:cxn ang="T79">
                      <a:pos x="T34" y="T35"/>
                    </a:cxn>
                    <a:cxn ang="T80">
                      <a:pos x="T36" y="T37"/>
                    </a:cxn>
                    <a:cxn ang="T81">
                      <a:pos x="T38" y="T39"/>
                    </a:cxn>
                    <a:cxn ang="T82">
                      <a:pos x="T40" y="T41"/>
                    </a:cxn>
                    <a:cxn ang="T83">
                      <a:pos x="T42" y="T43"/>
                    </a:cxn>
                    <a:cxn ang="T84">
                      <a:pos x="T44" y="T45"/>
                    </a:cxn>
                    <a:cxn ang="T85">
                      <a:pos x="T46" y="T47"/>
                    </a:cxn>
                    <a:cxn ang="T86">
                      <a:pos x="T48" y="T49"/>
                    </a:cxn>
                    <a:cxn ang="T87">
                      <a:pos x="T50" y="T51"/>
                    </a:cxn>
                    <a:cxn ang="T88">
                      <a:pos x="T52" y="T53"/>
                    </a:cxn>
                    <a:cxn ang="T89">
                      <a:pos x="T54" y="T55"/>
                    </a:cxn>
                    <a:cxn ang="T90">
                      <a:pos x="T56" y="T57"/>
                    </a:cxn>
                    <a:cxn ang="T91">
                      <a:pos x="T58" y="T59"/>
                    </a:cxn>
                    <a:cxn ang="T92">
                      <a:pos x="T60" y="T61"/>
                    </a:cxn>
                  </a:cxnLst>
                  <a:rect l="T93" t="T94" r="T95" b="T96"/>
                  <a:pathLst>
                    <a:path w="864" h="1191">
                      <a:moveTo>
                        <a:pt x="835" y="1040"/>
                      </a:moveTo>
                      <a:cubicBezTo>
                        <a:pt x="827" y="1040"/>
                        <a:pt x="820" y="1043"/>
                        <a:pt x="815" y="1047"/>
                      </a:cubicBezTo>
                      <a:cubicBezTo>
                        <a:pt x="815" y="1047"/>
                        <a:pt x="815" y="1047"/>
                        <a:pt x="815" y="1047"/>
                      </a:cubicBezTo>
                      <a:cubicBezTo>
                        <a:pt x="811" y="1052"/>
                        <a:pt x="803" y="1054"/>
                        <a:pt x="797" y="1051"/>
                      </a:cubicBezTo>
                      <a:cubicBezTo>
                        <a:pt x="796" y="1050"/>
                        <a:pt x="795" y="1049"/>
                        <a:pt x="793" y="1049"/>
                      </a:cubicBezTo>
                      <a:cubicBezTo>
                        <a:pt x="793" y="1038"/>
                        <a:pt x="793" y="1038"/>
                        <a:pt x="793" y="1038"/>
                      </a:cubicBezTo>
                      <a:cubicBezTo>
                        <a:pt x="793" y="948"/>
                        <a:pt x="793" y="948"/>
                        <a:pt x="793" y="948"/>
                      </a:cubicBezTo>
                      <a:cubicBezTo>
                        <a:pt x="590" y="948"/>
                        <a:pt x="412" y="837"/>
                        <a:pt x="317" y="672"/>
                      </a:cubicBezTo>
                      <a:cubicBezTo>
                        <a:pt x="270" y="592"/>
                        <a:pt x="243" y="498"/>
                        <a:pt x="243" y="397"/>
                      </a:cubicBezTo>
                      <a:cubicBezTo>
                        <a:pt x="243" y="297"/>
                        <a:pt x="270" y="203"/>
                        <a:pt x="317" y="122"/>
                      </a:cubicBezTo>
                      <a:cubicBezTo>
                        <a:pt x="231" y="73"/>
                        <a:pt x="231" y="73"/>
                        <a:pt x="231" y="73"/>
                      </a:cubicBezTo>
                      <a:cubicBezTo>
                        <a:pt x="230" y="73"/>
                        <a:pt x="229" y="74"/>
                        <a:pt x="228" y="75"/>
                      </a:cubicBezTo>
                      <a:cubicBezTo>
                        <a:pt x="222" y="79"/>
                        <a:pt x="219" y="86"/>
                        <a:pt x="221" y="92"/>
                      </a:cubicBezTo>
                      <a:cubicBezTo>
                        <a:pt x="221" y="92"/>
                        <a:pt x="221" y="92"/>
                        <a:pt x="221" y="92"/>
                      </a:cubicBezTo>
                      <a:cubicBezTo>
                        <a:pt x="223" y="99"/>
                        <a:pt x="222" y="106"/>
                        <a:pt x="218" y="113"/>
                      </a:cubicBezTo>
                      <a:cubicBezTo>
                        <a:pt x="210" y="127"/>
                        <a:pt x="192" y="131"/>
                        <a:pt x="177" y="123"/>
                      </a:cubicBezTo>
                      <a:cubicBezTo>
                        <a:pt x="163" y="115"/>
                        <a:pt x="158" y="96"/>
                        <a:pt x="166" y="82"/>
                      </a:cubicBezTo>
                      <a:cubicBezTo>
                        <a:pt x="169" y="76"/>
                        <a:pt x="175" y="71"/>
                        <a:pt x="182" y="69"/>
                      </a:cubicBezTo>
                      <a:cubicBezTo>
                        <a:pt x="188" y="68"/>
                        <a:pt x="193" y="62"/>
                        <a:pt x="194" y="55"/>
                      </a:cubicBezTo>
                      <a:cubicBezTo>
                        <a:pt x="194" y="54"/>
                        <a:pt x="194" y="52"/>
                        <a:pt x="194" y="51"/>
                      </a:cubicBezTo>
                      <a:cubicBezTo>
                        <a:pt x="106" y="0"/>
                        <a:pt x="106" y="0"/>
                        <a:pt x="106" y="0"/>
                      </a:cubicBezTo>
                      <a:cubicBezTo>
                        <a:pt x="38" y="117"/>
                        <a:pt x="0" y="253"/>
                        <a:pt x="0" y="397"/>
                      </a:cubicBezTo>
                      <a:cubicBezTo>
                        <a:pt x="0" y="542"/>
                        <a:pt x="38" y="677"/>
                        <a:pt x="106" y="794"/>
                      </a:cubicBezTo>
                      <a:cubicBezTo>
                        <a:pt x="243" y="1031"/>
                        <a:pt x="500" y="1191"/>
                        <a:pt x="793" y="1191"/>
                      </a:cubicBezTo>
                      <a:cubicBezTo>
                        <a:pt x="793" y="1099"/>
                        <a:pt x="793" y="1099"/>
                        <a:pt x="793" y="1099"/>
                      </a:cubicBezTo>
                      <a:cubicBezTo>
                        <a:pt x="793" y="1092"/>
                        <a:pt x="793" y="1092"/>
                        <a:pt x="793" y="1092"/>
                      </a:cubicBezTo>
                      <a:cubicBezTo>
                        <a:pt x="795" y="1091"/>
                        <a:pt x="796" y="1090"/>
                        <a:pt x="797" y="1090"/>
                      </a:cubicBezTo>
                      <a:cubicBezTo>
                        <a:pt x="803" y="1087"/>
                        <a:pt x="811" y="1088"/>
                        <a:pt x="815" y="1093"/>
                      </a:cubicBezTo>
                      <a:cubicBezTo>
                        <a:pt x="820" y="1098"/>
                        <a:pt x="827" y="1101"/>
                        <a:pt x="835" y="1101"/>
                      </a:cubicBezTo>
                      <a:cubicBezTo>
                        <a:pt x="851" y="1101"/>
                        <a:pt x="864" y="1087"/>
                        <a:pt x="864" y="1070"/>
                      </a:cubicBezTo>
                      <a:cubicBezTo>
                        <a:pt x="864" y="1054"/>
                        <a:pt x="851" y="1040"/>
                        <a:pt x="835" y="1040"/>
                      </a:cubicBezTo>
                      <a:close/>
                    </a:path>
                  </a:pathLst>
                </a:custGeom>
                <a:solidFill>
                  <a:srgbClr val="A90404"/>
                </a:solidFill>
                <a:ln w="12700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tr-TR" dirty="0">
                    <a:solidFill>
                      <a:srgbClr val="000000"/>
                    </a:solidFill>
                  </a:endParaRPr>
                </a:p>
              </p:txBody>
            </p:sp>
            <p:sp>
              <p:nvSpPr>
                <p:cNvPr id="25626" name="Freeform 13"/>
                <p:cNvSpPr>
                  <a:spLocks/>
                </p:cNvSpPr>
                <p:nvPr/>
              </p:nvSpPr>
              <p:spPr bwMode="gray">
                <a:xfrm>
                  <a:off x="1862" y="1035"/>
                  <a:ext cx="2010" cy="768"/>
                </a:xfrm>
                <a:custGeom>
                  <a:avLst/>
                  <a:gdLst>
                    <a:gd name="T0" fmla="*/ 1164 w 1375"/>
                    <a:gd name="T1" fmla="*/ 518 h 527"/>
                    <a:gd name="T2" fmla="*/ 1252 w 1375"/>
                    <a:gd name="T3" fmla="*/ 467 h 527"/>
                    <a:gd name="T4" fmla="*/ 1252 w 1375"/>
                    <a:gd name="T5" fmla="*/ 463 h 527"/>
                    <a:gd name="T6" fmla="*/ 1240 w 1375"/>
                    <a:gd name="T7" fmla="*/ 449 h 527"/>
                    <a:gd name="T8" fmla="*/ 1240 w 1375"/>
                    <a:gd name="T9" fmla="*/ 449 h 527"/>
                    <a:gd name="T10" fmla="*/ 1224 w 1375"/>
                    <a:gd name="T11" fmla="*/ 436 h 527"/>
                    <a:gd name="T12" fmla="*/ 1235 w 1375"/>
                    <a:gd name="T13" fmla="*/ 395 h 527"/>
                    <a:gd name="T14" fmla="*/ 1276 w 1375"/>
                    <a:gd name="T15" fmla="*/ 406 h 527"/>
                    <a:gd name="T16" fmla="*/ 1279 w 1375"/>
                    <a:gd name="T17" fmla="*/ 427 h 527"/>
                    <a:gd name="T18" fmla="*/ 1285 w 1375"/>
                    <a:gd name="T19" fmla="*/ 444 h 527"/>
                    <a:gd name="T20" fmla="*/ 1289 w 1375"/>
                    <a:gd name="T21" fmla="*/ 446 h 527"/>
                    <a:gd name="T22" fmla="*/ 1375 w 1375"/>
                    <a:gd name="T23" fmla="*/ 396 h 527"/>
                    <a:gd name="T24" fmla="*/ 687 w 1375"/>
                    <a:gd name="T25" fmla="*/ 0 h 527"/>
                    <a:gd name="T26" fmla="*/ 0 w 1375"/>
                    <a:gd name="T27" fmla="*/ 396 h 527"/>
                    <a:gd name="T28" fmla="*/ 88 w 1375"/>
                    <a:gd name="T29" fmla="*/ 447 h 527"/>
                    <a:gd name="T30" fmla="*/ 88 w 1375"/>
                    <a:gd name="T31" fmla="*/ 451 h 527"/>
                    <a:gd name="T32" fmla="*/ 76 w 1375"/>
                    <a:gd name="T33" fmla="*/ 465 h 527"/>
                    <a:gd name="T34" fmla="*/ 60 w 1375"/>
                    <a:gd name="T35" fmla="*/ 478 h 527"/>
                    <a:gd name="T36" fmla="*/ 71 w 1375"/>
                    <a:gd name="T37" fmla="*/ 519 h 527"/>
                    <a:gd name="T38" fmla="*/ 112 w 1375"/>
                    <a:gd name="T39" fmla="*/ 509 h 527"/>
                    <a:gd name="T40" fmla="*/ 115 w 1375"/>
                    <a:gd name="T41" fmla="*/ 488 h 527"/>
                    <a:gd name="T42" fmla="*/ 115 w 1375"/>
                    <a:gd name="T43" fmla="*/ 488 h 527"/>
                    <a:gd name="T44" fmla="*/ 122 w 1375"/>
                    <a:gd name="T45" fmla="*/ 471 h 527"/>
                    <a:gd name="T46" fmla="*/ 125 w 1375"/>
                    <a:gd name="T47" fmla="*/ 469 h 527"/>
                    <a:gd name="T48" fmla="*/ 211 w 1375"/>
                    <a:gd name="T49" fmla="*/ 518 h 527"/>
                    <a:gd name="T50" fmla="*/ 687 w 1375"/>
                    <a:gd name="T51" fmla="*/ 243 h 527"/>
                    <a:gd name="T52" fmla="*/ 1164 w 1375"/>
                    <a:gd name="T53" fmla="*/ 518 h 527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w 1375"/>
                    <a:gd name="T82" fmla="*/ 0 h 527"/>
                    <a:gd name="T83" fmla="*/ 1375 w 1375"/>
                    <a:gd name="T84" fmla="*/ 527 h 527"/>
                  </a:gdLst>
                  <a:ahLst/>
                  <a:cxnLst>
                    <a:cxn ang="T54">
                      <a:pos x="T0" y="T1"/>
                    </a:cxn>
                    <a:cxn ang="T55">
                      <a:pos x="T2" y="T3"/>
                    </a:cxn>
                    <a:cxn ang="T56">
                      <a:pos x="T4" y="T5"/>
                    </a:cxn>
                    <a:cxn ang="T57">
                      <a:pos x="T6" y="T7"/>
                    </a:cxn>
                    <a:cxn ang="T58">
                      <a:pos x="T8" y="T9"/>
                    </a:cxn>
                    <a:cxn ang="T59">
                      <a:pos x="T10" y="T11"/>
                    </a:cxn>
                    <a:cxn ang="T60">
                      <a:pos x="T12" y="T13"/>
                    </a:cxn>
                    <a:cxn ang="T61">
                      <a:pos x="T14" y="T15"/>
                    </a:cxn>
                    <a:cxn ang="T62">
                      <a:pos x="T16" y="T17"/>
                    </a:cxn>
                    <a:cxn ang="T63">
                      <a:pos x="T18" y="T19"/>
                    </a:cxn>
                    <a:cxn ang="T64">
                      <a:pos x="T20" y="T21"/>
                    </a:cxn>
                    <a:cxn ang="T65">
                      <a:pos x="T22" y="T23"/>
                    </a:cxn>
                    <a:cxn ang="T66">
                      <a:pos x="T24" y="T25"/>
                    </a:cxn>
                    <a:cxn ang="T67">
                      <a:pos x="T26" y="T27"/>
                    </a:cxn>
                    <a:cxn ang="T68">
                      <a:pos x="T28" y="T29"/>
                    </a:cxn>
                    <a:cxn ang="T69">
                      <a:pos x="T30" y="T31"/>
                    </a:cxn>
                    <a:cxn ang="T70">
                      <a:pos x="T32" y="T33"/>
                    </a:cxn>
                    <a:cxn ang="T71">
                      <a:pos x="T34" y="T35"/>
                    </a:cxn>
                    <a:cxn ang="T72">
                      <a:pos x="T36" y="T37"/>
                    </a:cxn>
                    <a:cxn ang="T73">
                      <a:pos x="T38" y="T39"/>
                    </a:cxn>
                    <a:cxn ang="T74">
                      <a:pos x="T40" y="T41"/>
                    </a:cxn>
                    <a:cxn ang="T75">
                      <a:pos x="T42" y="T43"/>
                    </a:cxn>
                    <a:cxn ang="T76">
                      <a:pos x="T44" y="T45"/>
                    </a:cxn>
                    <a:cxn ang="T77">
                      <a:pos x="T46" y="T47"/>
                    </a:cxn>
                    <a:cxn ang="T78">
                      <a:pos x="T48" y="T49"/>
                    </a:cxn>
                    <a:cxn ang="T79">
                      <a:pos x="T50" y="T51"/>
                    </a:cxn>
                    <a:cxn ang="T80">
                      <a:pos x="T52" y="T53"/>
                    </a:cxn>
                  </a:cxnLst>
                  <a:rect l="T81" t="T82" r="T83" b="T84"/>
                  <a:pathLst>
                    <a:path w="1375" h="527">
                      <a:moveTo>
                        <a:pt x="1164" y="518"/>
                      </a:moveTo>
                      <a:cubicBezTo>
                        <a:pt x="1252" y="467"/>
                        <a:pt x="1252" y="467"/>
                        <a:pt x="1252" y="467"/>
                      </a:cubicBezTo>
                      <a:cubicBezTo>
                        <a:pt x="1252" y="466"/>
                        <a:pt x="1252" y="465"/>
                        <a:pt x="1252" y="463"/>
                      </a:cubicBezTo>
                      <a:cubicBezTo>
                        <a:pt x="1251" y="456"/>
                        <a:pt x="1246" y="450"/>
                        <a:pt x="1240" y="449"/>
                      </a:cubicBezTo>
                      <a:cubicBezTo>
                        <a:pt x="1240" y="449"/>
                        <a:pt x="1240" y="449"/>
                        <a:pt x="1240" y="449"/>
                      </a:cubicBezTo>
                      <a:cubicBezTo>
                        <a:pt x="1233" y="447"/>
                        <a:pt x="1227" y="443"/>
                        <a:pt x="1224" y="436"/>
                      </a:cubicBezTo>
                      <a:cubicBezTo>
                        <a:pt x="1216" y="422"/>
                        <a:pt x="1221" y="404"/>
                        <a:pt x="1235" y="395"/>
                      </a:cubicBezTo>
                      <a:cubicBezTo>
                        <a:pt x="1250" y="387"/>
                        <a:pt x="1268" y="392"/>
                        <a:pt x="1276" y="406"/>
                      </a:cubicBezTo>
                      <a:cubicBezTo>
                        <a:pt x="1280" y="412"/>
                        <a:pt x="1281" y="420"/>
                        <a:pt x="1279" y="427"/>
                      </a:cubicBezTo>
                      <a:cubicBezTo>
                        <a:pt x="1277" y="432"/>
                        <a:pt x="1280" y="440"/>
                        <a:pt x="1285" y="444"/>
                      </a:cubicBezTo>
                      <a:cubicBezTo>
                        <a:pt x="1287" y="445"/>
                        <a:pt x="1288" y="445"/>
                        <a:pt x="1289" y="446"/>
                      </a:cubicBezTo>
                      <a:cubicBezTo>
                        <a:pt x="1375" y="396"/>
                        <a:pt x="1375" y="396"/>
                        <a:pt x="1375" y="396"/>
                      </a:cubicBezTo>
                      <a:cubicBezTo>
                        <a:pt x="1238" y="159"/>
                        <a:pt x="981" y="0"/>
                        <a:pt x="687" y="0"/>
                      </a:cubicBezTo>
                      <a:cubicBezTo>
                        <a:pt x="394" y="0"/>
                        <a:pt x="137" y="159"/>
                        <a:pt x="0" y="396"/>
                      </a:cubicBezTo>
                      <a:cubicBezTo>
                        <a:pt x="88" y="447"/>
                        <a:pt x="88" y="447"/>
                        <a:pt x="88" y="447"/>
                      </a:cubicBezTo>
                      <a:cubicBezTo>
                        <a:pt x="88" y="448"/>
                        <a:pt x="88" y="450"/>
                        <a:pt x="88" y="451"/>
                      </a:cubicBezTo>
                      <a:cubicBezTo>
                        <a:pt x="87" y="458"/>
                        <a:pt x="82" y="464"/>
                        <a:pt x="76" y="465"/>
                      </a:cubicBezTo>
                      <a:cubicBezTo>
                        <a:pt x="69" y="467"/>
                        <a:pt x="63" y="472"/>
                        <a:pt x="60" y="478"/>
                      </a:cubicBezTo>
                      <a:cubicBezTo>
                        <a:pt x="52" y="492"/>
                        <a:pt x="57" y="511"/>
                        <a:pt x="71" y="519"/>
                      </a:cubicBezTo>
                      <a:cubicBezTo>
                        <a:pt x="86" y="527"/>
                        <a:pt x="104" y="523"/>
                        <a:pt x="112" y="509"/>
                      </a:cubicBezTo>
                      <a:cubicBezTo>
                        <a:pt x="116" y="502"/>
                        <a:pt x="117" y="495"/>
                        <a:pt x="115" y="488"/>
                      </a:cubicBezTo>
                      <a:cubicBezTo>
                        <a:pt x="115" y="488"/>
                        <a:pt x="115" y="488"/>
                        <a:pt x="115" y="488"/>
                      </a:cubicBezTo>
                      <a:cubicBezTo>
                        <a:pt x="113" y="482"/>
                        <a:pt x="116" y="475"/>
                        <a:pt x="122" y="471"/>
                      </a:cubicBezTo>
                      <a:cubicBezTo>
                        <a:pt x="123" y="470"/>
                        <a:pt x="124" y="469"/>
                        <a:pt x="125" y="469"/>
                      </a:cubicBezTo>
                      <a:cubicBezTo>
                        <a:pt x="211" y="518"/>
                        <a:pt x="211" y="518"/>
                        <a:pt x="211" y="518"/>
                      </a:cubicBezTo>
                      <a:cubicBezTo>
                        <a:pt x="306" y="354"/>
                        <a:pt x="484" y="243"/>
                        <a:pt x="687" y="243"/>
                      </a:cubicBezTo>
                      <a:cubicBezTo>
                        <a:pt x="891" y="243"/>
                        <a:pt x="1069" y="354"/>
                        <a:pt x="1164" y="518"/>
                      </a:cubicBezTo>
                      <a:close/>
                    </a:path>
                  </a:pathLst>
                </a:custGeom>
                <a:solidFill>
                  <a:srgbClr val="9F9F9F"/>
                </a:solidFill>
                <a:ln w="12700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tr-TR" dirty="0">
                    <a:solidFill>
                      <a:srgbClr val="000000"/>
                    </a:solidFill>
                  </a:endParaRPr>
                </a:p>
              </p:txBody>
            </p:sp>
          </p:grpSp>
          <p:grpSp>
            <p:nvGrpSpPr>
              <p:cNvPr id="5" name="Group 14"/>
              <p:cNvGrpSpPr>
                <a:grpSpLocks/>
              </p:cNvGrpSpPr>
              <p:nvPr/>
            </p:nvGrpSpPr>
            <p:grpSpPr bwMode="auto">
              <a:xfrm rot="7200000">
                <a:off x="2059" y="1386"/>
                <a:ext cx="1616" cy="1614"/>
                <a:chOff x="2060" y="1387"/>
                <a:chExt cx="1616" cy="1614"/>
              </a:xfrm>
            </p:grpSpPr>
            <p:sp>
              <p:nvSpPr>
                <p:cNvPr id="25621" name="Freeform 15"/>
                <p:cNvSpPr>
                  <a:spLocks/>
                </p:cNvSpPr>
                <p:nvPr/>
              </p:nvSpPr>
              <p:spPr bwMode="gray">
                <a:xfrm>
                  <a:off x="2060" y="1387"/>
                  <a:ext cx="808" cy="1225"/>
                </a:xfrm>
                <a:custGeom>
                  <a:avLst/>
                  <a:gdLst>
                    <a:gd name="T0" fmla="*/ 550 w 550"/>
                    <a:gd name="T1" fmla="*/ 132 h 836"/>
                    <a:gd name="T2" fmla="*/ 547 w 550"/>
                    <a:gd name="T3" fmla="*/ 130 h 836"/>
                    <a:gd name="T4" fmla="*/ 529 w 550"/>
                    <a:gd name="T5" fmla="*/ 133 h 836"/>
                    <a:gd name="T6" fmla="*/ 529 w 550"/>
                    <a:gd name="T7" fmla="*/ 133 h 836"/>
                    <a:gd name="T8" fmla="*/ 509 w 550"/>
                    <a:gd name="T9" fmla="*/ 141 h 836"/>
                    <a:gd name="T10" fmla="*/ 480 w 550"/>
                    <a:gd name="T11" fmla="*/ 111 h 836"/>
                    <a:gd name="T12" fmla="*/ 509 w 550"/>
                    <a:gd name="T13" fmla="*/ 80 h 836"/>
                    <a:gd name="T14" fmla="*/ 529 w 550"/>
                    <a:gd name="T15" fmla="*/ 88 h 836"/>
                    <a:gd name="T16" fmla="*/ 547 w 550"/>
                    <a:gd name="T17" fmla="*/ 91 h 836"/>
                    <a:gd name="T18" fmla="*/ 550 w 550"/>
                    <a:gd name="T19" fmla="*/ 89 h 836"/>
                    <a:gd name="T20" fmla="*/ 550 w 550"/>
                    <a:gd name="T21" fmla="*/ 82 h 836"/>
                    <a:gd name="T22" fmla="*/ 550 w 550"/>
                    <a:gd name="T23" fmla="*/ 0 h 836"/>
                    <a:gd name="T24" fmla="*/ 0 w 550"/>
                    <a:gd name="T25" fmla="*/ 550 h 836"/>
                    <a:gd name="T26" fmla="*/ 74 w 550"/>
                    <a:gd name="T27" fmla="*/ 825 h 836"/>
                    <a:gd name="T28" fmla="*/ 153 w 550"/>
                    <a:gd name="T29" fmla="*/ 780 h 836"/>
                    <a:gd name="T30" fmla="*/ 158 w 550"/>
                    <a:gd name="T31" fmla="*/ 796 h 836"/>
                    <a:gd name="T32" fmla="*/ 161 w 550"/>
                    <a:gd name="T33" fmla="*/ 817 h 836"/>
                    <a:gd name="T34" fmla="*/ 202 w 550"/>
                    <a:gd name="T35" fmla="*/ 827 h 836"/>
                    <a:gd name="T36" fmla="*/ 214 w 550"/>
                    <a:gd name="T37" fmla="*/ 786 h 836"/>
                    <a:gd name="T38" fmla="*/ 198 w 550"/>
                    <a:gd name="T39" fmla="*/ 773 h 836"/>
                    <a:gd name="T40" fmla="*/ 198 w 550"/>
                    <a:gd name="T41" fmla="*/ 773 h 836"/>
                    <a:gd name="T42" fmla="*/ 186 w 550"/>
                    <a:gd name="T43" fmla="*/ 761 h 836"/>
                    <a:gd name="T44" fmla="*/ 266 w 550"/>
                    <a:gd name="T45" fmla="*/ 714 h 836"/>
                    <a:gd name="T46" fmla="*/ 222 w 550"/>
                    <a:gd name="T47" fmla="*/ 550 h 836"/>
                    <a:gd name="T48" fmla="*/ 550 w 550"/>
                    <a:gd name="T49" fmla="*/ 222 h 836"/>
                    <a:gd name="T50" fmla="*/ 550 w 550"/>
                    <a:gd name="T51" fmla="*/ 143 h 836"/>
                    <a:gd name="T52" fmla="*/ 550 w 550"/>
                    <a:gd name="T53" fmla="*/ 132 h 8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w 550"/>
                    <a:gd name="T82" fmla="*/ 0 h 836"/>
                    <a:gd name="T83" fmla="*/ 550 w 550"/>
                    <a:gd name="T84" fmla="*/ 836 h 836"/>
                  </a:gdLst>
                  <a:ahLst/>
                  <a:cxnLst>
                    <a:cxn ang="T54">
                      <a:pos x="T0" y="T1"/>
                    </a:cxn>
                    <a:cxn ang="T55">
                      <a:pos x="T2" y="T3"/>
                    </a:cxn>
                    <a:cxn ang="T56">
                      <a:pos x="T4" y="T5"/>
                    </a:cxn>
                    <a:cxn ang="T57">
                      <a:pos x="T6" y="T7"/>
                    </a:cxn>
                    <a:cxn ang="T58">
                      <a:pos x="T8" y="T9"/>
                    </a:cxn>
                    <a:cxn ang="T59">
                      <a:pos x="T10" y="T11"/>
                    </a:cxn>
                    <a:cxn ang="T60">
                      <a:pos x="T12" y="T13"/>
                    </a:cxn>
                    <a:cxn ang="T61">
                      <a:pos x="T14" y="T15"/>
                    </a:cxn>
                    <a:cxn ang="T62">
                      <a:pos x="T16" y="T17"/>
                    </a:cxn>
                    <a:cxn ang="T63">
                      <a:pos x="T18" y="T19"/>
                    </a:cxn>
                    <a:cxn ang="T64">
                      <a:pos x="T20" y="T21"/>
                    </a:cxn>
                    <a:cxn ang="T65">
                      <a:pos x="T22" y="T23"/>
                    </a:cxn>
                    <a:cxn ang="T66">
                      <a:pos x="T24" y="T25"/>
                    </a:cxn>
                    <a:cxn ang="T67">
                      <a:pos x="T26" y="T27"/>
                    </a:cxn>
                    <a:cxn ang="T68">
                      <a:pos x="T28" y="T29"/>
                    </a:cxn>
                    <a:cxn ang="T69">
                      <a:pos x="T30" y="T31"/>
                    </a:cxn>
                    <a:cxn ang="T70">
                      <a:pos x="T32" y="T33"/>
                    </a:cxn>
                    <a:cxn ang="T71">
                      <a:pos x="T34" y="T35"/>
                    </a:cxn>
                    <a:cxn ang="T72">
                      <a:pos x="T36" y="T37"/>
                    </a:cxn>
                    <a:cxn ang="T73">
                      <a:pos x="T38" y="T39"/>
                    </a:cxn>
                    <a:cxn ang="T74">
                      <a:pos x="T40" y="T41"/>
                    </a:cxn>
                    <a:cxn ang="T75">
                      <a:pos x="T42" y="T43"/>
                    </a:cxn>
                    <a:cxn ang="T76">
                      <a:pos x="T44" y="T45"/>
                    </a:cxn>
                    <a:cxn ang="T77">
                      <a:pos x="T46" y="T47"/>
                    </a:cxn>
                    <a:cxn ang="T78">
                      <a:pos x="T48" y="T49"/>
                    </a:cxn>
                    <a:cxn ang="T79">
                      <a:pos x="T50" y="T51"/>
                    </a:cxn>
                    <a:cxn ang="T80">
                      <a:pos x="T52" y="T53"/>
                    </a:cxn>
                  </a:cxnLst>
                  <a:rect l="T81" t="T82" r="T83" b="T84"/>
                  <a:pathLst>
                    <a:path w="550" h="836">
                      <a:moveTo>
                        <a:pt x="550" y="132"/>
                      </a:moveTo>
                      <a:cubicBezTo>
                        <a:pt x="549" y="131"/>
                        <a:pt x="548" y="131"/>
                        <a:pt x="547" y="130"/>
                      </a:cubicBezTo>
                      <a:cubicBezTo>
                        <a:pt x="540" y="127"/>
                        <a:pt x="533" y="129"/>
                        <a:pt x="529" y="133"/>
                      </a:cubicBezTo>
                      <a:cubicBezTo>
                        <a:pt x="529" y="133"/>
                        <a:pt x="529" y="133"/>
                        <a:pt x="529" y="133"/>
                      </a:cubicBezTo>
                      <a:cubicBezTo>
                        <a:pt x="523" y="138"/>
                        <a:pt x="517" y="141"/>
                        <a:pt x="509" y="141"/>
                      </a:cubicBezTo>
                      <a:cubicBezTo>
                        <a:pt x="493" y="141"/>
                        <a:pt x="480" y="127"/>
                        <a:pt x="480" y="111"/>
                      </a:cubicBezTo>
                      <a:cubicBezTo>
                        <a:pt x="480" y="94"/>
                        <a:pt x="493" y="80"/>
                        <a:pt x="509" y="80"/>
                      </a:cubicBezTo>
                      <a:cubicBezTo>
                        <a:pt x="517" y="80"/>
                        <a:pt x="524" y="83"/>
                        <a:pt x="529" y="88"/>
                      </a:cubicBezTo>
                      <a:cubicBezTo>
                        <a:pt x="533" y="93"/>
                        <a:pt x="540" y="94"/>
                        <a:pt x="547" y="91"/>
                      </a:cubicBezTo>
                      <a:cubicBezTo>
                        <a:pt x="548" y="91"/>
                        <a:pt x="549" y="90"/>
                        <a:pt x="550" y="89"/>
                      </a:cubicBezTo>
                      <a:cubicBezTo>
                        <a:pt x="550" y="82"/>
                        <a:pt x="550" y="82"/>
                        <a:pt x="550" y="82"/>
                      </a:cubicBezTo>
                      <a:cubicBezTo>
                        <a:pt x="550" y="0"/>
                        <a:pt x="550" y="0"/>
                        <a:pt x="550" y="0"/>
                      </a:cubicBezTo>
                      <a:cubicBezTo>
                        <a:pt x="246" y="0"/>
                        <a:pt x="0" y="246"/>
                        <a:pt x="0" y="550"/>
                      </a:cubicBezTo>
                      <a:cubicBezTo>
                        <a:pt x="0" y="651"/>
                        <a:pt x="27" y="745"/>
                        <a:pt x="74" y="825"/>
                      </a:cubicBezTo>
                      <a:cubicBezTo>
                        <a:pt x="153" y="780"/>
                        <a:pt x="153" y="780"/>
                        <a:pt x="153" y="780"/>
                      </a:cubicBezTo>
                      <a:cubicBezTo>
                        <a:pt x="158" y="784"/>
                        <a:pt x="160" y="791"/>
                        <a:pt x="158" y="796"/>
                      </a:cubicBezTo>
                      <a:cubicBezTo>
                        <a:pt x="157" y="803"/>
                        <a:pt x="158" y="810"/>
                        <a:pt x="161" y="817"/>
                      </a:cubicBezTo>
                      <a:cubicBezTo>
                        <a:pt x="170" y="831"/>
                        <a:pt x="188" y="836"/>
                        <a:pt x="202" y="827"/>
                      </a:cubicBezTo>
                      <a:cubicBezTo>
                        <a:pt x="217" y="819"/>
                        <a:pt x="222" y="801"/>
                        <a:pt x="214" y="786"/>
                      </a:cubicBezTo>
                      <a:cubicBezTo>
                        <a:pt x="210" y="780"/>
                        <a:pt x="204" y="776"/>
                        <a:pt x="198" y="773"/>
                      </a:cubicBezTo>
                      <a:cubicBezTo>
                        <a:pt x="198" y="773"/>
                        <a:pt x="198" y="773"/>
                        <a:pt x="198" y="773"/>
                      </a:cubicBezTo>
                      <a:cubicBezTo>
                        <a:pt x="192" y="772"/>
                        <a:pt x="187" y="767"/>
                        <a:pt x="186" y="761"/>
                      </a:cubicBezTo>
                      <a:cubicBezTo>
                        <a:pt x="266" y="714"/>
                        <a:pt x="266" y="714"/>
                        <a:pt x="266" y="714"/>
                      </a:cubicBezTo>
                      <a:cubicBezTo>
                        <a:pt x="238" y="666"/>
                        <a:pt x="222" y="610"/>
                        <a:pt x="222" y="550"/>
                      </a:cubicBezTo>
                      <a:cubicBezTo>
                        <a:pt x="222" y="369"/>
                        <a:pt x="369" y="222"/>
                        <a:pt x="550" y="222"/>
                      </a:cubicBezTo>
                      <a:cubicBezTo>
                        <a:pt x="550" y="143"/>
                        <a:pt x="550" y="143"/>
                        <a:pt x="550" y="143"/>
                      </a:cubicBezTo>
                      <a:lnTo>
                        <a:pt x="550" y="132"/>
                      </a:lnTo>
                      <a:close/>
                    </a:path>
                  </a:pathLst>
                </a:custGeom>
                <a:solidFill>
                  <a:srgbClr val="D1D1D1"/>
                </a:solidFill>
                <a:ln w="12700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tr-TR" dirty="0">
                    <a:solidFill>
                      <a:srgbClr val="000000"/>
                    </a:solidFill>
                  </a:endParaRPr>
                </a:p>
              </p:txBody>
            </p:sp>
            <p:sp>
              <p:nvSpPr>
                <p:cNvPr id="25622" name="Freeform 16"/>
                <p:cNvSpPr>
                  <a:spLocks/>
                </p:cNvSpPr>
                <p:nvPr/>
              </p:nvSpPr>
              <p:spPr bwMode="gray">
                <a:xfrm>
                  <a:off x="2764" y="1387"/>
                  <a:ext cx="912" cy="1210"/>
                </a:xfrm>
                <a:custGeom>
                  <a:avLst/>
                  <a:gdLst>
                    <a:gd name="T0" fmla="*/ 70 w 621"/>
                    <a:gd name="T1" fmla="*/ 0 h 826"/>
                    <a:gd name="T2" fmla="*/ 70 w 621"/>
                    <a:gd name="T3" fmla="*/ 82 h 826"/>
                    <a:gd name="T4" fmla="*/ 70 w 621"/>
                    <a:gd name="T5" fmla="*/ 89 h 826"/>
                    <a:gd name="T6" fmla="*/ 67 w 621"/>
                    <a:gd name="T7" fmla="*/ 91 h 826"/>
                    <a:gd name="T8" fmla="*/ 49 w 621"/>
                    <a:gd name="T9" fmla="*/ 88 h 826"/>
                    <a:gd name="T10" fmla="*/ 29 w 621"/>
                    <a:gd name="T11" fmla="*/ 80 h 826"/>
                    <a:gd name="T12" fmla="*/ 0 w 621"/>
                    <a:gd name="T13" fmla="*/ 111 h 826"/>
                    <a:gd name="T14" fmla="*/ 29 w 621"/>
                    <a:gd name="T15" fmla="*/ 141 h 826"/>
                    <a:gd name="T16" fmla="*/ 49 w 621"/>
                    <a:gd name="T17" fmla="*/ 133 h 826"/>
                    <a:gd name="T18" fmla="*/ 49 w 621"/>
                    <a:gd name="T19" fmla="*/ 133 h 826"/>
                    <a:gd name="T20" fmla="*/ 67 w 621"/>
                    <a:gd name="T21" fmla="*/ 130 h 826"/>
                    <a:gd name="T22" fmla="*/ 70 w 621"/>
                    <a:gd name="T23" fmla="*/ 132 h 826"/>
                    <a:gd name="T24" fmla="*/ 70 w 621"/>
                    <a:gd name="T25" fmla="*/ 143 h 826"/>
                    <a:gd name="T26" fmla="*/ 70 w 621"/>
                    <a:gd name="T27" fmla="*/ 222 h 826"/>
                    <a:gd name="T28" fmla="*/ 70 w 621"/>
                    <a:gd name="T29" fmla="*/ 222 h 826"/>
                    <a:gd name="T30" fmla="*/ 398 w 621"/>
                    <a:gd name="T31" fmla="*/ 550 h 826"/>
                    <a:gd name="T32" fmla="*/ 354 w 621"/>
                    <a:gd name="T33" fmla="*/ 714 h 826"/>
                    <a:gd name="T34" fmla="*/ 433 w 621"/>
                    <a:gd name="T35" fmla="*/ 759 h 826"/>
                    <a:gd name="T36" fmla="*/ 436 w 621"/>
                    <a:gd name="T37" fmla="*/ 758 h 826"/>
                    <a:gd name="T38" fmla="*/ 443 w 621"/>
                    <a:gd name="T39" fmla="*/ 740 h 826"/>
                    <a:gd name="T40" fmla="*/ 443 w 621"/>
                    <a:gd name="T41" fmla="*/ 740 h 826"/>
                    <a:gd name="T42" fmla="*/ 446 w 621"/>
                    <a:gd name="T43" fmla="*/ 720 h 826"/>
                    <a:gd name="T44" fmla="*/ 487 w 621"/>
                    <a:gd name="T45" fmla="*/ 709 h 826"/>
                    <a:gd name="T46" fmla="*/ 498 w 621"/>
                    <a:gd name="T47" fmla="*/ 750 h 826"/>
                    <a:gd name="T48" fmla="*/ 482 w 621"/>
                    <a:gd name="T49" fmla="*/ 763 h 826"/>
                    <a:gd name="T50" fmla="*/ 470 w 621"/>
                    <a:gd name="T51" fmla="*/ 777 h 826"/>
                    <a:gd name="T52" fmla="*/ 470 w 621"/>
                    <a:gd name="T53" fmla="*/ 781 h 826"/>
                    <a:gd name="T54" fmla="*/ 547 w 621"/>
                    <a:gd name="T55" fmla="*/ 826 h 826"/>
                    <a:gd name="T56" fmla="*/ 621 w 621"/>
                    <a:gd name="T57" fmla="*/ 550 h 826"/>
                    <a:gd name="T58" fmla="*/ 70 w 621"/>
                    <a:gd name="T59" fmla="*/ 0 h 82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w 621"/>
                    <a:gd name="T91" fmla="*/ 0 h 826"/>
                    <a:gd name="T92" fmla="*/ 621 w 621"/>
                    <a:gd name="T93" fmla="*/ 826 h 826"/>
                  </a:gdLst>
                  <a:ahLst/>
                  <a:cxnLst>
                    <a:cxn ang="T60">
                      <a:pos x="T0" y="T1"/>
                    </a:cxn>
                    <a:cxn ang="T61">
                      <a:pos x="T2" y="T3"/>
                    </a:cxn>
                    <a:cxn ang="T62">
                      <a:pos x="T4" y="T5"/>
                    </a:cxn>
                    <a:cxn ang="T63">
                      <a:pos x="T6" y="T7"/>
                    </a:cxn>
                    <a:cxn ang="T64">
                      <a:pos x="T8" y="T9"/>
                    </a:cxn>
                    <a:cxn ang="T65">
                      <a:pos x="T10" y="T11"/>
                    </a:cxn>
                    <a:cxn ang="T66">
                      <a:pos x="T12" y="T13"/>
                    </a:cxn>
                    <a:cxn ang="T67">
                      <a:pos x="T14" y="T15"/>
                    </a:cxn>
                    <a:cxn ang="T68">
                      <a:pos x="T16" y="T17"/>
                    </a:cxn>
                    <a:cxn ang="T69">
                      <a:pos x="T18" y="T19"/>
                    </a:cxn>
                    <a:cxn ang="T70">
                      <a:pos x="T20" y="T21"/>
                    </a:cxn>
                    <a:cxn ang="T71">
                      <a:pos x="T22" y="T23"/>
                    </a:cxn>
                    <a:cxn ang="T72">
                      <a:pos x="T24" y="T25"/>
                    </a:cxn>
                    <a:cxn ang="T73">
                      <a:pos x="T26" y="T27"/>
                    </a:cxn>
                    <a:cxn ang="T74">
                      <a:pos x="T28" y="T29"/>
                    </a:cxn>
                    <a:cxn ang="T75">
                      <a:pos x="T30" y="T31"/>
                    </a:cxn>
                    <a:cxn ang="T76">
                      <a:pos x="T32" y="T33"/>
                    </a:cxn>
                    <a:cxn ang="T77">
                      <a:pos x="T34" y="T35"/>
                    </a:cxn>
                    <a:cxn ang="T78">
                      <a:pos x="T36" y="T37"/>
                    </a:cxn>
                    <a:cxn ang="T79">
                      <a:pos x="T38" y="T39"/>
                    </a:cxn>
                    <a:cxn ang="T80">
                      <a:pos x="T40" y="T41"/>
                    </a:cxn>
                    <a:cxn ang="T81">
                      <a:pos x="T42" y="T43"/>
                    </a:cxn>
                    <a:cxn ang="T82">
                      <a:pos x="T44" y="T45"/>
                    </a:cxn>
                    <a:cxn ang="T83">
                      <a:pos x="T46" y="T47"/>
                    </a:cxn>
                    <a:cxn ang="T84">
                      <a:pos x="T48" y="T49"/>
                    </a:cxn>
                    <a:cxn ang="T85">
                      <a:pos x="T50" y="T51"/>
                    </a:cxn>
                    <a:cxn ang="T86">
                      <a:pos x="T52" y="T53"/>
                    </a:cxn>
                    <a:cxn ang="T87">
                      <a:pos x="T54" y="T55"/>
                    </a:cxn>
                    <a:cxn ang="T88">
                      <a:pos x="T56" y="T57"/>
                    </a:cxn>
                    <a:cxn ang="T89">
                      <a:pos x="T58" y="T59"/>
                    </a:cxn>
                  </a:cxnLst>
                  <a:rect l="T90" t="T91" r="T92" b="T93"/>
                  <a:pathLst>
                    <a:path w="621" h="826">
                      <a:moveTo>
                        <a:pt x="70" y="0"/>
                      </a:moveTo>
                      <a:cubicBezTo>
                        <a:pt x="70" y="82"/>
                        <a:pt x="70" y="82"/>
                        <a:pt x="70" y="82"/>
                      </a:cubicBezTo>
                      <a:cubicBezTo>
                        <a:pt x="70" y="89"/>
                        <a:pt x="70" y="89"/>
                        <a:pt x="70" y="89"/>
                      </a:cubicBezTo>
                      <a:cubicBezTo>
                        <a:pt x="69" y="90"/>
                        <a:pt x="68" y="91"/>
                        <a:pt x="67" y="91"/>
                      </a:cubicBezTo>
                      <a:cubicBezTo>
                        <a:pt x="60" y="94"/>
                        <a:pt x="53" y="93"/>
                        <a:pt x="49" y="88"/>
                      </a:cubicBezTo>
                      <a:cubicBezTo>
                        <a:pt x="44" y="83"/>
                        <a:pt x="37" y="80"/>
                        <a:pt x="29" y="80"/>
                      </a:cubicBezTo>
                      <a:cubicBezTo>
                        <a:pt x="13" y="80"/>
                        <a:pt x="0" y="94"/>
                        <a:pt x="0" y="111"/>
                      </a:cubicBezTo>
                      <a:cubicBezTo>
                        <a:pt x="0" y="127"/>
                        <a:pt x="13" y="141"/>
                        <a:pt x="29" y="141"/>
                      </a:cubicBezTo>
                      <a:cubicBezTo>
                        <a:pt x="37" y="141"/>
                        <a:pt x="43" y="138"/>
                        <a:pt x="49" y="133"/>
                      </a:cubicBezTo>
                      <a:cubicBezTo>
                        <a:pt x="49" y="133"/>
                        <a:pt x="49" y="133"/>
                        <a:pt x="49" y="133"/>
                      </a:cubicBezTo>
                      <a:cubicBezTo>
                        <a:pt x="53" y="129"/>
                        <a:pt x="60" y="127"/>
                        <a:pt x="67" y="130"/>
                      </a:cubicBezTo>
                      <a:cubicBezTo>
                        <a:pt x="68" y="131"/>
                        <a:pt x="69" y="131"/>
                        <a:pt x="70" y="132"/>
                      </a:cubicBezTo>
                      <a:cubicBezTo>
                        <a:pt x="70" y="143"/>
                        <a:pt x="70" y="143"/>
                        <a:pt x="70" y="143"/>
                      </a:cubicBezTo>
                      <a:cubicBezTo>
                        <a:pt x="70" y="222"/>
                        <a:pt x="70" y="222"/>
                        <a:pt x="70" y="222"/>
                      </a:cubicBezTo>
                      <a:cubicBezTo>
                        <a:pt x="70" y="222"/>
                        <a:pt x="70" y="222"/>
                        <a:pt x="70" y="222"/>
                      </a:cubicBezTo>
                      <a:cubicBezTo>
                        <a:pt x="252" y="222"/>
                        <a:pt x="398" y="369"/>
                        <a:pt x="398" y="550"/>
                      </a:cubicBezTo>
                      <a:cubicBezTo>
                        <a:pt x="398" y="610"/>
                        <a:pt x="382" y="666"/>
                        <a:pt x="354" y="714"/>
                      </a:cubicBezTo>
                      <a:cubicBezTo>
                        <a:pt x="433" y="759"/>
                        <a:pt x="433" y="759"/>
                        <a:pt x="433" y="759"/>
                      </a:cubicBezTo>
                      <a:cubicBezTo>
                        <a:pt x="434" y="759"/>
                        <a:pt x="435" y="758"/>
                        <a:pt x="436" y="758"/>
                      </a:cubicBezTo>
                      <a:cubicBezTo>
                        <a:pt x="442" y="753"/>
                        <a:pt x="445" y="746"/>
                        <a:pt x="443" y="740"/>
                      </a:cubicBezTo>
                      <a:cubicBezTo>
                        <a:pt x="443" y="740"/>
                        <a:pt x="443" y="740"/>
                        <a:pt x="443" y="740"/>
                      </a:cubicBezTo>
                      <a:cubicBezTo>
                        <a:pt x="441" y="733"/>
                        <a:pt x="442" y="726"/>
                        <a:pt x="446" y="720"/>
                      </a:cubicBezTo>
                      <a:cubicBezTo>
                        <a:pt x="454" y="705"/>
                        <a:pt x="472" y="701"/>
                        <a:pt x="487" y="709"/>
                      </a:cubicBezTo>
                      <a:cubicBezTo>
                        <a:pt x="501" y="717"/>
                        <a:pt x="506" y="736"/>
                        <a:pt x="498" y="750"/>
                      </a:cubicBezTo>
                      <a:cubicBezTo>
                        <a:pt x="494" y="756"/>
                        <a:pt x="489" y="761"/>
                        <a:pt x="482" y="763"/>
                      </a:cubicBezTo>
                      <a:cubicBezTo>
                        <a:pt x="476" y="764"/>
                        <a:pt x="471" y="770"/>
                        <a:pt x="470" y="777"/>
                      </a:cubicBezTo>
                      <a:cubicBezTo>
                        <a:pt x="470" y="778"/>
                        <a:pt x="470" y="780"/>
                        <a:pt x="470" y="781"/>
                      </a:cubicBezTo>
                      <a:cubicBezTo>
                        <a:pt x="547" y="826"/>
                        <a:pt x="547" y="826"/>
                        <a:pt x="547" y="826"/>
                      </a:cubicBezTo>
                      <a:cubicBezTo>
                        <a:pt x="594" y="745"/>
                        <a:pt x="621" y="651"/>
                        <a:pt x="621" y="550"/>
                      </a:cubicBezTo>
                      <a:cubicBezTo>
                        <a:pt x="621" y="246"/>
                        <a:pt x="374" y="0"/>
                        <a:pt x="70" y="0"/>
                      </a:cubicBezTo>
                      <a:close/>
                    </a:path>
                  </a:pathLst>
                </a:custGeom>
                <a:solidFill>
                  <a:srgbClr val="D1D1D1"/>
                </a:solidFill>
                <a:ln w="12700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tr-TR" dirty="0">
                    <a:solidFill>
                      <a:srgbClr val="000000"/>
                    </a:solidFill>
                  </a:endParaRPr>
                </a:p>
              </p:txBody>
            </p:sp>
            <p:sp>
              <p:nvSpPr>
                <p:cNvPr id="25623" name="Freeform 17"/>
                <p:cNvSpPr>
                  <a:spLocks/>
                </p:cNvSpPr>
                <p:nvPr/>
              </p:nvSpPr>
              <p:spPr bwMode="gray">
                <a:xfrm>
                  <a:off x="2169" y="2414"/>
                  <a:ext cx="1397" cy="587"/>
                </a:xfrm>
                <a:custGeom>
                  <a:avLst/>
                  <a:gdLst>
                    <a:gd name="T0" fmla="*/ 876 w 953"/>
                    <a:gd name="T1" fmla="*/ 80 h 400"/>
                    <a:gd name="T2" fmla="*/ 876 w 953"/>
                    <a:gd name="T3" fmla="*/ 76 h 400"/>
                    <a:gd name="T4" fmla="*/ 888 w 953"/>
                    <a:gd name="T5" fmla="*/ 62 h 400"/>
                    <a:gd name="T6" fmla="*/ 904 w 953"/>
                    <a:gd name="T7" fmla="*/ 49 h 400"/>
                    <a:gd name="T8" fmla="*/ 893 w 953"/>
                    <a:gd name="T9" fmla="*/ 8 h 400"/>
                    <a:gd name="T10" fmla="*/ 852 w 953"/>
                    <a:gd name="T11" fmla="*/ 19 h 400"/>
                    <a:gd name="T12" fmla="*/ 849 w 953"/>
                    <a:gd name="T13" fmla="*/ 39 h 400"/>
                    <a:gd name="T14" fmla="*/ 849 w 953"/>
                    <a:gd name="T15" fmla="*/ 39 h 400"/>
                    <a:gd name="T16" fmla="*/ 842 w 953"/>
                    <a:gd name="T17" fmla="*/ 57 h 400"/>
                    <a:gd name="T18" fmla="*/ 839 w 953"/>
                    <a:gd name="T19" fmla="*/ 58 h 400"/>
                    <a:gd name="T20" fmla="*/ 760 w 953"/>
                    <a:gd name="T21" fmla="*/ 13 h 400"/>
                    <a:gd name="T22" fmla="*/ 476 w 953"/>
                    <a:gd name="T23" fmla="*/ 177 h 400"/>
                    <a:gd name="T24" fmla="*/ 192 w 953"/>
                    <a:gd name="T25" fmla="*/ 13 h 400"/>
                    <a:gd name="T26" fmla="*/ 112 w 953"/>
                    <a:gd name="T27" fmla="*/ 60 h 400"/>
                    <a:gd name="T28" fmla="*/ 124 w 953"/>
                    <a:gd name="T29" fmla="*/ 72 h 400"/>
                    <a:gd name="T30" fmla="*/ 124 w 953"/>
                    <a:gd name="T31" fmla="*/ 72 h 400"/>
                    <a:gd name="T32" fmla="*/ 140 w 953"/>
                    <a:gd name="T33" fmla="*/ 85 h 400"/>
                    <a:gd name="T34" fmla="*/ 128 w 953"/>
                    <a:gd name="T35" fmla="*/ 126 h 400"/>
                    <a:gd name="T36" fmla="*/ 87 w 953"/>
                    <a:gd name="T37" fmla="*/ 116 h 400"/>
                    <a:gd name="T38" fmla="*/ 84 w 953"/>
                    <a:gd name="T39" fmla="*/ 95 h 400"/>
                    <a:gd name="T40" fmla="*/ 79 w 953"/>
                    <a:gd name="T41" fmla="*/ 79 h 400"/>
                    <a:gd name="T42" fmla="*/ 0 w 953"/>
                    <a:gd name="T43" fmla="*/ 124 h 400"/>
                    <a:gd name="T44" fmla="*/ 476 w 953"/>
                    <a:gd name="T45" fmla="*/ 400 h 400"/>
                    <a:gd name="T46" fmla="*/ 953 w 953"/>
                    <a:gd name="T47" fmla="*/ 125 h 400"/>
                    <a:gd name="T48" fmla="*/ 876 w 953"/>
                    <a:gd name="T49" fmla="*/ 80 h 400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w 953"/>
                    <a:gd name="T76" fmla="*/ 0 h 400"/>
                    <a:gd name="T77" fmla="*/ 953 w 953"/>
                    <a:gd name="T78" fmla="*/ 400 h 400"/>
                  </a:gdLst>
                  <a:ahLst/>
                  <a:cxnLst>
                    <a:cxn ang="T50">
                      <a:pos x="T0" y="T1"/>
                    </a:cxn>
                    <a:cxn ang="T51">
                      <a:pos x="T2" y="T3"/>
                    </a:cxn>
                    <a:cxn ang="T52">
                      <a:pos x="T4" y="T5"/>
                    </a:cxn>
                    <a:cxn ang="T53">
                      <a:pos x="T6" y="T7"/>
                    </a:cxn>
                    <a:cxn ang="T54">
                      <a:pos x="T8" y="T9"/>
                    </a:cxn>
                    <a:cxn ang="T55">
                      <a:pos x="T10" y="T11"/>
                    </a:cxn>
                    <a:cxn ang="T56">
                      <a:pos x="T12" y="T13"/>
                    </a:cxn>
                    <a:cxn ang="T57">
                      <a:pos x="T14" y="T15"/>
                    </a:cxn>
                    <a:cxn ang="T58">
                      <a:pos x="T16" y="T17"/>
                    </a:cxn>
                    <a:cxn ang="T59">
                      <a:pos x="T18" y="T19"/>
                    </a:cxn>
                    <a:cxn ang="T60">
                      <a:pos x="T20" y="T21"/>
                    </a:cxn>
                    <a:cxn ang="T61">
                      <a:pos x="T22" y="T23"/>
                    </a:cxn>
                    <a:cxn ang="T62">
                      <a:pos x="T24" y="T25"/>
                    </a:cxn>
                    <a:cxn ang="T63">
                      <a:pos x="T26" y="T27"/>
                    </a:cxn>
                    <a:cxn ang="T64">
                      <a:pos x="T28" y="T29"/>
                    </a:cxn>
                    <a:cxn ang="T65">
                      <a:pos x="T30" y="T31"/>
                    </a:cxn>
                    <a:cxn ang="T66">
                      <a:pos x="T32" y="T33"/>
                    </a:cxn>
                    <a:cxn ang="T67">
                      <a:pos x="T34" y="T35"/>
                    </a:cxn>
                    <a:cxn ang="T68">
                      <a:pos x="T36" y="T37"/>
                    </a:cxn>
                    <a:cxn ang="T69">
                      <a:pos x="T38" y="T39"/>
                    </a:cxn>
                    <a:cxn ang="T70">
                      <a:pos x="T40" y="T41"/>
                    </a:cxn>
                    <a:cxn ang="T71">
                      <a:pos x="T42" y="T43"/>
                    </a:cxn>
                    <a:cxn ang="T72">
                      <a:pos x="T44" y="T45"/>
                    </a:cxn>
                    <a:cxn ang="T73">
                      <a:pos x="T46" y="T47"/>
                    </a:cxn>
                    <a:cxn ang="T74">
                      <a:pos x="T48" y="T49"/>
                    </a:cxn>
                  </a:cxnLst>
                  <a:rect l="T75" t="T76" r="T77" b="T78"/>
                  <a:pathLst>
                    <a:path w="953" h="400">
                      <a:moveTo>
                        <a:pt x="876" y="80"/>
                      </a:moveTo>
                      <a:cubicBezTo>
                        <a:pt x="876" y="79"/>
                        <a:pt x="876" y="77"/>
                        <a:pt x="876" y="76"/>
                      </a:cubicBezTo>
                      <a:cubicBezTo>
                        <a:pt x="877" y="69"/>
                        <a:pt x="882" y="63"/>
                        <a:pt x="888" y="62"/>
                      </a:cubicBezTo>
                      <a:cubicBezTo>
                        <a:pt x="895" y="60"/>
                        <a:pt x="900" y="55"/>
                        <a:pt x="904" y="49"/>
                      </a:cubicBezTo>
                      <a:cubicBezTo>
                        <a:pt x="912" y="35"/>
                        <a:pt x="907" y="16"/>
                        <a:pt x="893" y="8"/>
                      </a:cubicBezTo>
                      <a:cubicBezTo>
                        <a:pt x="878" y="0"/>
                        <a:pt x="860" y="4"/>
                        <a:pt x="852" y="19"/>
                      </a:cubicBezTo>
                      <a:cubicBezTo>
                        <a:pt x="848" y="25"/>
                        <a:pt x="847" y="32"/>
                        <a:pt x="849" y="39"/>
                      </a:cubicBezTo>
                      <a:cubicBezTo>
                        <a:pt x="849" y="39"/>
                        <a:pt x="849" y="39"/>
                        <a:pt x="849" y="39"/>
                      </a:cubicBezTo>
                      <a:cubicBezTo>
                        <a:pt x="851" y="45"/>
                        <a:pt x="848" y="52"/>
                        <a:pt x="842" y="57"/>
                      </a:cubicBezTo>
                      <a:cubicBezTo>
                        <a:pt x="841" y="57"/>
                        <a:pt x="840" y="58"/>
                        <a:pt x="839" y="58"/>
                      </a:cubicBezTo>
                      <a:cubicBezTo>
                        <a:pt x="760" y="13"/>
                        <a:pt x="760" y="13"/>
                        <a:pt x="760" y="13"/>
                      </a:cubicBezTo>
                      <a:cubicBezTo>
                        <a:pt x="704" y="111"/>
                        <a:pt x="598" y="177"/>
                        <a:pt x="476" y="177"/>
                      </a:cubicBezTo>
                      <a:cubicBezTo>
                        <a:pt x="355" y="177"/>
                        <a:pt x="249" y="111"/>
                        <a:pt x="192" y="13"/>
                      </a:cubicBezTo>
                      <a:cubicBezTo>
                        <a:pt x="112" y="60"/>
                        <a:pt x="112" y="60"/>
                        <a:pt x="112" y="60"/>
                      </a:cubicBezTo>
                      <a:cubicBezTo>
                        <a:pt x="113" y="66"/>
                        <a:pt x="118" y="71"/>
                        <a:pt x="124" y="72"/>
                      </a:cubicBezTo>
                      <a:cubicBezTo>
                        <a:pt x="124" y="72"/>
                        <a:pt x="124" y="72"/>
                        <a:pt x="124" y="72"/>
                      </a:cubicBezTo>
                      <a:cubicBezTo>
                        <a:pt x="130" y="75"/>
                        <a:pt x="136" y="79"/>
                        <a:pt x="140" y="85"/>
                      </a:cubicBezTo>
                      <a:cubicBezTo>
                        <a:pt x="148" y="100"/>
                        <a:pt x="143" y="118"/>
                        <a:pt x="128" y="126"/>
                      </a:cubicBezTo>
                      <a:cubicBezTo>
                        <a:pt x="114" y="135"/>
                        <a:pt x="96" y="130"/>
                        <a:pt x="87" y="116"/>
                      </a:cubicBezTo>
                      <a:cubicBezTo>
                        <a:pt x="84" y="109"/>
                        <a:pt x="83" y="102"/>
                        <a:pt x="84" y="95"/>
                      </a:cubicBezTo>
                      <a:cubicBezTo>
                        <a:pt x="86" y="90"/>
                        <a:pt x="84" y="83"/>
                        <a:pt x="79" y="79"/>
                      </a:cubicBezTo>
                      <a:cubicBezTo>
                        <a:pt x="0" y="124"/>
                        <a:pt x="0" y="124"/>
                        <a:pt x="0" y="124"/>
                      </a:cubicBezTo>
                      <a:cubicBezTo>
                        <a:pt x="95" y="289"/>
                        <a:pt x="273" y="400"/>
                        <a:pt x="476" y="400"/>
                      </a:cubicBezTo>
                      <a:cubicBezTo>
                        <a:pt x="680" y="400"/>
                        <a:pt x="858" y="289"/>
                        <a:pt x="953" y="125"/>
                      </a:cubicBezTo>
                      <a:lnTo>
                        <a:pt x="876" y="80"/>
                      </a:lnTo>
                      <a:close/>
                    </a:path>
                  </a:pathLst>
                </a:custGeom>
                <a:solidFill>
                  <a:srgbClr val="D1D1D1"/>
                </a:solidFill>
                <a:ln w="12700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tr-TR" dirty="0">
                    <a:solidFill>
                      <a:srgbClr val="000000"/>
                    </a:solidFill>
                  </a:endParaRPr>
                </a:p>
              </p:txBody>
            </p:sp>
          </p:grpSp>
        </p:grpSp>
        <p:sp>
          <p:nvSpPr>
            <p:cNvPr id="25618" name="Oval 18"/>
            <p:cNvSpPr>
              <a:spLocks noChangeArrowheads="1"/>
            </p:cNvSpPr>
            <p:nvPr/>
          </p:nvSpPr>
          <p:spPr bwMode="auto">
            <a:xfrm>
              <a:off x="1460" y="1637"/>
              <a:ext cx="345" cy="344"/>
            </a:xfrm>
            <a:prstGeom prst="ellipse">
              <a:avLst/>
            </a:prstGeom>
            <a:gradFill rotWithShape="1">
              <a:gsLst>
                <a:gs pos="0">
                  <a:srgbClr val="DDDDDD"/>
                </a:gs>
                <a:gs pos="100000">
                  <a:srgbClr val="F8F8F8"/>
                </a:gs>
              </a:gsLst>
              <a:lin ang="5400000" scaled="1"/>
            </a:gradFill>
            <a:ln w="12700" algn="ctr">
              <a:solidFill>
                <a:schemeClr val="bg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tr-TR" sz="3800" noProof="1">
                <a:solidFill>
                  <a:srgbClr val="000000"/>
                </a:solidFill>
              </a:endParaRPr>
            </a:p>
          </p:txBody>
        </p:sp>
      </p:grpSp>
      <p:sp>
        <p:nvSpPr>
          <p:cNvPr id="23" name="Rectangle 31"/>
          <p:cNvSpPr txBox="1">
            <a:spLocks noChangeArrowheads="1"/>
          </p:cNvSpPr>
          <p:nvPr/>
        </p:nvSpPr>
        <p:spPr bwMode="gray">
          <a:xfrm>
            <a:off x="231797" y="411163"/>
            <a:ext cx="8816669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45720" numCol="1" anchor="ctr" anchorCtr="0" compatLnSpc="1">
            <a:prstTxWarp prst="textNoShape">
              <a:avLst/>
            </a:prstTxWarp>
          </a:bodyPr>
          <a:lstStyle/>
          <a:p>
            <a:pPr eaLnBrk="0" hangingPunct="0">
              <a:lnSpc>
                <a:spcPct val="90000"/>
              </a:lnSpc>
              <a:defRPr/>
            </a:pPr>
            <a:r>
              <a:rPr lang="tr-TR" sz="3200" b="1" noProof="1" smtClean="0">
                <a:solidFill>
                  <a:srgbClr val="575757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</a:effectLst>
                <a:latin typeface="Calibri" pitchFamily="34" charset="0"/>
                <a:cs typeface="Calibri" pitchFamily="34" charset="0"/>
              </a:rPr>
              <a:t>İŞ GÜVENLİĞİ ONUNCU PRENSİBİ</a:t>
            </a:r>
            <a:endParaRPr lang="tr-TR" sz="3200" b="1" noProof="1">
              <a:solidFill>
                <a:srgbClr val="575757"/>
              </a:solidFill>
              <a:effectLst>
                <a:innerShdw blurRad="63500" dist="50800" dir="8100000">
                  <a:prstClr val="black">
                    <a:alpha val="50000"/>
                  </a:prstClr>
                </a:inn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5" name="Rectangle 3"/>
          <p:cNvSpPr txBox="1">
            <a:spLocks noChangeArrowheads="1"/>
          </p:cNvSpPr>
          <p:nvPr/>
        </p:nvSpPr>
        <p:spPr bwMode="auto">
          <a:xfrm>
            <a:off x="6909185" y="6376921"/>
            <a:ext cx="2111990" cy="5152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algn="r">
              <a:spcBef>
                <a:spcPct val="20000"/>
              </a:spcBef>
              <a:buFont typeface="Wingdings" pitchFamily="2" charset="2"/>
              <a:buNone/>
              <a:defRPr/>
            </a:pPr>
            <a:r>
              <a:rPr lang="tr-TR" b="1" noProof="1" smtClean="0">
                <a:solidFill>
                  <a:srgbClr val="575757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  <a:reflection blurRad="6350" stA="55000" endA="50" endPos="85000" dist="29997" dir="5400000" sy="-100000" algn="bl" rotWithShape="0"/>
                </a:effectLst>
                <a:latin typeface="Calibri" pitchFamily="34" charset="0"/>
                <a:cs typeface="Calibri" pitchFamily="34" charset="0"/>
              </a:rPr>
              <a:t>İSTANBUL</a:t>
            </a:r>
            <a:r>
              <a:rPr lang="tr-TR" b="1" noProof="1" smtClean="0">
                <a:solidFill>
                  <a:srgbClr val="B10404">
                    <a:lumMod val="60000"/>
                    <a:lumOff val="40000"/>
                  </a:srgbClr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  <a:reflection blurRad="6350" stA="55000" endA="50" endPos="85000" dist="29997" dir="5400000" sy="-100000" algn="bl" rotWithShape="0"/>
                </a:effectLst>
                <a:latin typeface="Calibri" pitchFamily="34" charset="0"/>
                <a:cs typeface="Calibri" pitchFamily="34" charset="0"/>
              </a:rPr>
              <a:t>UZMAN</a:t>
            </a:r>
            <a:endParaRPr lang="en-GB" b="1" dirty="0" smtClean="0">
              <a:solidFill>
                <a:srgbClr val="B10404">
                  <a:lumMod val="60000"/>
                  <a:lumOff val="40000"/>
                </a:srgbClr>
              </a:solidFill>
              <a:effectLst>
                <a:innerShdw blurRad="63500" dist="50800" dir="8100000">
                  <a:prstClr val="black">
                    <a:alpha val="50000"/>
                  </a:prstClr>
                </a:innerShdw>
                <a:reflection blurRad="6350" stA="55000" endA="50" endPos="85000" dist="29997" dir="5400000" sy="-100000" algn="bl" rotWithShape="0"/>
              </a:effectLst>
              <a:latin typeface="Calibri" pitchFamily="34" charset="0"/>
              <a:cs typeface="Calibri" pitchFamily="34" charset="0"/>
            </a:endParaRPr>
          </a:p>
          <a:p>
            <a:pPr algn="r">
              <a:spcBef>
                <a:spcPct val="20000"/>
              </a:spcBef>
              <a:buFont typeface="Wingdings" pitchFamily="2" charset="2"/>
              <a:buNone/>
              <a:defRPr/>
            </a:pPr>
            <a:endParaRPr lang="en-GB" b="1" kern="0" dirty="0" smtClean="0">
              <a:solidFill>
                <a:srgbClr val="FFFFFF">
                  <a:lumMod val="65000"/>
                </a:srgbClr>
              </a:solidFill>
              <a:effectLst>
                <a:outerShdw blurRad="75057" dist="38100" dir="5400000" sy="-20000" rotWithShape="0">
                  <a:prstClr val="black">
                    <a:alpha val="25000"/>
                  </a:prstClr>
                </a:outerShdw>
                <a:reflection blurRad="6350" stA="55000" endA="50" endPos="85000" dist="29997" dir="5400000" sy="-100000" algn="bl" rotWithShape="0"/>
              </a:effectLst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5122" name="Picture 2" descr="D:\DOKTOR\1-ISTANBULUZMAN\1-EĞİTİM KURUMU\1. İstanbuluzman\2-RESİMLER\Banka-Para\Money_Bag (2)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990975"/>
            <a:ext cx="2571750" cy="2571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03457692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966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584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584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6610" grpId="0" animBg="1"/>
      <p:bldP spid="58456" grpId="0" animBg="1"/>
      <p:bldP spid="58457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978" name="Rectangle 90"/>
          <p:cNvSpPr>
            <a:spLocks noChangeArrowheads="1"/>
          </p:cNvSpPr>
          <p:nvPr/>
        </p:nvSpPr>
        <p:spPr bwMode="auto">
          <a:xfrm rot="5400000">
            <a:off x="4514850" y="2343150"/>
            <a:ext cx="114300" cy="9144000"/>
          </a:xfrm>
          <a:prstGeom prst="rect">
            <a:avLst/>
          </a:prstGeom>
          <a:solidFill>
            <a:schemeClr val="bg1">
              <a:alpha val="0"/>
            </a:scheme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tr-TR">
              <a:solidFill>
                <a:srgbClr val="000000"/>
              </a:solidFill>
            </a:endParaRPr>
          </a:p>
        </p:txBody>
      </p:sp>
      <p:graphicFrame>
        <p:nvGraphicFramePr>
          <p:cNvPr id="7" name="Group 44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76072231"/>
              </p:ext>
            </p:extLst>
          </p:nvPr>
        </p:nvGraphicFramePr>
        <p:xfrm>
          <a:off x="85725" y="1185863"/>
          <a:ext cx="8962741" cy="4767261"/>
        </p:xfrm>
        <a:graphic>
          <a:graphicData uri="http://schemas.openxmlformats.org/drawingml/2006/table">
            <a:tbl>
              <a:tblPr/>
              <a:tblGrid>
                <a:gridCol w="559128"/>
                <a:gridCol w="8403613"/>
              </a:tblGrid>
              <a:tr h="47639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400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tr-TR" sz="1800" b="1" i="1" u="none" strike="noStrike" cap="none" normalizeH="0" baseline="0" noProof="1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SN</a:t>
                      </a:r>
                    </a:p>
                  </a:txBody>
                  <a:tcPr marL="90000" marR="90000" marT="46800" marB="46800" anchor="ctr" horzOverflow="overflow">
                    <a:lnL cap="flat"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400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tr-TR" sz="1800" b="1" i="1" u="none" strike="noStrike" cap="none" normalizeH="0" baseline="0" noProof="1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İŞ GÜVENLİĞİ TEMEL PRENSİPLERİ*</a:t>
                      </a:r>
                    </a:p>
                  </a:txBody>
                  <a:tcPr marL="90000" marR="90000" marT="46800" marB="468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</a:tr>
              <a:tr h="42908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400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tr-TR" sz="1400" b="0" i="1" u="none" strike="noStrike" cap="none" normalizeH="0" baseline="0" noProof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1</a:t>
                      </a:r>
                    </a:p>
                  </a:txBody>
                  <a:tcPr marL="90000" marR="90000" marT="46800" marB="46800" anchor="ctr" horzOverflow="overflow">
                    <a:lnL cap="flat"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400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tr-TR" sz="1400" b="0" i="1" u="none" strike="noStrike" cap="none" normalizeH="0" baseline="0" noProof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Tehlikeli hareket ve tehlikeli durumların önlenmesi</a:t>
                      </a:r>
                    </a:p>
                  </a:txBody>
                  <a:tcPr marL="90000" marR="90000" marT="46800" marB="468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42908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400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tr-TR" sz="1400" b="0" i="1" u="none" strike="noStrike" cap="none" normalizeH="0" baseline="0" noProof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2</a:t>
                      </a:r>
                    </a:p>
                  </a:txBody>
                  <a:tcPr marL="90000" marR="90000" marT="46800" marB="46800" anchor="ctr" horzOverflow="overflow">
                    <a:lnL cap="flat"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400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tr-TR" sz="1400" b="0" i="1" u="none" strike="noStrike" cap="none" normalizeH="0" baseline="0" noProof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İş kazalarının  %80’ini tehlikeli hareket, %10’u tehlikeli durum, %2’si sebebi kaçınılmaz ve bilinmeyen nedendir</a:t>
                      </a:r>
                    </a:p>
                  </a:txBody>
                  <a:tcPr marL="90000" marR="90000" marT="46800" marB="468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</a:tr>
              <a:tr h="42908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400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tr-TR" sz="1400" b="0" i="1" u="none" strike="noStrike" cap="none" normalizeH="0" baseline="0" noProof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3</a:t>
                      </a:r>
                    </a:p>
                  </a:txBody>
                  <a:tcPr marL="90000" marR="90000" marT="46800" marB="46800" anchor="ctr" horzOverflow="overflow">
                    <a:lnL cap="flat"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400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tr-TR" sz="1400" b="0" i="1" u="none" strike="noStrike" cap="none" normalizeH="0" baseline="0" noProof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Kaza sonucu meydana gelecek zararın büyüklüğü kestirilemez, bu tamamen tesadüfe bağlıdır</a:t>
                      </a:r>
                    </a:p>
                  </a:txBody>
                  <a:tcPr marL="90000" marR="90000" marT="46800" marB="468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42908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400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tr-TR" sz="1400" b="0" i="1" u="none" strike="noStrike" cap="none" normalizeH="0" baseline="0" noProof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4</a:t>
                      </a:r>
                    </a:p>
                  </a:txBody>
                  <a:tcPr marL="90000" marR="90000" marT="46800" marB="46800" anchor="ctr" horzOverflow="overflow">
                    <a:lnL cap="flat"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400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tr-TR" sz="1400" b="0" i="1" u="none" strike="noStrike" cap="none" normalizeH="0" baseline="0" noProof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Ağır yaralanma/ölümle neticelenen her kazanın temelinde 29 uzuv kaybı, 300 yaralanma olmayan olay vardır</a:t>
                      </a:r>
                    </a:p>
                  </a:txBody>
                  <a:tcPr marL="90000" marR="90000" marT="46800" marB="468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</a:tr>
              <a:tr h="42908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400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tr-TR" sz="1400" b="0" i="1" u="none" strike="noStrike" cap="none" normalizeH="0" baseline="0" noProof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5</a:t>
                      </a:r>
                    </a:p>
                  </a:txBody>
                  <a:tcPr marL="90000" marR="90000" marT="46800" marB="46800" anchor="ctr" horzOverflow="overflow">
                    <a:lnL cap="flat"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400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tr-TR" sz="1400" b="0" i="1" u="none" strike="noStrike" cap="none" normalizeH="0" baseline="0" noProof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Tehlikeli hareketlerin nedenleri</a:t>
                      </a:r>
                    </a:p>
                  </a:txBody>
                  <a:tcPr marL="90000" marR="90000" marT="46800" marB="468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42908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400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tr-TR" sz="1400" b="0" i="1" u="none" strike="noStrike" cap="none" normalizeH="0" baseline="0" noProof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6</a:t>
                      </a:r>
                    </a:p>
                  </a:txBody>
                  <a:tcPr marL="90000" marR="90000" marT="46800" marB="46800" anchor="ctr" horzOverflow="overflow">
                    <a:lnL cap="flat"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400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tr-TR" sz="1400" b="0" i="1" u="none" strike="noStrike" cap="none" normalizeH="0" baseline="0" noProof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Kazalardan korunma metodu</a:t>
                      </a:r>
                    </a:p>
                  </a:txBody>
                  <a:tcPr marL="90000" marR="90000" marT="46800" marB="468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</a:tr>
              <a:tr h="42908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400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tr-TR" sz="1400" b="0" i="1" u="none" strike="noStrike" cap="none" normalizeH="0" baseline="0" noProof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7</a:t>
                      </a:r>
                    </a:p>
                  </a:txBody>
                  <a:tcPr marL="90000" marR="90000" marT="46800" marB="46800" anchor="ctr" horzOverflow="overflow">
                    <a:lnL cap="flat"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400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tr-TR" sz="1400" b="0" i="1" u="none" strike="noStrike" cap="none" normalizeH="0" baseline="0" noProof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Kazalardan korunma yöntemleri ile üretim, kalite kontrolü metotları benzerlik ve paralellik arz eder</a:t>
                      </a:r>
                    </a:p>
                  </a:txBody>
                  <a:tcPr marL="90000" marR="90000" marT="46800" marB="468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42908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400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tr-TR" sz="1400" b="0" i="1" u="none" strike="noStrike" cap="none" normalizeH="0" baseline="0" noProof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8</a:t>
                      </a:r>
                    </a:p>
                  </a:txBody>
                  <a:tcPr marL="90000" marR="90000" marT="46800" marB="46800" anchor="ctr" horzOverflow="overflow">
                    <a:lnL cap="flat"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400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tr-TR" sz="1400" b="0" i="1" u="none" strike="noStrike" cap="none" normalizeH="0" baseline="0" noProof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İG ile ilgili çalışmalara, kurallara ve alınacak tedbirlere üst düzey yönetici katılmalı-sorumluluğa ortak olmalı</a:t>
                      </a:r>
                    </a:p>
                  </a:txBody>
                  <a:tcPr marL="90000" marR="90000" marT="46800" marB="468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</a:tr>
              <a:tr h="42908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400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tr-TR" sz="1400" b="0" i="1" u="none" strike="noStrike" cap="none" normalizeH="0" baseline="0" noProof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9</a:t>
                      </a:r>
                    </a:p>
                  </a:txBody>
                  <a:tcPr marL="90000" marR="90000" marT="46800" marB="46800" anchor="ctr" horzOverflow="overflow">
                    <a:lnL cap="flat"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400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tr-TR" sz="1400" b="0" i="1" u="none" strike="noStrike" cap="none" normalizeH="0" baseline="0" noProof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Formen, ustabaşı ve benzeri ilk kademe yöneticiler kazalardan korunmada en önde gelen personeldir</a:t>
                      </a:r>
                    </a:p>
                  </a:txBody>
                  <a:tcPr marL="90000" marR="90000" marT="46800" marB="468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42908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400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tr-TR" sz="1400" b="0" i="1" u="none" strike="noStrike" cap="none" normalizeH="0" baseline="0" noProof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10</a:t>
                      </a:r>
                    </a:p>
                  </a:txBody>
                  <a:tcPr marL="90000" marR="90000" marT="46800" marB="46800" anchor="ctr" horzOverflow="overflow">
                    <a:lnL cap="flat"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400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tr-TR" sz="1400" b="0" i="1" u="none" strike="noStrike" cap="none" normalizeH="0" baseline="0" noProof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İG çalışmalarına yön veren insani duyguların yanında, İG’nin sağlanmasında itici rol oynayan 2 mali faktör var</a:t>
                      </a:r>
                    </a:p>
                  </a:txBody>
                  <a:tcPr marL="90000" marR="90000" marT="46800" marB="468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</a:tr>
            </a:tbl>
          </a:graphicData>
        </a:graphic>
      </p:graphicFrame>
      <p:sp>
        <p:nvSpPr>
          <p:cNvPr id="37" name="Rectangle 31"/>
          <p:cNvSpPr txBox="1">
            <a:spLocks noChangeArrowheads="1"/>
          </p:cNvSpPr>
          <p:nvPr/>
        </p:nvSpPr>
        <p:spPr bwMode="gray">
          <a:xfrm>
            <a:off x="231797" y="411163"/>
            <a:ext cx="8816669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45720" numCol="1" anchor="ctr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457200"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914400"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1371600"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1828800"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tr-TR" sz="3200" noProof="1" smtClean="0">
                <a:solidFill>
                  <a:srgbClr val="575757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</a:effectLst>
                <a:latin typeface="Calibri" pitchFamily="34" charset="0"/>
                <a:cs typeface="Calibri" pitchFamily="34" charset="0"/>
              </a:rPr>
              <a:t>İG PROBLEMLERİNİN ÇÖZÜMÜNDE 10 KURAL</a:t>
            </a:r>
            <a:endParaRPr lang="en-GB" sz="3200" noProof="1" smtClean="0">
              <a:solidFill>
                <a:srgbClr val="575757"/>
              </a:solidFill>
              <a:effectLst>
                <a:innerShdw blurRad="63500" dist="50800" dir="8100000">
                  <a:prstClr val="black">
                    <a:alpha val="50000"/>
                  </a:prstClr>
                </a:inn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 bwMode="auto">
          <a:xfrm>
            <a:off x="6909185" y="6376921"/>
            <a:ext cx="2111990" cy="5152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algn="r">
              <a:spcBef>
                <a:spcPct val="20000"/>
              </a:spcBef>
              <a:buFont typeface="Wingdings" pitchFamily="2" charset="2"/>
              <a:buNone/>
              <a:defRPr/>
            </a:pPr>
            <a:r>
              <a:rPr lang="tr-TR" b="1" noProof="1" smtClean="0">
                <a:solidFill>
                  <a:srgbClr val="575757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  <a:reflection blurRad="6350" stA="55000" endA="50" endPos="85000" dist="29997" dir="5400000" sy="-100000" algn="bl" rotWithShape="0"/>
                </a:effectLst>
                <a:latin typeface="Calibri" pitchFamily="34" charset="0"/>
                <a:cs typeface="Calibri" pitchFamily="34" charset="0"/>
              </a:rPr>
              <a:t>İSTANBUL</a:t>
            </a:r>
            <a:r>
              <a:rPr lang="tr-TR" b="1" noProof="1" smtClean="0">
                <a:solidFill>
                  <a:srgbClr val="B10404">
                    <a:lumMod val="60000"/>
                    <a:lumOff val="40000"/>
                  </a:srgbClr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  <a:reflection blurRad="6350" stA="55000" endA="50" endPos="85000" dist="29997" dir="5400000" sy="-100000" algn="bl" rotWithShape="0"/>
                </a:effectLst>
                <a:latin typeface="Calibri" pitchFamily="34" charset="0"/>
                <a:cs typeface="Calibri" pitchFamily="34" charset="0"/>
              </a:rPr>
              <a:t>UZMAN</a:t>
            </a:r>
            <a:endParaRPr lang="en-GB" b="1" dirty="0" smtClean="0">
              <a:solidFill>
                <a:srgbClr val="B10404">
                  <a:lumMod val="60000"/>
                  <a:lumOff val="40000"/>
                </a:srgbClr>
              </a:solidFill>
              <a:effectLst>
                <a:innerShdw blurRad="63500" dist="50800" dir="8100000">
                  <a:prstClr val="black">
                    <a:alpha val="50000"/>
                  </a:prstClr>
                </a:innerShdw>
                <a:reflection blurRad="6350" stA="55000" endA="50" endPos="85000" dist="29997" dir="5400000" sy="-100000" algn="bl" rotWithShape="0"/>
              </a:effectLst>
              <a:latin typeface="Calibri" pitchFamily="34" charset="0"/>
              <a:cs typeface="Calibri" pitchFamily="34" charset="0"/>
            </a:endParaRPr>
          </a:p>
          <a:p>
            <a:pPr algn="r">
              <a:spcBef>
                <a:spcPct val="20000"/>
              </a:spcBef>
              <a:buFont typeface="Wingdings" pitchFamily="2" charset="2"/>
              <a:buNone/>
              <a:defRPr/>
            </a:pPr>
            <a:endParaRPr lang="en-GB" b="1" kern="0" dirty="0" smtClean="0">
              <a:solidFill>
                <a:srgbClr val="FFFFFF">
                  <a:lumMod val="65000"/>
                </a:srgbClr>
              </a:solidFill>
              <a:effectLst>
                <a:outerShdw blurRad="75057" dist="38100" dir="5400000" sy="-20000" rotWithShape="0">
                  <a:prstClr val="black">
                    <a:alpha val="25000"/>
                  </a:prstClr>
                </a:outerShdw>
                <a:reflection blurRad="6350" stA="55000" endA="50" endPos="85000" dist="29997" dir="5400000" sy="-100000" algn="bl" rotWithShape="0"/>
              </a:effectLst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52064253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3797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3797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978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610" name="Freeform 2"/>
          <p:cNvSpPr>
            <a:spLocks/>
          </p:cNvSpPr>
          <p:nvPr/>
        </p:nvSpPr>
        <p:spPr bwMode="auto">
          <a:xfrm>
            <a:off x="412750" y="1546225"/>
            <a:ext cx="2244725" cy="3825875"/>
          </a:xfrm>
          <a:custGeom>
            <a:avLst/>
            <a:gdLst>
              <a:gd name="T0" fmla="*/ 0 w 1414"/>
              <a:gd name="T1" fmla="*/ 706 h 2410"/>
              <a:gd name="T2" fmla="*/ 409 w 1414"/>
              <a:gd name="T3" fmla="*/ 0 h 2410"/>
              <a:gd name="T4" fmla="*/ 1414 w 1414"/>
              <a:gd name="T5" fmla="*/ 2 h 2410"/>
              <a:gd name="T6" fmla="*/ 1411 w 1414"/>
              <a:gd name="T7" fmla="*/ 2410 h 2410"/>
              <a:gd name="T8" fmla="*/ 0 w 1414"/>
              <a:gd name="T9" fmla="*/ 706 h 241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414"/>
              <a:gd name="T16" fmla="*/ 0 h 2410"/>
              <a:gd name="T17" fmla="*/ 1414 w 1414"/>
              <a:gd name="T18" fmla="*/ 2410 h 241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414" h="2410">
                <a:moveTo>
                  <a:pt x="0" y="706"/>
                </a:moveTo>
                <a:lnTo>
                  <a:pt x="409" y="0"/>
                </a:lnTo>
                <a:lnTo>
                  <a:pt x="1414" y="2"/>
                </a:lnTo>
                <a:lnTo>
                  <a:pt x="1411" y="2410"/>
                </a:lnTo>
                <a:lnTo>
                  <a:pt x="0" y="706"/>
                </a:lnTo>
                <a:close/>
              </a:path>
            </a:pathLst>
          </a:custGeom>
          <a:solidFill>
            <a:srgbClr val="C0C0C0">
              <a:alpha val="50195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tr-TR" dirty="0">
              <a:solidFill>
                <a:srgbClr val="000000"/>
              </a:solidFill>
            </a:endParaRPr>
          </a:p>
        </p:txBody>
      </p:sp>
      <p:sp>
        <p:nvSpPr>
          <p:cNvPr id="58456" name="Rectangle 11"/>
          <p:cNvSpPr>
            <a:spLocks noChangeArrowheads="1"/>
          </p:cNvSpPr>
          <p:nvPr/>
        </p:nvSpPr>
        <p:spPr bwMode="gray">
          <a:xfrm>
            <a:off x="2657475" y="1555750"/>
            <a:ext cx="6143625" cy="360363"/>
          </a:xfrm>
          <a:prstGeom prst="rect">
            <a:avLst/>
          </a:prstGeom>
          <a:gradFill rotWithShape="1">
            <a:gsLst>
              <a:gs pos="0">
                <a:srgbClr val="C6C7C8"/>
              </a:gs>
              <a:gs pos="100000">
                <a:srgbClr val="C6C7C8">
                  <a:gamma/>
                  <a:shade val="46275"/>
                  <a:invGamma/>
                </a:srgbClr>
              </a:gs>
            </a:gsLst>
            <a:lin ang="5400000" scaled="1"/>
          </a:gradFill>
          <a:ln w="12700">
            <a:solidFill>
              <a:srgbClr val="DDDDDD"/>
            </a:solidFill>
            <a:miter lim="800000"/>
            <a:headEnd/>
            <a:tailEnd/>
          </a:ln>
          <a:effectLst>
            <a:outerShdw dist="53882" dir="2700000" algn="ctr" rotWithShape="0">
              <a:srgbClr val="808080">
                <a:alpha val="50000"/>
              </a:srgbClr>
            </a:outerShdw>
          </a:effectLst>
        </p:spPr>
        <p:txBody>
          <a:bodyPr lIns="288000" tIns="0" rIns="0" bIns="0" anchor="ctr"/>
          <a:lstStyle/>
          <a:p>
            <a:pPr defTabSz="801688" eaLnBrk="0" hangingPunct="0">
              <a:defRPr/>
            </a:pPr>
            <a:r>
              <a:rPr lang="tr-TR" sz="2000" b="1" noProof="1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TÜRKİYE İSG KÜLTÜRÜ</a:t>
            </a:r>
            <a:endParaRPr lang="de-DE" sz="2000" b="1" noProof="1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58457" name="Rectangle 5"/>
          <p:cNvSpPr>
            <a:spLocks noChangeArrowheads="1"/>
          </p:cNvSpPr>
          <p:nvPr/>
        </p:nvSpPr>
        <p:spPr bwMode="gray">
          <a:xfrm>
            <a:off x="2657475" y="1916113"/>
            <a:ext cx="6143625" cy="3449637"/>
          </a:xfrm>
          <a:prstGeom prst="rect">
            <a:avLst/>
          </a:prstGeom>
          <a:solidFill>
            <a:schemeClr val="bg1"/>
          </a:solidFill>
          <a:ln w="12700">
            <a:solidFill>
              <a:srgbClr val="DDDDDD"/>
            </a:solidFill>
            <a:miter lim="800000"/>
            <a:headEnd/>
            <a:tailEnd/>
          </a:ln>
          <a:effectLst>
            <a:outerShdw dist="53882" dir="2700000" algn="ctr" rotWithShape="0">
              <a:srgbClr val="808080">
                <a:alpha val="50000"/>
              </a:srgbClr>
            </a:outerShdw>
          </a:effectLst>
        </p:spPr>
        <p:txBody>
          <a:bodyPr lIns="108000" tIns="108000" rIns="144000" bIns="72000"/>
          <a:lstStyle/>
          <a:p>
            <a:pPr marL="252000" indent="-180000">
              <a:spcAft>
                <a:spcPts val="0"/>
              </a:spcAft>
              <a:buClr>
                <a:srgbClr val="292929"/>
              </a:buClr>
              <a:buFont typeface="+mj-lt"/>
              <a:buAutoNum type="arabicPeriod"/>
              <a:defRPr/>
            </a:pPr>
            <a:r>
              <a:rPr lang="tr-TR" sz="1600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İSG </a:t>
            </a:r>
            <a:r>
              <a:rPr lang="tr-TR" sz="1600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bilincinin oluşturulması,</a:t>
            </a:r>
          </a:p>
          <a:p>
            <a:pPr marL="252000" indent="-180000">
              <a:spcAft>
                <a:spcPts val="0"/>
              </a:spcAft>
              <a:buClr>
                <a:srgbClr val="292929"/>
              </a:buClr>
              <a:buFont typeface="+mj-lt"/>
              <a:buAutoNum type="arabicPeriod"/>
              <a:defRPr/>
            </a:pPr>
            <a:r>
              <a:rPr lang="tr-TR" sz="1600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İSG </a:t>
            </a:r>
            <a:r>
              <a:rPr lang="tr-TR" sz="1600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ile ilgili düzenlemeleri çağdaş bir temele oturtmak ve günümüz teknolojisine cevap verecek yeterliliğe ulaştırmak,</a:t>
            </a:r>
          </a:p>
          <a:p>
            <a:pPr marL="252000" indent="-180000">
              <a:spcAft>
                <a:spcPts val="0"/>
              </a:spcAft>
              <a:buClr>
                <a:srgbClr val="292929"/>
              </a:buClr>
              <a:buFont typeface="+mj-lt"/>
              <a:buAutoNum type="arabicPeriod"/>
              <a:defRPr/>
            </a:pPr>
            <a:r>
              <a:rPr lang="tr-TR" sz="1600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Ö</a:t>
            </a:r>
            <a:r>
              <a:rPr lang="tr-TR" sz="1600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zellikle </a:t>
            </a:r>
            <a:r>
              <a:rPr lang="tr-TR" sz="1600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KOBİ’lere yönelik olarak </a:t>
            </a:r>
            <a:r>
              <a:rPr lang="tr-TR" sz="1600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İSG alanında </a:t>
            </a:r>
            <a:r>
              <a:rPr lang="tr-TR" sz="1600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danışmanlık hizmeti verilmesi, </a:t>
            </a:r>
            <a:r>
              <a:rPr lang="tr-TR" sz="1600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eğitici</a:t>
            </a:r>
            <a:r>
              <a:rPr lang="tr-TR" sz="1600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, </a:t>
            </a:r>
            <a:r>
              <a:rPr lang="tr-TR" sz="1600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özendirici, </a:t>
            </a:r>
            <a:r>
              <a:rPr lang="tr-TR" sz="1600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yol gösterici faaliyetlerde bulunulması, </a:t>
            </a:r>
          </a:p>
          <a:p>
            <a:pPr marL="252000" indent="-180000">
              <a:spcAft>
                <a:spcPts val="0"/>
              </a:spcAft>
              <a:buClr>
                <a:srgbClr val="292929"/>
              </a:buClr>
              <a:buFont typeface="+mj-lt"/>
              <a:buAutoNum type="arabicPeriod"/>
              <a:defRPr/>
            </a:pPr>
            <a:r>
              <a:rPr lang="tr-TR" sz="1600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İ</a:t>
            </a:r>
            <a:r>
              <a:rPr lang="tr-TR" sz="1600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şyeri </a:t>
            </a:r>
            <a:r>
              <a:rPr lang="tr-TR" sz="1600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ortam ölçümlerinin</a:t>
            </a:r>
            <a:r>
              <a:rPr lang="tr-TR" sz="1600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, </a:t>
            </a:r>
            <a:r>
              <a:rPr lang="tr-TR" sz="1600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inceleme ve araştırma faaliyetlerinin nicelik ve niteliklerinin artırılması, </a:t>
            </a:r>
          </a:p>
          <a:p>
            <a:pPr marL="252000" indent="-180000">
              <a:spcAft>
                <a:spcPts val="0"/>
              </a:spcAft>
              <a:buClr>
                <a:srgbClr val="292929"/>
              </a:buClr>
              <a:buFont typeface="+mj-lt"/>
              <a:buAutoNum type="arabicPeriod"/>
              <a:defRPr/>
            </a:pPr>
            <a:r>
              <a:rPr lang="tr-TR" sz="1600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U</a:t>
            </a:r>
            <a:r>
              <a:rPr lang="tr-TR" sz="1600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luslararası </a:t>
            </a:r>
            <a:r>
              <a:rPr lang="tr-TR" sz="1600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kuruluşlarla işbirliği ve ortak çalışma alanlarının oluşturulması, </a:t>
            </a:r>
          </a:p>
          <a:p>
            <a:pPr marL="252000" indent="-180000">
              <a:spcAft>
                <a:spcPts val="0"/>
              </a:spcAft>
              <a:buClr>
                <a:srgbClr val="292929"/>
              </a:buClr>
              <a:buFont typeface="+mj-lt"/>
              <a:buAutoNum type="arabicPeriod"/>
              <a:defRPr/>
            </a:pPr>
            <a:r>
              <a:rPr lang="tr-TR" sz="1600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İ</a:t>
            </a:r>
            <a:r>
              <a:rPr lang="tr-TR" sz="1600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ş </a:t>
            </a:r>
            <a:r>
              <a:rPr lang="tr-TR" sz="1600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kazaları ve meslek hastalıkları konusunda veri tabanı </a:t>
            </a:r>
            <a:r>
              <a:rPr lang="tr-TR" sz="1600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oluşturulma </a:t>
            </a:r>
            <a:r>
              <a:rPr lang="tr-TR" sz="1600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amacıyla gelişmiş bir kayıt bildirim sistemi hazırlanması, </a:t>
            </a:r>
          </a:p>
          <a:p>
            <a:pPr marL="252000" indent="-180000">
              <a:spcAft>
                <a:spcPts val="0"/>
              </a:spcAft>
              <a:buClr>
                <a:srgbClr val="292929"/>
              </a:buClr>
              <a:buFont typeface="+mj-lt"/>
              <a:buAutoNum type="arabicPeriod"/>
              <a:defRPr/>
            </a:pPr>
            <a:r>
              <a:rPr lang="tr-TR" sz="1600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İ</a:t>
            </a:r>
            <a:r>
              <a:rPr lang="tr-TR" sz="1600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ş kazaları-meslek </a:t>
            </a:r>
            <a:r>
              <a:rPr lang="tr-TR" sz="1600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hastalıkları </a:t>
            </a:r>
            <a:r>
              <a:rPr lang="tr-TR" sz="1600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vakaların </a:t>
            </a:r>
            <a:r>
              <a:rPr lang="tr-TR" sz="1600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minimum düzeye </a:t>
            </a:r>
            <a:r>
              <a:rPr lang="tr-TR" sz="1600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indirme,</a:t>
            </a:r>
            <a:endParaRPr lang="tr-TR" sz="1600" i="1" dirty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5605" name="Rectangle 12"/>
          <p:cNvSpPr>
            <a:spLocks noChangeArrowheads="1"/>
          </p:cNvSpPr>
          <p:nvPr/>
        </p:nvSpPr>
        <p:spPr bwMode="gray">
          <a:xfrm>
            <a:off x="300038" y="411163"/>
            <a:ext cx="8520112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rIns="0"/>
          <a:lstStyle/>
          <a:p>
            <a:endParaRPr lang="tr-TR" sz="2000" b="1" noProof="1">
              <a:solidFill>
                <a:srgbClr val="000000"/>
              </a:solidFill>
            </a:endParaRPr>
          </a:p>
        </p:txBody>
      </p:sp>
      <p:grpSp>
        <p:nvGrpSpPr>
          <p:cNvPr id="2" name="Group 8"/>
          <p:cNvGrpSpPr>
            <a:grpSpLocks/>
          </p:cNvGrpSpPr>
          <p:nvPr/>
        </p:nvGrpSpPr>
        <p:grpSpPr bwMode="auto">
          <a:xfrm>
            <a:off x="323850" y="1555750"/>
            <a:ext cx="1482725" cy="1482725"/>
            <a:chOff x="1166" y="1342"/>
            <a:chExt cx="934" cy="934"/>
          </a:xfrm>
        </p:grpSpPr>
        <p:grpSp>
          <p:nvGrpSpPr>
            <p:cNvPr id="3" name="Group 9"/>
            <p:cNvGrpSpPr>
              <a:grpSpLocks/>
            </p:cNvGrpSpPr>
            <p:nvPr/>
          </p:nvGrpSpPr>
          <p:grpSpPr bwMode="auto">
            <a:xfrm>
              <a:off x="1166" y="1342"/>
              <a:ext cx="934" cy="934"/>
              <a:chOff x="1710" y="1035"/>
              <a:chExt cx="2316" cy="2316"/>
            </a:xfrm>
          </p:grpSpPr>
          <p:grpSp>
            <p:nvGrpSpPr>
              <p:cNvPr id="4" name="Group 10"/>
              <p:cNvGrpSpPr>
                <a:grpSpLocks/>
              </p:cNvGrpSpPr>
              <p:nvPr/>
            </p:nvGrpSpPr>
            <p:grpSpPr bwMode="auto">
              <a:xfrm rot="3600000">
                <a:off x="1710" y="1035"/>
                <a:ext cx="2316" cy="2316"/>
                <a:chOff x="1710" y="1035"/>
                <a:chExt cx="2316" cy="2316"/>
              </a:xfrm>
            </p:grpSpPr>
            <p:sp>
              <p:nvSpPr>
                <p:cNvPr id="25624" name="Freeform 11"/>
                <p:cNvSpPr>
                  <a:spLocks/>
                </p:cNvSpPr>
                <p:nvPr/>
              </p:nvSpPr>
              <p:spPr bwMode="gray">
                <a:xfrm>
                  <a:off x="2866" y="1599"/>
                  <a:ext cx="1160" cy="1752"/>
                </a:xfrm>
                <a:custGeom>
                  <a:avLst/>
                  <a:gdLst>
                    <a:gd name="T0" fmla="*/ 688 w 794"/>
                    <a:gd name="T1" fmla="*/ 9 h 1200"/>
                    <a:gd name="T2" fmla="*/ 602 w 794"/>
                    <a:gd name="T3" fmla="*/ 59 h 1200"/>
                    <a:gd name="T4" fmla="*/ 598 w 794"/>
                    <a:gd name="T5" fmla="*/ 57 h 1200"/>
                    <a:gd name="T6" fmla="*/ 592 w 794"/>
                    <a:gd name="T7" fmla="*/ 40 h 1200"/>
                    <a:gd name="T8" fmla="*/ 589 w 794"/>
                    <a:gd name="T9" fmla="*/ 19 h 1200"/>
                    <a:gd name="T10" fmla="*/ 548 w 794"/>
                    <a:gd name="T11" fmla="*/ 8 h 1200"/>
                    <a:gd name="T12" fmla="*/ 537 w 794"/>
                    <a:gd name="T13" fmla="*/ 49 h 1200"/>
                    <a:gd name="T14" fmla="*/ 553 w 794"/>
                    <a:gd name="T15" fmla="*/ 62 h 1200"/>
                    <a:gd name="T16" fmla="*/ 553 w 794"/>
                    <a:gd name="T17" fmla="*/ 62 h 1200"/>
                    <a:gd name="T18" fmla="*/ 565 w 794"/>
                    <a:gd name="T19" fmla="*/ 76 h 1200"/>
                    <a:gd name="T20" fmla="*/ 565 w 794"/>
                    <a:gd name="T21" fmla="*/ 80 h 1200"/>
                    <a:gd name="T22" fmla="*/ 477 w 794"/>
                    <a:gd name="T23" fmla="*/ 131 h 1200"/>
                    <a:gd name="T24" fmla="*/ 551 w 794"/>
                    <a:gd name="T25" fmla="*/ 406 h 1200"/>
                    <a:gd name="T26" fmla="*/ 477 w 794"/>
                    <a:gd name="T27" fmla="*/ 681 h 1200"/>
                    <a:gd name="T28" fmla="*/ 0 w 794"/>
                    <a:gd name="T29" fmla="*/ 957 h 1200"/>
                    <a:gd name="T30" fmla="*/ 0 w 794"/>
                    <a:gd name="T31" fmla="*/ 1047 h 1200"/>
                    <a:gd name="T32" fmla="*/ 0 w 794"/>
                    <a:gd name="T33" fmla="*/ 1058 h 1200"/>
                    <a:gd name="T34" fmla="*/ 4 w 794"/>
                    <a:gd name="T35" fmla="*/ 1060 h 1200"/>
                    <a:gd name="T36" fmla="*/ 22 w 794"/>
                    <a:gd name="T37" fmla="*/ 1056 h 1200"/>
                    <a:gd name="T38" fmla="*/ 22 w 794"/>
                    <a:gd name="T39" fmla="*/ 1056 h 1200"/>
                    <a:gd name="T40" fmla="*/ 42 w 794"/>
                    <a:gd name="T41" fmla="*/ 1049 h 1200"/>
                    <a:gd name="T42" fmla="*/ 71 w 794"/>
                    <a:gd name="T43" fmla="*/ 1079 h 1200"/>
                    <a:gd name="T44" fmla="*/ 42 w 794"/>
                    <a:gd name="T45" fmla="*/ 1110 h 1200"/>
                    <a:gd name="T46" fmla="*/ 22 w 794"/>
                    <a:gd name="T47" fmla="*/ 1102 h 1200"/>
                    <a:gd name="T48" fmla="*/ 4 w 794"/>
                    <a:gd name="T49" fmla="*/ 1099 h 1200"/>
                    <a:gd name="T50" fmla="*/ 0 w 794"/>
                    <a:gd name="T51" fmla="*/ 1101 h 1200"/>
                    <a:gd name="T52" fmla="*/ 0 w 794"/>
                    <a:gd name="T53" fmla="*/ 1108 h 1200"/>
                    <a:gd name="T54" fmla="*/ 0 w 794"/>
                    <a:gd name="T55" fmla="*/ 1200 h 1200"/>
                    <a:gd name="T56" fmla="*/ 688 w 794"/>
                    <a:gd name="T57" fmla="*/ 803 h 1200"/>
                    <a:gd name="T58" fmla="*/ 794 w 794"/>
                    <a:gd name="T59" fmla="*/ 406 h 1200"/>
                    <a:gd name="T60" fmla="*/ 688 w 794"/>
                    <a:gd name="T61" fmla="*/ 9 h 1200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w 794"/>
                    <a:gd name="T94" fmla="*/ 0 h 1200"/>
                    <a:gd name="T95" fmla="*/ 794 w 794"/>
                    <a:gd name="T96" fmla="*/ 1200 h 1200"/>
                  </a:gdLst>
                  <a:ahLst/>
                  <a:cxnLst>
                    <a:cxn ang="T62">
                      <a:pos x="T0" y="T1"/>
                    </a:cxn>
                    <a:cxn ang="T63">
                      <a:pos x="T2" y="T3"/>
                    </a:cxn>
                    <a:cxn ang="T64">
                      <a:pos x="T4" y="T5"/>
                    </a:cxn>
                    <a:cxn ang="T65">
                      <a:pos x="T6" y="T7"/>
                    </a:cxn>
                    <a:cxn ang="T66">
                      <a:pos x="T8" y="T9"/>
                    </a:cxn>
                    <a:cxn ang="T67">
                      <a:pos x="T10" y="T11"/>
                    </a:cxn>
                    <a:cxn ang="T68">
                      <a:pos x="T12" y="T13"/>
                    </a:cxn>
                    <a:cxn ang="T69">
                      <a:pos x="T14" y="T15"/>
                    </a:cxn>
                    <a:cxn ang="T70">
                      <a:pos x="T16" y="T17"/>
                    </a:cxn>
                    <a:cxn ang="T71">
                      <a:pos x="T18" y="T19"/>
                    </a:cxn>
                    <a:cxn ang="T72">
                      <a:pos x="T20" y="T21"/>
                    </a:cxn>
                    <a:cxn ang="T73">
                      <a:pos x="T22" y="T23"/>
                    </a:cxn>
                    <a:cxn ang="T74">
                      <a:pos x="T24" y="T25"/>
                    </a:cxn>
                    <a:cxn ang="T75">
                      <a:pos x="T26" y="T27"/>
                    </a:cxn>
                    <a:cxn ang="T76">
                      <a:pos x="T28" y="T29"/>
                    </a:cxn>
                    <a:cxn ang="T77">
                      <a:pos x="T30" y="T31"/>
                    </a:cxn>
                    <a:cxn ang="T78">
                      <a:pos x="T32" y="T33"/>
                    </a:cxn>
                    <a:cxn ang="T79">
                      <a:pos x="T34" y="T35"/>
                    </a:cxn>
                    <a:cxn ang="T80">
                      <a:pos x="T36" y="T37"/>
                    </a:cxn>
                    <a:cxn ang="T81">
                      <a:pos x="T38" y="T39"/>
                    </a:cxn>
                    <a:cxn ang="T82">
                      <a:pos x="T40" y="T41"/>
                    </a:cxn>
                    <a:cxn ang="T83">
                      <a:pos x="T42" y="T43"/>
                    </a:cxn>
                    <a:cxn ang="T84">
                      <a:pos x="T44" y="T45"/>
                    </a:cxn>
                    <a:cxn ang="T85">
                      <a:pos x="T46" y="T47"/>
                    </a:cxn>
                    <a:cxn ang="T86">
                      <a:pos x="T48" y="T49"/>
                    </a:cxn>
                    <a:cxn ang="T87">
                      <a:pos x="T50" y="T51"/>
                    </a:cxn>
                    <a:cxn ang="T88">
                      <a:pos x="T52" y="T53"/>
                    </a:cxn>
                    <a:cxn ang="T89">
                      <a:pos x="T54" y="T55"/>
                    </a:cxn>
                    <a:cxn ang="T90">
                      <a:pos x="T56" y="T57"/>
                    </a:cxn>
                    <a:cxn ang="T91">
                      <a:pos x="T58" y="T59"/>
                    </a:cxn>
                    <a:cxn ang="T92">
                      <a:pos x="T60" y="T61"/>
                    </a:cxn>
                  </a:cxnLst>
                  <a:rect l="T93" t="T94" r="T95" b="T96"/>
                  <a:pathLst>
                    <a:path w="794" h="1200">
                      <a:moveTo>
                        <a:pt x="688" y="9"/>
                      </a:moveTo>
                      <a:cubicBezTo>
                        <a:pt x="602" y="59"/>
                        <a:pt x="602" y="59"/>
                        <a:pt x="602" y="59"/>
                      </a:cubicBezTo>
                      <a:cubicBezTo>
                        <a:pt x="601" y="58"/>
                        <a:pt x="600" y="58"/>
                        <a:pt x="598" y="57"/>
                      </a:cubicBezTo>
                      <a:cubicBezTo>
                        <a:pt x="593" y="53"/>
                        <a:pt x="590" y="45"/>
                        <a:pt x="592" y="40"/>
                      </a:cubicBezTo>
                      <a:cubicBezTo>
                        <a:pt x="594" y="33"/>
                        <a:pt x="593" y="25"/>
                        <a:pt x="589" y="19"/>
                      </a:cubicBezTo>
                      <a:cubicBezTo>
                        <a:pt x="581" y="5"/>
                        <a:pt x="563" y="0"/>
                        <a:pt x="548" y="8"/>
                      </a:cubicBezTo>
                      <a:cubicBezTo>
                        <a:pt x="534" y="17"/>
                        <a:pt x="529" y="35"/>
                        <a:pt x="537" y="49"/>
                      </a:cubicBezTo>
                      <a:cubicBezTo>
                        <a:pt x="540" y="56"/>
                        <a:pt x="546" y="60"/>
                        <a:pt x="553" y="62"/>
                      </a:cubicBezTo>
                      <a:cubicBezTo>
                        <a:pt x="553" y="62"/>
                        <a:pt x="553" y="62"/>
                        <a:pt x="553" y="62"/>
                      </a:cubicBezTo>
                      <a:cubicBezTo>
                        <a:pt x="559" y="63"/>
                        <a:pt x="564" y="69"/>
                        <a:pt x="565" y="76"/>
                      </a:cubicBezTo>
                      <a:cubicBezTo>
                        <a:pt x="565" y="78"/>
                        <a:pt x="565" y="79"/>
                        <a:pt x="565" y="80"/>
                      </a:cubicBezTo>
                      <a:cubicBezTo>
                        <a:pt x="477" y="131"/>
                        <a:pt x="477" y="131"/>
                        <a:pt x="477" y="131"/>
                      </a:cubicBezTo>
                      <a:cubicBezTo>
                        <a:pt x="524" y="212"/>
                        <a:pt x="551" y="306"/>
                        <a:pt x="551" y="406"/>
                      </a:cubicBezTo>
                      <a:cubicBezTo>
                        <a:pt x="551" y="507"/>
                        <a:pt x="524" y="601"/>
                        <a:pt x="477" y="681"/>
                      </a:cubicBezTo>
                      <a:cubicBezTo>
                        <a:pt x="382" y="846"/>
                        <a:pt x="204" y="957"/>
                        <a:pt x="0" y="957"/>
                      </a:cubicBezTo>
                      <a:cubicBezTo>
                        <a:pt x="0" y="1047"/>
                        <a:pt x="0" y="1047"/>
                        <a:pt x="0" y="1047"/>
                      </a:cubicBezTo>
                      <a:cubicBezTo>
                        <a:pt x="0" y="1058"/>
                        <a:pt x="0" y="1058"/>
                        <a:pt x="0" y="1058"/>
                      </a:cubicBezTo>
                      <a:cubicBezTo>
                        <a:pt x="2" y="1058"/>
                        <a:pt x="3" y="1059"/>
                        <a:pt x="4" y="1060"/>
                      </a:cubicBezTo>
                      <a:cubicBezTo>
                        <a:pt x="10" y="1063"/>
                        <a:pt x="18" y="1061"/>
                        <a:pt x="22" y="1056"/>
                      </a:cubicBezTo>
                      <a:cubicBezTo>
                        <a:pt x="22" y="1056"/>
                        <a:pt x="22" y="1056"/>
                        <a:pt x="22" y="1056"/>
                      </a:cubicBezTo>
                      <a:cubicBezTo>
                        <a:pt x="27" y="1052"/>
                        <a:pt x="34" y="1049"/>
                        <a:pt x="42" y="1049"/>
                      </a:cubicBezTo>
                      <a:cubicBezTo>
                        <a:pt x="58" y="1049"/>
                        <a:pt x="71" y="1063"/>
                        <a:pt x="71" y="1079"/>
                      </a:cubicBezTo>
                      <a:cubicBezTo>
                        <a:pt x="71" y="1096"/>
                        <a:pt x="58" y="1110"/>
                        <a:pt x="42" y="1110"/>
                      </a:cubicBezTo>
                      <a:cubicBezTo>
                        <a:pt x="34" y="1110"/>
                        <a:pt x="27" y="1107"/>
                        <a:pt x="22" y="1102"/>
                      </a:cubicBezTo>
                      <a:cubicBezTo>
                        <a:pt x="18" y="1097"/>
                        <a:pt x="10" y="1096"/>
                        <a:pt x="4" y="1099"/>
                      </a:cubicBezTo>
                      <a:cubicBezTo>
                        <a:pt x="3" y="1099"/>
                        <a:pt x="2" y="1100"/>
                        <a:pt x="0" y="1101"/>
                      </a:cubicBezTo>
                      <a:cubicBezTo>
                        <a:pt x="0" y="1108"/>
                        <a:pt x="0" y="1108"/>
                        <a:pt x="0" y="1108"/>
                      </a:cubicBezTo>
                      <a:cubicBezTo>
                        <a:pt x="0" y="1200"/>
                        <a:pt x="0" y="1200"/>
                        <a:pt x="0" y="1200"/>
                      </a:cubicBezTo>
                      <a:cubicBezTo>
                        <a:pt x="294" y="1200"/>
                        <a:pt x="551" y="1040"/>
                        <a:pt x="688" y="803"/>
                      </a:cubicBezTo>
                      <a:cubicBezTo>
                        <a:pt x="755" y="686"/>
                        <a:pt x="794" y="551"/>
                        <a:pt x="794" y="406"/>
                      </a:cubicBezTo>
                      <a:cubicBezTo>
                        <a:pt x="794" y="262"/>
                        <a:pt x="755" y="126"/>
                        <a:pt x="688" y="9"/>
                      </a:cubicBezTo>
                      <a:close/>
                    </a:path>
                  </a:pathLst>
                </a:custGeom>
                <a:solidFill>
                  <a:srgbClr val="9F9F9F"/>
                </a:solidFill>
                <a:ln w="12700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tr-TR" dirty="0">
                    <a:solidFill>
                      <a:srgbClr val="000000"/>
                    </a:solidFill>
                  </a:endParaRPr>
                </a:p>
              </p:txBody>
            </p:sp>
            <p:sp>
              <p:nvSpPr>
                <p:cNvPr id="25625" name="Freeform 12"/>
                <p:cNvSpPr>
                  <a:spLocks/>
                </p:cNvSpPr>
                <p:nvPr/>
              </p:nvSpPr>
              <p:spPr bwMode="gray">
                <a:xfrm>
                  <a:off x="1710" y="1612"/>
                  <a:ext cx="1262" cy="1739"/>
                </a:xfrm>
                <a:custGeom>
                  <a:avLst/>
                  <a:gdLst>
                    <a:gd name="T0" fmla="*/ 835 w 864"/>
                    <a:gd name="T1" fmla="*/ 1040 h 1191"/>
                    <a:gd name="T2" fmla="*/ 815 w 864"/>
                    <a:gd name="T3" fmla="*/ 1047 h 1191"/>
                    <a:gd name="T4" fmla="*/ 815 w 864"/>
                    <a:gd name="T5" fmla="*/ 1047 h 1191"/>
                    <a:gd name="T6" fmla="*/ 797 w 864"/>
                    <a:gd name="T7" fmla="*/ 1051 h 1191"/>
                    <a:gd name="T8" fmla="*/ 793 w 864"/>
                    <a:gd name="T9" fmla="*/ 1049 h 1191"/>
                    <a:gd name="T10" fmla="*/ 793 w 864"/>
                    <a:gd name="T11" fmla="*/ 1038 h 1191"/>
                    <a:gd name="T12" fmla="*/ 793 w 864"/>
                    <a:gd name="T13" fmla="*/ 948 h 1191"/>
                    <a:gd name="T14" fmla="*/ 317 w 864"/>
                    <a:gd name="T15" fmla="*/ 672 h 1191"/>
                    <a:gd name="T16" fmla="*/ 243 w 864"/>
                    <a:gd name="T17" fmla="*/ 397 h 1191"/>
                    <a:gd name="T18" fmla="*/ 317 w 864"/>
                    <a:gd name="T19" fmla="*/ 122 h 1191"/>
                    <a:gd name="T20" fmla="*/ 231 w 864"/>
                    <a:gd name="T21" fmla="*/ 73 h 1191"/>
                    <a:gd name="T22" fmla="*/ 228 w 864"/>
                    <a:gd name="T23" fmla="*/ 75 h 1191"/>
                    <a:gd name="T24" fmla="*/ 221 w 864"/>
                    <a:gd name="T25" fmla="*/ 92 h 1191"/>
                    <a:gd name="T26" fmla="*/ 221 w 864"/>
                    <a:gd name="T27" fmla="*/ 92 h 1191"/>
                    <a:gd name="T28" fmla="*/ 218 w 864"/>
                    <a:gd name="T29" fmla="*/ 113 h 1191"/>
                    <a:gd name="T30" fmla="*/ 177 w 864"/>
                    <a:gd name="T31" fmla="*/ 123 h 1191"/>
                    <a:gd name="T32" fmla="*/ 166 w 864"/>
                    <a:gd name="T33" fmla="*/ 82 h 1191"/>
                    <a:gd name="T34" fmla="*/ 182 w 864"/>
                    <a:gd name="T35" fmla="*/ 69 h 1191"/>
                    <a:gd name="T36" fmla="*/ 194 w 864"/>
                    <a:gd name="T37" fmla="*/ 55 h 1191"/>
                    <a:gd name="T38" fmla="*/ 194 w 864"/>
                    <a:gd name="T39" fmla="*/ 51 h 1191"/>
                    <a:gd name="T40" fmla="*/ 106 w 864"/>
                    <a:gd name="T41" fmla="*/ 0 h 1191"/>
                    <a:gd name="T42" fmla="*/ 0 w 864"/>
                    <a:gd name="T43" fmla="*/ 397 h 1191"/>
                    <a:gd name="T44" fmla="*/ 106 w 864"/>
                    <a:gd name="T45" fmla="*/ 794 h 1191"/>
                    <a:gd name="T46" fmla="*/ 793 w 864"/>
                    <a:gd name="T47" fmla="*/ 1191 h 1191"/>
                    <a:gd name="T48" fmla="*/ 793 w 864"/>
                    <a:gd name="T49" fmla="*/ 1099 h 1191"/>
                    <a:gd name="T50" fmla="*/ 793 w 864"/>
                    <a:gd name="T51" fmla="*/ 1092 h 1191"/>
                    <a:gd name="T52" fmla="*/ 797 w 864"/>
                    <a:gd name="T53" fmla="*/ 1090 h 1191"/>
                    <a:gd name="T54" fmla="*/ 815 w 864"/>
                    <a:gd name="T55" fmla="*/ 1093 h 1191"/>
                    <a:gd name="T56" fmla="*/ 835 w 864"/>
                    <a:gd name="T57" fmla="*/ 1101 h 1191"/>
                    <a:gd name="T58" fmla="*/ 864 w 864"/>
                    <a:gd name="T59" fmla="*/ 1070 h 1191"/>
                    <a:gd name="T60" fmla="*/ 835 w 864"/>
                    <a:gd name="T61" fmla="*/ 1040 h 1191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w 864"/>
                    <a:gd name="T94" fmla="*/ 0 h 1191"/>
                    <a:gd name="T95" fmla="*/ 864 w 864"/>
                    <a:gd name="T96" fmla="*/ 1191 h 1191"/>
                  </a:gdLst>
                  <a:ahLst/>
                  <a:cxnLst>
                    <a:cxn ang="T62">
                      <a:pos x="T0" y="T1"/>
                    </a:cxn>
                    <a:cxn ang="T63">
                      <a:pos x="T2" y="T3"/>
                    </a:cxn>
                    <a:cxn ang="T64">
                      <a:pos x="T4" y="T5"/>
                    </a:cxn>
                    <a:cxn ang="T65">
                      <a:pos x="T6" y="T7"/>
                    </a:cxn>
                    <a:cxn ang="T66">
                      <a:pos x="T8" y="T9"/>
                    </a:cxn>
                    <a:cxn ang="T67">
                      <a:pos x="T10" y="T11"/>
                    </a:cxn>
                    <a:cxn ang="T68">
                      <a:pos x="T12" y="T13"/>
                    </a:cxn>
                    <a:cxn ang="T69">
                      <a:pos x="T14" y="T15"/>
                    </a:cxn>
                    <a:cxn ang="T70">
                      <a:pos x="T16" y="T17"/>
                    </a:cxn>
                    <a:cxn ang="T71">
                      <a:pos x="T18" y="T19"/>
                    </a:cxn>
                    <a:cxn ang="T72">
                      <a:pos x="T20" y="T21"/>
                    </a:cxn>
                    <a:cxn ang="T73">
                      <a:pos x="T22" y="T23"/>
                    </a:cxn>
                    <a:cxn ang="T74">
                      <a:pos x="T24" y="T25"/>
                    </a:cxn>
                    <a:cxn ang="T75">
                      <a:pos x="T26" y="T27"/>
                    </a:cxn>
                    <a:cxn ang="T76">
                      <a:pos x="T28" y="T29"/>
                    </a:cxn>
                    <a:cxn ang="T77">
                      <a:pos x="T30" y="T31"/>
                    </a:cxn>
                    <a:cxn ang="T78">
                      <a:pos x="T32" y="T33"/>
                    </a:cxn>
                    <a:cxn ang="T79">
                      <a:pos x="T34" y="T35"/>
                    </a:cxn>
                    <a:cxn ang="T80">
                      <a:pos x="T36" y="T37"/>
                    </a:cxn>
                    <a:cxn ang="T81">
                      <a:pos x="T38" y="T39"/>
                    </a:cxn>
                    <a:cxn ang="T82">
                      <a:pos x="T40" y="T41"/>
                    </a:cxn>
                    <a:cxn ang="T83">
                      <a:pos x="T42" y="T43"/>
                    </a:cxn>
                    <a:cxn ang="T84">
                      <a:pos x="T44" y="T45"/>
                    </a:cxn>
                    <a:cxn ang="T85">
                      <a:pos x="T46" y="T47"/>
                    </a:cxn>
                    <a:cxn ang="T86">
                      <a:pos x="T48" y="T49"/>
                    </a:cxn>
                    <a:cxn ang="T87">
                      <a:pos x="T50" y="T51"/>
                    </a:cxn>
                    <a:cxn ang="T88">
                      <a:pos x="T52" y="T53"/>
                    </a:cxn>
                    <a:cxn ang="T89">
                      <a:pos x="T54" y="T55"/>
                    </a:cxn>
                    <a:cxn ang="T90">
                      <a:pos x="T56" y="T57"/>
                    </a:cxn>
                    <a:cxn ang="T91">
                      <a:pos x="T58" y="T59"/>
                    </a:cxn>
                    <a:cxn ang="T92">
                      <a:pos x="T60" y="T61"/>
                    </a:cxn>
                  </a:cxnLst>
                  <a:rect l="T93" t="T94" r="T95" b="T96"/>
                  <a:pathLst>
                    <a:path w="864" h="1191">
                      <a:moveTo>
                        <a:pt x="835" y="1040"/>
                      </a:moveTo>
                      <a:cubicBezTo>
                        <a:pt x="827" y="1040"/>
                        <a:pt x="820" y="1043"/>
                        <a:pt x="815" y="1047"/>
                      </a:cubicBezTo>
                      <a:cubicBezTo>
                        <a:pt x="815" y="1047"/>
                        <a:pt x="815" y="1047"/>
                        <a:pt x="815" y="1047"/>
                      </a:cubicBezTo>
                      <a:cubicBezTo>
                        <a:pt x="811" y="1052"/>
                        <a:pt x="803" y="1054"/>
                        <a:pt x="797" y="1051"/>
                      </a:cubicBezTo>
                      <a:cubicBezTo>
                        <a:pt x="796" y="1050"/>
                        <a:pt x="795" y="1049"/>
                        <a:pt x="793" y="1049"/>
                      </a:cubicBezTo>
                      <a:cubicBezTo>
                        <a:pt x="793" y="1038"/>
                        <a:pt x="793" y="1038"/>
                        <a:pt x="793" y="1038"/>
                      </a:cubicBezTo>
                      <a:cubicBezTo>
                        <a:pt x="793" y="948"/>
                        <a:pt x="793" y="948"/>
                        <a:pt x="793" y="948"/>
                      </a:cubicBezTo>
                      <a:cubicBezTo>
                        <a:pt x="590" y="948"/>
                        <a:pt x="412" y="837"/>
                        <a:pt x="317" y="672"/>
                      </a:cubicBezTo>
                      <a:cubicBezTo>
                        <a:pt x="270" y="592"/>
                        <a:pt x="243" y="498"/>
                        <a:pt x="243" y="397"/>
                      </a:cubicBezTo>
                      <a:cubicBezTo>
                        <a:pt x="243" y="297"/>
                        <a:pt x="270" y="203"/>
                        <a:pt x="317" y="122"/>
                      </a:cubicBezTo>
                      <a:cubicBezTo>
                        <a:pt x="231" y="73"/>
                        <a:pt x="231" y="73"/>
                        <a:pt x="231" y="73"/>
                      </a:cubicBezTo>
                      <a:cubicBezTo>
                        <a:pt x="230" y="73"/>
                        <a:pt x="229" y="74"/>
                        <a:pt x="228" y="75"/>
                      </a:cubicBezTo>
                      <a:cubicBezTo>
                        <a:pt x="222" y="79"/>
                        <a:pt x="219" y="86"/>
                        <a:pt x="221" y="92"/>
                      </a:cubicBezTo>
                      <a:cubicBezTo>
                        <a:pt x="221" y="92"/>
                        <a:pt x="221" y="92"/>
                        <a:pt x="221" y="92"/>
                      </a:cubicBezTo>
                      <a:cubicBezTo>
                        <a:pt x="223" y="99"/>
                        <a:pt x="222" y="106"/>
                        <a:pt x="218" y="113"/>
                      </a:cubicBezTo>
                      <a:cubicBezTo>
                        <a:pt x="210" y="127"/>
                        <a:pt x="192" y="131"/>
                        <a:pt x="177" y="123"/>
                      </a:cubicBezTo>
                      <a:cubicBezTo>
                        <a:pt x="163" y="115"/>
                        <a:pt x="158" y="96"/>
                        <a:pt x="166" y="82"/>
                      </a:cubicBezTo>
                      <a:cubicBezTo>
                        <a:pt x="169" y="76"/>
                        <a:pt x="175" y="71"/>
                        <a:pt x="182" y="69"/>
                      </a:cubicBezTo>
                      <a:cubicBezTo>
                        <a:pt x="188" y="68"/>
                        <a:pt x="193" y="62"/>
                        <a:pt x="194" y="55"/>
                      </a:cubicBezTo>
                      <a:cubicBezTo>
                        <a:pt x="194" y="54"/>
                        <a:pt x="194" y="52"/>
                        <a:pt x="194" y="51"/>
                      </a:cubicBezTo>
                      <a:cubicBezTo>
                        <a:pt x="106" y="0"/>
                        <a:pt x="106" y="0"/>
                        <a:pt x="106" y="0"/>
                      </a:cubicBezTo>
                      <a:cubicBezTo>
                        <a:pt x="38" y="117"/>
                        <a:pt x="0" y="253"/>
                        <a:pt x="0" y="397"/>
                      </a:cubicBezTo>
                      <a:cubicBezTo>
                        <a:pt x="0" y="542"/>
                        <a:pt x="38" y="677"/>
                        <a:pt x="106" y="794"/>
                      </a:cubicBezTo>
                      <a:cubicBezTo>
                        <a:pt x="243" y="1031"/>
                        <a:pt x="500" y="1191"/>
                        <a:pt x="793" y="1191"/>
                      </a:cubicBezTo>
                      <a:cubicBezTo>
                        <a:pt x="793" y="1099"/>
                        <a:pt x="793" y="1099"/>
                        <a:pt x="793" y="1099"/>
                      </a:cubicBezTo>
                      <a:cubicBezTo>
                        <a:pt x="793" y="1092"/>
                        <a:pt x="793" y="1092"/>
                        <a:pt x="793" y="1092"/>
                      </a:cubicBezTo>
                      <a:cubicBezTo>
                        <a:pt x="795" y="1091"/>
                        <a:pt x="796" y="1090"/>
                        <a:pt x="797" y="1090"/>
                      </a:cubicBezTo>
                      <a:cubicBezTo>
                        <a:pt x="803" y="1087"/>
                        <a:pt x="811" y="1088"/>
                        <a:pt x="815" y="1093"/>
                      </a:cubicBezTo>
                      <a:cubicBezTo>
                        <a:pt x="820" y="1098"/>
                        <a:pt x="827" y="1101"/>
                        <a:pt x="835" y="1101"/>
                      </a:cubicBezTo>
                      <a:cubicBezTo>
                        <a:pt x="851" y="1101"/>
                        <a:pt x="864" y="1087"/>
                        <a:pt x="864" y="1070"/>
                      </a:cubicBezTo>
                      <a:cubicBezTo>
                        <a:pt x="864" y="1054"/>
                        <a:pt x="851" y="1040"/>
                        <a:pt x="835" y="1040"/>
                      </a:cubicBezTo>
                      <a:close/>
                    </a:path>
                  </a:pathLst>
                </a:custGeom>
                <a:solidFill>
                  <a:srgbClr val="A90404"/>
                </a:solidFill>
                <a:ln w="12700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tr-TR" dirty="0">
                    <a:solidFill>
                      <a:srgbClr val="000000"/>
                    </a:solidFill>
                  </a:endParaRPr>
                </a:p>
              </p:txBody>
            </p:sp>
            <p:sp>
              <p:nvSpPr>
                <p:cNvPr id="25626" name="Freeform 13"/>
                <p:cNvSpPr>
                  <a:spLocks/>
                </p:cNvSpPr>
                <p:nvPr/>
              </p:nvSpPr>
              <p:spPr bwMode="gray">
                <a:xfrm>
                  <a:off x="1862" y="1035"/>
                  <a:ext cx="2010" cy="768"/>
                </a:xfrm>
                <a:custGeom>
                  <a:avLst/>
                  <a:gdLst>
                    <a:gd name="T0" fmla="*/ 1164 w 1375"/>
                    <a:gd name="T1" fmla="*/ 518 h 527"/>
                    <a:gd name="T2" fmla="*/ 1252 w 1375"/>
                    <a:gd name="T3" fmla="*/ 467 h 527"/>
                    <a:gd name="T4" fmla="*/ 1252 w 1375"/>
                    <a:gd name="T5" fmla="*/ 463 h 527"/>
                    <a:gd name="T6" fmla="*/ 1240 w 1375"/>
                    <a:gd name="T7" fmla="*/ 449 h 527"/>
                    <a:gd name="T8" fmla="*/ 1240 w 1375"/>
                    <a:gd name="T9" fmla="*/ 449 h 527"/>
                    <a:gd name="T10" fmla="*/ 1224 w 1375"/>
                    <a:gd name="T11" fmla="*/ 436 h 527"/>
                    <a:gd name="T12" fmla="*/ 1235 w 1375"/>
                    <a:gd name="T13" fmla="*/ 395 h 527"/>
                    <a:gd name="T14" fmla="*/ 1276 w 1375"/>
                    <a:gd name="T15" fmla="*/ 406 h 527"/>
                    <a:gd name="T16" fmla="*/ 1279 w 1375"/>
                    <a:gd name="T17" fmla="*/ 427 h 527"/>
                    <a:gd name="T18" fmla="*/ 1285 w 1375"/>
                    <a:gd name="T19" fmla="*/ 444 h 527"/>
                    <a:gd name="T20" fmla="*/ 1289 w 1375"/>
                    <a:gd name="T21" fmla="*/ 446 h 527"/>
                    <a:gd name="T22" fmla="*/ 1375 w 1375"/>
                    <a:gd name="T23" fmla="*/ 396 h 527"/>
                    <a:gd name="T24" fmla="*/ 687 w 1375"/>
                    <a:gd name="T25" fmla="*/ 0 h 527"/>
                    <a:gd name="T26" fmla="*/ 0 w 1375"/>
                    <a:gd name="T27" fmla="*/ 396 h 527"/>
                    <a:gd name="T28" fmla="*/ 88 w 1375"/>
                    <a:gd name="T29" fmla="*/ 447 h 527"/>
                    <a:gd name="T30" fmla="*/ 88 w 1375"/>
                    <a:gd name="T31" fmla="*/ 451 h 527"/>
                    <a:gd name="T32" fmla="*/ 76 w 1375"/>
                    <a:gd name="T33" fmla="*/ 465 h 527"/>
                    <a:gd name="T34" fmla="*/ 60 w 1375"/>
                    <a:gd name="T35" fmla="*/ 478 h 527"/>
                    <a:gd name="T36" fmla="*/ 71 w 1375"/>
                    <a:gd name="T37" fmla="*/ 519 h 527"/>
                    <a:gd name="T38" fmla="*/ 112 w 1375"/>
                    <a:gd name="T39" fmla="*/ 509 h 527"/>
                    <a:gd name="T40" fmla="*/ 115 w 1375"/>
                    <a:gd name="T41" fmla="*/ 488 h 527"/>
                    <a:gd name="T42" fmla="*/ 115 w 1375"/>
                    <a:gd name="T43" fmla="*/ 488 h 527"/>
                    <a:gd name="T44" fmla="*/ 122 w 1375"/>
                    <a:gd name="T45" fmla="*/ 471 h 527"/>
                    <a:gd name="T46" fmla="*/ 125 w 1375"/>
                    <a:gd name="T47" fmla="*/ 469 h 527"/>
                    <a:gd name="T48" fmla="*/ 211 w 1375"/>
                    <a:gd name="T49" fmla="*/ 518 h 527"/>
                    <a:gd name="T50" fmla="*/ 687 w 1375"/>
                    <a:gd name="T51" fmla="*/ 243 h 527"/>
                    <a:gd name="T52" fmla="*/ 1164 w 1375"/>
                    <a:gd name="T53" fmla="*/ 518 h 527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w 1375"/>
                    <a:gd name="T82" fmla="*/ 0 h 527"/>
                    <a:gd name="T83" fmla="*/ 1375 w 1375"/>
                    <a:gd name="T84" fmla="*/ 527 h 527"/>
                  </a:gdLst>
                  <a:ahLst/>
                  <a:cxnLst>
                    <a:cxn ang="T54">
                      <a:pos x="T0" y="T1"/>
                    </a:cxn>
                    <a:cxn ang="T55">
                      <a:pos x="T2" y="T3"/>
                    </a:cxn>
                    <a:cxn ang="T56">
                      <a:pos x="T4" y="T5"/>
                    </a:cxn>
                    <a:cxn ang="T57">
                      <a:pos x="T6" y="T7"/>
                    </a:cxn>
                    <a:cxn ang="T58">
                      <a:pos x="T8" y="T9"/>
                    </a:cxn>
                    <a:cxn ang="T59">
                      <a:pos x="T10" y="T11"/>
                    </a:cxn>
                    <a:cxn ang="T60">
                      <a:pos x="T12" y="T13"/>
                    </a:cxn>
                    <a:cxn ang="T61">
                      <a:pos x="T14" y="T15"/>
                    </a:cxn>
                    <a:cxn ang="T62">
                      <a:pos x="T16" y="T17"/>
                    </a:cxn>
                    <a:cxn ang="T63">
                      <a:pos x="T18" y="T19"/>
                    </a:cxn>
                    <a:cxn ang="T64">
                      <a:pos x="T20" y="T21"/>
                    </a:cxn>
                    <a:cxn ang="T65">
                      <a:pos x="T22" y="T23"/>
                    </a:cxn>
                    <a:cxn ang="T66">
                      <a:pos x="T24" y="T25"/>
                    </a:cxn>
                    <a:cxn ang="T67">
                      <a:pos x="T26" y="T27"/>
                    </a:cxn>
                    <a:cxn ang="T68">
                      <a:pos x="T28" y="T29"/>
                    </a:cxn>
                    <a:cxn ang="T69">
                      <a:pos x="T30" y="T31"/>
                    </a:cxn>
                    <a:cxn ang="T70">
                      <a:pos x="T32" y="T33"/>
                    </a:cxn>
                    <a:cxn ang="T71">
                      <a:pos x="T34" y="T35"/>
                    </a:cxn>
                    <a:cxn ang="T72">
                      <a:pos x="T36" y="T37"/>
                    </a:cxn>
                    <a:cxn ang="T73">
                      <a:pos x="T38" y="T39"/>
                    </a:cxn>
                    <a:cxn ang="T74">
                      <a:pos x="T40" y="T41"/>
                    </a:cxn>
                    <a:cxn ang="T75">
                      <a:pos x="T42" y="T43"/>
                    </a:cxn>
                    <a:cxn ang="T76">
                      <a:pos x="T44" y="T45"/>
                    </a:cxn>
                    <a:cxn ang="T77">
                      <a:pos x="T46" y="T47"/>
                    </a:cxn>
                    <a:cxn ang="T78">
                      <a:pos x="T48" y="T49"/>
                    </a:cxn>
                    <a:cxn ang="T79">
                      <a:pos x="T50" y="T51"/>
                    </a:cxn>
                    <a:cxn ang="T80">
                      <a:pos x="T52" y="T53"/>
                    </a:cxn>
                  </a:cxnLst>
                  <a:rect l="T81" t="T82" r="T83" b="T84"/>
                  <a:pathLst>
                    <a:path w="1375" h="527">
                      <a:moveTo>
                        <a:pt x="1164" y="518"/>
                      </a:moveTo>
                      <a:cubicBezTo>
                        <a:pt x="1252" y="467"/>
                        <a:pt x="1252" y="467"/>
                        <a:pt x="1252" y="467"/>
                      </a:cubicBezTo>
                      <a:cubicBezTo>
                        <a:pt x="1252" y="466"/>
                        <a:pt x="1252" y="465"/>
                        <a:pt x="1252" y="463"/>
                      </a:cubicBezTo>
                      <a:cubicBezTo>
                        <a:pt x="1251" y="456"/>
                        <a:pt x="1246" y="450"/>
                        <a:pt x="1240" y="449"/>
                      </a:cubicBezTo>
                      <a:cubicBezTo>
                        <a:pt x="1240" y="449"/>
                        <a:pt x="1240" y="449"/>
                        <a:pt x="1240" y="449"/>
                      </a:cubicBezTo>
                      <a:cubicBezTo>
                        <a:pt x="1233" y="447"/>
                        <a:pt x="1227" y="443"/>
                        <a:pt x="1224" y="436"/>
                      </a:cubicBezTo>
                      <a:cubicBezTo>
                        <a:pt x="1216" y="422"/>
                        <a:pt x="1221" y="404"/>
                        <a:pt x="1235" y="395"/>
                      </a:cubicBezTo>
                      <a:cubicBezTo>
                        <a:pt x="1250" y="387"/>
                        <a:pt x="1268" y="392"/>
                        <a:pt x="1276" y="406"/>
                      </a:cubicBezTo>
                      <a:cubicBezTo>
                        <a:pt x="1280" y="412"/>
                        <a:pt x="1281" y="420"/>
                        <a:pt x="1279" y="427"/>
                      </a:cubicBezTo>
                      <a:cubicBezTo>
                        <a:pt x="1277" y="432"/>
                        <a:pt x="1280" y="440"/>
                        <a:pt x="1285" y="444"/>
                      </a:cubicBezTo>
                      <a:cubicBezTo>
                        <a:pt x="1287" y="445"/>
                        <a:pt x="1288" y="445"/>
                        <a:pt x="1289" y="446"/>
                      </a:cubicBezTo>
                      <a:cubicBezTo>
                        <a:pt x="1375" y="396"/>
                        <a:pt x="1375" y="396"/>
                        <a:pt x="1375" y="396"/>
                      </a:cubicBezTo>
                      <a:cubicBezTo>
                        <a:pt x="1238" y="159"/>
                        <a:pt x="981" y="0"/>
                        <a:pt x="687" y="0"/>
                      </a:cubicBezTo>
                      <a:cubicBezTo>
                        <a:pt x="394" y="0"/>
                        <a:pt x="137" y="159"/>
                        <a:pt x="0" y="396"/>
                      </a:cubicBezTo>
                      <a:cubicBezTo>
                        <a:pt x="88" y="447"/>
                        <a:pt x="88" y="447"/>
                        <a:pt x="88" y="447"/>
                      </a:cubicBezTo>
                      <a:cubicBezTo>
                        <a:pt x="88" y="448"/>
                        <a:pt x="88" y="450"/>
                        <a:pt x="88" y="451"/>
                      </a:cubicBezTo>
                      <a:cubicBezTo>
                        <a:pt x="87" y="458"/>
                        <a:pt x="82" y="464"/>
                        <a:pt x="76" y="465"/>
                      </a:cubicBezTo>
                      <a:cubicBezTo>
                        <a:pt x="69" y="467"/>
                        <a:pt x="63" y="472"/>
                        <a:pt x="60" y="478"/>
                      </a:cubicBezTo>
                      <a:cubicBezTo>
                        <a:pt x="52" y="492"/>
                        <a:pt x="57" y="511"/>
                        <a:pt x="71" y="519"/>
                      </a:cubicBezTo>
                      <a:cubicBezTo>
                        <a:pt x="86" y="527"/>
                        <a:pt x="104" y="523"/>
                        <a:pt x="112" y="509"/>
                      </a:cubicBezTo>
                      <a:cubicBezTo>
                        <a:pt x="116" y="502"/>
                        <a:pt x="117" y="495"/>
                        <a:pt x="115" y="488"/>
                      </a:cubicBezTo>
                      <a:cubicBezTo>
                        <a:pt x="115" y="488"/>
                        <a:pt x="115" y="488"/>
                        <a:pt x="115" y="488"/>
                      </a:cubicBezTo>
                      <a:cubicBezTo>
                        <a:pt x="113" y="482"/>
                        <a:pt x="116" y="475"/>
                        <a:pt x="122" y="471"/>
                      </a:cubicBezTo>
                      <a:cubicBezTo>
                        <a:pt x="123" y="470"/>
                        <a:pt x="124" y="469"/>
                        <a:pt x="125" y="469"/>
                      </a:cubicBezTo>
                      <a:cubicBezTo>
                        <a:pt x="211" y="518"/>
                        <a:pt x="211" y="518"/>
                        <a:pt x="211" y="518"/>
                      </a:cubicBezTo>
                      <a:cubicBezTo>
                        <a:pt x="306" y="354"/>
                        <a:pt x="484" y="243"/>
                        <a:pt x="687" y="243"/>
                      </a:cubicBezTo>
                      <a:cubicBezTo>
                        <a:pt x="891" y="243"/>
                        <a:pt x="1069" y="354"/>
                        <a:pt x="1164" y="518"/>
                      </a:cubicBezTo>
                      <a:close/>
                    </a:path>
                  </a:pathLst>
                </a:custGeom>
                <a:solidFill>
                  <a:srgbClr val="9F9F9F"/>
                </a:solidFill>
                <a:ln w="12700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tr-TR" dirty="0">
                    <a:solidFill>
                      <a:srgbClr val="000000"/>
                    </a:solidFill>
                  </a:endParaRPr>
                </a:p>
              </p:txBody>
            </p:sp>
          </p:grpSp>
          <p:grpSp>
            <p:nvGrpSpPr>
              <p:cNvPr id="5" name="Group 14"/>
              <p:cNvGrpSpPr>
                <a:grpSpLocks/>
              </p:cNvGrpSpPr>
              <p:nvPr/>
            </p:nvGrpSpPr>
            <p:grpSpPr bwMode="auto">
              <a:xfrm rot="7200000">
                <a:off x="2059" y="1386"/>
                <a:ext cx="1616" cy="1614"/>
                <a:chOff x="2060" y="1387"/>
                <a:chExt cx="1616" cy="1614"/>
              </a:xfrm>
            </p:grpSpPr>
            <p:sp>
              <p:nvSpPr>
                <p:cNvPr id="25621" name="Freeform 15"/>
                <p:cNvSpPr>
                  <a:spLocks/>
                </p:cNvSpPr>
                <p:nvPr/>
              </p:nvSpPr>
              <p:spPr bwMode="gray">
                <a:xfrm>
                  <a:off x="2060" y="1387"/>
                  <a:ext cx="808" cy="1225"/>
                </a:xfrm>
                <a:custGeom>
                  <a:avLst/>
                  <a:gdLst>
                    <a:gd name="T0" fmla="*/ 550 w 550"/>
                    <a:gd name="T1" fmla="*/ 132 h 836"/>
                    <a:gd name="T2" fmla="*/ 547 w 550"/>
                    <a:gd name="T3" fmla="*/ 130 h 836"/>
                    <a:gd name="T4" fmla="*/ 529 w 550"/>
                    <a:gd name="T5" fmla="*/ 133 h 836"/>
                    <a:gd name="T6" fmla="*/ 529 w 550"/>
                    <a:gd name="T7" fmla="*/ 133 h 836"/>
                    <a:gd name="T8" fmla="*/ 509 w 550"/>
                    <a:gd name="T9" fmla="*/ 141 h 836"/>
                    <a:gd name="T10" fmla="*/ 480 w 550"/>
                    <a:gd name="T11" fmla="*/ 111 h 836"/>
                    <a:gd name="T12" fmla="*/ 509 w 550"/>
                    <a:gd name="T13" fmla="*/ 80 h 836"/>
                    <a:gd name="T14" fmla="*/ 529 w 550"/>
                    <a:gd name="T15" fmla="*/ 88 h 836"/>
                    <a:gd name="T16" fmla="*/ 547 w 550"/>
                    <a:gd name="T17" fmla="*/ 91 h 836"/>
                    <a:gd name="T18" fmla="*/ 550 w 550"/>
                    <a:gd name="T19" fmla="*/ 89 h 836"/>
                    <a:gd name="T20" fmla="*/ 550 w 550"/>
                    <a:gd name="T21" fmla="*/ 82 h 836"/>
                    <a:gd name="T22" fmla="*/ 550 w 550"/>
                    <a:gd name="T23" fmla="*/ 0 h 836"/>
                    <a:gd name="T24" fmla="*/ 0 w 550"/>
                    <a:gd name="T25" fmla="*/ 550 h 836"/>
                    <a:gd name="T26" fmla="*/ 74 w 550"/>
                    <a:gd name="T27" fmla="*/ 825 h 836"/>
                    <a:gd name="T28" fmla="*/ 153 w 550"/>
                    <a:gd name="T29" fmla="*/ 780 h 836"/>
                    <a:gd name="T30" fmla="*/ 158 w 550"/>
                    <a:gd name="T31" fmla="*/ 796 h 836"/>
                    <a:gd name="T32" fmla="*/ 161 w 550"/>
                    <a:gd name="T33" fmla="*/ 817 h 836"/>
                    <a:gd name="T34" fmla="*/ 202 w 550"/>
                    <a:gd name="T35" fmla="*/ 827 h 836"/>
                    <a:gd name="T36" fmla="*/ 214 w 550"/>
                    <a:gd name="T37" fmla="*/ 786 h 836"/>
                    <a:gd name="T38" fmla="*/ 198 w 550"/>
                    <a:gd name="T39" fmla="*/ 773 h 836"/>
                    <a:gd name="T40" fmla="*/ 198 w 550"/>
                    <a:gd name="T41" fmla="*/ 773 h 836"/>
                    <a:gd name="T42" fmla="*/ 186 w 550"/>
                    <a:gd name="T43" fmla="*/ 761 h 836"/>
                    <a:gd name="T44" fmla="*/ 266 w 550"/>
                    <a:gd name="T45" fmla="*/ 714 h 836"/>
                    <a:gd name="T46" fmla="*/ 222 w 550"/>
                    <a:gd name="T47" fmla="*/ 550 h 836"/>
                    <a:gd name="T48" fmla="*/ 550 w 550"/>
                    <a:gd name="T49" fmla="*/ 222 h 836"/>
                    <a:gd name="T50" fmla="*/ 550 w 550"/>
                    <a:gd name="T51" fmla="*/ 143 h 836"/>
                    <a:gd name="T52" fmla="*/ 550 w 550"/>
                    <a:gd name="T53" fmla="*/ 132 h 8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w 550"/>
                    <a:gd name="T82" fmla="*/ 0 h 836"/>
                    <a:gd name="T83" fmla="*/ 550 w 550"/>
                    <a:gd name="T84" fmla="*/ 836 h 836"/>
                  </a:gdLst>
                  <a:ahLst/>
                  <a:cxnLst>
                    <a:cxn ang="T54">
                      <a:pos x="T0" y="T1"/>
                    </a:cxn>
                    <a:cxn ang="T55">
                      <a:pos x="T2" y="T3"/>
                    </a:cxn>
                    <a:cxn ang="T56">
                      <a:pos x="T4" y="T5"/>
                    </a:cxn>
                    <a:cxn ang="T57">
                      <a:pos x="T6" y="T7"/>
                    </a:cxn>
                    <a:cxn ang="T58">
                      <a:pos x="T8" y="T9"/>
                    </a:cxn>
                    <a:cxn ang="T59">
                      <a:pos x="T10" y="T11"/>
                    </a:cxn>
                    <a:cxn ang="T60">
                      <a:pos x="T12" y="T13"/>
                    </a:cxn>
                    <a:cxn ang="T61">
                      <a:pos x="T14" y="T15"/>
                    </a:cxn>
                    <a:cxn ang="T62">
                      <a:pos x="T16" y="T17"/>
                    </a:cxn>
                    <a:cxn ang="T63">
                      <a:pos x="T18" y="T19"/>
                    </a:cxn>
                    <a:cxn ang="T64">
                      <a:pos x="T20" y="T21"/>
                    </a:cxn>
                    <a:cxn ang="T65">
                      <a:pos x="T22" y="T23"/>
                    </a:cxn>
                    <a:cxn ang="T66">
                      <a:pos x="T24" y="T25"/>
                    </a:cxn>
                    <a:cxn ang="T67">
                      <a:pos x="T26" y="T27"/>
                    </a:cxn>
                    <a:cxn ang="T68">
                      <a:pos x="T28" y="T29"/>
                    </a:cxn>
                    <a:cxn ang="T69">
                      <a:pos x="T30" y="T31"/>
                    </a:cxn>
                    <a:cxn ang="T70">
                      <a:pos x="T32" y="T33"/>
                    </a:cxn>
                    <a:cxn ang="T71">
                      <a:pos x="T34" y="T35"/>
                    </a:cxn>
                    <a:cxn ang="T72">
                      <a:pos x="T36" y="T37"/>
                    </a:cxn>
                    <a:cxn ang="T73">
                      <a:pos x="T38" y="T39"/>
                    </a:cxn>
                    <a:cxn ang="T74">
                      <a:pos x="T40" y="T41"/>
                    </a:cxn>
                    <a:cxn ang="T75">
                      <a:pos x="T42" y="T43"/>
                    </a:cxn>
                    <a:cxn ang="T76">
                      <a:pos x="T44" y="T45"/>
                    </a:cxn>
                    <a:cxn ang="T77">
                      <a:pos x="T46" y="T47"/>
                    </a:cxn>
                    <a:cxn ang="T78">
                      <a:pos x="T48" y="T49"/>
                    </a:cxn>
                    <a:cxn ang="T79">
                      <a:pos x="T50" y="T51"/>
                    </a:cxn>
                    <a:cxn ang="T80">
                      <a:pos x="T52" y="T53"/>
                    </a:cxn>
                  </a:cxnLst>
                  <a:rect l="T81" t="T82" r="T83" b="T84"/>
                  <a:pathLst>
                    <a:path w="550" h="836">
                      <a:moveTo>
                        <a:pt x="550" y="132"/>
                      </a:moveTo>
                      <a:cubicBezTo>
                        <a:pt x="549" y="131"/>
                        <a:pt x="548" y="131"/>
                        <a:pt x="547" y="130"/>
                      </a:cubicBezTo>
                      <a:cubicBezTo>
                        <a:pt x="540" y="127"/>
                        <a:pt x="533" y="129"/>
                        <a:pt x="529" y="133"/>
                      </a:cubicBezTo>
                      <a:cubicBezTo>
                        <a:pt x="529" y="133"/>
                        <a:pt x="529" y="133"/>
                        <a:pt x="529" y="133"/>
                      </a:cubicBezTo>
                      <a:cubicBezTo>
                        <a:pt x="523" y="138"/>
                        <a:pt x="517" y="141"/>
                        <a:pt x="509" y="141"/>
                      </a:cubicBezTo>
                      <a:cubicBezTo>
                        <a:pt x="493" y="141"/>
                        <a:pt x="480" y="127"/>
                        <a:pt x="480" y="111"/>
                      </a:cubicBezTo>
                      <a:cubicBezTo>
                        <a:pt x="480" y="94"/>
                        <a:pt x="493" y="80"/>
                        <a:pt x="509" y="80"/>
                      </a:cubicBezTo>
                      <a:cubicBezTo>
                        <a:pt x="517" y="80"/>
                        <a:pt x="524" y="83"/>
                        <a:pt x="529" y="88"/>
                      </a:cubicBezTo>
                      <a:cubicBezTo>
                        <a:pt x="533" y="93"/>
                        <a:pt x="540" y="94"/>
                        <a:pt x="547" y="91"/>
                      </a:cubicBezTo>
                      <a:cubicBezTo>
                        <a:pt x="548" y="91"/>
                        <a:pt x="549" y="90"/>
                        <a:pt x="550" y="89"/>
                      </a:cubicBezTo>
                      <a:cubicBezTo>
                        <a:pt x="550" y="82"/>
                        <a:pt x="550" y="82"/>
                        <a:pt x="550" y="82"/>
                      </a:cubicBezTo>
                      <a:cubicBezTo>
                        <a:pt x="550" y="0"/>
                        <a:pt x="550" y="0"/>
                        <a:pt x="550" y="0"/>
                      </a:cubicBezTo>
                      <a:cubicBezTo>
                        <a:pt x="246" y="0"/>
                        <a:pt x="0" y="246"/>
                        <a:pt x="0" y="550"/>
                      </a:cubicBezTo>
                      <a:cubicBezTo>
                        <a:pt x="0" y="651"/>
                        <a:pt x="27" y="745"/>
                        <a:pt x="74" y="825"/>
                      </a:cubicBezTo>
                      <a:cubicBezTo>
                        <a:pt x="153" y="780"/>
                        <a:pt x="153" y="780"/>
                        <a:pt x="153" y="780"/>
                      </a:cubicBezTo>
                      <a:cubicBezTo>
                        <a:pt x="158" y="784"/>
                        <a:pt x="160" y="791"/>
                        <a:pt x="158" y="796"/>
                      </a:cubicBezTo>
                      <a:cubicBezTo>
                        <a:pt x="157" y="803"/>
                        <a:pt x="158" y="810"/>
                        <a:pt x="161" y="817"/>
                      </a:cubicBezTo>
                      <a:cubicBezTo>
                        <a:pt x="170" y="831"/>
                        <a:pt x="188" y="836"/>
                        <a:pt x="202" y="827"/>
                      </a:cubicBezTo>
                      <a:cubicBezTo>
                        <a:pt x="217" y="819"/>
                        <a:pt x="222" y="801"/>
                        <a:pt x="214" y="786"/>
                      </a:cubicBezTo>
                      <a:cubicBezTo>
                        <a:pt x="210" y="780"/>
                        <a:pt x="204" y="776"/>
                        <a:pt x="198" y="773"/>
                      </a:cubicBezTo>
                      <a:cubicBezTo>
                        <a:pt x="198" y="773"/>
                        <a:pt x="198" y="773"/>
                        <a:pt x="198" y="773"/>
                      </a:cubicBezTo>
                      <a:cubicBezTo>
                        <a:pt x="192" y="772"/>
                        <a:pt x="187" y="767"/>
                        <a:pt x="186" y="761"/>
                      </a:cubicBezTo>
                      <a:cubicBezTo>
                        <a:pt x="266" y="714"/>
                        <a:pt x="266" y="714"/>
                        <a:pt x="266" y="714"/>
                      </a:cubicBezTo>
                      <a:cubicBezTo>
                        <a:pt x="238" y="666"/>
                        <a:pt x="222" y="610"/>
                        <a:pt x="222" y="550"/>
                      </a:cubicBezTo>
                      <a:cubicBezTo>
                        <a:pt x="222" y="369"/>
                        <a:pt x="369" y="222"/>
                        <a:pt x="550" y="222"/>
                      </a:cubicBezTo>
                      <a:cubicBezTo>
                        <a:pt x="550" y="143"/>
                        <a:pt x="550" y="143"/>
                        <a:pt x="550" y="143"/>
                      </a:cubicBezTo>
                      <a:lnTo>
                        <a:pt x="550" y="132"/>
                      </a:lnTo>
                      <a:close/>
                    </a:path>
                  </a:pathLst>
                </a:custGeom>
                <a:solidFill>
                  <a:srgbClr val="D1D1D1"/>
                </a:solidFill>
                <a:ln w="12700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tr-TR" dirty="0">
                    <a:solidFill>
                      <a:srgbClr val="000000"/>
                    </a:solidFill>
                  </a:endParaRPr>
                </a:p>
              </p:txBody>
            </p:sp>
            <p:sp>
              <p:nvSpPr>
                <p:cNvPr id="25622" name="Freeform 16"/>
                <p:cNvSpPr>
                  <a:spLocks/>
                </p:cNvSpPr>
                <p:nvPr/>
              </p:nvSpPr>
              <p:spPr bwMode="gray">
                <a:xfrm>
                  <a:off x="2764" y="1387"/>
                  <a:ext cx="912" cy="1210"/>
                </a:xfrm>
                <a:custGeom>
                  <a:avLst/>
                  <a:gdLst>
                    <a:gd name="T0" fmla="*/ 70 w 621"/>
                    <a:gd name="T1" fmla="*/ 0 h 826"/>
                    <a:gd name="T2" fmla="*/ 70 w 621"/>
                    <a:gd name="T3" fmla="*/ 82 h 826"/>
                    <a:gd name="T4" fmla="*/ 70 w 621"/>
                    <a:gd name="T5" fmla="*/ 89 h 826"/>
                    <a:gd name="T6" fmla="*/ 67 w 621"/>
                    <a:gd name="T7" fmla="*/ 91 h 826"/>
                    <a:gd name="T8" fmla="*/ 49 w 621"/>
                    <a:gd name="T9" fmla="*/ 88 h 826"/>
                    <a:gd name="T10" fmla="*/ 29 w 621"/>
                    <a:gd name="T11" fmla="*/ 80 h 826"/>
                    <a:gd name="T12" fmla="*/ 0 w 621"/>
                    <a:gd name="T13" fmla="*/ 111 h 826"/>
                    <a:gd name="T14" fmla="*/ 29 w 621"/>
                    <a:gd name="T15" fmla="*/ 141 h 826"/>
                    <a:gd name="T16" fmla="*/ 49 w 621"/>
                    <a:gd name="T17" fmla="*/ 133 h 826"/>
                    <a:gd name="T18" fmla="*/ 49 w 621"/>
                    <a:gd name="T19" fmla="*/ 133 h 826"/>
                    <a:gd name="T20" fmla="*/ 67 w 621"/>
                    <a:gd name="T21" fmla="*/ 130 h 826"/>
                    <a:gd name="T22" fmla="*/ 70 w 621"/>
                    <a:gd name="T23" fmla="*/ 132 h 826"/>
                    <a:gd name="T24" fmla="*/ 70 w 621"/>
                    <a:gd name="T25" fmla="*/ 143 h 826"/>
                    <a:gd name="T26" fmla="*/ 70 w 621"/>
                    <a:gd name="T27" fmla="*/ 222 h 826"/>
                    <a:gd name="T28" fmla="*/ 70 w 621"/>
                    <a:gd name="T29" fmla="*/ 222 h 826"/>
                    <a:gd name="T30" fmla="*/ 398 w 621"/>
                    <a:gd name="T31" fmla="*/ 550 h 826"/>
                    <a:gd name="T32" fmla="*/ 354 w 621"/>
                    <a:gd name="T33" fmla="*/ 714 h 826"/>
                    <a:gd name="T34" fmla="*/ 433 w 621"/>
                    <a:gd name="T35" fmla="*/ 759 h 826"/>
                    <a:gd name="T36" fmla="*/ 436 w 621"/>
                    <a:gd name="T37" fmla="*/ 758 h 826"/>
                    <a:gd name="T38" fmla="*/ 443 w 621"/>
                    <a:gd name="T39" fmla="*/ 740 h 826"/>
                    <a:gd name="T40" fmla="*/ 443 w 621"/>
                    <a:gd name="T41" fmla="*/ 740 h 826"/>
                    <a:gd name="T42" fmla="*/ 446 w 621"/>
                    <a:gd name="T43" fmla="*/ 720 h 826"/>
                    <a:gd name="T44" fmla="*/ 487 w 621"/>
                    <a:gd name="T45" fmla="*/ 709 h 826"/>
                    <a:gd name="T46" fmla="*/ 498 w 621"/>
                    <a:gd name="T47" fmla="*/ 750 h 826"/>
                    <a:gd name="T48" fmla="*/ 482 w 621"/>
                    <a:gd name="T49" fmla="*/ 763 h 826"/>
                    <a:gd name="T50" fmla="*/ 470 w 621"/>
                    <a:gd name="T51" fmla="*/ 777 h 826"/>
                    <a:gd name="T52" fmla="*/ 470 w 621"/>
                    <a:gd name="T53" fmla="*/ 781 h 826"/>
                    <a:gd name="T54" fmla="*/ 547 w 621"/>
                    <a:gd name="T55" fmla="*/ 826 h 826"/>
                    <a:gd name="T56" fmla="*/ 621 w 621"/>
                    <a:gd name="T57" fmla="*/ 550 h 826"/>
                    <a:gd name="T58" fmla="*/ 70 w 621"/>
                    <a:gd name="T59" fmla="*/ 0 h 82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w 621"/>
                    <a:gd name="T91" fmla="*/ 0 h 826"/>
                    <a:gd name="T92" fmla="*/ 621 w 621"/>
                    <a:gd name="T93" fmla="*/ 826 h 826"/>
                  </a:gdLst>
                  <a:ahLst/>
                  <a:cxnLst>
                    <a:cxn ang="T60">
                      <a:pos x="T0" y="T1"/>
                    </a:cxn>
                    <a:cxn ang="T61">
                      <a:pos x="T2" y="T3"/>
                    </a:cxn>
                    <a:cxn ang="T62">
                      <a:pos x="T4" y="T5"/>
                    </a:cxn>
                    <a:cxn ang="T63">
                      <a:pos x="T6" y="T7"/>
                    </a:cxn>
                    <a:cxn ang="T64">
                      <a:pos x="T8" y="T9"/>
                    </a:cxn>
                    <a:cxn ang="T65">
                      <a:pos x="T10" y="T11"/>
                    </a:cxn>
                    <a:cxn ang="T66">
                      <a:pos x="T12" y="T13"/>
                    </a:cxn>
                    <a:cxn ang="T67">
                      <a:pos x="T14" y="T15"/>
                    </a:cxn>
                    <a:cxn ang="T68">
                      <a:pos x="T16" y="T17"/>
                    </a:cxn>
                    <a:cxn ang="T69">
                      <a:pos x="T18" y="T19"/>
                    </a:cxn>
                    <a:cxn ang="T70">
                      <a:pos x="T20" y="T21"/>
                    </a:cxn>
                    <a:cxn ang="T71">
                      <a:pos x="T22" y="T23"/>
                    </a:cxn>
                    <a:cxn ang="T72">
                      <a:pos x="T24" y="T25"/>
                    </a:cxn>
                    <a:cxn ang="T73">
                      <a:pos x="T26" y="T27"/>
                    </a:cxn>
                    <a:cxn ang="T74">
                      <a:pos x="T28" y="T29"/>
                    </a:cxn>
                    <a:cxn ang="T75">
                      <a:pos x="T30" y="T31"/>
                    </a:cxn>
                    <a:cxn ang="T76">
                      <a:pos x="T32" y="T33"/>
                    </a:cxn>
                    <a:cxn ang="T77">
                      <a:pos x="T34" y="T35"/>
                    </a:cxn>
                    <a:cxn ang="T78">
                      <a:pos x="T36" y="T37"/>
                    </a:cxn>
                    <a:cxn ang="T79">
                      <a:pos x="T38" y="T39"/>
                    </a:cxn>
                    <a:cxn ang="T80">
                      <a:pos x="T40" y="T41"/>
                    </a:cxn>
                    <a:cxn ang="T81">
                      <a:pos x="T42" y="T43"/>
                    </a:cxn>
                    <a:cxn ang="T82">
                      <a:pos x="T44" y="T45"/>
                    </a:cxn>
                    <a:cxn ang="T83">
                      <a:pos x="T46" y="T47"/>
                    </a:cxn>
                    <a:cxn ang="T84">
                      <a:pos x="T48" y="T49"/>
                    </a:cxn>
                    <a:cxn ang="T85">
                      <a:pos x="T50" y="T51"/>
                    </a:cxn>
                    <a:cxn ang="T86">
                      <a:pos x="T52" y="T53"/>
                    </a:cxn>
                    <a:cxn ang="T87">
                      <a:pos x="T54" y="T55"/>
                    </a:cxn>
                    <a:cxn ang="T88">
                      <a:pos x="T56" y="T57"/>
                    </a:cxn>
                    <a:cxn ang="T89">
                      <a:pos x="T58" y="T59"/>
                    </a:cxn>
                  </a:cxnLst>
                  <a:rect l="T90" t="T91" r="T92" b="T93"/>
                  <a:pathLst>
                    <a:path w="621" h="826">
                      <a:moveTo>
                        <a:pt x="70" y="0"/>
                      </a:moveTo>
                      <a:cubicBezTo>
                        <a:pt x="70" y="82"/>
                        <a:pt x="70" y="82"/>
                        <a:pt x="70" y="82"/>
                      </a:cubicBezTo>
                      <a:cubicBezTo>
                        <a:pt x="70" y="89"/>
                        <a:pt x="70" y="89"/>
                        <a:pt x="70" y="89"/>
                      </a:cubicBezTo>
                      <a:cubicBezTo>
                        <a:pt x="69" y="90"/>
                        <a:pt x="68" y="91"/>
                        <a:pt x="67" y="91"/>
                      </a:cubicBezTo>
                      <a:cubicBezTo>
                        <a:pt x="60" y="94"/>
                        <a:pt x="53" y="93"/>
                        <a:pt x="49" y="88"/>
                      </a:cubicBezTo>
                      <a:cubicBezTo>
                        <a:pt x="44" y="83"/>
                        <a:pt x="37" y="80"/>
                        <a:pt x="29" y="80"/>
                      </a:cubicBezTo>
                      <a:cubicBezTo>
                        <a:pt x="13" y="80"/>
                        <a:pt x="0" y="94"/>
                        <a:pt x="0" y="111"/>
                      </a:cubicBezTo>
                      <a:cubicBezTo>
                        <a:pt x="0" y="127"/>
                        <a:pt x="13" y="141"/>
                        <a:pt x="29" y="141"/>
                      </a:cubicBezTo>
                      <a:cubicBezTo>
                        <a:pt x="37" y="141"/>
                        <a:pt x="43" y="138"/>
                        <a:pt x="49" y="133"/>
                      </a:cubicBezTo>
                      <a:cubicBezTo>
                        <a:pt x="49" y="133"/>
                        <a:pt x="49" y="133"/>
                        <a:pt x="49" y="133"/>
                      </a:cubicBezTo>
                      <a:cubicBezTo>
                        <a:pt x="53" y="129"/>
                        <a:pt x="60" y="127"/>
                        <a:pt x="67" y="130"/>
                      </a:cubicBezTo>
                      <a:cubicBezTo>
                        <a:pt x="68" y="131"/>
                        <a:pt x="69" y="131"/>
                        <a:pt x="70" y="132"/>
                      </a:cubicBezTo>
                      <a:cubicBezTo>
                        <a:pt x="70" y="143"/>
                        <a:pt x="70" y="143"/>
                        <a:pt x="70" y="143"/>
                      </a:cubicBezTo>
                      <a:cubicBezTo>
                        <a:pt x="70" y="222"/>
                        <a:pt x="70" y="222"/>
                        <a:pt x="70" y="222"/>
                      </a:cubicBezTo>
                      <a:cubicBezTo>
                        <a:pt x="70" y="222"/>
                        <a:pt x="70" y="222"/>
                        <a:pt x="70" y="222"/>
                      </a:cubicBezTo>
                      <a:cubicBezTo>
                        <a:pt x="252" y="222"/>
                        <a:pt x="398" y="369"/>
                        <a:pt x="398" y="550"/>
                      </a:cubicBezTo>
                      <a:cubicBezTo>
                        <a:pt x="398" y="610"/>
                        <a:pt x="382" y="666"/>
                        <a:pt x="354" y="714"/>
                      </a:cubicBezTo>
                      <a:cubicBezTo>
                        <a:pt x="433" y="759"/>
                        <a:pt x="433" y="759"/>
                        <a:pt x="433" y="759"/>
                      </a:cubicBezTo>
                      <a:cubicBezTo>
                        <a:pt x="434" y="759"/>
                        <a:pt x="435" y="758"/>
                        <a:pt x="436" y="758"/>
                      </a:cubicBezTo>
                      <a:cubicBezTo>
                        <a:pt x="442" y="753"/>
                        <a:pt x="445" y="746"/>
                        <a:pt x="443" y="740"/>
                      </a:cubicBezTo>
                      <a:cubicBezTo>
                        <a:pt x="443" y="740"/>
                        <a:pt x="443" y="740"/>
                        <a:pt x="443" y="740"/>
                      </a:cubicBezTo>
                      <a:cubicBezTo>
                        <a:pt x="441" y="733"/>
                        <a:pt x="442" y="726"/>
                        <a:pt x="446" y="720"/>
                      </a:cubicBezTo>
                      <a:cubicBezTo>
                        <a:pt x="454" y="705"/>
                        <a:pt x="472" y="701"/>
                        <a:pt x="487" y="709"/>
                      </a:cubicBezTo>
                      <a:cubicBezTo>
                        <a:pt x="501" y="717"/>
                        <a:pt x="506" y="736"/>
                        <a:pt x="498" y="750"/>
                      </a:cubicBezTo>
                      <a:cubicBezTo>
                        <a:pt x="494" y="756"/>
                        <a:pt x="489" y="761"/>
                        <a:pt x="482" y="763"/>
                      </a:cubicBezTo>
                      <a:cubicBezTo>
                        <a:pt x="476" y="764"/>
                        <a:pt x="471" y="770"/>
                        <a:pt x="470" y="777"/>
                      </a:cubicBezTo>
                      <a:cubicBezTo>
                        <a:pt x="470" y="778"/>
                        <a:pt x="470" y="780"/>
                        <a:pt x="470" y="781"/>
                      </a:cubicBezTo>
                      <a:cubicBezTo>
                        <a:pt x="547" y="826"/>
                        <a:pt x="547" y="826"/>
                        <a:pt x="547" y="826"/>
                      </a:cubicBezTo>
                      <a:cubicBezTo>
                        <a:pt x="594" y="745"/>
                        <a:pt x="621" y="651"/>
                        <a:pt x="621" y="550"/>
                      </a:cubicBezTo>
                      <a:cubicBezTo>
                        <a:pt x="621" y="246"/>
                        <a:pt x="374" y="0"/>
                        <a:pt x="70" y="0"/>
                      </a:cubicBezTo>
                      <a:close/>
                    </a:path>
                  </a:pathLst>
                </a:custGeom>
                <a:solidFill>
                  <a:srgbClr val="D1D1D1"/>
                </a:solidFill>
                <a:ln w="12700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tr-TR" dirty="0">
                    <a:solidFill>
                      <a:srgbClr val="000000"/>
                    </a:solidFill>
                  </a:endParaRPr>
                </a:p>
              </p:txBody>
            </p:sp>
            <p:sp>
              <p:nvSpPr>
                <p:cNvPr id="25623" name="Freeform 17"/>
                <p:cNvSpPr>
                  <a:spLocks/>
                </p:cNvSpPr>
                <p:nvPr/>
              </p:nvSpPr>
              <p:spPr bwMode="gray">
                <a:xfrm>
                  <a:off x="2169" y="2414"/>
                  <a:ext cx="1397" cy="587"/>
                </a:xfrm>
                <a:custGeom>
                  <a:avLst/>
                  <a:gdLst>
                    <a:gd name="T0" fmla="*/ 876 w 953"/>
                    <a:gd name="T1" fmla="*/ 80 h 400"/>
                    <a:gd name="T2" fmla="*/ 876 w 953"/>
                    <a:gd name="T3" fmla="*/ 76 h 400"/>
                    <a:gd name="T4" fmla="*/ 888 w 953"/>
                    <a:gd name="T5" fmla="*/ 62 h 400"/>
                    <a:gd name="T6" fmla="*/ 904 w 953"/>
                    <a:gd name="T7" fmla="*/ 49 h 400"/>
                    <a:gd name="T8" fmla="*/ 893 w 953"/>
                    <a:gd name="T9" fmla="*/ 8 h 400"/>
                    <a:gd name="T10" fmla="*/ 852 w 953"/>
                    <a:gd name="T11" fmla="*/ 19 h 400"/>
                    <a:gd name="T12" fmla="*/ 849 w 953"/>
                    <a:gd name="T13" fmla="*/ 39 h 400"/>
                    <a:gd name="T14" fmla="*/ 849 w 953"/>
                    <a:gd name="T15" fmla="*/ 39 h 400"/>
                    <a:gd name="T16" fmla="*/ 842 w 953"/>
                    <a:gd name="T17" fmla="*/ 57 h 400"/>
                    <a:gd name="T18" fmla="*/ 839 w 953"/>
                    <a:gd name="T19" fmla="*/ 58 h 400"/>
                    <a:gd name="T20" fmla="*/ 760 w 953"/>
                    <a:gd name="T21" fmla="*/ 13 h 400"/>
                    <a:gd name="T22" fmla="*/ 476 w 953"/>
                    <a:gd name="T23" fmla="*/ 177 h 400"/>
                    <a:gd name="T24" fmla="*/ 192 w 953"/>
                    <a:gd name="T25" fmla="*/ 13 h 400"/>
                    <a:gd name="T26" fmla="*/ 112 w 953"/>
                    <a:gd name="T27" fmla="*/ 60 h 400"/>
                    <a:gd name="T28" fmla="*/ 124 w 953"/>
                    <a:gd name="T29" fmla="*/ 72 h 400"/>
                    <a:gd name="T30" fmla="*/ 124 w 953"/>
                    <a:gd name="T31" fmla="*/ 72 h 400"/>
                    <a:gd name="T32" fmla="*/ 140 w 953"/>
                    <a:gd name="T33" fmla="*/ 85 h 400"/>
                    <a:gd name="T34" fmla="*/ 128 w 953"/>
                    <a:gd name="T35" fmla="*/ 126 h 400"/>
                    <a:gd name="T36" fmla="*/ 87 w 953"/>
                    <a:gd name="T37" fmla="*/ 116 h 400"/>
                    <a:gd name="T38" fmla="*/ 84 w 953"/>
                    <a:gd name="T39" fmla="*/ 95 h 400"/>
                    <a:gd name="T40" fmla="*/ 79 w 953"/>
                    <a:gd name="T41" fmla="*/ 79 h 400"/>
                    <a:gd name="T42" fmla="*/ 0 w 953"/>
                    <a:gd name="T43" fmla="*/ 124 h 400"/>
                    <a:gd name="T44" fmla="*/ 476 w 953"/>
                    <a:gd name="T45" fmla="*/ 400 h 400"/>
                    <a:gd name="T46" fmla="*/ 953 w 953"/>
                    <a:gd name="T47" fmla="*/ 125 h 400"/>
                    <a:gd name="T48" fmla="*/ 876 w 953"/>
                    <a:gd name="T49" fmla="*/ 80 h 400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w 953"/>
                    <a:gd name="T76" fmla="*/ 0 h 400"/>
                    <a:gd name="T77" fmla="*/ 953 w 953"/>
                    <a:gd name="T78" fmla="*/ 400 h 400"/>
                  </a:gdLst>
                  <a:ahLst/>
                  <a:cxnLst>
                    <a:cxn ang="T50">
                      <a:pos x="T0" y="T1"/>
                    </a:cxn>
                    <a:cxn ang="T51">
                      <a:pos x="T2" y="T3"/>
                    </a:cxn>
                    <a:cxn ang="T52">
                      <a:pos x="T4" y="T5"/>
                    </a:cxn>
                    <a:cxn ang="T53">
                      <a:pos x="T6" y="T7"/>
                    </a:cxn>
                    <a:cxn ang="T54">
                      <a:pos x="T8" y="T9"/>
                    </a:cxn>
                    <a:cxn ang="T55">
                      <a:pos x="T10" y="T11"/>
                    </a:cxn>
                    <a:cxn ang="T56">
                      <a:pos x="T12" y="T13"/>
                    </a:cxn>
                    <a:cxn ang="T57">
                      <a:pos x="T14" y="T15"/>
                    </a:cxn>
                    <a:cxn ang="T58">
                      <a:pos x="T16" y="T17"/>
                    </a:cxn>
                    <a:cxn ang="T59">
                      <a:pos x="T18" y="T19"/>
                    </a:cxn>
                    <a:cxn ang="T60">
                      <a:pos x="T20" y="T21"/>
                    </a:cxn>
                    <a:cxn ang="T61">
                      <a:pos x="T22" y="T23"/>
                    </a:cxn>
                    <a:cxn ang="T62">
                      <a:pos x="T24" y="T25"/>
                    </a:cxn>
                    <a:cxn ang="T63">
                      <a:pos x="T26" y="T27"/>
                    </a:cxn>
                    <a:cxn ang="T64">
                      <a:pos x="T28" y="T29"/>
                    </a:cxn>
                    <a:cxn ang="T65">
                      <a:pos x="T30" y="T31"/>
                    </a:cxn>
                    <a:cxn ang="T66">
                      <a:pos x="T32" y="T33"/>
                    </a:cxn>
                    <a:cxn ang="T67">
                      <a:pos x="T34" y="T35"/>
                    </a:cxn>
                    <a:cxn ang="T68">
                      <a:pos x="T36" y="T37"/>
                    </a:cxn>
                    <a:cxn ang="T69">
                      <a:pos x="T38" y="T39"/>
                    </a:cxn>
                    <a:cxn ang="T70">
                      <a:pos x="T40" y="T41"/>
                    </a:cxn>
                    <a:cxn ang="T71">
                      <a:pos x="T42" y="T43"/>
                    </a:cxn>
                    <a:cxn ang="T72">
                      <a:pos x="T44" y="T45"/>
                    </a:cxn>
                    <a:cxn ang="T73">
                      <a:pos x="T46" y="T47"/>
                    </a:cxn>
                    <a:cxn ang="T74">
                      <a:pos x="T48" y="T49"/>
                    </a:cxn>
                  </a:cxnLst>
                  <a:rect l="T75" t="T76" r="T77" b="T78"/>
                  <a:pathLst>
                    <a:path w="953" h="400">
                      <a:moveTo>
                        <a:pt x="876" y="80"/>
                      </a:moveTo>
                      <a:cubicBezTo>
                        <a:pt x="876" y="79"/>
                        <a:pt x="876" y="77"/>
                        <a:pt x="876" y="76"/>
                      </a:cubicBezTo>
                      <a:cubicBezTo>
                        <a:pt x="877" y="69"/>
                        <a:pt x="882" y="63"/>
                        <a:pt x="888" y="62"/>
                      </a:cubicBezTo>
                      <a:cubicBezTo>
                        <a:pt x="895" y="60"/>
                        <a:pt x="900" y="55"/>
                        <a:pt x="904" y="49"/>
                      </a:cubicBezTo>
                      <a:cubicBezTo>
                        <a:pt x="912" y="35"/>
                        <a:pt x="907" y="16"/>
                        <a:pt x="893" y="8"/>
                      </a:cubicBezTo>
                      <a:cubicBezTo>
                        <a:pt x="878" y="0"/>
                        <a:pt x="860" y="4"/>
                        <a:pt x="852" y="19"/>
                      </a:cubicBezTo>
                      <a:cubicBezTo>
                        <a:pt x="848" y="25"/>
                        <a:pt x="847" y="32"/>
                        <a:pt x="849" y="39"/>
                      </a:cubicBezTo>
                      <a:cubicBezTo>
                        <a:pt x="849" y="39"/>
                        <a:pt x="849" y="39"/>
                        <a:pt x="849" y="39"/>
                      </a:cubicBezTo>
                      <a:cubicBezTo>
                        <a:pt x="851" y="45"/>
                        <a:pt x="848" y="52"/>
                        <a:pt x="842" y="57"/>
                      </a:cubicBezTo>
                      <a:cubicBezTo>
                        <a:pt x="841" y="57"/>
                        <a:pt x="840" y="58"/>
                        <a:pt x="839" y="58"/>
                      </a:cubicBezTo>
                      <a:cubicBezTo>
                        <a:pt x="760" y="13"/>
                        <a:pt x="760" y="13"/>
                        <a:pt x="760" y="13"/>
                      </a:cubicBezTo>
                      <a:cubicBezTo>
                        <a:pt x="704" y="111"/>
                        <a:pt x="598" y="177"/>
                        <a:pt x="476" y="177"/>
                      </a:cubicBezTo>
                      <a:cubicBezTo>
                        <a:pt x="355" y="177"/>
                        <a:pt x="249" y="111"/>
                        <a:pt x="192" y="13"/>
                      </a:cubicBezTo>
                      <a:cubicBezTo>
                        <a:pt x="112" y="60"/>
                        <a:pt x="112" y="60"/>
                        <a:pt x="112" y="60"/>
                      </a:cubicBezTo>
                      <a:cubicBezTo>
                        <a:pt x="113" y="66"/>
                        <a:pt x="118" y="71"/>
                        <a:pt x="124" y="72"/>
                      </a:cubicBezTo>
                      <a:cubicBezTo>
                        <a:pt x="124" y="72"/>
                        <a:pt x="124" y="72"/>
                        <a:pt x="124" y="72"/>
                      </a:cubicBezTo>
                      <a:cubicBezTo>
                        <a:pt x="130" y="75"/>
                        <a:pt x="136" y="79"/>
                        <a:pt x="140" y="85"/>
                      </a:cubicBezTo>
                      <a:cubicBezTo>
                        <a:pt x="148" y="100"/>
                        <a:pt x="143" y="118"/>
                        <a:pt x="128" y="126"/>
                      </a:cubicBezTo>
                      <a:cubicBezTo>
                        <a:pt x="114" y="135"/>
                        <a:pt x="96" y="130"/>
                        <a:pt x="87" y="116"/>
                      </a:cubicBezTo>
                      <a:cubicBezTo>
                        <a:pt x="84" y="109"/>
                        <a:pt x="83" y="102"/>
                        <a:pt x="84" y="95"/>
                      </a:cubicBezTo>
                      <a:cubicBezTo>
                        <a:pt x="86" y="90"/>
                        <a:pt x="84" y="83"/>
                        <a:pt x="79" y="79"/>
                      </a:cubicBezTo>
                      <a:cubicBezTo>
                        <a:pt x="0" y="124"/>
                        <a:pt x="0" y="124"/>
                        <a:pt x="0" y="124"/>
                      </a:cubicBezTo>
                      <a:cubicBezTo>
                        <a:pt x="95" y="289"/>
                        <a:pt x="273" y="400"/>
                        <a:pt x="476" y="400"/>
                      </a:cubicBezTo>
                      <a:cubicBezTo>
                        <a:pt x="680" y="400"/>
                        <a:pt x="858" y="289"/>
                        <a:pt x="953" y="125"/>
                      </a:cubicBezTo>
                      <a:lnTo>
                        <a:pt x="876" y="80"/>
                      </a:lnTo>
                      <a:close/>
                    </a:path>
                  </a:pathLst>
                </a:custGeom>
                <a:solidFill>
                  <a:srgbClr val="D1D1D1"/>
                </a:solidFill>
                <a:ln w="12700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tr-TR" dirty="0">
                    <a:solidFill>
                      <a:srgbClr val="000000"/>
                    </a:solidFill>
                  </a:endParaRPr>
                </a:p>
              </p:txBody>
            </p:sp>
          </p:grpSp>
        </p:grpSp>
        <p:sp>
          <p:nvSpPr>
            <p:cNvPr id="25618" name="Oval 18"/>
            <p:cNvSpPr>
              <a:spLocks noChangeArrowheads="1"/>
            </p:cNvSpPr>
            <p:nvPr/>
          </p:nvSpPr>
          <p:spPr bwMode="auto">
            <a:xfrm>
              <a:off x="1460" y="1637"/>
              <a:ext cx="345" cy="344"/>
            </a:xfrm>
            <a:prstGeom prst="ellipse">
              <a:avLst/>
            </a:prstGeom>
            <a:gradFill rotWithShape="1">
              <a:gsLst>
                <a:gs pos="0">
                  <a:srgbClr val="DDDDDD"/>
                </a:gs>
                <a:gs pos="100000">
                  <a:srgbClr val="F8F8F8"/>
                </a:gs>
              </a:gsLst>
              <a:lin ang="5400000" scaled="1"/>
            </a:gradFill>
            <a:ln w="12700" algn="ctr">
              <a:solidFill>
                <a:schemeClr val="bg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tr-TR" sz="3800" noProof="1">
                <a:solidFill>
                  <a:srgbClr val="000000"/>
                </a:solidFill>
              </a:endParaRPr>
            </a:p>
          </p:txBody>
        </p:sp>
      </p:grpSp>
      <p:sp>
        <p:nvSpPr>
          <p:cNvPr id="23" name="Rectangle 31"/>
          <p:cNvSpPr txBox="1">
            <a:spLocks noChangeArrowheads="1"/>
          </p:cNvSpPr>
          <p:nvPr/>
        </p:nvSpPr>
        <p:spPr bwMode="gray">
          <a:xfrm>
            <a:off x="231797" y="411163"/>
            <a:ext cx="8816669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45720" numCol="1" anchor="ctr" anchorCtr="0" compatLnSpc="1">
            <a:prstTxWarp prst="textNoShape">
              <a:avLst/>
            </a:prstTxWarp>
          </a:bodyPr>
          <a:lstStyle/>
          <a:p>
            <a:pPr eaLnBrk="0" hangingPunct="0">
              <a:lnSpc>
                <a:spcPct val="90000"/>
              </a:lnSpc>
              <a:defRPr/>
            </a:pPr>
            <a:r>
              <a:rPr lang="tr-TR" sz="3200" b="1" noProof="1" smtClean="0">
                <a:solidFill>
                  <a:srgbClr val="575757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</a:effectLst>
                <a:latin typeface="Calibri" pitchFamily="34" charset="0"/>
                <a:cs typeface="Calibri" pitchFamily="34" charset="0"/>
              </a:rPr>
              <a:t>TÜRKİYE </a:t>
            </a:r>
            <a:r>
              <a:rPr lang="tr-TR" sz="3200" b="1" noProof="1">
                <a:solidFill>
                  <a:srgbClr val="575757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</a:effectLst>
                <a:latin typeface="Calibri" pitchFamily="34" charset="0"/>
                <a:cs typeface="Calibri" pitchFamily="34" charset="0"/>
              </a:rPr>
              <a:t>STRATEJİ </a:t>
            </a:r>
            <a:r>
              <a:rPr lang="tr-TR" sz="3200" b="1" noProof="1" smtClean="0">
                <a:solidFill>
                  <a:srgbClr val="575757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</a:effectLst>
                <a:latin typeface="Calibri" pitchFamily="34" charset="0"/>
                <a:cs typeface="Calibri" pitchFamily="34" charset="0"/>
              </a:rPr>
              <a:t>HEDEFLERİNDEKİ </a:t>
            </a:r>
            <a:r>
              <a:rPr lang="tr-TR" sz="3200" b="1" noProof="1">
                <a:solidFill>
                  <a:srgbClr val="575757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</a:effectLst>
                <a:latin typeface="Calibri" pitchFamily="34" charset="0"/>
                <a:cs typeface="Calibri" pitchFamily="34" charset="0"/>
              </a:rPr>
              <a:t>İSG KÜLTÜRÜ </a:t>
            </a:r>
            <a:endParaRPr lang="en-GB" sz="3200" b="1" dirty="0" smtClean="0">
              <a:solidFill>
                <a:srgbClr val="575757"/>
              </a:solidFill>
              <a:effectLst>
                <a:innerShdw blurRad="63500" dist="50800" dir="8100000">
                  <a:prstClr val="black">
                    <a:alpha val="50000"/>
                  </a:prstClr>
                </a:inn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5" name="Rectangle 3"/>
          <p:cNvSpPr txBox="1">
            <a:spLocks noChangeArrowheads="1"/>
          </p:cNvSpPr>
          <p:nvPr/>
        </p:nvSpPr>
        <p:spPr bwMode="auto">
          <a:xfrm>
            <a:off x="6909185" y="6376921"/>
            <a:ext cx="2111990" cy="5152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algn="r">
              <a:spcBef>
                <a:spcPct val="20000"/>
              </a:spcBef>
              <a:buFont typeface="Wingdings" pitchFamily="2" charset="2"/>
              <a:buNone/>
              <a:defRPr/>
            </a:pPr>
            <a:r>
              <a:rPr lang="tr-TR" b="1" noProof="1" smtClean="0">
                <a:solidFill>
                  <a:srgbClr val="575757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  <a:reflection blurRad="6350" stA="55000" endA="50" endPos="85000" dist="29997" dir="5400000" sy="-100000" algn="bl" rotWithShape="0"/>
                </a:effectLst>
                <a:latin typeface="Calibri" pitchFamily="34" charset="0"/>
                <a:cs typeface="Calibri" pitchFamily="34" charset="0"/>
              </a:rPr>
              <a:t>İSTANBUL</a:t>
            </a:r>
            <a:r>
              <a:rPr lang="tr-TR" b="1" noProof="1" smtClean="0">
                <a:solidFill>
                  <a:srgbClr val="B10404">
                    <a:lumMod val="60000"/>
                    <a:lumOff val="40000"/>
                  </a:srgbClr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  <a:reflection blurRad="6350" stA="55000" endA="50" endPos="85000" dist="29997" dir="5400000" sy="-100000" algn="bl" rotWithShape="0"/>
                </a:effectLst>
                <a:latin typeface="Calibri" pitchFamily="34" charset="0"/>
                <a:cs typeface="Calibri" pitchFamily="34" charset="0"/>
              </a:rPr>
              <a:t>UZMAN</a:t>
            </a:r>
            <a:endParaRPr lang="en-GB" b="1" dirty="0" smtClean="0">
              <a:solidFill>
                <a:srgbClr val="B10404">
                  <a:lumMod val="60000"/>
                  <a:lumOff val="40000"/>
                </a:srgbClr>
              </a:solidFill>
              <a:effectLst>
                <a:innerShdw blurRad="63500" dist="50800" dir="8100000">
                  <a:prstClr val="black">
                    <a:alpha val="50000"/>
                  </a:prstClr>
                </a:innerShdw>
                <a:reflection blurRad="6350" stA="55000" endA="50" endPos="85000" dist="29997" dir="5400000" sy="-100000" algn="bl" rotWithShape="0"/>
              </a:effectLst>
              <a:latin typeface="Calibri" pitchFamily="34" charset="0"/>
              <a:cs typeface="Calibri" pitchFamily="34" charset="0"/>
            </a:endParaRPr>
          </a:p>
          <a:p>
            <a:pPr algn="r">
              <a:spcBef>
                <a:spcPct val="20000"/>
              </a:spcBef>
              <a:buFont typeface="Wingdings" pitchFamily="2" charset="2"/>
              <a:buNone/>
              <a:defRPr/>
            </a:pPr>
            <a:endParaRPr lang="en-GB" b="1" kern="0" dirty="0" smtClean="0">
              <a:solidFill>
                <a:srgbClr val="FFFFFF">
                  <a:lumMod val="65000"/>
                </a:srgbClr>
              </a:solidFill>
              <a:effectLst>
                <a:outerShdw blurRad="75057" dist="38100" dir="5400000" sy="-20000" rotWithShape="0">
                  <a:prstClr val="black">
                    <a:alpha val="25000"/>
                  </a:prstClr>
                </a:outerShdw>
                <a:reflection blurRad="6350" stA="55000" endA="50" endPos="85000" dist="29997" dir="5400000" sy="-100000" algn="bl" rotWithShape="0"/>
              </a:effectLst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83663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966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584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584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6610" grpId="0" animBg="1"/>
      <p:bldP spid="58456" grpId="0" animBg="1"/>
      <p:bldP spid="58457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71" name="Rectangle 7"/>
          <p:cNvSpPr>
            <a:spLocks noChangeArrowheads="1"/>
          </p:cNvSpPr>
          <p:nvPr/>
        </p:nvSpPr>
        <p:spPr bwMode="gray">
          <a:xfrm>
            <a:off x="323850" y="1068388"/>
            <a:ext cx="2711450" cy="971550"/>
          </a:xfrm>
          <a:prstGeom prst="rect">
            <a:avLst/>
          </a:prstGeom>
          <a:solidFill>
            <a:schemeClr val="accent2">
              <a:lumMod val="75000"/>
            </a:schemeClr>
          </a:solidFill>
          <a:ln w="12700">
            <a:solidFill>
              <a:schemeClr val="bg1">
                <a:lumMod val="85000"/>
              </a:schemeClr>
            </a:solidFill>
            <a:miter lim="800000"/>
            <a:headEnd/>
            <a:tailEnd/>
          </a:ln>
          <a:effectLst>
            <a:outerShdw dist="53882" dir="2700000" algn="ctr" rotWithShape="0">
              <a:srgbClr val="808080">
                <a:alpha val="50000"/>
              </a:srgbClr>
            </a:outerShdw>
          </a:effectLst>
        </p:spPr>
        <p:txBody>
          <a:bodyPr lIns="0" tIns="0" rIns="0" bIns="0" anchor="ctr"/>
          <a:lstStyle/>
          <a:p>
            <a:pPr marL="342900" indent="-342900" algn="ctr" defTabSz="801688" eaLnBrk="0" hangingPunct="0">
              <a:defRPr/>
            </a:pPr>
            <a:r>
              <a:rPr lang="tr-TR" sz="1600" b="1" dirty="0" smtClean="0">
                <a:solidFill>
                  <a:srgbClr val="FFFFFF"/>
                </a:solidFill>
                <a:latin typeface="Cambria Math" pitchFamily="18" charset="0"/>
                <a:ea typeface="Cambria Math" pitchFamily="18" charset="0"/>
                <a:cs typeface="Arial" pitchFamily="34" charset="0"/>
              </a:rPr>
              <a:t>İSG’Yİ TEHDİT EDEN</a:t>
            </a:r>
          </a:p>
          <a:p>
            <a:pPr marL="342900" indent="-342900" algn="ctr" defTabSz="801688" eaLnBrk="0" hangingPunct="0">
              <a:defRPr/>
            </a:pPr>
            <a:r>
              <a:rPr lang="tr-TR" sz="1600" b="1" dirty="0" smtClean="0">
                <a:solidFill>
                  <a:srgbClr val="FFFFFF"/>
                </a:solidFill>
                <a:latin typeface="Cambria Math" pitchFamily="18" charset="0"/>
                <a:ea typeface="Cambria Math" pitchFamily="18" charset="0"/>
                <a:cs typeface="Arial" pitchFamily="34" charset="0"/>
              </a:rPr>
              <a:t>DURUMLARI ORTADAN KALDIRMAK</a:t>
            </a:r>
            <a:endParaRPr lang="en-GB" sz="1600" dirty="0">
              <a:solidFill>
                <a:srgbClr val="FFFFFF"/>
              </a:solidFill>
              <a:latin typeface="Cambria Math" pitchFamily="18" charset="0"/>
              <a:ea typeface="Cambria Math" pitchFamily="18" charset="0"/>
              <a:cs typeface="Arial" pitchFamily="34" charset="0"/>
            </a:endParaRPr>
          </a:p>
        </p:txBody>
      </p:sp>
      <p:sp>
        <p:nvSpPr>
          <p:cNvPr id="2" name="Rectangle 7"/>
          <p:cNvSpPr>
            <a:spLocks noChangeArrowheads="1"/>
          </p:cNvSpPr>
          <p:nvPr/>
        </p:nvSpPr>
        <p:spPr bwMode="gray">
          <a:xfrm>
            <a:off x="3216275" y="1068388"/>
            <a:ext cx="2711450" cy="971550"/>
          </a:xfrm>
          <a:prstGeom prst="rect">
            <a:avLst/>
          </a:prstGeom>
          <a:solidFill>
            <a:schemeClr val="tx2">
              <a:lumMod val="75000"/>
            </a:schemeClr>
          </a:solidFill>
          <a:ln w="12700">
            <a:solidFill>
              <a:srgbClr val="DDDDDD"/>
            </a:solidFill>
            <a:miter lim="800000"/>
            <a:headEnd/>
            <a:tailEnd/>
          </a:ln>
          <a:effectLst>
            <a:outerShdw dist="53882" dir="2700000" algn="ctr" rotWithShape="0">
              <a:srgbClr val="808080">
                <a:alpha val="50000"/>
              </a:srgbClr>
            </a:outerShdw>
          </a:effectLst>
        </p:spPr>
        <p:txBody>
          <a:bodyPr lIns="0" tIns="0" rIns="0" bIns="0" anchor="ctr"/>
          <a:lstStyle/>
          <a:p>
            <a:pPr algn="ctr" defTabSz="801688" eaLnBrk="0" hangingPunct="0">
              <a:defRPr/>
            </a:pPr>
            <a:r>
              <a:rPr lang="tr-TR" sz="1600" b="1" dirty="0" smtClean="0">
                <a:solidFill>
                  <a:srgbClr val="FFFFFF"/>
                </a:solidFill>
                <a:latin typeface="Cambria Math" pitchFamily="18" charset="0"/>
                <a:ea typeface="Cambria Math" pitchFamily="18" charset="0"/>
                <a:cs typeface="Arial" pitchFamily="34" charset="0"/>
              </a:rPr>
              <a:t>İSG TEHDİT EDEN FAKTÖRLERİ  ZAMANINDA SAPTAMAK</a:t>
            </a:r>
            <a:endParaRPr lang="en-GB" sz="1600" dirty="0" smtClean="0">
              <a:solidFill>
                <a:srgbClr val="FFFFFF"/>
              </a:solidFill>
              <a:latin typeface="Cambria Math" pitchFamily="18" charset="0"/>
              <a:ea typeface="Cambria Math" pitchFamily="18" charset="0"/>
              <a:cs typeface="Arial" pitchFamily="34" charset="0"/>
            </a:endParaRPr>
          </a:p>
        </p:txBody>
      </p:sp>
      <p:sp>
        <p:nvSpPr>
          <p:cNvPr id="3" name="Rectangle 7"/>
          <p:cNvSpPr>
            <a:spLocks noChangeArrowheads="1"/>
          </p:cNvSpPr>
          <p:nvPr/>
        </p:nvSpPr>
        <p:spPr bwMode="gray">
          <a:xfrm>
            <a:off x="6108700" y="1068388"/>
            <a:ext cx="2711450" cy="971550"/>
          </a:xfrm>
          <a:prstGeom prst="rect">
            <a:avLst/>
          </a:prstGeom>
          <a:gradFill rotWithShape="1">
            <a:gsLst>
              <a:gs pos="0">
                <a:schemeClr val="bg2"/>
              </a:gs>
              <a:gs pos="50000">
                <a:schemeClr val="bg2">
                  <a:gamma/>
                  <a:tint val="60784"/>
                  <a:invGamma/>
                </a:schemeClr>
              </a:gs>
              <a:gs pos="100000">
                <a:schemeClr val="bg2"/>
              </a:gs>
            </a:gsLst>
            <a:lin ang="5400000" scaled="1"/>
          </a:gradFill>
          <a:ln w="12700">
            <a:solidFill>
              <a:srgbClr val="DDDDDD"/>
            </a:solidFill>
            <a:miter lim="800000"/>
            <a:headEnd/>
            <a:tailEnd/>
          </a:ln>
          <a:effectLst>
            <a:outerShdw dist="53882" dir="2700000" algn="ctr" rotWithShape="0">
              <a:srgbClr val="808080">
                <a:alpha val="50000"/>
              </a:srgbClr>
            </a:outerShdw>
          </a:effectLst>
        </p:spPr>
        <p:txBody>
          <a:bodyPr lIns="0" tIns="0" rIns="0" bIns="0" anchor="ctr"/>
          <a:lstStyle/>
          <a:p>
            <a:pPr algn="ctr" defTabSz="801688" eaLnBrk="0" hangingPunct="0">
              <a:defRPr/>
            </a:pPr>
            <a:r>
              <a:rPr lang="tr-TR" sz="1600" b="1" dirty="0" smtClean="0">
                <a:solidFill>
                  <a:srgbClr val="FFFFFF"/>
                </a:solidFill>
                <a:latin typeface="Cambria Math" pitchFamily="18" charset="0"/>
                <a:ea typeface="Cambria Math" pitchFamily="18" charset="0"/>
                <a:cs typeface="Arial" pitchFamily="34" charset="0"/>
              </a:rPr>
              <a:t>ÖNLENEMEYEN DURUMLARIN KÖTÜ SONUÇLARINI  EN AZA İNDİRMEK</a:t>
            </a:r>
            <a:endParaRPr lang="en-GB" sz="1600" dirty="0">
              <a:solidFill>
                <a:srgbClr val="FFFFFF"/>
              </a:solidFill>
              <a:latin typeface="Cambria Math" pitchFamily="18" charset="0"/>
              <a:ea typeface="Cambria Math" pitchFamily="18" charset="0"/>
              <a:cs typeface="Arial" pitchFamily="34" charset="0"/>
            </a:endParaRPr>
          </a:p>
        </p:txBody>
      </p:sp>
      <p:sp>
        <p:nvSpPr>
          <p:cNvPr id="36867" name="Rectangle 3"/>
          <p:cNvSpPr>
            <a:spLocks noChangeArrowheads="1"/>
          </p:cNvSpPr>
          <p:nvPr/>
        </p:nvSpPr>
        <p:spPr bwMode="gray">
          <a:xfrm>
            <a:off x="323850" y="2039937"/>
            <a:ext cx="2711450" cy="3551237"/>
          </a:xfrm>
          <a:prstGeom prst="rect">
            <a:avLst/>
          </a:prstGeom>
          <a:gradFill rotWithShape="1">
            <a:gsLst>
              <a:gs pos="0">
                <a:srgbClr val="FFFFFF"/>
              </a:gs>
              <a:gs pos="100000">
                <a:srgbClr val="EAEAEA"/>
              </a:gs>
            </a:gsLst>
            <a:lin ang="5400000" scaled="1"/>
          </a:gradFill>
          <a:ln w="12700">
            <a:solidFill>
              <a:srgbClr val="DDDDDD"/>
            </a:solidFill>
            <a:miter lim="800000"/>
            <a:headEnd/>
            <a:tailEnd/>
          </a:ln>
          <a:effectLst>
            <a:outerShdw dist="53882" dir="2700000" algn="ctr" rotWithShape="0">
              <a:srgbClr val="808080">
                <a:alpha val="50000"/>
              </a:srgbClr>
            </a:outerShdw>
          </a:effectLst>
        </p:spPr>
        <p:txBody>
          <a:bodyPr lIns="144000" tIns="144000" rIns="144000" bIns="72000" anchor="t" anchorCtr="0"/>
          <a:lstStyle/>
          <a:p>
            <a:r>
              <a:rPr lang="tr-TR" sz="1600" b="1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Proaktif (Önlem Almak)</a:t>
            </a:r>
          </a:p>
          <a:p>
            <a:pPr marL="285750" indent="-180000">
              <a:buFont typeface="Wingdings" pitchFamily="2" charset="2"/>
              <a:buChar char="§"/>
            </a:pPr>
            <a:r>
              <a:rPr lang="tr-TR" sz="1600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Ortadan kaldırmak,</a:t>
            </a:r>
          </a:p>
          <a:p>
            <a:pPr marL="285750" indent="-180000">
              <a:buFont typeface="Wingdings" pitchFamily="2" charset="2"/>
              <a:buChar char="§"/>
            </a:pPr>
            <a:r>
              <a:rPr lang="tr-TR" sz="1600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Engel olmak;</a:t>
            </a:r>
          </a:p>
          <a:p>
            <a:pPr marL="432000" lvl="1" indent="-144000">
              <a:buFont typeface="Arial" pitchFamily="34" charset="0"/>
              <a:buChar char="•"/>
            </a:pPr>
            <a:r>
              <a:rPr lang="tr-TR" sz="1600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Duyarlı olmak,</a:t>
            </a:r>
          </a:p>
          <a:p>
            <a:pPr marL="432000" lvl="1" indent="-144000">
              <a:buFont typeface="Arial" pitchFamily="34" charset="0"/>
              <a:buChar char="•"/>
            </a:pPr>
            <a:r>
              <a:rPr lang="tr-TR" sz="1600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Tehlikeleri görmek,</a:t>
            </a:r>
          </a:p>
          <a:p>
            <a:pPr marL="432000" lvl="1" indent="-144000">
              <a:buFont typeface="Arial" pitchFamily="34" charset="0"/>
              <a:buChar char="•"/>
            </a:pPr>
            <a:r>
              <a:rPr lang="tr-TR" sz="1600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Bilgi ve deneyimli olmak</a:t>
            </a:r>
          </a:p>
          <a:p>
            <a:pPr algn="ctr"/>
            <a:endParaRPr lang="tr-TR" sz="1600" i="1" dirty="0" smtClean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pPr algn="ctr"/>
            <a:r>
              <a:rPr lang="tr-TR" sz="1600" b="1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Reaktif (Sonradan Tepkisel)</a:t>
            </a:r>
            <a:endParaRPr lang="tr-TR" sz="1600" b="1" i="1" dirty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pPr algn="ctr"/>
            <a:endParaRPr lang="tr-TR" sz="1600" i="1" dirty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pPr marL="457200" indent="-457200" algn="ctr">
              <a:lnSpc>
                <a:spcPct val="90000"/>
              </a:lnSpc>
              <a:spcAft>
                <a:spcPct val="20000"/>
              </a:spcAft>
              <a:buClr>
                <a:srgbClr val="292929"/>
              </a:buClr>
              <a:defRPr/>
            </a:pPr>
            <a:endParaRPr lang="en-GB" sz="1600" i="1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4" name="Rectangle 3"/>
          <p:cNvSpPr>
            <a:spLocks noChangeArrowheads="1"/>
          </p:cNvSpPr>
          <p:nvPr/>
        </p:nvSpPr>
        <p:spPr bwMode="gray">
          <a:xfrm>
            <a:off x="3216275" y="2039937"/>
            <a:ext cx="2711450" cy="3551237"/>
          </a:xfrm>
          <a:prstGeom prst="rect">
            <a:avLst/>
          </a:prstGeom>
          <a:gradFill rotWithShape="1">
            <a:gsLst>
              <a:gs pos="0">
                <a:srgbClr val="FFFFFF"/>
              </a:gs>
              <a:gs pos="100000">
                <a:srgbClr val="EAEAEA"/>
              </a:gs>
            </a:gsLst>
            <a:lin ang="5400000" scaled="1"/>
          </a:gradFill>
          <a:ln w="12700">
            <a:solidFill>
              <a:srgbClr val="DDDDDD"/>
            </a:solidFill>
            <a:miter lim="800000"/>
            <a:headEnd/>
            <a:tailEnd/>
          </a:ln>
          <a:effectLst>
            <a:outerShdw dist="53882" dir="2700000" algn="ctr" rotWithShape="0">
              <a:srgbClr val="808080">
                <a:alpha val="50000"/>
              </a:srgbClr>
            </a:outerShdw>
          </a:effectLst>
        </p:spPr>
        <p:txBody>
          <a:bodyPr lIns="144000" tIns="144000" rIns="144000" bIns="72000" anchor="t" anchorCtr="0"/>
          <a:lstStyle/>
          <a:p>
            <a:pPr algn="ctr"/>
            <a:r>
              <a:rPr lang="tr-TR" sz="1600" b="1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Tehlike olasılığı çok düşük düzeye indirilemiyorsa, tehlikeli durumların ve gelişmelerin izlenmesi, kazaların önlenmesi açısından büyük önem kazanır.</a:t>
            </a:r>
          </a:p>
          <a:p>
            <a:pPr algn="ctr"/>
            <a:endParaRPr lang="tr-TR" sz="1600" b="1" i="1" dirty="0" smtClean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pPr algn="ctr"/>
            <a:endParaRPr lang="tr-TR" sz="1600" b="1" i="1" dirty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pPr algn="ctr"/>
            <a:r>
              <a:rPr lang="tr-TR" sz="1600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«Örnek; Doğalgaz boru hattı ve kokulandırma işlemi»</a:t>
            </a:r>
          </a:p>
          <a:p>
            <a:pPr algn="ctr"/>
            <a:endParaRPr lang="tr-TR" sz="1600" i="1" dirty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pPr algn="ctr"/>
            <a:r>
              <a:rPr lang="tr-TR" sz="1600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 </a:t>
            </a:r>
            <a:endParaRPr lang="tr-TR" sz="1600" i="1" dirty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5" name="Rectangle 3"/>
          <p:cNvSpPr>
            <a:spLocks noChangeArrowheads="1"/>
          </p:cNvSpPr>
          <p:nvPr/>
        </p:nvSpPr>
        <p:spPr bwMode="gray">
          <a:xfrm>
            <a:off x="6108700" y="2039937"/>
            <a:ext cx="2711450" cy="3551237"/>
          </a:xfrm>
          <a:prstGeom prst="rect">
            <a:avLst/>
          </a:prstGeom>
          <a:gradFill rotWithShape="1">
            <a:gsLst>
              <a:gs pos="0">
                <a:srgbClr val="FFFFFF"/>
              </a:gs>
              <a:gs pos="100000">
                <a:srgbClr val="EAEAEA"/>
              </a:gs>
            </a:gsLst>
            <a:lin ang="5400000" scaled="1"/>
          </a:gradFill>
          <a:ln w="12700">
            <a:solidFill>
              <a:srgbClr val="DDDDDD"/>
            </a:solidFill>
            <a:miter lim="800000"/>
            <a:headEnd/>
            <a:tailEnd/>
          </a:ln>
          <a:effectLst>
            <a:outerShdw dist="53882" dir="2700000" algn="ctr" rotWithShape="0">
              <a:srgbClr val="808080">
                <a:alpha val="50000"/>
              </a:srgbClr>
            </a:outerShdw>
          </a:effectLst>
        </p:spPr>
        <p:txBody>
          <a:bodyPr lIns="144000" tIns="144000" rIns="144000" bIns="72000" anchor="t" anchorCtr="0"/>
          <a:lstStyle/>
          <a:p>
            <a:pPr algn="ctr"/>
            <a:r>
              <a:rPr lang="tr-TR" sz="1600" b="1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Kişisel koruyucuların kullanılmasına bağlı kazalardan korunma,</a:t>
            </a:r>
          </a:p>
          <a:p>
            <a:pPr algn="ctr"/>
            <a:endParaRPr lang="tr-TR" sz="1600" b="1" i="1" dirty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pPr algn="ctr"/>
            <a:r>
              <a:rPr lang="tr-TR" sz="1600" b="1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Meslek hastalıkların önlenmesinde periyodik muayenelerin yapılması,</a:t>
            </a:r>
            <a:endParaRPr lang="tr-TR" sz="1600" i="1" dirty="0" smtClean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7460" name="Rectangle 52"/>
          <p:cNvSpPr>
            <a:spLocks noChangeArrowheads="1"/>
          </p:cNvSpPr>
          <p:nvPr/>
        </p:nvSpPr>
        <p:spPr bwMode="auto">
          <a:xfrm rot="5400000">
            <a:off x="4514850" y="2343150"/>
            <a:ext cx="114300" cy="9144000"/>
          </a:xfrm>
          <a:prstGeom prst="rect">
            <a:avLst/>
          </a:prstGeom>
          <a:solidFill>
            <a:schemeClr val="bg1">
              <a:alpha val="0"/>
            </a:scheme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tr-TR">
              <a:solidFill>
                <a:srgbClr val="000000"/>
              </a:solidFill>
            </a:endParaRPr>
          </a:p>
        </p:txBody>
      </p:sp>
      <p:sp>
        <p:nvSpPr>
          <p:cNvPr id="13" name="Rectangle 31"/>
          <p:cNvSpPr txBox="1">
            <a:spLocks noChangeArrowheads="1"/>
          </p:cNvSpPr>
          <p:nvPr/>
        </p:nvSpPr>
        <p:spPr bwMode="gray">
          <a:xfrm>
            <a:off x="231797" y="411163"/>
            <a:ext cx="8816669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45720" numCol="1" anchor="ctr" anchorCtr="0" compatLnSpc="1">
            <a:prstTxWarp prst="textNoShape">
              <a:avLst/>
            </a:prstTxWarp>
          </a:bodyPr>
          <a:lstStyle/>
          <a:p>
            <a:pPr eaLnBrk="0" hangingPunct="0">
              <a:lnSpc>
                <a:spcPct val="90000"/>
              </a:lnSpc>
              <a:defRPr/>
            </a:pPr>
            <a:r>
              <a:rPr lang="tr-TR" sz="3200" b="1" dirty="0" smtClean="0">
                <a:solidFill>
                  <a:srgbClr val="575757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</a:effectLst>
                <a:latin typeface="Calibri" pitchFamily="34" charset="0"/>
                <a:cs typeface="Calibri" pitchFamily="34" charset="0"/>
              </a:rPr>
              <a:t>İŞ GÜVENLİĞİNİ SAĞLAMANIN KURALLARI</a:t>
            </a:r>
            <a:endParaRPr lang="en-GB" sz="3200" b="1" dirty="0" smtClean="0">
              <a:solidFill>
                <a:srgbClr val="575757"/>
              </a:solidFill>
              <a:effectLst>
                <a:innerShdw blurRad="63500" dist="50800" dir="8100000">
                  <a:prstClr val="black">
                    <a:alpha val="50000"/>
                  </a:prstClr>
                </a:inn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4" name="Rectangle 3"/>
          <p:cNvSpPr txBox="1">
            <a:spLocks noChangeArrowheads="1"/>
          </p:cNvSpPr>
          <p:nvPr/>
        </p:nvSpPr>
        <p:spPr bwMode="auto">
          <a:xfrm>
            <a:off x="6909185" y="6376921"/>
            <a:ext cx="2111990" cy="5152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algn="r">
              <a:spcBef>
                <a:spcPct val="20000"/>
              </a:spcBef>
              <a:buFont typeface="Wingdings" pitchFamily="2" charset="2"/>
              <a:buNone/>
              <a:defRPr/>
            </a:pPr>
            <a:r>
              <a:rPr lang="tr-TR" b="1" noProof="1" smtClean="0">
                <a:solidFill>
                  <a:srgbClr val="575757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  <a:reflection blurRad="6350" stA="55000" endA="50" endPos="85000" dist="29997" dir="5400000" sy="-100000" algn="bl" rotWithShape="0"/>
                </a:effectLst>
                <a:latin typeface="Calibri" pitchFamily="34" charset="0"/>
                <a:cs typeface="Calibri" pitchFamily="34" charset="0"/>
              </a:rPr>
              <a:t>İSTANBUL</a:t>
            </a:r>
            <a:r>
              <a:rPr lang="tr-TR" b="1" noProof="1" smtClean="0">
                <a:solidFill>
                  <a:srgbClr val="B10404">
                    <a:lumMod val="60000"/>
                    <a:lumOff val="40000"/>
                  </a:srgbClr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  <a:reflection blurRad="6350" stA="55000" endA="50" endPos="85000" dist="29997" dir="5400000" sy="-100000" algn="bl" rotWithShape="0"/>
                </a:effectLst>
                <a:latin typeface="Calibri" pitchFamily="34" charset="0"/>
                <a:cs typeface="Calibri" pitchFamily="34" charset="0"/>
              </a:rPr>
              <a:t>UZMAN</a:t>
            </a:r>
            <a:endParaRPr lang="en-GB" b="1" dirty="0" smtClean="0">
              <a:solidFill>
                <a:srgbClr val="B10404">
                  <a:lumMod val="60000"/>
                  <a:lumOff val="40000"/>
                </a:srgbClr>
              </a:solidFill>
              <a:effectLst>
                <a:innerShdw blurRad="63500" dist="50800" dir="8100000">
                  <a:prstClr val="black">
                    <a:alpha val="50000"/>
                  </a:prstClr>
                </a:innerShdw>
                <a:reflection blurRad="6350" stA="55000" endA="50" endPos="85000" dist="29997" dir="5400000" sy="-100000" algn="bl" rotWithShape="0"/>
              </a:effectLst>
              <a:latin typeface="Calibri" pitchFamily="34" charset="0"/>
              <a:cs typeface="Calibri" pitchFamily="34" charset="0"/>
            </a:endParaRPr>
          </a:p>
          <a:p>
            <a:pPr algn="r">
              <a:spcBef>
                <a:spcPct val="20000"/>
              </a:spcBef>
              <a:buFont typeface="Wingdings" pitchFamily="2" charset="2"/>
              <a:buNone/>
              <a:defRPr/>
            </a:pPr>
            <a:endParaRPr lang="en-GB" b="1" kern="0" dirty="0" smtClean="0">
              <a:solidFill>
                <a:srgbClr val="FFFFFF">
                  <a:lumMod val="65000"/>
                </a:srgbClr>
              </a:solidFill>
              <a:effectLst>
                <a:outerShdw blurRad="75057" dist="38100" dir="5400000" sy="-20000" rotWithShape="0">
                  <a:prstClr val="black">
                    <a:alpha val="25000"/>
                  </a:prstClr>
                </a:outerShdw>
                <a:reflection blurRad="6350" stA="55000" endA="50" endPos="85000" dist="29997" dir="5400000" sy="-100000" algn="bl" rotWithShape="0"/>
              </a:effectLst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4716744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"/>
                                        <p:tgtEl>
                                          <p:spTgt spid="368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"/>
                                        <p:tgtEl>
                                          <p:spTgt spid="368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3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3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800"/>
                            </p:stCondLst>
                            <p:childTnLst>
                              <p:par>
                                <p:cTn id="29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2000" tmFilter="0, 0; .2, .5; .8, .5; 1, 0"/>
                                        <p:tgtEl>
                                          <p:spTgt spid="1746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1000" autoRev="1" fill="hold"/>
                                        <p:tgtEl>
                                          <p:spTgt spid="1746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71" grpId="0" animBg="1"/>
      <p:bldP spid="2" grpId="0" animBg="1"/>
      <p:bldP spid="3" grpId="0" animBg="1"/>
      <p:bldP spid="36867" grpId="0" animBg="1"/>
      <p:bldP spid="4" grpId="0" animBg="1"/>
      <p:bldP spid="5" grpId="0" animBg="1"/>
      <p:bldP spid="17460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1" name="Rectangle 78"/>
          <p:cNvSpPr>
            <a:spLocks noChangeArrowheads="1"/>
          </p:cNvSpPr>
          <p:nvPr/>
        </p:nvSpPr>
        <p:spPr bwMode="auto">
          <a:xfrm>
            <a:off x="0" y="180975"/>
            <a:ext cx="9144000" cy="585787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n-GB">
              <a:solidFill>
                <a:srgbClr val="000000"/>
              </a:solidFill>
            </a:endParaRPr>
          </a:p>
        </p:txBody>
      </p:sp>
      <p:sp>
        <p:nvSpPr>
          <p:cNvPr id="1095" name="Rectangle 71"/>
          <p:cNvSpPr>
            <a:spLocks noChangeArrowheads="1"/>
          </p:cNvSpPr>
          <p:nvPr/>
        </p:nvSpPr>
        <p:spPr bwMode="auto">
          <a:xfrm rot="5400000">
            <a:off x="4514850" y="2343150"/>
            <a:ext cx="114300" cy="9144000"/>
          </a:xfrm>
          <a:prstGeom prst="rect">
            <a:avLst/>
          </a:prstGeom>
          <a:solidFill>
            <a:schemeClr val="bg1">
              <a:alpha val="0"/>
            </a:scheme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tr-TR">
              <a:solidFill>
                <a:srgbClr val="000000"/>
              </a:solidFill>
            </a:endParaRPr>
          </a:p>
        </p:txBody>
      </p:sp>
      <p:sp>
        <p:nvSpPr>
          <p:cNvPr id="25" name="Text Box 77"/>
          <p:cNvSpPr txBox="1">
            <a:spLocks noChangeArrowheads="1"/>
          </p:cNvSpPr>
          <p:nvPr/>
        </p:nvSpPr>
        <p:spPr bwMode="auto">
          <a:xfrm>
            <a:off x="2532584" y="3740150"/>
            <a:ext cx="79262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r>
              <a:rPr lang="en-GB" sz="1400" b="1" dirty="0" smtClean="0">
                <a:solidFill>
                  <a:srgbClr val="FFFFFF"/>
                </a:solidFill>
              </a:rPr>
              <a:t>Target</a:t>
            </a:r>
          </a:p>
        </p:txBody>
      </p:sp>
      <p:sp>
        <p:nvSpPr>
          <p:cNvPr id="7" name="Rectangle 31"/>
          <p:cNvSpPr txBox="1">
            <a:spLocks noChangeArrowheads="1"/>
          </p:cNvSpPr>
          <p:nvPr/>
        </p:nvSpPr>
        <p:spPr bwMode="gray">
          <a:xfrm>
            <a:off x="231797" y="411163"/>
            <a:ext cx="8816669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45720" numCol="1" anchor="ctr" anchorCtr="0" compatLnSpc="1">
            <a:prstTxWarp prst="textNoShape">
              <a:avLst/>
            </a:prstTxWarp>
          </a:bodyPr>
          <a:lstStyle/>
          <a:p>
            <a:pPr eaLnBrk="0" hangingPunct="0">
              <a:lnSpc>
                <a:spcPct val="90000"/>
              </a:lnSpc>
              <a:defRPr/>
            </a:pPr>
            <a:r>
              <a:rPr lang="tr-TR" sz="3200" b="1" noProof="1" smtClean="0">
                <a:solidFill>
                  <a:srgbClr val="575757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</a:effectLst>
                <a:latin typeface="Calibri" pitchFamily="34" charset="0"/>
                <a:cs typeface="Calibri" pitchFamily="34" charset="0"/>
              </a:rPr>
              <a:t>PROAKTİF VE REAKTİF YAKLAŞIMLAR</a:t>
            </a:r>
            <a:endParaRPr lang="en-GB" sz="3200" b="1" dirty="0" smtClean="0">
              <a:solidFill>
                <a:srgbClr val="575757"/>
              </a:solidFill>
              <a:effectLst>
                <a:innerShdw blurRad="63500" dist="50800" dir="8100000">
                  <a:prstClr val="black">
                    <a:alpha val="50000"/>
                  </a:prstClr>
                </a:innerShdw>
              </a:effectLst>
              <a:latin typeface="Calibri" pitchFamily="34" charset="0"/>
              <a:cs typeface="Calibri" pitchFamily="34" charset="0"/>
            </a:endParaRPr>
          </a:p>
        </p:txBody>
      </p:sp>
      <p:graphicFrame>
        <p:nvGraphicFramePr>
          <p:cNvPr id="2" name="Diyagram 1"/>
          <p:cNvGraphicFramePr/>
          <p:nvPr>
            <p:extLst>
              <p:ext uri="{D42A27DB-BD31-4B8C-83A1-F6EECF244321}">
                <p14:modId xmlns:p14="http://schemas.microsoft.com/office/powerpoint/2010/main" val="828640172"/>
              </p:ext>
            </p:extLst>
          </p:nvPr>
        </p:nvGraphicFramePr>
        <p:xfrm>
          <a:off x="76200" y="1397000"/>
          <a:ext cx="9067799" cy="45656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4142110394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900" tmFilter="0, 0; .2, .5; .8, .5; 1, 0"/>
                                        <p:tgtEl>
                                          <p:spTgt spid="109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450" autoRev="1" fill="hold"/>
                                        <p:tgtEl>
                                          <p:spTgt spid="109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95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7"/>
          <p:cNvSpPr>
            <a:spLocks noChangeArrowheads="1"/>
          </p:cNvSpPr>
          <p:nvPr/>
        </p:nvSpPr>
        <p:spPr bwMode="gray">
          <a:xfrm>
            <a:off x="2406650" y="1201738"/>
            <a:ext cx="2082800" cy="971550"/>
          </a:xfrm>
          <a:prstGeom prst="rect">
            <a:avLst/>
          </a:prstGeom>
          <a:solidFill>
            <a:schemeClr val="tx2">
              <a:lumMod val="75000"/>
            </a:schemeClr>
          </a:solidFill>
          <a:ln w="12700">
            <a:solidFill>
              <a:srgbClr val="DDDDDD"/>
            </a:solidFill>
            <a:miter lim="800000"/>
            <a:headEnd/>
            <a:tailEnd/>
          </a:ln>
          <a:effectLst>
            <a:outerShdw dist="53882" dir="2700000" algn="ctr" rotWithShape="0">
              <a:srgbClr val="808080">
                <a:alpha val="50000"/>
              </a:srgbClr>
            </a:outerShdw>
          </a:effectLst>
        </p:spPr>
        <p:txBody>
          <a:bodyPr lIns="0" tIns="0" rIns="0" bIns="0" anchor="ctr"/>
          <a:lstStyle/>
          <a:p>
            <a:pPr algn="ctr" defTabSz="801688" eaLnBrk="0" hangingPunct="0">
              <a:defRPr/>
            </a:pPr>
            <a:r>
              <a:rPr lang="tr-TR" sz="1400" b="1" dirty="0" smtClean="0">
                <a:solidFill>
                  <a:srgbClr val="FFFFFF"/>
                </a:solidFill>
                <a:latin typeface="Calibri" pitchFamily="34" charset="0"/>
                <a:ea typeface="Cambria Math" pitchFamily="18" charset="0"/>
                <a:cs typeface="Calibri" pitchFamily="34" charset="0"/>
              </a:rPr>
              <a:t>İŞÇİLERİN TEHLİKELERE KARŞI KORUNMASI</a:t>
            </a:r>
            <a:endParaRPr lang="en-GB" sz="1400" dirty="0" smtClean="0">
              <a:solidFill>
                <a:srgbClr val="FFFFFF"/>
              </a:solidFill>
              <a:latin typeface="Calibri" pitchFamily="34" charset="0"/>
              <a:ea typeface="Cambria Math" pitchFamily="18" charset="0"/>
              <a:cs typeface="Calibri" pitchFamily="34" charset="0"/>
            </a:endParaRPr>
          </a:p>
        </p:txBody>
      </p:sp>
      <p:sp>
        <p:nvSpPr>
          <p:cNvPr id="3" name="Rectangle 7"/>
          <p:cNvSpPr>
            <a:spLocks noChangeArrowheads="1"/>
          </p:cNvSpPr>
          <p:nvPr/>
        </p:nvSpPr>
        <p:spPr bwMode="gray">
          <a:xfrm>
            <a:off x="4613275" y="1201738"/>
            <a:ext cx="2082800" cy="971550"/>
          </a:xfrm>
          <a:prstGeom prst="rect">
            <a:avLst/>
          </a:prstGeom>
          <a:gradFill rotWithShape="1">
            <a:gsLst>
              <a:gs pos="0">
                <a:schemeClr val="bg2"/>
              </a:gs>
              <a:gs pos="50000">
                <a:schemeClr val="bg2">
                  <a:gamma/>
                  <a:tint val="60784"/>
                  <a:invGamma/>
                </a:schemeClr>
              </a:gs>
              <a:gs pos="100000">
                <a:schemeClr val="bg2"/>
              </a:gs>
            </a:gsLst>
            <a:lin ang="5400000" scaled="1"/>
          </a:gradFill>
          <a:ln w="12700">
            <a:solidFill>
              <a:srgbClr val="DDDDDD"/>
            </a:solidFill>
            <a:miter lim="800000"/>
            <a:headEnd/>
            <a:tailEnd/>
          </a:ln>
          <a:effectLst>
            <a:outerShdw dist="53882" dir="2700000" algn="ctr" rotWithShape="0">
              <a:srgbClr val="808080">
                <a:alpha val="50000"/>
              </a:srgbClr>
            </a:outerShdw>
          </a:effectLst>
        </p:spPr>
        <p:txBody>
          <a:bodyPr lIns="0" tIns="0" rIns="0" bIns="0" anchor="ctr"/>
          <a:lstStyle/>
          <a:p>
            <a:pPr algn="ctr" defTabSz="801688" eaLnBrk="0" hangingPunct="0">
              <a:defRPr/>
            </a:pPr>
            <a:r>
              <a:rPr lang="tr-TR" sz="1400" b="1" dirty="0" smtClean="0">
                <a:solidFill>
                  <a:srgbClr val="FFFFFF"/>
                </a:solidFill>
                <a:latin typeface="Calibri" pitchFamily="34" charset="0"/>
                <a:ea typeface="Cambria Math" pitchFamily="18" charset="0"/>
                <a:cs typeface="Calibri" pitchFamily="34" charset="0"/>
              </a:rPr>
              <a:t>İŞÇİLERİN EĞİTİMİ YETİŞTİRİLMESİ</a:t>
            </a:r>
            <a:endParaRPr lang="en-GB" sz="1400" dirty="0">
              <a:solidFill>
                <a:srgbClr val="FFFFFF"/>
              </a:solidFill>
              <a:latin typeface="Calibri" pitchFamily="34" charset="0"/>
              <a:ea typeface="Cambria Math" pitchFamily="18" charset="0"/>
              <a:cs typeface="Calibri" pitchFamily="34" charset="0"/>
            </a:endParaRPr>
          </a:p>
        </p:txBody>
      </p:sp>
      <p:sp>
        <p:nvSpPr>
          <p:cNvPr id="36867" name="Rectangle 3"/>
          <p:cNvSpPr>
            <a:spLocks noChangeArrowheads="1"/>
          </p:cNvSpPr>
          <p:nvPr/>
        </p:nvSpPr>
        <p:spPr bwMode="gray">
          <a:xfrm>
            <a:off x="200025" y="2173287"/>
            <a:ext cx="2082800" cy="3551237"/>
          </a:xfrm>
          <a:prstGeom prst="rect">
            <a:avLst/>
          </a:prstGeom>
          <a:gradFill rotWithShape="1">
            <a:gsLst>
              <a:gs pos="0">
                <a:srgbClr val="FFFFFF"/>
              </a:gs>
              <a:gs pos="100000">
                <a:srgbClr val="EAEAEA"/>
              </a:gs>
            </a:gsLst>
            <a:lin ang="5400000" scaled="1"/>
          </a:gradFill>
          <a:ln w="12700">
            <a:solidFill>
              <a:srgbClr val="DDDDDD"/>
            </a:solidFill>
            <a:miter lim="800000"/>
            <a:headEnd/>
            <a:tailEnd/>
          </a:ln>
          <a:effectLst>
            <a:outerShdw dist="53882" dir="2700000" algn="ctr" rotWithShape="0">
              <a:srgbClr val="808080">
                <a:alpha val="50000"/>
              </a:srgbClr>
            </a:outerShdw>
          </a:effectLst>
        </p:spPr>
        <p:txBody>
          <a:bodyPr lIns="144000" tIns="144000" rIns="144000" bIns="72000" anchor="t" anchorCtr="0"/>
          <a:lstStyle/>
          <a:p>
            <a:pPr algn="ctr"/>
            <a:r>
              <a:rPr lang="tr-TR" sz="1600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İşletmede ilk yapılması gereken şey tehlikeli durumların ortadan kaldırılmasıdır.</a:t>
            </a:r>
          </a:p>
          <a:p>
            <a:pPr algn="ctr"/>
            <a:endParaRPr lang="tr-TR" sz="1600" i="1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  <a:p>
            <a:pPr algn="ctr"/>
            <a:r>
              <a:rPr lang="tr-TR" sz="1600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Kişilerin </a:t>
            </a:r>
            <a:r>
              <a:rPr lang="tr-TR" sz="1600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güvenlikleri rastlantılara bırakılmamalıdır.</a:t>
            </a:r>
          </a:p>
          <a:p>
            <a:pPr algn="ctr"/>
            <a:endParaRPr lang="tr-TR" sz="1600" i="1" dirty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pPr algn="ctr"/>
            <a:endParaRPr lang="en-GB" sz="1600" i="1" dirty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4" name="Rectangle 3"/>
          <p:cNvSpPr>
            <a:spLocks noChangeArrowheads="1"/>
          </p:cNvSpPr>
          <p:nvPr/>
        </p:nvSpPr>
        <p:spPr bwMode="gray">
          <a:xfrm>
            <a:off x="2406650" y="2173287"/>
            <a:ext cx="2082800" cy="3551237"/>
          </a:xfrm>
          <a:prstGeom prst="rect">
            <a:avLst/>
          </a:prstGeom>
          <a:gradFill rotWithShape="1">
            <a:gsLst>
              <a:gs pos="0">
                <a:srgbClr val="FFFFFF"/>
              </a:gs>
              <a:gs pos="100000">
                <a:srgbClr val="EAEAEA"/>
              </a:gs>
            </a:gsLst>
            <a:lin ang="5400000" scaled="1"/>
          </a:gradFill>
          <a:ln w="12700">
            <a:solidFill>
              <a:srgbClr val="DDDDDD"/>
            </a:solidFill>
            <a:miter lim="800000"/>
            <a:headEnd/>
            <a:tailEnd/>
          </a:ln>
          <a:effectLst>
            <a:outerShdw dist="53882" dir="2700000" algn="ctr" rotWithShape="0">
              <a:srgbClr val="808080">
                <a:alpha val="50000"/>
              </a:srgbClr>
            </a:outerShdw>
          </a:effectLst>
        </p:spPr>
        <p:txBody>
          <a:bodyPr lIns="144000" tIns="144000" rIns="144000" bIns="72000" anchor="t" anchorCtr="0"/>
          <a:lstStyle/>
          <a:p>
            <a:pPr algn="ctr"/>
            <a:r>
              <a:rPr lang="tr-TR" sz="1600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İş ve işlemlerin çalışanlara zarar vermemesi için önlemler alınmalıdır. </a:t>
            </a:r>
          </a:p>
          <a:p>
            <a:pPr algn="ctr"/>
            <a:endParaRPr lang="tr-TR" sz="1600" i="1" dirty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pPr algn="ctr"/>
            <a:r>
              <a:rPr lang="tr-TR" sz="1600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Çakışanlar işe uygun kişisel koruyucular kullanmalıdır. </a:t>
            </a:r>
            <a:endParaRPr lang="tr-TR" sz="1600" i="1" dirty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5" name="Rectangle 3"/>
          <p:cNvSpPr>
            <a:spLocks noChangeArrowheads="1"/>
          </p:cNvSpPr>
          <p:nvPr/>
        </p:nvSpPr>
        <p:spPr bwMode="gray">
          <a:xfrm>
            <a:off x="4613275" y="2173287"/>
            <a:ext cx="2082800" cy="3551237"/>
          </a:xfrm>
          <a:prstGeom prst="rect">
            <a:avLst/>
          </a:prstGeom>
          <a:gradFill rotWithShape="1">
            <a:gsLst>
              <a:gs pos="0">
                <a:srgbClr val="FFFFFF"/>
              </a:gs>
              <a:gs pos="100000">
                <a:srgbClr val="EAEAEA"/>
              </a:gs>
            </a:gsLst>
            <a:lin ang="5400000" scaled="1"/>
          </a:gradFill>
          <a:ln w="12700">
            <a:solidFill>
              <a:srgbClr val="DDDDDD"/>
            </a:solidFill>
            <a:miter lim="800000"/>
            <a:headEnd/>
            <a:tailEnd/>
          </a:ln>
          <a:effectLst>
            <a:outerShdw dist="53882" dir="2700000" algn="ctr" rotWithShape="0">
              <a:srgbClr val="808080">
                <a:alpha val="50000"/>
              </a:srgbClr>
            </a:outerShdw>
          </a:effectLst>
        </p:spPr>
        <p:txBody>
          <a:bodyPr lIns="144000" tIns="144000" rIns="144000" bIns="72000" anchor="t" anchorCtr="0"/>
          <a:lstStyle/>
          <a:p>
            <a:pPr algn="ctr"/>
            <a:r>
              <a:rPr lang="tr-TR" sz="1600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Eğitim ile kişilerin tehlikelere karşı uyanık olmaları sağlanmalıdır.</a:t>
            </a:r>
          </a:p>
          <a:p>
            <a:pPr algn="ctr"/>
            <a:endParaRPr lang="tr-TR" sz="1600" i="1" dirty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pPr algn="ctr"/>
            <a:r>
              <a:rPr lang="tr-TR" sz="1600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Çalışanlar KKD kullanmaları alışkanlık haline getirilmelidir.</a:t>
            </a:r>
          </a:p>
        </p:txBody>
      </p:sp>
      <p:sp>
        <p:nvSpPr>
          <p:cNvPr id="17460" name="Rectangle 52"/>
          <p:cNvSpPr>
            <a:spLocks noChangeArrowheads="1"/>
          </p:cNvSpPr>
          <p:nvPr/>
        </p:nvSpPr>
        <p:spPr bwMode="auto">
          <a:xfrm rot="5400000">
            <a:off x="4514850" y="2343150"/>
            <a:ext cx="114300" cy="9144000"/>
          </a:xfrm>
          <a:prstGeom prst="rect">
            <a:avLst/>
          </a:prstGeom>
          <a:solidFill>
            <a:schemeClr val="bg1">
              <a:alpha val="0"/>
            </a:scheme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tr-TR">
              <a:solidFill>
                <a:srgbClr val="000000"/>
              </a:solidFill>
            </a:endParaRPr>
          </a:p>
        </p:txBody>
      </p:sp>
      <p:sp>
        <p:nvSpPr>
          <p:cNvPr id="13" name="Rectangle 31"/>
          <p:cNvSpPr txBox="1">
            <a:spLocks noChangeArrowheads="1"/>
          </p:cNvSpPr>
          <p:nvPr/>
        </p:nvSpPr>
        <p:spPr bwMode="gray">
          <a:xfrm>
            <a:off x="231797" y="411163"/>
            <a:ext cx="8816669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45720" numCol="1" anchor="ctr" anchorCtr="0" compatLnSpc="1">
            <a:prstTxWarp prst="textNoShape">
              <a:avLst/>
            </a:prstTxWarp>
          </a:bodyPr>
          <a:lstStyle/>
          <a:p>
            <a:pPr eaLnBrk="0" hangingPunct="0">
              <a:lnSpc>
                <a:spcPct val="90000"/>
              </a:lnSpc>
              <a:defRPr/>
            </a:pPr>
            <a:r>
              <a:rPr lang="tr-TR" sz="3200" b="1" dirty="0" smtClean="0">
                <a:solidFill>
                  <a:srgbClr val="575757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</a:effectLst>
                <a:latin typeface="Calibri" pitchFamily="34" charset="0"/>
                <a:cs typeface="Calibri" pitchFamily="34" charset="0"/>
              </a:rPr>
              <a:t>İSG KURALLARINI UYGULAMA YÖNTEMLERİ</a:t>
            </a:r>
            <a:endParaRPr lang="en-GB" sz="3200" b="1" dirty="0" smtClean="0">
              <a:solidFill>
                <a:srgbClr val="575757"/>
              </a:solidFill>
              <a:effectLst>
                <a:innerShdw blurRad="63500" dist="50800" dir="8100000">
                  <a:prstClr val="black">
                    <a:alpha val="50000"/>
                  </a:prstClr>
                </a:inn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4" name="Rectangle 7"/>
          <p:cNvSpPr>
            <a:spLocks noChangeArrowheads="1"/>
          </p:cNvSpPr>
          <p:nvPr/>
        </p:nvSpPr>
        <p:spPr bwMode="gray">
          <a:xfrm>
            <a:off x="6823075" y="1201739"/>
            <a:ext cx="2082800" cy="971550"/>
          </a:xfrm>
          <a:prstGeom prst="rect">
            <a:avLst/>
          </a:prstGeom>
          <a:solidFill>
            <a:srgbClr val="414141"/>
          </a:solidFill>
          <a:ln w="12700">
            <a:solidFill>
              <a:srgbClr val="DDDDDD"/>
            </a:solidFill>
            <a:miter lim="800000"/>
            <a:headEnd/>
            <a:tailEnd/>
          </a:ln>
          <a:effectLst>
            <a:outerShdw dist="53882" dir="2700000" algn="ctr" rotWithShape="0">
              <a:srgbClr val="808080">
                <a:alpha val="50000"/>
              </a:srgbClr>
            </a:outerShdw>
          </a:effectLst>
        </p:spPr>
        <p:txBody>
          <a:bodyPr lIns="0" tIns="0" rIns="0" bIns="0" anchor="ctr"/>
          <a:lstStyle/>
          <a:p>
            <a:pPr algn="ctr" defTabSz="801688" eaLnBrk="0" hangingPunct="0">
              <a:defRPr/>
            </a:pPr>
            <a:r>
              <a:rPr lang="tr-TR" sz="1400" b="1" dirty="0" smtClean="0">
                <a:solidFill>
                  <a:srgbClr val="FFFFFF"/>
                </a:solidFill>
                <a:latin typeface="Calibri" pitchFamily="34" charset="0"/>
                <a:ea typeface="Cambria Math" pitchFamily="18" charset="0"/>
                <a:cs typeface="Calibri" pitchFamily="34" charset="0"/>
              </a:rPr>
              <a:t>UYARI SİSTEMLERİNİN KURULMASI</a:t>
            </a:r>
            <a:endParaRPr lang="en-GB" sz="1400" dirty="0">
              <a:solidFill>
                <a:srgbClr val="FFFFFF"/>
              </a:solidFill>
              <a:latin typeface="Calibri" pitchFamily="34" charset="0"/>
              <a:ea typeface="Cambria Math" pitchFamily="18" charset="0"/>
              <a:cs typeface="Calibri" pitchFamily="34" charset="0"/>
            </a:endParaRPr>
          </a:p>
        </p:txBody>
      </p:sp>
      <p:sp>
        <p:nvSpPr>
          <p:cNvPr id="15" name="Rectangle 3"/>
          <p:cNvSpPr>
            <a:spLocks noChangeArrowheads="1"/>
          </p:cNvSpPr>
          <p:nvPr/>
        </p:nvSpPr>
        <p:spPr bwMode="gray">
          <a:xfrm>
            <a:off x="6823075" y="2173288"/>
            <a:ext cx="2082800" cy="3551237"/>
          </a:xfrm>
          <a:prstGeom prst="rect">
            <a:avLst/>
          </a:prstGeom>
          <a:gradFill rotWithShape="1">
            <a:gsLst>
              <a:gs pos="0">
                <a:srgbClr val="FFFFFF"/>
              </a:gs>
              <a:gs pos="100000">
                <a:srgbClr val="EAEAEA"/>
              </a:gs>
            </a:gsLst>
            <a:lin ang="5400000" scaled="1"/>
          </a:gradFill>
          <a:ln w="12700">
            <a:solidFill>
              <a:srgbClr val="DDDDDD"/>
            </a:solidFill>
            <a:miter lim="800000"/>
            <a:headEnd/>
            <a:tailEnd/>
          </a:ln>
          <a:effectLst>
            <a:outerShdw dist="53882" dir="2700000" algn="ctr" rotWithShape="0">
              <a:srgbClr val="808080">
                <a:alpha val="50000"/>
              </a:srgbClr>
            </a:outerShdw>
          </a:effectLst>
        </p:spPr>
        <p:txBody>
          <a:bodyPr lIns="144000" tIns="144000" rIns="144000" bIns="72000" anchor="t" anchorCtr="0"/>
          <a:lstStyle/>
          <a:p>
            <a:pPr algn="ctr"/>
            <a:r>
              <a:rPr lang="tr-TR" sz="1600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Uyarılar görünmez koruyuculardır</a:t>
            </a:r>
          </a:p>
          <a:p>
            <a:pPr algn="ctr"/>
            <a:endParaRPr lang="tr-TR" sz="1600" b="1" i="1" dirty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pPr algn="ctr"/>
            <a:r>
              <a:rPr lang="tr-TR" sz="1600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Uyarılar bilgilendirme ve eğitimi içermelidir</a:t>
            </a:r>
          </a:p>
          <a:p>
            <a:pPr algn="ctr"/>
            <a:endParaRPr lang="tr-TR" sz="1600" i="1" dirty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pPr algn="ctr"/>
            <a:r>
              <a:rPr lang="tr-TR" sz="1600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Uyarılar işletmede kazaları önlemede temel araçlardır</a:t>
            </a:r>
          </a:p>
        </p:txBody>
      </p:sp>
      <p:sp>
        <p:nvSpPr>
          <p:cNvPr id="16" name="Rectangle 3"/>
          <p:cNvSpPr txBox="1">
            <a:spLocks noChangeArrowheads="1"/>
          </p:cNvSpPr>
          <p:nvPr/>
        </p:nvSpPr>
        <p:spPr bwMode="auto">
          <a:xfrm>
            <a:off x="6909185" y="6376921"/>
            <a:ext cx="2111990" cy="5152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algn="r">
              <a:spcBef>
                <a:spcPct val="20000"/>
              </a:spcBef>
              <a:buFont typeface="Wingdings" pitchFamily="2" charset="2"/>
              <a:buNone/>
              <a:defRPr/>
            </a:pPr>
            <a:r>
              <a:rPr lang="tr-TR" b="1" noProof="1" smtClean="0">
                <a:solidFill>
                  <a:srgbClr val="575757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  <a:reflection blurRad="6350" stA="55000" endA="50" endPos="85000" dist="29997" dir="5400000" sy="-100000" algn="bl" rotWithShape="0"/>
                </a:effectLst>
                <a:latin typeface="Calibri" pitchFamily="34" charset="0"/>
                <a:cs typeface="Calibri" pitchFamily="34" charset="0"/>
              </a:rPr>
              <a:t>İSTANBUL</a:t>
            </a:r>
            <a:r>
              <a:rPr lang="tr-TR" b="1" noProof="1" smtClean="0">
                <a:solidFill>
                  <a:srgbClr val="B10404">
                    <a:lumMod val="60000"/>
                    <a:lumOff val="40000"/>
                  </a:srgbClr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  <a:reflection blurRad="6350" stA="55000" endA="50" endPos="85000" dist="29997" dir="5400000" sy="-100000" algn="bl" rotWithShape="0"/>
                </a:effectLst>
                <a:latin typeface="Calibri" pitchFamily="34" charset="0"/>
                <a:cs typeface="Calibri" pitchFamily="34" charset="0"/>
              </a:rPr>
              <a:t>UZMAN</a:t>
            </a:r>
            <a:endParaRPr lang="en-GB" b="1" dirty="0" smtClean="0">
              <a:solidFill>
                <a:srgbClr val="B10404">
                  <a:lumMod val="60000"/>
                  <a:lumOff val="40000"/>
                </a:srgbClr>
              </a:solidFill>
              <a:effectLst>
                <a:innerShdw blurRad="63500" dist="50800" dir="8100000">
                  <a:prstClr val="black">
                    <a:alpha val="50000"/>
                  </a:prstClr>
                </a:innerShdw>
                <a:reflection blurRad="6350" stA="55000" endA="50" endPos="85000" dist="29997" dir="5400000" sy="-100000" algn="bl" rotWithShape="0"/>
              </a:effectLst>
              <a:latin typeface="Calibri" pitchFamily="34" charset="0"/>
              <a:cs typeface="Calibri" pitchFamily="34" charset="0"/>
            </a:endParaRPr>
          </a:p>
          <a:p>
            <a:pPr algn="r">
              <a:spcBef>
                <a:spcPct val="20000"/>
              </a:spcBef>
              <a:buFont typeface="Wingdings" pitchFamily="2" charset="2"/>
              <a:buNone/>
              <a:defRPr/>
            </a:pPr>
            <a:endParaRPr lang="en-GB" b="1" kern="0" dirty="0" smtClean="0">
              <a:solidFill>
                <a:srgbClr val="FFFFFF">
                  <a:lumMod val="65000"/>
                </a:srgbClr>
              </a:solidFill>
              <a:effectLst>
                <a:outerShdw blurRad="75057" dist="38100" dir="5400000" sy="-20000" rotWithShape="0">
                  <a:prstClr val="black">
                    <a:alpha val="25000"/>
                  </a:prstClr>
                </a:outerShdw>
                <a:reflection blurRad="6350" stA="55000" endA="50" endPos="85000" dist="29997" dir="5400000" sy="-100000" algn="bl" rotWithShape="0"/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7" name="Rectangle 7"/>
          <p:cNvSpPr>
            <a:spLocks noChangeArrowheads="1"/>
          </p:cNvSpPr>
          <p:nvPr/>
        </p:nvSpPr>
        <p:spPr bwMode="gray">
          <a:xfrm>
            <a:off x="200025" y="1201737"/>
            <a:ext cx="2082800" cy="971550"/>
          </a:xfrm>
          <a:prstGeom prst="rect">
            <a:avLst/>
          </a:prstGeom>
          <a:solidFill>
            <a:schemeClr val="accent6">
              <a:lumMod val="75000"/>
            </a:schemeClr>
          </a:solidFill>
          <a:ln w="12700">
            <a:solidFill>
              <a:srgbClr val="DDDDDD"/>
            </a:solidFill>
            <a:miter lim="800000"/>
            <a:headEnd/>
            <a:tailEnd/>
          </a:ln>
          <a:effectLst>
            <a:outerShdw dist="53882" dir="2700000" algn="ctr" rotWithShape="0">
              <a:srgbClr val="808080">
                <a:alpha val="50000"/>
              </a:srgbClr>
            </a:outerShdw>
          </a:effectLst>
        </p:spPr>
        <p:txBody>
          <a:bodyPr lIns="0" tIns="0" rIns="0" bIns="0" anchor="ctr"/>
          <a:lstStyle/>
          <a:p>
            <a:pPr algn="ctr" defTabSz="801688" eaLnBrk="0" hangingPunct="0">
              <a:defRPr/>
            </a:pPr>
            <a:r>
              <a:rPr lang="tr-TR" sz="1400" b="1" dirty="0">
                <a:solidFill>
                  <a:srgbClr val="FFFFFF"/>
                </a:solidFill>
                <a:latin typeface="Calibri" pitchFamily="34" charset="0"/>
                <a:ea typeface="Cambria Math" pitchFamily="18" charset="0"/>
                <a:cs typeface="Calibri" pitchFamily="34" charset="0"/>
              </a:rPr>
              <a:t>TEHLİKELİ DURUMLARIN ORTADAN KALDIRILMASI</a:t>
            </a:r>
          </a:p>
        </p:txBody>
      </p:sp>
    </p:spTree>
    <p:extLst>
      <p:ext uri="{BB962C8B-B14F-4D97-AF65-F5344CB8AC3E}">
        <p14:creationId xmlns:p14="http://schemas.microsoft.com/office/powerpoint/2010/main" val="1669518905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"/>
                                        <p:tgtEl>
                                          <p:spTgt spid="368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3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2000" tmFilter="0, 0; .2, .5; .8, .5; 1, 0"/>
                                        <p:tgtEl>
                                          <p:spTgt spid="1746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1000" autoRev="1" fill="hold"/>
                                        <p:tgtEl>
                                          <p:spTgt spid="1746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3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8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3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1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3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36867" grpId="0" animBg="1"/>
      <p:bldP spid="4" grpId="0" animBg="1"/>
      <p:bldP spid="5" grpId="0" animBg="1"/>
      <p:bldP spid="17460" grpId="0" animBg="1"/>
      <p:bldP spid="14" grpId="0" animBg="1"/>
      <p:bldP spid="15" grpId="0" animBg="1"/>
      <p:bldP spid="17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71" name="Rectangle 7"/>
          <p:cNvSpPr>
            <a:spLocks noChangeArrowheads="1"/>
          </p:cNvSpPr>
          <p:nvPr/>
        </p:nvSpPr>
        <p:spPr bwMode="gray">
          <a:xfrm>
            <a:off x="161924" y="1201738"/>
            <a:ext cx="2092325" cy="971550"/>
          </a:xfrm>
          <a:prstGeom prst="rect">
            <a:avLst/>
          </a:prstGeom>
          <a:solidFill>
            <a:schemeClr val="accent2">
              <a:lumMod val="75000"/>
            </a:schemeClr>
          </a:solidFill>
          <a:ln w="12700">
            <a:solidFill>
              <a:schemeClr val="bg1">
                <a:lumMod val="85000"/>
              </a:schemeClr>
            </a:solidFill>
            <a:miter lim="800000"/>
            <a:headEnd/>
            <a:tailEnd/>
          </a:ln>
          <a:effectLst>
            <a:outerShdw dist="53882" dir="2700000" algn="ctr" rotWithShape="0">
              <a:srgbClr val="808080">
                <a:alpha val="50000"/>
              </a:srgbClr>
            </a:outerShdw>
          </a:effectLst>
        </p:spPr>
        <p:txBody>
          <a:bodyPr lIns="0" tIns="0" rIns="0" bIns="0" anchor="ctr"/>
          <a:lstStyle/>
          <a:p>
            <a:pPr marL="342900" indent="-342900" algn="ctr" defTabSz="801688" eaLnBrk="0" hangingPunct="0">
              <a:defRPr/>
            </a:pPr>
            <a:r>
              <a:rPr lang="tr-TR" b="1" dirty="0" smtClean="0">
                <a:solidFill>
                  <a:srgbClr val="FFFFFF"/>
                </a:solidFill>
                <a:latin typeface="Calibri" pitchFamily="34" charset="0"/>
                <a:ea typeface="Cambria Math" pitchFamily="18" charset="0"/>
                <a:cs typeface="Calibri" pitchFamily="34" charset="0"/>
              </a:rPr>
              <a:t>İNSAN</a:t>
            </a:r>
          </a:p>
          <a:p>
            <a:pPr marL="342900" indent="-342900" algn="ctr" defTabSz="801688" eaLnBrk="0" hangingPunct="0">
              <a:defRPr/>
            </a:pPr>
            <a:r>
              <a:rPr lang="tr-TR" b="1" dirty="0" smtClean="0">
                <a:solidFill>
                  <a:srgbClr val="FFFFFF"/>
                </a:solidFill>
                <a:latin typeface="Calibri" pitchFamily="34" charset="0"/>
                <a:ea typeface="Cambria Math" pitchFamily="18" charset="0"/>
                <a:cs typeface="Calibri" pitchFamily="34" charset="0"/>
              </a:rPr>
              <a:t>KAYNAKLARI</a:t>
            </a:r>
            <a:endParaRPr lang="en-GB" dirty="0">
              <a:solidFill>
                <a:srgbClr val="FFFFFF"/>
              </a:solidFill>
              <a:latin typeface="Calibri" pitchFamily="34" charset="0"/>
              <a:ea typeface="Cambria Math" pitchFamily="18" charset="0"/>
              <a:cs typeface="Calibri" pitchFamily="34" charset="0"/>
            </a:endParaRPr>
          </a:p>
        </p:txBody>
      </p:sp>
      <p:sp>
        <p:nvSpPr>
          <p:cNvPr id="2" name="Rectangle 7"/>
          <p:cNvSpPr>
            <a:spLocks noChangeArrowheads="1"/>
          </p:cNvSpPr>
          <p:nvPr/>
        </p:nvSpPr>
        <p:spPr bwMode="gray">
          <a:xfrm>
            <a:off x="2368549" y="1201738"/>
            <a:ext cx="2092325" cy="971550"/>
          </a:xfrm>
          <a:prstGeom prst="rect">
            <a:avLst/>
          </a:prstGeom>
          <a:solidFill>
            <a:schemeClr val="tx2">
              <a:lumMod val="75000"/>
            </a:schemeClr>
          </a:solidFill>
          <a:ln w="12700">
            <a:solidFill>
              <a:srgbClr val="DDDDDD"/>
            </a:solidFill>
            <a:miter lim="800000"/>
            <a:headEnd/>
            <a:tailEnd/>
          </a:ln>
          <a:effectLst>
            <a:outerShdw dist="53882" dir="2700000" algn="ctr" rotWithShape="0">
              <a:srgbClr val="808080">
                <a:alpha val="50000"/>
              </a:srgbClr>
            </a:outerShdw>
          </a:effectLst>
        </p:spPr>
        <p:txBody>
          <a:bodyPr lIns="0" tIns="0" rIns="0" bIns="0" anchor="ctr"/>
          <a:lstStyle/>
          <a:p>
            <a:pPr algn="ctr" defTabSz="801688" eaLnBrk="0" hangingPunct="0">
              <a:defRPr/>
            </a:pPr>
            <a:r>
              <a:rPr lang="tr-TR" b="1" dirty="0" smtClean="0">
                <a:solidFill>
                  <a:srgbClr val="FFFFFF"/>
                </a:solidFill>
                <a:latin typeface="Calibri" pitchFamily="34" charset="0"/>
                <a:ea typeface="Cambria Math" pitchFamily="18" charset="0"/>
                <a:cs typeface="Calibri" pitchFamily="34" charset="0"/>
              </a:rPr>
              <a:t>ÜRETKENLİK </a:t>
            </a:r>
          </a:p>
          <a:p>
            <a:pPr algn="ctr" defTabSz="801688" eaLnBrk="0" hangingPunct="0">
              <a:defRPr/>
            </a:pPr>
            <a:r>
              <a:rPr lang="tr-TR" b="1" dirty="0" smtClean="0">
                <a:solidFill>
                  <a:srgbClr val="FFFFFF"/>
                </a:solidFill>
                <a:latin typeface="Calibri" pitchFamily="34" charset="0"/>
                <a:ea typeface="Cambria Math" pitchFamily="18" charset="0"/>
                <a:cs typeface="Calibri" pitchFamily="34" charset="0"/>
              </a:rPr>
              <a:t>MALİYET</a:t>
            </a:r>
            <a:endParaRPr lang="en-GB" dirty="0" smtClean="0">
              <a:solidFill>
                <a:srgbClr val="FFFFFF"/>
              </a:solidFill>
              <a:latin typeface="Calibri" pitchFamily="34" charset="0"/>
              <a:ea typeface="Cambria Math" pitchFamily="18" charset="0"/>
              <a:cs typeface="Calibri" pitchFamily="34" charset="0"/>
            </a:endParaRPr>
          </a:p>
        </p:txBody>
      </p:sp>
      <p:sp>
        <p:nvSpPr>
          <p:cNvPr id="3" name="Rectangle 7"/>
          <p:cNvSpPr>
            <a:spLocks noChangeArrowheads="1"/>
          </p:cNvSpPr>
          <p:nvPr/>
        </p:nvSpPr>
        <p:spPr bwMode="gray">
          <a:xfrm>
            <a:off x="4575174" y="1201738"/>
            <a:ext cx="2092325" cy="971550"/>
          </a:xfrm>
          <a:prstGeom prst="rect">
            <a:avLst/>
          </a:prstGeom>
          <a:gradFill rotWithShape="1">
            <a:gsLst>
              <a:gs pos="0">
                <a:schemeClr val="bg2"/>
              </a:gs>
              <a:gs pos="50000">
                <a:schemeClr val="bg2">
                  <a:gamma/>
                  <a:tint val="60784"/>
                  <a:invGamma/>
                </a:schemeClr>
              </a:gs>
              <a:gs pos="100000">
                <a:schemeClr val="bg2"/>
              </a:gs>
            </a:gsLst>
            <a:lin ang="5400000" scaled="1"/>
          </a:gradFill>
          <a:ln w="12700">
            <a:solidFill>
              <a:srgbClr val="DDDDDD"/>
            </a:solidFill>
            <a:miter lim="800000"/>
            <a:headEnd/>
            <a:tailEnd/>
          </a:ln>
          <a:effectLst>
            <a:outerShdw dist="53882" dir="2700000" algn="ctr" rotWithShape="0">
              <a:srgbClr val="808080">
                <a:alpha val="50000"/>
              </a:srgbClr>
            </a:outerShdw>
          </a:effectLst>
        </p:spPr>
        <p:txBody>
          <a:bodyPr lIns="0" tIns="0" rIns="0" bIns="0" anchor="ctr"/>
          <a:lstStyle/>
          <a:p>
            <a:pPr algn="ctr" defTabSz="801688" eaLnBrk="0" hangingPunct="0">
              <a:defRPr/>
            </a:pPr>
            <a:r>
              <a:rPr lang="tr-TR" b="1" dirty="0" smtClean="0">
                <a:solidFill>
                  <a:srgbClr val="FFFFFF"/>
                </a:solidFill>
                <a:latin typeface="Calibri" pitchFamily="34" charset="0"/>
                <a:ea typeface="Cambria Math" pitchFamily="18" charset="0"/>
                <a:cs typeface="Calibri" pitchFamily="34" charset="0"/>
              </a:rPr>
              <a:t>KALİTE</a:t>
            </a:r>
            <a:endParaRPr lang="en-GB" dirty="0">
              <a:solidFill>
                <a:srgbClr val="FFFFFF"/>
              </a:solidFill>
              <a:latin typeface="Calibri" pitchFamily="34" charset="0"/>
              <a:ea typeface="Cambria Math" pitchFamily="18" charset="0"/>
              <a:cs typeface="Calibri" pitchFamily="34" charset="0"/>
            </a:endParaRPr>
          </a:p>
        </p:txBody>
      </p:sp>
      <p:sp>
        <p:nvSpPr>
          <p:cNvPr id="36867" name="Rectangle 3"/>
          <p:cNvSpPr>
            <a:spLocks noChangeArrowheads="1"/>
          </p:cNvSpPr>
          <p:nvPr/>
        </p:nvSpPr>
        <p:spPr bwMode="gray">
          <a:xfrm>
            <a:off x="161924" y="2173287"/>
            <a:ext cx="2092325" cy="3798888"/>
          </a:xfrm>
          <a:prstGeom prst="rect">
            <a:avLst/>
          </a:prstGeom>
          <a:gradFill rotWithShape="1">
            <a:gsLst>
              <a:gs pos="0">
                <a:srgbClr val="FFFFFF"/>
              </a:gs>
              <a:gs pos="100000">
                <a:srgbClr val="EAEAEA"/>
              </a:gs>
            </a:gsLst>
            <a:lin ang="5400000" scaled="1"/>
          </a:gradFill>
          <a:ln w="12700">
            <a:solidFill>
              <a:srgbClr val="DDDDDD"/>
            </a:solidFill>
            <a:miter lim="800000"/>
            <a:headEnd/>
            <a:tailEnd/>
          </a:ln>
          <a:effectLst>
            <a:outerShdw dist="53882" dir="2700000" algn="ctr" rotWithShape="0">
              <a:srgbClr val="808080">
                <a:alpha val="50000"/>
              </a:srgbClr>
            </a:outerShdw>
          </a:effectLst>
        </p:spPr>
        <p:txBody>
          <a:bodyPr lIns="144000" tIns="144000" rIns="144000" bIns="72000" anchor="t" anchorCtr="0"/>
          <a:lstStyle/>
          <a:p>
            <a:pPr algn="ctr"/>
            <a:r>
              <a:rPr lang="tr-TR" b="1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Rekabet</a:t>
            </a:r>
          </a:p>
          <a:p>
            <a:pPr algn="ctr"/>
            <a:endParaRPr lang="tr-TR" sz="1600" i="1" dirty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pPr algn="ctr"/>
            <a:r>
              <a:rPr lang="tr-TR" sz="1600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İşletme rekabet için; </a:t>
            </a:r>
            <a:r>
              <a:rPr lang="tr-TR" sz="1600" b="1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iyi </a:t>
            </a:r>
            <a:r>
              <a:rPr lang="tr-TR" sz="1600" b="1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personel </a:t>
            </a:r>
            <a:r>
              <a:rPr lang="tr-TR" sz="1600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yetiştirmelidir. </a:t>
            </a:r>
          </a:p>
          <a:p>
            <a:pPr algn="ctr"/>
            <a:endParaRPr lang="tr-TR" sz="1600" i="1" dirty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pPr algn="ctr"/>
            <a:r>
              <a:rPr lang="tr-TR" sz="1600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E</a:t>
            </a:r>
            <a:r>
              <a:rPr lang="tr-TR" sz="1600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n </a:t>
            </a:r>
            <a:r>
              <a:rPr lang="tr-TR" sz="1600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yetenekli işçiler </a:t>
            </a:r>
            <a:r>
              <a:rPr lang="tr-TR" sz="1600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kaza sonucu yaralanınca </a:t>
            </a:r>
            <a:r>
              <a:rPr lang="tr-TR" sz="1600" b="1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şirketin rekabet </a:t>
            </a:r>
            <a:r>
              <a:rPr lang="tr-TR" sz="1600" b="1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edebilme gücü zayıflar…</a:t>
            </a:r>
            <a:endParaRPr lang="en-GB" sz="1600" i="1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4" name="Rectangle 3"/>
          <p:cNvSpPr>
            <a:spLocks noChangeArrowheads="1"/>
          </p:cNvSpPr>
          <p:nvPr/>
        </p:nvSpPr>
        <p:spPr bwMode="gray">
          <a:xfrm>
            <a:off x="2368549" y="2173287"/>
            <a:ext cx="2092325" cy="3798888"/>
          </a:xfrm>
          <a:prstGeom prst="rect">
            <a:avLst/>
          </a:prstGeom>
          <a:gradFill rotWithShape="1">
            <a:gsLst>
              <a:gs pos="0">
                <a:srgbClr val="FFFFFF"/>
              </a:gs>
              <a:gs pos="100000">
                <a:srgbClr val="EAEAEA"/>
              </a:gs>
            </a:gsLst>
            <a:lin ang="5400000" scaled="1"/>
          </a:gradFill>
          <a:ln w="12700">
            <a:solidFill>
              <a:srgbClr val="DDDDDD"/>
            </a:solidFill>
            <a:miter lim="800000"/>
            <a:headEnd/>
            <a:tailEnd/>
          </a:ln>
          <a:effectLst>
            <a:outerShdw dist="53882" dir="2700000" algn="ctr" rotWithShape="0">
              <a:srgbClr val="808080">
                <a:alpha val="50000"/>
              </a:srgbClr>
            </a:outerShdw>
          </a:effectLst>
        </p:spPr>
        <p:txBody>
          <a:bodyPr lIns="144000" tIns="144000" rIns="144000" bIns="72000" anchor="t" anchorCtr="0"/>
          <a:lstStyle/>
          <a:p>
            <a:pPr algn="ctr"/>
            <a:r>
              <a:rPr lang="tr-TR" b="1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Üretkenlik</a:t>
            </a:r>
          </a:p>
          <a:p>
            <a:pPr algn="ctr"/>
            <a:r>
              <a:rPr lang="tr-TR" sz="1600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 </a:t>
            </a:r>
          </a:p>
          <a:p>
            <a:pPr algn="ctr"/>
            <a:r>
              <a:rPr lang="tr-TR" sz="1600" b="1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«İnsan-teknoloji- yönetim» </a:t>
            </a:r>
            <a:r>
              <a:rPr lang="tr-TR" sz="1600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stratejilerinin bir </a:t>
            </a:r>
            <a:r>
              <a:rPr lang="tr-TR" sz="1600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fonksiyonudur. </a:t>
            </a:r>
            <a:endParaRPr lang="tr-TR" sz="1600" i="1" dirty="0" smtClean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pPr algn="ctr"/>
            <a:endParaRPr lang="tr-TR" sz="1600" i="1" dirty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pPr algn="ctr"/>
            <a:r>
              <a:rPr lang="tr-TR" sz="1600" b="1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Güvenlik </a:t>
            </a:r>
            <a:r>
              <a:rPr lang="tr-TR" sz="1600" b="1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ve </a:t>
            </a:r>
            <a:r>
              <a:rPr lang="tr-TR" sz="1600" b="1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sağlık, üretim ve insan </a:t>
            </a:r>
            <a:r>
              <a:rPr lang="tr-TR" sz="1600" b="1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üzerinde doğrudan etkiye </a:t>
            </a:r>
            <a:r>
              <a:rPr lang="tr-TR" sz="1600" b="1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sahiptir... </a:t>
            </a:r>
            <a:endParaRPr lang="tr-TR" sz="1600" b="1" i="1" dirty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5" name="Rectangle 3"/>
          <p:cNvSpPr>
            <a:spLocks noChangeArrowheads="1"/>
          </p:cNvSpPr>
          <p:nvPr/>
        </p:nvSpPr>
        <p:spPr bwMode="gray">
          <a:xfrm>
            <a:off x="4575174" y="2173287"/>
            <a:ext cx="2092325" cy="3798888"/>
          </a:xfrm>
          <a:prstGeom prst="rect">
            <a:avLst/>
          </a:prstGeom>
          <a:gradFill rotWithShape="1">
            <a:gsLst>
              <a:gs pos="0">
                <a:srgbClr val="FFFFFF"/>
              </a:gs>
              <a:gs pos="100000">
                <a:srgbClr val="EAEAEA"/>
              </a:gs>
            </a:gsLst>
            <a:lin ang="5400000" scaled="1"/>
          </a:gradFill>
          <a:ln w="12700">
            <a:solidFill>
              <a:srgbClr val="DDDDDD"/>
            </a:solidFill>
            <a:miter lim="800000"/>
            <a:headEnd/>
            <a:tailEnd/>
          </a:ln>
          <a:effectLst>
            <a:outerShdw dist="53882" dir="2700000" algn="ctr" rotWithShape="0">
              <a:srgbClr val="808080">
                <a:alpha val="50000"/>
              </a:srgbClr>
            </a:outerShdw>
          </a:effectLst>
        </p:spPr>
        <p:txBody>
          <a:bodyPr lIns="144000" tIns="144000" rIns="144000" bIns="72000" anchor="t" anchorCtr="0"/>
          <a:lstStyle/>
          <a:p>
            <a:pPr algn="ctr"/>
            <a:r>
              <a:rPr lang="tr-TR" b="1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Kalite</a:t>
            </a:r>
          </a:p>
          <a:p>
            <a:pPr algn="ctr"/>
            <a:endParaRPr lang="tr-TR" sz="1600" b="1" i="1" dirty="0" smtClean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pPr algn="ctr"/>
            <a:r>
              <a:rPr lang="tr-TR" sz="1600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Belirlenen </a:t>
            </a:r>
            <a:r>
              <a:rPr lang="tr-TR" sz="1600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üretim usullerine sıkı bağlılığı, ayrıntılara dikkati ve işleri doğru şekilde yapmayı gerektirir. </a:t>
            </a:r>
            <a:endParaRPr lang="tr-TR" sz="1600" i="1" dirty="0" smtClean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pPr algn="ctr"/>
            <a:endParaRPr lang="tr-TR" sz="1600" i="1" dirty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pPr algn="ctr"/>
            <a:r>
              <a:rPr lang="tr-TR" sz="1600" b="1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İSG artırma, aynı </a:t>
            </a:r>
            <a:r>
              <a:rPr lang="tr-TR" sz="1600" b="1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zamanda kaliteyi de </a:t>
            </a:r>
            <a:r>
              <a:rPr lang="tr-TR" sz="1600" b="1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artırır…</a:t>
            </a:r>
          </a:p>
        </p:txBody>
      </p:sp>
      <p:sp>
        <p:nvSpPr>
          <p:cNvPr id="17460" name="Rectangle 52"/>
          <p:cNvSpPr>
            <a:spLocks noChangeArrowheads="1"/>
          </p:cNvSpPr>
          <p:nvPr/>
        </p:nvSpPr>
        <p:spPr bwMode="auto">
          <a:xfrm rot="5400000">
            <a:off x="4514850" y="2343150"/>
            <a:ext cx="114300" cy="9144000"/>
          </a:xfrm>
          <a:prstGeom prst="rect">
            <a:avLst/>
          </a:prstGeom>
          <a:solidFill>
            <a:schemeClr val="bg1">
              <a:alpha val="0"/>
            </a:scheme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tr-TR">
              <a:solidFill>
                <a:srgbClr val="000000"/>
              </a:solidFill>
            </a:endParaRPr>
          </a:p>
        </p:txBody>
      </p:sp>
      <p:sp>
        <p:nvSpPr>
          <p:cNvPr id="13" name="Rectangle 31"/>
          <p:cNvSpPr txBox="1">
            <a:spLocks noChangeArrowheads="1"/>
          </p:cNvSpPr>
          <p:nvPr/>
        </p:nvSpPr>
        <p:spPr bwMode="gray">
          <a:xfrm>
            <a:off x="231797" y="411163"/>
            <a:ext cx="8816669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45720" numCol="1" anchor="ctr" anchorCtr="0" compatLnSpc="1">
            <a:prstTxWarp prst="textNoShape">
              <a:avLst/>
            </a:prstTxWarp>
          </a:bodyPr>
          <a:lstStyle/>
          <a:p>
            <a:pPr eaLnBrk="0" hangingPunct="0">
              <a:lnSpc>
                <a:spcPct val="90000"/>
              </a:lnSpc>
              <a:defRPr/>
            </a:pPr>
            <a:r>
              <a:rPr lang="tr-TR" sz="3200" b="1" dirty="0">
                <a:solidFill>
                  <a:srgbClr val="575757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</a:effectLst>
                <a:latin typeface="Calibri" pitchFamily="34" charset="0"/>
                <a:cs typeface="Calibri" pitchFamily="34" charset="0"/>
              </a:rPr>
              <a:t>İŞLETME YÖNETİMİNDE </a:t>
            </a:r>
            <a:r>
              <a:rPr lang="tr-TR" sz="3200" b="1" dirty="0" smtClean="0">
                <a:solidFill>
                  <a:srgbClr val="575757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</a:effectLst>
                <a:latin typeface="Calibri" pitchFamily="34" charset="0"/>
                <a:cs typeface="Calibri" pitchFamily="34" charset="0"/>
              </a:rPr>
              <a:t>İSG KÜLTÜRÜ</a:t>
            </a:r>
            <a:endParaRPr lang="en-GB" sz="3200" b="1" dirty="0" smtClean="0">
              <a:solidFill>
                <a:srgbClr val="575757"/>
              </a:solidFill>
              <a:effectLst>
                <a:innerShdw blurRad="63500" dist="50800" dir="8100000">
                  <a:prstClr val="black">
                    <a:alpha val="50000"/>
                  </a:prstClr>
                </a:inn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4" name="Rectangle 7"/>
          <p:cNvSpPr>
            <a:spLocks noChangeArrowheads="1"/>
          </p:cNvSpPr>
          <p:nvPr/>
        </p:nvSpPr>
        <p:spPr bwMode="gray">
          <a:xfrm>
            <a:off x="6784974" y="1201739"/>
            <a:ext cx="2092325" cy="971550"/>
          </a:xfrm>
          <a:prstGeom prst="rect">
            <a:avLst/>
          </a:prstGeom>
          <a:solidFill>
            <a:srgbClr val="414141"/>
          </a:solidFill>
          <a:ln w="12700">
            <a:solidFill>
              <a:srgbClr val="DDDDDD"/>
            </a:solidFill>
            <a:miter lim="800000"/>
            <a:headEnd/>
            <a:tailEnd/>
          </a:ln>
          <a:effectLst>
            <a:outerShdw dist="53882" dir="2700000" algn="ctr" rotWithShape="0">
              <a:srgbClr val="808080">
                <a:alpha val="50000"/>
              </a:srgbClr>
            </a:outerShdw>
          </a:effectLst>
        </p:spPr>
        <p:txBody>
          <a:bodyPr lIns="0" tIns="0" rIns="0" bIns="0" anchor="ctr"/>
          <a:lstStyle/>
          <a:p>
            <a:pPr algn="ctr" defTabSz="801688" eaLnBrk="0" hangingPunct="0">
              <a:defRPr/>
            </a:pPr>
            <a:r>
              <a:rPr lang="tr-TR" b="1" dirty="0" smtClean="0">
                <a:solidFill>
                  <a:srgbClr val="FFFFFF"/>
                </a:solidFill>
                <a:latin typeface="Calibri" pitchFamily="34" charset="0"/>
                <a:ea typeface="Cambria Math" pitchFamily="18" charset="0"/>
                <a:cs typeface="Calibri" pitchFamily="34" charset="0"/>
              </a:rPr>
              <a:t>TEDARİK</a:t>
            </a:r>
            <a:endParaRPr lang="en-GB" dirty="0">
              <a:solidFill>
                <a:srgbClr val="FFFFFF"/>
              </a:solidFill>
              <a:latin typeface="Calibri" pitchFamily="34" charset="0"/>
              <a:ea typeface="Cambria Math" pitchFamily="18" charset="0"/>
              <a:cs typeface="Calibri" pitchFamily="34" charset="0"/>
            </a:endParaRPr>
          </a:p>
        </p:txBody>
      </p:sp>
      <p:sp>
        <p:nvSpPr>
          <p:cNvPr id="15" name="Rectangle 3"/>
          <p:cNvSpPr>
            <a:spLocks noChangeArrowheads="1"/>
          </p:cNvSpPr>
          <p:nvPr/>
        </p:nvSpPr>
        <p:spPr bwMode="gray">
          <a:xfrm>
            <a:off x="6784974" y="2173288"/>
            <a:ext cx="2092325" cy="3798888"/>
          </a:xfrm>
          <a:prstGeom prst="rect">
            <a:avLst/>
          </a:prstGeom>
          <a:gradFill rotWithShape="1">
            <a:gsLst>
              <a:gs pos="0">
                <a:srgbClr val="FFFFFF"/>
              </a:gs>
              <a:gs pos="100000">
                <a:srgbClr val="EAEAEA"/>
              </a:gs>
            </a:gsLst>
            <a:lin ang="5400000" scaled="1"/>
          </a:gradFill>
          <a:ln w="12700">
            <a:solidFill>
              <a:srgbClr val="DDDDDD"/>
            </a:solidFill>
            <a:miter lim="800000"/>
            <a:headEnd/>
            <a:tailEnd/>
          </a:ln>
          <a:effectLst>
            <a:outerShdw dist="53882" dir="2700000" algn="ctr" rotWithShape="0">
              <a:srgbClr val="808080">
                <a:alpha val="50000"/>
              </a:srgbClr>
            </a:outerShdw>
          </a:effectLst>
        </p:spPr>
        <p:txBody>
          <a:bodyPr lIns="144000" tIns="144000" rIns="144000" bIns="72000" anchor="t" anchorCtr="0"/>
          <a:lstStyle/>
          <a:p>
            <a:pPr algn="ctr"/>
            <a:r>
              <a:rPr lang="tr-TR" b="1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Zamanında üretim</a:t>
            </a:r>
            <a:endParaRPr lang="tr-TR" b="1" i="1" dirty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pPr algn="ctr"/>
            <a:endParaRPr lang="tr-TR" sz="1600" i="1" dirty="0" smtClean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pPr algn="ctr"/>
            <a:r>
              <a:rPr lang="tr-TR" sz="1600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Kaliteli </a:t>
            </a:r>
            <a:r>
              <a:rPr lang="tr-TR" sz="1600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bir ürün </a:t>
            </a:r>
            <a:r>
              <a:rPr lang="tr-TR" sz="1600" b="1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“</a:t>
            </a:r>
            <a:r>
              <a:rPr lang="tr-TR" sz="1600" b="1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zamanında </a:t>
            </a:r>
            <a:r>
              <a:rPr lang="tr-TR" sz="1600" b="1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üretilendir”</a:t>
            </a:r>
            <a:endParaRPr lang="tr-TR" sz="1600" i="1" dirty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pPr algn="ctr"/>
            <a:endParaRPr lang="tr-TR" sz="1600" i="1" dirty="0" smtClean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pPr algn="ctr"/>
            <a:r>
              <a:rPr lang="tr-TR" sz="1600" b="1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Kazalar</a:t>
            </a:r>
            <a:r>
              <a:rPr lang="tr-TR" sz="1600" b="1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, </a:t>
            </a:r>
            <a:r>
              <a:rPr lang="tr-TR" sz="1600" b="1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yangınlar, patlamalar gibi durumlar,</a:t>
            </a:r>
            <a:r>
              <a:rPr lang="tr-TR" sz="1600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tr-TR" sz="1600" b="1" i="1" dirty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üretimi kısmen ya da tamamen </a:t>
            </a:r>
            <a:r>
              <a:rPr lang="tr-TR" sz="1600" b="1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durdurur.</a:t>
            </a:r>
          </a:p>
          <a:p>
            <a:pPr algn="ctr"/>
            <a:endParaRPr lang="tr-TR" sz="1600" b="1" i="1" dirty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pPr algn="ctr"/>
            <a:r>
              <a:rPr lang="tr-TR" sz="1600" b="1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Tedarik zamanında gerçekleşmez.</a:t>
            </a:r>
          </a:p>
        </p:txBody>
      </p:sp>
      <p:sp>
        <p:nvSpPr>
          <p:cNvPr id="16" name="Rectangle 3"/>
          <p:cNvSpPr txBox="1">
            <a:spLocks noChangeArrowheads="1"/>
          </p:cNvSpPr>
          <p:nvPr/>
        </p:nvSpPr>
        <p:spPr bwMode="auto">
          <a:xfrm>
            <a:off x="6909185" y="6376921"/>
            <a:ext cx="2111990" cy="5152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algn="r">
              <a:spcBef>
                <a:spcPct val="20000"/>
              </a:spcBef>
              <a:buFont typeface="Wingdings" pitchFamily="2" charset="2"/>
              <a:buNone/>
              <a:defRPr/>
            </a:pPr>
            <a:r>
              <a:rPr lang="tr-TR" b="1" noProof="1" smtClean="0">
                <a:solidFill>
                  <a:srgbClr val="575757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  <a:reflection blurRad="6350" stA="55000" endA="50" endPos="85000" dist="29997" dir="5400000" sy="-100000" algn="bl" rotWithShape="0"/>
                </a:effectLst>
                <a:latin typeface="Calibri" pitchFamily="34" charset="0"/>
                <a:cs typeface="Calibri" pitchFamily="34" charset="0"/>
              </a:rPr>
              <a:t>İSTANBUL</a:t>
            </a:r>
            <a:r>
              <a:rPr lang="tr-TR" b="1" noProof="1" smtClean="0">
                <a:solidFill>
                  <a:srgbClr val="B10404">
                    <a:lumMod val="60000"/>
                    <a:lumOff val="40000"/>
                  </a:srgbClr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  <a:reflection blurRad="6350" stA="55000" endA="50" endPos="85000" dist="29997" dir="5400000" sy="-100000" algn="bl" rotWithShape="0"/>
                </a:effectLst>
                <a:latin typeface="Calibri" pitchFamily="34" charset="0"/>
                <a:cs typeface="Calibri" pitchFamily="34" charset="0"/>
              </a:rPr>
              <a:t>UZMAN</a:t>
            </a:r>
            <a:endParaRPr lang="en-GB" b="1" dirty="0" smtClean="0">
              <a:solidFill>
                <a:srgbClr val="B10404">
                  <a:lumMod val="60000"/>
                  <a:lumOff val="40000"/>
                </a:srgbClr>
              </a:solidFill>
              <a:effectLst>
                <a:innerShdw blurRad="63500" dist="50800" dir="8100000">
                  <a:prstClr val="black">
                    <a:alpha val="50000"/>
                  </a:prstClr>
                </a:innerShdw>
                <a:reflection blurRad="6350" stA="55000" endA="50" endPos="85000" dist="29997" dir="5400000" sy="-100000" algn="bl" rotWithShape="0"/>
              </a:effectLst>
              <a:latin typeface="Calibri" pitchFamily="34" charset="0"/>
              <a:cs typeface="Calibri" pitchFamily="34" charset="0"/>
            </a:endParaRPr>
          </a:p>
          <a:p>
            <a:pPr algn="r">
              <a:spcBef>
                <a:spcPct val="20000"/>
              </a:spcBef>
              <a:buFont typeface="Wingdings" pitchFamily="2" charset="2"/>
              <a:buNone/>
              <a:defRPr/>
            </a:pPr>
            <a:endParaRPr lang="en-GB" b="1" kern="0" dirty="0" smtClean="0">
              <a:solidFill>
                <a:srgbClr val="FFFFFF">
                  <a:lumMod val="65000"/>
                </a:srgbClr>
              </a:solidFill>
              <a:effectLst>
                <a:outerShdw blurRad="75057" dist="38100" dir="5400000" sy="-20000" rotWithShape="0">
                  <a:prstClr val="black">
                    <a:alpha val="25000"/>
                  </a:prstClr>
                </a:outerShdw>
                <a:reflection blurRad="6350" stA="55000" endA="50" endPos="85000" dist="29997" dir="5400000" sy="-100000" algn="bl" rotWithShape="0"/>
              </a:effectLst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48761073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"/>
                                        <p:tgtEl>
                                          <p:spTgt spid="368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"/>
                                        <p:tgtEl>
                                          <p:spTgt spid="368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3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3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800"/>
                            </p:stCondLst>
                            <p:childTnLst>
                              <p:par>
                                <p:cTn id="29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2000" tmFilter="0, 0; .2, .5; .8, .5; 1, 0"/>
                                        <p:tgtEl>
                                          <p:spTgt spid="1746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1000" autoRev="1" fill="hold"/>
                                        <p:tgtEl>
                                          <p:spTgt spid="1746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8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3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1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3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71" grpId="0" animBg="1"/>
      <p:bldP spid="2" grpId="0" animBg="1"/>
      <p:bldP spid="3" grpId="0" animBg="1"/>
      <p:bldP spid="36867" grpId="0" animBg="1"/>
      <p:bldP spid="4" grpId="0" animBg="1"/>
      <p:bldP spid="5" grpId="0" animBg="1"/>
      <p:bldP spid="17460" grpId="0" animBg="1"/>
      <p:bldP spid="14" grpId="0" animBg="1"/>
      <p:bldP spid="15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978" name="Rectangle 90"/>
          <p:cNvSpPr>
            <a:spLocks noChangeArrowheads="1"/>
          </p:cNvSpPr>
          <p:nvPr/>
        </p:nvSpPr>
        <p:spPr bwMode="auto">
          <a:xfrm rot="5400000">
            <a:off x="4514850" y="2343150"/>
            <a:ext cx="114300" cy="9144000"/>
          </a:xfrm>
          <a:prstGeom prst="rect">
            <a:avLst/>
          </a:prstGeom>
          <a:solidFill>
            <a:schemeClr val="bg1">
              <a:alpha val="0"/>
            </a:scheme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tr-TR" dirty="0">
              <a:solidFill>
                <a:srgbClr val="000000"/>
              </a:solidFill>
            </a:endParaRPr>
          </a:p>
        </p:txBody>
      </p:sp>
      <p:sp>
        <p:nvSpPr>
          <p:cNvPr id="12" name="Rechteck 4"/>
          <p:cNvSpPr>
            <a:spLocks noChangeArrowheads="1"/>
          </p:cNvSpPr>
          <p:nvPr/>
        </p:nvSpPr>
        <p:spPr bwMode="auto">
          <a:xfrm>
            <a:off x="0" y="3970361"/>
            <a:ext cx="9144000" cy="1310185"/>
          </a:xfrm>
          <a:prstGeom prst="rect">
            <a:avLst/>
          </a:prstGeom>
          <a:noFill/>
          <a:ln w="9525" algn="ctr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tr-TR" sz="9000" b="1" noProof="1" smtClean="0">
                <a:solidFill>
                  <a:srgbClr val="575757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</a:effectLst>
                <a:latin typeface="Calibri" pitchFamily="34" charset="0"/>
                <a:cs typeface="Calibri" pitchFamily="34" charset="0"/>
              </a:rPr>
              <a:t>Mevzuat</a:t>
            </a:r>
            <a:endParaRPr lang="tr-TR" sz="9000" b="1" noProof="1">
              <a:solidFill>
                <a:srgbClr val="575757"/>
              </a:solidFill>
              <a:effectLst>
                <a:innerShdw blurRad="63500" dist="50800" dir="8100000">
                  <a:prstClr val="black">
                    <a:alpha val="50000"/>
                  </a:prstClr>
                </a:inn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 bwMode="auto">
          <a:xfrm>
            <a:off x="6909185" y="6376921"/>
            <a:ext cx="2111990" cy="5152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algn="r">
              <a:spcBef>
                <a:spcPct val="20000"/>
              </a:spcBef>
              <a:buFont typeface="Wingdings" pitchFamily="2" charset="2"/>
              <a:buNone/>
              <a:defRPr/>
            </a:pPr>
            <a:r>
              <a:rPr lang="tr-TR" b="1" noProof="1" smtClean="0">
                <a:solidFill>
                  <a:srgbClr val="575757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  <a:reflection blurRad="6350" stA="55000" endA="50" endPos="85000" dist="29997" dir="5400000" sy="-100000" algn="bl" rotWithShape="0"/>
                </a:effectLst>
                <a:latin typeface="Calibri" pitchFamily="34" charset="0"/>
                <a:cs typeface="Calibri" pitchFamily="34" charset="0"/>
              </a:rPr>
              <a:t>İSTANBUL</a:t>
            </a:r>
            <a:r>
              <a:rPr lang="tr-TR" b="1" noProof="1" smtClean="0">
                <a:solidFill>
                  <a:srgbClr val="B10404">
                    <a:lumMod val="60000"/>
                    <a:lumOff val="40000"/>
                  </a:srgbClr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  <a:reflection blurRad="6350" stA="55000" endA="50" endPos="85000" dist="29997" dir="5400000" sy="-100000" algn="bl" rotWithShape="0"/>
                </a:effectLst>
                <a:latin typeface="Calibri" pitchFamily="34" charset="0"/>
                <a:cs typeface="Calibri" pitchFamily="34" charset="0"/>
              </a:rPr>
              <a:t>UZMAN</a:t>
            </a:r>
            <a:endParaRPr lang="en-GB" b="1" dirty="0" smtClean="0">
              <a:solidFill>
                <a:srgbClr val="B10404">
                  <a:lumMod val="60000"/>
                  <a:lumOff val="40000"/>
                </a:srgbClr>
              </a:solidFill>
              <a:effectLst>
                <a:innerShdw blurRad="63500" dist="50800" dir="8100000">
                  <a:prstClr val="black">
                    <a:alpha val="50000"/>
                  </a:prstClr>
                </a:innerShdw>
                <a:reflection blurRad="6350" stA="55000" endA="50" endPos="85000" dist="29997" dir="5400000" sy="-100000" algn="bl" rotWithShape="0"/>
              </a:effectLst>
              <a:latin typeface="Calibri" pitchFamily="34" charset="0"/>
              <a:cs typeface="Calibri" pitchFamily="34" charset="0"/>
            </a:endParaRPr>
          </a:p>
          <a:p>
            <a:pPr algn="r">
              <a:spcBef>
                <a:spcPct val="20000"/>
              </a:spcBef>
              <a:buFont typeface="Wingdings" pitchFamily="2" charset="2"/>
              <a:buNone/>
              <a:defRPr/>
            </a:pPr>
            <a:endParaRPr lang="en-GB" b="1" kern="0" dirty="0" smtClean="0">
              <a:solidFill>
                <a:srgbClr val="FFFFFF">
                  <a:lumMod val="65000"/>
                </a:srgbClr>
              </a:solidFill>
              <a:effectLst>
                <a:outerShdw blurRad="75057" dist="38100" dir="5400000" sy="-20000" rotWithShape="0">
                  <a:prstClr val="black">
                    <a:alpha val="25000"/>
                  </a:prstClr>
                </a:outerShdw>
                <a:reflection blurRad="6350" stA="55000" endA="50" endPos="85000" dist="29997" dir="5400000" sy="-100000" algn="bl" rotWithShape="0"/>
              </a:effectLst>
              <a:latin typeface="Calibri" pitchFamily="34" charset="0"/>
              <a:cs typeface="Calibri" pitchFamily="34" charset="0"/>
            </a:endParaRPr>
          </a:p>
        </p:txBody>
      </p:sp>
      <p:grpSp>
        <p:nvGrpSpPr>
          <p:cNvPr id="19" name="Grup 18"/>
          <p:cNvGrpSpPr/>
          <p:nvPr/>
        </p:nvGrpSpPr>
        <p:grpSpPr>
          <a:xfrm>
            <a:off x="3002844" y="646049"/>
            <a:ext cx="3072635" cy="3573526"/>
            <a:chOff x="4267200" y="332656"/>
            <a:chExt cx="4876800" cy="4876800"/>
          </a:xfrm>
        </p:grpSpPr>
        <p:pic>
          <p:nvPicPr>
            <p:cNvPr id="21" name="Picture 2" descr="D:\DOKTOR\1-ISTANBULUZMAN\1-EĞİTİM KURUMU\1. İstanbuluzman\2-RESİMLER\Ev-Konut-Fabrika\Goverment-icon.pn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67200" y="332656"/>
              <a:ext cx="4876800" cy="48768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2" name="Picture 17" descr="Türkei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4915272" y="2238642"/>
              <a:ext cx="324803" cy="43275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3" name="Picture 17" descr="Türkei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6228184" y="2891813"/>
              <a:ext cx="324803" cy="43275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  <p:extLst>
      <p:ext uri="{BB962C8B-B14F-4D97-AF65-F5344CB8AC3E}">
        <p14:creationId xmlns:p14="http://schemas.microsoft.com/office/powerpoint/2010/main" val="897020485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3797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3797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978" grpId="0" animBg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610" name="Freeform 2"/>
          <p:cNvSpPr>
            <a:spLocks/>
          </p:cNvSpPr>
          <p:nvPr/>
        </p:nvSpPr>
        <p:spPr bwMode="auto">
          <a:xfrm>
            <a:off x="412750" y="1546225"/>
            <a:ext cx="2244725" cy="3825875"/>
          </a:xfrm>
          <a:custGeom>
            <a:avLst/>
            <a:gdLst>
              <a:gd name="T0" fmla="*/ 0 w 1414"/>
              <a:gd name="T1" fmla="*/ 706 h 2410"/>
              <a:gd name="T2" fmla="*/ 409 w 1414"/>
              <a:gd name="T3" fmla="*/ 0 h 2410"/>
              <a:gd name="T4" fmla="*/ 1414 w 1414"/>
              <a:gd name="T5" fmla="*/ 2 h 2410"/>
              <a:gd name="T6" fmla="*/ 1411 w 1414"/>
              <a:gd name="T7" fmla="*/ 2410 h 2410"/>
              <a:gd name="T8" fmla="*/ 0 w 1414"/>
              <a:gd name="T9" fmla="*/ 706 h 241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414"/>
              <a:gd name="T16" fmla="*/ 0 h 2410"/>
              <a:gd name="T17" fmla="*/ 1414 w 1414"/>
              <a:gd name="T18" fmla="*/ 2410 h 241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414" h="2410">
                <a:moveTo>
                  <a:pt x="0" y="706"/>
                </a:moveTo>
                <a:lnTo>
                  <a:pt x="409" y="0"/>
                </a:lnTo>
                <a:lnTo>
                  <a:pt x="1414" y="2"/>
                </a:lnTo>
                <a:lnTo>
                  <a:pt x="1411" y="2410"/>
                </a:lnTo>
                <a:lnTo>
                  <a:pt x="0" y="706"/>
                </a:lnTo>
                <a:close/>
              </a:path>
            </a:pathLst>
          </a:custGeom>
          <a:solidFill>
            <a:srgbClr val="C0C0C0">
              <a:alpha val="50195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tr-TR" dirty="0">
              <a:solidFill>
                <a:srgbClr val="000000"/>
              </a:solidFill>
            </a:endParaRPr>
          </a:p>
        </p:txBody>
      </p:sp>
      <p:sp>
        <p:nvSpPr>
          <p:cNvPr id="58456" name="Rectangle 11"/>
          <p:cNvSpPr>
            <a:spLocks noChangeArrowheads="1"/>
          </p:cNvSpPr>
          <p:nvPr/>
        </p:nvSpPr>
        <p:spPr bwMode="gray">
          <a:xfrm>
            <a:off x="2657475" y="1555750"/>
            <a:ext cx="6143625" cy="360363"/>
          </a:xfrm>
          <a:prstGeom prst="rect">
            <a:avLst/>
          </a:prstGeom>
          <a:gradFill rotWithShape="1">
            <a:gsLst>
              <a:gs pos="0">
                <a:srgbClr val="C6C7C8"/>
              </a:gs>
              <a:gs pos="100000">
                <a:srgbClr val="C6C7C8">
                  <a:gamma/>
                  <a:shade val="46275"/>
                  <a:invGamma/>
                </a:srgbClr>
              </a:gs>
            </a:gsLst>
            <a:lin ang="5400000" scaled="1"/>
          </a:gradFill>
          <a:ln w="12700">
            <a:solidFill>
              <a:srgbClr val="DDDDDD"/>
            </a:solidFill>
            <a:miter lim="800000"/>
            <a:headEnd/>
            <a:tailEnd/>
          </a:ln>
          <a:effectLst>
            <a:outerShdw dist="53882" dir="2700000" algn="ctr" rotWithShape="0">
              <a:srgbClr val="808080">
                <a:alpha val="50000"/>
              </a:srgbClr>
            </a:outerShdw>
          </a:effectLst>
        </p:spPr>
        <p:txBody>
          <a:bodyPr lIns="288000" tIns="0" rIns="0" bIns="0" anchor="ctr"/>
          <a:lstStyle/>
          <a:p>
            <a:pPr defTabSz="801688" eaLnBrk="0" hangingPunct="0">
              <a:defRPr/>
            </a:pPr>
            <a:r>
              <a:rPr lang="tr-TR" sz="2000" b="1" noProof="1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AB İSG KÜLTÜRÜ</a:t>
            </a:r>
            <a:endParaRPr lang="de-DE" sz="2000" b="1" noProof="1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58457" name="Rectangle 5"/>
          <p:cNvSpPr>
            <a:spLocks noChangeArrowheads="1"/>
          </p:cNvSpPr>
          <p:nvPr/>
        </p:nvSpPr>
        <p:spPr bwMode="gray">
          <a:xfrm>
            <a:off x="2657475" y="1916113"/>
            <a:ext cx="6143625" cy="3449637"/>
          </a:xfrm>
          <a:prstGeom prst="rect">
            <a:avLst/>
          </a:prstGeom>
          <a:solidFill>
            <a:schemeClr val="bg1"/>
          </a:solidFill>
          <a:ln w="12700">
            <a:solidFill>
              <a:srgbClr val="DDDDDD"/>
            </a:solidFill>
            <a:miter lim="800000"/>
            <a:headEnd/>
            <a:tailEnd/>
          </a:ln>
          <a:effectLst>
            <a:outerShdw dist="53882" dir="2700000" algn="ctr" rotWithShape="0">
              <a:srgbClr val="808080">
                <a:alpha val="50000"/>
              </a:srgbClr>
            </a:outerShdw>
          </a:effectLst>
        </p:spPr>
        <p:txBody>
          <a:bodyPr lIns="108000" tIns="108000" rIns="144000" bIns="72000"/>
          <a:lstStyle/>
          <a:p>
            <a:pPr algn="ctr">
              <a:spcAft>
                <a:spcPts val="1200"/>
              </a:spcAft>
              <a:buClr>
                <a:srgbClr val="292929"/>
              </a:buClr>
              <a:defRPr/>
            </a:pPr>
            <a:endParaRPr lang="tr-TR" sz="2000" dirty="0" smtClean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pPr marL="252000" indent="-180000">
              <a:spcAft>
                <a:spcPts val="1200"/>
              </a:spcAft>
              <a:buClr>
                <a:srgbClr val="292929"/>
              </a:buClr>
              <a:buFont typeface="+mj-lt"/>
              <a:buAutoNum type="arabicPeriod"/>
              <a:defRPr/>
            </a:pPr>
            <a:r>
              <a:rPr lang="tr-TR" sz="2000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İşyerlerinde </a:t>
            </a:r>
            <a:r>
              <a:rPr lang="tr-TR" sz="2000" b="1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risk önleme </a:t>
            </a:r>
            <a:r>
              <a:rPr lang="tr-TR" sz="2000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kültürünü oluşturmak,</a:t>
            </a:r>
          </a:p>
          <a:p>
            <a:pPr marL="252000" indent="-180000">
              <a:spcAft>
                <a:spcPts val="1200"/>
              </a:spcAft>
              <a:buClr>
                <a:srgbClr val="292929"/>
              </a:buClr>
              <a:buFont typeface="+mj-lt"/>
              <a:buAutoNum type="arabicPeriod"/>
              <a:defRPr/>
            </a:pPr>
            <a:r>
              <a:rPr lang="tr-TR" sz="2000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Sağlık ve güvenlik anlayışına </a:t>
            </a:r>
            <a:r>
              <a:rPr lang="tr-TR" sz="2000" b="1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global bir yaklaşım </a:t>
            </a:r>
            <a:r>
              <a:rPr lang="tr-TR" sz="2000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getirmek,</a:t>
            </a:r>
          </a:p>
          <a:p>
            <a:pPr marL="252000" indent="-180000">
              <a:spcAft>
                <a:spcPts val="1200"/>
              </a:spcAft>
              <a:buClr>
                <a:srgbClr val="292929"/>
              </a:buClr>
              <a:buFont typeface="+mj-lt"/>
              <a:buAutoNum type="arabicPeriod"/>
              <a:defRPr/>
            </a:pPr>
            <a:r>
              <a:rPr lang="tr-TR" sz="2000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Serbest piyasa şartlarında </a:t>
            </a:r>
            <a:r>
              <a:rPr lang="tr-TR" sz="2000" b="1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eşitlik </a:t>
            </a:r>
            <a:r>
              <a:rPr lang="tr-TR" sz="2000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sağlamak,</a:t>
            </a:r>
            <a:endParaRPr lang="tr-TR" sz="2000" i="1" dirty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5605" name="Rectangle 12"/>
          <p:cNvSpPr>
            <a:spLocks noChangeArrowheads="1"/>
          </p:cNvSpPr>
          <p:nvPr/>
        </p:nvSpPr>
        <p:spPr bwMode="gray">
          <a:xfrm>
            <a:off x="300038" y="411163"/>
            <a:ext cx="8520112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rIns="0"/>
          <a:lstStyle/>
          <a:p>
            <a:endParaRPr lang="tr-TR" sz="2000" b="1" noProof="1">
              <a:solidFill>
                <a:srgbClr val="000000"/>
              </a:solidFill>
            </a:endParaRPr>
          </a:p>
        </p:txBody>
      </p:sp>
      <p:grpSp>
        <p:nvGrpSpPr>
          <p:cNvPr id="2" name="Group 8"/>
          <p:cNvGrpSpPr>
            <a:grpSpLocks/>
          </p:cNvGrpSpPr>
          <p:nvPr/>
        </p:nvGrpSpPr>
        <p:grpSpPr bwMode="auto">
          <a:xfrm>
            <a:off x="323850" y="1555750"/>
            <a:ext cx="1482725" cy="1482725"/>
            <a:chOff x="1166" y="1342"/>
            <a:chExt cx="934" cy="934"/>
          </a:xfrm>
        </p:grpSpPr>
        <p:grpSp>
          <p:nvGrpSpPr>
            <p:cNvPr id="3" name="Group 9"/>
            <p:cNvGrpSpPr>
              <a:grpSpLocks/>
            </p:cNvGrpSpPr>
            <p:nvPr/>
          </p:nvGrpSpPr>
          <p:grpSpPr bwMode="auto">
            <a:xfrm>
              <a:off x="1166" y="1342"/>
              <a:ext cx="934" cy="934"/>
              <a:chOff x="1710" y="1035"/>
              <a:chExt cx="2316" cy="2316"/>
            </a:xfrm>
          </p:grpSpPr>
          <p:grpSp>
            <p:nvGrpSpPr>
              <p:cNvPr id="4" name="Group 10"/>
              <p:cNvGrpSpPr>
                <a:grpSpLocks/>
              </p:cNvGrpSpPr>
              <p:nvPr/>
            </p:nvGrpSpPr>
            <p:grpSpPr bwMode="auto">
              <a:xfrm rot="3600000">
                <a:off x="1710" y="1035"/>
                <a:ext cx="2316" cy="2316"/>
                <a:chOff x="1710" y="1035"/>
                <a:chExt cx="2316" cy="2316"/>
              </a:xfrm>
            </p:grpSpPr>
            <p:sp>
              <p:nvSpPr>
                <p:cNvPr id="25624" name="Freeform 11"/>
                <p:cNvSpPr>
                  <a:spLocks/>
                </p:cNvSpPr>
                <p:nvPr/>
              </p:nvSpPr>
              <p:spPr bwMode="gray">
                <a:xfrm>
                  <a:off x="2866" y="1599"/>
                  <a:ext cx="1160" cy="1752"/>
                </a:xfrm>
                <a:custGeom>
                  <a:avLst/>
                  <a:gdLst>
                    <a:gd name="T0" fmla="*/ 688 w 794"/>
                    <a:gd name="T1" fmla="*/ 9 h 1200"/>
                    <a:gd name="T2" fmla="*/ 602 w 794"/>
                    <a:gd name="T3" fmla="*/ 59 h 1200"/>
                    <a:gd name="T4" fmla="*/ 598 w 794"/>
                    <a:gd name="T5" fmla="*/ 57 h 1200"/>
                    <a:gd name="T6" fmla="*/ 592 w 794"/>
                    <a:gd name="T7" fmla="*/ 40 h 1200"/>
                    <a:gd name="T8" fmla="*/ 589 w 794"/>
                    <a:gd name="T9" fmla="*/ 19 h 1200"/>
                    <a:gd name="T10" fmla="*/ 548 w 794"/>
                    <a:gd name="T11" fmla="*/ 8 h 1200"/>
                    <a:gd name="T12" fmla="*/ 537 w 794"/>
                    <a:gd name="T13" fmla="*/ 49 h 1200"/>
                    <a:gd name="T14" fmla="*/ 553 w 794"/>
                    <a:gd name="T15" fmla="*/ 62 h 1200"/>
                    <a:gd name="T16" fmla="*/ 553 w 794"/>
                    <a:gd name="T17" fmla="*/ 62 h 1200"/>
                    <a:gd name="T18" fmla="*/ 565 w 794"/>
                    <a:gd name="T19" fmla="*/ 76 h 1200"/>
                    <a:gd name="T20" fmla="*/ 565 w 794"/>
                    <a:gd name="T21" fmla="*/ 80 h 1200"/>
                    <a:gd name="T22" fmla="*/ 477 w 794"/>
                    <a:gd name="T23" fmla="*/ 131 h 1200"/>
                    <a:gd name="T24" fmla="*/ 551 w 794"/>
                    <a:gd name="T25" fmla="*/ 406 h 1200"/>
                    <a:gd name="T26" fmla="*/ 477 w 794"/>
                    <a:gd name="T27" fmla="*/ 681 h 1200"/>
                    <a:gd name="T28" fmla="*/ 0 w 794"/>
                    <a:gd name="T29" fmla="*/ 957 h 1200"/>
                    <a:gd name="T30" fmla="*/ 0 w 794"/>
                    <a:gd name="T31" fmla="*/ 1047 h 1200"/>
                    <a:gd name="T32" fmla="*/ 0 w 794"/>
                    <a:gd name="T33" fmla="*/ 1058 h 1200"/>
                    <a:gd name="T34" fmla="*/ 4 w 794"/>
                    <a:gd name="T35" fmla="*/ 1060 h 1200"/>
                    <a:gd name="T36" fmla="*/ 22 w 794"/>
                    <a:gd name="T37" fmla="*/ 1056 h 1200"/>
                    <a:gd name="T38" fmla="*/ 22 w 794"/>
                    <a:gd name="T39" fmla="*/ 1056 h 1200"/>
                    <a:gd name="T40" fmla="*/ 42 w 794"/>
                    <a:gd name="T41" fmla="*/ 1049 h 1200"/>
                    <a:gd name="T42" fmla="*/ 71 w 794"/>
                    <a:gd name="T43" fmla="*/ 1079 h 1200"/>
                    <a:gd name="T44" fmla="*/ 42 w 794"/>
                    <a:gd name="T45" fmla="*/ 1110 h 1200"/>
                    <a:gd name="T46" fmla="*/ 22 w 794"/>
                    <a:gd name="T47" fmla="*/ 1102 h 1200"/>
                    <a:gd name="T48" fmla="*/ 4 w 794"/>
                    <a:gd name="T49" fmla="*/ 1099 h 1200"/>
                    <a:gd name="T50" fmla="*/ 0 w 794"/>
                    <a:gd name="T51" fmla="*/ 1101 h 1200"/>
                    <a:gd name="T52" fmla="*/ 0 w 794"/>
                    <a:gd name="T53" fmla="*/ 1108 h 1200"/>
                    <a:gd name="T54" fmla="*/ 0 w 794"/>
                    <a:gd name="T55" fmla="*/ 1200 h 1200"/>
                    <a:gd name="T56" fmla="*/ 688 w 794"/>
                    <a:gd name="T57" fmla="*/ 803 h 1200"/>
                    <a:gd name="T58" fmla="*/ 794 w 794"/>
                    <a:gd name="T59" fmla="*/ 406 h 1200"/>
                    <a:gd name="T60" fmla="*/ 688 w 794"/>
                    <a:gd name="T61" fmla="*/ 9 h 1200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w 794"/>
                    <a:gd name="T94" fmla="*/ 0 h 1200"/>
                    <a:gd name="T95" fmla="*/ 794 w 794"/>
                    <a:gd name="T96" fmla="*/ 1200 h 1200"/>
                  </a:gdLst>
                  <a:ahLst/>
                  <a:cxnLst>
                    <a:cxn ang="T62">
                      <a:pos x="T0" y="T1"/>
                    </a:cxn>
                    <a:cxn ang="T63">
                      <a:pos x="T2" y="T3"/>
                    </a:cxn>
                    <a:cxn ang="T64">
                      <a:pos x="T4" y="T5"/>
                    </a:cxn>
                    <a:cxn ang="T65">
                      <a:pos x="T6" y="T7"/>
                    </a:cxn>
                    <a:cxn ang="T66">
                      <a:pos x="T8" y="T9"/>
                    </a:cxn>
                    <a:cxn ang="T67">
                      <a:pos x="T10" y="T11"/>
                    </a:cxn>
                    <a:cxn ang="T68">
                      <a:pos x="T12" y="T13"/>
                    </a:cxn>
                    <a:cxn ang="T69">
                      <a:pos x="T14" y="T15"/>
                    </a:cxn>
                    <a:cxn ang="T70">
                      <a:pos x="T16" y="T17"/>
                    </a:cxn>
                    <a:cxn ang="T71">
                      <a:pos x="T18" y="T19"/>
                    </a:cxn>
                    <a:cxn ang="T72">
                      <a:pos x="T20" y="T21"/>
                    </a:cxn>
                    <a:cxn ang="T73">
                      <a:pos x="T22" y="T23"/>
                    </a:cxn>
                    <a:cxn ang="T74">
                      <a:pos x="T24" y="T25"/>
                    </a:cxn>
                    <a:cxn ang="T75">
                      <a:pos x="T26" y="T27"/>
                    </a:cxn>
                    <a:cxn ang="T76">
                      <a:pos x="T28" y="T29"/>
                    </a:cxn>
                    <a:cxn ang="T77">
                      <a:pos x="T30" y="T31"/>
                    </a:cxn>
                    <a:cxn ang="T78">
                      <a:pos x="T32" y="T33"/>
                    </a:cxn>
                    <a:cxn ang="T79">
                      <a:pos x="T34" y="T35"/>
                    </a:cxn>
                    <a:cxn ang="T80">
                      <a:pos x="T36" y="T37"/>
                    </a:cxn>
                    <a:cxn ang="T81">
                      <a:pos x="T38" y="T39"/>
                    </a:cxn>
                    <a:cxn ang="T82">
                      <a:pos x="T40" y="T41"/>
                    </a:cxn>
                    <a:cxn ang="T83">
                      <a:pos x="T42" y="T43"/>
                    </a:cxn>
                    <a:cxn ang="T84">
                      <a:pos x="T44" y="T45"/>
                    </a:cxn>
                    <a:cxn ang="T85">
                      <a:pos x="T46" y="T47"/>
                    </a:cxn>
                    <a:cxn ang="T86">
                      <a:pos x="T48" y="T49"/>
                    </a:cxn>
                    <a:cxn ang="T87">
                      <a:pos x="T50" y="T51"/>
                    </a:cxn>
                    <a:cxn ang="T88">
                      <a:pos x="T52" y="T53"/>
                    </a:cxn>
                    <a:cxn ang="T89">
                      <a:pos x="T54" y="T55"/>
                    </a:cxn>
                    <a:cxn ang="T90">
                      <a:pos x="T56" y="T57"/>
                    </a:cxn>
                    <a:cxn ang="T91">
                      <a:pos x="T58" y="T59"/>
                    </a:cxn>
                    <a:cxn ang="T92">
                      <a:pos x="T60" y="T61"/>
                    </a:cxn>
                  </a:cxnLst>
                  <a:rect l="T93" t="T94" r="T95" b="T96"/>
                  <a:pathLst>
                    <a:path w="794" h="1200">
                      <a:moveTo>
                        <a:pt x="688" y="9"/>
                      </a:moveTo>
                      <a:cubicBezTo>
                        <a:pt x="602" y="59"/>
                        <a:pt x="602" y="59"/>
                        <a:pt x="602" y="59"/>
                      </a:cubicBezTo>
                      <a:cubicBezTo>
                        <a:pt x="601" y="58"/>
                        <a:pt x="600" y="58"/>
                        <a:pt x="598" y="57"/>
                      </a:cubicBezTo>
                      <a:cubicBezTo>
                        <a:pt x="593" y="53"/>
                        <a:pt x="590" y="45"/>
                        <a:pt x="592" y="40"/>
                      </a:cubicBezTo>
                      <a:cubicBezTo>
                        <a:pt x="594" y="33"/>
                        <a:pt x="593" y="25"/>
                        <a:pt x="589" y="19"/>
                      </a:cubicBezTo>
                      <a:cubicBezTo>
                        <a:pt x="581" y="5"/>
                        <a:pt x="563" y="0"/>
                        <a:pt x="548" y="8"/>
                      </a:cubicBezTo>
                      <a:cubicBezTo>
                        <a:pt x="534" y="17"/>
                        <a:pt x="529" y="35"/>
                        <a:pt x="537" y="49"/>
                      </a:cubicBezTo>
                      <a:cubicBezTo>
                        <a:pt x="540" y="56"/>
                        <a:pt x="546" y="60"/>
                        <a:pt x="553" y="62"/>
                      </a:cubicBezTo>
                      <a:cubicBezTo>
                        <a:pt x="553" y="62"/>
                        <a:pt x="553" y="62"/>
                        <a:pt x="553" y="62"/>
                      </a:cubicBezTo>
                      <a:cubicBezTo>
                        <a:pt x="559" y="63"/>
                        <a:pt x="564" y="69"/>
                        <a:pt x="565" y="76"/>
                      </a:cubicBezTo>
                      <a:cubicBezTo>
                        <a:pt x="565" y="78"/>
                        <a:pt x="565" y="79"/>
                        <a:pt x="565" y="80"/>
                      </a:cubicBezTo>
                      <a:cubicBezTo>
                        <a:pt x="477" y="131"/>
                        <a:pt x="477" y="131"/>
                        <a:pt x="477" y="131"/>
                      </a:cubicBezTo>
                      <a:cubicBezTo>
                        <a:pt x="524" y="212"/>
                        <a:pt x="551" y="306"/>
                        <a:pt x="551" y="406"/>
                      </a:cubicBezTo>
                      <a:cubicBezTo>
                        <a:pt x="551" y="507"/>
                        <a:pt x="524" y="601"/>
                        <a:pt x="477" y="681"/>
                      </a:cubicBezTo>
                      <a:cubicBezTo>
                        <a:pt x="382" y="846"/>
                        <a:pt x="204" y="957"/>
                        <a:pt x="0" y="957"/>
                      </a:cubicBezTo>
                      <a:cubicBezTo>
                        <a:pt x="0" y="1047"/>
                        <a:pt x="0" y="1047"/>
                        <a:pt x="0" y="1047"/>
                      </a:cubicBezTo>
                      <a:cubicBezTo>
                        <a:pt x="0" y="1058"/>
                        <a:pt x="0" y="1058"/>
                        <a:pt x="0" y="1058"/>
                      </a:cubicBezTo>
                      <a:cubicBezTo>
                        <a:pt x="2" y="1058"/>
                        <a:pt x="3" y="1059"/>
                        <a:pt x="4" y="1060"/>
                      </a:cubicBezTo>
                      <a:cubicBezTo>
                        <a:pt x="10" y="1063"/>
                        <a:pt x="18" y="1061"/>
                        <a:pt x="22" y="1056"/>
                      </a:cubicBezTo>
                      <a:cubicBezTo>
                        <a:pt x="22" y="1056"/>
                        <a:pt x="22" y="1056"/>
                        <a:pt x="22" y="1056"/>
                      </a:cubicBezTo>
                      <a:cubicBezTo>
                        <a:pt x="27" y="1052"/>
                        <a:pt x="34" y="1049"/>
                        <a:pt x="42" y="1049"/>
                      </a:cubicBezTo>
                      <a:cubicBezTo>
                        <a:pt x="58" y="1049"/>
                        <a:pt x="71" y="1063"/>
                        <a:pt x="71" y="1079"/>
                      </a:cubicBezTo>
                      <a:cubicBezTo>
                        <a:pt x="71" y="1096"/>
                        <a:pt x="58" y="1110"/>
                        <a:pt x="42" y="1110"/>
                      </a:cubicBezTo>
                      <a:cubicBezTo>
                        <a:pt x="34" y="1110"/>
                        <a:pt x="27" y="1107"/>
                        <a:pt x="22" y="1102"/>
                      </a:cubicBezTo>
                      <a:cubicBezTo>
                        <a:pt x="18" y="1097"/>
                        <a:pt x="10" y="1096"/>
                        <a:pt x="4" y="1099"/>
                      </a:cubicBezTo>
                      <a:cubicBezTo>
                        <a:pt x="3" y="1099"/>
                        <a:pt x="2" y="1100"/>
                        <a:pt x="0" y="1101"/>
                      </a:cubicBezTo>
                      <a:cubicBezTo>
                        <a:pt x="0" y="1108"/>
                        <a:pt x="0" y="1108"/>
                        <a:pt x="0" y="1108"/>
                      </a:cubicBezTo>
                      <a:cubicBezTo>
                        <a:pt x="0" y="1200"/>
                        <a:pt x="0" y="1200"/>
                        <a:pt x="0" y="1200"/>
                      </a:cubicBezTo>
                      <a:cubicBezTo>
                        <a:pt x="294" y="1200"/>
                        <a:pt x="551" y="1040"/>
                        <a:pt x="688" y="803"/>
                      </a:cubicBezTo>
                      <a:cubicBezTo>
                        <a:pt x="755" y="686"/>
                        <a:pt x="794" y="551"/>
                        <a:pt x="794" y="406"/>
                      </a:cubicBezTo>
                      <a:cubicBezTo>
                        <a:pt x="794" y="262"/>
                        <a:pt x="755" y="126"/>
                        <a:pt x="688" y="9"/>
                      </a:cubicBezTo>
                      <a:close/>
                    </a:path>
                  </a:pathLst>
                </a:custGeom>
                <a:solidFill>
                  <a:srgbClr val="9F9F9F"/>
                </a:solidFill>
                <a:ln w="12700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tr-TR" dirty="0">
                    <a:solidFill>
                      <a:srgbClr val="000000"/>
                    </a:solidFill>
                  </a:endParaRPr>
                </a:p>
              </p:txBody>
            </p:sp>
            <p:sp>
              <p:nvSpPr>
                <p:cNvPr id="25625" name="Freeform 12"/>
                <p:cNvSpPr>
                  <a:spLocks/>
                </p:cNvSpPr>
                <p:nvPr/>
              </p:nvSpPr>
              <p:spPr bwMode="gray">
                <a:xfrm>
                  <a:off x="1710" y="1612"/>
                  <a:ext cx="1262" cy="1739"/>
                </a:xfrm>
                <a:custGeom>
                  <a:avLst/>
                  <a:gdLst>
                    <a:gd name="T0" fmla="*/ 835 w 864"/>
                    <a:gd name="T1" fmla="*/ 1040 h 1191"/>
                    <a:gd name="T2" fmla="*/ 815 w 864"/>
                    <a:gd name="T3" fmla="*/ 1047 h 1191"/>
                    <a:gd name="T4" fmla="*/ 815 w 864"/>
                    <a:gd name="T5" fmla="*/ 1047 h 1191"/>
                    <a:gd name="T6" fmla="*/ 797 w 864"/>
                    <a:gd name="T7" fmla="*/ 1051 h 1191"/>
                    <a:gd name="T8" fmla="*/ 793 w 864"/>
                    <a:gd name="T9" fmla="*/ 1049 h 1191"/>
                    <a:gd name="T10" fmla="*/ 793 w 864"/>
                    <a:gd name="T11" fmla="*/ 1038 h 1191"/>
                    <a:gd name="T12" fmla="*/ 793 w 864"/>
                    <a:gd name="T13" fmla="*/ 948 h 1191"/>
                    <a:gd name="T14" fmla="*/ 317 w 864"/>
                    <a:gd name="T15" fmla="*/ 672 h 1191"/>
                    <a:gd name="T16" fmla="*/ 243 w 864"/>
                    <a:gd name="T17" fmla="*/ 397 h 1191"/>
                    <a:gd name="T18" fmla="*/ 317 w 864"/>
                    <a:gd name="T19" fmla="*/ 122 h 1191"/>
                    <a:gd name="T20" fmla="*/ 231 w 864"/>
                    <a:gd name="T21" fmla="*/ 73 h 1191"/>
                    <a:gd name="T22" fmla="*/ 228 w 864"/>
                    <a:gd name="T23" fmla="*/ 75 h 1191"/>
                    <a:gd name="T24" fmla="*/ 221 w 864"/>
                    <a:gd name="T25" fmla="*/ 92 h 1191"/>
                    <a:gd name="T26" fmla="*/ 221 w 864"/>
                    <a:gd name="T27" fmla="*/ 92 h 1191"/>
                    <a:gd name="T28" fmla="*/ 218 w 864"/>
                    <a:gd name="T29" fmla="*/ 113 h 1191"/>
                    <a:gd name="T30" fmla="*/ 177 w 864"/>
                    <a:gd name="T31" fmla="*/ 123 h 1191"/>
                    <a:gd name="T32" fmla="*/ 166 w 864"/>
                    <a:gd name="T33" fmla="*/ 82 h 1191"/>
                    <a:gd name="T34" fmla="*/ 182 w 864"/>
                    <a:gd name="T35" fmla="*/ 69 h 1191"/>
                    <a:gd name="T36" fmla="*/ 194 w 864"/>
                    <a:gd name="T37" fmla="*/ 55 h 1191"/>
                    <a:gd name="T38" fmla="*/ 194 w 864"/>
                    <a:gd name="T39" fmla="*/ 51 h 1191"/>
                    <a:gd name="T40" fmla="*/ 106 w 864"/>
                    <a:gd name="T41" fmla="*/ 0 h 1191"/>
                    <a:gd name="T42" fmla="*/ 0 w 864"/>
                    <a:gd name="T43" fmla="*/ 397 h 1191"/>
                    <a:gd name="T44" fmla="*/ 106 w 864"/>
                    <a:gd name="T45" fmla="*/ 794 h 1191"/>
                    <a:gd name="T46" fmla="*/ 793 w 864"/>
                    <a:gd name="T47" fmla="*/ 1191 h 1191"/>
                    <a:gd name="T48" fmla="*/ 793 w 864"/>
                    <a:gd name="T49" fmla="*/ 1099 h 1191"/>
                    <a:gd name="T50" fmla="*/ 793 w 864"/>
                    <a:gd name="T51" fmla="*/ 1092 h 1191"/>
                    <a:gd name="T52" fmla="*/ 797 w 864"/>
                    <a:gd name="T53" fmla="*/ 1090 h 1191"/>
                    <a:gd name="T54" fmla="*/ 815 w 864"/>
                    <a:gd name="T55" fmla="*/ 1093 h 1191"/>
                    <a:gd name="T56" fmla="*/ 835 w 864"/>
                    <a:gd name="T57" fmla="*/ 1101 h 1191"/>
                    <a:gd name="T58" fmla="*/ 864 w 864"/>
                    <a:gd name="T59" fmla="*/ 1070 h 1191"/>
                    <a:gd name="T60" fmla="*/ 835 w 864"/>
                    <a:gd name="T61" fmla="*/ 1040 h 1191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w 864"/>
                    <a:gd name="T94" fmla="*/ 0 h 1191"/>
                    <a:gd name="T95" fmla="*/ 864 w 864"/>
                    <a:gd name="T96" fmla="*/ 1191 h 1191"/>
                  </a:gdLst>
                  <a:ahLst/>
                  <a:cxnLst>
                    <a:cxn ang="T62">
                      <a:pos x="T0" y="T1"/>
                    </a:cxn>
                    <a:cxn ang="T63">
                      <a:pos x="T2" y="T3"/>
                    </a:cxn>
                    <a:cxn ang="T64">
                      <a:pos x="T4" y="T5"/>
                    </a:cxn>
                    <a:cxn ang="T65">
                      <a:pos x="T6" y="T7"/>
                    </a:cxn>
                    <a:cxn ang="T66">
                      <a:pos x="T8" y="T9"/>
                    </a:cxn>
                    <a:cxn ang="T67">
                      <a:pos x="T10" y="T11"/>
                    </a:cxn>
                    <a:cxn ang="T68">
                      <a:pos x="T12" y="T13"/>
                    </a:cxn>
                    <a:cxn ang="T69">
                      <a:pos x="T14" y="T15"/>
                    </a:cxn>
                    <a:cxn ang="T70">
                      <a:pos x="T16" y="T17"/>
                    </a:cxn>
                    <a:cxn ang="T71">
                      <a:pos x="T18" y="T19"/>
                    </a:cxn>
                    <a:cxn ang="T72">
                      <a:pos x="T20" y="T21"/>
                    </a:cxn>
                    <a:cxn ang="T73">
                      <a:pos x="T22" y="T23"/>
                    </a:cxn>
                    <a:cxn ang="T74">
                      <a:pos x="T24" y="T25"/>
                    </a:cxn>
                    <a:cxn ang="T75">
                      <a:pos x="T26" y="T27"/>
                    </a:cxn>
                    <a:cxn ang="T76">
                      <a:pos x="T28" y="T29"/>
                    </a:cxn>
                    <a:cxn ang="T77">
                      <a:pos x="T30" y="T31"/>
                    </a:cxn>
                    <a:cxn ang="T78">
                      <a:pos x="T32" y="T33"/>
                    </a:cxn>
                    <a:cxn ang="T79">
                      <a:pos x="T34" y="T35"/>
                    </a:cxn>
                    <a:cxn ang="T80">
                      <a:pos x="T36" y="T37"/>
                    </a:cxn>
                    <a:cxn ang="T81">
                      <a:pos x="T38" y="T39"/>
                    </a:cxn>
                    <a:cxn ang="T82">
                      <a:pos x="T40" y="T41"/>
                    </a:cxn>
                    <a:cxn ang="T83">
                      <a:pos x="T42" y="T43"/>
                    </a:cxn>
                    <a:cxn ang="T84">
                      <a:pos x="T44" y="T45"/>
                    </a:cxn>
                    <a:cxn ang="T85">
                      <a:pos x="T46" y="T47"/>
                    </a:cxn>
                    <a:cxn ang="T86">
                      <a:pos x="T48" y="T49"/>
                    </a:cxn>
                    <a:cxn ang="T87">
                      <a:pos x="T50" y="T51"/>
                    </a:cxn>
                    <a:cxn ang="T88">
                      <a:pos x="T52" y="T53"/>
                    </a:cxn>
                    <a:cxn ang="T89">
                      <a:pos x="T54" y="T55"/>
                    </a:cxn>
                    <a:cxn ang="T90">
                      <a:pos x="T56" y="T57"/>
                    </a:cxn>
                    <a:cxn ang="T91">
                      <a:pos x="T58" y="T59"/>
                    </a:cxn>
                    <a:cxn ang="T92">
                      <a:pos x="T60" y="T61"/>
                    </a:cxn>
                  </a:cxnLst>
                  <a:rect l="T93" t="T94" r="T95" b="T96"/>
                  <a:pathLst>
                    <a:path w="864" h="1191">
                      <a:moveTo>
                        <a:pt x="835" y="1040"/>
                      </a:moveTo>
                      <a:cubicBezTo>
                        <a:pt x="827" y="1040"/>
                        <a:pt x="820" y="1043"/>
                        <a:pt x="815" y="1047"/>
                      </a:cubicBezTo>
                      <a:cubicBezTo>
                        <a:pt x="815" y="1047"/>
                        <a:pt x="815" y="1047"/>
                        <a:pt x="815" y="1047"/>
                      </a:cubicBezTo>
                      <a:cubicBezTo>
                        <a:pt x="811" y="1052"/>
                        <a:pt x="803" y="1054"/>
                        <a:pt x="797" y="1051"/>
                      </a:cubicBezTo>
                      <a:cubicBezTo>
                        <a:pt x="796" y="1050"/>
                        <a:pt x="795" y="1049"/>
                        <a:pt x="793" y="1049"/>
                      </a:cubicBezTo>
                      <a:cubicBezTo>
                        <a:pt x="793" y="1038"/>
                        <a:pt x="793" y="1038"/>
                        <a:pt x="793" y="1038"/>
                      </a:cubicBezTo>
                      <a:cubicBezTo>
                        <a:pt x="793" y="948"/>
                        <a:pt x="793" y="948"/>
                        <a:pt x="793" y="948"/>
                      </a:cubicBezTo>
                      <a:cubicBezTo>
                        <a:pt x="590" y="948"/>
                        <a:pt x="412" y="837"/>
                        <a:pt x="317" y="672"/>
                      </a:cubicBezTo>
                      <a:cubicBezTo>
                        <a:pt x="270" y="592"/>
                        <a:pt x="243" y="498"/>
                        <a:pt x="243" y="397"/>
                      </a:cubicBezTo>
                      <a:cubicBezTo>
                        <a:pt x="243" y="297"/>
                        <a:pt x="270" y="203"/>
                        <a:pt x="317" y="122"/>
                      </a:cubicBezTo>
                      <a:cubicBezTo>
                        <a:pt x="231" y="73"/>
                        <a:pt x="231" y="73"/>
                        <a:pt x="231" y="73"/>
                      </a:cubicBezTo>
                      <a:cubicBezTo>
                        <a:pt x="230" y="73"/>
                        <a:pt x="229" y="74"/>
                        <a:pt x="228" y="75"/>
                      </a:cubicBezTo>
                      <a:cubicBezTo>
                        <a:pt x="222" y="79"/>
                        <a:pt x="219" y="86"/>
                        <a:pt x="221" y="92"/>
                      </a:cubicBezTo>
                      <a:cubicBezTo>
                        <a:pt x="221" y="92"/>
                        <a:pt x="221" y="92"/>
                        <a:pt x="221" y="92"/>
                      </a:cubicBezTo>
                      <a:cubicBezTo>
                        <a:pt x="223" y="99"/>
                        <a:pt x="222" y="106"/>
                        <a:pt x="218" y="113"/>
                      </a:cubicBezTo>
                      <a:cubicBezTo>
                        <a:pt x="210" y="127"/>
                        <a:pt x="192" y="131"/>
                        <a:pt x="177" y="123"/>
                      </a:cubicBezTo>
                      <a:cubicBezTo>
                        <a:pt x="163" y="115"/>
                        <a:pt x="158" y="96"/>
                        <a:pt x="166" y="82"/>
                      </a:cubicBezTo>
                      <a:cubicBezTo>
                        <a:pt x="169" y="76"/>
                        <a:pt x="175" y="71"/>
                        <a:pt x="182" y="69"/>
                      </a:cubicBezTo>
                      <a:cubicBezTo>
                        <a:pt x="188" y="68"/>
                        <a:pt x="193" y="62"/>
                        <a:pt x="194" y="55"/>
                      </a:cubicBezTo>
                      <a:cubicBezTo>
                        <a:pt x="194" y="54"/>
                        <a:pt x="194" y="52"/>
                        <a:pt x="194" y="51"/>
                      </a:cubicBezTo>
                      <a:cubicBezTo>
                        <a:pt x="106" y="0"/>
                        <a:pt x="106" y="0"/>
                        <a:pt x="106" y="0"/>
                      </a:cubicBezTo>
                      <a:cubicBezTo>
                        <a:pt x="38" y="117"/>
                        <a:pt x="0" y="253"/>
                        <a:pt x="0" y="397"/>
                      </a:cubicBezTo>
                      <a:cubicBezTo>
                        <a:pt x="0" y="542"/>
                        <a:pt x="38" y="677"/>
                        <a:pt x="106" y="794"/>
                      </a:cubicBezTo>
                      <a:cubicBezTo>
                        <a:pt x="243" y="1031"/>
                        <a:pt x="500" y="1191"/>
                        <a:pt x="793" y="1191"/>
                      </a:cubicBezTo>
                      <a:cubicBezTo>
                        <a:pt x="793" y="1099"/>
                        <a:pt x="793" y="1099"/>
                        <a:pt x="793" y="1099"/>
                      </a:cubicBezTo>
                      <a:cubicBezTo>
                        <a:pt x="793" y="1092"/>
                        <a:pt x="793" y="1092"/>
                        <a:pt x="793" y="1092"/>
                      </a:cubicBezTo>
                      <a:cubicBezTo>
                        <a:pt x="795" y="1091"/>
                        <a:pt x="796" y="1090"/>
                        <a:pt x="797" y="1090"/>
                      </a:cubicBezTo>
                      <a:cubicBezTo>
                        <a:pt x="803" y="1087"/>
                        <a:pt x="811" y="1088"/>
                        <a:pt x="815" y="1093"/>
                      </a:cubicBezTo>
                      <a:cubicBezTo>
                        <a:pt x="820" y="1098"/>
                        <a:pt x="827" y="1101"/>
                        <a:pt x="835" y="1101"/>
                      </a:cubicBezTo>
                      <a:cubicBezTo>
                        <a:pt x="851" y="1101"/>
                        <a:pt x="864" y="1087"/>
                        <a:pt x="864" y="1070"/>
                      </a:cubicBezTo>
                      <a:cubicBezTo>
                        <a:pt x="864" y="1054"/>
                        <a:pt x="851" y="1040"/>
                        <a:pt x="835" y="1040"/>
                      </a:cubicBezTo>
                      <a:close/>
                    </a:path>
                  </a:pathLst>
                </a:custGeom>
                <a:solidFill>
                  <a:srgbClr val="A90404"/>
                </a:solidFill>
                <a:ln w="12700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tr-TR" dirty="0">
                    <a:solidFill>
                      <a:srgbClr val="000000"/>
                    </a:solidFill>
                  </a:endParaRPr>
                </a:p>
              </p:txBody>
            </p:sp>
            <p:sp>
              <p:nvSpPr>
                <p:cNvPr id="25626" name="Freeform 13"/>
                <p:cNvSpPr>
                  <a:spLocks/>
                </p:cNvSpPr>
                <p:nvPr/>
              </p:nvSpPr>
              <p:spPr bwMode="gray">
                <a:xfrm>
                  <a:off x="1862" y="1035"/>
                  <a:ext cx="2010" cy="768"/>
                </a:xfrm>
                <a:custGeom>
                  <a:avLst/>
                  <a:gdLst>
                    <a:gd name="T0" fmla="*/ 1164 w 1375"/>
                    <a:gd name="T1" fmla="*/ 518 h 527"/>
                    <a:gd name="T2" fmla="*/ 1252 w 1375"/>
                    <a:gd name="T3" fmla="*/ 467 h 527"/>
                    <a:gd name="T4" fmla="*/ 1252 w 1375"/>
                    <a:gd name="T5" fmla="*/ 463 h 527"/>
                    <a:gd name="T6" fmla="*/ 1240 w 1375"/>
                    <a:gd name="T7" fmla="*/ 449 h 527"/>
                    <a:gd name="T8" fmla="*/ 1240 w 1375"/>
                    <a:gd name="T9" fmla="*/ 449 h 527"/>
                    <a:gd name="T10" fmla="*/ 1224 w 1375"/>
                    <a:gd name="T11" fmla="*/ 436 h 527"/>
                    <a:gd name="T12" fmla="*/ 1235 w 1375"/>
                    <a:gd name="T13" fmla="*/ 395 h 527"/>
                    <a:gd name="T14" fmla="*/ 1276 w 1375"/>
                    <a:gd name="T15" fmla="*/ 406 h 527"/>
                    <a:gd name="T16" fmla="*/ 1279 w 1375"/>
                    <a:gd name="T17" fmla="*/ 427 h 527"/>
                    <a:gd name="T18" fmla="*/ 1285 w 1375"/>
                    <a:gd name="T19" fmla="*/ 444 h 527"/>
                    <a:gd name="T20" fmla="*/ 1289 w 1375"/>
                    <a:gd name="T21" fmla="*/ 446 h 527"/>
                    <a:gd name="T22" fmla="*/ 1375 w 1375"/>
                    <a:gd name="T23" fmla="*/ 396 h 527"/>
                    <a:gd name="T24" fmla="*/ 687 w 1375"/>
                    <a:gd name="T25" fmla="*/ 0 h 527"/>
                    <a:gd name="T26" fmla="*/ 0 w 1375"/>
                    <a:gd name="T27" fmla="*/ 396 h 527"/>
                    <a:gd name="T28" fmla="*/ 88 w 1375"/>
                    <a:gd name="T29" fmla="*/ 447 h 527"/>
                    <a:gd name="T30" fmla="*/ 88 w 1375"/>
                    <a:gd name="T31" fmla="*/ 451 h 527"/>
                    <a:gd name="T32" fmla="*/ 76 w 1375"/>
                    <a:gd name="T33" fmla="*/ 465 h 527"/>
                    <a:gd name="T34" fmla="*/ 60 w 1375"/>
                    <a:gd name="T35" fmla="*/ 478 h 527"/>
                    <a:gd name="T36" fmla="*/ 71 w 1375"/>
                    <a:gd name="T37" fmla="*/ 519 h 527"/>
                    <a:gd name="T38" fmla="*/ 112 w 1375"/>
                    <a:gd name="T39" fmla="*/ 509 h 527"/>
                    <a:gd name="T40" fmla="*/ 115 w 1375"/>
                    <a:gd name="T41" fmla="*/ 488 h 527"/>
                    <a:gd name="T42" fmla="*/ 115 w 1375"/>
                    <a:gd name="T43" fmla="*/ 488 h 527"/>
                    <a:gd name="T44" fmla="*/ 122 w 1375"/>
                    <a:gd name="T45" fmla="*/ 471 h 527"/>
                    <a:gd name="T46" fmla="*/ 125 w 1375"/>
                    <a:gd name="T47" fmla="*/ 469 h 527"/>
                    <a:gd name="T48" fmla="*/ 211 w 1375"/>
                    <a:gd name="T49" fmla="*/ 518 h 527"/>
                    <a:gd name="T50" fmla="*/ 687 w 1375"/>
                    <a:gd name="T51" fmla="*/ 243 h 527"/>
                    <a:gd name="T52" fmla="*/ 1164 w 1375"/>
                    <a:gd name="T53" fmla="*/ 518 h 527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w 1375"/>
                    <a:gd name="T82" fmla="*/ 0 h 527"/>
                    <a:gd name="T83" fmla="*/ 1375 w 1375"/>
                    <a:gd name="T84" fmla="*/ 527 h 527"/>
                  </a:gdLst>
                  <a:ahLst/>
                  <a:cxnLst>
                    <a:cxn ang="T54">
                      <a:pos x="T0" y="T1"/>
                    </a:cxn>
                    <a:cxn ang="T55">
                      <a:pos x="T2" y="T3"/>
                    </a:cxn>
                    <a:cxn ang="T56">
                      <a:pos x="T4" y="T5"/>
                    </a:cxn>
                    <a:cxn ang="T57">
                      <a:pos x="T6" y="T7"/>
                    </a:cxn>
                    <a:cxn ang="T58">
                      <a:pos x="T8" y="T9"/>
                    </a:cxn>
                    <a:cxn ang="T59">
                      <a:pos x="T10" y="T11"/>
                    </a:cxn>
                    <a:cxn ang="T60">
                      <a:pos x="T12" y="T13"/>
                    </a:cxn>
                    <a:cxn ang="T61">
                      <a:pos x="T14" y="T15"/>
                    </a:cxn>
                    <a:cxn ang="T62">
                      <a:pos x="T16" y="T17"/>
                    </a:cxn>
                    <a:cxn ang="T63">
                      <a:pos x="T18" y="T19"/>
                    </a:cxn>
                    <a:cxn ang="T64">
                      <a:pos x="T20" y="T21"/>
                    </a:cxn>
                    <a:cxn ang="T65">
                      <a:pos x="T22" y="T23"/>
                    </a:cxn>
                    <a:cxn ang="T66">
                      <a:pos x="T24" y="T25"/>
                    </a:cxn>
                    <a:cxn ang="T67">
                      <a:pos x="T26" y="T27"/>
                    </a:cxn>
                    <a:cxn ang="T68">
                      <a:pos x="T28" y="T29"/>
                    </a:cxn>
                    <a:cxn ang="T69">
                      <a:pos x="T30" y="T31"/>
                    </a:cxn>
                    <a:cxn ang="T70">
                      <a:pos x="T32" y="T33"/>
                    </a:cxn>
                    <a:cxn ang="T71">
                      <a:pos x="T34" y="T35"/>
                    </a:cxn>
                    <a:cxn ang="T72">
                      <a:pos x="T36" y="T37"/>
                    </a:cxn>
                    <a:cxn ang="T73">
                      <a:pos x="T38" y="T39"/>
                    </a:cxn>
                    <a:cxn ang="T74">
                      <a:pos x="T40" y="T41"/>
                    </a:cxn>
                    <a:cxn ang="T75">
                      <a:pos x="T42" y="T43"/>
                    </a:cxn>
                    <a:cxn ang="T76">
                      <a:pos x="T44" y="T45"/>
                    </a:cxn>
                    <a:cxn ang="T77">
                      <a:pos x="T46" y="T47"/>
                    </a:cxn>
                    <a:cxn ang="T78">
                      <a:pos x="T48" y="T49"/>
                    </a:cxn>
                    <a:cxn ang="T79">
                      <a:pos x="T50" y="T51"/>
                    </a:cxn>
                    <a:cxn ang="T80">
                      <a:pos x="T52" y="T53"/>
                    </a:cxn>
                  </a:cxnLst>
                  <a:rect l="T81" t="T82" r="T83" b="T84"/>
                  <a:pathLst>
                    <a:path w="1375" h="527">
                      <a:moveTo>
                        <a:pt x="1164" y="518"/>
                      </a:moveTo>
                      <a:cubicBezTo>
                        <a:pt x="1252" y="467"/>
                        <a:pt x="1252" y="467"/>
                        <a:pt x="1252" y="467"/>
                      </a:cubicBezTo>
                      <a:cubicBezTo>
                        <a:pt x="1252" y="466"/>
                        <a:pt x="1252" y="465"/>
                        <a:pt x="1252" y="463"/>
                      </a:cubicBezTo>
                      <a:cubicBezTo>
                        <a:pt x="1251" y="456"/>
                        <a:pt x="1246" y="450"/>
                        <a:pt x="1240" y="449"/>
                      </a:cubicBezTo>
                      <a:cubicBezTo>
                        <a:pt x="1240" y="449"/>
                        <a:pt x="1240" y="449"/>
                        <a:pt x="1240" y="449"/>
                      </a:cubicBezTo>
                      <a:cubicBezTo>
                        <a:pt x="1233" y="447"/>
                        <a:pt x="1227" y="443"/>
                        <a:pt x="1224" y="436"/>
                      </a:cubicBezTo>
                      <a:cubicBezTo>
                        <a:pt x="1216" y="422"/>
                        <a:pt x="1221" y="404"/>
                        <a:pt x="1235" y="395"/>
                      </a:cubicBezTo>
                      <a:cubicBezTo>
                        <a:pt x="1250" y="387"/>
                        <a:pt x="1268" y="392"/>
                        <a:pt x="1276" y="406"/>
                      </a:cubicBezTo>
                      <a:cubicBezTo>
                        <a:pt x="1280" y="412"/>
                        <a:pt x="1281" y="420"/>
                        <a:pt x="1279" y="427"/>
                      </a:cubicBezTo>
                      <a:cubicBezTo>
                        <a:pt x="1277" y="432"/>
                        <a:pt x="1280" y="440"/>
                        <a:pt x="1285" y="444"/>
                      </a:cubicBezTo>
                      <a:cubicBezTo>
                        <a:pt x="1287" y="445"/>
                        <a:pt x="1288" y="445"/>
                        <a:pt x="1289" y="446"/>
                      </a:cubicBezTo>
                      <a:cubicBezTo>
                        <a:pt x="1375" y="396"/>
                        <a:pt x="1375" y="396"/>
                        <a:pt x="1375" y="396"/>
                      </a:cubicBezTo>
                      <a:cubicBezTo>
                        <a:pt x="1238" y="159"/>
                        <a:pt x="981" y="0"/>
                        <a:pt x="687" y="0"/>
                      </a:cubicBezTo>
                      <a:cubicBezTo>
                        <a:pt x="394" y="0"/>
                        <a:pt x="137" y="159"/>
                        <a:pt x="0" y="396"/>
                      </a:cubicBezTo>
                      <a:cubicBezTo>
                        <a:pt x="88" y="447"/>
                        <a:pt x="88" y="447"/>
                        <a:pt x="88" y="447"/>
                      </a:cubicBezTo>
                      <a:cubicBezTo>
                        <a:pt x="88" y="448"/>
                        <a:pt x="88" y="450"/>
                        <a:pt x="88" y="451"/>
                      </a:cubicBezTo>
                      <a:cubicBezTo>
                        <a:pt x="87" y="458"/>
                        <a:pt x="82" y="464"/>
                        <a:pt x="76" y="465"/>
                      </a:cubicBezTo>
                      <a:cubicBezTo>
                        <a:pt x="69" y="467"/>
                        <a:pt x="63" y="472"/>
                        <a:pt x="60" y="478"/>
                      </a:cubicBezTo>
                      <a:cubicBezTo>
                        <a:pt x="52" y="492"/>
                        <a:pt x="57" y="511"/>
                        <a:pt x="71" y="519"/>
                      </a:cubicBezTo>
                      <a:cubicBezTo>
                        <a:pt x="86" y="527"/>
                        <a:pt x="104" y="523"/>
                        <a:pt x="112" y="509"/>
                      </a:cubicBezTo>
                      <a:cubicBezTo>
                        <a:pt x="116" y="502"/>
                        <a:pt x="117" y="495"/>
                        <a:pt x="115" y="488"/>
                      </a:cubicBezTo>
                      <a:cubicBezTo>
                        <a:pt x="115" y="488"/>
                        <a:pt x="115" y="488"/>
                        <a:pt x="115" y="488"/>
                      </a:cubicBezTo>
                      <a:cubicBezTo>
                        <a:pt x="113" y="482"/>
                        <a:pt x="116" y="475"/>
                        <a:pt x="122" y="471"/>
                      </a:cubicBezTo>
                      <a:cubicBezTo>
                        <a:pt x="123" y="470"/>
                        <a:pt x="124" y="469"/>
                        <a:pt x="125" y="469"/>
                      </a:cubicBezTo>
                      <a:cubicBezTo>
                        <a:pt x="211" y="518"/>
                        <a:pt x="211" y="518"/>
                        <a:pt x="211" y="518"/>
                      </a:cubicBezTo>
                      <a:cubicBezTo>
                        <a:pt x="306" y="354"/>
                        <a:pt x="484" y="243"/>
                        <a:pt x="687" y="243"/>
                      </a:cubicBezTo>
                      <a:cubicBezTo>
                        <a:pt x="891" y="243"/>
                        <a:pt x="1069" y="354"/>
                        <a:pt x="1164" y="518"/>
                      </a:cubicBezTo>
                      <a:close/>
                    </a:path>
                  </a:pathLst>
                </a:custGeom>
                <a:solidFill>
                  <a:srgbClr val="9F9F9F"/>
                </a:solidFill>
                <a:ln w="12700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tr-TR" dirty="0">
                    <a:solidFill>
                      <a:srgbClr val="000000"/>
                    </a:solidFill>
                  </a:endParaRPr>
                </a:p>
              </p:txBody>
            </p:sp>
          </p:grpSp>
          <p:grpSp>
            <p:nvGrpSpPr>
              <p:cNvPr id="5" name="Group 14"/>
              <p:cNvGrpSpPr>
                <a:grpSpLocks/>
              </p:cNvGrpSpPr>
              <p:nvPr/>
            </p:nvGrpSpPr>
            <p:grpSpPr bwMode="auto">
              <a:xfrm rot="7200000">
                <a:off x="2059" y="1386"/>
                <a:ext cx="1616" cy="1614"/>
                <a:chOff x="2060" y="1387"/>
                <a:chExt cx="1616" cy="1614"/>
              </a:xfrm>
            </p:grpSpPr>
            <p:sp>
              <p:nvSpPr>
                <p:cNvPr id="25621" name="Freeform 15"/>
                <p:cNvSpPr>
                  <a:spLocks/>
                </p:cNvSpPr>
                <p:nvPr/>
              </p:nvSpPr>
              <p:spPr bwMode="gray">
                <a:xfrm>
                  <a:off x="2060" y="1387"/>
                  <a:ext cx="808" cy="1225"/>
                </a:xfrm>
                <a:custGeom>
                  <a:avLst/>
                  <a:gdLst>
                    <a:gd name="T0" fmla="*/ 550 w 550"/>
                    <a:gd name="T1" fmla="*/ 132 h 836"/>
                    <a:gd name="T2" fmla="*/ 547 w 550"/>
                    <a:gd name="T3" fmla="*/ 130 h 836"/>
                    <a:gd name="T4" fmla="*/ 529 w 550"/>
                    <a:gd name="T5" fmla="*/ 133 h 836"/>
                    <a:gd name="T6" fmla="*/ 529 w 550"/>
                    <a:gd name="T7" fmla="*/ 133 h 836"/>
                    <a:gd name="T8" fmla="*/ 509 w 550"/>
                    <a:gd name="T9" fmla="*/ 141 h 836"/>
                    <a:gd name="T10" fmla="*/ 480 w 550"/>
                    <a:gd name="T11" fmla="*/ 111 h 836"/>
                    <a:gd name="T12" fmla="*/ 509 w 550"/>
                    <a:gd name="T13" fmla="*/ 80 h 836"/>
                    <a:gd name="T14" fmla="*/ 529 w 550"/>
                    <a:gd name="T15" fmla="*/ 88 h 836"/>
                    <a:gd name="T16" fmla="*/ 547 w 550"/>
                    <a:gd name="T17" fmla="*/ 91 h 836"/>
                    <a:gd name="T18" fmla="*/ 550 w 550"/>
                    <a:gd name="T19" fmla="*/ 89 h 836"/>
                    <a:gd name="T20" fmla="*/ 550 w 550"/>
                    <a:gd name="T21" fmla="*/ 82 h 836"/>
                    <a:gd name="T22" fmla="*/ 550 w 550"/>
                    <a:gd name="T23" fmla="*/ 0 h 836"/>
                    <a:gd name="T24" fmla="*/ 0 w 550"/>
                    <a:gd name="T25" fmla="*/ 550 h 836"/>
                    <a:gd name="T26" fmla="*/ 74 w 550"/>
                    <a:gd name="T27" fmla="*/ 825 h 836"/>
                    <a:gd name="T28" fmla="*/ 153 w 550"/>
                    <a:gd name="T29" fmla="*/ 780 h 836"/>
                    <a:gd name="T30" fmla="*/ 158 w 550"/>
                    <a:gd name="T31" fmla="*/ 796 h 836"/>
                    <a:gd name="T32" fmla="*/ 161 w 550"/>
                    <a:gd name="T33" fmla="*/ 817 h 836"/>
                    <a:gd name="T34" fmla="*/ 202 w 550"/>
                    <a:gd name="T35" fmla="*/ 827 h 836"/>
                    <a:gd name="T36" fmla="*/ 214 w 550"/>
                    <a:gd name="T37" fmla="*/ 786 h 836"/>
                    <a:gd name="T38" fmla="*/ 198 w 550"/>
                    <a:gd name="T39" fmla="*/ 773 h 836"/>
                    <a:gd name="T40" fmla="*/ 198 w 550"/>
                    <a:gd name="T41" fmla="*/ 773 h 836"/>
                    <a:gd name="T42" fmla="*/ 186 w 550"/>
                    <a:gd name="T43" fmla="*/ 761 h 836"/>
                    <a:gd name="T44" fmla="*/ 266 w 550"/>
                    <a:gd name="T45" fmla="*/ 714 h 836"/>
                    <a:gd name="T46" fmla="*/ 222 w 550"/>
                    <a:gd name="T47" fmla="*/ 550 h 836"/>
                    <a:gd name="T48" fmla="*/ 550 w 550"/>
                    <a:gd name="T49" fmla="*/ 222 h 836"/>
                    <a:gd name="T50" fmla="*/ 550 w 550"/>
                    <a:gd name="T51" fmla="*/ 143 h 836"/>
                    <a:gd name="T52" fmla="*/ 550 w 550"/>
                    <a:gd name="T53" fmla="*/ 132 h 8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w 550"/>
                    <a:gd name="T82" fmla="*/ 0 h 836"/>
                    <a:gd name="T83" fmla="*/ 550 w 550"/>
                    <a:gd name="T84" fmla="*/ 836 h 836"/>
                  </a:gdLst>
                  <a:ahLst/>
                  <a:cxnLst>
                    <a:cxn ang="T54">
                      <a:pos x="T0" y="T1"/>
                    </a:cxn>
                    <a:cxn ang="T55">
                      <a:pos x="T2" y="T3"/>
                    </a:cxn>
                    <a:cxn ang="T56">
                      <a:pos x="T4" y="T5"/>
                    </a:cxn>
                    <a:cxn ang="T57">
                      <a:pos x="T6" y="T7"/>
                    </a:cxn>
                    <a:cxn ang="T58">
                      <a:pos x="T8" y="T9"/>
                    </a:cxn>
                    <a:cxn ang="T59">
                      <a:pos x="T10" y="T11"/>
                    </a:cxn>
                    <a:cxn ang="T60">
                      <a:pos x="T12" y="T13"/>
                    </a:cxn>
                    <a:cxn ang="T61">
                      <a:pos x="T14" y="T15"/>
                    </a:cxn>
                    <a:cxn ang="T62">
                      <a:pos x="T16" y="T17"/>
                    </a:cxn>
                    <a:cxn ang="T63">
                      <a:pos x="T18" y="T19"/>
                    </a:cxn>
                    <a:cxn ang="T64">
                      <a:pos x="T20" y="T21"/>
                    </a:cxn>
                    <a:cxn ang="T65">
                      <a:pos x="T22" y="T23"/>
                    </a:cxn>
                    <a:cxn ang="T66">
                      <a:pos x="T24" y="T25"/>
                    </a:cxn>
                    <a:cxn ang="T67">
                      <a:pos x="T26" y="T27"/>
                    </a:cxn>
                    <a:cxn ang="T68">
                      <a:pos x="T28" y="T29"/>
                    </a:cxn>
                    <a:cxn ang="T69">
                      <a:pos x="T30" y="T31"/>
                    </a:cxn>
                    <a:cxn ang="T70">
                      <a:pos x="T32" y="T33"/>
                    </a:cxn>
                    <a:cxn ang="T71">
                      <a:pos x="T34" y="T35"/>
                    </a:cxn>
                    <a:cxn ang="T72">
                      <a:pos x="T36" y="T37"/>
                    </a:cxn>
                    <a:cxn ang="T73">
                      <a:pos x="T38" y="T39"/>
                    </a:cxn>
                    <a:cxn ang="T74">
                      <a:pos x="T40" y="T41"/>
                    </a:cxn>
                    <a:cxn ang="T75">
                      <a:pos x="T42" y="T43"/>
                    </a:cxn>
                    <a:cxn ang="T76">
                      <a:pos x="T44" y="T45"/>
                    </a:cxn>
                    <a:cxn ang="T77">
                      <a:pos x="T46" y="T47"/>
                    </a:cxn>
                    <a:cxn ang="T78">
                      <a:pos x="T48" y="T49"/>
                    </a:cxn>
                    <a:cxn ang="T79">
                      <a:pos x="T50" y="T51"/>
                    </a:cxn>
                    <a:cxn ang="T80">
                      <a:pos x="T52" y="T53"/>
                    </a:cxn>
                  </a:cxnLst>
                  <a:rect l="T81" t="T82" r="T83" b="T84"/>
                  <a:pathLst>
                    <a:path w="550" h="836">
                      <a:moveTo>
                        <a:pt x="550" y="132"/>
                      </a:moveTo>
                      <a:cubicBezTo>
                        <a:pt x="549" y="131"/>
                        <a:pt x="548" y="131"/>
                        <a:pt x="547" y="130"/>
                      </a:cubicBezTo>
                      <a:cubicBezTo>
                        <a:pt x="540" y="127"/>
                        <a:pt x="533" y="129"/>
                        <a:pt x="529" y="133"/>
                      </a:cubicBezTo>
                      <a:cubicBezTo>
                        <a:pt x="529" y="133"/>
                        <a:pt x="529" y="133"/>
                        <a:pt x="529" y="133"/>
                      </a:cubicBezTo>
                      <a:cubicBezTo>
                        <a:pt x="523" y="138"/>
                        <a:pt x="517" y="141"/>
                        <a:pt x="509" y="141"/>
                      </a:cubicBezTo>
                      <a:cubicBezTo>
                        <a:pt x="493" y="141"/>
                        <a:pt x="480" y="127"/>
                        <a:pt x="480" y="111"/>
                      </a:cubicBezTo>
                      <a:cubicBezTo>
                        <a:pt x="480" y="94"/>
                        <a:pt x="493" y="80"/>
                        <a:pt x="509" y="80"/>
                      </a:cubicBezTo>
                      <a:cubicBezTo>
                        <a:pt x="517" y="80"/>
                        <a:pt x="524" y="83"/>
                        <a:pt x="529" y="88"/>
                      </a:cubicBezTo>
                      <a:cubicBezTo>
                        <a:pt x="533" y="93"/>
                        <a:pt x="540" y="94"/>
                        <a:pt x="547" y="91"/>
                      </a:cubicBezTo>
                      <a:cubicBezTo>
                        <a:pt x="548" y="91"/>
                        <a:pt x="549" y="90"/>
                        <a:pt x="550" y="89"/>
                      </a:cubicBezTo>
                      <a:cubicBezTo>
                        <a:pt x="550" y="82"/>
                        <a:pt x="550" y="82"/>
                        <a:pt x="550" y="82"/>
                      </a:cubicBezTo>
                      <a:cubicBezTo>
                        <a:pt x="550" y="0"/>
                        <a:pt x="550" y="0"/>
                        <a:pt x="550" y="0"/>
                      </a:cubicBezTo>
                      <a:cubicBezTo>
                        <a:pt x="246" y="0"/>
                        <a:pt x="0" y="246"/>
                        <a:pt x="0" y="550"/>
                      </a:cubicBezTo>
                      <a:cubicBezTo>
                        <a:pt x="0" y="651"/>
                        <a:pt x="27" y="745"/>
                        <a:pt x="74" y="825"/>
                      </a:cubicBezTo>
                      <a:cubicBezTo>
                        <a:pt x="153" y="780"/>
                        <a:pt x="153" y="780"/>
                        <a:pt x="153" y="780"/>
                      </a:cubicBezTo>
                      <a:cubicBezTo>
                        <a:pt x="158" y="784"/>
                        <a:pt x="160" y="791"/>
                        <a:pt x="158" y="796"/>
                      </a:cubicBezTo>
                      <a:cubicBezTo>
                        <a:pt x="157" y="803"/>
                        <a:pt x="158" y="810"/>
                        <a:pt x="161" y="817"/>
                      </a:cubicBezTo>
                      <a:cubicBezTo>
                        <a:pt x="170" y="831"/>
                        <a:pt x="188" y="836"/>
                        <a:pt x="202" y="827"/>
                      </a:cubicBezTo>
                      <a:cubicBezTo>
                        <a:pt x="217" y="819"/>
                        <a:pt x="222" y="801"/>
                        <a:pt x="214" y="786"/>
                      </a:cubicBezTo>
                      <a:cubicBezTo>
                        <a:pt x="210" y="780"/>
                        <a:pt x="204" y="776"/>
                        <a:pt x="198" y="773"/>
                      </a:cubicBezTo>
                      <a:cubicBezTo>
                        <a:pt x="198" y="773"/>
                        <a:pt x="198" y="773"/>
                        <a:pt x="198" y="773"/>
                      </a:cubicBezTo>
                      <a:cubicBezTo>
                        <a:pt x="192" y="772"/>
                        <a:pt x="187" y="767"/>
                        <a:pt x="186" y="761"/>
                      </a:cubicBezTo>
                      <a:cubicBezTo>
                        <a:pt x="266" y="714"/>
                        <a:pt x="266" y="714"/>
                        <a:pt x="266" y="714"/>
                      </a:cubicBezTo>
                      <a:cubicBezTo>
                        <a:pt x="238" y="666"/>
                        <a:pt x="222" y="610"/>
                        <a:pt x="222" y="550"/>
                      </a:cubicBezTo>
                      <a:cubicBezTo>
                        <a:pt x="222" y="369"/>
                        <a:pt x="369" y="222"/>
                        <a:pt x="550" y="222"/>
                      </a:cubicBezTo>
                      <a:cubicBezTo>
                        <a:pt x="550" y="143"/>
                        <a:pt x="550" y="143"/>
                        <a:pt x="550" y="143"/>
                      </a:cubicBezTo>
                      <a:lnTo>
                        <a:pt x="550" y="132"/>
                      </a:lnTo>
                      <a:close/>
                    </a:path>
                  </a:pathLst>
                </a:custGeom>
                <a:solidFill>
                  <a:srgbClr val="D1D1D1"/>
                </a:solidFill>
                <a:ln w="12700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tr-TR" dirty="0">
                    <a:solidFill>
                      <a:srgbClr val="000000"/>
                    </a:solidFill>
                  </a:endParaRPr>
                </a:p>
              </p:txBody>
            </p:sp>
            <p:sp>
              <p:nvSpPr>
                <p:cNvPr id="25622" name="Freeform 16"/>
                <p:cNvSpPr>
                  <a:spLocks/>
                </p:cNvSpPr>
                <p:nvPr/>
              </p:nvSpPr>
              <p:spPr bwMode="gray">
                <a:xfrm>
                  <a:off x="2764" y="1387"/>
                  <a:ext cx="912" cy="1210"/>
                </a:xfrm>
                <a:custGeom>
                  <a:avLst/>
                  <a:gdLst>
                    <a:gd name="T0" fmla="*/ 70 w 621"/>
                    <a:gd name="T1" fmla="*/ 0 h 826"/>
                    <a:gd name="T2" fmla="*/ 70 w 621"/>
                    <a:gd name="T3" fmla="*/ 82 h 826"/>
                    <a:gd name="T4" fmla="*/ 70 w 621"/>
                    <a:gd name="T5" fmla="*/ 89 h 826"/>
                    <a:gd name="T6" fmla="*/ 67 w 621"/>
                    <a:gd name="T7" fmla="*/ 91 h 826"/>
                    <a:gd name="T8" fmla="*/ 49 w 621"/>
                    <a:gd name="T9" fmla="*/ 88 h 826"/>
                    <a:gd name="T10" fmla="*/ 29 w 621"/>
                    <a:gd name="T11" fmla="*/ 80 h 826"/>
                    <a:gd name="T12" fmla="*/ 0 w 621"/>
                    <a:gd name="T13" fmla="*/ 111 h 826"/>
                    <a:gd name="T14" fmla="*/ 29 w 621"/>
                    <a:gd name="T15" fmla="*/ 141 h 826"/>
                    <a:gd name="T16" fmla="*/ 49 w 621"/>
                    <a:gd name="T17" fmla="*/ 133 h 826"/>
                    <a:gd name="T18" fmla="*/ 49 w 621"/>
                    <a:gd name="T19" fmla="*/ 133 h 826"/>
                    <a:gd name="T20" fmla="*/ 67 w 621"/>
                    <a:gd name="T21" fmla="*/ 130 h 826"/>
                    <a:gd name="T22" fmla="*/ 70 w 621"/>
                    <a:gd name="T23" fmla="*/ 132 h 826"/>
                    <a:gd name="T24" fmla="*/ 70 w 621"/>
                    <a:gd name="T25" fmla="*/ 143 h 826"/>
                    <a:gd name="T26" fmla="*/ 70 w 621"/>
                    <a:gd name="T27" fmla="*/ 222 h 826"/>
                    <a:gd name="T28" fmla="*/ 70 w 621"/>
                    <a:gd name="T29" fmla="*/ 222 h 826"/>
                    <a:gd name="T30" fmla="*/ 398 w 621"/>
                    <a:gd name="T31" fmla="*/ 550 h 826"/>
                    <a:gd name="T32" fmla="*/ 354 w 621"/>
                    <a:gd name="T33" fmla="*/ 714 h 826"/>
                    <a:gd name="T34" fmla="*/ 433 w 621"/>
                    <a:gd name="T35" fmla="*/ 759 h 826"/>
                    <a:gd name="T36" fmla="*/ 436 w 621"/>
                    <a:gd name="T37" fmla="*/ 758 h 826"/>
                    <a:gd name="T38" fmla="*/ 443 w 621"/>
                    <a:gd name="T39" fmla="*/ 740 h 826"/>
                    <a:gd name="T40" fmla="*/ 443 w 621"/>
                    <a:gd name="T41" fmla="*/ 740 h 826"/>
                    <a:gd name="T42" fmla="*/ 446 w 621"/>
                    <a:gd name="T43" fmla="*/ 720 h 826"/>
                    <a:gd name="T44" fmla="*/ 487 w 621"/>
                    <a:gd name="T45" fmla="*/ 709 h 826"/>
                    <a:gd name="T46" fmla="*/ 498 w 621"/>
                    <a:gd name="T47" fmla="*/ 750 h 826"/>
                    <a:gd name="T48" fmla="*/ 482 w 621"/>
                    <a:gd name="T49" fmla="*/ 763 h 826"/>
                    <a:gd name="T50" fmla="*/ 470 w 621"/>
                    <a:gd name="T51" fmla="*/ 777 h 826"/>
                    <a:gd name="T52" fmla="*/ 470 w 621"/>
                    <a:gd name="T53" fmla="*/ 781 h 826"/>
                    <a:gd name="T54" fmla="*/ 547 w 621"/>
                    <a:gd name="T55" fmla="*/ 826 h 826"/>
                    <a:gd name="T56" fmla="*/ 621 w 621"/>
                    <a:gd name="T57" fmla="*/ 550 h 826"/>
                    <a:gd name="T58" fmla="*/ 70 w 621"/>
                    <a:gd name="T59" fmla="*/ 0 h 82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w 621"/>
                    <a:gd name="T91" fmla="*/ 0 h 826"/>
                    <a:gd name="T92" fmla="*/ 621 w 621"/>
                    <a:gd name="T93" fmla="*/ 826 h 826"/>
                  </a:gdLst>
                  <a:ahLst/>
                  <a:cxnLst>
                    <a:cxn ang="T60">
                      <a:pos x="T0" y="T1"/>
                    </a:cxn>
                    <a:cxn ang="T61">
                      <a:pos x="T2" y="T3"/>
                    </a:cxn>
                    <a:cxn ang="T62">
                      <a:pos x="T4" y="T5"/>
                    </a:cxn>
                    <a:cxn ang="T63">
                      <a:pos x="T6" y="T7"/>
                    </a:cxn>
                    <a:cxn ang="T64">
                      <a:pos x="T8" y="T9"/>
                    </a:cxn>
                    <a:cxn ang="T65">
                      <a:pos x="T10" y="T11"/>
                    </a:cxn>
                    <a:cxn ang="T66">
                      <a:pos x="T12" y="T13"/>
                    </a:cxn>
                    <a:cxn ang="T67">
                      <a:pos x="T14" y="T15"/>
                    </a:cxn>
                    <a:cxn ang="T68">
                      <a:pos x="T16" y="T17"/>
                    </a:cxn>
                    <a:cxn ang="T69">
                      <a:pos x="T18" y="T19"/>
                    </a:cxn>
                    <a:cxn ang="T70">
                      <a:pos x="T20" y="T21"/>
                    </a:cxn>
                    <a:cxn ang="T71">
                      <a:pos x="T22" y="T23"/>
                    </a:cxn>
                    <a:cxn ang="T72">
                      <a:pos x="T24" y="T25"/>
                    </a:cxn>
                    <a:cxn ang="T73">
                      <a:pos x="T26" y="T27"/>
                    </a:cxn>
                    <a:cxn ang="T74">
                      <a:pos x="T28" y="T29"/>
                    </a:cxn>
                    <a:cxn ang="T75">
                      <a:pos x="T30" y="T31"/>
                    </a:cxn>
                    <a:cxn ang="T76">
                      <a:pos x="T32" y="T33"/>
                    </a:cxn>
                    <a:cxn ang="T77">
                      <a:pos x="T34" y="T35"/>
                    </a:cxn>
                    <a:cxn ang="T78">
                      <a:pos x="T36" y="T37"/>
                    </a:cxn>
                    <a:cxn ang="T79">
                      <a:pos x="T38" y="T39"/>
                    </a:cxn>
                    <a:cxn ang="T80">
                      <a:pos x="T40" y="T41"/>
                    </a:cxn>
                    <a:cxn ang="T81">
                      <a:pos x="T42" y="T43"/>
                    </a:cxn>
                    <a:cxn ang="T82">
                      <a:pos x="T44" y="T45"/>
                    </a:cxn>
                    <a:cxn ang="T83">
                      <a:pos x="T46" y="T47"/>
                    </a:cxn>
                    <a:cxn ang="T84">
                      <a:pos x="T48" y="T49"/>
                    </a:cxn>
                    <a:cxn ang="T85">
                      <a:pos x="T50" y="T51"/>
                    </a:cxn>
                    <a:cxn ang="T86">
                      <a:pos x="T52" y="T53"/>
                    </a:cxn>
                    <a:cxn ang="T87">
                      <a:pos x="T54" y="T55"/>
                    </a:cxn>
                    <a:cxn ang="T88">
                      <a:pos x="T56" y="T57"/>
                    </a:cxn>
                    <a:cxn ang="T89">
                      <a:pos x="T58" y="T59"/>
                    </a:cxn>
                  </a:cxnLst>
                  <a:rect l="T90" t="T91" r="T92" b="T93"/>
                  <a:pathLst>
                    <a:path w="621" h="826">
                      <a:moveTo>
                        <a:pt x="70" y="0"/>
                      </a:moveTo>
                      <a:cubicBezTo>
                        <a:pt x="70" y="82"/>
                        <a:pt x="70" y="82"/>
                        <a:pt x="70" y="82"/>
                      </a:cubicBezTo>
                      <a:cubicBezTo>
                        <a:pt x="70" y="89"/>
                        <a:pt x="70" y="89"/>
                        <a:pt x="70" y="89"/>
                      </a:cubicBezTo>
                      <a:cubicBezTo>
                        <a:pt x="69" y="90"/>
                        <a:pt x="68" y="91"/>
                        <a:pt x="67" y="91"/>
                      </a:cubicBezTo>
                      <a:cubicBezTo>
                        <a:pt x="60" y="94"/>
                        <a:pt x="53" y="93"/>
                        <a:pt x="49" y="88"/>
                      </a:cubicBezTo>
                      <a:cubicBezTo>
                        <a:pt x="44" y="83"/>
                        <a:pt x="37" y="80"/>
                        <a:pt x="29" y="80"/>
                      </a:cubicBezTo>
                      <a:cubicBezTo>
                        <a:pt x="13" y="80"/>
                        <a:pt x="0" y="94"/>
                        <a:pt x="0" y="111"/>
                      </a:cubicBezTo>
                      <a:cubicBezTo>
                        <a:pt x="0" y="127"/>
                        <a:pt x="13" y="141"/>
                        <a:pt x="29" y="141"/>
                      </a:cubicBezTo>
                      <a:cubicBezTo>
                        <a:pt x="37" y="141"/>
                        <a:pt x="43" y="138"/>
                        <a:pt x="49" y="133"/>
                      </a:cubicBezTo>
                      <a:cubicBezTo>
                        <a:pt x="49" y="133"/>
                        <a:pt x="49" y="133"/>
                        <a:pt x="49" y="133"/>
                      </a:cubicBezTo>
                      <a:cubicBezTo>
                        <a:pt x="53" y="129"/>
                        <a:pt x="60" y="127"/>
                        <a:pt x="67" y="130"/>
                      </a:cubicBezTo>
                      <a:cubicBezTo>
                        <a:pt x="68" y="131"/>
                        <a:pt x="69" y="131"/>
                        <a:pt x="70" y="132"/>
                      </a:cubicBezTo>
                      <a:cubicBezTo>
                        <a:pt x="70" y="143"/>
                        <a:pt x="70" y="143"/>
                        <a:pt x="70" y="143"/>
                      </a:cubicBezTo>
                      <a:cubicBezTo>
                        <a:pt x="70" y="222"/>
                        <a:pt x="70" y="222"/>
                        <a:pt x="70" y="222"/>
                      </a:cubicBezTo>
                      <a:cubicBezTo>
                        <a:pt x="70" y="222"/>
                        <a:pt x="70" y="222"/>
                        <a:pt x="70" y="222"/>
                      </a:cubicBezTo>
                      <a:cubicBezTo>
                        <a:pt x="252" y="222"/>
                        <a:pt x="398" y="369"/>
                        <a:pt x="398" y="550"/>
                      </a:cubicBezTo>
                      <a:cubicBezTo>
                        <a:pt x="398" y="610"/>
                        <a:pt x="382" y="666"/>
                        <a:pt x="354" y="714"/>
                      </a:cubicBezTo>
                      <a:cubicBezTo>
                        <a:pt x="433" y="759"/>
                        <a:pt x="433" y="759"/>
                        <a:pt x="433" y="759"/>
                      </a:cubicBezTo>
                      <a:cubicBezTo>
                        <a:pt x="434" y="759"/>
                        <a:pt x="435" y="758"/>
                        <a:pt x="436" y="758"/>
                      </a:cubicBezTo>
                      <a:cubicBezTo>
                        <a:pt x="442" y="753"/>
                        <a:pt x="445" y="746"/>
                        <a:pt x="443" y="740"/>
                      </a:cubicBezTo>
                      <a:cubicBezTo>
                        <a:pt x="443" y="740"/>
                        <a:pt x="443" y="740"/>
                        <a:pt x="443" y="740"/>
                      </a:cubicBezTo>
                      <a:cubicBezTo>
                        <a:pt x="441" y="733"/>
                        <a:pt x="442" y="726"/>
                        <a:pt x="446" y="720"/>
                      </a:cubicBezTo>
                      <a:cubicBezTo>
                        <a:pt x="454" y="705"/>
                        <a:pt x="472" y="701"/>
                        <a:pt x="487" y="709"/>
                      </a:cubicBezTo>
                      <a:cubicBezTo>
                        <a:pt x="501" y="717"/>
                        <a:pt x="506" y="736"/>
                        <a:pt x="498" y="750"/>
                      </a:cubicBezTo>
                      <a:cubicBezTo>
                        <a:pt x="494" y="756"/>
                        <a:pt x="489" y="761"/>
                        <a:pt x="482" y="763"/>
                      </a:cubicBezTo>
                      <a:cubicBezTo>
                        <a:pt x="476" y="764"/>
                        <a:pt x="471" y="770"/>
                        <a:pt x="470" y="777"/>
                      </a:cubicBezTo>
                      <a:cubicBezTo>
                        <a:pt x="470" y="778"/>
                        <a:pt x="470" y="780"/>
                        <a:pt x="470" y="781"/>
                      </a:cubicBezTo>
                      <a:cubicBezTo>
                        <a:pt x="547" y="826"/>
                        <a:pt x="547" y="826"/>
                        <a:pt x="547" y="826"/>
                      </a:cubicBezTo>
                      <a:cubicBezTo>
                        <a:pt x="594" y="745"/>
                        <a:pt x="621" y="651"/>
                        <a:pt x="621" y="550"/>
                      </a:cubicBezTo>
                      <a:cubicBezTo>
                        <a:pt x="621" y="246"/>
                        <a:pt x="374" y="0"/>
                        <a:pt x="70" y="0"/>
                      </a:cubicBezTo>
                      <a:close/>
                    </a:path>
                  </a:pathLst>
                </a:custGeom>
                <a:solidFill>
                  <a:srgbClr val="D1D1D1"/>
                </a:solidFill>
                <a:ln w="12700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tr-TR" dirty="0">
                    <a:solidFill>
                      <a:srgbClr val="000000"/>
                    </a:solidFill>
                  </a:endParaRPr>
                </a:p>
              </p:txBody>
            </p:sp>
            <p:sp>
              <p:nvSpPr>
                <p:cNvPr id="25623" name="Freeform 17"/>
                <p:cNvSpPr>
                  <a:spLocks/>
                </p:cNvSpPr>
                <p:nvPr/>
              </p:nvSpPr>
              <p:spPr bwMode="gray">
                <a:xfrm>
                  <a:off x="2169" y="2414"/>
                  <a:ext cx="1397" cy="587"/>
                </a:xfrm>
                <a:custGeom>
                  <a:avLst/>
                  <a:gdLst>
                    <a:gd name="T0" fmla="*/ 876 w 953"/>
                    <a:gd name="T1" fmla="*/ 80 h 400"/>
                    <a:gd name="T2" fmla="*/ 876 w 953"/>
                    <a:gd name="T3" fmla="*/ 76 h 400"/>
                    <a:gd name="T4" fmla="*/ 888 w 953"/>
                    <a:gd name="T5" fmla="*/ 62 h 400"/>
                    <a:gd name="T6" fmla="*/ 904 w 953"/>
                    <a:gd name="T7" fmla="*/ 49 h 400"/>
                    <a:gd name="T8" fmla="*/ 893 w 953"/>
                    <a:gd name="T9" fmla="*/ 8 h 400"/>
                    <a:gd name="T10" fmla="*/ 852 w 953"/>
                    <a:gd name="T11" fmla="*/ 19 h 400"/>
                    <a:gd name="T12" fmla="*/ 849 w 953"/>
                    <a:gd name="T13" fmla="*/ 39 h 400"/>
                    <a:gd name="T14" fmla="*/ 849 w 953"/>
                    <a:gd name="T15" fmla="*/ 39 h 400"/>
                    <a:gd name="T16" fmla="*/ 842 w 953"/>
                    <a:gd name="T17" fmla="*/ 57 h 400"/>
                    <a:gd name="T18" fmla="*/ 839 w 953"/>
                    <a:gd name="T19" fmla="*/ 58 h 400"/>
                    <a:gd name="T20" fmla="*/ 760 w 953"/>
                    <a:gd name="T21" fmla="*/ 13 h 400"/>
                    <a:gd name="T22" fmla="*/ 476 w 953"/>
                    <a:gd name="T23" fmla="*/ 177 h 400"/>
                    <a:gd name="T24" fmla="*/ 192 w 953"/>
                    <a:gd name="T25" fmla="*/ 13 h 400"/>
                    <a:gd name="T26" fmla="*/ 112 w 953"/>
                    <a:gd name="T27" fmla="*/ 60 h 400"/>
                    <a:gd name="T28" fmla="*/ 124 w 953"/>
                    <a:gd name="T29" fmla="*/ 72 h 400"/>
                    <a:gd name="T30" fmla="*/ 124 w 953"/>
                    <a:gd name="T31" fmla="*/ 72 h 400"/>
                    <a:gd name="T32" fmla="*/ 140 w 953"/>
                    <a:gd name="T33" fmla="*/ 85 h 400"/>
                    <a:gd name="T34" fmla="*/ 128 w 953"/>
                    <a:gd name="T35" fmla="*/ 126 h 400"/>
                    <a:gd name="T36" fmla="*/ 87 w 953"/>
                    <a:gd name="T37" fmla="*/ 116 h 400"/>
                    <a:gd name="T38" fmla="*/ 84 w 953"/>
                    <a:gd name="T39" fmla="*/ 95 h 400"/>
                    <a:gd name="T40" fmla="*/ 79 w 953"/>
                    <a:gd name="T41" fmla="*/ 79 h 400"/>
                    <a:gd name="T42" fmla="*/ 0 w 953"/>
                    <a:gd name="T43" fmla="*/ 124 h 400"/>
                    <a:gd name="T44" fmla="*/ 476 w 953"/>
                    <a:gd name="T45" fmla="*/ 400 h 400"/>
                    <a:gd name="T46" fmla="*/ 953 w 953"/>
                    <a:gd name="T47" fmla="*/ 125 h 400"/>
                    <a:gd name="T48" fmla="*/ 876 w 953"/>
                    <a:gd name="T49" fmla="*/ 80 h 400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w 953"/>
                    <a:gd name="T76" fmla="*/ 0 h 400"/>
                    <a:gd name="T77" fmla="*/ 953 w 953"/>
                    <a:gd name="T78" fmla="*/ 400 h 400"/>
                  </a:gdLst>
                  <a:ahLst/>
                  <a:cxnLst>
                    <a:cxn ang="T50">
                      <a:pos x="T0" y="T1"/>
                    </a:cxn>
                    <a:cxn ang="T51">
                      <a:pos x="T2" y="T3"/>
                    </a:cxn>
                    <a:cxn ang="T52">
                      <a:pos x="T4" y="T5"/>
                    </a:cxn>
                    <a:cxn ang="T53">
                      <a:pos x="T6" y="T7"/>
                    </a:cxn>
                    <a:cxn ang="T54">
                      <a:pos x="T8" y="T9"/>
                    </a:cxn>
                    <a:cxn ang="T55">
                      <a:pos x="T10" y="T11"/>
                    </a:cxn>
                    <a:cxn ang="T56">
                      <a:pos x="T12" y="T13"/>
                    </a:cxn>
                    <a:cxn ang="T57">
                      <a:pos x="T14" y="T15"/>
                    </a:cxn>
                    <a:cxn ang="T58">
                      <a:pos x="T16" y="T17"/>
                    </a:cxn>
                    <a:cxn ang="T59">
                      <a:pos x="T18" y="T19"/>
                    </a:cxn>
                    <a:cxn ang="T60">
                      <a:pos x="T20" y="T21"/>
                    </a:cxn>
                    <a:cxn ang="T61">
                      <a:pos x="T22" y="T23"/>
                    </a:cxn>
                    <a:cxn ang="T62">
                      <a:pos x="T24" y="T25"/>
                    </a:cxn>
                    <a:cxn ang="T63">
                      <a:pos x="T26" y="T27"/>
                    </a:cxn>
                    <a:cxn ang="T64">
                      <a:pos x="T28" y="T29"/>
                    </a:cxn>
                    <a:cxn ang="T65">
                      <a:pos x="T30" y="T31"/>
                    </a:cxn>
                    <a:cxn ang="T66">
                      <a:pos x="T32" y="T33"/>
                    </a:cxn>
                    <a:cxn ang="T67">
                      <a:pos x="T34" y="T35"/>
                    </a:cxn>
                    <a:cxn ang="T68">
                      <a:pos x="T36" y="T37"/>
                    </a:cxn>
                    <a:cxn ang="T69">
                      <a:pos x="T38" y="T39"/>
                    </a:cxn>
                    <a:cxn ang="T70">
                      <a:pos x="T40" y="T41"/>
                    </a:cxn>
                    <a:cxn ang="T71">
                      <a:pos x="T42" y="T43"/>
                    </a:cxn>
                    <a:cxn ang="T72">
                      <a:pos x="T44" y="T45"/>
                    </a:cxn>
                    <a:cxn ang="T73">
                      <a:pos x="T46" y="T47"/>
                    </a:cxn>
                    <a:cxn ang="T74">
                      <a:pos x="T48" y="T49"/>
                    </a:cxn>
                  </a:cxnLst>
                  <a:rect l="T75" t="T76" r="T77" b="T78"/>
                  <a:pathLst>
                    <a:path w="953" h="400">
                      <a:moveTo>
                        <a:pt x="876" y="80"/>
                      </a:moveTo>
                      <a:cubicBezTo>
                        <a:pt x="876" y="79"/>
                        <a:pt x="876" y="77"/>
                        <a:pt x="876" y="76"/>
                      </a:cubicBezTo>
                      <a:cubicBezTo>
                        <a:pt x="877" y="69"/>
                        <a:pt x="882" y="63"/>
                        <a:pt x="888" y="62"/>
                      </a:cubicBezTo>
                      <a:cubicBezTo>
                        <a:pt x="895" y="60"/>
                        <a:pt x="900" y="55"/>
                        <a:pt x="904" y="49"/>
                      </a:cubicBezTo>
                      <a:cubicBezTo>
                        <a:pt x="912" y="35"/>
                        <a:pt x="907" y="16"/>
                        <a:pt x="893" y="8"/>
                      </a:cubicBezTo>
                      <a:cubicBezTo>
                        <a:pt x="878" y="0"/>
                        <a:pt x="860" y="4"/>
                        <a:pt x="852" y="19"/>
                      </a:cubicBezTo>
                      <a:cubicBezTo>
                        <a:pt x="848" y="25"/>
                        <a:pt x="847" y="32"/>
                        <a:pt x="849" y="39"/>
                      </a:cubicBezTo>
                      <a:cubicBezTo>
                        <a:pt x="849" y="39"/>
                        <a:pt x="849" y="39"/>
                        <a:pt x="849" y="39"/>
                      </a:cubicBezTo>
                      <a:cubicBezTo>
                        <a:pt x="851" y="45"/>
                        <a:pt x="848" y="52"/>
                        <a:pt x="842" y="57"/>
                      </a:cubicBezTo>
                      <a:cubicBezTo>
                        <a:pt x="841" y="57"/>
                        <a:pt x="840" y="58"/>
                        <a:pt x="839" y="58"/>
                      </a:cubicBezTo>
                      <a:cubicBezTo>
                        <a:pt x="760" y="13"/>
                        <a:pt x="760" y="13"/>
                        <a:pt x="760" y="13"/>
                      </a:cubicBezTo>
                      <a:cubicBezTo>
                        <a:pt x="704" y="111"/>
                        <a:pt x="598" y="177"/>
                        <a:pt x="476" y="177"/>
                      </a:cubicBezTo>
                      <a:cubicBezTo>
                        <a:pt x="355" y="177"/>
                        <a:pt x="249" y="111"/>
                        <a:pt x="192" y="13"/>
                      </a:cubicBezTo>
                      <a:cubicBezTo>
                        <a:pt x="112" y="60"/>
                        <a:pt x="112" y="60"/>
                        <a:pt x="112" y="60"/>
                      </a:cubicBezTo>
                      <a:cubicBezTo>
                        <a:pt x="113" y="66"/>
                        <a:pt x="118" y="71"/>
                        <a:pt x="124" y="72"/>
                      </a:cubicBezTo>
                      <a:cubicBezTo>
                        <a:pt x="124" y="72"/>
                        <a:pt x="124" y="72"/>
                        <a:pt x="124" y="72"/>
                      </a:cubicBezTo>
                      <a:cubicBezTo>
                        <a:pt x="130" y="75"/>
                        <a:pt x="136" y="79"/>
                        <a:pt x="140" y="85"/>
                      </a:cubicBezTo>
                      <a:cubicBezTo>
                        <a:pt x="148" y="100"/>
                        <a:pt x="143" y="118"/>
                        <a:pt x="128" y="126"/>
                      </a:cubicBezTo>
                      <a:cubicBezTo>
                        <a:pt x="114" y="135"/>
                        <a:pt x="96" y="130"/>
                        <a:pt x="87" y="116"/>
                      </a:cubicBezTo>
                      <a:cubicBezTo>
                        <a:pt x="84" y="109"/>
                        <a:pt x="83" y="102"/>
                        <a:pt x="84" y="95"/>
                      </a:cubicBezTo>
                      <a:cubicBezTo>
                        <a:pt x="86" y="90"/>
                        <a:pt x="84" y="83"/>
                        <a:pt x="79" y="79"/>
                      </a:cubicBezTo>
                      <a:cubicBezTo>
                        <a:pt x="0" y="124"/>
                        <a:pt x="0" y="124"/>
                        <a:pt x="0" y="124"/>
                      </a:cubicBezTo>
                      <a:cubicBezTo>
                        <a:pt x="95" y="289"/>
                        <a:pt x="273" y="400"/>
                        <a:pt x="476" y="400"/>
                      </a:cubicBezTo>
                      <a:cubicBezTo>
                        <a:pt x="680" y="400"/>
                        <a:pt x="858" y="289"/>
                        <a:pt x="953" y="125"/>
                      </a:cubicBezTo>
                      <a:lnTo>
                        <a:pt x="876" y="80"/>
                      </a:lnTo>
                      <a:close/>
                    </a:path>
                  </a:pathLst>
                </a:custGeom>
                <a:solidFill>
                  <a:srgbClr val="D1D1D1"/>
                </a:solidFill>
                <a:ln w="12700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tr-TR" dirty="0">
                    <a:solidFill>
                      <a:srgbClr val="000000"/>
                    </a:solidFill>
                  </a:endParaRPr>
                </a:p>
              </p:txBody>
            </p:sp>
          </p:grpSp>
        </p:grpSp>
        <p:sp>
          <p:nvSpPr>
            <p:cNvPr id="25618" name="Oval 18"/>
            <p:cNvSpPr>
              <a:spLocks noChangeArrowheads="1"/>
            </p:cNvSpPr>
            <p:nvPr/>
          </p:nvSpPr>
          <p:spPr bwMode="auto">
            <a:xfrm>
              <a:off x="1460" y="1637"/>
              <a:ext cx="345" cy="344"/>
            </a:xfrm>
            <a:prstGeom prst="ellipse">
              <a:avLst/>
            </a:prstGeom>
            <a:gradFill rotWithShape="1">
              <a:gsLst>
                <a:gs pos="0">
                  <a:srgbClr val="DDDDDD"/>
                </a:gs>
                <a:gs pos="100000">
                  <a:srgbClr val="F8F8F8"/>
                </a:gs>
              </a:gsLst>
              <a:lin ang="5400000" scaled="1"/>
            </a:gradFill>
            <a:ln w="12700" algn="ctr">
              <a:solidFill>
                <a:schemeClr val="bg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tr-TR" sz="3800" noProof="1">
                <a:solidFill>
                  <a:srgbClr val="000000"/>
                </a:solidFill>
              </a:endParaRPr>
            </a:p>
          </p:txBody>
        </p:sp>
      </p:grpSp>
      <p:sp>
        <p:nvSpPr>
          <p:cNvPr id="23" name="Rectangle 31"/>
          <p:cNvSpPr txBox="1">
            <a:spLocks noChangeArrowheads="1"/>
          </p:cNvSpPr>
          <p:nvPr/>
        </p:nvSpPr>
        <p:spPr bwMode="gray">
          <a:xfrm>
            <a:off x="231797" y="411163"/>
            <a:ext cx="8816669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45720" numCol="1" anchor="ctr" anchorCtr="0" compatLnSpc="1">
            <a:prstTxWarp prst="textNoShape">
              <a:avLst/>
            </a:prstTxWarp>
          </a:bodyPr>
          <a:lstStyle/>
          <a:p>
            <a:pPr eaLnBrk="0" hangingPunct="0">
              <a:lnSpc>
                <a:spcPct val="90000"/>
              </a:lnSpc>
              <a:defRPr/>
            </a:pPr>
            <a:r>
              <a:rPr lang="tr-TR" sz="3200" b="1" noProof="1" smtClean="0">
                <a:solidFill>
                  <a:srgbClr val="575757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</a:effectLst>
                <a:latin typeface="Calibri" pitchFamily="34" charset="0"/>
                <a:cs typeface="Calibri" pitchFamily="34" charset="0"/>
              </a:rPr>
              <a:t>AB </a:t>
            </a:r>
            <a:r>
              <a:rPr lang="tr-TR" sz="3200" b="1" noProof="1">
                <a:solidFill>
                  <a:srgbClr val="575757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</a:effectLst>
                <a:latin typeface="Calibri" pitchFamily="34" charset="0"/>
                <a:cs typeface="Calibri" pitchFamily="34" charset="0"/>
              </a:rPr>
              <a:t>STRATEJİ </a:t>
            </a:r>
            <a:r>
              <a:rPr lang="tr-TR" sz="3200" b="1" noProof="1" smtClean="0">
                <a:solidFill>
                  <a:srgbClr val="575757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</a:effectLst>
                <a:latin typeface="Calibri" pitchFamily="34" charset="0"/>
                <a:cs typeface="Calibri" pitchFamily="34" charset="0"/>
              </a:rPr>
              <a:t>HEDEFLERİNDEKİ </a:t>
            </a:r>
            <a:r>
              <a:rPr lang="tr-TR" sz="3200" b="1" noProof="1">
                <a:solidFill>
                  <a:srgbClr val="575757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</a:effectLst>
                <a:latin typeface="Calibri" pitchFamily="34" charset="0"/>
                <a:cs typeface="Calibri" pitchFamily="34" charset="0"/>
              </a:rPr>
              <a:t>İSG KÜLTÜRÜ </a:t>
            </a:r>
            <a:endParaRPr lang="en-GB" sz="3200" b="1" dirty="0" smtClean="0">
              <a:solidFill>
                <a:srgbClr val="575757"/>
              </a:solidFill>
              <a:effectLst>
                <a:innerShdw blurRad="63500" dist="50800" dir="8100000">
                  <a:prstClr val="black">
                    <a:alpha val="50000"/>
                  </a:prstClr>
                </a:inn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5" name="Rectangle 3"/>
          <p:cNvSpPr txBox="1">
            <a:spLocks noChangeArrowheads="1"/>
          </p:cNvSpPr>
          <p:nvPr/>
        </p:nvSpPr>
        <p:spPr bwMode="auto">
          <a:xfrm>
            <a:off x="6909185" y="6376921"/>
            <a:ext cx="2111990" cy="5152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algn="r">
              <a:spcBef>
                <a:spcPct val="20000"/>
              </a:spcBef>
              <a:buFont typeface="Wingdings" pitchFamily="2" charset="2"/>
              <a:buNone/>
              <a:defRPr/>
            </a:pPr>
            <a:r>
              <a:rPr lang="tr-TR" b="1" noProof="1" smtClean="0">
                <a:solidFill>
                  <a:srgbClr val="575757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  <a:reflection blurRad="6350" stA="55000" endA="50" endPos="85000" dist="29997" dir="5400000" sy="-100000" algn="bl" rotWithShape="0"/>
                </a:effectLst>
                <a:latin typeface="Calibri" pitchFamily="34" charset="0"/>
                <a:cs typeface="Calibri" pitchFamily="34" charset="0"/>
              </a:rPr>
              <a:t>İSTANBUL</a:t>
            </a:r>
            <a:r>
              <a:rPr lang="tr-TR" b="1" noProof="1" smtClean="0">
                <a:solidFill>
                  <a:srgbClr val="B10404">
                    <a:lumMod val="60000"/>
                    <a:lumOff val="40000"/>
                  </a:srgbClr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  <a:reflection blurRad="6350" stA="55000" endA="50" endPos="85000" dist="29997" dir="5400000" sy="-100000" algn="bl" rotWithShape="0"/>
                </a:effectLst>
                <a:latin typeface="Calibri" pitchFamily="34" charset="0"/>
                <a:cs typeface="Calibri" pitchFamily="34" charset="0"/>
              </a:rPr>
              <a:t>UZMAN</a:t>
            </a:r>
            <a:endParaRPr lang="en-GB" b="1" dirty="0" smtClean="0">
              <a:solidFill>
                <a:srgbClr val="B10404">
                  <a:lumMod val="60000"/>
                  <a:lumOff val="40000"/>
                </a:srgbClr>
              </a:solidFill>
              <a:effectLst>
                <a:innerShdw blurRad="63500" dist="50800" dir="8100000">
                  <a:prstClr val="black">
                    <a:alpha val="50000"/>
                  </a:prstClr>
                </a:innerShdw>
                <a:reflection blurRad="6350" stA="55000" endA="50" endPos="85000" dist="29997" dir="5400000" sy="-100000" algn="bl" rotWithShape="0"/>
              </a:effectLst>
              <a:latin typeface="Calibri" pitchFamily="34" charset="0"/>
              <a:cs typeface="Calibri" pitchFamily="34" charset="0"/>
            </a:endParaRPr>
          </a:p>
          <a:p>
            <a:pPr algn="r">
              <a:spcBef>
                <a:spcPct val="20000"/>
              </a:spcBef>
              <a:buFont typeface="Wingdings" pitchFamily="2" charset="2"/>
              <a:buNone/>
              <a:defRPr/>
            </a:pPr>
            <a:endParaRPr lang="en-GB" b="1" kern="0" dirty="0" smtClean="0">
              <a:solidFill>
                <a:srgbClr val="FFFFFF">
                  <a:lumMod val="65000"/>
                </a:srgbClr>
              </a:solidFill>
              <a:effectLst>
                <a:outerShdw blurRad="75057" dist="38100" dir="5400000" sy="-20000" rotWithShape="0">
                  <a:prstClr val="black">
                    <a:alpha val="25000"/>
                  </a:prstClr>
                </a:outerShdw>
                <a:reflection blurRad="6350" stA="55000" endA="50" endPos="85000" dist="29997" dir="5400000" sy="-100000" algn="bl" rotWithShape="0"/>
              </a:effectLst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16720248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966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584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584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6610" grpId="0" animBg="1"/>
      <p:bldP spid="58456" grpId="0" animBg="1"/>
      <p:bldP spid="58457" grpId="0" animBg="1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610" name="Freeform 2"/>
          <p:cNvSpPr>
            <a:spLocks/>
          </p:cNvSpPr>
          <p:nvPr/>
        </p:nvSpPr>
        <p:spPr bwMode="auto">
          <a:xfrm>
            <a:off x="412750" y="1546225"/>
            <a:ext cx="2244725" cy="3825875"/>
          </a:xfrm>
          <a:custGeom>
            <a:avLst/>
            <a:gdLst>
              <a:gd name="T0" fmla="*/ 0 w 1414"/>
              <a:gd name="T1" fmla="*/ 706 h 2410"/>
              <a:gd name="T2" fmla="*/ 409 w 1414"/>
              <a:gd name="T3" fmla="*/ 0 h 2410"/>
              <a:gd name="T4" fmla="*/ 1414 w 1414"/>
              <a:gd name="T5" fmla="*/ 2 h 2410"/>
              <a:gd name="T6" fmla="*/ 1411 w 1414"/>
              <a:gd name="T7" fmla="*/ 2410 h 2410"/>
              <a:gd name="T8" fmla="*/ 0 w 1414"/>
              <a:gd name="T9" fmla="*/ 706 h 241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414"/>
              <a:gd name="T16" fmla="*/ 0 h 2410"/>
              <a:gd name="T17" fmla="*/ 1414 w 1414"/>
              <a:gd name="T18" fmla="*/ 2410 h 241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414" h="2410">
                <a:moveTo>
                  <a:pt x="0" y="706"/>
                </a:moveTo>
                <a:lnTo>
                  <a:pt x="409" y="0"/>
                </a:lnTo>
                <a:lnTo>
                  <a:pt x="1414" y="2"/>
                </a:lnTo>
                <a:lnTo>
                  <a:pt x="1411" y="2410"/>
                </a:lnTo>
                <a:lnTo>
                  <a:pt x="0" y="706"/>
                </a:lnTo>
                <a:close/>
              </a:path>
            </a:pathLst>
          </a:custGeom>
          <a:solidFill>
            <a:srgbClr val="C0C0C0">
              <a:alpha val="50195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tr-TR" dirty="0">
              <a:solidFill>
                <a:srgbClr val="000000"/>
              </a:solidFill>
            </a:endParaRPr>
          </a:p>
        </p:txBody>
      </p:sp>
      <p:sp>
        <p:nvSpPr>
          <p:cNvPr id="58456" name="Rectangle 11"/>
          <p:cNvSpPr>
            <a:spLocks noChangeArrowheads="1"/>
          </p:cNvSpPr>
          <p:nvPr/>
        </p:nvSpPr>
        <p:spPr bwMode="gray">
          <a:xfrm>
            <a:off x="2657475" y="1555750"/>
            <a:ext cx="6143625" cy="360363"/>
          </a:xfrm>
          <a:prstGeom prst="rect">
            <a:avLst/>
          </a:prstGeom>
          <a:gradFill rotWithShape="1">
            <a:gsLst>
              <a:gs pos="0">
                <a:srgbClr val="C6C7C8"/>
              </a:gs>
              <a:gs pos="100000">
                <a:srgbClr val="C6C7C8">
                  <a:gamma/>
                  <a:shade val="46275"/>
                  <a:invGamma/>
                </a:srgbClr>
              </a:gs>
            </a:gsLst>
            <a:lin ang="5400000" scaled="1"/>
          </a:gradFill>
          <a:ln w="12700">
            <a:solidFill>
              <a:srgbClr val="DDDDDD"/>
            </a:solidFill>
            <a:miter lim="800000"/>
            <a:headEnd/>
            <a:tailEnd/>
          </a:ln>
          <a:effectLst>
            <a:outerShdw dist="53882" dir="2700000" algn="ctr" rotWithShape="0">
              <a:srgbClr val="808080">
                <a:alpha val="50000"/>
              </a:srgbClr>
            </a:outerShdw>
          </a:effectLst>
        </p:spPr>
        <p:txBody>
          <a:bodyPr lIns="288000" tIns="0" rIns="0" bIns="0" anchor="ctr"/>
          <a:lstStyle/>
          <a:p>
            <a:pPr defTabSz="801688" eaLnBrk="0" hangingPunct="0">
              <a:defRPr/>
            </a:pPr>
            <a:r>
              <a:rPr lang="tr-TR" sz="2000" b="1" noProof="1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İLO İSG KÜLTÜRÜ</a:t>
            </a:r>
            <a:endParaRPr lang="de-DE" sz="2000" b="1" noProof="1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58457" name="Rectangle 5"/>
          <p:cNvSpPr>
            <a:spLocks noChangeArrowheads="1"/>
          </p:cNvSpPr>
          <p:nvPr/>
        </p:nvSpPr>
        <p:spPr bwMode="gray">
          <a:xfrm>
            <a:off x="2657475" y="1916113"/>
            <a:ext cx="6143625" cy="3449637"/>
          </a:xfrm>
          <a:prstGeom prst="rect">
            <a:avLst/>
          </a:prstGeom>
          <a:solidFill>
            <a:schemeClr val="bg1"/>
          </a:solidFill>
          <a:ln w="12700">
            <a:solidFill>
              <a:srgbClr val="DDDDDD"/>
            </a:solidFill>
            <a:miter lim="800000"/>
            <a:headEnd/>
            <a:tailEnd/>
          </a:ln>
          <a:effectLst>
            <a:outerShdw dist="53882" dir="2700000" algn="ctr" rotWithShape="0">
              <a:srgbClr val="808080">
                <a:alpha val="50000"/>
              </a:srgbClr>
            </a:outerShdw>
          </a:effectLst>
        </p:spPr>
        <p:txBody>
          <a:bodyPr lIns="108000" tIns="108000" rIns="144000" bIns="72000"/>
          <a:lstStyle/>
          <a:p>
            <a:pPr marL="529200" lvl="1">
              <a:spcAft>
                <a:spcPts val="0"/>
              </a:spcAft>
              <a:buClr>
                <a:srgbClr val="292929"/>
              </a:buClr>
              <a:defRPr/>
            </a:pPr>
            <a:r>
              <a:rPr lang="tr-TR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ILO’nun sosyal ve ekonomik güvenliği artırma stratejisi, güvenliğin 7 temel boyutuna odaklanmaktadır.</a:t>
            </a:r>
          </a:p>
          <a:p>
            <a:pPr marL="1166400" lvl="2" indent="-252000">
              <a:spcAft>
                <a:spcPts val="0"/>
              </a:spcAft>
              <a:buClr>
                <a:srgbClr val="292929"/>
              </a:buClr>
              <a:buFont typeface="+mj-lt"/>
              <a:buAutoNum type="arabicPeriod"/>
              <a:defRPr/>
            </a:pPr>
            <a:r>
              <a:rPr lang="tr-TR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İş piyasası güvencesi,</a:t>
            </a:r>
          </a:p>
          <a:p>
            <a:pPr marL="1166400" lvl="2" indent="-252000">
              <a:spcAft>
                <a:spcPts val="0"/>
              </a:spcAft>
              <a:buClr>
                <a:srgbClr val="292929"/>
              </a:buClr>
              <a:buFont typeface="+mj-lt"/>
              <a:buAutoNum type="arabicPeriod"/>
              <a:defRPr/>
            </a:pPr>
            <a:r>
              <a:rPr lang="tr-TR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İstihdam güvencesi,</a:t>
            </a:r>
          </a:p>
          <a:p>
            <a:pPr marL="1166400" lvl="2" indent="-252000">
              <a:spcAft>
                <a:spcPts val="0"/>
              </a:spcAft>
              <a:buClr>
                <a:srgbClr val="292929"/>
              </a:buClr>
              <a:buFont typeface="+mj-lt"/>
              <a:buAutoNum type="arabicPeriod"/>
              <a:defRPr/>
            </a:pPr>
            <a:r>
              <a:rPr lang="tr-TR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İş güvencesi,</a:t>
            </a:r>
          </a:p>
          <a:p>
            <a:pPr marL="1166400" lvl="2" indent="-252000">
              <a:spcAft>
                <a:spcPts val="0"/>
              </a:spcAft>
              <a:buClr>
                <a:srgbClr val="292929"/>
              </a:buClr>
              <a:buFont typeface="+mj-lt"/>
              <a:buAutoNum type="arabicPeriod"/>
              <a:defRPr/>
            </a:pPr>
            <a:r>
              <a:rPr lang="tr-TR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Beceri geliştirme güvencesi,</a:t>
            </a:r>
          </a:p>
          <a:p>
            <a:pPr marL="1166400" lvl="2" indent="-252000">
              <a:spcAft>
                <a:spcPts val="0"/>
              </a:spcAft>
              <a:buClr>
                <a:srgbClr val="292929"/>
              </a:buClr>
              <a:buFont typeface="+mj-lt"/>
              <a:buAutoNum type="arabicPeriod"/>
              <a:defRPr/>
            </a:pPr>
            <a:r>
              <a:rPr lang="tr-TR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Çalışma güvencesi,</a:t>
            </a:r>
          </a:p>
          <a:p>
            <a:pPr marL="1166400" lvl="2" indent="-252000">
              <a:spcAft>
                <a:spcPts val="0"/>
              </a:spcAft>
              <a:buClr>
                <a:srgbClr val="292929"/>
              </a:buClr>
              <a:buFont typeface="+mj-lt"/>
              <a:buAutoNum type="arabicPeriod"/>
              <a:defRPr/>
            </a:pPr>
            <a:r>
              <a:rPr lang="tr-TR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Temsil güvencesi,</a:t>
            </a:r>
          </a:p>
          <a:p>
            <a:pPr marL="1166400" lvl="2" indent="-252000">
              <a:spcAft>
                <a:spcPts val="0"/>
              </a:spcAft>
              <a:buClr>
                <a:srgbClr val="292929"/>
              </a:buClr>
              <a:buFont typeface="+mj-lt"/>
              <a:buAutoNum type="arabicPeriod"/>
              <a:defRPr/>
            </a:pPr>
            <a:r>
              <a:rPr lang="tr-TR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Gelir güvencesi,</a:t>
            </a:r>
          </a:p>
          <a:p>
            <a:pPr marL="72000">
              <a:spcAft>
                <a:spcPts val="0"/>
              </a:spcAft>
              <a:buClr>
                <a:srgbClr val="292929"/>
              </a:buClr>
              <a:defRPr/>
            </a:pPr>
            <a:endParaRPr lang="tr-TR" i="1" dirty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5605" name="Rectangle 12"/>
          <p:cNvSpPr>
            <a:spLocks noChangeArrowheads="1"/>
          </p:cNvSpPr>
          <p:nvPr/>
        </p:nvSpPr>
        <p:spPr bwMode="gray">
          <a:xfrm>
            <a:off x="300038" y="411163"/>
            <a:ext cx="8520112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rIns="0"/>
          <a:lstStyle/>
          <a:p>
            <a:endParaRPr lang="tr-TR" sz="2000" b="1" noProof="1">
              <a:solidFill>
                <a:srgbClr val="000000"/>
              </a:solidFill>
            </a:endParaRPr>
          </a:p>
        </p:txBody>
      </p:sp>
      <p:grpSp>
        <p:nvGrpSpPr>
          <p:cNvPr id="2" name="Group 8"/>
          <p:cNvGrpSpPr>
            <a:grpSpLocks/>
          </p:cNvGrpSpPr>
          <p:nvPr/>
        </p:nvGrpSpPr>
        <p:grpSpPr bwMode="auto">
          <a:xfrm>
            <a:off x="323850" y="1555750"/>
            <a:ext cx="1482725" cy="1482725"/>
            <a:chOff x="1166" y="1342"/>
            <a:chExt cx="934" cy="934"/>
          </a:xfrm>
        </p:grpSpPr>
        <p:grpSp>
          <p:nvGrpSpPr>
            <p:cNvPr id="3" name="Group 9"/>
            <p:cNvGrpSpPr>
              <a:grpSpLocks/>
            </p:cNvGrpSpPr>
            <p:nvPr/>
          </p:nvGrpSpPr>
          <p:grpSpPr bwMode="auto">
            <a:xfrm>
              <a:off x="1166" y="1342"/>
              <a:ext cx="934" cy="934"/>
              <a:chOff x="1710" y="1035"/>
              <a:chExt cx="2316" cy="2316"/>
            </a:xfrm>
          </p:grpSpPr>
          <p:grpSp>
            <p:nvGrpSpPr>
              <p:cNvPr id="4" name="Group 10"/>
              <p:cNvGrpSpPr>
                <a:grpSpLocks/>
              </p:cNvGrpSpPr>
              <p:nvPr/>
            </p:nvGrpSpPr>
            <p:grpSpPr bwMode="auto">
              <a:xfrm rot="3600000">
                <a:off x="1710" y="1035"/>
                <a:ext cx="2316" cy="2316"/>
                <a:chOff x="1710" y="1035"/>
                <a:chExt cx="2316" cy="2316"/>
              </a:xfrm>
            </p:grpSpPr>
            <p:sp>
              <p:nvSpPr>
                <p:cNvPr id="25624" name="Freeform 11"/>
                <p:cNvSpPr>
                  <a:spLocks/>
                </p:cNvSpPr>
                <p:nvPr/>
              </p:nvSpPr>
              <p:spPr bwMode="gray">
                <a:xfrm>
                  <a:off x="2866" y="1599"/>
                  <a:ext cx="1160" cy="1752"/>
                </a:xfrm>
                <a:custGeom>
                  <a:avLst/>
                  <a:gdLst>
                    <a:gd name="T0" fmla="*/ 688 w 794"/>
                    <a:gd name="T1" fmla="*/ 9 h 1200"/>
                    <a:gd name="T2" fmla="*/ 602 w 794"/>
                    <a:gd name="T3" fmla="*/ 59 h 1200"/>
                    <a:gd name="T4" fmla="*/ 598 w 794"/>
                    <a:gd name="T5" fmla="*/ 57 h 1200"/>
                    <a:gd name="T6" fmla="*/ 592 w 794"/>
                    <a:gd name="T7" fmla="*/ 40 h 1200"/>
                    <a:gd name="T8" fmla="*/ 589 w 794"/>
                    <a:gd name="T9" fmla="*/ 19 h 1200"/>
                    <a:gd name="T10" fmla="*/ 548 w 794"/>
                    <a:gd name="T11" fmla="*/ 8 h 1200"/>
                    <a:gd name="T12" fmla="*/ 537 w 794"/>
                    <a:gd name="T13" fmla="*/ 49 h 1200"/>
                    <a:gd name="T14" fmla="*/ 553 w 794"/>
                    <a:gd name="T15" fmla="*/ 62 h 1200"/>
                    <a:gd name="T16" fmla="*/ 553 w 794"/>
                    <a:gd name="T17" fmla="*/ 62 h 1200"/>
                    <a:gd name="T18" fmla="*/ 565 w 794"/>
                    <a:gd name="T19" fmla="*/ 76 h 1200"/>
                    <a:gd name="T20" fmla="*/ 565 w 794"/>
                    <a:gd name="T21" fmla="*/ 80 h 1200"/>
                    <a:gd name="T22" fmla="*/ 477 w 794"/>
                    <a:gd name="T23" fmla="*/ 131 h 1200"/>
                    <a:gd name="T24" fmla="*/ 551 w 794"/>
                    <a:gd name="T25" fmla="*/ 406 h 1200"/>
                    <a:gd name="T26" fmla="*/ 477 w 794"/>
                    <a:gd name="T27" fmla="*/ 681 h 1200"/>
                    <a:gd name="T28" fmla="*/ 0 w 794"/>
                    <a:gd name="T29" fmla="*/ 957 h 1200"/>
                    <a:gd name="T30" fmla="*/ 0 w 794"/>
                    <a:gd name="T31" fmla="*/ 1047 h 1200"/>
                    <a:gd name="T32" fmla="*/ 0 w 794"/>
                    <a:gd name="T33" fmla="*/ 1058 h 1200"/>
                    <a:gd name="T34" fmla="*/ 4 w 794"/>
                    <a:gd name="T35" fmla="*/ 1060 h 1200"/>
                    <a:gd name="T36" fmla="*/ 22 w 794"/>
                    <a:gd name="T37" fmla="*/ 1056 h 1200"/>
                    <a:gd name="T38" fmla="*/ 22 w 794"/>
                    <a:gd name="T39" fmla="*/ 1056 h 1200"/>
                    <a:gd name="T40" fmla="*/ 42 w 794"/>
                    <a:gd name="T41" fmla="*/ 1049 h 1200"/>
                    <a:gd name="T42" fmla="*/ 71 w 794"/>
                    <a:gd name="T43" fmla="*/ 1079 h 1200"/>
                    <a:gd name="T44" fmla="*/ 42 w 794"/>
                    <a:gd name="T45" fmla="*/ 1110 h 1200"/>
                    <a:gd name="T46" fmla="*/ 22 w 794"/>
                    <a:gd name="T47" fmla="*/ 1102 h 1200"/>
                    <a:gd name="T48" fmla="*/ 4 w 794"/>
                    <a:gd name="T49" fmla="*/ 1099 h 1200"/>
                    <a:gd name="T50" fmla="*/ 0 w 794"/>
                    <a:gd name="T51" fmla="*/ 1101 h 1200"/>
                    <a:gd name="T52" fmla="*/ 0 w 794"/>
                    <a:gd name="T53" fmla="*/ 1108 h 1200"/>
                    <a:gd name="T54" fmla="*/ 0 w 794"/>
                    <a:gd name="T55" fmla="*/ 1200 h 1200"/>
                    <a:gd name="T56" fmla="*/ 688 w 794"/>
                    <a:gd name="T57" fmla="*/ 803 h 1200"/>
                    <a:gd name="T58" fmla="*/ 794 w 794"/>
                    <a:gd name="T59" fmla="*/ 406 h 1200"/>
                    <a:gd name="T60" fmla="*/ 688 w 794"/>
                    <a:gd name="T61" fmla="*/ 9 h 1200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w 794"/>
                    <a:gd name="T94" fmla="*/ 0 h 1200"/>
                    <a:gd name="T95" fmla="*/ 794 w 794"/>
                    <a:gd name="T96" fmla="*/ 1200 h 1200"/>
                  </a:gdLst>
                  <a:ahLst/>
                  <a:cxnLst>
                    <a:cxn ang="T62">
                      <a:pos x="T0" y="T1"/>
                    </a:cxn>
                    <a:cxn ang="T63">
                      <a:pos x="T2" y="T3"/>
                    </a:cxn>
                    <a:cxn ang="T64">
                      <a:pos x="T4" y="T5"/>
                    </a:cxn>
                    <a:cxn ang="T65">
                      <a:pos x="T6" y="T7"/>
                    </a:cxn>
                    <a:cxn ang="T66">
                      <a:pos x="T8" y="T9"/>
                    </a:cxn>
                    <a:cxn ang="T67">
                      <a:pos x="T10" y="T11"/>
                    </a:cxn>
                    <a:cxn ang="T68">
                      <a:pos x="T12" y="T13"/>
                    </a:cxn>
                    <a:cxn ang="T69">
                      <a:pos x="T14" y="T15"/>
                    </a:cxn>
                    <a:cxn ang="T70">
                      <a:pos x="T16" y="T17"/>
                    </a:cxn>
                    <a:cxn ang="T71">
                      <a:pos x="T18" y="T19"/>
                    </a:cxn>
                    <a:cxn ang="T72">
                      <a:pos x="T20" y="T21"/>
                    </a:cxn>
                    <a:cxn ang="T73">
                      <a:pos x="T22" y="T23"/>
                    </a:cxn>
                    <a:cxn ang="T74">
                      <a:pos x="T24" y="T25"/>
                    </a:cxn>
                    <a:cxn ang="T75">
                      <a:pos x="T26" y="T27"/>
                    </a:cxn>
                    <a:cxn ang="T76">
                      <a:pos x="T28" y="T29"/>
                    </a:cxn>
                    <a:cxn ang="T77">
                      <a:pos x="T30" y="T31"/>
                    </a:cxn>
                    <a:cxn ang="T78">
                      <a:pos x="T32" y="T33"/>
                    </a:cxn>
                    <a:cxn ang="T79">
                      <a:pos x="T34" y="T35"/>
                    </a:cxn>
                    <a:cxn ang="T80">
                      <a:pos x="T36" y="T37"/>
                    </a:cxn>
                    <a:cxn ang="T81">
                      <a:pos x="T38" y="T39"/>
                    </a:cxn>
                    <a:cxn ang="T82">
                      <a:pos x="T40" y="T41"/>
                    </a:cxn>
                    <a:cxn ang="T83">
                      <a:pos x="T42" y="T43"/>
                    </a:cxn>
                    <a:cxn ang="T84">
                      <a:pos x="T44" y="T45"/>
                    </a:cxn>
                    <a:cxn ang="T85">
                      <a:pos x="T46" y="T47"/>
                    </a:cxn>
                    <a:cxn ang="T86">
                      <a:pos x="T48" y="T49"/>
                    </a:cxn>
                    <a:cxn ang="T87">
                      <a:pos x="T50" y="T51"/>
                    </a:cxn>
                    <a:cxn ang="T88">
                      <a:pos x="T52" y="T53"/>
                    </a:cxn>
                    <a:cxn ang="T89">
                      <a:pos x="T54" y="T55"/>
                    </a:cxn>
                    <a:cxn ang="T90">
                      <a:pos x="T56" y="T57"/>
                    </a:cxn>
                    <a:cxn ang="T91">
                      <a:pos x="T58" y="T59"/>
                    </a:cxn>
                    <a:cxn ang="T92">
                      <a:pos x="T60" y="T61"/>
                    </a:cxn>
                  </a:cxnLst>
                  <a:rect l="T93" t="T94" r="T95" b="T96"/>
                  <a:pathLst>
                    <a:path w="794" h="1200">
                      <a:moveTo>
                        <a:pt x="688" y="9"/>
                      </a:moveTo>
                      <a:cubicBezTo>
                        <a:pt x="602" y="59"/>
                        <a:pt x="602" y="59"/>
                        <a:pt x="602" y="59"/>
                      </a:cubicBezTo>
                      <a:cubicBezTo>
                        <a:pt x="601" y="58"/>
                        <a:pt x="600" y="58"/>
                        <a:pt x="598" y="57"/>
                      </a:cubicBezTo>
                      <a:cubicBezTo>
                        <a:pt x="593" y="53"/>
                        <a:pt x="590" y="45"/>
                        <a:pt x="592" y="40"/>
                      </a:cubicBezTo>
                      <a:cubicBezTo>
                        <a:pt x="594" y="33"/>
                        <a:pt x="593" y="25"/>
                        <a:pt x="589" y="19"/>
                      </a:cubicBezTo>
                      <a:cubicBezTo>
                        <a:pt x="581" y="5"/>
                        <a:pt x="563" y="0"/>
                        <a:pt x="548" y="8"/>
                      </a:cubicBezTo>
                      <a:cubicBezTo>
                        <a:pt x="534" y="17"/>
                        <a:pt x="529" y="35"/>
                        <a:pt x="537" y="49"/>
                      </a:cubicBezTo>
                      <a:cubicBezTo>
                        <a:pt x="540" y="56"/>
                        <a:pt x="546" y="60"/>
                        <a:pt x="553" y="62"/>
                      </a:cubicBezTo>
                      <a:cubicBezTo>
                        <a:pt x="553" y="62"/>
                        <a:pt x="553" y="62"/>
                        <a:pt x="553" y="62"/>
                      </a:cubicBezTo>
                      <a:cubicBezTo>
                        <a:pt x="559" y="63"/>
                        <a:pt x="564" y="69"/>
                        <a:pt x="565" y="76"/>
                      </a:cubicBezTo>
                      <a:cubicBezTo>
                        <a:pt x="565" y="78"/>
                        <a:pt x="565" y="79"/>
                        <a:pt x="565" y="80"/>
                      </a:cubicBezTo>
                      <a:cubicBezTo>
                        <a:pt x="477" y="131"/>
                        <a:pt x="477" y="131"/>
                        <a:pt x="477" y="131"/>
                      </a:cubicBezTo>
                      <a:cubicBezTo>
                        <a:pt x="524" y="212"/>
                        <a:pt x="551" y="306"/>
                        <a:pt x="551" y="406"/>
                      </a:cubicBezTo>
                      <a:cubicBezTo>
                        <a:pt x="551" y="507"/>
                        <a:pt x="524" y="601"/>
                        <a:pt x="477" y="681"/>
                      </a:cubicBezTo>
                      <a:cubicBezTo>
                        <a:pt x="382" y="846"/>
                        <a:pt x="204" y="957"/>
                        <a:pt x="0" y="957"/>
                      </a:cubicBezTo>
                      <a:cubicBezTo>
                        <a:pt x="0" y="1047"/>
                        <a:pt x="0" y="1047"/>
                        <a:pt x="0" y="1047"/>
                      </a:cubicBezTo>
                      <a:cubicBezTo>
                        <a:pt x="0" y="1058"/>
                        <a:pt x="0" y="1058"/>
                        <a:pt x="0" y="1058"/>
                      </a:cubicBezTo>
                      <a:cubicBezTo>
                        <a:pt x="2" y="1058"/>
                        <a:pt x="3" y="1059"/>
                        <a:pt x="4" y="1060"/>
                      </a:cubicBezTo>
                      <a:cubicBezTo>
                        <a:pt x="10" y="1063"/>
                        <a:pt x="18" y="1061"/>
                        <a:pt x="22" y="1056"/>
                      </a:cubicBezTo>
                      <a:cubicBezTo>
                        <a:pt x="22" y="1056"/>
                        <a:pt x="22" y="1056"/>
                        <a:pt x="22" y="1056"/>
                      </a:cubicBezTo>
                      <a:cubicBezTo>
                        <a:pt x="27" y="1052"/>
                        <a:pt x="34" y="1049"/>
                        <a:pt x="42" y="1049"/>
                      </a:cubicBezTo>
                      <a:cubicBezTo>
                        <a:pt x="58" y="1049"/>
                        <a:pt x="71" y="1063"/>
                        <a:pt x="71" y="1079"/>
                      </a:cubicBezTo>
                      <a:cubicBezTo>
                        <a:pt x="71" y="1096"/>
                        <a:pt x="58" y="1110"/>
                        <a:pt x="42" y="1110"/>
                      </a:cubicBezTo>
                      <a:cubicBezTo>
                        <a:pt x="34" y="1110"/>
                        <a:pt x="27" y="1107"/>
                        <a:pt x="22" y="1102"/>
                      </a:cubicBezTo>
                      <a:cubicBezTo>
                        <a:pt x="18" y="1097"/>
                        <a:pt x="10" y="1096"/>
                        <a:pt x="4" y="1099"/>
                      </a:cubicBezTo>
                      <a:cubicBezTo>
                        <a:pt x="3" y="1099"/>
                        <a:pt x="2" y="1100"/>
                        <a:pt x="0" y="1101"/>
                      </a:cubicBezTo>
                      <a:cubicBezTo>
                        <a:pt x="0" y="1108"/>
                        <a:pt x="0" y="1108"/>
                        <a:pt x="0" y="1108"/>
                      </a:cubicBezTo>
                      <a:cubicBezTo>
                        <a:pt x="0" y="1200"/>
                        <a:pt x="0" y="1200"/>
                        <a:pt x="0" y="1200"/>
                      </a:cubicBezTo>
                      <a:cubicBezTo>
                        <a:pt x="294" y="1200"/>
                        <a:pt x="551" y="1040"/>
                        <a:pt x="688" y="803"/>
                      </a:cubicBezTo>
                      <a:cubicBezTo>
                        <a:pt x="755" y="686"/>
                        <a:pt x="794" y="551"/>
                        <a:pt x="794" y="406"/>
                      </a:cubicBezTo>
                      <a:cubicBezTo>
                        <a:pt x="794" y="262"/>
                        <a:pt x="755" y="126"/>
                        <a:pt x="688" y="9"/>
                      </a:cubicBezTo>
                      <a:close/>
                    </a:path>
                  </a:pathLst>
                </a:custGeom>
                <a:solidFill>
                  <a:srgbClr val="9F9F9F"/>
                </a:solidFill>
                <a:ln w="12700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tr-TR" dirty="0">
                    <a:solidFill>
                      <a:srgbClr val="000000"/>
                    </a:solidFill>
                  </a:endParaRPr>
                </a:p>
              </p:txBody>
            </p:sp>
            <p:sp>
              <p:nvSpPr>
                <p:cNvPr id="25625" name="Freeform 12"/>
                <p:cNvSpPr>
                  <a:spLocks/>
                </p:cNvSpPr>
                <p:nvPr/>
              </p:nvSpPr>
              <p:spPr bwMode="gray">
                <a:xfrm>
                  <a:off x="1710" y="1612"/>
                  <a:ext cx="1262" cy="1739"/>
                </a:xfrm>
                <a:custGeom>
                  <a:avLst/>
                  <a:gdLst>
                    <a:gd name="T0" fmla="*/ 835 w 864"/>
                    <a:gd name="T1" fmla="*/ 1040 h 1191"/>
                    <a:gd name="T2" fmla="*/ 815 w 864"/>
                    <a:gd name="T3" fmla="*/ 1047 h 1191"/>
                    <a:gd name="T4" fmla="*/ 815 w 864"/>
                    <a:gd name="T5" fmla="*/ 1047 h 1191"/>
                    <a:gd name="T6" fmla="*/ 797 w 864"/>
                    <a:gd name="T7" fmla="*/ 1051 h 1191"/>
                    <a:gd name="T8" fmla="*/ 793 w 864"/>
                    <a:gd name="T9" fmla="*/ 1049 h 1191"/>
                    <a:gd name="T10" fmla="*/ 793 w 864"/>
                    <a:gd name="T11" fmla="*/ 1038 h 1191"/>
                    <a:gd name="T12" fmla="*/ 793 w 864"/>
                    <a:gd name="T13" fmla="*/ 948 h 1191"/>
                    <a:gd name="T14" fmla="*/ 317 w 864"/>
                    <a:gd name="T15" fmla="*/ 672 h 1191"/>
                    <a:gd name="T16" fmla="*/ 243 w 864"/>
                    <a:gd name="T17" fmla="*/ 397 h 1191"/>
                    <a:gd name="T18" fmla="*/ 317 w 864"/>
                    <a:gd name="T19" fmla="*/ 122 h 1191"/>
                    <a:gd name="T20" fmla="*/ 231 w 864"/>
                    <a:gd name="T21" fmla="*/ 73 h 1191"/>
                    <a:gd name="T22" fmla="*/ 228 w 864"/>
                    <a:gd name="T23" fmla="*/ 75 h 1191"/>
                    <a:gd name="T24" fmla="*/ 221 w 864"/>
                    <a:gd name="T25" fmla="*/ 92 h 1191"/>
                    <a:gd name="T26" fmla="*/ 221 w 864"/>
                    <a:gd name="T27" fmla="*/ 92 h 1191"/>
                    <a:gd name="T28" fmla="*/ 218 w 864"/>
                    <a:gd name="T29" fmla="*/ 113 h 1191"/>
                    <a:gd name="T30" fmla="*/ 177 w 864"/>
                    <a:gd name="T31" fmla="*/ 123 h 1191"/>
                    <a:gd name="T32" fmla="*/ 166 w 864"/>
                    <a:gd name="T33" fmla="*/ 82 h 1191"/>
                    <a:gd name="T34" fmla="*/ 182 w 864"/>
                    <a:gd name="T35" fmla="*/ 69 h 1191"/>
                    <a:gd name="T36" fmla="*/ 194 w 864"/>
                    <a:gd name="T37" fmla="*/ 55 h 1191"/>
                    <a:gd name="T38" fmla="*/ 194 w 864"/>
                    <a:gd name="T39" fmla="*/ 51 h 1191"/>
                    <a:gd name="T40" fmla="*/ 106 w 864"/>
                    <a:gd name="T41" fmla="*/ 0 h 1191"/>
                    <a:gd name="T42" fmla="*/ 0 w 864"/>
                    <a:gd name="T43" fmla="*/ 397 h 1191"/>
                    <a:gd name="T44" fmla="*/ 106 w 864"/>
                    <a:gd name="T45" fmla="*/ 794 h 1191"/>
                    <a:gd name="T46" fmla="*/ 793 w 864"/>
                    <a:gd name="T47" fmla="*/ 1191 h 1191"/>
                    <a:gd name="T48" fmla="*/ 793 w 864"/>
                    <a:gd name="T49" fmla="*/ 1099 h 1191"/>
                    <a:gd name="T50" fmla="*/ 793 w 864"/>
                    <a:gd name="T51" fmla="*/ 1092 h 1191"/>
                    <a:gd name="T52" fmla="*/ 797 w 864"/>
                    <a:gd name="T53" fmla="*/ 1090 h 1191"/>
                    <a:gd name="T54" fmla="*/ 815 w 864"/>
                    <a:gd name="T55" fmla="*/ 1093 h 1191"/>
                    <a:gd name="T56" fmla="*/ 835 w 864"/>
                    <a:gd name="T57" fmla="*/ 1101 h 1191"/>
                    <a:gd name="T58" fmla="*/ 864 w 864"/>
                    <a:gd name="T59" fmla="*/ 1070 h 1191"/>
                    <a:gd name="T60" fmla="*/ 835 w 864"/>
                    <a:gd name="T61" fmla="*/ 1040 h 1191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w 864"/>
                    <a:gd name="T94" fmla="*/ 0 h 1191"/>
                    <a:gd name="T95" fmla="*/ 864 w 864"/>
                    <a:gd name="T96" fmla="*/ 1191 h 1191"/>
                  </a:gdLst>
                  <a:ahLst/>
                  <a:cxnLst>
                    <a:cxn ang="T62">
                      <a:pos x="T0" y="T1"/>
                    </a:cxn>
                    <a:cxn ang="T63">
                      <a:pos x="T2" y="T3"/>
                    </a:cxn>
                    <a:cxn ang="T64">
                      <a:pos x="T4" y="T5"/>
                    </a:cxn>
                    <a:cxn ang="T65">
                      <a:pos x="T6" y="T7"/>
                    </a:cxn>
                    <a:cxn ang="T66">
                      <a:pos x="T8" y="T9"/>
                    </a:cxn>
                    <a:cxn ang="T67">
                      <a:pos x="T10" y="T11"/>
                    </a:cxn>
                    <a:cxn ang="T68">
                      <a:pos x="T12" y="T13"/>
                    </a:cxn>
                    <a:cxn ang="T69">
                      <a:pos x="T14" y="T15"/>
                    </a:cxn>
                    <a:cxn ang="T70">
                      <a:pos x="T16" y="T17"/>
                    </a:cxn>
                    <a:cxn ang="T71">
                      <a:pos x="T18" y="T19"/>
                    </a:cxn>
                    <a:cxn ang="T72">
                      <a:pos x="T20" y="T21"/>
                    </a:cxn>
                    <a:cxn ang="T73">
                      <a:pos x="T22" y="T23"/>
                    </a:cxn>
                    <a:cxn ang="T74">
                      <a:pos x="T24" y="T25"/>
                    </a:cxn>
                    <a:cxn ang="T75">
                      <a:pos x="T26" y="T27"/>
                    </a:cxn>
                    <a:cxn ang="T76">
                      <a:pos x="T28" y="T29"/>
                    </a:cxn>
                    <a:cxn ang="T77">
                      <a:pos x="T30" y="T31"/>
                    </a:cxn>
                    <a:cxn ang="T78">
                      <a:pos x="T32" y="T33"/>
                    </a:cxn>
                    <a:cxn ang="T79">
                      <a:pos x="T34" y="T35"/>
                    </a:cxn>
                    <a:cxn ang="T80">
                      <a:pos x="T36" y="T37"/>
                    </a:cxn>
                    <a:cxn ang="T81">
                      <a:pos x="T38" y="T39"/>
                    </a:cxn>
                    <a:cxn ang="T82">
                      <a:pos x="T40" y="T41"/>
                    </a:cxn>
                    <a:cxn ang="T83">
                      <a:pos x="T42" y="T43"/>
                    </a:cxn>
                    <a:cxn ang="T84">
                      <a:pos x="T44" y="T45"/>
                    </a:cxn>
                    <a:cxn ang="T85">
                      <a:pos x="T46" y="T47"/>
                    </a:cxn>
                    <a:cxn ang="T86">
                      <a:pos x="T48" y="T49"/>
                    </a:cxn>
                    <a:cxn ang="T87">
                      <a:pos x="T50" y="T51"/>
                    </a:cxn>
                    <a:cxn ang="T88">
                      <a:pos x="T52" y="T53"/>
                    </a:cxn>
                    <a:cxn ang="T89">
                      <a:pos x="T54" y="T55"/>
                    </a:cxn>
                    <a:cxn ang="T90">
                      <a:pos x="T56" y="T57"/>
                    </a:cxn>
                    <a:cxn ang="T91">
                      <a:pos x="T58" y="T59"/>
                    </a:cxn>
                    <a:cxn ang="T92">
                      <a:pos x="T60" y="T61"/>
                    </a:cxn>
                  </a:cxnLst>
                  <a:rect l="T93" t="T94" r="T95" b="T96"/>
                  <a:pathLst>
                    <a:path w="864" h="1191">
                      <a:moveTo>
                        <a:pt x="835" y="1040"/>
                      </a:moveTo>
                      <a:cubicBezTo>
                        <a:pt x="827" y="1040"/>
                        <a:pt x="820" y="1043"/>
                        <a:pt x="815" y="1047"/>
                      </a:cubicBezTo>
                      <a:cubicBezTo>
                        <a:pt x="815" y="1047"/>
                        <a:pt x="815" y="1047"/>
                        <a:pt x="815" y="1047"/>
                      </a:cubicBezTo>
                      <a:cubicBezTo>
                        <a:pt x="811" y="1052"/>
                        <a:pt x="803" y="1054"/>
                        <a:pt x="797" y="1051"/>
                      </a:cubicBezTo>
                      <a:cubicBezTo>
                        <a:pt x="796" y="1050"/>
                        <a:pt x="795" y="1049"/>
                        <a:pt x="793" y="1049"/>
                      </a:cubicBezTo>
                      <a:cubicBezTo>
                        <a:pt x="793" y="1038"/>
                        <a:pt x="793" y="1038"/>
                        <a:pt x="793" y="1038"/>
                      </a:cubicBezTo>
                      <a:cubicBezTo>
                        <a:pt x="793" y="948"/>
                        <a:pt x="793" y="948"/>
                        <a:pt x="793" y="948"/>
                      </a:cubicBezTo>
                      <a:cubicBezTo>
                        <a:pt x="590" y="948"/>
                        <a:pt x="412" y="837"/>
                        <a:pt x="317" y="672"/>
                      </a:cubicBezTo>
                      <a:cubicBezTo>
                        <a:pt x="270" y="592"/>
                        <a:pt x="243" y="498"/>
                        <a:pt x="243" y="397"/>
                      </a:cubicBezTo>
                      <a:cubicBezTo>
                        <a:pt x="243" y="297"/>
                        <a:pt x="270" y="203"/>
                        <a:pt x="317" y="122"/>
                      </a:cubicBezTo>
                      <a:cubicBezTo>
                        <a:pt x="231" y="73"/>
                        <a:pt x="231" y="73"/>
                        <a:pt x="231" y="73"/>
                      </a:cubicBezTo>
                      <a:cubicBezTo>
                        <a:pt x="230" y="73"/>
                        <a:pt x="229" y="74"/>
                        <a:pt x="228" y="75"/>
                      </a:cubicBezTo>
                      <a:cubicBezTo>
                        <a:pt x="222" y="79"/>
                        <a:pt x="219" y="86"/>
                        <a:pt x="221" y="92"/>
                      </a:cubicBezTo>
                      <a:cubicBezTo>
                        <a:pt x="221" y="92"/>
                        <a:pt x="221" y="92"/>
                        <a:pt x="221" y="92"/>
                      </a:cubicBezTo>
                      <a:cubicBezTo>
                        <a:pt x="223" y="99"/>
                        <a:pt x="222" y="106"/>
                        <a:pt x="218" y="113"/>
                      </a:cubicBezTo>
                      <a:cubicBezTo>
                        <a:pt x="210" y="127"/>
                        <a:pt x="192" y="131"/>
                        <a:pt x="177" y="123"/>
                      </a:cubicBezTo>
                      <a:cubicBezTo>
                        <a:pt x="163" y="115"/>
                        <a:pt x="158" y="96"/>
                        <a:pt x="166" y="82"/>
                      </a:cubicBezTo>
                      <a:cubicBezTo>
                        <a:pt x="169" y="76"/>
                        <a:pt x="175" y="71"/>
                        <a:pt x="182" y="69"/>
                      </a:cubicBezTo>
                      <a:cubicBezTo>
                        <a:pt x="188" y="68"/>
                        <a:pt x="193" y="62"/>
                        <a:pt x="194" y="55"/>
                      </a:cubicBezTo>
                      <a:cubicBezTo>
                        <a:pt x="194" y="54"/>
                        <a:pt x="194" y="52"/>
                        <a:pt x="194" y="51"/>
                      </a:cubicBezTo>
                      <a:cubicBezTo>
                        <a:pt x="106" y="0"/>
                        <a:pt x="106" y="0"/>
                        <a:pt x="106" y="0"/>
                      </a:cubicBezTo>
                      <a:cubicBezTo>
                        <a:pt x="38" y="117"/>
                        <a:pt x="0" y="253"/>
                        <a:pt x="0" y="397"/>
                      </a:cubicBezTo>
                      <a:cubicBezTo>
                        <a:pt x="0" y="542"/>
                        <a:pt x="38" y="677"/>
                        <a:pt x="106" y="794"/>
                      </a:cubicBezTo>
                      <a:cubicBezTo>
                        <a:pt x="243" y="1031"/>
                        <a:pt x="500" y="1191"/>
                        <a:pt x="793" y="1191"/>
                      </a:cubicBezTo>
                      <a:cubicBezTo>
                        <a:pt x="793" y="1099"/>
                        <a:pt x="793" y="1099"/>
                        <a:pt x="793" y="1099"/>
                      </a:cubicBezTo>
                      <a:cubicBezTo>
                        <a:pt x="793" y="1092"/>
                        <a:pt x="793" y="1092"/>
                        <a:pt x="793" y="1092"/>
                      </a:cubicBezTo>
                      <a:cubicBezTo>
                        <a:pt x="795" y="1091"/>
                        <a:pt x="796" y="1090"/>
                        <a:pt x="797" y="1090"/>
                      </a:cubicBezTo>
                      <a:cubicBezTo>
                        <a:pt x="803" y="1087"/>
                        <a:pt x="811" y="1088"/>
                        <a:pt x="815" y="1093"/>
                      </a:cubicBezTo>
                      <a:cubicBezTo>
                        <a:pt x="820" y="1098"/>
                        <a:pt x="827" y="1101"/>
                        <a:pt x="835" y="1101"/>
                      </a:cubicBezTo>
                      <a:cubicBezTo>
                        <a:pt x="851" y="1101"/>
                        <a:pt x="864" y="1087"/>
                        <a:pt x="864" y="1070"/>
                      </a:cubicBezTo>
                      <a:cubicBezTo>
                        <a:pt x="864" y="1054"/>
                        <a:pt x="851" y="1040"/>
                        <a:pt x="835" y="1040"/>
                      </a:cubicBezTo>
                      <a:close/>
                    </a:path>
                  </a:pathLst>
                </a:custGeom>
                <a:solidFill>
                  <a:srgbClr val="A90404"/>
                </a:solidFill>
                <a:ln w="12700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tr-TR" dirty="0">
                    <a:solidFill>
                      <a:srgbClr val="000000"/>
                    </a:solidFill>
                  </a:endParaRPr>
                </a:p>
              </p:txBody>
            </p:sp>
            <p:sp>
              <p:nvSpPr>
                <p:cNvPr id="25626" name="Freeform 13"/>
                <p:cNvSpPr>
                  <a:spLocks/>
                </p:cNvSpPr>
                <p:nvPr/>
              </p:nvSpPr>
              <p:spPr bwMode="gray">
                <a:xfrm>
                  <a:off x="1862" y="1035"/>
                  <a:ext cx="2010" cy="768"/>
                </a:xfrm>
                <a:custGeom>
                  <a:avLst/>
                  <a:gdLst>
                    <a:gd name="T0" fmla="*/ 1164 w 1375"/>
                    <a:gd name="T1" fmla="*/ 518 h 527"/>
                    <a:gd name="T2" fmla="*/ 1252 w 1375"/>
                    <a:gd name="T3" fmla="*/ 467 h 527"/>
                    <a:gd name="T4" fmla="*/ 1252 w 1375"/>
                    <a:gd name="T5" fmla="*/ 463 h 527"/>
                    <a:gd name="T6" fmla="*/ 1240 w 1375"/>
                    <a:gd name="T7" fmla="*/ 449 h 527"/>
                    <a:gd name="T8" fmla="*/ 1240 w 1375"/>
                    <a:gd name="T9" fmla="*/ 449 h 527"/>
                    <a:gd name="T10" fmla="*/ 1224 w 1375"/>
                    <a:gd name="T11" fmla="*/ 436 h 527"/>
                    <a:gd name="T12" fmla="*/ 1235 w 1375"/>
                    <a:gd name="T13" fmla="*/ 395 h 527"/>
                    <a:gd name="T14" fmla="*/ 1276 w 1375"/>
                    <a:gd name="T15" fmla="*/ 406 h 527"/>
                    <a:gd name="T16" fmla="*/ 1279 w 1375"/>
                    <a:gd name="T17" fmla="*/ 427 h 527"/>
                    <a:gd name="T18" fmla="*/ 1285 w 1375"/>
                    <a:gd name="T19" fmla="*/ 444 h 527"/>
                    <a:gd name="T20" fmla="*/ 1289 w 1375"/>
                    <a:gd name="T21" fmla="*/ 446 h 527"/>
                    <a:gd name="T22" fmla="*/ 1375 w 1375"/>
                    <a:gd name="T23" fmla="*/ 396 h 527"/>
                    <a:gd name="T24" fmla="*/ 687 w 1375"/>
                    <a:gd name="T25" fmla="*/ 0 h 527"/>
                    <a:gd name="T26" fmla="*/ 0 w 1375"/>
                    <a:gd name="T27" fmla="*/ 396 h 527"/>
                    <a:gd name="T28" fmla="*/ 88 w 1375"/>
                    <a:gd name="T29" fmla="*/ 447 h 527"/>
                    <a:gd name="T30" fmla="*/ 88 w 1375"/>
                    <a:gd name="T31" fmla="*/ 451 h 527"/>
                    <a:gd name="T32" fmla="*/ 76 w 1375"/>
                    <a:gd name="T33" fmla="*/ 465 h 527"/>
                    <a:gd name="T34" fmla="*/ 60 w 1375"/>
                    <a:gd name="T35" fmla="*/ 478 h 527"/>
                    <a:gd name="T36" fmla="*/ 71 w 1375"/>
                    <a:gd name="T37" fmla="*/ 519 h 527"/>
                    <a:gd name="T38" fmla="*/ 112 w 1375"/>
                    <a:gd name="T39" fmla="*/ 509 h 527"/>
                    <a:gd name="T40" fmla="*/ 115 w 1375"/>
                    <a:gd name="T41" fmla="*/ 488 h 527"/>
                    <a:gd name="T42" fmla="*/ 115 w 1375"/>
                    <a:gd name="T43" fmla="*/ 488 h 527"/>
                    <a:gd name="T44" fmla="*/ 122 w 1375"/>
                    <a:gd name="T45" fmla="*/ 471 h 527"/>
                    <a:gd name="T46" fmla="*/ 125 w 1375"/>
                    <a:gd name="T47" fmla="*/ 469 h 527"/>
                    <a:gd name="T48" fmla="*/ 211 w 1375"/>
                    <a:gd name="T49" fmla="*/ 518 h 527"/>
                    <a:gd name="T50" fmla="*/ 687 w 1375"/>
                    <a:gd name="T51" fmla="*/ 243 h 527"/>
                    <a:gd name="T52" fmla="*/ 1164 w 1375"/>
                    <a:gd name="T53" fmla="*/ 518 h 527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w 1375"/>
                    <a:gd name="T82" fmla="*/ 0 h 527"/>
                    <a:gd name="T83" fmla="*/ 1375 w 1375"/>
                    <a:gd name="T84" fmla="*/ 527 h 527"/>
                  </a:gdLst>
                  <a:ahLst/>
                  <a:cxnLst>
                    <a:cxn ang="T54">
                      <a:pos x="T0" y="T1"/>
                    </a:cxn>
                    <a:cxn ang="T55">
                      <a:pos x="T2" y="T3"/>
                    </a:cxn>
                    <a:cxn ang="T56">
                      <a:pos x="T4" y="T5"/>
                    </a:cxn>
                    <a:cxn ang="T57">
                      <a:pos x="T6" y="T7"/>
                    </a:cxn>
                    <a:cxn ang="T58">
                      <a:pos x="T8" y="T9"/>
                    </a:cxn>
                    <a:cxn ang="T59">
                      <a:pos x="T10" y="T11"/>
                    </a:cxn>
                    <a:cxn ang="T60">
                      <a:pos x="T12" y="T13"/>
                    </a:cxn>
                    <a:cxn ang="T61">
                      <a:pos x="T14" y="T15"/>
                    </a:cxn>
                    <a:cxn ang="T62">
                      <a:pos x="T16" y="T17"/>
                    </a:cxn>
                    <a:cxn ang="T63">
                      <a:pos x="T18" y="T19"/>
                    </a:cxn>
                    <a:cxn ang="T64">
                      <a:pos x="T20" y="T21"/>
                    </a:cxn>
                    <a:cxn ang="T65">
                      <a:pos x="T22" y="T23"/>
                    </a:cxn>
                    <a:cxn ang="T66">
                      <a:pos x="T24" y="T25"/>
                    </a:cxn>
                    <a:cxn ang="T67">
                      <a:pos x="T26" y="T27"/>
                    </a:cxn>
                    <a:cxn ang="T68">
                      <a:pos x="T28" y="T29"/>
                    </a:cxn>
                    <a:cxn ang="T69">
                      <a:pos x="T30" y="T31"/>
                    </a:cxn>
                    <a:cxn ang="T70">
                      <a:pos x="T32" y="T33"/>
                    </a:cxn>
                    <a:cxn ang="T71">
                      <a:pos x="T34" y="T35"/>
                    </a:cxn>
                    <a:cxn ang="T72">
                      <a:pos x="T36" y="T37"/>
                    </a:cxn>
                    <a:cxn ang="T73">
                      <a:pos x="T38" y="T39"/>
                    </a:cxn>
                    <a:cxn ang="T74">
                      <a:pos x="T40" y="T41"/>
                    </a:cxn>
                    <a:cxn ang="T75">
                      <a:pos x="T42" y="T43"/>
                    </a:cxn>
                    <a:cxn ang="T76">
                      <a:pos x="T44" y="T45"/>
                    </a:cxn>
                    <a:cxn ang="T77">
                      <a:pos x="T46" y="T47"/>
                    </a:cxn>
                    <a:cxn ang="T78">
                      <a:pos x="T48" y="T49"/>
                    </a:cxn>
                    <a:cxn ang="T79">
                      <a:pos x="T50" y="T51"/>
                    </a:cxn>
                    <a:cxn ang="T80">
                      <a:pos x="T52" y="T53"/>
                    </a:cxn>
                  </a:cxnLst>
                  <a:rect l="T81" t="T82" r="T83" b="T84"/>
                  <a:pathLst>
                    <a:path w="1375" h="527">
                      <a:moveTo>
                        <a:pt x="1164" y="518"/>
                      </a:moveTo>
                      <a:cubicBezTo>
                        <a:pt x="1252" y="467"/>
                        <a:pt x="1252" y="467"/>
                        <a:pt x="1252" y="467"/>
                      </a:cubicBezTo>
                      <a:cubicBezTo>
                        <a:pt x="1252" y="466"/>
                        <a:pt x="1252" y="465"/>
                        <a:pt x="1252" y="463"/>
                      </a:cubicBezTo>
                      <a:cubicBezTo>
                        <a:pt x="1251" y="456"/>
                        <a:pt x="1246" y="450"/>
                        <a:pt x="1240" y="449"/>
                      </a:cubicBezTo>
                      <a:cubicBezTo>
                        <a:pt x="1240" y="449"/>
                        <a:pt x="1240" y="449"/>
                        <a:pt x="1240" y="449"/>
                      </a:cubicBezTo>
                      <a:cubicBezTo>
                        <a:pt x="1233" y="447"/>
                        <a:pt x="1227" y="443"/>
                        <a:pt x="1224" y="436"/>
                      </a:cubicBezTo>
                      <a:cubicBezTo>
                        <a:pt x="1216" y="422"/>
                        <a:pt x="1221" y="404"/>
                        <a:pt x="1235" y="395"/>
                      </a:cubicBezTo>
                      <a:cubicBezTo>
                        <a:pt x="1250" y="387"/>
                        <a:pt x="1268" y="392"/>
                        <a:pt x="1276" y="406"/>
                      </a:cubicBezTo>
                      <a:cubicBezTo>
                        <a:pt x="1280" y="412"/>
                        <a:pt x="1281" y="420"/>
                        <a:pt x="1279" y="427"/>
                      </a:cubicBezTo>
                      <a:cubicBezTo>
                        <a:pt x="1277" y="432"/>
                        <a:pt x="1280" y="440"/>
                        <a:pt x="1285" y="444"/>
                      </a:cubicBezTo>
                      <a:cubicBezTo>
                        <a:pt x="1287" y="445"/>
                        <a:pt x="1288" y="445"/>
                        <a:pt x="1289" y="446"/>
                      </a:cubicBezTo>
                      <a:cubicBezTo>
                        <a:pt x="1375" y="396"/>
                        <a:pt x="1375" y="396"/>
                        <a:pt x="1375" y="396"/>
                      </a:cubicBezTo>
                      <a:cubicBezTo>
                        <a:pt x="1238" y="159"/>
                        <a:pt x="981" y="0"/>
                        <a:pt x="687" y="0"/>
                      </a:cubicBezTo>
                      <a:cubicBezTo>
                        <a:pt x="394" y="0"/>
                        <a:pt x="137" y="159"/>
                        <a:pt x="0" y="396"/>
                      </a:cubicBezTo>
                      <a:cubicBezTo>
                        <a:pt x="88" y="447"/>
                        <a:pt x="88" y="447"/>
                        <a:pt x="88" y="447"/>
                      </a:cubicBezTo>
                      <a:cubicBezTo>
                        <a:pt x="88" y="448"/>
                        <a:pt x="88" y="450"/>
                        <a:pt x="88" y="451"/>
                      </a:cubicBezTo>
                      <a:cubicBezTo>
                        <a:pt x="87" y="458"/>
                        <a:pt x="82" y="464"/>
                        <a:pt x="76" y="465"/>
                      </a:cubicBezTo>
                      <a:cubicBezTo>
                        <a:pt x="69" y="467"/>
                        <a:pt x="63" y="472"/>
                        <a:pt x="60" y="478"/>
                      </a:cubicBezTo>
                      <a:cubicBezTo>
                        <a:pt x="52" y="492"/>
                        <a:pt x="57" y="511"/>
                        <a:pt x="71" y="519"/>
                      </a:cubicBezTo>
                      <a:cubicBezTo>
                        <a:pt x="86" y="527"/>
                        <a:pt x="104" y="523"/>
                        <a:pt x="112" y="509"/>
                      </a:cubicBezTo>
                      <a:cubicBezTo>
                        <a:pt x="116" y="502"/>
                        <a:pt x="117" y="495"/>
                        <a:pt x="115" y="488"/>
                      </a:cubicBezTo>
                      <a:cubicBezTo>
                        <a:pt x="115" y="488"/>
                        <a:pt x="115" y="488"/>
                        <a:pt x="115" y="488"/>
                      </a:cubicBezTo>
                      <a:cubicBezTo>
                        <a:pt x="113" y="482"/>
                        <a:pt x="116" y="475"/>
                        <a:pt x="122" y="471"/>
                      </a:cubicBezTo>
                      <a:cubicBezTo>
                        <a:pt x="123" y="470"/>
                        <a:pt x="124" y="469"/>
                        <a:pt x="125" y="469"/>
                      </a:cubicBezTo>
                      <a:cubicBezTo>
                        <a:pt x="211" y="518"/>
                        <a:pt x="211" y="518"/>
                        <a:pt x="211" y="518"/>
                      </a:cubicBezTo>
                      <a:cubicBezTo>
                        <a:pt x="306" y="354"/>
                        <a:pt x="484" y="243"/>
                        <a:pt x="687" y="243"/>
                      </a:cubicBezTo>
                      <a:cubicBezTo>
                        <a:pt x="891" y="243"/>
                        <a:pt x="1069" y="354"/>
                        <a:pt x="1164" y="518"/>
                      </a:cubicBezTo>
                      <a:close/>
                    </a:path>
                  </a:pathLst>
                </a:custGeom>
                <a:solidFill>
                  <a:srgbClr val="9F9F9F"/>
                </a:solidFill>
                <a:ln w="12700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tr-TR" dirty="0">
                    <a:solidFill>
                      <a:srgbClr val="000000"/>
                    </a:solidFill>
                  </a:endParaRPr>
                </a:p>
              </p:txBody>
            </p:sp>
          </p:grpSp>
          <p:grpSp>
            <p:nvGrpSpPr>
              <p:cNvPr id="5" name="Group 14"/>
              <p:cNvGrpSpPr>
                <a:grpSpLocks/>
              </p:cNvGrpSpPr>
              <p:nvPr/>
            </p:nvGrpSpPr>
            <p:grpSpPr bwMode="auto">
              <a:xfrm rot="7200000">
                <a:off x="2059" y="1386"/>
                <a:ext cx="1616" cy="1614"/>
                <a:chOff x="2060" y="1387"/>
                <a:chExt cx="1616" cy="1614"/>
              </a:xfrm>
            </p:grpSpPr>
            <p:sp>
              <p:nvSpPr>
                <p:cNvPr id="25621" name="Freeform 15"/>
                <p:cNvSpPr>
                  <a:spLocks/>
                </p:cNvSpPr>
                <p:nvPr/>
              </p:nvSpPr>
              <p:spPr bwMode="gray">
                <a:xfrm>
                  <a:off x="2060" y="1387"/>
                  <a:ext cx="808" cy="1225"/>
                </a:xfrm>
                <a:custGeom>
                  <a:avLst/>
                  <a:gdLst>
                    <a:gd name="T0" fmla="*/ 550 w 550"/>
                    <a:gd name="T1" fmla="*/ 132 h 836"/>
                    <a:gd name="T2" fmla="*/ 547 w 550"/>
                    <a:gd name="T3" fmla="*/ 130 h 836"/>
                    <a:gd name="T4" fmla="*/ 529 w 550"/>
                    <a:gd name="T5" fmla="*/ 133 h 836"/>
                    <a:gd name="T6" fmla="*/ 529 w 550"/>
                    <a:gd name="T7" fmla="*/ 133 h 836"/>
                    <a:gd name="T8" fmla="*/ 509 w 550"/>
                    <a:gd name="T9" fmla="*/ 141 h 836"/>
                    <a:gd name="T10" fmla="*/ 480 w 550"/>
                    <a:gd name="T11" fmla="*/ 111 h 836"/>
                    <a:gd name="T12" fmla="*/ 509 w 550"/>
                    <a:gd name="T13" fmla="*/ 80 h 836"/>
                    <a:gd name="T14" fmla="*/ 529 w 550"/>
                    <a:gd name="T15" fmla="*/ 88 h 836"/>
                    <a:gd name="T16" fmla="*/ 547 w 550"/>
                    <a:gd name="T17" fmla="*/ 91 h 836"/>
                    <a:gd name="T18" fmla="*/ 550 w 550"/>
                    <a:gd name="T19" fmla="*/ 89 h 836"/>
                    <a:gd name="T20" fmla="*/ 550 w 550"/>
                    <a:gd name="T21" fmla="*/ 82 h 836"/>
                    <a:gd name="T22" fmla="*/ 550 w 550"/>
                    <a:gd name="T23" fmla="*/ 0 h 836"/>
                    <a:gd name="T24" fmla="*/ 0 w 550"/>
                    <a:gd name="T25" fmla="*/ 550 h 836"/>
                    <a:gd name="T26" fmla="*/ 74 w 550"/>
                    <a:gd name="T27" fmla="*/ 825 h 836"/>
                    <a:gd name="T28" fmla="*/ 153 w 550"/>
                    <a:gd name="T29" fmla="*/ 780 h 836"/>
                    <a:gd name="T30" fmla="*/ 158 w 550"/>
                    <a:gd name="T31" fmla="*/ 796 h 836"/>
                    <a:gd name="T32" fmla="*/ 161 w 550"/>
                    <a:gd name="T33" fmla="*/ 817 h 836"/>
                    <a:gd name="T34" fmla="*/ 202 w 550"/>
                    <a:gd name="T35" fmla="*/ 827 h 836"/>
                    <a:gd name="T36" fmla="*/ 214 w 550"/>
                    <a:gd name="T37" fmla="*/ 786 h 836"/>
                    <a:gd name="T38" fmla="*/ 198 w 550"/>
                    <a:gd name="T39" fmla="*/ 773 h 836"/>
                    <a:gd name="T40" fmla="*/ 198 w 550"/>
                    <a:gd name="T41" fmla="*/ 773 h 836"/>
                    <a:gd name="T42" fmla="*/ 186 w 550"/>
                    <a:gd name="T43" fmla="*/ 761 h 836"/>
                    <a:gd name="T44" fmla="*/ 266 w 550"/>
                    <a:gd name="T45" fmla="*/ 714 h 836"/>
                    <a:gd name="T46" fmla="*/ 222 w 550"/>
                    <a:gd name="T47" fmla="*/ 550 h 836"/>
                    <a:gd name="T48" fmla="*/ 550 w 550"/>
                    <a:gd name="T49" fmla="*/ 222 h 836"/>
                    <a:gd name="T50" fmla="*/ 550 w 550"/>
                    <a:gd name="T51" fmla="*/ 143 h 836"/>
                    <a:gd name="T52" fmla="*/ 550 w 550"/>
                    <a:gd name="T53" fmla="*/ 132 h 8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w 550"/>
                    <a:gd name="T82" fmla="*/ 0 h 836"/>
                    <a:gd name="T83" fmla="*/ 550 w 550"/>
                    <a:gd name="T84" fmla="*/ 836 h 836"/>
                  </a:gdLst>
                  <a:ahLst/>
                  <a:cxnLst>
                    <a:cxn ang="T54">
                      <a:pos x="T0" y="T1"/>
                    </a:cxn>
                    <a:cxn ang="T55">
                      <a:pos x="T2" y="T3"/>
                    </a:cxn>
                    <a:cxn ang="T56">
                      <a:pos x="T4" y="T5"/>
                    </a:cxn>
                    <a:cxn ang="T57">
                      <a:pos x="T6" y="T7"/>
                    </a:cxn>
                    <a:cxn ang="T58">
                      <a:pos x="T8" y="T9"/>
                    </a:cxn>
                    <a:cxn ang="T59">
                      <a:pos x="T10" y="T11"/>
                    </a:cxn>
                    <a:cxn ang="T60">
                      <a:pos x="T12" y="T13"/>
                    </a:cxn>
                    <a:cxn ang="T61">
                      <a:pos x="T14" y="T15"/>
                    </a:cxn>
                    <a:cxn ang="T62">
                      <a:pos x="T16" y="T17"/>
                    </a:cxn>
                    <a:cxn ang="T63">
                      <a:pos x="T18" y="T19"/>
                    </a:cxn>
                    <a:cxn ang="T64">
                      <a:pos x="T20" y="T21"/>
                    </a:cxn>
                    <a:cxn ang="T65">
                      <a:pos x="T22" y="T23"/>
                    </a:cxn>
                    <a:cxn ang="T66">
                      <a:pos x="T24" y="T25"/>
                    </a:cxn>
                    <a:cxn ang="T67">
                      <a:pos x="T26" y="T27"/>
                    </a:cxn>
                    <a:cxn ang="T68">
                      <a:pos x="T28" y="T29"/>
                    </a:cxn>
                    <a:cxn ang="T69">
                      <a:pos x="T30" y="T31"/>
                    </a:cxn>
                    <a:cxn ang="T70">
                      <a:pos x="T32" y="T33"/>
                    </a:cxn>
                    <a:cxn ang="T71">
                      <a:pos x="T34" y="T35"/>
                    </a:cxn>
                    <a:cxn ang="T72">
                      <a:pos x="T36" y="T37"/>
                    </a:cxn>
                    <a:cxn ang="T73">
                      <a:pos x="T38" y="T39"/>
                    </a:cxn>
                    <a:cxn ang="T74">
                      <a:pos x="T40" y="T41"/>
                    </a:cxn>
                    <a:cxn ang="T75">
                      <a:pos x="T42" y="T43"/>
                    </a:cxn>
                    <a:cxn ang="T76">
                      <a:pos x="T44" y="T45"/>
                    </a:cxn>
                    <a:cxn ang="T77">
                      <a:pos x="T46" y="T47"/>
                    </a:cxn>
                    <a:cxn ang="T78">
                      <a:pos x="T48" y="T49"/>
                    </a:cxn>
                    <a:cxn ang="T79">
                      <a:pos x="T50" y="T51"/>
                    </a:cxn>
                    <a:cxn ang="T80">
                      <a:pos x="T52" y="T53"/>
                    </a:cxn>
                  </a:cxnLst>
                  <a:rect l="T81" t="T82" r="T83" b="T84"/>
                  <a:pathLst>
                    <a:path w="550" h="836">
                      <a:moveTo>
                        <a:pt x="550" y="132"/>
                      </a:moveTo>
                      <a:cubicBezTo>
                        <a:pt x="549" y="131"/>
                        <a:pt x="548" y="131"/>
                        <a:pt x="547" y="130"/>
                      </a:cubicBezTo>
                      <a:cubicBezTo>
                        <a:pt x="540" y="127"/>
                        <a:pt x="533" y="129"/>
                        <a:pt x="529" y="133"/>
                      </a:cubicBezTo>
                      <a:cubicBezTo>
                        <a:pt x="529" y="133"/>
                        <a:pt x="529" y="133"/>
                        <a:pt x="529" y="133"/>
                      </a:cubicBezTo>
                      <a:cubicBezTo>
                        <a:pt x="523" y="138"/>
                        <a:pt x="517" y="141"/>
                        <a:pt x="509" y="141"/>
                      </a:cubicBezTo>
                      <a:cubicBezTo>
                        <a:pt x="493" y="141"/>
                        <a:pt x="480" y="127"/>
                        <a:pt x="480" y="111"/>
                      </a:cubicBezTo>
                      <a:cubicBezTo>
                        <a:pt x="480" y="94"/>
                        <a:pt x="493" y="80"/>
                        <a:pt x="509" y="80"/>
                      </a:cubicBezTo>
                      <a:cubicBezTo>
                        <a:pt x="517" y="80"/>
                        <a:pt x="524" y="83"/>
                        <a:pt x="529" y="88"/>
                      </a:cubicBezTo>
                      <a:cubicBezTo>
                        <a:pt x="533" y="93"/>
                        <a:pt x="540" y="94"/>
                        <a:pt x="547" y="91"/>
                      </a:cubicBezTo>
                      <a:cubicBezTo>
                        <a:pt x="548" y="91"/>
                        <a:pt x="549" y="90"/>
                        <a:pt x="550" y="89"/>
                      </a:cubicBezTo>
                      <a:cubicBezTo>
                        <a:pt x="550" y="82"/>
                        <a:pt x="550" y="82"/>
                        <a:pt x="550" y="82"/>
                      </a:cubicBezTo>
                      <a:cubicBezTo>
                        <a:pt x="550" y="0"/>
                        <a:pt x="550" y="0"/>
                        <a:pt x="550" y="0"/>
                      </a:cubicBezTo>
                      <a:cubicBezTo>
                        <a:pt x="246" y="0"/>
                        <a:pt x="0" y="246"/>
                        <a:pt x="0" y="550"/>
                      </a:cubicBezTo>
                      <a:cubicBezTo>
                        <a:pt x="0" y="651"/>
                        <a:pt x="27" y="745"/>
                        <a:pt x="74" y="825"/>
                      </a:cubicBezTo>
                      <a:cubicBezTo>
                        <a:pt x="153" y="780"/>
                        <a:pt x="153" y="780"/>
                        <a:pt x="153" y="780"/>
                      </a:cubicBezTo>
                      <a:cubicBezTo>
                        <a:pt x="158" y="784"/>
                        <a:pt x="160" y="791"/>
                        <a:pt x="158" y="796"/>
                      </a:cubicBezTo>
                      <a:cubicBezTo>
                        <a:pt x="157" y="803"/>
                        <a:pt x="158" y="810"/>
                        <a:pt x="161" y="817"/>
                      </a:cubicBezTo>
                      <a:cubicBezTo>
                        <a:pt x="170" y="831"/>
                        <a:pt x="188" y="836"/>
                        <a:pt x="202" y="827"/>
                      </a:cubicBezTo>
                      <a:cubicBezTo>
                        <a:pt x="217" y="819"/>
                        <a:pt x="222" y="801"/>
                        <a:pt x="214" y="786"/>
                      </a:cubicBezTo>
                      <a:cubicBezTo>
                        <a:pt x="210" y="780"/>
                        <a:pt x="204" y="776"/>
                        <a:pt x="198" y="773"/>
                      </a:cubicBezTo>
                      <a:cubicBezTo>
                        <a:pt x="198" y="773"/>
                        <a:pt x="198" y="773"/>
                        <a:pt x="198" y="773"/>
                      </a:cubicBezTo>
                      <a:cubicBezTo>
                        <a:pt x="192" y="772"/>
                        <a:pt x="187" y="767"/>
                        <a:pt x="186" y="761"/>
                      </a:cubicBezTo>
                      <a:cubicBezTo>
                        <a:pt x="266" y="714"/>
                        <a:pt x="266" y="714"/>
                        <a:pt x="266" y="714"/>
                      </a:cubicBezTo>
                      <a:cubicBezTo>
                        <a:pt x="238" y="666"/>
                        <a:pt x="222" y="610"/>
                        <a:pt x="222" y="550"/>
                      </a:cubicBezTo>
                      <a:cubicBezTo>
                        <a:pt x="222" y="369"/>
                        <a:pt x="369" y="222"/>
                        <a:pt x="550" y="222"/>
                      </a:cubicBezTo>
                      <a:cubicBezTo>
                        <a:pt x="550" y="143"/>
                        <a:pt x="550" y="143"/>
                        <a:pt x="550" y="143"/>
                      </a:cubicBezTo>
                      <a:lnTo>
                        <a:pt x="550" y="132"/>
                      </a:lnTo>
                      <a:close/>
                    </a:path>
                  </a:pathLst>
                </a:custGeom>
                <a:solidFill>
                  <a:srgbClr val="D1D1D1"/>
                </a:solidFill>
                <a:ln w="12700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tr-TR" dirty="0">
                    <a:solidFill>
                      <a:srgbClr val="000000"/>
                    </a:solidFill>
                  </a:endParaRPr>
                </a:p>
              </p:txBody>
            </p:sp>
            <p:sp>
              <p:nvSpPr>
                <p:cNvPr id="25622" name="Freeform 16"/>
                <p:cNvSpPr>
                  <a:spLocks/>
                </p:cNvSpPr>
                <p:nvPr/>
              </p:nvSpPr>
              <p:spPr bwMode="gray">
                <a:xfrm>
                  <a:off x="2764" y="1387"/>
                  <a:ext cx="912" cy="1210"/>
                </a:xfrm>
                <a:custGeom>
                  <a:avLst/>
                  <a:gdLst>
                    <a:gd name="T0" fmla="*/ 70 w 621"/>
                    <a:gd name="T1" fmla="*/ 0 h 826"/>
                    <a:gd name="T2" fmla="*/ 70 w 621"/>
                    <a:gd name="T3" fmla="*/ 82 h 826"/>
                    <a:gd name="T4" fmla="*/ 70 w 621"/>
                    <a:gd name="T5" fmla="*/ 89 h 826"/>
                    <a:gd name="T6" fmla="*/ 67 w 621"/>
                    <a:gd name="T7" fmla="*/ 91 h 826"/>
                    <a:gd name="T8" fmla="*/ 49 w 621"/>
                    <a:gd name="T9" fmla="*/ 88 h 826"/>
                    <a:gd name="T10" fmla="*/ 29 w 621"/>
                    <a:gd name="T11" fmla="*/ 80 h 826"/>
                    <a:gd name="T12" fmla="*/ 0 w 621"/>
                    <a:gd name="T13" fmla="*/ 111 h 826"/>
                    <a:gd name="T14" fmla="*/ 29 w 621"/>
                    <a:gd name="T15" fmla="*/ 141 h 826"/>
                    <a:gd name="T16" fmla="*/ 49 w 621"/>
                    <a:gd name="T17" fmla="*/ 133 h 826"/>
                    <a:gd name="T18" fmla="*/ 49 w 621"/>
                    <a:gd name="T19" fmla="*/ 133 h 826"/>
                    <a:gd name="T20" fmla="*/ 67 w 621"/>
                    <a:gd name="T21" fmla="*/ 130 h 826"/>
                    <a:gd name="T22" fmla="*/ 70 w 621"/>
                    <a:gd name="T23" fmla="*/ 132 h 826"/>
                    <a:gd name="T24" fmla="*/ 70 w 621"/>
                    <a:gd name="T25" fmla="*/ 143 h 826"/>
                    <a:gd name="T26" fmla="*/ 70 w 621"/>
                    <a:gd name="T27" fmla="*/ 222 h 826"/>
                    <a:gd name="T28" fmla="*/ 70 w 621"/>
                    <a:gd name="T29" fmla="*/ 222 h 826"/>
                    <a:gd name="T30" fmla="*/ 398 w 621"/>
                    <a:gd name="T31" fmla="*/ 550 h 826"/>
                    <a:gd name="T32" fmla="*/ 354 w 621"/>
                    <a:gd name="T33" fmla="*/ 714 h 826"/>
                    <a:gd name="T34" fmla="*/ 433 w 621"/>
                    <a:gd name="T35" fmla="*/ 759 h 826"/>
                    <a:gd name="T36" fmla="*/ 436 w 621"/>
                    <a:gd name="T37" fmla="*/ 758 h 826"/>
                    <a:gd name="T38" fmla="*/ 443 w 621"/>
                    <a:gd name="T39" fmla="*/ 740 h 826"/>
                    <a:gd name="T40" fmla="*/ 443 w 621"/>
                    <a:gd name="T41" fmla="*/ 740 h 826"/>
                    <a:gd name="T42" fmla="*/ 446 w 621"/>
                    <a:gd name="T43" fmla="*/ 720 h 826"/>
                    <a:gd name="T44" fmla="*/ 487 w 621"/>
                    <a:gd name="T45" fmla="*/ 709 h 826"/>
                    <a:gd name="T46" fmla="*/ 498 w 621"/>
                    <a:gd name="T47" fmla="*/ 750 h 826"/>
                    <a:gd name="T48" fmla="*/ 482 w 621"/>
                    <a:gd name="T49" fmla="*/ 763 h 826"/>
                    <a:gd name="T50" fmla="*/ 470 w 621"/>
                    <a:gd name="T51" fmla="*/ 777 h 826"/>
                    <a:gd name="T52" fmla="*/ 470 w 621"/>
                    <a:gd name="T53" fmla="*/ 781 h 826"/>
                    <a:gd name="T54" fmla="*/ 547 w 621"/>
                    <a:gd name="T55" fmla="*/ 826 h 826"/>
                    <a:gd name="T56" fmla="*/ 621 w 621"/>
                    <a:gd name="T57" fmla="*/ 550 h 826"/>
                    <a:gd name="T58" fmla="*/ 70 w 621"/>
                    <a:gd name="T59" fmla="*/ 0 h 82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w 621"/>
                    <a:gd name="T91" fmla="*/ 0 h 826"/>
                    <a:gd name="T92" fmla="*/ 621 w 621"/>
                    <a:gd name="T93" fmla="*/ 826 h 826"/>
                  </a:gdLst>
                  <a:ahLst/>
                  <a:cxnLst>
                    <a:cxn ang="T60">
                      <a:pos x="T0" y="T1"/>
                    </a:cxn>
                    <a:cxn ang="T61">
                      <a:pos x="T2" y="T3"/>
                    </a:cxn>
                    <a:cxn ang="T62">
                      <a:pos x="T4" y="T5"/>
                    </a:cxn>
                    <a:cxn ang="T63">
                      <a:pos x="T6" y="T7"/>
                    </a:cxn>
                    <a:cxn ang="T64">
                      <a:pos x="T8" y="T9"/>
                    </a:cxn>
                    <a:cxn ang="T65">
                      <a:pos x="T10" y="T11"/>
                    </a:cxn>
                    <a:cxn ang="T66">
                      <a:pos x="T12" y="T13"/>
                    </a:cxn>
                    <a:cxn ang="T67">
                      <a:pos x="T14" y="T15"/>
                    </a:cxn>
                    <a:cxn ang="T68">
                      <a:pos x="T16" y="T17"/>
                    </a:cxn>
                    <a:cxn ang="T69">
                      <a:pos x="T18" y="T19"/>
                    </a:cxn>
                    <a:cxn ang="T70">
                      <a:pos x="T20" y="T21"/>
                    </a:cxn>
                    <a:cxn ang="T71">
                      <a:pos x="T22" y="T23"/>
                    </a:cxn>
                    <a:cxn ang="T72">
                      <a:pos x="T24" y="T25"/>
                    </a:cxn>
                    <a:cxn ang="T73">
                      <a:pos x="T26" y="T27"/>
                    </a:cxn>
                    <a:cxn ang="T74">
                      <a:pos x="T28" y="T29"/>
                    </a:cxn>
                    <a:cxn ang="T75">
                      <a:pos x="T30" y="T31"/>
                    </a:cxn>
                    <a:cxn ang="T76">
                      <a:pos x="T32" y="T33"/>
                    </a:cxn>
                    <a:cxn ang="T77">
                      <a:pos x="T34" y="T35"/>
                    </a:cxn>
                    <a:cxn ang="T78">
                      <a:pos x="T36" y="T37"/>
                    </a:cxn>
                    <a:cxn ang="T79">
                      <a:pos x="T38" y="T39"/>
                    </a:cxn>
                    <a:cxn ang="T80">
                      <a:pos x="T40" y="T41"/>
                    </a:cxn>
                    <a:cxn ang="T81">
                      <a:pos x="T42" y="T43"/>
                    </a:cxn>
                    <a:cxn ang="T82">
                      <a:pos x="T44" y="T45"/>
                    </a:cxn>
                    <a:cxn ang="T83">
                      <a:pos x="T46" y="T47"/>
                    </a:cxn>
                    <a:cxn ang="T84">
                      <a:pos x="T48" y="T49"/>
                    </a:cxn>
                    <a:cxn ang="T85">
                      <a:pos x="T50" y="T51"/>
                    </a:cxn>
                    <a:cxn ang="T86">
                      <a:pos x="T52" y="T53"/>
                    </a:cxn>
                    <a:cxn ang="T87">
                      <a:pos x="T54" y="T55"/>
                    </a:cxn>
                    <a:cxn ang="T88">
                      <a:pos x="T56" y="T57"/>
                    </a:cxn>
                    <a:cxn ang="T89">
                      <a:pos x="T58" y="T59"/>
                    </a:cxn>
                  </a:cxnLst>
                  <a:rect l="T90" t="T91" r="T92" b="T93"/>
                  <a:pathLst>
                    <a:path w="621" h="826">
                      <a:moveTo>
                        <a:pt x="70" y="0"/>
                      </a:moveTo>
                      <a:cubicBezTo>
                        <a:pt x="70" y="82"/>
                        <a:pt x="70" y="82"/>
                        <a:pt x="70" y="82"/>
                      </a:cubicBezTo>
                      <a:cubicBezTo>
                        <a:pt x="70" y="89"/>
                        <a:pt x="70" y="89"/>
                        <a:pt x="70" y="89"/>
                      </a:cubicBezTo>
                      <a:cubicBezTo>
                        <a:pt x="69" y="90"/>
                        <a:pt x="68" y="91"/>
                        <a:pt x="67" y="91"/>
                      </a:cubicBezTo>
                      <a:cubicBezTo>
                        <a:pt x="60" y="94"/>
                        <a:pt x="53" y="93"/>
                        <a:pt x="49" y="88"/>
                      </a:cubicBezTo>
                      <a:cubicBezTo>
                        <a:pt x="44" y="83"/>
                        <a:pt x="37" y="80"/>
                        <a:pt x="29" y="80"/>
                      </a:cubicBezTo>
                      <a:cubicBezTo>
                        <a:pt x="13" y="80"/>
                        <a:pt x="0" y="94"/>
                        <a:pt x="0" y="111"/>
                      </a:cubicBezTo>
                      <a:cubicBezTo>
                        <a:pt x="0" y="127"/>
                        <a:pt x="13" y="141"/>
                        <a:pt x="29" y="141"/>
                      </a:cubicBezTo>
                      <a:cubicBezTo>
                        <a:pt x="37" y="141"/>
                        <a:pt x="43" y="138"/>
                        <a:pt x="49" y="133"/>
                      </a:cubicBezTo>
                      <a:cubicBezTo>
                        <a:pt x="49" y="133"/>
                        <a:pt x="49" y="133"/>
                        <a:pt x="49" y="133"/>
                      </a:cubicBezTo>
                      <a:cubicBezTo>
                        <a:pt x="53" y="129"/>
                        <a:pt x="60" y="127"/>
                        <a:pt x="67" y="130"/>
                      </a:cubicBezTo>
                      <a:cubicBezTo>
                        <a:pt x="68" y="131"/>
                        <a:pt x="69" y="131"/>
                        <a:pt x="70" y="132"/>
                      </a:cubicBezTo>
                      <a:cubicBezTo>
                        <a:pt x="70" y="143"/>
                        <a:pt x="70" y="143"/>
                        <a:pt x="70" y="143"/>
                      </a:cubicBezTo>
                      <a:cubicBezTo>
                        <a:pt x="70" y="222"/>
                        <a:pt x="70" y="222"/>
                        <a:pt x="70" y="222"/>
                      </a:cubicBezTo>
                      <a:cubicBezTo>
                        <a:pt x="70" y="222"/>
                        <a:pt x="70" y="222"/>
                        <a:pt x="70" y="222"/>
                      </a:cubicBezTo>
                      <a:cubicBezTo>
                        <a:pt x="252" y="222"/>
                        <a:pt x="398" y="369"/>
                        <a:pt x="398" y="550"/>
                      </a:cubicBezTo>
                      <a:cubicBezTo>
                        <a:pt x="398" y="610"/>
                        <a:pt x="382" y="666"/>
                        <a:pt x="354" y="714"/>
                      </a:cubicBezTo>
                      <a:cubicBezTo>
                        <a:pt x="433" y="759"/>
                        <a:pt x="433" y="759"/>
                        <a:pt x="433" y="759"/>
                      </a:cubicBezTo>
                      <a:cubicBezTo>
                        <a:pt x="434" y="759"/>
                        <a:pt x="435" y="758"/>
                        <a:pt x="436" y="758"/>
                      </a:cubicBezTo>
                      <a:cubicBezTo>
                        <a:pt x="442" y="753"/>
                        <a:pt x="445" y="746"/>
                        <a:pt x="443" y="740"/>
                      </a:cubicBezTo>
                      <a:cubicBezTo>
                        <a:pt x="443" y="740"/>
                        <a:pt x="443" y="740"/>
                        <a:pt x="443" y="740"/>
                      </a:cubicBezTo>
                      <a:cubicBezTo>
                        <a:pt x="441" y="733"/>
                        <a:pt x="442" y="726"/>
                        <a:pt x="446" y="720"/>
                      </a:cubicBezTo>
                      <a:cubicBezTo>
                        <a:pt x="454" y="705"/>
                        <a:pt x="472" y="701"/>
                        <a:pt x="487" y="709"/>
                      </a:cubicBezTo>
                      <a:cubicBezTo>
                        <a:pt x="501" y="717"/>
                        <a:pt x="506" y="736"/>
                        <a:pt x="498" y="750"/>
                      </a:cubicBezTo>
                      <a:cubicBezTo>
                        <a:pt x="494" y="756"/>
                        <a:pt x="489" y="761"/>
                        <a:pt x="482" y="763"/>
                      </a:cubicBezTo>
                      <a:cubicBezTo>
                        <a:pt x="476" y="764"/>
                        <a:pt x="471" y="770"/>
                        <a:pt x="470" y="777"/>
                      </a:cubicBezTo>
                      <a:cubicBezTo>
                        <a:pt x="470" y="778"/>
                        <a:pt x="470" y="780"/>
                        <a:pt x="470" y="781"/>
                      </a:cubicBezTo>
                      <a:cubicBezTo>
                        <a:pt x="547" y="826"/>
                        <a:pt x="547" y="826"/>
                        <a:pt x="547" y="826"/>
                      </a:cubicBezTo>
                      <a:cubicBezTo>
                        <a:pt x="594" y="745"/>
                        <a:pt x="621" y="651"/>
                        <a:pt x="621" y="550"/>
                      </a:cubicBezTo>
                      <a:cubicBezTo>
                        <a:pt x="621" y="246"/>
                        <a:pt x="374" y="0"/>
                        <a:pt x="70" y="0"/>
                      </a:cubicBezTo>
                      <a:close/>
                    </a:path>
                  </a:pathLst>
                </a:custGeom>
                <a:solidFill>
                  <a:srgbClr val="D1D1D1"/>
                </a:solidFill>
                <a:ln w="12700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tr-TR" dirty="0">
                    <a:solidFill>
                      <a:srgbClr val="000000"/>
                    </a:solidFill>
                  </a:endParaRPr>
                </a:p>
              </p:txBody>
            </p:sp>
            <p:sp>
              <p:nvSpPr>
                <p:cNvPr id="25623" name="Freeform 17"/>
                <p:cNvSpPr>
                  <a:spLocks/>
                </p:cNvSpPr>
                <p:nvPr/>
              </p:nvSpPr>
              <p:spPr bwMode="gray">
                <a:xfrm>
                  <a:off x="2169" y="2414"/>
                  <a:ext cx="1397" cy="587"/>
                </a:xfrm>
                <a:custGeom>
                  <a:avLst/>
                  <a:gdLst>
                    <a:gd name="T0" fmla="*/ 876 w 953"/>
                    <a:gd name="T1" fmla="*/ 80 h 400"/>
                    <a:gd name="T2" fmla="*/ 876 w 953"/>
                    <a:gd name="T3" fmla="*/ 76 h 400"/>
                    <a:gd name="T4" fmla="*/ 888 w 953"/>
                    <a:gd name="T5" fmla="*/ 62 h 400"/>
                    <a:gd name="T6" fmla="*/ 904 w 953"/>
                    <a:gd name="T7" fmla="*/ 49 h 400"/>
                    <a:gd name="T8" fmla="*/ 893 w 953"/>
                    <a:gd name="T9" fmla="*/ 8 h 400"/>
                    <a:gd name="T10" fmla="*/ 852 w 953"/>
                    <a:gd name="T11" fmla="*/ 19 h 400"/>
                    <a:gd name="T12" fmla="*/ 849 w 953"/>
                    <a:gd name="T13" fmla="*/ 39 h 400"/>
                    <a:gd name="T14" fmla="*/ 849 w 953"/>
                    <a:gd name="T15" fmla="*/ 39 h 400"/>
                    <a:gd name="T16" fmla="*/ 842 w 953"/>
                    <a:gd name="T17" fmla="*/ 57 h 400"/>
                    <a:gd name="T18" fmla="*/ 839 w 953"/>
                    <a:gd name="T19" fmla="*/ 58 h 400"/>
                    <a:gd name="T20" fmla="*/ 760 w 953"/>
                    <a:gd name="T21" fmla="*/ 13 h 400"/>
                    <a:gd name="T22" fmla="*/ 476 w 953"/>
                    <a:gd name="T23" fmla="*/ 177 h 400"/>
                    <a:gd name="T24" fmla="*/ 192 w 953"/>
                    <a:gd name="T25" fmla="*/ 13 h 400"/>
                    <a:gd name="T26" fmla="*/ 112 w 953"/>
                    <a:gd name="T27" fmla="*/ 60 h 400"/>
                    <a:gd name="T28" fmla="*/ 124 w 953"/>
                    <a:gd name="T29" fmla="*/ 72 h 400"/>
                    <a:gd name="T30" fmla="*/ 124 w 953"/>
                    <a:gd name="T31" fmla="*/ 72 h 400"/>
                    <a:gd name="T32" fmla="*/ 140 w 953"/>
                    <a:gd name="T33" fmla="*/ 85 h 400"/>
                    <a:gd name="T34" fmla="*/ 128 w 953"/>
                    <a:gd name="T35" fmla="*/ 126 h 400"/>
                    <a:gd name="T36" fmla="*/ 87 w 953"/>
                    <a:gd name="T37" fmla="*/ 116 h 400"/>
                    <a:gd name="T38" fmla="*/ 84 w 953"/>
                    <a:gd name="T39" fmla="*/ 95 h 400"/>
                    <a:gd name="T40" fmla="*/ 79 w 953"/>
                    <a:gd name="T41" fmla="*/ 79 h 400"/>
                    <a:gd name="T42" fmla="*/ 0 w 953"/>
                    <a:gd name="T43" fmla="*/ 124 h 400"/>
                    <a:gd name="T44" fmla="*/ 476 w 953"/>
                    <a:gd name="T45" fmla="*/ 400 h 400"/>
                    <a:gd name="T46" fmla="*/ 953 w 953"/>
                    <a:gd name="T47" fmla="*/ 125 h 400"/>
                    <a:gd name="T48" fmla="*/ 876 w 953"/>
                    <a:gd name="T49" fmla="*/ 80 h 400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w 953"/>
                    <a:gd name="T76" fmla="*/ 0 h 400"/>
                    <a:gd name="T77" fmla="*/ 953 w 953"/>
                    <a:gd name="T78" fmla="*/ 400 h 400"/>
                  </a:gdLst>
                  <a:ahLst/>
                  <a:cxnLst>
                    <a:cxn ang="T50">
                      <a:pos x="T0" y="T1"/>
                    </a:cxn>
                    <a:cxn ang="T51">
                      <a:pos x="T2" y="T3"/>
                    </a:cxn>
                    <a:cxn ang="T52">
                      <a:pos x="T4" y="T5"/>
                    </a:cxn>
                    <a:cxn ang="T53">
                      <a:pos x="T6" y="T7"/>
                    </a:cxn>
                    <a:cxn ang="T54">
                      <a:pos x="T8" y="T9"/>
                    </a:cxn>
                    <a:cxn ang="T55">
                      <a:pos x="T10" y="T11"/>
                    </a:cxn>
                    <a:cxn ang="T56">
                      <a:pos x="T12" y="T13"/>
                    </a:cxn>
                    <a:cxn ang="T57">
                      <a:pos x="T14" y="T15"/>
                    </a:cxn>
                    <a:cxn ang="T58">
                      <a:pos x="T16" y="T17"/>
                    </a:cxn>
                    <a:cxn ang="T59">
                      <a:pos x="T18" y="T19"/>
                    </a:cxn>
                    <a:cxn ang="T60">
                      <a:pos x="T20" y="T21"/>
                    </a:cxn>
                    <a:cxn ang="T61">
                      <a:pos x="T22" y="T23"/>
                    </a:cxn>
                    <a:cxn ang="T62">
                      <a:pos x="T24" y="T25"/>
                    </a:cxn>
                    <a:cxn ang="T63">
                      <a:pos x="T26" y="T27"/>
                    </a:cxn>
                    <a:cxn ang="T64">
                      <a:pos x="T28" y="T29"/>
                    </a:cxn>
                    <a:cxn ang="T65">
                      <a:pos x="T30" y="T31"/>
                    </a:cxn>
                    <a:cxn ang="T66">
                      <a:pos x="T32" y="T33"/>
                    </a:cxn>
                    <a:cxn ang="T67">
                      <a:pos x="T34" y="T35"/>
                    </a:cxn>
                    <a:cxn ang="T68">
                      <a:pos x="T36" y="T37"/>
                    </a:cxn>
                    <a:cxn ang="T69">
                      <a:pos x="T38" y="T39"/>
                    </a:cxn>
                    <a:cxn ang="T70">
                      <a:pos x="T40" y="T41"/>
                    </a:cxn>
                    <a:cxn ang="T71">
                      <a:pos x="T42" y="T43"/>
                    </a:cxn>
                    <a:cxn ang="T72">
                      <a:pos x="T44" y="T45"/>
                    </a:cxn>
                    <a:cxn ang="T73">
                      <a:pos x="T46" y="T47"/>
                    </a:cxn>
                    <a:cxn ang="T74">
                      <a:pos x="T48" y="T49"/>
                    </a:cxn>
                  </a:cxnLst>
                  <a:rect l="T75" t="T76" r="T77" b="T78"/>
                  <a:pathLst>
                    <a:path w="953" h="400">
                      <a:moveTo>
                        <a:pt x="876" y="80"/>
                      </a:moveTo>
                      <a:cubicBezTo>
                        <a:pt x="876" y="79"/>
                        <a:pt x="876" y="77"/>
                        <a:pt x="876" y="76"/>
                      </a:cubicBezTo>
                      <a:cubicBezTo>
                        <a:pt x="877" y="69"/>
                        <a:pt x="882" y="63"/>
                        <a:pt x="888" y="62"/>
                      </a:cubicBezTo>
                      <a:cubicBezTo>
                        <a:pt x="895" y="60"/>
                        <a:pt x="900" y="55"/>
                        <a:pt x="904" y="49"/>
                      </a:cubicBezTo>
                      <a:cubicBezTo>
                        <a:pt x="912" y="35"/>
                        <a:pt x="907" y="16"/>
                        <a:pt x="893" y="8"/>
                      </a:cubicBezTo>
                      <a:cubicBezTo>
                        <a:pt x="878" y="0"/>
                        <a:pt x="860" y="4"/>
                        <a:pt x="852" y="19"/>
                      </a:cubicBezTo>
                      <a:cubicBezTo>
                        <a:pt x="848" y="25"/>
                        <a:pt x="847" y="32"/>
                        <a:pt x="849" y="39"/>
                      </a:cubicBezTo>
                      <a:cubicBezTo>
                        <a:pt x="849" y="39"/>
                        <a:pt x="849" y="39"/>
                        <a:pt x="849" y="39"/>
                      </a:cubicBezTo>
                      <a:cubicBezTo>
                        <a:pt x="851" y="45"/>
                        <a:pt x="848" y="52"/>
                        <a:pt x="842" y="57"/>
                      </a:cubicBezTo>
                      <a:cubicBezTo>
                        <a:pt x="841" y="57"/>
                        <a:pt x="840" y="58"/>
                        <a:pt x="839" y="58"/>
                      </a:cubicBezTo>
                      <a:cubicBezTo>
                        <a:pt x="760" y="13"/>
                        <a:pt x="760" y="13"/>
                        <a:pt x="760" y="13"/>
                      </a:cubicBezTo>
                      <a:cubicBezTo>
                        <a:pt x="704" y="111"/>
                        <a:pt x="598" y="177"/>
                        <a:pt x="476" y="177"/>
                      </a:cubicBezTo>
                      <a:cubicBezTo>
                        <a:pt x="355" y="177"/>
                        <a:pt x="249" y="111"/>
                        <a:pt x="192" y="13"/>
                      </a:cubicBezTo>
                      <a:cubicBezTo>
                        <a:pt x="112" y="60"/>
                        <a:pt x="112" y="60"/>
                        <a:pt x="112" y="60"/>
                      </a:cubicBezTo>
                      <a:cubicBezTo>
                        <a:pt x="113" y="66"/>
                        <a:pt x="118" y="71"/>
                        <a:pt x="124" y="72"/>
                      </a:cubicBezTo>
                      <a:cubicBezTo>
                        <a:pt x="124" y="72"/>
                        <a:pt x="124" y="72"/>
                        <a:pt x="124" y="72"/>
                      </a:cubicBezTo>
                      <a:cubicBezTo>
                        <a:pt x="130" y="75"/>
                        <a:pt x="136" y="79"/>
                        <a:pt x="140" y="85"/>
                      </a:cubicBezTo>
                      <a:cubicBezTo>
                        <a:pt x="148" y="100"/>
                        <a:pt x="143" y="118"/>
                        <a:pt x="128" y="126"/>
                      </a:cubicBezTo>
                      <a:cubicBezTo>
                        <a:pt x="114" y="135"/>
                        <a:pt x="96" y="130"/>
                        <a:pt x="87" y="116"/>
                      </a:cubicBezTo>
                      <a:cubicBezTo>
                        <a:pt x="84" y="109"/>
                        <a:pt x="83" y="102"/>
                        <a:pt x="84" y="95"/>
                      </a:cubicBezTo>
                      <a:cubicBezTo>
                        <a:pt x="86" y="90"/>
                        <a:pt x="84" y="83"/>
                        <a:pt x="79" y="79"/>
                      </a:cubicBezTo>
                      <a:cubicBezTo>
                        <a:pt x="0" y="124"/>
                        <a:pt x="0" y="124"/>
                        <a:pt x="0" y="124"/>
                      </a:cubicBezTo>
                      <a:cubicBezTo>
                        <a:pt x="95" y="289"/>
                        <a:pt x="273" y="400"/>
                        <a:pt x="476" y="400"/>
                      </a:cubicBezTo>
                      <a:cubicBezTo>
                        <a:pt x="680" y="400"/>
                        <a:pt x="858" y="289"/>
                        <a:pt x="953" y="125"/>
                      </a:cubicBezTo>
                      <a:lnTo>
                        <a:pt x="876" y="80"/>
                      </a:lnTo>
                      <a:close/>
                    </a:path>
                  </a:pathLst>
                </a:custGeom>
                <a:solidFill>
                  <a:srgbClr val="D1D1D1"/>
                </a:solidFill>
                <a:ln w="12700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tr-TR" dirty="0">
                    <a:solidFill>
                      <a:srgbClr val="000000"/>
                    </a:solidFill>
                  </a:endParaRPr>
                </a:p>
              </p:txBody>
            </p:sp>
          </p:grpSp>
        </p:grpSp>
        <p:sp>
          <p:nvSpPr>
            <p:cNvPr id="25618" name="Oval 18"/>
            <p:cNvSpPr>
              <a:spLocks noChangeArrowheads="1"/>
            </p:cNvSpPr>
            <p:nvPr/>
          </p:nvSpPr>
          <p:spPr bwMode="auto">
            <a:xfrm>
              <a:off x="1460" y="1637"/>
              <a:ext cx="345" cy="344"/>
            </a:xfrm>
            <a:prstGeom prst="ellipse">
              <a:avLst/>
            </a:prstGeom>
            <a:gradFill rotWithShape="1">
              <a:gsLst>
                <a:gs pos="0">
                  <a:srgbClr val="DDDDDD"/>
                </a:gs>
                <a:gs pos="100000">
                  <a:srgbClr val="F8F8F8"/>
                </a:gs>
              </a:gsLst>
              <a:lin ang="5400000" scaled="1"/>
            </a:gradFill>
            <a:ln w="12700" algn="ctr">
              <a:solidFill>
                <a:schemeClr val="bg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tr-TR" sz="3800" noProof="1">
                <a:solidFill>
                  <a:srgbClr val="000000"/>
                </a:solidFill>
              </a:endParaRPr>
            </a:p>
          </p:txBody>
        </p:sp>
      </p:grpSp>
      <p:sp>
        <p:nvSpPr>
          <p:cNvPr id="23" name="Rectangle 31"/>
          <p:cNvSpPr txBox="1">
            <a:spLocks noChangeArrowheads="1"/>
          </p:cNvSpPr>
          <p:nvPr/>
        </p:nvSpPr>
        <p:spPr bwMode="gray">
          <a:xfrm>
            <a:off x="231797" y="411163"/>
            <a:ext cx="8816669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45720" numCol="1" anchor="ctr" anchorCtr="0" compatLnSpc="1">
            <a:prstTxWarp prst="textNoShape">
              <a:avLst/>
            </a:prstTxWarp>
          </a:bodyPr>
          <a:lstStyle/>
          <a:p>
            <a:pPr eaLnBrk="0" hangingPunct="0">
              <a:lnSpc>
                <a:spcPct val="90000"/>
              </a:lnSpc>
              <a:defRPr/>
            </a:pPr>
            <a:r>
              <a:rPr lang="tr-TR" sz="3200" b="1" noProof="1" smtClean="0">
                <a:solidFill>
                  <a:srgbClr val="575757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</a:effectLst>
                <a:latin typeface="Calibri" pitchFamily="34" charset="0"/>
                <a:cs typeface="Calibri" pitchFamily="34" charset="0"/>
              </a:rPr>
              <a:t>İLO </a:t>
            </a:r>
            <a:r>
              <a:rPr lang="tr-TR" sz="3200" b="1" noProof="1">
                <a:solidFill>
                  <a:srgbClr val="575757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</a:effectLst>
                <a:latin typeface="Calibri" pitchFamily="34" charset="0"/>
                <a:cs typeface="Calibri" pitchFamily="34" charset="0"/>
              </a:rPr>
              <a:t>STRATEJİ </a:t>
            </a:r>
            <a:r>
              <a:rPr lang="tr-TR" sz="3200" b="1" noProof="1" smtClean="0">
                <a:solidFill>
                  <a:srgbClr val="575757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</a:effectLst>
                <a:latin typeface="Calibri" pitchFamily="34" charset="0"/>
                <a:cs typeface="Calibri" pitchFamily="34" charset="0"/>
              </a:rPr>
              <a:t>HEDEFLERİNDEKİ </a:t>
            </a:r>
            <a:r>
              <a:rPr lang="tr-TR" sz="3200" b="1" noProof="1">
                <a:solidFill>
                  <a:srgbClr val="575757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</a:effectLst>
                <a:latin typeface="Calibri" pitchFamily="34" charset="0"/>
                <a:cs typeface="Calibri" pitchFamily="34" charset="0"/>
              </a:rPr>
              <a:t>İSG KÜLTÜRÜ </a:t>
            </a:r>
            <a:endParaRPr lang="en-GB" sz="3200" b="1" dirty="0" smtClean="0">
              <a:solidFill>
                <a:srgbClr val="575757"/>
              </a:solidFill>
              <a:effectLst>
                <a:innerShdw blurRad="63500" dist="50800" dir="8100000">
                  <a:prstClr val="black">
                    <a:alpha val="50000"/>
                  </a:prstClr>
                </a:inn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5" name="Rectangle 3"/>
          <p:cNvSpPr txBox="1">
            <a:spLocks noChangeArrowheads="1"/>
          </p:cNvSpPr>
          <p:nvPr/>
        </p:nvSpPr>
        <p:spPr bwMode="auto">
          <a:xfrm>
            <a:off x="6909185" y="6376921"/>
            <a:ext cx="2111990" cy="5152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algn="r">
              <a:spcBef>
                <a:spcPct val="20000"/>
              </a:spcBef>
              <a:buFont typeface="Wingdings" pitchFamily="2" charset="2"/>
              <a:buNone/>
              <a:defRPr/>
            </a:pPr>
            <a:r>
              <a:rPr lang="tr-TR" b="1" noProof="1" smtClean="0">
                <a:solidFill>
                  <a:srgbClr val="575757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  <a:reflection blurRad="6350" stA="55000" endA="50" endPos="85000" dist="29997" dir="5400000" sy="-100000" algn="bl" rotWithShape="0"/>
                </a:effectLst>
                <a:latin typeface="Calibri" pitchFamily="34" charset="0"/>
                <a:cs typeface="Calibri" pitchFamily="34" charset="0"/>
              </a:rPr>
              <a:t>İSTANBUL</a:t>
            </a:r>
            <a:r>
              <a:rPr lang="tr-TR" b="1" noProof="1" smtClean="0">
                <a:solidFill>
                  <a:srgbClr val="B10404">
                    <a:lumMod val="60000"/>
                    <a:lumOff val="40000"/>
                  </a:srgbClr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  <a:reflection blurRad="6350" stA="55000" endA="50" endPos="85000" dist="29997" dir="5400000" sy="-100000" algn="bl" rotWithShape="0"/>
                </a:effectLst>
                <a:latin typeface="Calibri" pitchFamily="34" charset="0"/>
                <a:cs typeface="Calibri" pitchFamily="34" charset="0"/>
              </a:rPr>
              <a:t>UZMAN</a:t>
            </a:r>
            <a:endParaRPr lang="en-GB" b="1" dirty="0" smtClean="0">
              <a:solidFill>
                <a:srgbClr val="B10404">
                  <a:lumMod val="60000"/>
                  <a:lumOff val="40000"/>
                </a:srgbClr>
              </a:solidFill>
              <a:effectLst>
                <a:innerShdw blurRad="63500" dist="50800" dir="8100000">
                  <a:prstClr val="black">
                    <a:alpha val="50000"/>
                  </a:prstClr>
                </a:innerShdw>
                <a:reflection blurRad="6350" stA="55000" endA="50" endPos="85000" dist="29997" dir="5400000" sy="-100000" algn="bl" rotWithShape="0"/>
              </a:effectLst>
              <a:latin typeface="Calibri" pitchFamily="34" charset="0"/>
              <a:cs typeface="Calibri" pitchFamily="34" charset="0"/>
            </a:endParaRPr>
          </a:p>
          <a:p>
            <a:pPr algn="r">
              <a:spcBef>
                <a:spcPct val="20000"/>
              </a:spcBef>
              <a:buFont typeface="Wingdings" pitchFamily="2" charset="2"/>
              <a:buNone/>
              <a:defRPr/>
            </a:pPr>
            <a:endParaRPr lang="en-GB" b="1" kern="0" dirty="0" smtClean="0">
              <a:solidFill>
                <a:srgbClr val="FFFFFF">
                  <a:lumMod val="65000"/>
                </a:srgbClr>
              </a:solidFill>
              <a:effectLst>
                <a:outerShdw blurRad="75057" dist="38100" dir="5400000" sy="-20000" rotWithShape="0">
                  <a:prstClr val="black">
                    <a:alpha val="25000"/>
                  </a:prstClr>
                </a:outerShdw>
                <a:reflection blurRad="6350" stA="55000" endA="50" endPos="85000" dist="29997" dir="5400000" sy="-100000" algn="bl" rotWithShape="0"/>
              </a:effectLst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1952434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966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584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584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6610" grpId="0" animBg="1"/>
      <p:bldP spid="58456" grpId="0" animBg="1"/>
      <p:bldP spid="58457" grpId="0" animBg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610" name="Freeform 2"/>
          <p:cNvSpPr>
            <a:spLocks/>
          </p:cNvSpPr>
          <p:nvPr/>
        </p:nvSpPr>
        <p:spPr bwMode="auto">
          <a:xfrm>
            <a:off x="412750" y="1546225"/>
            <a:ext cx="2244725" cy="3825875"/>
          </a:xfrm>
          <a:custGeom>
            <a:avLst/>
            <a:gdLst>
              <a:gd name="T0" fmla="*/ 0 w 1414"/>
              <a:gd name="T1" fmla="*/ 706 h 2410"/>
              <a:gd name="T2" fmla="*/ 409 w 1414"/>
              <a:gd name="T3" fmla="*/ 0 h 2410"/>
              <a:gd name="T4" fmla="*/ 1414 w 1414"/>
              <a:gd name="T5" fmla="*/ 2 h 2410"/>
              <a:gd name="T6" fmla="*/ 1411 w 1414"/>
              <a:gd name="T7" fmla="*/ 2410 h 2410"/>
              <a:gd name="T8" fmla="*/ 0 w 1414"/>
              <a:gd name="T9" fmla="*/ 706 h 241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414"/>
              <a:gd name="T16" fmla="*/ 0 h 2410"/>
              <a:gd name="T17" fmla="*/ 1414 w 1414"/>
              <a:gd name="T18" fmla="*/ 2410 h 241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414" h="2410">
                <a:moveTo>
                  <a:pt x="0" y="706"/>
                </a:moveTo>
                <a:lnTo>
                  <a:pt x="409" y="0"/>
                </a:lnTo>
                <a:lnTo>
                  <a:pt x="1414" y="2"/>
                </a:lnTo>
                <a:lnTo>
                  <a:pt x="1411" y="2410"/>
                </a:lnTo>
                <a:lnTo>
                  <a:pt x="0" y="706"/>
                </a:lnTo>
                <a:close/>
              </a:path>
            </a:pathLst>
          </a:custGeom>
          <a:solidFill>
            <a:srgbClr val="C0C0C0">
              <a:alpha val="50195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tr-TR" dirty="0">
              <a:solidFill>
                <a:srgbClr val="000000"/>
              </a:solidFill>
            </a:endParaRPr>
          </a:p>
        </p:txBody>
      </p:sp>
      <p:sp>
        <p:nvSpPr>
          <p:cNvPr id="58456" name="Rectangle 11"/>
          <p:cNvSpPr>
            <a:spLocks noChangeArrowheads="1"/>
          </p:cNvSpPr>
          <p:nvPr/>
        </p:nvSpPr>
        <p:spPr bwMode="gray">
          <a:xfrm>
            <a:off x="2657475" y="1555750"/>
            <a:ext cx="6143625" cy="360363"/>
          </a:xfrm>
          <a:prstGeom prst="rect">
            <a:avLst/>
          </a:prstGeom>
          <a:gradFill rotWithShape="1">
            <a:gsLst>
              <a:gs pos="0">
                <a:srgbClr val="C6C7C8"/>
              </a:gs>
              <a:gs pos="100000">
                <a:srgbClr val="C6C7C8">
                  <a:gamma/>
                  <a:shade val="46275"/>
                  <a:invGamma/>
                </a:srgbClr>
              </a:gs>
            </a:gsLst>
            <a:lin ang="5400000" scaled="1"/>
          </a:gradFill>
          <a:ln w="12700">
            <a:solidFill>
              <a:srgbClr val="DDDDDD"/>
            </a:solidFill>
            <a:miter lim="800000"/>
            <a:headEnd/>
            <a:tailEnd/>
          </a:ln>
          <a:effectLst>
            <a:outerShdw dist="53882" dir="2700000" algn="ctr" rotWithShape="0">
              <a:srgbClr val="808080">
                <a:alpha val="50000"/>
              </a:srgbClr>
            </a:outerShdw>
          </a:effectLst>
        </p:spPr>
        <p:txBody>
          <a:bodyPr lIns="288000" tIns="0" rIns="0" bIns="0" anchor="ctr"/>
          <a:lstStyle/>
          <a:p>
            <a:pPr defTabSz="801688" eaLnBrk="0" hangingPunct="0">
              <a:defRPr/>
            </a:pPr>
            <a:r>
              <a:rPr lang="tr-TR" sz="2000" b="1" noProof="1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YASAL MEVZUAT</a:t>
            </a:r>
            <a:endParaRPr lang="de-DE" sz="2000" b="1" noProof="1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58457" name="Rectangle 5"/>
          <p:cNvSpPr>
            <a:spLocks noChangeArrowheads="1"/>
          </p:cNvSpPr>
          <p:nvPr/>
        </p:nvSpPr>
        <p:spPr bwMode="gray">
          <a:xfrm>
            <a:off x="2657475" y="1916113"/>
            <a:ext cx="6143625" cy="3449637"/>
          </a:xfrm>
          <a:prstGeom prst="rect">
            <a:avLst/>
          </a:prstGeom>
          <a:solidFill>
            <a:schemeClr val="bg1"/>
          </a:solidFill>
          <a:ln w="12700">
            <a:solidFill>
              <a:srgbClr val="DDDDDD"/>
            </a:solidFill>
            <a:miter lim="800000"/>
            <a:headEnd/>
            <a:tailEnd/>
          </a:ln>
          <a:effectLst>
            <a:outerShdw dist="53882" dir="2700000" algn="ctr" rotWithShape="0">
              <a:srgbClr val="808080">
                <a:alpha val="50000"/>
              </a:srgbClr>
            </a:outerShdw>
          </a:effectLst>
        </p:spPr>
        <p:txBody>
          <a:bodyPr lIns="108000" tIns="108000" rIns="144000" bIns="72000"/>
          <a:lstStyle/>
          <a:p>
            <a:pPr marL="252000" indent="-180000">
              <a:spcAft>
                <a:spcPts val="600"/>
              </a:spcAft>
              <a:buClr>
                <a:srgbClr val="292929"/>
              </a:buClr>
              <a:buFont typeface="+mj-lt"/>
              <a:buAutoNum type="arabicPeriod"/>
              <a:defRPr/>
            </a:pPr>
            <a:endParaRPr lang="tr-TR" sz="1600" i="1" dirty="0" smtClean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pPr marL="252000" indent="-252000">
              <a:spcAft>
                <a:spcPts val="600"/>
              </a:spcAft>
              <a:buClr>
                <a:srgbClr val="292929"/>
              </a:buClr>
              <a:buFont typeface="+mj-lt"/>
              <a:buAutoNum type="arabicPeriod"/>
              <a:defRPr/>
            </a:pPr>
            <a:r>
              <a:rPr lang="tr-TR" sz="1600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Çalışanların işyerinde karşılaşabilecekleri </a:t>
            </a:r>
            <a:r>
              <a:rPr lang="tr-TR" sz="1600" b="1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riskler konusunda bilgilendirilmesi, </a:t>
            </a:r>
          </a:p>
          <a:p>
            <a:pPr marL="252000" indent="-252000">
              <a:spcAft>
                <a:spcPts val="600"/>
              </a:spcAft>
              <a:buClr>
                <a:srgbClr val="292929"/>
              </a:buClr>
              <a:buFont typeface="+mj-lt"/>
              <a:buAutoNum type="arabicPeriod"/>
              <a:defRPr/>
            </a:pPr>
            <a:r>
              <a:rPr lang="tr-TR" sz="1600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İşyerlerinde </a:t>
            </a:r>
            <a:r>
              <a:rPr lang="tr-TR" sz="1600" b="1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genel bir önleme politikasının </a:t>
            </a:r>
            <a:r>
              <a:rPr lang="tr-TR" sz="1600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geliştirilmesi, </a:t>
            </a:r>
          </a:p>
          <a:p>
            <a:pPr marL="252000" indent="-252000">
              <a:spcAft>
                <a:spcPts val="600"/>
              </a:spcAft>
              <a:buClr>
                <a:srgbClr val="292929"/>
              </a:buClr>
              <a:buFont typeface="+mj-lt"/>
              <a:buAutoNum type="arabicPeriod"/>
              <a:defRPr/>
            </a:pPr>
            <a:r>
              <a:rPr lang="tr-TR" sz="1600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İSG ile ilgili durumların </a:t>
            </a:r>
            <a:r>
              <a:rPr lang="tr-TR" sz="1600" b="1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sürekli iyileştirilmesi</a:t>
            </a:r>
            <a:r>
              <a:rPr lang="tr-TR" sz="1600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,</a:t>
            </a:r>
          </a:p>
          <a:p>
            <a:pPr marL="252000" indent="-252000">
              <a:spcAft>
                <a:spcPts val="600"/>
              </a:spcAft>
              <a:buClr>
                <a:srgbClr val="292929"/>
              </a:buClr>
              <a:buFont typeface="+mj-lt"/>
              <a:buAutoNum type="arabicPeriod"/>
              <a:defRPr/>
            </a:pPr>
            <a:r>
              <a:rPr lang="tr-TR" sz="1600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İşin her aşamasında </a:t>
            </a:r>
            <a:r>
              <a:rPr lang="tr-TR" sz="1600" b="1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risk değerlendirmesi yaklaşımı </a:t>
            </a:r>
            <a:r>
              <a:rPr lang="tr-TR" sz="1600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ile tehlikelerin tespiti ve buna göre alınacak tedbirlerin belirlenmesi,</a:t>
            </a:r>
          </a:p>
          <a:p>
            <a:pPr marL="252000" indent="-252000">
              <a:spcAft>
                <a:spcPts val="600"/>
              </a:spcAft>
              <a:buClr>
                <a:srgbClr val="292929"/>
              </a:buClr>
              <a:buFont typeface="+mj-lt"/>
              <a:buAutoNum type="arabicPeriod"/>
              <a:defRPr/>
            </a:pPr>
            <a:r>
              <a:rPr lang="tr-TR" sz="1600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Aynı işyerini kullanan farklı işverenlerin </a:t>
            </a:r>
            <a:r>
              <a:rPr lang="tr-TR" sz="1600" b="1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İSG ile ilgili işbirliği yapması</a:t>
            </a:r>
            <a:r>
              <a:rPr lang="tr-TR" sz="1600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,</a:t>
            </a:r>
          </a:p>
          <a:p>
            <a:pPr marL="252000" indent="-252000">
              <a:spcAft>
                <a:spcPts val="600"/>
              </a:spcAft>
              <a:buClr>
                <a:srgbClr val="292929"/>
              </a:buClr>
              <a:buFont typeface="+mj-lt"/>
              <a:buAutoNum type="arabicPeriod"/>
              <a:defRPr/>
            </a:pPr>
            <a:r>
              <a:rPr lang="tr-TR" sz="1600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İşyerinde </a:t>
            </a:r>
            <a:r>
              <a:rPr lang="tr-TR" sz="1600" b="1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sağlık ve güvenlik görevlilerinin (İGU) bulundurulması</a:t>
            </a:r>
            <a:r>
              <a:rPr lang="tr-TR" sz="1600" i="1" dirty="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,</a:t>
            </a:r>
            <a:endParaRPr lang="tr-TR" sz="1600" i="1" dirty="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5605" name="Rectangle 12"/>
          <p:cNvSpPr>
            <a:spLocks noChangeArrowheads="1"/>
          </p:cNvSpPr>
          <p:nvPr/>
        </p:nvSpPr>
        <p:spPr bwMode="gray">
          <a:xfrm>
            <a:off x="300038" y="411163"/>
            <a:ext cx="8520112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rIns="0"/>
          <a:lstStyle/>
          <a:p>
            <a:endParaRPr lang="tr-TR" sz="2000" b="1" noProof="1">
              <a:solidFill>
                <a:srgbClr val="000000"/>
              </a:solidFill>
            </a:endParaRPr>
          </a:p>
        </p:txBody>
      </p:sp>
      <p:grpSp>
        <p:nvGrpSpPr>
          <p:cNvPr id="2" name="Group 8"/>
          <p:cNvGrpSpPr>
            <a:grpSpLocks/>
          </p:cNvGrpSpPr>
          <p:nvPr/>
        </p:nvGrpSpPr>
        <p:grpSpPr bwMode="auto">
          <a:xfrm>
            <a:off x="323850" y="1555750"/>
            <a:ext cx="1482725" cy="1482725"/>
            <a:chOff x="1166" y="1342"/>
            <a:chExt cx="934" cy="934"/>
          </a:xfrm>
        </p:grpSpPr>
        <p:grpSp>
          <p:nvGrpSpPr>
            <p:cNvPr id="3" name="Group 9"/>
            <p:cNvGrpSpPr>
              <a:grpSpLocks/>
            </p:cNvGrpSpPr>
            <p:nvPr/>
          </p:nvGrpSpPr>
          <p:grpSpPr bwMode="auto">
            <a:xfrm>
              <a:off x="1166" y="1342"/>
              <a:ext cx="934" cy="934"/>
              <a:chOff x="1710" y="1035"/>
              <a:chExt cx="2316" cy="2316"/>
            </a:xfrm>
          </p:grpSpPr>
          <p:grpSp>
            <p:nvGrpSpPr>
              <p:cNvPr id="4" name="Group 10"/>
              <p:cNvGrpSpPr>
                <a:grpSpLocks/>
              </p:cNvGrpSpPr>
              <p:nvPr/>
            </p:nvGrpSpPr>
            <p:grpSpPr bwMode="auto">
              <a:xfrm rot="3600000">
                <a:off x="1710" y="1035"/>
                <a:ext cx="2316" cy="2316"/>
                <a:chOff x="1710" y="1035"/>
                <a:chExt cx="2316" cy="2316"/>
              </a:xfrm>
            </p:grpSpPr>
            <p:sp>
              <p:nvSpPr>
                <p:cNvPr id="25624" name="Freeform 11"/>
                <p:cNvSpPr>
                  <a:spLocks/>
                </p:cNvSpPr>
                <p:nvPr/>
              </p:nvSpPr>
              <p:spPr bwMode="gray">
                <a:xfrm>
                  <a:off x="2866" y="1599"/>
                  <a:ext cx="1160" cy="1752"/>
                </a:xfrm>
                <a:custGeom>
                  <a:avLst/>
                  <a:gdLst>
                    <a:gd name="T0" fmla="*/ 688 w 794"/>
                    <a:gd name="T1" fmla="*/ 9 h 1200"/>
                    <a:gd name="T2" fmla="*/ 602 w 794"/>
                    <a:gd name="T3" fmla="*/ 59 h 1200"/>
                    <a:gd name="T4" fmla="*/ 598 w 794"/>
                    <a:gd name="T5" fmla="*/ 57 h 1200"/>
                    <a:gd name="T6" fmla="*/ 592 w 794"/>
                    <a:gd name="T7" fmla="*/ 40 h 1200"/>
                    <a:gd name="T8" fmla="*/ 589 w 794"/>
                    <a:gd name="T9" fmla="*/ 19 h 1200"/>
                    <a:gd name="T10" fmla="*/ 548 w 794"/>
                    <a:gd name="T11" fmla="*/ 8 h 1200"/>
                    <a:gd name="T12" fmla="*/ 537 w 794"/>
                    <a:gd name="T13" fmla="*/ 49 h 1200"/>
                    <a:gd name="T14" fmla="*/ 553 w 794"/>
                    <a:gd name="T15" fmla="*/ 62 h 1200"/>
                    <a:gd name="T16" fmla="*/ 553 w 794"/>
                    <a:gd name="T17" fmla="*/ 62 h 1200"/>
                    <a:gd name="T18" fmla="*/ 565 w 794"/>
                    <a:gd name="T19" fmla="*/ 76 h 1200"/>
                    <a:gd name="T20" fmla="*/ 565 w 794"/>
                    <a:gd name="T21" fmla="*/ 80 h 1200"/>
                    <a:gd name="T22" fmla="*/ 477 w 794"/>
                    <a:gd name="T23" fmla="*/ 131 h 1200"/>
                    <a:gd name="T24" fmla="*/ 551 w 794"/>
                    <a:gd name="T25" fmla="*/ 406 h 1200"/>
                    <a:gd name="T26" fmla="*/ 477 w 794"/>
                    <a:gd name="T27" fmla="*/ 681 h 1200"/>
                    <a:gd name="T28" fmla="*/ 0 w 794"/>
                    <a:gd name="T29" fmla="*/ 957 h 1200"/>
                    <a:gd name="T30" fmla="*/ 0 w 794"/>
                    <a:gd name="T31" fmla="*/ 1047 h 1200"/>
                    <a:gd name="T32" fmla="*/ 0 w 794"/>
                    <a:gd name="T33" fmla="*/ 1058 h 1200"/>
                    <a:gd name="T34" fmla="*/ 4 w 794"/>
                    <a:gd name="T35" fmla="*/ 1060 h 1200"/>
                    <a:gd name="T36" fmla="*/ 22 w 794"/>
                    <a:gd name="T37" fmla="*/ 1056 h 1200"/>
                    <a:gd name="T38" fmla="*/ 22 w 794"/>
                    <a:gd name="T39" fmla="*/ 1056 h 1200"/>
                    <a:gd name="T40" fmla="*/ 42 w 794"/>
                    <a:gd name="T41" fmla="*/ 1049 h 1200"/>
                    <a:gd name="T42" fmla="*/ 71 w 794"/>
                    <a:gd name="T43" fmla="*/ 1079 h 1200"/>
                    <a:gd name="T44" fmla="*/ 42 w 794"/>
                    <a:gd name="T45" fmla="*/ 1110 h 1200"/>
                    <a:gd name="T46" fmla="*/ 22 w 794"/>
                    <a:gd name="T47" fmla="*/ 1102 h 1200"/>
                    <a:gd name="T48" fmla="*/ 4 w 794"/>
                    <a:gd name="T49" fmla="*/ 1099 h 1200"/>
                    <a:gd name="T50" fmla="*/ 0 w 794"/>
                    <a:gd name="T51" fmla="*/ 1101 h 1200"/>
                    <a:gd name="T52" fmla="*/ 0 w 794"/>
                    <a:gd name="T53" fmla="*/ 1108 h 1200"/>
                    <a:gd name="T54" fmla="*/ 0 w 794"/>
                    <a:gd name="T55" fmla="*/ 1200 h 1200"/>
                    <a:gd name="T56" fmla="*/ 688 w 794"/>
                    <a:gd name="T57" fmla="*/ 803 h 1200"/>
                    <a:gd name="T58" fmla="*/ 794 w 794"/>
                    <a:gd name="T59" fmla="*/ 406 h 1200"/>
                    <a:gd name="T60" fmla="*/ 688 w 794"/>
                    <a:gd name="T61" fmla="*/ 9 h 1200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w 794"/>
                    <a:gd name="T94" fmla="*/ 0 h 1200"/>
                    <a:gd name="T95" fmla="*/ 794 w 794"/>
                    <a:gd name="T96" fmla="*/ 1200 h 1200"/>
                  </a:gdLst>
                  <a:ahLst/>
                  <a:cxnLst>
                    <a:cxn ang="T62">
                      <a:pos x="T0" y="T1"/>
                    </a:cxn>
                    <a:cxn ang="T63">
                      <a:pos x="T2" y="T3"/>
                    </a:cxn>
                    <a:cxn ang="T64">
                      <a:pos x="T4" y="T5"/>
                    </a:cxn>
                    <a:cxn ang="T65">
                      <a:pos x="T6" y="T7"/>
                    </a:cxn>
                    <a:cxn ang="T66">
                      <a:pos x="T8" y="T9"/>
                    </a:cxn>
                    <a:cxn ang="T67">
                      <a:pos x="T10" y="T11"/>
                    </a:cxn>
                    <a:cxn ang="T68">
                      <a:pos x="T12" y="T13"/>
                    </a:cxn>
                    <a:cxn ang="T69">
                      <a:pos x="T14" y="T15"/>
                    </a:cxn>
                    <a:cxn ang="T70">
                      <a:pos x="T16" y="T17"/>
                    </a:cxn>
                    <a:cxn ang="T71">
                      <a:pos x="T18" y="T19"/>
                    </a:cxn>
                    <a:cxn ang="T72">
                      <a:pos x="T20" y="T21"/>
                    </a:cxn>
                    <a:cxn ang="T73">
                      <a:pos x="T22" y="T23"/>
                    </a:cxn>
                    <a:cxn ang="T74">
                      <a:pos x="T24" y="T25"/>
                    </a:cxn>
                    <a:cxn ang="T75">
                      <a:pos x="T26" y="T27"/>
                    </a:cxn>
                    <a:cxn ang="T76">
                      <a:pos x="T28" y="T29"/>
                    </a:cxn>
                    <a:cxn ang="T77">
                      <a:pos x="T30" y="T31"/>
                    </a:cxn>
                    <a:cxn ang="T78">
                      <a:pos x="T32" y="T33"/>
                    </a:cxn>
                    <a:cxn ang="T79">
                      <a:pos x="T34" y="T35"/>
                    </a:cxn>
                    <a:cxn ang="T80">
                      <a:pos x="T36" y="T37"/>
                    </a:cxn>
                    <a:cxn ang="T81">
                      <a:pos x="T38" y="T39"/>
                    </a:cxn>
                    <a:cxn ang="T82">
                      <a:pos x="T40" y="T41"/>
                    </a:cxn>
                    <a:cxn ang="T83">
                      <a:pos x="T42" y="T43"/>
                    </a:cxn>
                    <a:cxn ang="T84">
                      <a:pos x="T44" y="T45"/>
                    </a:cxn>
                    <a:cxn ang="T85">
                      <a:pos x="T46" y="T47"/>
                    </a:cxn>
                    <a:cxn ang="T86">
                      <a:pos x="T48" y="T49"/>
                    </a:cxn>
                    <a:cxn ang="T87">
                      <a:pos x="T50" y="T51"/>
                    </a:cxn>
                    <a:cxn ang="T88">
                      <a:pos x="T52" y="T53"/>
                    </a:cxn>
                    <a:cxn ang="T89">
                      <a:pos x="T54" y="T55"/>
                    </a:cxn>
                    <a:cxn ang="T90">
                      <a:pos x="T56" y="T57"/>
                    </a:cxn>
                    <a:cxn ang="T91">
                      <a:pos x="T58" y="T59"/>
                    </a:cxn>
                    <a:cxn ang="T92">
                      <a:pos x="T60" y="T61"/>
                    </a:cxn>
                  </a:cxnLst>
                  <a:rect l="T93" t="T94" r="T95" b="T96"/>
                  <a:pathLst>
                    <a:path w="794" h="1200">
                      <a:moveTo>
                        <a:pt x="688" y="9"/>
                      </a:moveTo>
                      <a:cubicBezTo>
                        <a:pt x="602" y="59"/>
                        <a:pt x="602" y="59"/>
                        <a:pt x="602" y="59"/>
                      </a:cubicBezTo>
                      <a:cubicBezTo>
                        <a:pt x="601" y="58"/>
                        <a:pt x="600" y="58"/>
                        <a:pt x="598" y="57"/>
                      </a:cubicBezTo>
                      <a:cubicBezTo>
                        <a:pt x="593" y="53"/>
                        <a:pt x="590" y="45"/>
                        <a:pt x="592" y="40"/>
                      </a:cubicBezTo>
                      <a:cubicBezTo>
                        <a:pt x="594" y="33"/>
                        <a:pt x="593" y="25"/>
                        <a:pt x="589" y="19"/>
                      </a:cubicBezTo>
                      <a:cubicBezTo>
                        <a:pt x="581" y="5"/>
                        <a:pt x="563" y="0"/>
                        <a:pt x="548" y="8"/>
                      </a:cubicBezTo>
                      <a:cubicBezTo>
                        <a:pt x="534" y="17"/>
                        <a:pt x="529" y="35"/>
                        <a:pt x="537" y="49"/>
                      </a:cubicBezTo>
                      <a:cubicBezTo>
                        <a:pt x="540" y="56"/>
                        <a:pt x="546" y="60"/>
                        <a:pt x="553" y="62"/>
                      </a:cubicBezTo>
                      <a:cubicBezTo>
                        <a:pt x="553" y="62"/>
                        <a:pt x="553" y="62"/>
                        <a:pt x="553" y="62"/>
                      </a:cubicBezTo>
                      <a:cubicBezTo>
                        <a:pt x="559" y="63"/>
                        <a:pt x="564" y="69"/>
                        <a:pt x="565" y="76"/>
                      </a:cubicBezTo>
                      <a:cubicBezTo>
                        <a:pt x="565" y="78"/>
                        <a:pt x="565" y="79"/>
                        <a:pt x="565" y="80"/>
                      </a:cubicBezTo>
                      <a:cubicBezTo>
                        <a:pt x="477" y="131"/>
                        <a:pt x="477" y="131"/>
                        <a:pt x="477" y="131"/>
                      </a:cubicBezTo>
                      <a:cubicBezTo>
                        <a:pt x="524" y="212"/>
                        <a:pt x="551" y="306"/>
                        <a:pt x="551" y="406"/>
                      </a:cubicBezTo>
                      <a:cubicBezTo>
                        <a:pt x="551" y="507"/>
                        <a:pt x="524" y="601"/>
                        <a:pt x="477" y="681"/>
                      </a:cubicBezTo>
                      <a:cubicBezTo>
                        <a:pt x="382" y="846"/>
                        <a:pt x="204" y="957"/>
                        <a:pt x="0" y="957"/>
                      </a:cubicBezTo>
                      <a:cubicBezTo>
                        <a:pt x="0" y="1047"/>
                        <a:pt x="0" y="1047"/>
                        <a:pt x="0" y="1047"/>
                      </a:cubicBezTo>
                      <a:cubicBezTo>
                        <a:pt x="0" y="1058"/>
                        <a:pt x="0" y="1058"/>
                        <a:pt x="0" y="1058"/>
                      </a:cubicBezTo>
                      <a:cubicBezTo>
                        <a:pt x="2" y="1058"/>
                        <a:pt x="3" y="1059"/>
                        <a:pt x="4" y="1060"/>
                      </a:cubicBezTo>
                      <a:cubicBezTo>
                        <a:pt x="10" y="1063"/>
                        <a:pt x="18" y="1061"/>
                        <a:pt x="22" y="1056"/>
                      </a:cubicBezTo>
                      <a:cubicBezTo>
                        <a:pt x="22" y="1056"/>
                        <a:pt x="22" y="1056"/>
                        <a:pt x="22" y="1056"/>
                      </a:cubicBezTo>
                      <a:cubicBezTo>
                        <a:pt x="27" y="1052"/>
                        <a:pt x="34" y="1049"/>
                        <a:pt x="42" y="1049"/>
                      </a:cubicBezTo>
                      <a:cubicBezTo>
                        <a:pt x="58" y="1049"/>
                        <a:pt x="71" y="1063"/>
                        <a:pt x="71" y="1079"/>
                      </a:cubicBezTo>
                      <a:cubicBezTo>
                        <a:pt x="71" y="1096"/>
                        <a:pt x="58" y="1110"/>
                        <a:pt x="42" y="1110"/>
                      </a:cubicBezTo>
                      <a:cubicBezTo>
                        <a:pt x="34" y="1110"/>
                        <a:pt x="27" y="1107"/>
                        <a:pt x="22" y="1102"/>
                      </a:cubicBezTo>
                      <a:cubicBezTo>
                        <a:pt x="18" y="1097"/>
                        <a:pt x="10" y="1096"/>
                        <a:pt x="4" y="1099"/>
                      </a:cubicBezTo>
                      <a:cubicBezTo>
                        <a:pt x="3" y="1099"/>
                        <a:pt x="2" y="1100"/>
                        <a:pt x="0" y="1101"/>
                      </a:cubicBezTo>
                      <a:cubicBezTo>
                        <a:pt x="0" y="1108"/>
                        <a:pt x="0" y="1108"/>
                        <a:pt x="0" y="1108"/>
                      </a:cubicBezTo>
                      <a:cubicBezTo>
                        <a:pt x="0" y="1200"/>
                        <a:pt x="0" y="1200"/>
                        <a:pt x="0" y="1200"/>
                      </a:cubicBezTo>
                      <a:cubicBezTo>
                        <a:pt x="294" y="1200"/>
                        <a:pt x="551" y="1040"/>
                        <a:pt x="688" y="803"/>
                      </a:cubicBezTo>
                      <a:cubicBezTo>
                        <a:pt x="755" y="686"/>
                        <a:pt x="794" y="551"/>
                        <a:pt x="794" y="406"/>
                      </a:cubicBezTo>
                      <a:cubicBezTo>
                        <a:pt x="794" y="262"/>
                        <a:pt x="755" y="126"/>
                        <a:pt x="688" y="9"/>
                      </a:cubicBezTo>
                      <a:close/>
                    </a:path>
                  </a:pathLst>
                </a:custGeom>
                <a:solidFill>
                  <a:srgbClr val="9F9F9F"/>
                </a:solidFill>
                <a:ln w="12700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tr-TR" dirty="0">
                    <a:solidFill>
                      <a:srgbClr val="000000"/>
                    </a:solidFill>
                  </a:endParaRPr>
                </a:p>
              </p:txBody>
            </p:sp>
            <p:sp>
              <p:nvSpPr>
                <p:cNvPr id="25625" name="Freeform 12"/>
                <p:cNvSpPr>
                  <a:spLocks/>
                </p:cNvSpPr>
                <p:nvPr/>
              </p:nvSpPr>
              <p:spPr bwMode="gray">
                <a:xfrm>
                  <a:off x="1710" y="1612"/>
                  <a:ext cx="1262" cy="1739"/>
                </a:xfrm>
                <a:custGeom>
                  <a:avLst/>
                  <a:gdLst>
                    <a:gd name="T0" fmla="*/ 835 w 864"/>
                    <a:gd name="T1" fmla="*/ 1040 h 1191"/>
                    <a:gd name="T2" fmla="*/ 815 w 864"/>
                    <a:gd name="T3" fmla="*/ 1047 h 1191"/>
                    <a:gd name="T4" fmla="*/ 815 w 864"/>
                    <a:gd name="T5" fmla="*/ 1047 h 1191"/>
                    <a:gd name="T6" fmla="*/ 797 w 864"/>
                    <a:gd name="T7" fmla="*/ 1051 h 1191"/>
                    <a:gd name="T8" fmla="*/ 793 w 864"/>
                    <a:gd name="T9" fmla="*/ 1049 h 1191"/>
                    <a:gd name="T10" fmla="*/ 793 w 864"/>
                    <a:gd name="T11" fmla="*/ 1038 h 1191"/>
                    <a:gd name="T12" fmla="*/ 793 w 864"/>
                    <a:gd name="T13" fmla="*/ 948 h 1191"/>
                    <a:gd name="T14" fmla="*/ 317 w 864"/>
                    <a:gd name="T15" fmla="*/ 672 h 1191"/>
                    <a:gd name="T16" fmla="*/ 243 w 864"/>
                    <a:gd name="T17" fmla="*/ 397 h 1191"/>
                    <a:gd name="T18" fmla="*/ 317 w 864"/>
                    <a:gd name="T19" fmla="*/ 122 h 1191"/>
                    <a:gd name="T20" fmla="*/ 231 w 864"/>
                    <a:gd name="T21" fmla="*/ 73 h 1191"/>
                    <a:gd name="T22" fmla="*/ 228 w 864"/>
                    <a:gd name="T23" fmla="*/ 75 h 1191"/>
                    <a:gd name="T24" fmla="*/ 221 w 864"/>
                    <a:gd name="T25" fmla="*/ 92 h 1191"/>
                    <a:gd name="T26" fmla="*/ 221 w 864"/>
                    <a:gd name="T27" fmla="*/ 92 h 1191"/>
                    <a:gd name="T28" fmla="*/ 218 w 864"/>
                    <a:gd name="T29" fmla="*/ 113 h 1191"/>
                    <a:gd name="T30" fmla="*/ 177 w 864"/>
                    <a:gd name="T31" fmla="*/ 123 h 1191"/>
                    <a:gd name="T32" fmla="*/ 166 w 864"/>
                    <a:gd name="T33" fmla="*/ 82 h 1191"/>
                    <a:gd name="T34" fmla="*/ 182 w 864"/>
                    <a:gd name="T35" fmla="*/ 69 h 1191"/>
                    <a:gd name="T36" fmla="*/ 194 w 864"/>
                    <a:gd name="T37" fmla="*/ 55 h 1191"/>
                    <a:gd name="T38" fmla="*/ 194 w 864"/>
                    <a:gd name="T39" fmla="*/ 51 h 1191"/>
                    <a:gd name="T40" fmla="*/ 106 w 864"/>
                    <a:gd name="T41" fmla="*/ 0 h 1191"/>
                    <a:gd name="T42" fmla="*/ 0 w 864"/>
                    <a:gd name="T43" fmla="*/ 397 h 1191"/>
                    <a:gd name="T44" fmla="*/ 106 w 864"/>
                    <a:gd name="T45" fmla="*/ 794 h 1191"/>
                    <a:gd name="T46" fmla="*/ 793 w 864"/>
                    <a:gd name="T47" fmla="*/ 1191 h 1191"/>
                    <a:gd name="T48" fmla="*/ 793 w 864"/>
                    <a:gd name="T49" fmla="*/ 1099 h 1191"/>
                    <a:gd name="T50" fmla="*/ 793 w 864"/>
                    <a:gd name="T51" fmla="*/ 1092 h 1191"/>
                    <a:gd name="T52" fmla="*/ 797 w 864"/>
                    <a:gd name="T53" fmla="*/ 1090 h 1191"/>
                    <a:gd name="T54" fmla="*/ 815 w 864"/>
                    <a:gd name="T55" fmla="*/ 1093 h 1191"/>
                    <a:gd name="T56" fmla="*/ 835 w 864"/>
                    <a:gd name="T57" fmla="*/ 1101 h 1191"/>
                    <a:gd name="T58" fmla="*/ 864 w 864"/>
                    <a:gd name="T59" fmla="*/ 1070 h 1191"/>
                    <a:gd name="T60" fmla="*/ 835 w 864"/>
                    <a:gd name="T61" fmla="*/ 1040 h 1191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w 864"/>
                    <a:gd name="T94" fmla="*/ 0 h 1191"/>
                    <a:gd name="T95" fmla="*/ 864 w 864"/>
                    <a:gd name="T96" fmla="*/ 1191 h 1191"/>
                  </a:gdLst>
                  <a:ahLst/>
                  <a:cxnLst>
                    <a:cxn ang="T62">
                      <a:pos x="T0" y="T1"/>
                    </a:cxn>
                    <a:cxn ang="T63">
                      <a:pos x="T2" y="T3"/>
                    </a:cxn>
                    <a:cxn ang="T64">
                      <a:pos x="T4" y="T5"/>
                    </a:cxn>
                    <a:cxn ang="T65">
                      <a:pos x="T6" y="T7"/>
                    </a:cxn>
                    <a:cxn ang="T66">
                      <a:pos x="T8" y="T9"/>
                    </a:cxn>
                    <a:cxn ang="T67">
                      <a:pos x="T10" y="T11"/>
                    </a:cxn>
                    <a:cxn ang="T68">
                      <a:pos x="T12" y="T13"/>
                    </a:cxn>
                    <a:cxn ang="T69">
                      <a:pos x="T14" y="T15"/>
                    </a:cxn>
                    <a:cxn ang="T70">
                      <a:pos x="T16" y="T17"/>
                    </a:cxn>
                    <a:cxn ang="T71">
                      <a:pos x="T18" y="T19"/>
                    </a:cxn>
                    <a:cxn ang="T72">
                      <a:pos x="T20" y="T21"/>
                    </a:cxn>
                    <a:cxn ang="T73">
                      <a:pos x="T22" y="T23"/>
                    </a:cxn>
                    <a:cxn ang="T74">
                      <a:pos x="T24" y="T25"/>
                    </a:cxn>
                    <a:cxn ang="T75">
                      <a:pos x="T26" y="T27"/>
                    </a:cxn>
                    <a:cxn ang="T76">
                      <a:pos x="T28" y="T29"/>
                    </a:cxn>
                    <a:cxn ang="T77">
                      <a:pos x="T30" y="T31"/>
                    </a:cxn>
                    <a:cxn ang="T78">
                      <a:pos x="T32" y="T33"/>
                    </a:cxn>
                    <a:cxn ang="T79">
                      <a:pos x="T34" y="T35"/>
                    </a:cxn>
                    <a:cxn ang="T80">
                      <a:pos x="T36" y="T37"/>
                    </a:cxn>
                    <a:cxn ang="T81">
                      <a:pos x="T38" y="T39"/>
                    </a:cxn>
                    <a:cxn ang="T82">
                      <a:pos x="T40" y="T41"/>
                    </a:cxn>
                    <a:cxn ang="T83">
                      <a:pos x="T42" y="T43"/>
                    </a:cxn>
                    <a:cxn ang="T84">
                      <a:pos x="T44" y="T45"/>
                    </a:cxn>
                    <a:cxn ang="T85">
                      <a:pos x="T46" y="T47"/>
                    </a:cxn>
                    <a:cxn ang="T86">
                      <a:pos x="T48" y="T49"/>
                    </a:cxn>
                    <a:cxn ang="T87">
                      <a:pos x="T50" y="T51"/>
                    </a:cxn>
                    <a:cxn ang="T88">
                      <a:pos x="T52" y="T53"/>
                    </a:cxn>
                    <a:cxn ang="T89">
                      <a:pos x="T54" y="T55"/>
                    </a:cxn>
                    <a:cxn ang="T90">
                      <a:pos x="T56" y="T57"/>
                    </a:cxn>
                    <a:cxn ang="T91">
                      <a:pos x="T58" y="T59"/>
                    </a:cxn>
                    <a:cxn ang="T92">
                      <a:pos x="T60" y="T61"/>
                    </a:cxn>
                  </a:cxnLst>
                  <a:rect l="T93" t="T94" r="T95" b="T96"/>
                  <a:pathLst>
                    <a:path w="864" h="1191">
                      <a:moveTo>
                        <a:pt x="835" y="1040"/>
                      </a:moveTo>
                      <a:cubicBezTo>
                        <a:pt x="827" y="1040"/>
                        <a:pt x="820" y="1043"/>
                        <a:pt x="815" y="1047"/>
                      </a:cubicBezTo>
                      <a:cubicBezTo>
                        <a:pt x="815" y="1047"/>
                        <a:pt x="815" y="1047"/>
                        <a:pt x="815" y="1047"/>
                      </a:cubicBezTo>
                      <a:cubicBezTo>
                        <a:pt x="811" y="1052"/>
                        <a:pt x="803" y="1054"/>
                        <a:pt x="797" y="1051"/>
                      </a:cubicBezTo>
                      <a:cubicBezTo>
                        <a:pt x="796" y="1050"/>
                        <a:pt x="795" y="1049"/>
                        <a:pt x="793" y="1049"/>
                      </a:cubicBezTo>
                      <a:cubicBezTo>
                        <a:pt x="793" y="1038"/>
                        <a:pt x="793" y="1038"/>
                        <a:pt x="793" y="1038"/>
                      </a:cubicBezTo>
                      <a:cubicBezTo>
                        <a:pt x="793" y="948"/>
                        <a:pt x="793" y="948"/>
                        <a:pt x="793" y="948"/>
                      </a:cubicBezTo>
                      <a:cubicBezTo>
                        <a:pt x="590" y="948"/>
                        <a:pt x="412" y="837"/>
                        <a:pt x="317" y="672"/>
                      </a:cubicBezTo>
                      <a:cubicBezTo>
                        <a:pt x="270" y="592"/>
                        <a:pt x="243" y="498"/>
                        <a:pt x="243" y="397"/>
                      </a:cubicBezTo>
                      <a:cubicBezTo>
                        <a:pt x="243" y="297"/>
                        <a:pt x="270" y="203"/>
                        <a:pt x="317" y="122"/>
                      </a:cubicBezTo>
                      <a:cubicBezTo>
                        <a:pt x="231" y="73"/>
                        <a:pt x="231" y="73"/>
                        <a:pt x="231" y="73"/>
                      </a:cubicBezTo>
                      <a:cubicBezTo>
                        <a:pt x="230" y="73"/>
                        <a:pt x="229" y="74"/>
                        <a:pt x="228" y="75"/>
                      </a:cubicBezTo>
                      <a:cubicBezTo>
                        <a:pt x="222" y="79"/>
                        <a:pt x="219" y="86"/>
                        <a:pt x="221" y="92"/>
                      </a:cubicBezTo>
                      <a:cubicBezTo>
                        <a:pt x="221" y="92"/>
                        <a:pt x="221" y="92"/>
                        <a:pt x="221" y="92"/>
                      </a:cubicBezTo>
                      <a:cubicBezTo>
                        <a:pt x="223" y="99"/>
                        <a:pt x="222" y="106"/>
                        <a:pt x="218" y="113"/>
                      </a:cubicBezTo>
                      <a:cubicBezTo>
                        <a:pt x="210" y="127"/>
                        <a:pt x="192" y="131"/>
                        <a:pt x="177" y="123"/>
                      </a:cubicBezTo>
                      <a:cubicBezTo>
                        <a:pt x="163" y="115"/>
                        <a:pt x="158" y="96"/>
                        <a:pt x="166" y="82"/>
                      </a:cubicBezTo>
                      <a:cubicBezTo>
                        <a:pt x="169" y="76"/>
                        <a:pt x="175" y="71"/>
                        <a:pt x="182" y="69"/>
                      </a:cubicBezTo>
                      <a:cubicBezTo>
                        <a:pt x="188" y="68"/>
                        <a:pt x="193" y="62"/>
                        <a:pt x="194" y="55"/>
                      </a:cubicBezTo>
                      <a:cubicBezTo>
                        <a:pt x="194" y="54"/>
                        <a:pt x="194" y="52"/>
                        <a:pt x="194" y="51"/>
                      </a:cubicBezTo>
                      <a:cubicBezTo>
                        <a:pt x="106" y="0"/>
                        <a:pt x="106" y="0"/>
                        <a:pt x="106" y="0"/>
                      </a:cubicBezTo>
                      <a:cubicBezTo>
                        <a:pt x="38" y="117"/>
                        <a:pt x="0" y="253"/>
                        <a:pt x="0" y="397"/>
                      </a:cubicBezTo>
                      <a:cubicBezTo>
                        <a:pt x="0" y="542"/>
                        <a:pt x="38" y="677"/>
                        <a:pt x="106" y="794"/>
                      </a:cubicBezTo>
                      <a:cubicBezTo>
                        <a:pt x="243" y="1031"/>
                        <a:pt x="500" y="1191"/>
                        <a:pt x="793" y="1191"/>
                      </a:cubicBezTo>
                      <a:cubicBezTo>
                        <a:pt x="793" y="1099"/>
                        <a:pt x="793" y="1099"/>
                        <a:pt x="793" y="1099"/>
                      </a:cubicBezTo>
                      <a:cubicBezTo>
                        <a:pt x="793" y="1092"/>
                        <a:pt x="793" y="1092"/>
                        <a:pt x="793" y="1092"/>
                      </a:cubicBezTo>
                      <a:cubicBezTo>
                        <a:pt x="795" y="1091"/>
                        <a:pt x="796" y="1090"/>
                        <a:pt x="797" y="1090"/>
                      </a:cubicBezTo>
                      <a:cubicBezTo>
                        <a:pt x="803" y="1087"/>
                        <a:pt x="811" y="1088"/>
                        <a:pt x="815" y="1093"/>
                      </a:cubicBezTo>
                      <a:cubicBezTo>
                        <a:pt x="820" y="1098"/>
                        <a:pt x="827" y="1101"/>
                        <a:pt x="835" y="1101"/>
                      </a:cubicBezTo>
                      <a:cubicBezTo>
                        <a:pt x="851" y="1101"/>
                        <a:pt x="864" y="1087"/>
                        <a:pt x="864" y="1070"/>
                      </a:cubicBezTo>
                      <a:cubicBezTo>
                        <a:pt x="864" y="1054"/>
                        <a:pt x="851" y="1040"/>
                        <a:pt x="835" y="1040"/>
                      </a:cubicBezTo>
                      <a:close/>
                    </a:path>
                  </a:pathLst>
                </a:custGeom>
                <a:solidFill>
                  <a:srgbClr val="A90404"/>
                </a:solidFill>
                <a:ln w="12700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tr-TR" dirty="0">
                    <a:solidFill>
                      <a:srgbClr val="000000"/>
                    </a:solidFill>
                  </a:endParaRPr>
                </a:p>
              </p:txBody>
            </p:sp>
            <p:sp>
              <p:nvSpPr>
                <p:cNvPr id="25626" name="Freeform 13"/>
                <p:cNvSpPr>
                  <a:spLocks/>
                </p:cNvSpPr>
                <p:nvPr/>
              </p:nvSpPr>
              <p:spPr bwMode="gray">
                <a:xfrm>
                  <a:off x="1862" y="1035"/>
                  <a:ext cx="2010" cy="768"/>
                </a:xfrm>
                <a:custGeom>
                  <a:avLst/>
                  <a:gdLst>
                    <a:gd name="T0" fmla="*/ 1164 w 1375"/>
                    <a:gd name="T1" fmla="*/ 518 h 527"/>
                    <a:gd name="T2" fmla="*/ 1252 w 1375"/>
                    <a:gd name="T3" fmla="*/ 467 h 527"/>
                    <a:gd name="T4" fmla="*/ 1252 w 1375"/>
                    <a:gd name="T5" fmla="*/ 463 h 527"/>
                    <a:gd name="T6" fmla="*/ 1240 w 1375"/>
                    <a:gd name="T7" fmla="*/ 449 h 527"/>
                    <a:gd name="T8" fmla="*/ 1240 w 1375"/>
                    <a:gd name="T9" fmla="*/ 449 h 527"/>
                    <a:gd name="T10" fmla="*/ 1224 w 1375"/>
                    <a:gd name="T11" fmla="*/ 436 h 527"/>
                    <a:gd name="T12" fmla="*/ 1235 w 1375"/>
                    <a:gd name="T13" fmla="*/ 395 h 527"/>
                    <a:gd name="T14" fmla="*/ 1276 w 1375"/>
                    <a:gd name="T15" fmla="*/ 406 h 527"/>
                    <a:gd name="T16" fmla="*/ 1279 w 1375"/>
                    <a:gd name="T17" fmla="*/ 427 h 527"/>
                    <a:gd name="T18" fmla="*/ 1285 w 1375"/>
                    <a:gd name="T19" fmla="*/ 444 h 527"/>
                    <a:gd name="T20" fmla="*/ 1289 w 1375"/>
                    <a:gd name="T21" fmla="*/ 446 h 527"/>
                    <a:gd name="T22" fmla="*/ 1375 w 1375"/>
                    <a:gd name="T23" fmla="*/ 396 h 527"/>
                    <a:gd name="T24" fmla="*/ 687 w 1375"/>
                    <a:gd name="T25" fmla="*/ 0 h 527"/>
                    <a:gd name="T26" fmla="*/ 0 w 1375"/>
                    <a:gd name="T27" fmla="*/ 396 h 527"/>
                    <a:gd name="T28" fmla="*/ 88 w 1375"/>
                    <a:gd name="T29" fmla="*/ 447 h 527"/>
                    <a:gd name="T30" fmla="*/ 88 w 1375"/>
                    <a:gd name="T31" fmla="*/ 451 h 527"/>
                    <a:gd name="T32" fmla="*/ 76 w 1375"/>
                    <a:gd name="T33" fmla="*/ 465 h 527"/>
                    <a:gd name="T34" fmla="*/ 60 w 1375"/>
                    <a:gd name="T35" fmla="*/ 478 h 527"/>
                    <a:gd name="T36" fmla="*/ 71 w 1375"/>
                    <a:gd name="T37" fmla="*/ 519 h 527"/>
                    <a:gd name="T38" fmla="*/ 112 w 1375"/>
                    <a:gd name="T39" fmla="*/ 509 h 527"/>
                    <a:gd name="T40" fmla="*/ 115 w 1375"/>
                    <a:gd name="T41" fmla="*/ 488 h 527"/>
                    <a:gd name="T42" fmla="*/ 115 w 1375"/>
                    <a:gd name="T43" fmla="*/ 488 h 527"/>
                    <a:gd name="T44" fmla="*/ 122 w 1375"/>
                    <a:gd name="T45" fmla="*/ 471 h 527"/>
                    <a:gd name="T46" fmla="*/ 125 w 1375"/>
                    <a:gd name="T47" fmla="*/ 469 h 527"/>
                    <a:gd name="T48" fmla="*/ 211 w 1375"/>
                    <a:gd name="T49" fmla="*/ 518 h 527"/>
                    <a:gd name="T50" fmla="*/ 687 w 1375"/>
                    <a:gd name="T51" fmla="*/ 243 h 527"/>
                    <a:gd name="T52" fmla="*/ 1164 w 1375"/>
                    <a:gd name="T53" fmla="*/ 518 h 527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w 1375"/>
                    <a:gd name="T82" fmla="*/ 0 h 527"/>
                    <a:gd name="T83" fmla="*/ 1375 w 1375"/>
                    <a:gd name="T84" fmla="*/ 527 h 527"/>
                  </a:gdLst>
                  <a:ahLst/>
                  <a:cxnLst>
                    <a:cxn ang="T54">
                      <a:pos x="T0" y="T1"/>
                    </a:cxn>
                    <a:cxn ang="T55">
                      <a:pos x="T2" y="T3"/>
                    </a:cxn>
                    <a:cxn ang="T56">
                      <a:pos x="T4" y="T5"/>
                    </a:cxn>
                    <a:cxn ang="T57">
                      <a:pos x="T6" y="T7"/>
                    </a:cxn>
                    <a:cxn ang="T58">
                      <a:pos x="T8" y="T9"/>
                    </a:cxn>
                    <a:cxn ang="T59">
                      <a:pos x="T10" y="T11"/>
                    </a:cxn>
                    <a:cxn ang="T60">
                      <a:pos x="T12" y="T13"/>
                    </a:cxn>
                    <a:cxn ang="T61">
                      <a:pos x="T14" y="T15"/>
                    </a:cxn>
                    <a:cxn ang="T62">
                      <a:pos x="T16" y="T17"/>
                    </a:cxn>
                    <a:cxn ang="T63">
                      <a:pos x="T18" y="T19"/>
                    </a:cxn>
                    <a:cxn ang="T64">
                      <a:pos x="T20" y="T21"/>
                    </a:cxn>
                    <a:cxn ang="T65">
                      <a:pos x="T22" y="T23"/>
                    </a:cxn>
                    <a:cxn ang="T66">
                      <a:pos x="T24" y="T25"/>
                    </a:cxn>
                    <a:cxn ang="T67">
                      <a:pos x="T26" y="T27"/>
                    </a:cxn>
                    <a:cxn ang="T68">
                      <a:pos x="T28" y="T29"/>
                    </a:cxn>
                    <a:cxn ang="T69">
                      <a:pos x="T30" y="T31"/>
                    </a:cxn>
                    <a:cxn ang="T70">
                      <a:pos x="T32" y="T33"/>
                    </a:cxn>
                    <a:cxn ang="T71">
                      <a:pos x="T34" y="T35"/>
                    </a:cxn>
                    <a:cxn ang="T72">
                      <a:pos x="T36" y="T37"/>
                    </a:cxn>
                    <a:cxn ang="T73">
                      <a:pos x="T38" y="T39"/>
                    </a:cxn>
                    <a:cxn ang="T74">
                      <a:pos x="T40" y="T41"/>
                    </a:cxn>
                    <a:cxn ang="T75">
                      <a:pos x="T42" y="T43"/>
                    </a:cxn>
                    <a:cxn ang="T76">
                      <a:pos x="T44" y="T45"/>
                    </a:cxn>
                    <a:cxn ang="T77">
                      <a:pos x="T46" y="T47"/>
                    </a:cxn>
                    <a:cxn ang="T78">
                      <a:pos x="T48" y="T49"/>
                    </a:cxn>
                    <a:cxn ang="T79">
                      <a:pos x="T50" y="T51"/>
                    </a:cxn>
                    <a:cxn ang="T80">
                      <a:pos x="T52" y="T53"/>
                    </a:cxn>
                  </a:cxnLst>
                  <a:rect l="T81" t="T82" r="T83" b="T84"/>
                  <a:pathLst>
                    <a:path w="1375" h="527">
                      <a:moveTo>
                        <a:pt x="1164" y="518"/>
                      </a:moveTo>
                      <a:cubicBezTo>
                        <a:pt x="1252" y="467"/>
                        <a:pt x="1252" y="467"/>
                        <a:pt x="1252" y="467"/>
                      </a:cubicBezTo>
                      <a:cubicBezTo>
                        <a:pt x="1252" y="466"/>
                        <a:pt x="1252" y="465"/>
                        <a:pt x="1252" y="463"/>
                      </a:cubicBezTo>
                      <a:cubicBezTo>
                        <a:pt x="1251" y="456"/>
                        <a:pt x="1246" y="450"/>
                        <a:pt x="1240" y="449"/>
                      </a:cubicBezTo>
                      <a:cubicBezTo>
                        <a:pt x="1240" y="449"/>
                        <a:pt x="1240" y="449"/>
                        <a:pt x="1240" y="449"/>
                      </a:cubicBezTo>
                      <a:cubicBezTo>
                        <a:pt x="1233" y="447"/>
                        <a:pt x="1227" y="443"/>
                        <a:pt x="1224" y="436"/>
                      </a:cubicBezTo>
                      <a:cubicBezTo>
                        <a:pt x="1216" y="422"/>
                        <a:pt x="1221" y="404"/>
                        <a:pt x="1235" y="395"/>
                      </a:cubicBezTo>
                      <a:cubicBezTo>
                        <a:pt x="1250" y="387"/>
                        <a:pt x="1268" y="392"/>
                        <a:pt x="1276" y="406"/>
                      </a:cubicBezTo>
                      <a:cubicBezTo>
                        <a:pt x="1280" y="412"/>
                        <a:pt x="1281" y="420"/>
                        <a:pt x="1279" y="427"/>
                      </a:cubicBezTo>
                      <a:cubicBezTo>
                        <a:pt x="1277" y="432"/>
                        <a:pt x="1280" y="440"/>
                        <a:pt x="1285" y="444"/>
                      </a:cubicBezTo>
                      <a:cubicBezTo>
                        <a:pt x="1287" y="445"/>
                        <a:pt x="1288" y="445"/>
                        <a:pt x="1289" y="446"/>
                      </a:cubicBezTo>
                      <a:cubicBezTo>
                        <a:pt x="1375" y="396"/>
                        <a:pt x="1375" y="396"/>
                        <a:pt x="1375" y="396"/>
                      </a:cubicBezTo>
                      <a:cubicBezTo>
                        <a:pt x="1238" y="159"/>
                        <a:pt x="981" y="0"/>
                        <a:pt x="687" y="0"/>
                      </a:cubicBezTo>
                      <a:cubicBezTo>
                        <a:pt x="394" y="0"/>
                        <a:pt x="137" y="159"/>
                        <a:pt x="0" y="396"/>
                      </a:cubicBezTo>
                      <a:cubicBezTo>
                        <a:pt x="88" y="447"/>
                        <a:pt x="88" y="447"/>
                        <a:pt x="88" y="447"/>
                      </a:cubicBezTo>
                      <a:cubicBezTo>
                        <a:pt x="88" y="448"/>
                        <a:pt x="88" y="450"/>
                        <a:pt x="88" y="451"/>
                      </a:cubicBezTo>
                      <a:cubicBezTo>
                        <a:pt x="87" y="458"/>
                        <a:pt x="82" y="464"/>
                        <a:pt x="76" y="465"/>
                      </a:cubicBezTo>
                      <a:cubicBezTo>
                        <a:pt x="69" y="467"/>
                        <a:pt x="63" y="472"/>
                        <a:pt x="60" y="478"/>
                      </a:cubicBezTo>
                      <a:cubicBezTo>
                        <a:pt x="52" y="492"/>
                        <a:pt x="57" y="511"/>
                        <a:pt x="71" y="519"/>
                      </a:cubicBezTo>
                      <a:cubicBezTo>
                        <a:pt x="86" y="527"/>
                        <a:pt x="104" y="523"/>
                        <a:pt x="112" y="509"/>
                      </a:cubicBezTo>
                      <a:cubicBezTo>
                        <a:pt x="116" y="502"/>
                        <a:pt x="117" y="495"/>
                        <a:pt x="115" y="488"/>
                      </a:cubicBezTo>
                      <a:cubicBezTo>
                        <a:pt x="115" y="488"/>
                        <a:pt x="115" y="488"/>
                        <a:pt x="115" y="488"/>
                      </a:cubicBezTo>
                      <a:cubicBezTo>
                        <a:pt x="113" y="482"/>
                        <a:pt x="116" y="475"/>
                        <a:pt x="122" y="471"/>
                      </a:cubicBezTo>
                      <a:cubicBezTo>
                        <a:pt x="123" y="470"/>
                        <a:pt x="124" y="469"/>
                        <a:pt x="125" y="469"/>
                      </a:cubicBezTo>
                      <a:cubicBezTo>
                        <a:pt x="211" y="518"/>
                        <a:pt x="211" y="518"/>
                        <a:pt x="211" y="518"/>
                      </a:cubicBezTo>
                      <a:cubicBezTo>
                        <a:pt x="306" y="354"/>
                        <a:pt x="484" y="243"/>
                        <a:pt x="687" y="243"/>
                      </a:cubicBezTo>
                      <a:cubicBezTo>
                        <a:pt x="891" y="243"/>
                        <a:pt x="1069" y="354"/>
                        <a:pt x="1164" y="518"/>
                      </a:cubicBezTo>
                      <a:close/>
                    </a:path>
                  </a:pathLst>
                </a:custGeom>
                <a:solidFill>
                  <a:srgbClr val="9F9F9F"/>
                </a:solidFill>
                <a:ln w="12700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tr-TR" dirty="0">
                    <a:solidFill>
                      <a:srgbClr val="000000"/>
                    </a:solidFill>
                  </a:endParaRPr>
                </a:p>
              </p:txBody>
            </p:sp>
          </p:grpSp>
          <p:grpSp>
            <p:nvGrpSpPr>
              <p:cNvPr id="5" name="Group 14"/>
              <p:cNvGrpSpPr>
                <a:grpSpLocks/>
              </p:cNvGrpSpPr>
              <p:nvPr/>
            </p:nvGrpSpPr>
            <p:grpSpPr bwMode="auto">
              <a:xfrm rot="7200000">
                <a:off x="2059" y="1386"/>
                <a:ext cx="1616" cy="1614"/>
                <a:chOff x="2060" y="1387"/>
                <a:chExt cx="1616" cy="1614"/>
              </a:xfrm>
            </p:grpSpPr>
            <p:sp>
              <p:nvSpPr>
                <p:cNvPr id="25621" name="Freeform 15"/>
                <p:cNvSpPr>
                  <a:spLocks/>
                </p:cNvSpPr>
                <p:nvPr/>
              </p:nvSpPr>
              <p:spPr bwMode="gray">
                <a:xfrm>
                  <a:off x="2060" y="1387"/>
                  <a:ext cx="808" cy="1225"/>
                </a:xfrm>
                <a:custGeom>
                  <a:avLst/>
                  <a:gdLst>
                    <a:gd name="T0" fmla="*/ 550 w 550"/>
                    <a:gd name="T1" fmla="*/ 132 h 836"/>
                    <a:gd name="T2" fmla="*/ 547 w 550"/>
                    <a:gd name="T3" fmla="*/ 130 h 836"/>
                    <a:gd name="T4" fmla="*/ 529 w 550"/>
                    <a:gd name="T5" fmla="*/ 133 h 836"/>
                    <a:gd name="T6" fmla="*/ 529 w 550"/>
                    <a:gd name="T7" fmla="*/ 133 h 836"/>
                    <a:gd name="T8" fmla="*/ 509 w 550"/>
                    <a:gd name="T9" fmla="*/ 141 h 836"/>
                    <a:gd name="T10" fmla="*/ 480 w 550"/>
                    <a:gd name="T11" fmla="*/ 111 h 836"/>
                    <a:gd name="T12" fmla="*/ 509 w 550"/>
                    <a:gd name="T13" fmla="*/ 80 h 836"/>
                    <a:gd name="T14" fmla="*/ 529 w 550"/>
                    <a:gd name="T15" fmla="*/ 88 h 836"/>
                    <a:gd name="T16" fmla="*/ 547 w 550"/>
                    <a:gd name="T17" fmla="*/ 91 h 836"/>
                    <a:gd name="T18" fmla="*/ 550 w 550"/>
                    <a:gd name="T19" fmla="*/ 89 h 836"/>
                    <a:gd name="T20" fmla="*/ 550 w 550"/>
                    <a:gd name="T21" fmla="*/ 82 h 836"/>
                    <a:gd name="T22" fmla="*/ 550 w 550"/>
                    <a:gd name="T23" fmla="*/ 0 h 836"/>
                    <a:gd name="T24" fmla="*/ 0 w 550"/>
                    <a:gd name="T25" fmla="*/ 550 h 836"/>
                    <a:gd name="T26" fmla="*/ 74 w 550"/>
                    <a:gd name="T27" fmla="*/ 825 h 836"/>
                    <a:gd name="T28" fmla="*/ 153 w 550"/>
                    <a:gd name="T29" fmla="*/ 780 h 836"/>
                    <a:gd name="T30" fmla="*/ 158 w 550"/>
                    <a:gd name="T31" fmla="*/ 796 h 836"/>
                    <a:gd name="T32" fmla="*/ 161 w 550"/>
                    <a:gd name="T33" fmla="*/ 817 h 836"/>
                    <a:gd name="T34" fmla="*/ 202 w 550"/>
                    <a:gd name="T35" fmla="*/ 827 h 836"/>
                    <a:gd name="T36" fmla="*/ 214 w 550"/>
                    <a:gd name="T37" fmla="*/ 786 h 836"/>
                    <a:gd name="T38" fmla="*/ 198 w 550"/>
                    <a:gd name="T39" fmla="*/ 773 h 836"/>
                    <a:gd name="T40" fmla="*/ 198 w 550"/>
                    <a:gd name="T41" fmla="*/ 773 h 836"/>
                    <a:gd name="T42" fmla="*/ 186 w 550"/>
                    <a:gd name="T43" fmla="*/ 761 h 836"/>
                    <a:gd name="T44" fmla="*/ 266 w 550"/>
                    <a:gd name="T45" fmla="*/ 714 h 836"/>
                    <a:gd name="T46" fmla="*/ 222 w 550"/>
                    <a:gd name="T47" fmla="*/ 550 h 836"/>
                    <a:gd name="T48" fmla="*/ 550 w 550"/>
                    <a:gd name="T49" fmla="*/ 222 h 836"/>
                    <a:gd name="T50" fmla="*/ 550 w 550"/>
                    <a:gd name="T51" fmla="*/ 143 h 836"/>
                    <a:gd name="T52" fmla="*/ 550 w 550"/>
                    <a:gd name="T53" fmla="*/ 132 h 8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w 550"/>
                    <a:gd name="T82" fmla="*/ 0 h 836"/>
                    <a:gd name="T83" fmla="*/ 550 w 550"/>
                    <a:gd name="T84" fmla="*/ 836 h 836"/>
                  </a:gdLst>
                  <a:ahLst/>
                  <a:cxnLst>
                    <a:cxn ang="T54">
                      <a:pos x="T0" y="T1"/>
                    </a:cxn>
                    <a:cxn ang="T55">
                      <a:pos x="T2" y="T3"/>
                    </a:cxn>
                    <a:cxn ang="T56">
                      <a:pos x="T4" y="T5"/>
                    </a:cxn>
                    <a:cxn ang="T57">
                      <a:pos x="T6" y="T7"/>
                    </a:cxn>
                    <a:cxn ang="T58">
                      <a:pos x="T8" y="T9"/>
                    </a:cxn>
                    <a:cxn ang="T59">
                      <a:pos x="T10" y="T11"/>
                    </a:cxn>
                    <a:cxn ang="T60">
                      <a:pos x="T12" y="T13"/>
                    </a:cxn>
                    <a:cxn ang="T61">
                      <a:pos x="T14" y="T15"/>
                    </a:cxn>
                    <a:cxn ang="T62">
                      <a:pos x="T16" y="T17"/>
                    </a:cxn>
                    <a:cxn ang="T63">
                      <a:pos x="T18" y="T19"/>
                    </a:cxn>
                    <a:cxn ang="T64">
                      <a:pos x="T20" y="T21"/>
                    </a:cxn>
                    <a:cxn ang="T65">
                      <a:pos x="T22" y="T23"/>
                    </a:cxn>
                    <a:cxn ang="T66">
                      <a:pos x="T24" y="T25"/>
                    </a:cxn>
                    <a:cxn ang="T67">
                      <a:pos x="T26" y="T27"/>
                    </a:cxn>
                    <a:cxn ang="T68">
                      <a:pos x="T28" y="T29"/>
                    </a:cxn>
                    <a:cxn ang="T69">
                      <a:pos x="T30" y="T31"/>
                    </a:cxn>
                    <a:cxn ang="T70">
                      <a:pos x="T32" y="T33"/>
                    </a:cxn>
                    <a:cxn ang="T71">
                      <a:pos x="T34" y="T35"/>
                    </a:cxn>
                    <a:cxn ang="T72">
                      <a:pos x="T36" y="T37"/>
                    </a:cxn>
                    <a:cxn ang="T73">
                      <a:pos x="T38" y="T39"/>
                    </a:cxn>
                    <a:cxn ang="T74">
                      <a:pos x="T40" y="T41"/>
                    </a:cxn>
                    <a:cxn ang="T75">
                      <a:pos x="T42" y="T43"/>
                    </a:cxn>
                    <a:cxn ang="T76">
                      <a:pos x="T44" y="T45"/>
                    </a:cxn>
                    <a:cxn ang="T77">
                      <a:pos x="T46" y="T47"/>
                    </a:cxn>
                    <a:cxn ang="T78">
                      <a:pos x="T48" y="T49"/>
                    </a:cxn>
                    <a:cxn ang="T79">
                      <a:pos x="T50" y="T51"/>
                    </a:cxn>
                    <a:cxn ang="T80">
                      <a:pos x="T52" y="T53"/>
                    </a:cxn>
                  </a:cxnLst>
                  <a:rect l="T81" t="T82" r="T83" b="T84"/>
                  <a:pathLst>
                    <a:path w="550" h="836">
                      <a:moveTo>
                        <a:pt x="550" y="132"/>
                      </a:moveTo>
                      <a:cubicBezTo>
                        <a:pt x="549" y="131"/>
                        <a:pt x="548" y="131"/>
                        <a:pt x="547" y="130"/>
                      </a:cubicBezTo>
                      <a:cubicBezTo>
                        <a:pt x="540" y="127"/>
                        <a:pt x="533" y="129"/>
                        <a:pt x="529" y="133"/>
                      </a:cubicBezTo>
                      <a:cubicBezTo>
                        <a:pt x="529" y="133"/>
                        <a:pt x="529" y="133"/>
                        <a:pt x="529" y="133"/>
                      </a:cubicBezTo>
                      <a:cubicBezTo>
                        <a:pt x="523" y="138"/>
                        <a:pt x="517" y="141"/>
                        <a:pt x="509" y="141"/>
                      </a:cubicBezTo>
                      <a:cubicBezTo>
                        <a:pt x="493" y="141"/>
                        <a:pt x="480" y="127"/>
                        <a:pt x="480" y="111"/>
                      </a:cubicBezTo>
                      <a:cubicBezTo>
                        <a:pt x="480" y="94"/>
                        <a:pt x="493" y="80"/>
                        <a:pt x="509" y="80"/>
                      </a:cubicBezTo>
                      <a:cubicBezTo>
                        <a:pt x="517" y="80"/>
                        <a:pt x="524" y="83"/>
                        <a:pt x="529" y="88"/>
                      </a:cubicBezTo>
                      <a:cubicBezTo>
                        <a:pt x="533" y="93"/>
                        <a:pt x="540" y="94"/>
                        <a:pt x="547" y="91"/>
                      </a:cubicBezTo>
                      <a:cubicBezTo>
                        <a:pt x="548" y="91"/>
                        <a:pt x="549" y="90"/>
                        <a:pt x="550" y="89"/>
                      </a:cubicBezTo>
                      <a:cubicBezTo>
                        <a:pt x="550" y="82"/>
                        <a:pt x="550" y="82"/>
                        <a:pt x="550" y="82"/>
                      </a:cubicBezTo>
                      <a:cubicBezTo>
                        <a:pt x="550" y="0"/>
                        <a:pt x="550" y="0"/>
                        <a:pt x="550" y="0"/>
                      </a:cubicBezTo>
                      <a:cubicBezTo>
                        <a:pt x="246" y="0"/>
                        <a:pt x="0" y="246"/>
                        <a:pt x="0" y="550"/>
                      </a:cubicBezTo>
                      <a:cubicBezTo>
                        <a:pt x="0" y="651"/>
                        <a:pt x="27" y="745"/>
                        <a:pt x="74" y="825"/>
                      </a:cubicBezTo>
                      <a:cubicBezTo>
                        <a:pt x="153" y="780"/>
                        <a:pt x="153" y="780"/>
                        <a:pt x="153" y="780"/>
                      </a:cubicBezTo>
                      <a:cubicBezTo>
                        <a:pt x="158" y="784"/>
                        <a:pt x="160" y="791"/>
                        <a:pt x="158" y="796"/>
                      </a:cubicBezTo>
                      <a:cubicBezTo>
                        <a:pt x="157" y="803"/>
                        <a:pt x="158" y="810"/>
                        <a:pt x="161" y="817"/>
                      </a:cubicBezTo>
                      <a:cubicBezTo>
                        <a:pt x="170" y="831"/>
                        <a:pt x="188" y="836"/>
                        <a:pt x="202" y="827"/>
                      </a:cubicBezTo>
                      <a:cubicBezTo>
                        <a:pt x="217" y="819"/>
                        <a:pt x="222" y="801"/>
                        <a:pt x="214" y="786"/>
                      </a:cubicBezTo>
                      <a:cubicBezTo>
                        <a:pt x="210" y="780"/>
                        <a:pt x="204" y="776"/>
                        <a:pt x="198" y="773"/>
                      </a:cubicBezTo>
                      <a:cubicBezTo>
                        <a:pt x="198" y="773"/>
                        <a:pt x="198" y="773"/>
                        <a:pt x="198" y="773"/>
                      </a:cubicBezTo>
                      <a:cubicBezTo>
                        <a:pt x="192" y="772"/>
                        <a:pt x="187" y="767"/>
                        <a:pt x="186" y="761"/>
                      </a:cubicBezTo>
                      <a:cubicBezTo>
                        <a:pt x="266" y="714"/>
                        <a:pt x="266" y="714"/>
                        <a:pt x="266" y="714"/>
                      </a:cubicBezTo>
                      <a:cubicBezTo>
                        <a:pt x="238" y="666"/>
                        <a:pt x="222" y="610"/>
                        <a:pt x="222" y="550"/>
                      </a:cubicBezTo>
                      <a:cubicBezTo>
                        <a:pt x="222" y="369"/>
                        <a:pt x="369" y="222"/>
                        <a:pt x="550" y="222"/>
                      </a:cubicBezTo>
                      <a:cubicBezTo>
                        <a:pt x="550" y="143"/>
                        <a:pt x="550" y="143"/>
                        <a:pt x="550" y="143"/>
                      </a:cubicBezTo>
                      <a:lnTo>
                        <a:pt x="550" y="132"/>
                      </a:lnTo>
                      <a:close/>
                    </a:path>
                  </a:pathLst>
                </a:custGeom>
                <a:solidFill>
                  <a:srgbClr val="D1D1D1"/>
                </a:solidFill>
                <a:ln w="12700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tr-TR" dirty="0">
                    <a:solidFill>
                      <a:srgbClr val="000000"/>
                    </a:solidFill>
                  </a:endParaRPr>
                </a:p>
              </p:txBody>
            </p:sp>
            <p:sp>
              <p:nvSpPr>
                <p:cNvPr id="25622" name="Freeform 16"/>
                <p:cNvSpPr>
                  <a:spLocks/>
                </p:cNvSpPr>
                <p:nvPr/>
              </p:nvSpPr>
              <p:spPr bwMode="gray">
                <a:xfrm>
                  <a:off x="2764" y="1387"/>
                  <a:ext cx="912" cy="1210"/>
                </a:xfrm>
                <a:custGeom>
                  <a:avLst/>
                  <a:gdLst>
                    <a:gd name="T0" fmla="*/ 70 w 621"/>
                    <a:gd name="T1" fmla="*/ 0 h 826"/>
                    <a:gd name="T2" fmla="*/ 70 w 621"/>
                    <a:gd name="T3" fmla="*/ 82 h 826"/>
                    <a:gd name="T4" fmla="*/ 70 w 621"/>
                    <a:gd name="T5" fmla="*/ 89 h 826"/>
                    <a:gd name="T6" fmla="*/ 67 w 621"/>
                    <a:gd name="T7" fmla="*/ 91 h 826"/>
                    <a:gd name="T8" fmla="*/ 49 w 621"/>
                    <a:gd name="T9" fmla="*/ 88 h 826"/>
                    <a:gd name="T10" fmla="*/ 29 w 621"/>
                    <a:gd name="T11" fmla="*/ 80 h 826"/>
                    <a:gd name="T12" fmla="*/ 0 w 621"/>
                    <a:gd name="T13" fmla="*/ 111 h 826"/>
                    <a:gd name="T14" fmla="*/ 29 w 621"/>
                    <a:gd name="T15" fmla="*/ 141 h 826"/>
                    <a:gd name="T16" fmla="*/ 49 w 621"/>
                    <a:gd name="T17" fmla="*/ 133 h 826"/>
                    <a:gd name="T18" fmla="*/ 49 w 621"/>
                    <a:gd name="T19" fmla="*/ 133 h 826"/>
                    <a:gd name="T20" fmla="*/ 67 w 621"/>
                    <a:gd name="T21" fmla="*/ 130 h 826"/>
                    <a:gd name="T22" fmla="*/ 70 w 621"/>
                    <a:gd name="T23" fmla="*/ 132 h 826"/>
                    <a:gd name="T24" fmla="*/ 70 w 621"/>
                    <a:gd name="T25" fmla="*/ 143 h 826"/>
                    <a:gd name="T26" fmla="*/ 70 w 621"/>
                    <a:gd name="T27" fmla="*/ 222 h 826"/>
                    <a:gd name="T28" fmla="*/ 70 w 621"/>
                    <a:gd name="T29" fmla="*/ 222 h 826"/>
                    <a:gd name="T30" fmla="*/ 398 w 621"/>
                    <a:gd name="T31" fmla="*/ 550 h 826"/>
                    <a:gd name="T32" fmla="*/ 354 w 621"/>
                    <a:gd name="T33" fmla="*/ 714 h 826"/>
                    <a:gd name="T34" fmla="*/ 433 w 621"/>
                    <a:gd name="T35" fmla="*/ 759 h 826"/>
                    <a:gd name="T36" fmla="*/ 436 w 621"/>
                    <a:gd name="T37" fmla="*/ 758 h 826"/>
                    <a:gd name="T38" fmla="*/ 443 w 621"/>
                    <a:gd name="T39" fmla="*/ 740 h 826"/>
                    <a:gd name="T40" fmla="*/ 443 w 621"/>
                    <a:gd name="T41" fmla="*/ 740 h 826"/>
                    <a:gd name="T42" fmla="*/ 446 w 621"/>
                    <a:gd name="T43" fmla="*/ 720 h 826"/>
                    <a:gd name="T44" fmla="*/ 487 w 621"/>
                    <a:gd name="T45" fmla="*/ 709 h 826"/>
                    <a:gd name="T46" fmla="*/ 498 w 621"/>
                    <a:gd name="T47" fmla="*/ 750 h 826"/>
                    <a:gd name="T48" fmla="*/ 482 w 621"/>
                    <a:gd name="T49" fmla="*/ 763 h 826"/>
                    <a:gd name="T50" fmla="*/ 470 w 621"/>
                    <a:gd name="T51" fmla="*/ 777 h 826"/>
                    <a:gd name="T52" fmla="*/ 470 w 621"/>
                    <a:gd name="T53" fmla="*/ 781 h 826"/>
                    <a:gd name="T54" fmla="*/ 547 w 621"/>
                    <a:gd name="T55" fmla="*/ 826 h 826"/>
                    <a:gd name="T56" fmla="*/ 621 w 621"/>
                    <a:gd name="T57" fmla="*/ 550 h 826"/>
                    <a:gd name="T58" fmla="*/ 70 w 621"/>
                    <a:gd name="T59" fmla="*/ 0 h 82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w 621"/>
                    <a:gd name="T91" fmla="*/ 0 h 826"/>
                    <a:gd name="T92" fmla="*/ 621 w 621"/>
                    <a:gd name="T93" fmla="*/ 826 h 826"/>
                  </a:gdLst>
                  <a:ahLst/>
                  <a:cxnLst>
                    <a:cxn ang="T60">
                      <a:pos x="T0" y="T1"/>
                    </a:cxn>
                    <a:cxn ang="T61">
                      <a:pos x="T2" y="T3"/>
                    </a:cxn>
                    <a:cxn ang="T62">
                      <a:pos x="T4" y="T5"/>
                    </a:cxn>
                    <a:cxn ang="T63">
                      <a:pos x="T6" y="T7"/>
                    </a:cxn>
                    <a:cxn ang="T64">
                      <a:pos x="T8" y="T9"/>
                    </a:cxn>
                    <a:cxn ang="T65">
                      <a:pos x="T10" y="T11"/>
                    </a:cxn>
                    <a:cxn ang="T66">
                      <a:pos x="T12" y="T13"/>
                    </a:cxn>
                    <a:cxn ang="T67">
                      <a:pos x="T14" y="T15"/>
                    </a:cxn>
                    <a:cxn ang="T68">
                      <a:pos x="T16" y="T17"/>
                    </a:cxn>
                    <a:cxn ang="T69">
                      <a:pos x="T18" y="T19"/>
                    </a:cxn>
                    <a:cxn ang="T70">
                      <a:pos x="T20" y="T21"/>
                    </a:cxn>
                    <a:cxn ang="T71">
                      <a:pos x="T22" y="T23"/>
                    </a:cxn>
                    <a:cxn ang="T72">
                      <a:pos x="T24" y="T25"/>
                    </a:cxn>
                    <a:cxn ang="T73">
                      <a:pos x="T26" y="T27"/>
                    </a:cxn>
                    <a:cxn ang="T74">
                      <a:pos x="T28" y="T29"/>
                    </a:cxn>
                    <a:cxn ang="T75">
                      <a:pos x="T30" y="T31"/>
                    </a:cxn>
                    <a:cxn ang="T76">
                      <a:pos x="T32" y="T33"/>
                    </a:cxn>
                    <a:cxn ang="T77">
                      <a:pos x="T34" y="T35"/>
                    </a:cxn>
                    <a:cxn ang="T78">
                      <a:pos x="T36" y="T37"/>
                    </a:cxn>
                    <a:cxn ang="T79">
                      <a:pos x="T38" y="T39"/>
                    </a:cxn>
                    <a:cxn ang="T80">
                      <a:pos x="T40" y="T41"/>
                    </a:cxn>
                    <a:cxn ang="T81">
                      <a:pos x="T42" y="T43"/>
                    </a:cxn>
                    <a:cxn ang="T82">
                      <a:pos x="T44" y="T45"/>
                    </a:cxn>
                    <a:cxn ang="T83">
                      <a:pos x="T46" y="T47"/>
                    </a:cxn>
                    <a:cxn ang="T84">
                      <a:pos x="T48" y="T49"/>
                    </a:cxn>
                    <a:cxn ang="T85">
                      <a:pos x="T50" y="T51"/>
                    </a:cxn>
                    <a:cxn ang="T86">
                      <a:pos x="T52" y="T53"/>
                    </a:cxn>
                    <a:cxn ang="T87">
                      <a:pos x="T54" y="T55"/>
                    </a:cxn>
                    <a:cxn ang="T88">
                      <a:pos x="T56" y="T57"/>
                    </a:cxn>
                    <a:cxn ang="T89">
                      <a:pos x="T58" y="T59"/>
                    </a:cxn>
                  </a:cxnLst>
                  <a:rect l="T90" t="T91" r="T92" b="T93"/>
                  <a:pathLst>
                    <a:path w="621" h="826">
                      <a:moveTo>
                        <a:pt x="70" y="0"/>
                      </a:moveTo>
                      <a:cubicBezTo>
                        <a:pt x="70" y="82"/>
                        <a:pt x="70" y="82"/>
                        <a:pt x="70" y="82"/>
                      </a:cubicBezTo>
                      <a:cubicBezTo>
                        <a:pt x="70" y="89"/>
                        <a:pt x="70" y="89"/>
                        <a:pt x="70" y="89"/>
                      </a:cubicBezTo>
                      <a:cubicBezTo>
                        <a:pt x="69" y="90"/>
                        <a:pt x="68" y="91"/>
                        <a:pt x="67" y="91"/>
                      </a:cubicBezTo>
                      <a:cubicBezTo>
                        <a:pt x="60" y="94"/>
                        <a:pt x="53" y="93"/>
                        <a:pt x="49" y="88"/>
                      </a:cubicBezTo>
                      <a:cubicBezTo>
                        <a:pt x="44" y="83"/>
                        <a:pt x="37" y="80"/>
                        <a:pt x="29" y="80"/>
                      </a:cubicBezTo>
                      <a:cubicBezTo>
                        <a:pt x="13" y="80"/>
                        <a:pt x="0" y="94"/>
                        <a:pt x="0" y="111"/>
                      </a:cubicBezTo>
                      <a:cubicBezTo>
                        <a:pt x="0" y="127"/>
                        <a:pt x="13" y="141"/>
                        <a:pt x="29" y="141"/>
                      </a:cubicBezTo>
                      <a:cubicBezTo>
                        <a:pt x="37" y="141"/>
                        <a:pt x="43" y="138"/>
                        <a:pt x="49" y="133"/>
                      </a:cubicBezTo>
                      <a:cubicBezTo>
                        <a:pt x="49" y="133"/>
                        <a:pt x="49" y="133"/>
                        <a:pt x="49" y="133"/>
                      </a:cubicBezTo>
                      <a:cubicBezTo>
                        <a:pt x="53" y="129"/>
                        <a:pt x="60" y="127"/>
                        <a:pt x="67" y="130"/>
                      </a:cubicBezTo>
                      <a:cubicBezTo>
                        <a:pt x="68" y="131"/>
                        <a:pt x="69" y="131"/>
                        <a:pt x="70" y="132"/>
                      </a:cubicBezTo>
                      <a:cubicBezTo>
                        <a:pt x="70" y="143"/>
                        <a:pt x="70" y="143"/>
                        <a:pt x="70" y="143"/>
                      </a:cubicBezTo>
                      <a:cubicBezTo>
                        <a:pt x="70" y="222"/>
                        <a:pt x="70" y="222"/>
                        <a:pt x="70" y="222"/>
                      </a:cubicBezTo>
                      <a:cubicBezTo>
                        <a:pt x="70" y="222"/>
                        <a:pt x="70" y="222"/>
                        <a:pt x="70" y="222"/>
                      </a:cubicBezTo>
                      <a:cubicBezTo>
                        <a:pt x="252" y="222"/>
                        <a:pt x="398" y="369"/>
                        <a:pt x="398" y="550"/>
                      </a:cubicBezTo>
                      <a:cubicBezTo>
                        <a:pt x="398" y="610"/>
                        <a:pt x="382" y="666"/>
                        <a:pt x="354" y="714"/>
                      </a:cubicBezTo>
                      <a:cubicBezTo>
                        <a:pt x="433" y="759"/>
                        <a:pt x="433" y="759"/>
                        <a:pt x="433" y="759"/>
                      </a:cubicBezTo>
                      <a:cubicBezTo>
                        <a:pt x="434" y="759"/>
                        <a:pt x="435" y="758"/>
                        <a:pt x="436" y="758"/>
                      </a:cubicBezTo>
                      <a:cubicBezTo>
                        <a:pt x="442" y="753"/>
                        <a:pt x="445" y="746"/>
                        <a:pt x="443" y="740"/>
                      </a:cubicBezTo>
                      <a:cubicBezTo>
                        <a:pt x="443" y="740"/>
                        <a:pt x="443" y="740"/>
                        <a:pt x="443" y="740"/>
                      </a:cubicBezTo>
                      <a:cubicBezTo>
                        <a:pt x="441" y="733"/>
                        <a:pt x="442" y="726"/>
                        <a:pt x="446" y="720"/>
                      </a:cubicBezTo>
                      <a:cubicBezTo>
                        <a:pt x="454" y="705"/>
                        <a:pt x="472" y="701"/>
                        <a:pt x="487" y="709"/>
                      </a:cubicBezTo>
                      <a:cubicBezTo>
                        <a:pt x="501" y="717"/>
                        <a:pt x="506" y="736"/>
                        <a:pt x="498" y="750"/>
                      </a:cubicBezTo>
                      <a:cubicBezTo>
                        <a:pt x="494" y="756"/>
                        <a:pt x="489" y="761"/>
                        <a:pt x="482" y="763"/>
                      </a:cubicBezTo>
                      <a:cubicBezTo>
                        <a:pt x="476" y="764"/>
                        <a:pt x="471" y="770"/>
                        <a:pt x="470" y="777"/>
                      </a:cubicBezTo>
                      <a:cubicBezTo>
                        <a:pt x="470" y="778"/>
                        <a:pt x="470" y="780"/>
                        <a:pt x="470" y="781"/>
                      </a:cubicBezTo>
                      <a:cubicBezTo>
                        <a:pt x="547" y="826"/>
                        <a:pt x="547" y="826"/>
                        <a:pt x="547" y="826"/>
                      </a:cubicBezTo>
                      <a:cubicBezTo>
                        <a:pt x="594" y="745"/>
                        <a:pt x="621" y="651"/>
                        <a:pt x="621" y="550"/>
                      </a:cubicBezTo>
                      <a:cubicBezTo>
                        <a:pt x="621" y="246"/>
                        <a:pt x="374" y="0"/>
                        <a:pt x="70" y="0"/>
                      </a:cubicBezTo>
                      <a:close/>
                    </a:path>
                  </a:pathLst>
                </a:custGeom>
                <a:solidFill>
                  <a:srgbClr val="D1D1D1"/>
                </a:solidFill>
                <a:ln w="12700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tr-TR" dirty="0">
                    <a:solidFill>
                      <a:srgbClr val="000000"/>
                    </a:solidFill>
                  </a:endParaRPr>
                </a:p>
              </p:txBody>
            </p:sp>
            <p:sp>
              <p:nvSpPr>
                <p:cNvPr id="25623" name="Freeform 17"/>
                <p:cNvSpPr>
                  <a:spLocks/>
                </p:cNvSpPr>
                <p:nvPr/>
              </p:nvSpPr>
              <p:spPr bwMode="gray">
                <a:xfrm>
                  <a:off x="2169" y="2414"/>
                  <a:ext cx="1397" cy="587"/>
                </a:xfrm>
                <a:custGeom>
                  <a:avLst/>
                  <a:gdLst>
                    <a:gd name="T0" fmla="*/ 876 w 953"/>
                    <a:gd name="T1" fmla="*/ 80 h 400"/>
                    <a:gd name="T2" fmla="*/ 876 w 953"/>
                    <a:gd name="T3" fmla="*/ 76 h 400"/>
                    <a:gd name="T4" fmla="*/ 888 w 953"/>
                    <a:gd name="T5" fmla="*/ 62 h 400"/>
                    <a:gd name="T6" fmla="*/ 904 w 953"/>
                    <a:gd name="T7" fmla="*/ 49 h 400"/>
                    <a:gd name="T8" fmla="*/ 893 w 953"/>
                    <a:gd name="T9" fmla="*/ 8 h 400"/>
                    <a:gd name="T10" fmla="*/ 852 w 953"/>
                    <a:gd name="T11" fmla="*/ 19 h 400"/>
                    <a:gd name="T12" fmla="*/ 849 w 953"/>
                    <a:gd name="T13" fmla="*/ 39 h 400"/>
                    <a:gd name="T14" fmla="*/ 849 w 953"/>
                    <a:gd name="T15" fmla="*/ 39 h 400"/>
                    <a:gd name="T16" fmla="*/ 842 w 953"/>
                    <a:gd name="T17" fmla="*/ 57 h 400"/>
                    <a:gd name="T18" fmla="*/ 839 w 953"/>
                    <a:gd name="T19" fmla="*/ 58 h 400"/>
                    <a:gd name="T20" fmla="*/ 760 w 953"/>
                    <a:gd name="T21" fmla="*/ 13 h 400"/>
                    <a:gd name="T22" fmla="*/ 476 w 953"/>
                    <a:gd name="T23" fmla="*/ 177 h 400"/>
                    <a:gd name="T24" fmla="*/ 192 w 953"/>
                    <a:gd name="T25" fmla="*/ 13 h 400"/>
                    <a:gd name="T26" fmla="*/ 112 w 953"/>
                    <a:gd name="T27" fmla="*/ 60 h 400"/>
                    <a:gd name="T28" fmla="*/ 124 w 953"/>
                    <a:gd name="T29" fmla="*/ 72 h 400"/>
                    <a:gd name="T30" fmla="*/ 124 w 953"/>
                    <a:gd name="T31" fmla="*/ 72 h 400"/>
                    <a:gd name="T32" fmla="*/ 140 w 953"/>
                    <a:gd name="T33" fmla="*/ 85 h 400"/>
                    <a:gd name="T34" fmla="*/ 128 w 953"/>
                    <a:gd name="T35" fmla="*/ 126 h 400"/>
                    <a:gd name="T36" fmla="*/ 87 w 953"/>
                    <a:gd name="T37" fmla="*/ 116 h 400"/>
                    <a:gd name="T38" fmla="*/ 84 w 953"/>
                    <a:gd name="T39" fmla="*/ 95 h 400"/>
                    <a:gd name="T40" fmla="*/ 79 w 953"/>
                    <a:gd name="T41" fmla="*/ 79 h 400"/>
                    <a:gd name="T42" fmla="*/ 0 w 953"/>
                    <a:gd name="T43" fmla="*/ 124 h 400"/>
                    <a:gd name="T44" fmla="*/ 476 w 953"/>
                    <a:gd name="T45" fmla="*/ 400 h 400"/>
                    <a:gd name="T46" fmla="*/ 953 w 953"/>
                    <a:gd name="T47" fmla="*/ 125 h 400"/>
                    <a:gd name="T48" fmla="*/ 876 w 953"/>
                    <a:gd name="T49" fmla="*/ 80 h 400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w 953"/>
                    <a:gd name="T76" fmla="*/ 0 h 400"/>
                    <a:gd name="T77" fmla="*/ 953 w 953"/>
                    <a:gd name="T78" fmla="*/ 400 h 400"/>
                  </a:gdLst>
                  <a:ahLst/>
                  <a:cxnLst>
                    <a:cxn ang="T50">
                      <a:pos x="T0" y="T1"/>
                    </a:cxn>
                    <a:cxn ang="T51">
                      <a:pos x="T2" y="T3"/>
                    </a:cxn>
                    <a:cxn ang="T52">
                      <a:pos x="T4" y="T5"/>
                    </a:cxn>
                    <a:cxn ang="T53">
                      <a:pos x="T6" y="T7"/>
                    </a:cxn>
                    <a:cxn ang="T54">
                      <a:pos x="T8" y="T9"/>
                    </a:cxn>
                    <a:cxn ang="T55">
                      <a:pos x="T10" y="T11"/>
                    </a:cxn>
                    <a:cxn ang="T56">
                      <a:pos x="T12" y="T13"/>
                    </a:cxn>
                    <a:cxn ang="T57">
                      <a:pos x="T14" y="T15"/>
                    </a:cxn>
                    <a:cxn ang="T58">
                      <a:pos x="T16" y="T17"/>
                    </a:cxn>
                    <a:cxn ang="T59">
                      <a:pos x="T18" y="T19"/>
                    </a:cxn>
                    <a:cxn ang="T60">
                      <a:pos x="T20" y="T21"/>
                    </a:cxn>
                    <a:cxn ang="T61">
                      <a:pos x="T22" y="T23"/>
                    </a:cxn>
                    <a:cxn ang="T62">
                      <a:pos x="T24" y="T25"/>
                    </a:cxn>
                    <a:cxn ang="T63">
                      <a:pos x="T26" y="T27"/>
                    </a:cxn>
                    <a:cxn ang="T64">
                      <a:pos x="T28" y="T29"/>
                    </a:cxn>
                    <a:cxn ang="T65">
                      <a:pos x="T30" y="T31"/>
                    </a:cxn>
                    <a:cxn ang="T66">
                      <a:pos x="T32" y="T33"/>
                    </a:cxn>
                    <a:cxn ang="T67">
                      <a:pos x="T34" y="T35"/>
                    </a:cxn>
                    <a:cxn ang="T68">
                      <a:pos x="T36" y="T37"/>
                    </a:cxn>
                    <a:cxn ang="T69">
                      <a:pos x="T38" y="T39"/>
                    </a:cxn>
                    <a:cxn ang="T70">
                      <a:pos x="T40" y="T41"/>
                    </a:cxn>
                    <a:cxn ang="T71">
                      <a:pos x="T42" y="T43"/>
                    </a:cxn>
                    <a:cxn ang="T72">
                      <a:pos x="T44" y="T45"/>
                    </a:cxn>
                    <a:cxn ang="T73">
                      <a:pos x="T46" y="T47"/>
                    </a:cxn>
                    <a:cxn ang="T74">
                      <a:pos x="T48" y="T49"/>
                    </a:cxn>
                  </a:cxnLst>
                  <a:rect l="T75" t="T76" r="T77" b="T78"/>
                  <a:pathLst>
                    <a:path w="953" h="400">
                      <a:moveTo>
                        <a:pt x="876" y="80"/>
                      </a:moveTo>
                      <a:cubicBezTo>
                        <a:pt x="876" y="79"/>
                        <a:pt x="876" y="77"/>
                        <a:pt x="876" y="76"/>
                      </a:cubicBezTo>
                      <a:cubicBezTo>
                        <a:pt x="877" y="69"/>
                        <a:pt x="882" y="63"/>
                        <a:pt x="888" y="62"/>
                      </a:cubicBezTo>
                      <a:cubicBezTo>
                        <a:pt x="895" y="60"/>
                        <a:pt x="900" y="55"/>
                        <a:pt x="904" y="49"/>
                      </a:cubicBezTo>
                      <a:cubicBezTo>
                        <a:pt x="912" y="35"/>
                        <a:pt x="907" y="16"/>
                        <a:pt x="893" y="8"/>
                      </a:cubicBezTo>
                      <a:cubicBezTo>
                        <a:pt x="878" y="0"/>
                        <a:pt x="860" y="4"/>
                        <a:pt x="852" y="19"/>
                      </a:cubicBezTo>
                      <a:cubicBezTo>
                        <a:pt x="848" y="25"/>
                        <a:pt x="847" y="32"/>
                        <a:pt x="849" y="39"/>
                      </a:cubicBezTo>
                      <a:cubicBezTo>
                        <a:pt x="849" y="39"/>
                        <a:pt x="849" y="39"/>
                        <a:pt x="849" y="39"/>
                      </a:cubicBezTo>
                      <a:cubicBezTo>
                        <a:pt x="851" y="45"/>
                        <a:pt x="848" y="52"/>
                        <a:pt x="842" y="57"/>
                      </a:cubicBezTo>
                      <a:cubicBezTo>
                        <a:pt x="841" y="57"/>
                        <a:pt x="840" y="58"/>
                        <a:pt x="839" y="58"/>
                      </a:cubicBezTo>
                      <a:cubicBezTo>
                        <a:pt x="760" y="13"/>
                        <a:pt x="760" y="13"/>
                        <a:pt x="760" y="13"/>
                      </a:cubicBezTo>
                      <a:cubicBezTo>
                        <a:pt x="704" y="111"/>
                        <a:pt x="598" y="177"/>
                        <a:pt x="476" y="177"/>
                      </a:cubicBezTo>
                      <a:cubicBezTo>
                        <a:pt x="355" y="177"/>
                        <a:pt x="249" y="111"/>
                        <a:pt x="192" y="13"/>
                      </a:cubicBezTo>
                      <a:cubicBezTo>
                        <a:pt x="112" y="60"/>
                        <a:pt x="112" y="60"/>
                        <a:pt x="112" y="60"/>
                      </a:cubicBezTo>
                      <a:cubicBezTo>
                        <a:pt x="113" y="66"/>
                        <a:pt x="118" y="71"/>
                        <a:pt x="124" y="72"/>
                      </a:cubicBezTo>
                      <a:cubicBezTo>
                        <a:pt x="124" y="72"/>
                        <a:pt x="124" y="72"/>
                        <a:pt x="124" y="72"/>
                      </a:cubicBezTo>
                      <a:cubicBezTo>
                        <a:pt x="130" y="75"/>
                        <a:pt x="136" y="79"/>
                        <a:pt x="140" y="85"/>
                      </a:cubicBezTo>
                      <a:cubicBezTo>
                        <a:pt x="148" y="100"/>
                        <a:pt x="143" y="118"/>
                        <a:pt x="128" y="126"/>
                      </a:cubicBezTo>
                      <a:cubicBezTo>
                        <a:pt x="114" y="135"/>
                        <a:pt x="96" y="130"/>
                        <a:pt x="87" y="116"/>
                      </a:cubicBezTo>
                      <a:cubicBezTo>
                        <a:pt x="84" y="109"/>
                        <a:pt x="83" y="102"/>
                        <a:pt x="84" y="95"/>
                      </a:cubicBezTo>
                      <a:cubicBezTo>
                        <a:pt x="86" y="90"/>
                        <a:pt x="84" y="83"/>
                        <a:pt x="79" y="79"/>
                      </a:cubicBezTo>
                      <a:cubicBezTo>
                        <a:pt x="0" y="124"/>
                        <a:pt x="0" y="124"/>
                        <a:pt x="0" y="124"/>
                      </a:cubicBezTo>
                      <a:cubicBezTo>
                        <a:pt x="95" y="289"/>
                        <a:pt x="273" y="400"/>
                        <a:pt x="476" y="400"/>
                      </a:cubicBezTo>
                      <a:cubicBezTo>
                        <a:pt x="680" y="400"/>
                        <a:pt x="858" y="289"/>
                        <a:pt x="953" y="125"/>
                      </a:cubicBezTo>
                      <a:lnTo>
                        <a:pt x="876" y="80"/>
                      </a:lnTo>
                      <a:close/>
                    </a:path>
                  </a:pathLst>
                </a:custGeom>
                <a:solidFill>
                  <a:srgbClr val="D1D1D1"/>
                </a:solidFill>
                <a:ln w="12700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tr-TR" dirty="0">
                    <a:solidFill>
                      <a:srgbClr val="000000"/>
                    </a:solidFill>
                  </a:endParaRPr>
                </a:p>
              </p:txBody>
            </p:sp>
          </p:grpSp>
        </p:grpSp>
        <p:sp>
          <p:nvSpPr>
            <p:cNvPr id="25618" name="Oval 18"/>
            <p:cNvSpPr>
              <a:spLocks noChangeArrowheads="1"/>
            </p:cNvSpPr>
            <p:nvPr/>
          </p:nvSpPr>
          <p:spPr bwMode="auto">
            <a:xfrm>
              <a:off x="1460" y="1637"/>
              <a:ext cx="345" cy="344"/>
            </a:xfrm>
            <a:prstGeom prst="ellipse">
              <a:avLst/>
            </a:prstGeom>
            <a:gradFill rotWithShape="1">
              <a:gsLst>
                <a:gs pos="0">
                  <a:srgbClr val="DDDDDD"/>
                </a:gs>
                <a:gs pos="100000">
                  <a:srgbClr val="F8F8F8"/>
                </a:gs>
              </a:gsLst>
              <a:lin ang="5400000" scaled="1"/>
            </a:gradFill>
            <a:ln w="12700" algn="ctr">
              <a:solidFill>
                <a:schemeClr val="bg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tr-TR" sz="3800" noProof="1">
                <a:solidFill>
                  <a:srgbClr val="000000"/>
                </a:solidFill>
              </a:endParaRPr>
            </a:p>
          </p:txBody>
        </p:sp>
      </p:grpSp>
      <p:sp>
        <p:nvSpPr>
          <p:cNvPr id="23" name="Rectangle 31"/>
          <p:cNvSpPr txBox="1">
            <a:spLocks noChangeArrowheads="1"/>
          </p:cNvSpPr>
          <p:nvPr/>
        </p:nvSpPr>
        <p:spPr bwMode="gray">
          <a:xfrm>
            <a:off x="231797" y="411163"/>
            <a:ext cx="8816669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45720" numCol="1" anchor="ctr" anchorCtr="0" compatLnSpc="1">
            <a:prstTxWarp prst="textNoShape">
              <a:avLst/>
            </a:prstTxWarp>
          </a:bodyPr>
          <a:lstStyle/>
          <a:p>
            <a:pPr eaLnBrk="0" hangingPunct="0">
              <a:lnSpc>
                <a:spcPct val="90000"/>
              </a:lnSpc>
              <a:defRPr/>
            </a:pPr>
            <a:r>
              <a:rPr lang="tr-TR" sz="3200" b="1" noProof="1" smtClean="0">
                <a:solidFill>
                  <a:srgbClr val="575757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</a:effectLst>
                <a:latin typeface="Calibri" pitchFamily="34" charset="0"/>
                <a:cs typeface="Calibri" pitchFamily="34" charset="0"/>
              </a:rPr>
              <a:t>TÜRKİYE YASAL MEVZUATTA YENİLİKLER</a:t>
            </a:r>
            <a:endParaRPr lang="en-GB" sz="3200" b="1" dirty="0" smtClean="0">
              <a:solidFill>
                <a:srgbClr val="575757"/>
              </a:solidFill>
              <a:effectLst>
                <a:innerShdw blurRad="63500" dist="50800" dir="8100000">
                  <a:prstClr val="black">
                    <a:alpha val="50000"/>
                  </a:prstClr>
                </a:inn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5" name="Rectangle 3"/>
          <p:cNvSpPr txBox="1">
            <a:spLocks noChangeArrowheads="1"/>
          </p:cNvSpPr>
          <p:nvPr/>
        </p:nvSpPr>
        <p:spPr bwMode="auto">
          <a:xfrm>
            <a:off x="6909185" y="6376921"/>
            <a:ext cx="2111990" cy="5152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algn="r">
              <a:spcBef>
                <a:spcPct val="20000"/>
              </a:spcBef>
              <a:buFont typeface="Wingdings" pitchFamily="2" charset="2"/>
              <a:buNone/>
              <a:defRPr/>
            </a:pPr>
            <a:r>
              <a:rPr lang="tr-TR" b="1" noProof="1" smtClean="0">
                <a:solidFill>
                  <a:srgbClr val="575757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  <a:reflection blurRad="6350" stA="55000" endA="50" endPos="85000" dist="29997" dir="5400000" sy="-100000" algn="bl" rotWithShape="0"/>
                </a:effectLst>
                <a:latin typeface="Calibri" pitchFamily="34" charset="0"/>
                <a:cs typeface="Calibri" pitchFamily="34" charset="0"/>
              </a:rPr>
              <a:t>İSTANBUL</a:t>
            </a:r>
            <a:r>
              <a:rPr lang="tr-TR" b="1" noProof="1" smtClean="0">
                <a:solidFill>
                  <a:srgbClr val="B10404">
                    <a:lumMod val="60000"/>
                    <a:lumOff val="40000"/>
                  </a:srgbClr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  <a:reflection blurRad="6350" stA="55000" endA="50" endPos="85000" dist="29997" dir="5400000" sy="-100000" algn="bl" rotWithShape="0"/>
                </a:effectLst>
                <a:latin typeface="Calibri" pitchFamily="34" charset="0"/>
                <a:cs typeface="Calibri" pitchFamily="34" charset="0"/>
              </a:rPr>
              <a:t>UZMAN</a:t>
            </a:r>
            <a:endParaRPr lang="en-GB" b="1" dirty="0" smtClean="0">
              <a:solidFill>
                <a:srgbClr val="B10404">
                  <a:lumMod val="60000"/>
                  <a:lumOff val="40000"/>
                </a:srgbClr>
              </a:solidFill>
              <a:effectLst>
                <a:innerShdw blurRad="63500" dist="50800" dir="8100000">
                  <a:prstClr val="black">
                    <a:alpha val="50000"/>
                  </a:prstClr>
                </a:innerShdw>
                <a:reflection blurRad="6350" stA="55000" endA="50" endPos="85000" dist="29997" dir="5400000" sy="-100000" algn="bl" rotWithShape="0"/>
              </a:effectLst>
              <a:latin typeface="Calibri" pitchFamily="34" charset="0"/>
              <a:cs typeface="Calibri" pitchFamily="34" charset="0"/>
            </a:endParaRPr>
          </a:p>
          <a:p>
            <a:pPr algn="r">
              <a:spcBef>
                <a:spcPct val="20000"/>
              </a:spcBef>
              <a:buFont typeface="Wingdings" pitchFamily="2" charset="2"/>
              <a:buNone/>
              <a:defRPr/>
            </a:pPr>
            <a:endParaRPr lang="en-GB" b="1" kern="0" dirty="0" smtClean="0">
              <a:solidFill>
                <a:srgbClr val="FFFFFF">
                  <a:lumMod val="65000"/>
                </a:srgbClr>
              </a:solidFill>
              <a:effectLst>
                <a:outerShdw blurRad="75057" dist="38100" dir="5400000" sy="-20000" rotWithShape="0">
                  <a:prstClr val="black">
                    <a:alpha val="25000"/>
                  </a:prstClr>
                </a:outerShdw>
                <a:reflection blurRad="6350" stA="55000" endA="50" endPos="85000" dist="29997" dir="5400000" sy="-100000" algn="bl" rotWithShape="0"/>
              </a:effectLst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23955162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966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584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584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6610" grpId="0" animBg="1"/>
      <p:bldP spid="58456" grpId="0" animBg="1"/>
      <p:bldP spid="58457" grpId="0" animBg="1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978" name="Rectangle 90"/>
          <p:cNvSpPr>
            <a:spLocks noChangeArrowheads="1"/>
          </p:cNvSpPr>
          <p:nvPr/>
        </p:nvSpPr>
        <p:spPr bwMode="auto">
          <a:xfrm rot="5400000">
            <a:off x="4514850" y="2343150"/>
            <a:ext cx="114300" cy="9144000"/>
          </a:xfrm>
          <a:prstGeom prst="rect">
            <a:avLst/>
          </a:prstGeom>
          <a:solidFill>
            <a:schemeClr val="bg1">
              <a:alpha val="0"/>
            </a:scheme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tr-TR" dirty="0">
              <a:solidFill>
                <a:prstClr val="black"/>
              </a:solidFill>
            </a:endParaRPr>
          </a:p>
        </p:txBody>
      </p:sp>
      <p:sp>
        <p:nvSpPr>
          <p:cNvPr id="12" name="Rechteck 4"/>
          <p:cNvSpPr>
            <a:spLocks noChangeArrowheads="1"/>
          </p:cNvSpPr>
          <p:nvPr/>
        </p:nvSpPr>
        <p:spPr bwMode="auto">
          <a:xfrm>
            <a:off x="172005" y="2516888"/>
            <a:ext cx="8782476" cy="2921887"/>
          </a:xfrm>
          <a:prstGeom prst="rect">
            <a:avLst/>
          </a:prstGeom>
          <a:noFill/>
          <a:ln w="9525" algn="ctr">
            <a:noFill/>
            <a:round/>
            <a:headEnd/>
            <a:tailEnd/>
          </a:ln>
        </p:spPr>
        <p:txBody>
          <a:bodyPr wrap="none" anchor="ctr"/>
          <a:lstStyle/>
          <a:p>
            <a:pPr marL="36000" algn="ctr"/>
            <a:r>
              <a:rPr lang="tr-TR" sz="9000" b="1" noProof="1" smtClean="0">
                <a:solidFill>
                  <a:srgbClr val="575757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</a:effectLst>
                <a:latin typeface="Calibri" pitchFamily="34" charset="0"/>
                <a:cs typeface="Calibri" pitchFamily="34" charset="0"/>
              </a:rPr>
              <a:t>Teşekkür Ederim</a:t>
            </a:r>
            <a:endParaRPr lang="tr-TR" sz="9000" b="1" noProof="1">
              <a:solidFill>
                <a:srgbClr val="575757"/>
              </a:solidFill>
              <a:effectLst>
                <a:innerShdw blurRad="63500" dist="50800" dir="8100000">
                  <a:prstClr val="black">
                    <a:alpha val="50000"/>
                  </a:prstClr>
                </a:inn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 bwMode="auto">
          <a:xfrm>
            <a:off x="6909185" y="6376921"/>
            <a:ext cx="2111990" cy="5152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algn="r">
              <a:spcBef>
                <a:spcPct val="20000"/>
              </a:spcBef>
              <a:buFont typeface="Wingdings" pitchFamily="2" charset="2"/>
              <a:buNone/>
              <a:defRPr/>
            </a:pPr>
            <a:r>
              <a:rPr lang="tr-TR" b="1" noProof="1" smtClean="0">
                <a:solidFill>
                  <a:srgbClr val="575757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  <a:reflection blurRad="6350" stA="55000" endA="50" endPos="85000" dist="29997" dir="5400000" sy="-100000" algn="bl" rotWithShape="0"/>
                </a:effectLst>
                <a:latin typeface="Calibri" pitchFamily="34" charset="0"/>
                <a:cs typeface="Calibri" pitchFamily="34" charset="0"/>
              </a:rPr>
              <a:t>İSTANBUL</a:t>
            </a:r>
            <a:r>
              <a:rPr lang="tr-TR" b="1" noProof="1" smtClean="0">
                <a:solidFill>
                  <a:srgbClr val="B10404">
                    <a:lumMod val="60000"/>
                    <a:lumOff val="40000"/>
                  </a:srgbClr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  <a:reflection blurRad="6350" stA="55000" endA="50" endPos="85000" dist="29997" dir="5400000" sy="-100000" algn="bl" rotWithShape="0"/>
                </a:effectLst>
                <a:latin typeface="Calibri" pitchFamily="34" charset="0"/>
                <a:cs typeface="Calibri" pitchFamily="34" charset="0"/>
              </a:rPr>
              <a:t>UZMAN</a:t>
            </a:r>
            <a:endParaRPr lang="en-GB" b="1" dirty="0" smtClean="0">
              <a:solidFill>
                <a:srgbClr val="B10404">
                  <a:lumMod val="60000"/>
                  <a:lumOff val="40000"/>
                </a:srgbClr>
              </a:solidFill>
              <a:effectLst>
                <a:innerShdw blurRad="63500" dist="50800" dir="8100000">
                  <a:prstClr val="black">
                    <a:alpha val="50000"/>
                  </a:prstClr>
                </a:innerShdw>
                <a:reflection blurRad="6350" stA="55000" endA="50" endPos="85000" dist="29997" dir="5400000" sy="-100000" algn="bl" rotWithShape="0"/>
              </a:effectLst>
              <a:latin typeface="Calibri" pitchFamily="34" charset="0"/>
              <a:cs typeface="Calibri" pitchFamily="34" charset="0"/>
            </a:endParaRPr>
          </a:p>
          <a:p>
            <a:pPr algn="r">
              <a:spcBef>
                <a:spcPct val="20000"/>
              </a:spcBef>
              <a:buFont typeface="Wingdings" pitchFamily="2" charset="2"/>
              <a:buNone/>
              <a:defRPr/>
            </a:pPr>
            <a:endParaRPr lang="en-GB" b="1" kern="0" dirty="0" smtClean="0">
              <a:solidFill>
                <a:srgbClr val="FFFFFF">
                  <a:lumMod val="65000"/>
                </a:srgbClr>
              </a:solidFill>
              <a:effectLst>
                <a:outerShdw blurRad="75057" dist="38100" dir="5400000" sy="-20000" rotWithShape="0">
                  <a:prstClr val="black">
                    <a:alpha val="25000"/>
                  </a:prstClr>
                </a:outerShdw>
                <a:reflection blurRad="6350" stA="55000" endA="50" endPos="85000" dist="29997" dir="5400000" sy="-100000" algn="bl" rotWithShape="0"/>
              </a:effectLst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7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26292" y="483140"/>
            <a:ext cx="3290888" cy="24652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658191730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3797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3797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978" grpId="0" animBg="1"/>
    </p:bldLst>
  </p:timing>
</p:sld>
</file>

<file path=ppt/theme/theme1.xml><?xml version="1.0" encoding="utf-8"?>
<a:theme xmlns:a="http://schemas.openxmlformats.org/drawingml/2006/main" name="Standarddesign">
  <a:themeElements>
    <a:clrScheme name="Standarddesign 1">
      <a:dk1>
        <a:srgbClr val="000000"/>
      </a:dk1>
      <a:lt1>
        <a:srgbClr val="FFFFFF"/>
      </a:lt1>
      <a:dk2>
        <a:srgbClr val="4C7013"/>
      </a:dk2>
      <a:lt2>
        <a:srgbClr val="0061B2"/>
      </a:lt2>
      <a:accent1>
        <a:srgbClr val="FEA501"/>
      </a:accent1>
      <a:accent2>
        <a:srgbClr val="C40505"/>
      </a:accent2>
      <a:accent3>
        <a:srgbClr val="FFFFFF"/>
      </a:accent3>
      <a:accent4>
        <a:srgbClr val="000000"/>
      </a:accent4>
      <a:accent5>
        <a:srgbClr val="FECFAA"/>
      </a:accent5>
      <a:accent6>
        <a:srgbClr val="B10404"/>
      </a:accent6>
      <a:hlink>
        <a:srgbClr val="919191"/>
      </a:hlink>
      <a:folHlink>
        <a:srgbClr val="C9C9C9"/>
      </a:folHlink>
    </a:clrScheme>
    <a:fontScheme name="Standarddesign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tandarddesign 1">
        <a:dk1>
          <a:srgbClr val="000000"/>
        </a:dk1>
        <a:lt1>
          <a:srgbClr val="FFFFFF"/>
        </a:lt1>
        <a:dk2>
          <a:srgbClr val="4C7013"/>
        </a:dk2>
        <a:lt2>
          <a:srgbClr val="0061B2"/>
        </a:lt2>
        <a:accent1>
          <a:srgbClr val="FEA501"/>
        </a:accent1>
        <a:accent2>
          <a:srgbClr val="C40505"/>
        </a:accent2>
        <a:accent3>
          <a:srgbClr val="FFFFFF"/>
        </a:accent3>
        <a:accent4>
          <a:srgbClr val="000000"/>
        </a:accent4>
        <a:accent5>
          <a:srgbClr val="FECFAA"/>
        </a:accent5>
        <a:accent6>
          <a:srgbClr val="B10404"/>
        </a:accent6>
        <a:hlink>
          <a:srgbClr val="919191"/>
        </a:hlink>
        <a:folHlink>
          <a:srgbClr val="C9C9C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1">
        <a:dk1>
          <a:srgbClr val="000000"/>
        </a:dk1>
        <a:lt1>
          <a:srgbClr val="FFFFFF"/>
        </a:lt1>
        <a:dk2>
          <a:srgbClr val="4C7013"/>
        </a:dk2>
        <a:lt2>
          <a:srgbClr val="0061B2"/>
        </a:lt2>
        <a:accent1>
          <a:srgbClr val="FEA501"/>
        </a:accent1>
        <a:accent2>
          <a:srgbClr val="C40505"/>
        </a:accent2>
        <a:accent3>
          <a:srgbClr val="FFFFFF"/>
        </a:accent3>
        <a:accent4>
          <a:srgbClr val="000000"/>
        </a:accent4>
        <a:accent5>
          <a:srgbClr val="FECFAA"/>
        </a:accent5>
        <a:accent6>
          <a:srgbClr val="B10404"/>
        </a:accent6>
        <a:hlink>
          <a:srgbClr val="919191"/>
        </a:hlink>
        <a:folHlink>
          <a:srgbClr val="C9C9C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2">
        <a:dk1>
          <a:srgbClr val="000000"/>
        </a:dk1>
        <a:lt1>
          <a:srgbClr val="FFFFFF"/>
        </a:lt1>
        <a:dk2>
          <a:srgbClr val="4C7013"/>
        </a:dk2>
        <a:lt2>
          <a:srgbClr val="0061B2"/>
        </a:lt2>
        <a:accent1>
          <a:srgbClr val="FEA501"/>
        </a:accent1>
        <a:accent2>
          <a:srgbClr val="C40505"/>
        </a:accent2>
        <a:accent3>
          <a:srgbClr val="FFFFFF"/>
        </a:accent3>
        <a:accent4>
          <a:srgbClr val="000000"/>
        </a:accent4>
        <a:accent5>
          <a:srgbClr val="FECFAA"/>
        </a:accent5>
        <a:accent6>
          <a:srgbClr val="B10404"/>
        </a:accent6>
        <a:hlink>
          <a:srgbClr val="C40505"/>
        </a:hlink>
        <a:folHlink>
          <a:srgbClr val="C9C9C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3">
        <a:dk1>
          <a:srgbClr val="000000"/>
        </a:dk1>
        <a:lt1>
          <a:srgbClr val="FFFFFF"/>
        </a:lt1>
        <a:dk2>
          <a:srgbClr val="4C7013"/>
        </a:dk2>
        <a:lt2>
          <a:srgbClr val="0061B2"/>
        </a:lt2>
        <a:accent1>
          <a:srgbClr val="FEA501"/>
        </a:accent1>
        <a:accent2>
          <a:srgbClr val="919191"/>
        </a:accent2>
        <a:accent3>
          <a:srgbClr val="FFFFFF"/>
        </a:accent3>
        <a:accent4>
          <a:srgbClr val="000000"/>
        </a:accent4>
        <a:accent5>
          <a:srgbClr val="FECFAA"/>
        </a:accent5>
        <a:accent6>
          <a:srgbClr val="838383"/>
        </a:accent6>
        <a:hlink>
          <a:srgbClr val="C40505"/>
        </a:hlink>
        <a:folHlink>
          <a:srgbClr val="C9C9C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Standarddesign">
  <a:themeElements>
    <a:clrScheme name="1_Standarddesign 1">
      <a:dk1>
        <a:srgbClr val="000000"/>
      </a:dk1>
      <a:lt1>
        <a:srgbClr val="FFFFFF"/>
      </a:lt1>
      <a:dk2>
        <a:srgbClr val="4C7013"/>
      </a:dk2>
      <a:lt2>
        <a:srgbClr val="0061B2"/>
      </a:lt2>
      <a:accent1>
        <a:srgbClr val="FEA501"/>
      </a:accent1>
      <a:accent2>
        <a:srgbClr val="C40505"/>
      </a:accent2>
      <a:accent3>
        <a:srgbClr val="FFFFFF"/>
      </a:accent3>
      <a:accent4>
        <a:srgbClr val="000000"/>
      </a:accent4>
      <a:accent5>
        <a:srgbClr val="FECFAA"/>
      </a:accent5>
      <a:accent6>
        <a:srgbClr val="B10404"/>
      </a:accent6>
      <a:hlink>
        <a:srgbClr val="919191"/>
      </a:hlink>
      <a:folHlink>
        <a:srgbClr val="C9C9C9"/>
      </a:folHlink>
    </a:clrScheme>
    <a:fontScheme name="1_Standarddesign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i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Standarddesign 1">
        <a:dk1>
          <a:srgbClr val="000000"/>
        </a:dk1>
        <a:lt1>
          <a:srgbClr val="FFFFFF"/>
        </a:lt1>
        <a:dk2>
          <a:srgbClr val="4C7013"/>
        </a:dk2>
        <a:lt2>
          <a:srgbClr val="0061B2"/>
        </a:lt2>
        <a:accent1>
          <a:srgbClr val="FEA501"/>
        </a:accent1>
        <a:accent2>
          <a:srgbClr val="C40505"/>
        </a:accent2>
        <a:accent3>
          <a:srgbClr val="FFFFFF"/>
        </a:accent3>
        <a:accent4>
          <a:srgbClr val="000000"/>
        </a:accent4>
        <a:accent5>
          <a:srgbClr val="FECFAA"/>
        </a:accent5>
        <a:accent6>
          <a:srgbClr val="B10404"/>
        </a:accent6>
        <a:hlink>
          <a:srgbClr val="919191"/>
        </a:hlink>
        <a:folHlink>
          <a:srgbClr val="C9C9C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2_Standarddesign">
  <a:themeElements>
    <a:clrScheme name="Standarddesign 1">
      <a:dk1>
        <a:srgbClr val="000000"/>
      </a:dk1>
      <a:lt1>
        <a:srgbClr val="FFFFFF"/>
      </a:lt1>
      <a:dk2>
        <a:srgbClr val="4C7013"/>
      </a:dk2>
      <a:lt2>
        <a:srgbClr val="0061B2"/>
      </a:lt2>
      <a:accent1>
        <a:srgbClr val="FEA501"/>
      </a:accent1>
      <a:accent2>
        <a:srgbClr val="C40505"/>
      </a:accent2>
      <a:accent3>
        <a:srgbClr val="FFFFFF"/>
      </a:accent3>
      <a:accent4>
        <a:srgbClr val="000000"/>
      </a:accent4>
      <a:accent5>
        <a:srgbClr val="FECFAA"/>
      </a:accent5>
      <a:accent6>
        <a:srgbClr val="B10404"/>
      </a:accent6>
      <a:hlink>
        <a:srgbClr val="919191"/>
      </a:hlink>
      <a:folHlink>
        <a:srgbClr val="C9C9C9"/>
      </a:folHlink>
    </a:clrScheme>
    <a:fontScheme name="Standarddesign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tandarddesign 1">
        <a:dk1>
          <a:srgbClr val="000000"/>
        </a:dk1>
        <a:lt1>
          <a:srgbClr val="FFFFFF"/>
        </a:lt1>
        <a:dk2>
          <a:srgbClr val="4C7013"/>
        </a:dk2>
        <a:lt2>
          <a:srgbClr val="0061B2"/>
        </a:lt2>
        <a:accent1>
          <a:srgbClr val="FEA501"/>
        </a:accent1>
        <a:accent2>
          <a:srgbClr val="C40505"/>
        </a:accent2>
        <a:accent3>
          <a:srgbClr val="FFFFFF"/>
        </a:accent3>
        <a:accent4>
          <a:srgbClr val="000000"/>
        </a:accent4>
        <a:accent5>
          <a:srgbClr val="FECFAA"/>
        </a:accent5>
        <a:accent6>
          <a:srgbClr val="B10404"/>
        </a:accent6>
        <a:hlink>
          <a:srgbClr val="919191"/>
        </a:hlink>
        <a:folHlink>
          <a:srgbClr val="C9C9C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1">
        <a:dk1>
          <a:srgbClr val="000000"/>
        </a:dk1>
        <a:lt1>
          <a:srgbClr val="FFFFFF"/>
        </a:lt1>
        <a:dk2>
          <a:srgbClr val="4C7013"/>
        </a:dk2>
        <a:lt2>
          <a:srgbClr val="0061B2"/>
        </a:lt2>
        <a:accent1>
          <a:srgbClr val="FEA501"/>
        </a:accent1>
        <a:accent2>
          <a:srgbClr val="C40505"/>
        </a:accent2>
        <a:accent3>
          <a:srgbClr val="FFFFFF"/>
        </a:accent3>
        <a:accent4>
          <a:srgbClr val="000000"/>
        </a:accent4>
        <a:accent5>
          <a:srgbClr val="FECFAA"/>
        </a:accent5>
        <a:accent6>
          <a:srgbClr val="B10404"/>
        </a:accent6>
        <a:hlink>
          <a:srgbClr val="919191"/>
        </a:hlink>
        <a:folHlink>
          <a:srgbClr val="C9C9C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2">
        <a:dk1>
          <a:srgbClr val="000000"/>
        </a:dk1>
        <a:lt1>
          <a:srgbClr val="FFFFFF"/>
        </a:lt1>
        <a:dk2>
          <a:srgbClr val="4C7013"/>
        </a:dk2>
        <a:lt2>
          <a:srgbClr val="0061B2"/>
        </a:lt2>
        <a:accent1>
          <a:srgbClr val="FEA501"/>
        </a:accent1>
        <a:accent2>
          <a:srgbClr val="C40505"/>
        </a:accent2>
        <a:accent3>
          <a:srgbClr val="FFFFFF"/>
        </a:accent3>
        <a:accent4>
          <a:srgbClr val="000000"/>
        </a:accent4>
        <a:accent5>
          <a:srgbClr val="FECFAA"/>
        </a:accent5>
        <a:accent6>
          <a:srgbClr val="B10404"/>
        </a:accent6>
        <a:hlink>
          <a:srgbClr val="C40505"/>
        </a:hlink>
        <a:folHlink>
          <a:srgbClr val="C9C9C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3">
        <a:dk1>
          <a:srgbClr val="000000"/>
        </a:dk1>
        <a:lt1>
          <a:srgbClr val="FFFFFF"/>
        </a:lt1>
        <a:dk2>
          <a:srgbClr val="4C7013"/>
        </a:dk2>
        <a:lt2>
          <a:srgbClr val="0061B2"/>
        </a:lt2>
        <a:accent1>
          <a:srgbClr val="FEA501"/>
        </a:accent1>
        <a:accent2>
          <a:srgbClr val="919191"/>
        </a:accent2>
        <a:accent3>
          <a:srgbClr val="FFFFFF"/>
        </a:accent3>
        <a:accent4>
          <a:srgbClr val="000000"/>
        </a:accent4>
        <a:accent5>
          <a:srgbClr val="FECFAA"/>
        </a:accent5>
        <a:accent6>
          <a:srgbClr val="838383"/>
        </a:accent6>
        <a:hlink>
          <a:srgbClr val="C40505"/>
        </a:hlink>
        <a:folHlink>
          <a:srgbClr val="C9C9C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6_Standarddesign">
  <a:themeElements>
    <a:clrScheme name="1_Standarddesign 1">
      <a:dk1>
        <a:srgbClr val="000000"/>
      </a:dk1>
      <a:lt1>
        <a:srgbClr val="FFFFFF"/>
      </a:lt1>
      <a:dk2>
        <a:srgbClr val="4C7013"/>
      </a:dk2>
      <a:lt2>
        <a:srgbClr val="0061B2"/>
      </a:lt2>
      <a:accent1>
        <a:srgbClr val="FEA501"/>
      </a:accent1>
      <a:accent2>
        <a:srgbClr val="C40505"/>
      </a:accent2>
      <a:accent3>
        <a:srgbClr val="FFFFFF"/>
      </a:accent3>
      <a:accent4>
        <a:srgbClr val="000000"/>
      </a:accent4>
      <a:accent5>
        <a:srgbClr val="FECFAA"/>
      </a:accent5>
      <a:accent6>
        <a:srgbClr val="B10404"/>
      </a:accent6>
      <a:hlink>
        <a:srgbClr val="919191"/>
      </a:hlink>
      <a:folHlink>
        <a:srgbClr val="C9C9C9"/>
      </a:folHlink>
    </a:clrScheme>
    <a:fontScheme name="1_Standarddesign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i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noFill/>
        <a:ln w="28575">
          <a:solidFill>
            <a:srgbClr val="4D4D4D"/>
          </a:solidFill>
          <a:prstDash val="sysDot"/>
          <a:round/>
          <a:headEnd/>
          <a:tailEnd/>
        </a:ln>
      </a:spPr>
      <a:bodyPr/>
      <a:lstStyle>
        <a:defPPr>
          <a:defRPr dirty="0">
            <a:solidFill>
              <a:srgbClr val="000000"/>
            </a:solidFill>
          </a:defRPr>
        </a:defPPr>
      </a:lstStyle>
    </a:spDef>
  </a:objectDefaults>
  <a:extraClrSchemeLst>
    <a:extraClrScheme>
      <a:clrScheme name="1_Standarddesign 1">
        <a:dk1>
          <a:srgbClr val="000000"/>
        </a:dk1>
        <a:lt1>
          <a:srgbClr val="FFFFFF"/>
        </a:lt1>
        <a:dk2>
          <a:srgbClr val="4C7013"/>
        </a:dk2>
        <a:lt2>
          <a:srgbClr val="0061B2"/>
        </a:lt2>
        <a:accent1>
          <a:srgbClr val="FEA501"/>
        </a:accent1>
        <a:accent2>
          <a:srgbClr val="C40505"/>
        </a:accent2>
        <a:accent3>
          <a:srgbClr val="FFFFFF"/>
        </a:accent3>
        <a:accent4>
          <a:srgbClr val="000000"/>
        </a:accent4>
        <a:accent5>
          <a:srgbClr val="FECFAA"/>
        </a:accent5>
        <a:accent6>
          <a:srgbClr val="B10404"/>
        </a:accent6>
        <a:hlink>
          <a:srgbClr val="919191"/>
        </a:hlink>
        <a:folHlink>
          <a:srgbClr val="C9C9C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3_Standarddesign">
  <a:themeElements>
    <a:clrScheme name="1_Standarddesign 1">
      <a:dk1>
        <a:srgbClr val="000000"/>
      </a:dk1>
      <a:lt1>
        <a:srgbClr val="FFFFFF"/>
      </a:lt1>
      <a:dk2>
        <a:srgbClr val="4C7013"/>
      </a:dk2>
      <a:lt2>
        <a:srgbClr val="0061B2"/>
      </a:lt2>
      <a:accent1>
        <a:srgbClr val="FEA501"/>
      </a:accent1>
      <a:accent2>
        <a:srgbClr val="C40505"/>
      </a:accent2>
      <a:accent3>
        <a:srgbClr val="FFFFFF"/>
      </a:accent3>
      <a:accent4>
        <a:srgbClr val="000000"/>
      </a:accent4>
      <a:accent5>
        <a:srgbClr val="FECFAA"/>
      </a:accent5>
      <a:accent6>
        <a:srgbClr val="B10404"/>
      </a:accent6>
      <a:hlink>
        <a:srgbClr val="919191"/>
      </a:hlink>
      <a:folHlink>
        <a:srgbClr val="C9C9C9"/>
      </a:folHlink>
    </a:clrScheme>
    <a:fontScheme name="1_Standarddesign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i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Standarddesign 1">
        <a:dk1>
          <a:srgbClr val="000000"/>
        </a:dk1>
        <a:lt1>
          <a:srgbClr val="FFFFFF"/>
        </a:lt1>
        <a:dk2>
          <a:srgbClr val="4C7013"/>
        </a:dk2>
        <a:lt2>
          <a:srgbClr val="0061B2"/>
        </a:lt2>
        <a:accent1>
          <a:srgbClr val="FEA501"/>
        </a:accent1>
        <a:accent2>
          <a:srgbClr val="C40505"/>
        </a:accent2>
        <a:accent3>
          <a:srgbClr val="FFFFFF"/>
        </a:accent3>
        <a:accent4>
          <a:srgbClr val="000000"/>
        </a:accent4>
        <a:accent5>
          <a:srgbClr val="FECFAA"/>
        </a:accent5>
        <a:accent6>
          <a:srgbClr val="B10404"/>
        </a:accent6>
        <a:hlink>
          <a:srgbClr val="919191"/>
        </a:hlink>
        <a:folHlink>
          <a:srgbClr val="C9C9C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5_Standarddesign">
  <a:themeElements>
    <a:clrScheme name="1_Standarddesign 1">
      <a:dk1>
        <a:srgbClr val="000000"/>
      </a:dk1>
      <a:lt1>
        <a:srgbClr val="FFFFFF"/>
      </a:lt1>
      <a:dk2>
        <a:srgbClr val="4C7013"/>
      </a:dk2>
      <a:lt2>
        <a:srgbClr val="0061B2"/>
      </a:lt2>
      <a:accent1>
        <a:srgbClr val="FEA501"/>
      </a:accent1>
      <a:accent2>
        <a:srgbClr val="C40505"/>
      </a:accent2>
      <a:accent3>
        <a:srgbClr val="FFFFFF"/>
      </a:accent3>
      <a:accent4>
        <a:srgbClr val="000000"/>
      </a:accent4>
      <a:accent5>
        <a:srgbClr val="FECFAA"/>
      </a:accent5>
      <a:accent6>
        <a:srgbClr val="B10404"/>
      </a:accent6>
      <a:hlink>
        <a:srgbClr val="919191"/>
      </a:hlink>
      <a:folHlink>
        <a:srgbClr val="C9C9C9"/>
      </a:folHlink>
    </a:clrScheme>
    <a:fontScheme name="1_Standarddesign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i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Standarddesign 1">
        <a:dk1>
          <a:srgbClr val="000000"/>
        </a:dk1>
        <a:lt1>
          <a:srgbClr val="FFFFFF"/>
        </a:lt1>
        <a:dk2>
          <a:srgbClr val="4C7013"/>
        </a:dk2>
        <a:lt2>
          <a:srgbClr val="0061B2"/>
        </a:lt2>
        <a:accent1>
          <a:srgbClr val="FEA501"/>
        </a:accent1>
        <a:accent2>
          <a:srgbClr val="C40505"/>
        </a:accent2>
        <a:accent3>
          <a:srgbClr val="FFFFFF"/>
        </a:accent3>
        <a:accent4>
          <a:srgbClr val="000000"/>
        </a:accent4>
        <a:accent5>
          <a:srgbClr val="FECFAA"/>
        </a:accent5>
        <a:accent6>
          <a:srgbClr val="B10404"/>
        </a:accent6>
        <a:hlink>
          <a:srgbClr val="919191"/>
        </a:hlink>
        <a:folHlink>
          <a:srgbClr val="C9C9C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7.xml><?xml version="1.0" encoding="utf-8"?>
<a:theme xmlns:a="http://schemas.openxmlformats.org/drawingml/2006/main" name="7_Standarddesign">
  <a:themeElements>
    <a:clrScheme name="1_Standarddesign 1">
      <a:dk1>
        <a:srgbClr val="000000"/>
      </a:dk1>
      <a:lt1>
        <a:srgbClr val="FFFFFF"/>
      </a:lt1>
      <a:dk2>
        <a:srgbClr val="4C7013"/>
      </a:dk2>
      <a:lt2>
        <a:srgbClr val="0061B2"/>
      </a:lt2>
      <a:accent1>
        <a:srgbClr val="FEA501"/>
      </a:accent1>
      <a:accent2>
        <a:srgbClr val="C40505"/>
      </a:accent2>
      <a:accent3>
        <a:srgbClr val="FFFFFF"/>
      </a:accent3>
      <a:accent4>
        <a:srgbClr val="000000"/>
      </a:accent4>
      <a:accent5>
        <a:srgbClr val="FECFAA"/>
      </a:accent5>
      <a:accent6>
        <a:srgbClr val="B10404"/>
      </a:accent6>
      <a:hlink>
        <a:srgbClr val="919191"/>
      </a:hlink>
      <a:folHlink>
        <a:srgbClr val="C9C9C9"/>
      </a:folHlink>
    </a:clrScheme>
    <a:fontScheme name="1_Standarddesign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i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Standarddesign 1">
        <a:dk1>
          <a:srgbClr val="000000"/>
        </a:dk1>
        <a:lt1>
          <a:srgbClr val="FFFFFF"/>
        </a:lt1>
        <a:dk2>
          <a:srgbClr val="4C7013"/>
        </a:dk2>
        <a:lt2>
          <a:srgbClr val="0061B2"/>
        </a:lt2>
        <a:accent1>
          <a:srgbClr val="FEA501"/>
        </a:accent1>
        <a:accent2>
          <a:srgbClr val="C40505"/>
        </a:accent2>
        <a:accent3>
          <a:srgbClr val="FFFFFF"/>
        </a:accent3>
        <a:accent4>
          <a:srgbClr val="000000"/>
        </a:accent4>
        <a:accent5>
          <a:srgbClr val="FECFAA"/>
        </a:accent5>
        <a:accent6>
          <a:srgbClr val="B10404"/>
        </a:accent6>
        <a:hlink>
          <a:srgbClr val="919191"/>
        </a:hlink>
        <a:folHlink>
          <a:srgbClr val="C9C9C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8.xml><?xml version="1.0" encoding="utf-8"?>
<a:theme xmlns:a="http://schemas.openxmlformats.org/drawingml/2006/main" name="4_Standarddesign">
  <a:themeElements>
    <a:clrScheme name="1_Standarddesign 1">
      <a:dk1>
        <a:srgbClr val="000000"/>
      </a:dk1>
      <a:lt1>
        <a:srgbClr val="FFFFFF"/>
      </a:lt1>
      <a:dk2>
        <a:srgbClr val="4C7013"/>
      </a:dk2>
      <a:lt2>
        <a:srgbClr val="0061B2"/>
      </a:lt2>
      <a:accent1>
        <a:srgbClr val="FEA501"/>
      </a:accent1>
      <a:accent2>
        <a:srgbClr val="C40505"/>
      </a:accent2>
      <a:accent3>
        <a:srgbClr val="FFFFFF"/>
      </a:accent3>
      <a:accent4>
        <a:srgbClr val="000000"/>
      </a:accent4>
      <a:accent5>
        <a:srgbClr val="FECFAA"/>
      </a:accent5>
      <a:accent6>
        <a:srgbClr val="B10404"/>
      </a:accent6>
      <a:hlink>
        <a:srgbClr val="919191"/>
      </a:hlink>
      <a:folHlink>
        <a:srgbClr val="C9C9C9"/>
      </a:folHlink>
    </a:clrScheme>
    <a:fontScheme name="1_Standarddesign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i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Standarddesign 1">
        <a:dk1>
          <a:srgbClr val="000000"/>
        </a:dk1>
        <a:lt1>
          <a:srgbClr val="FFFFFF"/>
        </a:lt1>
        <a:dk2>
          <a:srgbClr val="4C7013"/>
        </a:dk2>
        <a:lt2>
          <a:srgbClr val="0061B2"/>
        </a:lt2>
        <a:accent1>
          <a:srgbClr val="FEA501"/>
        </a:accent1>
        <a:accent2>
          <a:srgbClr val="C40505"/>
        </a:accent2>
        <a:accent3>
          <a:srgbClr val="FFFFFF"/>
        </a:accent3>
        <a:accent4>
          <a:srgbClr val="000000"/>
        </a:accent4>
        <a:accent5>
          <a:srgbClr val="FECFAA"/>
        </a:accent5>
        <a:accent6>
          <a:srgbClr val="B10404"/>
        </a:accent6>
        <a:hlink>
          <a:srgbClr val="919191"/>
        </a:hlink>
        <a:folHlink>
          <a:srgbClr val="C9C9C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9.xml><?xml version="1.0" encoding="utf-8"?>
<a:theme xmlns:a="http://schemas.openxmlformats.org/drawingml/2006/main" name="Larissa-Design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0.xml><?xml version="1.0" encoding="utf-8"?>
<a:theme xmlns:a="http://schemas.openxmlformats.org/drawingml/2006/main" name="Larissa-Design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Ülke raporu sunusu 2">
    <a:dk1>
      <a:srgbClr val="000000"/>
    </a:dk1>
    <a:lt1>
      <a:srgbClr val="FFFFFF"/>
    </a:lt1>
    <a:dk2>
      <a:srgbClr val="CC6600"/>
    </a:dk2>
    <a:lt2>
      <a:srgbClr val="FFFFFF"/>
    </a:lt2>
    <a:accent1>
      <a:srgbClr val="FFFFCC"/>
    </a:accent1>
    <a:accent2>
      <a:srgbClr val="B5E0E3"/>
    </a:accent2>
    <a:accent3>
      <a:srgbClr val="FFFFFF"/>
    </a:accent3>
    <a:accent4>
      <a:srgbClr val="000000"/>
    </a:accent4>
    <a:accent5>
      <a:srgbClr val="FFFFE2"/>
    </a:accent5>
    <a:accent6>
      <a:srgbClr val="A4CBCE"/>
    </a:accent6>
    <a:hlink>
      <a:srgbClr val="E5D093"/>
    </a:hlink>
    <a:folHlink>
      <a:srgbClr val="CCB374"/>
    </a:folHlink>
  </a:clrScheme>
  <a:fontScheme name="Ülke raporu sunusu">
    <a:majorFont>
      <a:latin typeface="Century Schoolbook"/>
      <a:ea typeface=""/>
      <a:cs typeface="Times New Roman"/>
    </a:majorFont>
    <a:minorFont>
      <a:latin typeface="Century Schoolbook"/>
      <a:ea typeface=""/>
      <a:cs typeface="Times New Roman"/>
    </a:minorFont>
  </a:fontScheme>
  <a:fmtScheme name="Ofis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9991</TotalTime>
  <Words>2577</Words>
  <Application>Microsoft Office PowerPoint</Application>
  <PresentationFormat>Ekran Gösterisi (4:3)</PresentationFormat>
  <Paragraphs>632</Paragraphs>
  <Slides>55</Slides>
  <Notes>50</Notes>
  <HiddenSlides>0</HiddenSlides>
  <MMClips>0</MMClips>
  <ScaleCrop>false</ScaleCrop>
  <HeadingPairs>
    <vt:vector size="4" baseType="variant">
      <vt:variant>
        <vt:lpstr>Tema</vt:lpstr>
      </vt:variant>
      <vt:variant>
        <vt:i4>8</vt:i4>
      </vt:variant>
      <vt:variant>
        <vt:lpstr>Slayt Başlıkları</vt:lpstr>
      </vt:variant>
      <vt:variant>
        <vt:i4>55</vt:i4>
      </vt:variant>
    </vt:vector>
  </HeadingPairs>
  <TitlesOfParts>
    <vt:vector size="63" baseType="lpstr">
      <vt:lpstr>Standarddesign</vt:lpstr>
      <vt:lpstr>1_Standarddesign</vt:lpstr>
      <vt:lpstr>2_Standarddesign</vt:lpstr>
      <vt:lpstr>6_Standarddesign</vt:lpstr>
      <vt:lpstr>3_Standarddesign</vt:lpstr>
      <vt:lpstr>5_Standarddesign</vt:lpstr>
      <vt:lpstr>7_Standarddesign</vt:lpstr>
      <vt:lpstr>4_Standarddesign</vt:lpstr>
      <vt:lpstr>PowerPoint Sunusu</vt:lpstr>
      <vt:lpstr>PowerPoint Sunusu</vt:lpstr>
      <vt:lpstr>PowerPoint Sunusu</vt:lpstr>
      <vt:lpstr>İSG KÜLTÜRÜ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İSG AMACI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TEHLİKELİ HAREKETLERİN NEDENLERİ  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</vt:vector>
  </TitlesOfParts>
  <Company>Inscale GmbH &amp; Co. KG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PresentationPackage</dc:title>
  <dc:creator>DOKTOR</dc:creator>
  <cp:lastModifiedBy>DOKTOR</cp:lastModifiedBy>
  <cp:revision>998</cp:revision>
  <dcterms:created xsi:type="dcterms:W3CDTF">2008-04-16T13:39:00Z</dcterms:created>
  <dcterms:modified xsi:type="dcterms:W3CDTF">2012-01-13T14:49:39Z</dcterms:modified>
</cp:coreProperties>
</file>